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31" r:id="rId2"/>
    <p:sldId id="385" r:id="rId3"/>
    <p:sldId id="322" r:id="rId4"/>
    <p:sldId id="430" r:id="rId5"/>
    <p:sldId id="405" r:id="rId6"/>
    <p:sldId id="419" r:id="rId7"/>
    <p:sldId id="426" r:id="rId8"/>
    <p:sldId id="423" r:id="rId9"/>
    <p:sldId id="321" r:id="rId10"/>
    <p:sldId id="421" r:id="rId11"/>
    <p:sldId id="386" r:id="rId12"/>
    <p:sldId id="410" r:id="rId13"/>
    <p:sldId id="422" r:id="rId14"/>
    <p:sldId id="409" r:id="rId15"/>
    <p:sldId id="357" r:id="rId16"/>
    <p:sldId id="404" r:id="rId17"/>
    <p:sldId id="428" r:id="rId18"/>
    <p:sldId id="427" r:id="rId19"/>
    <p:sldId id="398" r:id="rId20"/>
    <p:sldId id="320" r:id="rId21"/>
    <p:sldId id="417" r:id="rId22"/>
    <p:sldId id="414" r:id="rId23"/>
    <p:sldId id="416" r:id="rId24"/>
    <p:sldId id="318" r:id="rId25"/>
    <p:sldId id="432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468A"/>
    <a:srgbClr val="5A5FA6"/>
    <a:srgbClr val="0082B3"/>
    <a:srgbClr val="792F5D"/>
    <a:srgbClr val="B5468B"/>
    <a:srgbClr val="1C1A4D"/>
    <a:srgbClr val="5A57A4"/>
    <a:srgbClr val="5A53A1"/>
    <a:srgbClr val="5ABED0"/>
    <a:srgbClr val="5B9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 autoAdjust="0"/>
  </p:normalViewPr>
  <p:slideViewPr>
    <p:cSldViewPr>
      <p:cViewPr>
        <p:scale>
          <a:sx n="125" d="100"/>
          <a:sy n="125" d="100"/>
        </p:scale>
        <p:origin x="666" y="372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01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6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81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02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560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071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29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96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871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482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4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5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41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17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438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0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83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76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81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218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6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17"/>
          <p:cNvSpPr>
            <a:spLocks/>
          </p:cNvSpPr>
          <p:nvPr userDrawn="1"/>
        </p:nvSpPr>
        <p:spPr bwMode="auto">
          <a:xfrm rot="5400000">
            <a:off x="-1077722" y="1046712"/>
            <a:ext cx="5143500" cy="3050077"/>
          </a:xfrm>
          <a:custGeom>
            <a:avLst/>
            <a:gdLst>
              <a:gd name="T0" fmla="*/ 1000 w 1133"/>
              <a:gd name="T1" fmla="*/ 37 h 670"/>
              <a:gd name="T2" fmla="*/ 1000 w 1133"/>
              <a:gd name="T3" fmla="*/ 37 h 670"/>
              <a:gd name="T4" fmla="*/ 911 w 1133"/>
              <a:gd name="T5" fmla="*/ 4 h 670"/>
              <a:gd name="T6" fmla="*/ 776 w 1133"/>
              <a:gd name="T7" fmla="*/ 140 h 670"/>
              <a:gd name="T8" fmla="*/ 860 w 1133"/>
              <a:gd name="T9" fmla="*/ 259 h 670"/>
              <a:gd name="T10" fmla="*/ 937 w 1133"/>
              <a:gd name="T11" fmla="*/ 453 h 670"/>
              <a:gd name="T12" fmla="*/ 755 w 1133"/>
              <a:gd name="T13" fmla="*/ 432 h 670"/>
              <a:gd name="T14" fmla="*/ 646 w 1133"/>
              <a:gd name="T15" fmla="*/ 346 h 670"/>
              <a:gd name="T16" fmla="*/ 539 w 1133"/>
              <a:gd name="T17" fmla="*/ 453 h 670"/>
              <a:gd name="T18" fmla="*/ 561 w 1133"/>
              <a:gd name="T19" fmla="*/ 518 h 670"/>
              <a:gd name="T20" fmla="*/ 561 w 1133"/>
              <a:gd name="T21" fmla="*/ 518 h 670"/>
              <a:gd name="T22" fmla="*/ 517 w 1133"/>
              <a:gd name="T23" fmla="*/ 612 h 670"/>
              <a:gd name="T24" fmla="*/ 427 w 1133"/>
              <a:gd name="T25" fmla="*/ 553 h 670"/>
              <a:gd name="T26" fmla="*/ 427 w 1133"/>
              <a:gd name="T27" fmla="*/ 553 h 670"/>
              <a:gd name="T28" fmla="*/ 427 w 1133"/>
              <a:gd name="T29" fmla="*/ 548 h 670"/>
              <a:gd name="T30" fmla="*/ 351 w 1133"/>
              <a:gd name="T31" fmla="*/ 472 h 670"/>
              <a:gd name="T32" fmla="*/ 275 w 1133"/>
              <a:gd name="T33" fmla="*/ 548 h 670"/>
              <a:gd name="T34" fmla="*/ 277 w 1133"/>
              <a:gd name="T35" fmla="*/ 562 h 670"/>
              <a:gd name="T36" fmla="*/ 170 w 1133"/>
              <a:gd name="T37" fmla="*/ 661 h 670"/>
              <a:gd name="T38" fmla="*/ 48 w 1133"/>
              <a:gd name="T39" fmla="*/ 557 h 670"/>
              <a:gd name="T40" fmla="*/ 0 w 1133"/>
              <a:gd name="T41" fmla="*/ 549 h 670"/>
              <a:gd name="T42" fmla="*/ 0 w 1133"/>
              <a:gd name="T43" fmla="*/ 665 h 670"/>
              <a:gd name="T44" fmla="*/ 1133 w 1133"/>
              <a:gd name="T45" fmla="*/ 665 h 670"/>
              <a:gd name="T46" fmla="*/ 1133 w 1133"/>
              <a:gd name="T47" fmla="*/ 0 h 670"/>
              <a:gd name="T48" fmla="*/ 1000 w 1133"/>
              <a:gd name="T49" fmla="*/ 37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3" h="670">
                <a:moveTo>
                  <a:pt x="1000" y="37"/>
                </a:moveTo>
                <a:cubicBezTo>
                  <a:pt x="1000" y="37"/>
                  <a:pt x="1000" y="37"/>
                  <a:pt x="1000" y="37"/>
                </a:cubicBezTo>
                <a:cubicBezTo>
                  <a:pt x="976" y="17"/>
                  <a:pt x="945" y="4"/>
                  <a:pt x="911" y="4"/>
                </a:cubicBezTo>
                <a:cubicBezTo>
                  <a:pt x="836" y="4"/>
                  <a:pt x="776" y="65"/>
                  <a:pt x="776" y="140"/>
                </a:cubicBezTo>
                <a:cubicBezTo>
                  <a:pt x="776" y="196"/>
                  <a:pt x="811" y="238"/>
                  <a:pt x="860" y="259"/>
                </a:cubicBezTo>
                <a:cubicBezTo>
                  <a:pt x="1001" y="287"/>
                  <a:pt x="993" y="394"/>
                  <a:pt x="937" y="453"/>
                </a:cubicBezTo>
                <a:cubicBezTo>
                  <a:pt x="885" y="508"/>
                  <a:pt x="773" y="522"/>
                  <a:pt x="755" y="432"/>
                </a:cubicBezTo>
                <a:cubicBezTo>
                  <a:pt x="741" y="357"/>
                  <a:pt x="673" y="346"/>
                  <a:pt x="646" y="346"/>
                </a:cubicBezTo>
                <a:cubicBezTo>
                  <a:pt x="587" y="346"/>
                  <a:pt x="539" y="394"/>
                  <a:pt x="539" y="453"/>
                </a:cubicBezTo>
                <a:cubicBezTo>
                  <a:pt x="539" y="478"/>
                  <a:pt x="547" y="500"/>
                  <a:pt x="561" y="518"/>
                </a:cubicBezTo>
                <a:cubicBezTo>
                  <a:pt x="561" y="518"/>
                  <a:pt x="561" y="518"/>
                  <a:pt x="561" y="518"/>
                </a:cubicBezTo>
                <a:cubicBezTo>
                  <a:pt x="593" y="564"/>
                  <a:pt x="558" y="604"/>
                  <a:pt x="517" y="612"/>
                </a:cubicBezTo>
                <a:cubicBezTo>
                  <a:pt x="471" y="621"/>
                  <a:pt x="427" y="594"/>
                  <a:pt x="427" y="553"/>
                </a:cubicBezTo>
                <a:cubicBezTo>
                  <a:pt x="427" y="553"/>
                  <a:pt x="427" y="553"/>
                  <a:pt x="427" y="553"/>
                </a:cubicBezTo>
                <a:cubicBezTo>
                  <a:pt x="427" y="551"/>
                  <a:pt x="427" y="549"/>
                  <a:pt x="427" y="548"/>
                </a:cubicBezTo>
                <a:cubicBezTo>
                  <a:pt x="427" y="506"/>
                  <a:pt x="393" y="472"/>
                  <a:pt x="351" y="472"/>
                </a:cubicBezTo>
                <a:cubicBezTo>
                  <a:pt x="309" y="472"/>
                  <a:pt x="275" y="506"/>
                  <a:pt x="275" y="548"/>
                </a:cubicBezTo>
                <a:cubicBezTo>
                  <a:pt x="275" y="553"/>
                  <a:pt x="276" y="558"/>
                  <a:pt x="277" y="562"/>
                </a:cubicBezTo>
                <a:cubicBezTo>
                  <a:pt x="278" y="584"/>
                  <a:pt x="253" y="670"/>
                  <a:pt x="170" y="661"/>
                </a:cubicBezTo>
                <a:cubicBezTo>
                  <a:pt x="11" y="642"/>
                  <a:pt x="140" y="530"/>
                  <a:pt x="48" y="557"/>
                </a:cubicBezTo>
                <a:cubicBezTo>
                  <a:pt x="22" y="565"/>
                  <a:pt x="8" y="559"/>
                  <a:pt x="0" y="549"/>
                </a:cubicBezTo>
                <a:cubicBezTo>
                  <a:pt x="0" y="665"/>
                  <a:pt x="0" y="665"/>
                  <a:pt x="0" y="665"/>
                </a:cubicBezTo>
                <a:cubicBezTo>
                  <a:pt x="1133" y="665"/>
                  <a:pt x="1133" y="665"/>
                  <a:pt x="1133" y="665"/>
                </a:cubicBezTo>
                <a:cubicBezTo>
                  <a:pt x="1133" y="0"/>
                  <a:pt x="1133" y="0"/>
                  <a:pt x="1133" y="0"/>
                </a:cubicBezTo>
                <a:cubicBezTo>
                  <a:pt x="1121" y="40"/>
                  <a:pt x="1088" y="92"/>
                  <a:pt x="1000" y="37"/>
                </a:cubicBezTo>
                <a:close/>
              </a:path>
            </a:pathLst>
          </a:custGeom>
          <a:gradFill>
            <a:gsLst>
              <a:gs pos="16000">
                <a:srgbClr val="B5468B"/>
              </a:gs>
              <a:gs pos="93000">
                <a:srgbClr val="EE3E6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6"/>
          <p:cNvSpPr>
            <a:spLocks/>
          </p:cNvSpPr>
          <p:nvPr userDrawn="1"/>
        </p:nvSpPr>
        <p:spPr bwMode="auto">
          <a:xfrm rot="5400000">
            <a:off x="6649465" y="-49336"/>
            <a:ext cx="2439394" cy="2548038"/>
          </a:xfrm>
          <a:custGeom>
            <a:avLst/>
            <a:gdLst>
              <a:gd name="T0" fmla="*/ 538 w 538"/>
              <a:gd name="T1" fmla="*/ 0 h 560"/>
              <a:gd name="T2" fmla="*/ 0 w 538"/>
              <a:gd name="T3" fmla="*/ 0 h 560"/>
              <a:gd name="T4" fmla="*/ 0 w 538"/>
              <a:gd name="T5" fmla="*/ 430 h 560"/>
              <a:gd name="T6" fmla="*/ 57 w 538"/>
              <a:gd name="T7" fmla="*/ 458 h 560"/>
              <a:gd name="T8" fmla="*/ 82 w 538"/>
              <a:gd name="T9" fmla="*/ 497 h 560"/>
              <a:gd name="T10" fmla="*/ 82 w 538"/>
              <a:gd name="T11" fmla="*/ 497 h 560"/>
              <a:gd name="T12" fmla="*/ 218 w 538"/>
              <a:gd name="T13" fmla="*/ 560 h 560"/>
              <a:gd name="T14" fmla="*/ 396 w 538"/>
              <a:gd name="T15" fmla="*/ 382 h 560"/>
              <a:gd name="T16" fmla="*/ 358 w 538"/>
              <a:gd name="T17" fmla="*/ 272 h 560"/>
              <a:gd name="T18" fmla="*/ 358 w 538"/>
              <a:gd name="T19" fmla="*/ 272 h 560"/>
              <a:gd name="T20" fmla="*/ 334 w 538"/>
              <a:gd name="T21" fmla="*/ 247 h 560"/>
              <a:gd name="T22" fmla="*/ 321 w 538"/>
              <a:gd name="T23" fmla="*/ 152 h 560"/>
              <a:gd name="T24" fmla="*/ 411 w 538"/>
              <a:gd name="T25" fmla="*/ 137 h 560"/>
              <a:gd name="T26" fmla="*/ 414 w 538"/>
              <a:gd name="T27" fmla="*/ 139 h 560"/>
              <a:gd name="T28" fmla="*/ 414 w 538"/>
              <a:gd name="T29" fmla="*/ 139 h 560"/>
              <a:gd name="T30" fmla="*/ 457 w 538"/>
              <a:gd name="T31" fmla="*/ 152 h 560"/>
              <a:gd name="T32" fmla="*/ 534 w 538"/>
              <a:gd name="T33" fmla="*/ 75 h 560"/>
              <a:gd name="T34" fmla="*/ 526 w 538"/>
              <a:gd name="T35" fmla="*/ 40 h 560"/>
              <a:gd name="T36" fmla="*/ 526 w 538"/>
              <a:gd name="T37" fmla="*/ 36 h 560"/>
              <a:gd name="T38" fmla="*/ 538 w 538"/>
              <a:gd name="T3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8" h="560">
                <a:moveTo>
                  <a:pt x="5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30"/>
                  <a:pt x="0" y="430"/>
                  <a:pt x="0" y="430"/>
                </a:cubicBezTo>
                <a:cubicBezTo>
                  <a:pt x="16" y="433"/>
                  <a:pt x="39" y="431"/>
                  <a:pt x="57" y="458"/>
                </a:cubicBezTo>
                <a:cubicBezTo>
                  <a:pt x="64" y="472"/>
                  <a:pt x="72" y="485"/>
                  <a:pt x="82" y="497"/>
                </a:cubicBezTo>
                <a:cubicBezTo>
                  <a:pt x="82" y="497"/>
                  <a:pt x="82" y="497"/>
                  <a:pt x="82" y="497"/>
                </a:cubicBezTo>
                <a:cubicBezTo>
                  <a:pt x="114" y="535"/>
                  <a:pt x="163" y="560"/>
                  <a:pt x="218" y="560"/>
                </a:cubicBezTo>
                <a:cubicBezTo>
                  <a:pt x="316" y="560"/>
                  <a:pt x="396" y="480"/>
                  <a:pt x="396" y="382"/>
                </a:cubicBezTo>
                <a:cubicBezTo>
                  <a:pt x="396" y="340"/>
                  <a:pt x="382" y="302"/>
                  <a:pt x="358" y="272"/>
                </a:cubicBezTo>
                <a:cubicBezTo>
                  <a:pt x="358" y="272"/>
                  <a:pt x="358" y="272"/>
                  <a:pt x="358" y="272"/>
                </a:cubicBezTo>
                <a:cubicBezTo>
                  <a:pt x="351" y="263"/>
                  <a:pt x="343" y="254"/>
                  <a:pt x="334" y="247"/>
                </a:cubicBezTo>
                <a:cubicBezTo>
                  <a:pt x="312" y="222"/>
                  <a:pt x="290" y="189"/>
                  <a:pt x="321" y="152"/>
                </a:cubicBezTo>
                <a:cubicBezTo>
                  <a:pt x="359" y="109"/>
                  <a:pt x="399" y="129"/>
                  <a:pt x="411" y="137"/>
                </a:cubicBezTo>
                <a:cubicBezTo>
                  <a:pt x="412" y="138"/>
                  <a:pt x="413" y="139"/>
                  <a:pt x="414" y="139"/>
                </a:cubicBezTo>
                <a:cubicBezTo>
                  <a:pt x="414" y="139"/>
                  <a:pt x="414" y="139"/>
                  <a:pt x="414" y="139"/>
                </a:cubicBezTo>
                <a:cubicBezTo>
                  <a:pt x="427" y="147"/>
                  <a:pt x="441" y="152"/>
                  <a:pt x="457" y="152"/>
                </a:cubicBezTo>
                <a:cubicBezTo>
                  <a:pt x="500" y="152"/>
                  <a:pt x="534" y="117"/>
                  <a:pt x="534" y="75"/>
                </a:cubicBezTo>
                <a:cubicBezTo>
                  <a:pt x="534" y="62"/>
                  <a:pt x="531" y="51"/>
                  <a:pt x="526" y="40"/>
                </a:cubicBezTo>
                <a:cubicBezTo>
                  <a:pt x="526" y="39"/>
                  <a:pt x="526" y="38"/>
                  <a:pt x="526" y="36"/>
                </a:cubicBezTo>
                <a:cubicBezTo>
                  <a:pt x="523" y="18"/>
                  <a:pt x="529" y="7"/>
                  <a:pt x="538" y="0"/>
                </a:cubicBezTo>
                <a:close/>
              </a:path>
            </a:pathLst>
          </a:custGeom>
          <a:gradFill>
            <a:gsLst>
              <a:gs pos="0">
                <a:srgbClr val="5B99C1"/>
              </a:gs>
              <a:gs pos="64000">
                <a:srgbClr val="5A57A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"/>
          <p:cNvSpPr>
            <a:spLocks/>
          </p:cNvSpPr>
          <p:nvPr userDrawn="1"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Freeform 9"/>
          <p:cNvSpPr>
            <a:spLocks/>
          </p:cNvSpPr>
          <p:nvPr userDrawn="1"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7"/>
          <p:cNvSpPr>
            <a:spLocks/>
          </p:cNvSpPr>
          <p:nvPr userDrawn="1"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79512" y="195486"/>
            <a:ext cx="8784976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9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7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82598AB-F868-40E7-824B-E7B204EB4AE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62" r:id="rId5"/>
    <p:sldLayoutId id="2147483663" r:id="rId6"/>
    <p:sldLayoutId id="2147483664" r:id="rId7"/>
    <p:sldLayoutId id="2147483655" r:id="rId8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1024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8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2" name="Freeform 17"/>
          <p:cNvSpPr>
            <a:spLocks/>
          </p:cNvSpPr>
          <p:nvPr/>
        </p:nvSpPr>
        <p:spPr bwMode="auto">
          <a:xfrm rot="5400000">
            <a:off x="-1077722" y="1046712"/>
            <a:ext cx="5143500" cy="3050077"/>
          </a:xfrm>
          <a:custGeom>
            <a:avLst/>
            <a:gdLst>
              <a:gd name="T0" fmla="*/ 1000 w 1133"/>
              <a:gd name="T1" fmla="*/ 37 h 670"/>
              <a:gd name="T2" fmla="*/ 1000 w 1133"/>
              <a:gd name="T3" fmla="*/ 37 h 670"/>
              <a:gd name="T4" fmla="*/ 911 w 1133"/>
              <a:gd name="T5" fmla="*/ 4 h 670"/>
              <a:gd name="T6" fmla="*/ 776 w 1133"/>
              <a:gd name="T7" fmla="*/ 140 h 670"/>
              <a:gd name="T8" fmla="*/ 860 w 1133"/>
              <a:gd name="T9" fmla="*/ 259 h 670"/>
              <a:gd name="T10" fmla="*/ 937 w 1133"/>
              <a:gd name="T11" fmla="*/ 453 h 670"/>
              <a:gd name="T12" fmla="*/ 755 w 1133"/>
              <a:gd name="T13" fmla="*/ 432 h 670"/>
              <a:gd name="T14" fmla="*/ 646 w 1133"/>
              <a:gd name="T15" fmla="*/ 346 h 670"/>
              <a:gd name="T16" fmla="*/ 539 w 1133"/>
              <a:gd name="T17" fmla="*/ 453 h 670"/>
              <a:gd name="T18" fmla="*/ 561 w 1133"/>
              <a:gd name="T19" fmla="*/ 518 h 670"/>
              <a:gd name="T20" fmla="*/ 561 w 1133"/>
              <a:gd name="T21" fmla="*/ 518 h 670"/>
              <a:gd name="T22" fmla="*/ 517 w 1133"/>
              <a:gd name="T23" fmla="*/ 612 h 670"/>
              <a:gd name="T24" fmla="*/ 427 w 1133"/>
              <a:gd name="T25" fmla="*/ 553 h 670"/>
              <a:gd name="T26" fmla="*/ 427 w 1133"/>
              <a:gd name="T27" fmla="*/ 553 h 670"/>
              <a:gd name="T28" fmla="*/ 427 w 1133"/>
              <a:gd name="T29" fmla="*/ 548 h 670"/>
              <a:gd name="T30" fmla="*/ 351 w 1133"/>
              <a:gd name="T31" fmla="*/ 472 h 670"/>
              <a:gd name="T32" fmla="*/ 275 w 1133"/>
              <a:gd name="T33" fmla="*/ 548 h 670"/>
              <a:gd name="T34" fmla="*/ 277 w 1133"/>
              <a:gd name="T35" fmla="*/ 562 h 670"/>
              <a:gd name="T36" fmla="*/ 170 w 1133"/>
              <a:gd name="T37" fmla="*/ 661 h 670"/>
              <a:gd name="T38" fmla="*/ 48 w 1133"/>
              <a:gd name="T39" fmla="*/ 557 h 670"/>
              <a:gd name="T40" fmla="*/ 0 w 1133"/>
              <a:gd name="T41" fmla="*/ 549 h 670"/>
              <a:gd name="T42" fmla="*/ 0 w 1133"/>
              <a:gd name="T43" fmla="*/ 665 h 670"/>
              <a:gd name="T44" fmla="*/ 1133 w 1133"/>
              <a:gd name="T45" fmla="*/ 665 h 670"/>
              <a:gd name="T46" fmla="*/ 1133 w 1133"/>
              <a:gd name="T47" fmla="*/ 0 h 670"/>
              <a:gd name="T48" fmla="*/ 1000 w 1133"/>
              <a:gd name="T49" fmla="*/ 37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3" h="670">
                <a:moveTo>
                  <a:pt x="1000" y="37"/>
                </a:moveTo>
                <a:cubicBezTo>
                  <a:pt x="1000" y="37"/>
                  <a:pt x="1000" y="37"/>
                  <a:pt x="1000" y="37"/>
                </a:cubicBezTo>
                <a:cubicBezTo>
                  <a:pt x="976" y="17"/>
                  <a:pt x="945" y="4"/>
                  <a:pt x="911" y="4"/>
                </a:cubicBezTo>
                <a:cubicBezTo>
                  <a:pt x="836" y="4"/>
                  <a:pt x="776" y="65"/>
                  <a:pt x="776" y="140"/>
                </a:cubicBezTo>
                <a:cubicBezTo>
                  <a:pt x="776" y="196"/>
                  <a:pt x="811" y="238"/>
                  <a:pt x="860" y="259"/>
                </a:cubicBezTo>
                <a:cubicBezTo>
                  <a:pt x="1001" y="287"/>
                  <a:pt x="993" y="394"/>
                  <a:pt x="937" y="453"/>
                </a:cubicBezTo>
                <a:cubicBezTo>
                  <a:pt x="885" y="508"/>
                  <a:pt x="773" y="522"/>
                  <a:pt x="755" y="432"/>
                </a:cubicBezTo>
                <a:cubicBezTo>
                  <a:pt x="741" y="357"/>
                  <a:pt x="673" y="346"/>
                  <a:pt x="646" y="346"/>
                </a:cubicBezTo>
                <a:cubicBezTo>
                  <a:pt x="587" y="346"/>
                  <a:pt x="539" y="394"/>
                  <a:pt x="539" y="453"/>
                </a:cubicBezTo>
                <a:cubicBezTo>
                  <a:pt x="539" y="478"/>
                  <a:pt x="547" y="500"/>
                  <a:pt x="561" y="518"/>
                </a:cubicBezTo>
                <a:cubicBezTo>
                  <a:pt x="561" y="518"/>
                  <a:pt x="561" y="518"/>
                  <a:pt x="561" y="518"/>
                </a:cubicBezTo>
                <a:cubicBezTo>
                  <a:pt x="593" y="564"/>
                  <a:pt x="558" y="604"/>
                  <a:pt x="517" y="612"/>
                </a:cubicBezTo>
                <a:cubicBezTo>
                  <a:pt x="471" y="621"/>
                  <a:pt x="427" y="594"/>
                  <a:pt x="427" y="553"/>
                </a:cubicBezTo>
                <a:cubicBezTo>
                  <a:pt x="427" y="553"/>
                  <a:pt x="427" y="553"/>
                  <a:pt x="427" y="553"/>
                </a:cubicBezTo>
                <a:cubicBezTo>
                  <a:pt x="427" y="551"/>
                  <a:pt x="427" y="549"/>
                  <a:pt x="427" y="548"/>
                </a:cubicBezTo>
                <a:cubicBezTo>
                  <a:pt x="427" y="506"/>
                  <a:pt x="393" y="472"/>
                  <a:pt x="351" y="472"/>
                </a:cubicBezTo>
                <a:cubicBezTo>
                  <a:pt x="309" y="472"/>
                  <a:pt x="275" y="506"/>
                  <a:pt x="275" y="548"/>
                </a:cubicBezTo>
                <a:cubicBezTo>
                  <a:pt x="275" y="553"/>
                  <a:pt x="276" y="558"/>
                  <a:pt x="277" y="562"/>
                </a:cubicBezTo>
                <a:cubicBezTo>
                  <a:pt x="278" y="584"/>
                  <a:pt x="253" y="670"/>
                  <a:pt x="170" y="661"/>
                </a:cubicBezTo>
                <a:cubicBezTo>
                  <a:pt x="11" y="642"/>
                  <a:pt x="140" y="530"/>
                  <a:pt x="48" y="557"/>
                </a:cubicBezTo>
                <a:cubicBezTo>
                  <a:pt x="22" y="565"/>
                  <a:pt x="8" y="559"/>
                  <a:pt x="0" y="549"/>
                </a:cubicBezTo>
                <a:cubicBezTo>
                  <a:pt x="0" y="665"/>
                  <a:pt x="0" y="665"/>
                  <a:pt x="0" y="665"/>
                </a:cubicBezTo>
                <a:cubicBezTo>
                  <a:pt x="1133" y="665"/>
                  <a:pt x="1133" y="665"/>
                  <a:pt x="1133" y="665"/>
                </a:cubicBezTo>
                <a:cubicBezTo>
                  <a:pt x="1133" y="0"/>
                  <a:pt x="1133" y="0"/>
                  <a:pt x="1133" y="0"/>
                </a:cubicBezTo>
                <a:cubicBezTo>
                  <a:pt x="1121" y="40"/>
                  <a:pt x="1088" y="92"/>
                  <a:pt x="1000" y="37"/>
                </a:cubicBezTo>
                <a:close/>
              </a:path>
            </a:pathLst>
          </a:custGeom>
          <a:gradFill>
            <a:gsLst>
              <a:gs pos="16000">
                <a:srgbClr val="B5468B"/>
              </a:gs>
              <a:gs pos="93000">
                <a:srgbClr val="EE3E6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0" name="Freeform 26"/>
          <p:cNvSpPr>
            <a:spLocks/>
          </p:cNvSpPr>
          <p:nvPr/>
        </p:nvSpPr>
        <p:spPr bwMode="auto">
          <a:xfrm rot="5400000">
            <a:off x="6649465" y="-49336"/>
            <a:ext cx="2439394" cy="2548038"/>
          </a:xfrm>
          <a:custGeom>
            <a:avLst/>
            <a:gdLst>
              <a:gd name="T0" fmla="*/ 538 w 538"/>
              <a:gd name="T1" fmla="*/ 0 h 560"/>
              <a:gd name="T2" fmla="*/ 0 w 538"/>
              <a:gd name="T3" fmla="*/ 0 h 560"/>
              <a:gd name="T4" fmla="*/ 0 w 538"/>
              <a:gd name="T5" fmla="*/ 430 h 560"/>
              <a:gd name="T6" fmla="*/ 57 w 538"/>
              <a:gd name="T7" fmla="*/ 458 h 560"/>
              <a:gd name="T8" fmla="*/ 82 w 538"/>
              <a:gd name="T9" fmla="*/ 497 h 560"/>
              <a:gd name="T10" fmla="*/ 82 w 538"/>
              <a:gd name="T11" fmla="*/ 497 h 560"/>
              <a:gd name="T12" fmla="*/ 218 w 538"/>
              <a:gd name="T13" fmla="*/ 560 h 560"/>
              <a:gd name="T14" fmla="*/ 396 w 538"/>
              <a:gd name="T15" fmla="*/ 382 h 560"/>
              <a:gd name="T16" fmla="*/ 358 w 538"/>
              <a:gd name="T17" fmla="*/ 272 h 560"/>
              <a:gd name="T18" fmla="*/ 358 w 538"/>
              <a:gd name="T19" fmla="*/ 272 h 560"/>
              <a:gd name="T20" fmla="*/ 334 w 538"/>
              <a:gd name="T21" fmla="*/ 247 h 560"/>
              <a:gd name="T22" fmla="*/ 321 w 538"/>
              <a:gd name="T23" fmla="*/ 152 h 560"/>
              <a:gd name="T24" fmla="*/ 411 w 538"/>
              <a:gd name="T25" fmla="*/ 137 h 560"/>
              <a:gd name="T26" fmla="*/ 414 w 538"/>
              <a:gd name="T27" fmla="*/ 139 h 560"/>
              <a:gd name="T28" fmla="*/ 414 w 538"/>
              <a:gd name="T29" fmla="*/ 139 h 560"/>
              <a:gd name="T30" fmla="*/ 457 w 538"/>
              <a:gd name="T31" fmla="*/ 152 h 560"/>
              <a:gd name="T32" fmla="*/ 534 w 538"/>
              <a:gd name="T33" fmla="*/ 75 h 560"/>
              <a:gd name="T34" fmla="*/ 526 w 538"/>
              <a:gd name="T35" fmla="*/ 40 h 560"/>
              <a:gd name="T36" fmla="*/ 526 w 538"/>
              <a:gd name="T37" fmla="*/ 36 h 560"/>
              <a:gd name="T38" fmla="*/ 538 w 538"/>
              <a:gd name="T3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8" h="560">
                <a:moveTo>
                  <a:pt x="5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30"/>
                  <a:pt x="0" y="430"/>
                  <a:pt x="0" y="430"/>
                </a:cubicBezTo>
                <a:cubicBezTo>
                  <a:pt x="16" y="433"/>
                  <a:pt x="39" y="431"/>
                  <a:pt x="57" y="458"/>
                </a:cubicBezTo>
                <a:cubicBezTo>
                  <a:pt x="64" y="472"/>
                  <a:pt x="72" y="485"/>
                  <a:pt x="82" y="497"/>
                </a:cubicBezTo>
                <a:cubicBezTo>
                  <a:pt x="82" y="497"/>
                  <a:pt x="82" y="497"/>
                  <a:pt x="82" y="497"/>
                </a:cubicBezTo>
                <a:cubicBezTo>
                  <a:pt x="114" y="535"/>
                  <a:pt x="163" y="560"/>
                  <a:pt x="218" y="560"/>
                </a:cubicBezTo>
                <a:cubicBezTo>
                  <a:pt x="316" y="560"/>
                  <a:pt x="396" y="480"/>
                  <a:pt x="396" y="382"/>
                </a:cubicBezTo>
                <a:cubicBezTo>
                  <a:pt x="396" y="340"/>
                  <a:pt x="382" y="302"/>
                  <a:pt x="358" y="272"/>
                </a:cubicBezTo>
                <a:cubicBezTo>
                  <a:pt x="358" y="272"/>
                  <a:pt x="358" y="272"/>
                  <a:pt x="358" y="272"/>
                </a:cubicBezTo>
                <a:cubicBezTo>
                  <a:pt x="351" y="263"/>
                  <a:pt x="343" y="254"/>
                  <a:pt x="334" y="247"/>
                </a:cubicBezTo>
                <a:cubicBezTo>
                  <a:pt x="312" y="222"/>
                  <a:pt x="290" y="189"/>
                  <a:pt x="321" y="152"/>
                </a:cubicBezTo>
                <a:cubicBezTo>
                  <a:pt x="359" y="109"/>
                  <a:pt x="399" y="129"/>
                  <a:pt x="411" y="137"/>
                </a:cubicBezTo>
                <a:cubicBezTo>
                  <a:pt x="412" y="138"/>
                  <a:pt x="413" y="139"/>
                  <a:pt x="414" y="139"/>
                </a:cubicBezTo>
                <a:cubicBezTo>
                  <a:pt x="414" y="139"/>
                  <a:pt x="414" y="139"/>
                  <a:pt x="414" y="139"/>
                </a:cubicBezTo>
                <a:cubicBezTo>
                  <a:pt x="427" y="147"/>
                  <a:pt x="441" y="152"/>
                  <a:pt x="457" y="152"/>
                </a:cubicBezTo>
                <a:cubicBezTo>
                  <a:pt x="500" y="152"/>
                  <a:pt x="534" y="117"/>
                  <a:pt x="534" y="75"/>
                </a:cubicBezTo>
                <a:cubicBezTo>
                  <a:pt x="534" y="62"/>
                  <a:pt x="531" y="51"/>
                  <a:pt x="526" y="40"/>
                </a:cubicBezTo>
                <a:cubicBezTo>
                  <a:pt x="526" y="39"/>
                  <a:pt x="526" y="38"/>
                  <a:pt x="526" y="36"/>
                </a:cubicBezTo>
                <a:cubicBezTo>
                  <a:pt x="523" y="18"/>
                  <a:pt x="529" y="7"/>
                  <a:pt x="538" y="0"/>
                </a:cubicBezTo>
                <a:close/>
              </a:path>
            </a:pathLst>
          </a:custGeom>
          <a:gradFill>
            <a:gsLst>
              <a:gs pos="0">
                <a:srgbClr val="5B99C1"/>
              </a:gs>
              <a:gs pos="64000">
                <a:srgbClr val="5A57A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9" name="Freeform 31"/>
          <p:cNvSpPr>
            <a:spLocks/>
          </p:cNvSpPr>
          <p:nvPr/>
        </p:nvSpPr>
        <p:spPr bwMode="auto">
          <a:xfrm rot="21176574">
            <a:off x="3718223" y="731481"/>
            <a:ext cx="1806574" cy="1855788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3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2368" y="2604951"/>
            <a:ext cx="5958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A5FA6"/>
                </a:solidFill>
                <a:cs typeface="+mn-ea"/>
                <a:sym typeface="+mn-lt"/>
              </a:rPr>
              <a:t>市</a:t>
            </a:r>
            <a:r>
              <a:rPr lang="zh-CN" altLang="en-US" sz="4000" b="1" dirty="0" smtClean="0">
                <a:solidFill>
                  <a:srgbClr val="5A5FA6"/>
                </a:solidFill>
                <a:cs typeface="+mn-ea"/>
                <a:sym typeface="+mn-lt"/>
              </a:rPr>
              <a:t>场销售工</a:t>
            </a:r>
            <a:r>
              <a:rPr lang="zh-CN" altLang="en-US" sz="4000" b="1" dirty="0">
                <a:solidFill>
                  <a:srgbClr val="5A5FA6"/>
                </a:solidFill>
                <a:cs typeface="+mn-ea"/>
                <a:sym typeface="+mn-lt"/>
              </a:rPr>
              <a:t>作总结汇</a:t>
            </a:r>
            <a:r>
              <a:rPr lang="zh-CN" altLang="en-US" sz="4000" b="1" dirty="0" smtClean="0">
                <a:solidFill>
                  <a:srgbClr val="5A5FA6"/>
                </a:solidFill>
                <a:cs typeface="+mn-ea"/>
                <a:sym typeface="+mn-lt"/>
              </a:rPr>
              <a:t>报</a:t>
            </a:r>
            <a:endParaRPr lang="zh-CN" altLang="en-US" sz="4000" b="1" dirty="0">
              <a:solidFill>
                <a:srgbClr val="5A5FA6"/>
              </a:solidFill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516CBA97-845C-4FA3-8CAC-B76010BDF59F}"/>
              </a:ext>
            </a:extLst>
          </p:cNvPr>
          <p:cNvSpPr/>
          <p:nvPr/>
        </p:nvSpPr>
        <p:spPr>
          <a:xfrm>
            <a:off x="2555776" y="3694261"/>
            <a:ext cx="40761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Please click here to modify the text for example The text here you may post texts</a:t>
            </a:r>
            <a:endParaRPr kumimoji="1"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5E36C1D8-B52C-4878-9511-BD78A86E3342}"/>
              </a:ext>
            </a:extLst>
          </p:cNvPr>
          <p:cNvSpPr txBox="1"/>
          <p:nvPr/>
        </p:nvSpPr>
        <p:spPr>
          <a:xfrm>
            <a:off x="2339752" y="3313316"/>
            <a:ext cx="446053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适用于 创业计划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策划方案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商业规划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市场分析</a:t>
            </a:r>
          </a:p>
        </p:txBody>
      </p:sp>
      <p:sp>
        <p:nvSpPr>
          <p:cNvPr id="1044" name="椭圆 1043"/>
          <p:cNvSpPr/>
          <p:nvPr/>
        </p:nvSpPr>
        <p:spPr>
          <a:xfrm rot="1335888">
            <a:off x="3628463" y="1973700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3708814" y="1235170"/>
            <a:ext cx="1825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 smtClean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2030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45" name="矩形 1044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1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943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1030" grpId="0" animBg="1"/>
      <p:bldP spid="1039" grpId="0" animBg="1"/>
      <p:bldP spid="1043" grpId="0" animBg="1"/>
      <p:bldP spid="17" grpId="0"/>
      <p:bldP spid="88" grpId="0"/>
      <p:bldP spid="89" grpId="0"/>
      <p:bldP spid="1044" grpId="0" animBg="1"/>
      <p:bldP spid="117" grpId="0" animBg="1"/>
      <p:bldP spid="118" grpId="0"/>
      <p:bldP spid="8" grpId="0" animBg="1"/>
      <p:bldP spid="10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Regular Pentagon 2">
            <a:extLst>
              <a:ext uri="{FF2B5EF4-FFF2-40B4-BE49-F238E27FC236}">
                <a16:creationId xmlns="" xmlns:a16="http://schemas.microsoft.com/office/drawing/2014/main" id="{468A4D7D-AA42-43B3-9853-7AA06572C7F7}"/>
              </a:ext>
            </a:extLst>
          </p:cNvPr>
          <p:cNvSpPr/>
          <p:nvPr/>
        </p:nvSpPr>
        <p:spPr>
          <a:xfrm>
            <a:off x="3292431" y="1718955"/>
            <a:ext cx="2371377" cy="2258454"/>
          </a:xfrm>
          <a:prstGeom prst="pentagon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5138057-6E80-4670-8A58-E38B42D47559}"/>
              </a:ext>
            </a:extLst>
          </p:cNvPr>
          <p:cNvGrpSpPr/>
          <p:nvPr/>
        </p:nvGrpSpPr>
        <p:grpSpPr>
          <a:xfrm>
            <a:off x="3511359" y="835088"/>
            <a:ext cx="1933522" cy="588005"/>
            <a:chOff x="251866" y="1988839"/>
            <a:chExt cx="3288629" cy="784007"/>
          </a:xfrm>
        </p:grpSpPr>
        <p:sp>
          <p:nvSpPr>
            <p:cNvPr id="32" name="îŝḷîḓé-文本框 36">
              <a:extLst>
                <a:ext uri="{FF2B5EF4-FFF2-40B4-BE49-F238E27FC236}">
                  <a16:creationId xmlns="" xmlns:a16="http://schemas.microsoft.com/office/drawing/2014/main" id="{9C9D9001-108D-428E-923A-00590DECA0FC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33" name="îŝḷîḓé-Rectangle 32">
              <a:extLst>
                <a:ext uri="{FF2B5EF4-FFF2-40B4-BE49-F238E27FC236}">
                  <a16:creationId xmlns="" xmlns:a16="http://schemas.microsoft.com/office/drawing/2014/main" id="{136DA6DC-9BB2-4087-95B6-57223E08DB8F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DCA3BB0-18D2-4521-9846-90A2643C243F}"/>
              </a:ext>
            </a:extLst>
          </p:cNvPr>
          <p:cNvGrpSpPr/>
          <p:nvPr/>
        </p:nvGrpSpPr>
        <p:grpSpPr>
          <a:xfrm>
            <a:off x="6043232" y="2311153"/>
            <a:ext cx="1710328" cy="588005"/>
            <a:chOff x="251866" y="1988839"/>
            <a:chExt cx="2909010" cy="784007"/>
          </a:xfrm>
        </p:grpSpPr>
        <p:sp>
          <p:nvSpPr>
            <p:cNvPr id="28" name="iS1ide-文本框 39">
              <a:extLst>
                <a:ext uri="{FF2B5EF4-FFF2-40B4-BE49-F238E27FC236}">
                  <a16:creationId xmlns="" xmlns:a16="http://schemas.microsoft.com/office/drawing/2014/main" id="{DAEEE7A1-08BB-436B-997E-7EFBE220F726}"/>
                </a:ext>
              </a:extLst>
            </p:cNvPr>
            <p:cNvSpPr txBox="1"/>
            <p:nvPr/>
          </p:nvSpPr>
          <p:spPr>
            <a:xfrm>
              <a:off x="251866" y="2295215"/>
              <a:ext cx="2909010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9" name="iS1ide-Rectangle 28">
              <a:extLst>
                <a:ext uri="{FF2B5EF4-FFF2-40B4-BE49-F238E27FC236}">
                  <a16:creationId xmlns="" xmlns:a16="http://schemas.microsoft.com/office/drawing/2014/main" id="{082A91A2-633F-420B-B097-23BD3277C7EC}"/>
                </a:ext>
              </a:extLst>
            </p:cNvPr>
            <p:cNvSpPr/>
            <p:nvPr/>
          </p:nvSpPr>
          <p:spPr>
            <a:xfrm>
              <a:off x="251866" y="1988839"/>
              <a:ext cx="2909010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E6F9437-32D3-48FD-A1CE-1DB66AAA754D}"/>
              </a:ext>
            </a:extLst>
          </p:cNvPr>
          <p:cNvGrpSpPr/>
          <p:nvPr/>
        </p:nvGrpSpPr>
        <p:grpSpPr>
          <a:xfrm>
            <a:off x="1187624" y="2311153"/>
            <a:ext cx="1656322" cy="588005"/>
            <a:chOff x="723340" y="1988839"/>
            <a:chExt cx="2817155" cy="784007"/>
          </a:xfrm>
        </p:grpSpPr>
        <p:sp>
          <p:nvSpPr>
            <p:cNvPr id="24" name="iS1ide-文本框 42">
              <a:extLst>
                <a:ext uri="{FF2B5EF4-FFF2-40B4-BE49-F238E27FC236}">
                  <a16:creationId xmlns="" xmlns:a16="http://schemas.microsoft.com/office/drawing/2014/main" id="{1E1CF5C7-264C-4233-8751-46BC5FC3CCF6}"/>
                </a:ext>
              </a:extLst>
            </p:cNvPr>
            <p:cNvSpPr txBox="1"/>
            <p:nvPr/>
          </p:nvSpPr>
          <p:spPr>
            <a:xfrm>
              <a:off x="723340" y="2295215"/>
              <a:ext cx="2817155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5" name="iS1ide-Rectangle 24">
              <a:extLst>
                <a:ext uri="{FF2B5EF4-FFF2-40B4-BE49-F238E27FC236}">
                  <a16:creationId xmlns="" xmlns:a16="http://schemas.microsoft.com/office/drawing/2014/main" id="{4BBD2BCA-D017-4C3B-BEDC-867D3EFBA1A3}"/>
                </a:ext>
              </a:extLst>
            </p:cNvPr>
            <p:cNvSpPr/>
            <p:nvPr/>
          </p:nvSpPr>
          <p:spPr>
            <a:xfrm>
              <a:off x="723340" y="1988839"/>
              <a:ext cx="2817155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366AE53-7802-403F-BA36-6D729C0D6DF1}"/>
              </a:ext>
            </a:extLst>
          </p:cNvPr>
          <p:cNvGrpSpPr/>
          <p:nvPr/>
        </p:nvGrpSpPr>
        <p:grpSpPr>
          <a:xfrm>
            <a:off x="5754503" y="3720406"/>
            <a:ext cx="1710328" cy="588005"/>
            <a:chOff x="251867" y="1988839"/>
            <a:chExt cx="2909011" cy="784007"/>
          </a:xfrm>
        </p:grpSpPr>
        <p:sp>
          <p:nvSpPr>
            <p:cNvPr id="20" name="iS1ide-文本框 45">
              <a:extLst>
                <a:ext uri="{FF2B5EF4-FFF2-40B4-BE49-F238E27FC236}">
                  <a16:creationId xmlns="" xmlns:a16="http://schemas.microsoft.com/office/drawing/2014/main" id="{9A823AA2-446B-42A9-BAC0-9880366E134C}"/>
                </a:ext>
              </a:extLst>
            </p:cNvPr>
            <p:cNvSpPr txBox="1"/>
            <p:nvPr/>
          </p:nvSpPr>
          <p:spPr>
            <a:xfrm>
              <a:off x="251867" y="2295215"/>
              <a:ext cx="2909011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1" name="iS1ide-Rectangle 20">
              <a:extLst>
                <a:ext uri="{FF2B5EF4-FFF2-40B4-BE49-F238E27FC236}">
                  <a16:creationId xmlns="" xmlns:a16="http://schemas.microsoft.com/office/drawing/2014/main" id="{BA0536FF-5681-48FA-8ADC-775FB0EDF904}"/>
                </a:ext>
              </a:extLst>
            </p:cNvPr>
            <p:cNvSpPr/>
            <p:nvPr/>
          </p:nvSpPr>
          <p:spPr>
            <a:xfrm>
              <a:off x="251867" y="1988839"/>
              <a:ext cx="2909011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03383B92-889B-49C5-BA95-2E636E857EB4}"/>
              </a:ext>
            </a:extLst>
          </p:cNvPr>
          <p:cNvGrpSpPr/>
          <p:nvPr/>
        </p:nvGrpSpPr>
        <p:grpSpPr>
          <a:xfrm>
            <a:off x="3020675" y="1475928"/>
            <a:ext cx="2849461" cy="2711497"/>
            <a:chOff x="3020675" y="1475928"/>
            <a:chExt cx="2849461" cy="2711497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CC46A8E5-8CC7-4449-BDF3-AD8C1BAB010E}"/>
                </a:ext>
              </a:extLst>
            </p:cNvPr>
            <p:cNvGrpSpPr/>
            <p:nvPr/>
          </p:nvGrpSpPr>
          <p:grpSpPr>
            <a:xfrm>
              <a:off x="4235093" y="1475928"/>
              <a:ext cx="486054" cy="486054"/>
              <a:chOff x="3909160" y="2249137"/>
              <a:chExt cx="648072" cy="648072"/>
            </a:xfrm>
          </p:grpSpPr>
          <p:sp>
            <p:nvSpPr>
              <p:cNvPr id="34" name="îŝḷîḓé-Oval 33">
                <a:extLst>
                  <a:ext uri="{FF2B5EF4-FFF2-40B4-BE49-F238E27FC236}">
                    <a16:creationId xmlns="" xmlns:a16="http://schemas.microsoft.com/office/drawing/2014/main" id="{E11AEFA3-6969-470D-B113-3FFA6189FCF7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îŝḷîḓé-Freeform 34">
                <a:extLst>
                  <a:ext uri="{FF2B5EF4-FFF2-40B4-BE49-F238E27FC236}">
                    <a16:creationId xmlns="" xmlns:a16="http://schemas.microsoft.com/office/drawing/2014/main" id="{B9C99A4D-F911-45E3-B816-63AF0F3D9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2310026F-8485-4E65-ADCA-BF6FEAFADB08}"/>
                </a:ext>
              </a:extLst>
            </p:cNvPr>
            <p:cNvGrpSpPr/>
            <p:nvPr/>
          </p:nvGrpSpPr>
          <p:grpSpPr>
            <a:xfrm>
              <a:off x="5384082" y="2362128"/>
              <a:ext cx="486054" cy="486054"/>
              <a:chOff x="5675954" y="2249137"/>
              <a:chExt cx="648072" cy="648072"/>
            </a:xfrm>
          </p:grpSpPr>
          <p:sp>
            <p:nvSpPr>
              <p:cNvPr id="30" name="iS1ide-Oval 29">
                <a:extLst>
                  <a:ext uri="{FF2B5EF4-FFF2-40B4-BE49-F238E27FC236}">
                    <a16:creationId xmlns="" xmlns:a16="http://schemas.microsoft.com/office/drawing/2014/main" id="{B8CE5F16-1A16-44A3-A10C-3912E6624875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iS1ide-Freeform 30">
                <a:extLst>
                  <a:ext uri="{FF2B5EF4-FFF2-40B4-BE49-F238E27FC236}">
                    <a16:creationId xmlns="" xmlns:a16="http://schemas.microsoft.com/office/drawing/2014/main" id="{2DD9640C-B9E6-480D-A1D1-C5CA3C398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51821A1-210A-4FA8-B313-590827DEFC38}"/>
                </a:ext>
              </a:extLst>
            </p:cNvPr>
            <p:cNvGrpSpPr/>
            <p:nvPr/>
          </p:nvGrpSpPr>
          <p:grpSpPr>
            <a:xfrm>
              <a:off x="3020675" y="2362128"/>
              <a:ext cx="486054" cy="486054"/>
              <a:chOff x="4792557" y="2249137"/>
              <a:chExt cx="648072" cy="648072"/>
            </a:xfrm>
          </p:grpSpPr>
          <p:sp>
            <p:nvSpPr>
              <p:cNvPr id="26" name="iS1ide-Oval 25">
                <a:extLst>
                  <a:ext uri="{FF2B5EF4-FFF2-40B4-BE49-F238E27FC236}">
                    <a16:creationId xmlns="" xmlns:a16="http://schemas.microsoft.com/office/drawing/2014/main" id="{A4302E65-5F8A-4DD7-9715-7356D1A334C3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iS1ide-Freeform 26">
                <a:extLst>
                  <a:ext uri="{FF2B5EF4-FFF2-40B4-BE49-F238E27FC236}">
                    <a16:creationId xmlns="" xmlns:a16="http://schemas.microsoft.com/office/drawing/2014/main" id="{52DDEF2E-8097-4095-9859-FA887B094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0C910F2-4282-47D6-82A1-CAEBC4D95132}"/>
                </a:ext>
              </a:extLst>
            </p:cNvPr>
            <p:cNvGrpSpPr/>
            <p:nvPr/>
          </p:nvGrpSpPr>
          <p:grpSpPr>
            <a:xfrm>
              <a:off x="5024930" y="3701371"/>
              <a:ext cx="486054" cy="486054"/>
              <a:chOff x="7442747" y="2249137"/>
              <a:chExt cx="648072" cy="648072"/>
            </a:xfrm>
          </p:grpSpPr>
          <p:sp>
            <p:nvSpPr>
              <p:cNvPr id="22" name="iS1ide-Oval 21">
                <a:extLst>
                  <a:ext uri="{FF2B5EF4-FFF2-40B4-BE49-F238E27FC236}">
                    <a16:creationId xmlns="" xmlns:a16="http://schemas.microsoft.com/office/drawing/2014/main" id="{01C6D18A-440C-47C4-A09E-75292DDBB93F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iS1ide-Freeform 22">
                <a:extLst>
                  <a:ext uri="{FF2B5EF4-FFF2-40B4-BE49-F238E27FC236}">
                    <a16:creationId xmlns="" xmlns:a16="http://schemas.microsoft.com/office/drawing/2014/main" id="{F35F0CA4-D7F7-4E7D-AE21-7F628BAD2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76A8FBF7-0934-46E2-9342-73DC62BC429D}"/>
                </a:ext>
              </a:extLst>
            </p:cNvPr>
            <p:cNvGrpSpPr/>
            <p:nvPr/>
          </p:nvGrpSpPr>
          <p:grpSpPr>
            <a:xfrm>
              <a:off x="3374377" y="3679690"/>
              <a:ext cx="486054" cy="486054"/>
              <a:chOff x="6559351" y="2249137"/>
              <a:chExt cx="648072" cy="648072"/>
            </a:xfrm>
          </p:grpSpPr>
          <p:sp>
            <p:nvSpPr>
              <p:cNvPr id="18" name="iS1ide-Oval 17">
                <a:extLst>
                  <a:ext uri="{FF2B5EF4-FFF2-40B4-BE49-F238E27FC236}">
                    <a16:creationId xmlns="" xmlns:a16="http://schemas.microsoft.com/office/drawing/2014/main" id="{BEE9B2B6-4DDB-4B15-A20B-ECDDB590AE29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S1ide-Freeform 18">
                <a:extLst>
                  <a:ext uri="{FF2B5EF4-FFF2-40B4-BE49-F238E27FC236}">
                    <a16:creationId xmlns="" xmlns:a16="http://schemas.microsoft.com/office/drawing/2014/main" id="{88BACD47-BECC-413C-9E93-E1977C755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F5B28C6-2E3A-44E6-A355-FDB89999955F}"/>
              </a:ext>
            </a:extLst>
          </p:cNvPr>
          <p:cNvGrpSpPr/>
          <p:nvPr/>
        </p:nvGrpSpPr>
        <p:grpSpPr>
          <a:xfrm>
            <a:off x="1382879" y="3701371"/>
            <a:ext cx="1744696" cy="588005"/>
            <a:chOff x="573031" y="1988839"/>
            <a:chExt cx="2967464" cy="784007"/>
          </a:xfrm>
        </p:grpSpPr>
        <p:sp>
          <p:nvSpPr>
            <p:cNvPr id="16" name="iS1ide-文本框 48">
              <a:extLst>
                <a:ext uri="{FF2B5EF4-FFF2-40B4-BE49-F238E27FC236}">
                  <a16:creationId xmlns="" xmlns:a16="http://schemas.microsoft.com/office/drawing/2014/main" id="{979B77DC-8C3B-4BD5-A72A-26B9227F800E}"/>
                </a:ext>
              </a:extLst>
            </p:cNvPr>
            <p:cNvSpPr txBox="1"/>
            <p:nvPr/>
          </p:nvSpPr>
          <p:spPr>
            <a:xfrm>
              <a:off x="573031" y="2295215"/>
              <a:ext cx="2967464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7" name="iS1ide-Rectangle 16">
              <a:extLst>
                <a:ext uri="{FF2B5EF4-FFF2-40B4-BE49-F238E27FC236}">
                  <a16:creationId xmlns="" xmlns:a16="http://schemas.microsoft.com/office/drawing/2014/main" id="{7108811A-E87B-429E-8467-7B72DF9D2EFF}"/>
                </a:ext>
              </a:extLst>
            </p:cNvPr>
            <p:cNvSpPr/>
            <p:nvPr/>
          </p:nvSpPr>
          <p:spPr>
            <a:xfrm>
              <a:off x="573031" y="1988839"/>
              <a:ext cx="2967464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DF0EE8B2-4089-4B97-A959-EE943D62545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72111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686422" y="3923795"/>
            <a:ext cx="7752942" cy="0"/>
            <a:chOff x="686422" y="3923795"/>
            <a:chExt cx="7752942" cy="0"/>
          </a:xfrm>
        </p:grpSpPr>
        <p:cxnSp>
          <p:nvCxnSpPr>
            <p:cNvPr id="4" name="Straight Connector 2"/>
            <p:cNvCxnSpPr/>
            <p:nvPr/>
          </p:nvCxnSpPr>
          <p:spPr>
            <a:xfrm>
              <a:off x="1645481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"/>
            <p:cNvCxnSpPr/>
            <p:nvPr/>
          </p:nvCxnSpPr>
          <p:spPr>
            <a:xfrm>
              <a:off x="281850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"/>
            <p:cNvCxnSpPr/>
            <p:nvPr/>
          </p:nvCxnSpPr>
          <p:spPr>
            <a:xfrm>
              <a:off x="400251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"/>
            <p:cNvCxnSpPr/>
            <p:nvPr/>
          </p:nvCxnSpPr>
          <p:spPr>
            <a:xfrm>
              <a:off x="5175529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 rot="10800000">
              <a:off x="7548364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 rot="10800000">
              <a:off x="635937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rot="10800000">
              <a:off x="686422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930790" y="2196189"/>
            <a:ext cx="1378216" cy="2009409"/>
            <a:chOff x="930790" y="2196189"/>
            <a:chExt cx="1378216" cy="2009409"/>
          </a:xfrm>
        </p:grpSpPr>
        <p:sp>
          <p:nvSpPr>
            <p:cNvPr id="11" name="TextBox 9"/>
            <p:cNvSpPr txBox="1"/>
            <p:nvPr/>
          </p:nvSpPr>
          <p:spPr>
            <a:xfrm>
              <a:off x="1146691" y="2920762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930790" y="3089716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414794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1579398" y="3883295"/>
              <a:ext cx="81000" cy="81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23"/>
            <p:cNvCxnSpPr/>
            <p:nvPr/>
          </p:nvCxnSpPr>
          <p:spPr>
            <a:xfrm flipV="1">
              <a:off x="1619898" y="3567789"/>
              <a:ext cx="0" cy="27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1619898" y="263501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5"/>
            <p:cNvGrpSpPr/>
            <p:nvPr/>
          </p:nvGrpSpPr>
          <p:grpSpPr>
            <a:xfrm>
              <a:off x="1421606" y="2196189"/>
              <a:ext cx="405000" cy="405000"/>
              <a:chOff x="1895475" y="3190875"/>
              <a:chExt cx="540000" cy="540000"/>
            </a:xfrm>
          </p:grpSpPr>
          <p:sp>
            <p:nvSpPr>
              <p:cNvPr id="75" name="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2108439" y="1221600"/>
            <a:ext cx="1378216" cy="2983998"/>
            <a:chOff x="2108439" y="1221600"/>
            <a:chExt cx="1378216" cy="2983998"/>
          </a:xfrm>
        </p:grpSpPr>
        <p:sp>
          <p:nvSpPr>
            <p:cNvPr id="17" name="TextBox 15"/>
            <p:cNvSpPr txBox="1"/>
            <p:nvPr/>
          </p:nvSpPr>
          <p:spPr>
            <a:xfrm>
              <a:off x="259460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20" name="Oval 18"/>
            <p:cNvSpPr/>
            <p:nvPr/>
          </p:nvSpPr>
          <p:spPr>
            <a:xfrm>
              <a:off x="2749593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2324343" y="195635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108439" y="212531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cxnSp>
          <p:nvCxnSpPr>
            <p:cNvPr id="30" name="Straight Connector 28"/>
            <p:cNvCxnSpPr/>
            <p:nvPr/>
          </p:nvCxnSpPr>
          <p:spPr>
            <a:xfrm flipV="1">
              <a:off x="2797547" y="2603383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2790093" y="166346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0"/>
            <p:cNvGrpSpPr/>
            <p:nvPr/>
          </p:nvGrpSpPr>
          <p:grpSpPr>
            <a:xfrm>
              <a:off x="2595047" y="1221600"/>
              <a:ext cx="405000" cy="405000"/>
              <a:chOff x="3450124" y="2009775"/>
              <a:chExt cx="540000" cy="540000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6" name="Group 64"/>
              <p:cNvGrpSpPr/>
              <p:nvPr/>
            </p:nvGrpSpPr>
            <p:grpSpPr>
              <a:xfrm>
                <a:off x="3567882" y="2071853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7" name="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69"/>
                <p:cNvSpPr>
                  <a:spLocks/>
                </p:cNvSpPr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88981" y="2210182"/>
            <a:ext cx="1378216" cy="1995416"/>
            <a:chOff x="3288981" y="2210182"/>
            <a:chExt cx="1378216" cy="1995416"/>
          </a:xfrm>
        </p:grpSpPr>
        <p:sp>
          <p:nvSpPr>
            <p:cNvPr id="16" name="TextBox 14"/>
            <p:cNvSpPr txBox="1"/>
            <p:nvPr/>
          </p:nvSpPr>
          <p:spPr>
            <a:xfrm>
              <a:off x="378701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1" name="Oval 19"/>
            <p:cNvSpPr/>
            <p:nvPr/>
          </p:nvSpPr>
          <p:spPr>
            <a:xfrm>
              <a:off x="3931183" y="3883295"/>
              <a:ext cx="81000" cy="81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3504882" y="29198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3288981" y="308880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cxnSp>
          <p:nvCxnSpPr>
            <p:cNvPr id="35" name="Straight Connector 33"/>
            <p:cNvCxnSpPr/>
            <p:nvPr/>
          </p:nvCxnSpPr>
          <p:spPr>
            <a:xfrm flipV="1">
              <a:off x="3978088" y="355196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3978088" y="2663913"/>
              <a:ext cx="0" cy="243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39"/>
            <p:cNvGrpSpPr/>
            <p:nvPr/>
          </p:nvGrpSpPr>
          <p:grpSpPr>
            <a:xfrm>
              <a:off x="3779796" y="2210182"/>
              <a:ext cx="405000" cy="405000"/>
              <a:chOff x="5039729" y="3314307"/>
              <a:chExt cx="540000" cy="540000"/>
            </a:xfrm>
          </p:grpSpPr>
          <p:sp>
            <p:nvSpPr>
              <p:cNvPr id="63" name="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459176" y="1357900"/>
            <a:ext cx="1378216" cy="2840554"/>
            <a:chOff x="4459176" y="1357900"/>
            <a:chExt cx="1378216" cy="2840554"/>
          </a:xfrm>
        </p:grpSpPr>
        <p:sp>
          <p:nvSpPr>
            <p:cNvPr id="15" name="TextBox 13"/>
            <p:cNvSpPr txBox="1"/>
            <p:nvPr/>
          </p:nvSpPr>
          <p:spPr>
            <a:xfrm>
              <a:off x="4959717" y="3990705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2" name="Oval 20"/>
            <p:cNvSpPr/>
            <p:nvPr/>
          </p:nvSpPr>
          <p:spPr>
            <a:xfrm>
              <a:off x="5109894" y="3883295"/>
              <a:ext cx="81000" cy="81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4675081" y="20896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4459176" y="225857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cxnSp>
          <p:nvCxnSpPr>
            <p:cNvPr id="39" name="Straight Connector 37"/>
            <p:cNvCxnSpPr/>
            <p:nvPr/>
          </p:nvCxnSpPr>
          <p:spPr>
            <a:xfrm flipV="1">
              <a:off x="5148283" y="2736644"/>
              <a:ext cx="0" cy="110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5148283" y="1796723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0"/>
            <p:cNvGrpSpPr/>
            <p:nvPr/>
          </p:nvGrpSpPr>
          <p:grpSpPr>
            <a:xfrm>
              <a:off x="4945783" y="1357900"/>
              <a:ext cx="405000" cy="405000"/>
              <a:chOff x="6594378" y="2177931"/>
              <a:chExt cx="540000" cy="540000"/>
            </a:xfrm>
          </p:grpSpPr>
          <p:sp>
            <p:nvSpPr>
              <p:cNvPr id="59" name="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0" name="Group 58"/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1" name="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Oval 60"/>
                <p:cNvSpPr>
                  <a:spLocks/>
                </p:cNvSpPr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4" name="组合 83"/>
          <p:cNvGrpSpPr/>
          <p:nvPr/>
        </p:nvGrpSpPr>
        <p:grpSpPr>
          <a:xfrm>
            <a:off x="5627946" y="2177908"/>
            <a:ext cx="1378216" cy="2027690"/>
            <a:chOff x="5627946" y="2177908"/>
            <a:chExt cx="1378216" cy="2027690"/>
          </a:xfrm>
        </p:grpSpPr>
        <p:sp>
          <p:nvSpPr>
            <p:cNvPr id="14" name="TextBox 12"/>
            <p:cNvSpPr txBox="1"/>
            <p:nvPr/>
          </p:nvSpPr>
          <p:spPr>
            <a:xfrm>
              <a:off x="6125200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23" name="Oval 21"/>
            <p:cNvSpPr/>
            <p:nvPr/>
          </p:nvSpPr>
          <p:spPr>
            <a:xfrm>
              <a:off x="6270952" y="3883295"/>
              <a:ext cx="81000" cy="81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5843850" y="290248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42"/>
            <p:cNvSpPr txBox="1"/>
            <p:nvPr/>
          </p:nvSpPr>
          <p:spPr>
            <a:xfrm>
              <a:off x="5627946" y="3071435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cxnSp>
          <p:nvCxnSpPr>
            <p:cNvPr id="45" name="Straight Connector 43"/>
            <p:cNvCxnSpPr/>
            <p:nvPr/>
          </p:nvCxnSpPr>
          <p:spPr>
            <a:xfrm flipV="1">
              <a:off x="6317053" y="3549508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6317053" y="2616731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49"/>
            <p:cNvGrpSpPr/>
            <p:nvPr/>
          </p:nvGrpSpPr>
          <p:grpSpPr>
            <a:xfrm>
              <a:off x="6118761" y="2177908"/>
              <a:ext cx="405000" cy="405000"/>
              <a:chOff x="8158349" y="3271275"/>
              <a:chExt cx="540000" cy="540000"/>
            </a:xfrm>
          </p:grpSpPr>
          <p:sp>
            <p:nvSpPr>
              <p:cNvPr id="55" name="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gradFill>
                <a:gsLst>
                  <a:gs pos="2000">
                    <a:srgbClr val="5ABED0"/>
                  </a:gs>
                  <a:gs pos="79000">
                    <a:srgbClr val="5A53A1"/>
                  </a:gs>
                </a:gsLst>
                <a:lin ang="4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6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7" name="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6813049" y="1243629"/>
            <a:ext cx="1378216" cy="2961969"/>
            <a:chOff x="6813049" y="1243629"/>
            <a:chExt cx="1378216" cy="2961969"/>
          </a:xfrm>
        </p:grpSpPr>
        <p:sp>
          <p:nvSpPr>
            <p:cNvPr id="13" name="TextBox 11"/>
            <p:cNvSpPr txBox="1"/>
            <p:nvPr/>
          </p:nvSpPr>
          <p:spPr>
            <a:xfrm>
              <a:off x="7312188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 smtClean="0">
                  <a:cs typeface="+mn-ea"/>
                  <a:sym typeface="+mn-lt"/>
                </a:rPr>
                <a:t>201</a:t>
              </a:r>
              <a:r>
                <a:rPr lang="en-US" sz="1200" b="1" dirty="0" smtClean="0">
                  <a:cs typeface="+mn-ea"/>
                  <a:sym typeface="+mn-lt"/>
                </a:rPr>
                <a:t>9</a:t>
              </a:r>
              <a:endParaRPr lang="id-ID" sz="1200" b="1" dirty="0">
                <a:cs typeface="+mn-ea"/>
                <a:sym typeface="+mn-lt"/>
              </a:endParaRPr>
            </a:p>
          </p:txBody>
        </p:sp>
        <p:sp>
          <p:nvSpPr>
            <p:cNvPr id="24" name="Oval 22"/>
            <p:cNvSpPr/>
            <p:nvPr/>
          </p:nvSpPr>
          <p:spPr>
            <a:xfrm rot="10800000">
              <a:off x="7462966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7028954" y="1945529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6813049" y="2114483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cxnSp>
          <p:nvCxnSpPr>
            <p:cNvPr id="49" name="Straight Connector 47"/>
            <p:cNvCxnSpPr/>
            <p:nvPr/>
          </p:nvCxnSpPr>
          <p:spPr>
            <a:xfrm flipV="1">
              <a:off x="7502157" y="2592556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7502157" y="165263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0"/>
            <p:cNvGrpSpPr/>
            <p:nvPr/>
          </p:nvGrpSpPr>
          <p:grpSpPr>
            <a:xfrm>
              <a:off x="7299657" y="1243629"/>
              <a:ext cx="405000" cy="405000"/>
              <a:chOff x="9732876" y="1985814"/>
              <a:chExt cx="540000" cy="540000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7723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/>
          <p:nvPr/>
        </p:nvGrpSpPr>
        <p:grpSpPr>
          <a:xfrm>
            <a:off x="3327226" y="1103086"/>
            <a:ext cx="2489549" cy="2798396"/>
            <a:chOff x="7277102" y="2222502"/>
            <a:chExt cx="2613535" cy="2937764"/>
          </a:xfrm>
        </p:grpSpPr>
        <p:sp>
          <p:nvSpPr>
            <p:cNvPr id="31" name="Rectangle: Rounded Corners 32"/>
            <p:cNvSpPr>
              <a:spLocks/>
            </p:cNvSpPr>
            <p:nvPr/>
          </p:nvSpPr>
          <p:spPr bwMode="auto">
            <a:xfrm>
              <a:off x="7277102" y="2438175"/>
              <a:ext cx="2613535" cy="2722091"/>
            </a:xfrm>
            <a:prstGeom prst="roundRect">
              <a:avLst>
                <a:gd name="adj" fmla="val 9967"/>
              </a:avLst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2" name="Rectangle 33"/>
            <p:cNvSpPr>
              <a:spLocks/>
            </p:cNvSpPr>
            <p:nvPr/>
          </p:nvSpPr>
          <p:spPr bwMode="auto">
            <a:xfrm>
              <a:off x="7588317" y="2627290"/>
              <a:ext cx="1991106" cy="2170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Rectangle 34"/>
            <p:cNvSpPr>
              <a:spLocks/>
            </p:cNvSpPr>
            <p:nvPr/>
          </p:nvSpPr>
          <p:spPr bwMode="auto">
            <a:xfrm>
              <a:off x="7574771" y="2660027"/>
              <a:ext cx="1991106" cy="217030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Rectangle 35"/>
            <p:cNvSpPr>
              <a:spLocks/>
            </p:cNvSpPr>
            <p:nvPr/>
          </p:nvSpPr>
          <p:spPr bwMode="auto">
            <a:xfrm>
              <a:off x="7556144" y="2692762"/>
              <a:ext cx="1991106" cy="21703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7535823" y="2717032"/>
              <a:ext cx="1991106" cy="217030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Group 37"/>
            <p:cNvGrpSpPr/>
            <p:nvPr/>
          </p:nvGrpSpPr>
          <p:grpSpPr>
            <a:xfrm>
              <a:off x="7535823" y="2717032"/>
              <a:ext cx="1991106" cy="2170305"/>
              <a:chOff x="3568700" y="1579563"/>
              <a:chExt cx="2009775" cy="1990725"/>
            </a:xfrm>
            <a:effectLst/>
          </p:grpSpPr>
          <p:sp>
            <p:nvSpPr>
              <p:cNvPr id="47" name="Freeform: Shape 54"/>
              <p:cNvSpPr>
                <a:spLocks/>
              </p:cNvSpPr>
              <p:nvPr/>
            </p:nvSpPr>
            <p:spPr bwMode="auto">
              <a:xfrm>
                <a:off x="3568700" y="1579563"/>
                <a:ext cx="2009775" cy="1990725"/>
              </a:xfrm>
              <a:custGeom>
                <a:avLst/>
                <a:gdLst>
                  <a:gd name="T0" fmla="*/ 422 w 533"/>
                  <a:gd name="T1" fmla="*/ 440 h 528"/>
                  <a:gd name="T2" fmla="*/ 399 w 533"/>
                  <a:gd name="T3" fmla="*/ 497 h 528"/>
                  <a:gd name="T4" fmla="*/ 332 w 533"/>
                  <a:gd name="T5" fmla="*/ 527 h 528"/>
                  <a:gd name="T6" fmla="*/ 297 w 533"/>
                  <a:gd name="T7" fmla="*/ 528 h 528"/>
                  <a:gd name="T8" fmla="*/ 0 w 533"/>
                  <a:gd name="T9" fmla="*/ 528 h 528"/>
                  <a:gd name="T10" fmla="*/ 0 w 533"/>
                  <a:gd name="T11" fmla="*/ 0 h 528"/>
                  <a:gd name="T12" fmla="*/ 532 w 533"/>
                  <a:gd name="T13" fmla="*/ 0 h 528"/>
                  <a:gd name="T14" fmla="*/ 532 w 533"/>
                  <a:gd name="T15" fmla="*/ 276 h 528"/>
                  <a:gd name="T16" fmla="*/ 532 w 533"/>
                  <a:gd name="T17" fmla="*/ 320 h 528"/>
                  <a:gd name="T18" fmla="*/ 533 w 533"/>
                  <a:gd name="T19" fmla="*/ 388 h 528"/>
                  <a:gd name="T20" fmla="*/ 514 w 533"/>
                  <a:gd name="T21" fmla="*/ 413 h 528"/>
                  <a:gd name="T22" fmla="*/ 422 w 533"/>
                  <a:gd name="T23" fmla="*/ 44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3" h="528">
                    <a:moveTo>
                      <a:pt x="422" y="440"/>
                    </a:moveTo>
                    <a:cubicBezTo>
                      <a:pt x="422" y="440"/>
                      <a:pt x="426" y="458"/>
                      <a:pt x="399" y="497"/>
                    </a:cubicBezTo>
                    <a:cubicBezTo>
                      <a:pt x="380" y="515"/>
                      <a:pt x="355" y="526"/>
                      <a:pt x="332" y="527"/>
                    </a:cubicBezTo>
                    <a:cubicBezTo>
                      <a:pt x="315" y="528"/>
                      <a:pt x="297" y="528"/>
                      <a:pt x="297" y="528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2" y="0"/>
                      <a:pt x="532" y="0"/>
                      <a:pt x="532" y="0"/>
                    </a:cubicBezTo>
                    <a:cubicBezTo>
                      <a:pt x="532" y="276"/>
                      <a:pt x="532" y="276"/>
                      <a:pt x="532" y="276"/>
                    </a:cubicBezTo>
                    <a:cubicBezTo>
                      <a:pt x="532" y="276"/>
                      <a:pt x="532" y="294"/>
                      <a:pt x="532" y="320"/>
                    </a:cubicBezTo>
                    <a:cubicBezTo>
                      <a:pt x="532" y="338"/>
                      <a:pt x="533" y="368"/>
                      <a:pt x="533" y="388"/>
                    </a:cubicBezTo>
                    <a:cubicBezTo>
                      <a:pt x="533" y="398"/>
                      <a:pt x="520" y="408"/>
                      <a:pt x="514" y="413"/>
                    </a:cubicBezTo>
                    <a:cubicBezTo>
                      <a:pt x="459" y="449"/>
                      <a:pt x="422" y="440"/>
                      <a:pt x="422" y="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55"/>
              <p:cNvSpPr>
                <a:spLocks/>
              </p:cNvSpPr>
              <p:nvPr/>
            </p:nvSpPr>
            <p:spPr bwMode="auto">
              <a:xfrm>
                <a:off x="4876800" y="3068638"/>
                <a:ext cx="693738" cy="490538"/>
              </a:xfrm>
              <a:custGeom>
                <a:avLst/>
                <a:gdLst>
                  <a:gd name="T0" fmla="*/ 184 w 184"/>
                  <a:gd name="T1" fmla="*/ 0 h 130"/>
                  <a:gd name="T2" fmla="*/ 75 w 184"/>
                  <a:gd name="T3" fmla="*/ 45 h 130"/>
                  <a:gd name="T4" fmla="*/ 60 w 184"/>
                  <a:gd name="T5" fmla="*/ 90 h 130"/>
                  <a:gd name="T6" fmla="*/ 0 w 184"/>
                  <a:gd name="T7" fmla="*/ 130 h 130"/>
                  <a:gd name="T8" fmla="*/ 113 w 184"/>
                  <a:gd name="T9" fmla="*/ 69 h 130"/>
                  <a:gd name="T10" fmla="*/ 184 w 184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0">
                    <a:moveTo>
                      <a:pt x="184" y="0"/>
                    </a:moveTo>
                    <a:cubicBezTo>
                      <a:pt x="121" y="56"/>
                      <a:pt x="75" y="45"/>
                      <a:pt x="75" y="45"/>
                    </a:cubicBezTo>
                    <a:cubicBezTo>
                      <a:pt x="75" y="45"/>
                      <a:pt x="75" y="60"/>
                      <a:pt x="60" y="90"/>
                    </a:cubicBezTo>
                    <a:cubicBezTo>
                      <a:pt x="46" y="117"/>
                      <a:pt x="3" y="129"/>
                      <a:pt x="0" y="130"/>
                    </a:cubicBezTo>
                    <a:cubicBezTo>
                      <a:pt x="0" y="130"/>
                      <a:pt x="40" y="129"/>
                      <a:pt x="113" y="69"/>
                    </a:cubicBezTo>
                    <a:cubicBezTo>
                      <a:pt x="161" y="29"/>
                      <a:pt x="181" y="6"/>
                      <a:pt x="184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Rectangle 38"/>
            <p:cNvSpPr>
              <a:spLocks/>
            </p:cNvSpPr>
            <p:nvPr/>
          </p:nvSpPr>
          <p:spPr bwMode="auto">
            <a:xfrm>
              <a:off x="7530181" y="2717032"/>
              <a:ext cx="1991106" cy="746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9144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cs typeface="+mn-ea"/>
                  <a:sym typeface="+mn-lt"/>
                </a:rPr>
                <a:t>JAN</a:t>
              </a:r>
            </a:p>
          </p:txBody>
        </p:sp>
        <p:grpSp>
          <p:nvGrpSpPr>
            <p:cNvPr id="38" name="Group 39"/>
            <p:cNvGrpSpPr/>
            <p:nvPr/>
          </p:nvGrpSpPr>
          <p:grpSpPr>
            <a:xfrm>
              <a:off x="7852665" y="2806312"/>
              <a:ext cx="1346119" cy="152391"/>
              <a:chOff x="1235868" y="2609849"/>
              <a:chExt cx="757237" cy="85725"/>
            </a:xfrm>
          </p:grpSpPr>
          <p:sp>
            <p:nvSpPr>
              <p:cNvPr id="44" name="Oval 51"/>
              <p:cNvSpPr/>
              <p:nvPr/>
            </p:nvSpPr>
            <p:spPr>
              <a:xfrm>
                <a:off x="1235868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Oval 52"/>
              <p:cNvSpPr/>
              <p:nvPr/>
            </p:nvSpPr>
            <p:spPr>
              <a:xfrm>
                <a:off x="1571624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Oval 53"/>
              <p:cNvSpPr/>
              <p:nvPr/>
            </p:nvSpPr>
            <p:spPr>
              <a:xfrm>
                <a:off x="1907380" y="2609849"/>
                <a:ext cx="85725" cy="8572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4"/>
            <p:cNvGrpSpPr/>
            <p:nvPr/>
          </p:nvGrpSpPr>
          <p:grpSpPr>
            <a:xfrm>
              <a:off x="7867645" y="2222502"/>
              <a:ext cx="1317108" cy="684175"/>
              <a:chOff x="7867645" y="2222502"/>
              <a:chExt cx="1317108" cy="684175"/>
            </a:xfrm>
          </p:grpSpPr>
          <p:sp>
            <p:nvSpPr>
              <p:cNvPr id="41" name="Freeform: Shape 40"/>
              <p:cNvSpPr>
                <a:spLocks/>
              </p:cNvSpPr>
              <p:nvPr/>
            </p:nvSpPr>
            <p:spPr bwMode="auto">
              <a:xfrm>
                <a:off x="7867645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41"/>
              <p:cNvSpPr>
                <a:spLocks/>
              </p:cNvSpPr>
              <p:nvPr/>
            </p:nvSpPr>
            <p:spPr bwMode="auto">
              <a:xfrm>
                <a:off x="8463579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42"/>
              <p:cNvSpPr>
                <a:spLocks/>
              </p:cNvSpPr>
              <p:nvPr/>
            </p:nvSpPr>
            <p:spPr bwMode="auto">
              <a:xfrm>
                <a:off x="9060445" y="2222502"/>
                <a:ext cx="124308" cy="684175"/>
              </a:xfrm>
              <a:custGeom>
                <a:avLst/>
                <a:gdLst>
                  <a:gd name="T0" fmla="*/ 32 w 32"/>
                  <a:gd name="T1" fmla="*/ 110 h 121"/>
                  <a:gd name="T2" fmla="*/ 16 w 32"/>
                  <a:gd name="T3" fmla="*/ 121 h 121"/>
                  <a:gd name="T4" fmla="*/ 0 w 32"/>
                  <a:gd name="T5" fmla="*/ 110 h 121"/>
                  <a:gd name="T6" fmla="*/ 0 w 32"/>
                  <a:gd name="T7" fmla="*/ 12 h 121"/>
                  <a:gd name="T8" fmla="*/ 16 w 32"/>
                  <a:gd name="T9" fmla="*/ 0 h 121"/>
                  <a:gd name="T10" fmla="*/ 32 w 32"/>
                  <a:gd name="T11" fmla="*/ 12 h 121"/>
                  <a:gd name="T12" fmla="*/ 32 w 32"/>
                  <a:gd name="T13" fmla="*/ 1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1">
                    <a:moveTo>
                      <a:pt x="32" y="110"/>
                    </a:moveTo>
                    <a:cubicBezTo>
                      <a:pt x="32" y="116"/>
                      <a:pt x="25" y="121"/>
                      <a:pt x="16" y="121"/>
                    </a:cubicBezTo>
                    <a:cubicBezTo>
                      <a:pt x="7" y="121"/>
                      <a:pt x="0" y="116"/>
                      <a:pt x="0" y="1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7" y="0"/>
                      <a:pt x="16" y="0"/>
                    </a:cubicBezTo>
                    <a:cubicBezTo>
                      <a:pt x="25" y="0"/>
                      <a:pt x="32" y="5"/>
                      <a:pt x="32" y="12"/>
                    </a:cubicBezTo>
                    <a:lnTo>
                      <a:pt x="32" y="1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56"/>
            <p:cNvSpPr txBox="1"/>
            <p:nvPr/>
          </p:nvSpPr>
          <p:spPr>
            <a:xfrm>
              <a:off x="8042497" y="3484477"/>
              <a:ext cx="953159" cy="9450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72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6128111" y="1434087"/>
            <a:ext cx="2062292" cy="2597568"/>
            <a:chOff x="8170814" y="1912116"/>
            <a:chExt cx="2749722" cy="3463424"/>
          </a:xfrm>
        </p:grpSpPr>
        <p:grpSp>
          <p:nvGrpSpPr>
            <p:cNvPr id="10" name="Group 50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13" name="Group 59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TextBox 6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1" name="Rectangle 67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14" name="Group 60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6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9" name="Rectangle 6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15" name="Group 61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6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7" name="Rectangle 6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cxnSp>
          <p:nvCxnSpPr>
            <p:cNvPr id="11" name="Straight Connector 57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8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980601" y="1434087"/>
            <a:ext cx="2035290" cy="2597568"/>
            <a:chOff x="980601" y="1434087"/>
            <a:chExt cx="2035290" cy="2597568"/>
          </a:xfrm>
        </p:grpSpPr>
        <p:grpSp>
          <p:nvGrpSpPr>
            <p:cNvPr id="5" name="Group 24"/>
            <p:cNvGrpSpPr/>
            <p:nvPr/>
          </p:nvGrpSpPr>
          <p:grpSpPr>
            <a:xfrm>
              <a:off x="1057508" y="1434087"/>
              <a:ext cx="1958383" cy="2597568"/>
              <a:chOff x="1193500" y="1491637"/>
              <a:chExt cx="3761195" cy="3463424"/>
            </a:xfrm>
          </p:grpSpPr>
          <p:grpSp>
            <p:nvGrpSpPr>
              <p:cNvPr id="22" name="Group 25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TextBox 4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30" name="Rectangle 4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23" name="Group 2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7" name="TextBox 4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8" name="Rectangle 4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24" name="Group 3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5" name="TextBox 3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6" name="Rectangle 4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7" name="Group 68"/>
            <p:cNvGrpSpPr/>
            <p:nvPr/>
          </p:nvGrpSpPr>
          <p:grpSpPr>
            <a:xfrm>
              <a:off x="980601" y="2193708"/>
              <a:ext cx="1836204" cy="1004060"/>
              <a:chOff x="1307468" y="2924944"/>
              <a:chExt cx="2448272" cy="1338747"/>
            </a:xfrm>
          </p:grpSpPr>
          <p:cxnSp>
            <p:nvCxnSpPr>
              <p:cNvPr id="8" name="Straight Connector 69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70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021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Rectangle 2">
            <a:extLst>
              <a:ext uri="{FF2B5EF4-FFF2-40B4-BE49-F238E27FC236}">
                <a16:creationId xmlns="" xmlns:a16="http://schemas.microsoft.com/office/drawing/2014/main" id="{C80FC1BE-BBB1-42A6-98E2-FF06A8922026}"/>
              </a:ext>
            </a:extLst>
          </p:cNvPr>
          <p:cNvSpPr/>
          <p:nvPr/>
        </p:nvSpPr>
        <p:spPr>
          <a:xfrm>
            <a:off x="2925090" y="2831504"/>
            <a:ext cx="1571345" cy="1514859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íślíḋè-Rectangle 3">
            <a:extLst>
              <a:ext uri="{FF2B5EF4-FFF2-40B4-BE49-F238E27FC236}">
                <a16:creationId xmlns="" xmlns:a16="http://schemas.microsoft.com/office/drawing/2014/main" id="{E587DB4E-8CD3-41C2-A431-D8F13154C966}"/>
              </a:ext>
            </a:extLst>
          </p:cNvPr>
          <p:cNvSpPr/>
          <p:nvPr/>
        </p:nvSpPr>
        <p:spPr>
          <a:xfrm>
            <a:off x="821530" y="803561"/>
            <a:ext cx="2103560" cy="202794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6819E37-DEA5-4253-A437-46B21BF76D76}"/>
              </a:ext>
            </a:extLst>
          </p:cNvPr>
          <p:cNvGrpSpPr/>
          <p:nvPr/>
        </p:nvGrpSpPr>
        <p:grpSpPr>
          <a:xfrm>
            <a:off x="6444208" y="1115102"/>
            <a:ext cx="1852064" cy="574276"/>
            <a:chOff x="8238879" y="1629984"/>
            <a:chExt cx="2469419" cy="765701"/>
          </a:xfrm>
        </p:grpSpPr>
        <p:sp>
          <p:nvSpPr>
            <p:cNvPr id="15" name="íślíḋè-文本框 4">
              <a:extLst>
                <a:ext uri="{FF2B5EF4-FFF2-40B4-BE49-F238E27FC236}">
                  <a16:creationId xmlns="" xmlns:a16="http://schemas.microsoft.com/office/drawing/2014/main" id="{7C4B5620-AA44-46D6-AA7B-68DD490B9FDB}"/>
                </a:ext>
              </a:extLst>
            </p:cNvPr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6" name="íślíḋè-Rectangle 15">
              <a:extLst>
                <a:ext uri="{FF2B5EF4-FFF2-40B4-BE49-F238E27FC236}">
                  <a16:creationId xmlns="" xmlns:a16="http://schemas.microsoft.com/office/drawing/2014/main" id="{19FBCD5A-59AF-4EE8-B68F-2282D5F3A030}"/>
                </a:ext>
              </a:extLst>
            </p:cNvPr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C634B569-6942-4170-899E-E46B70230E8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31"/>
          <p:cNvSpPr>
            <a:spLocks/>
          </p:cNvSpPr>
          <p:nvPr/>
        </p:nvSpPr>
        <p:spPr bwMode="auto">
          <a:xfrm rot="21176574">
            <a:off x="5234883" y="859002"/>
            <a:ext cx="1016150" cy="1043832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33408" y="956713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6819E37-DEA5-4253-A437-46B21BF76D76}"/>
              </a:ext>
            </a:extLst>
          </p:cNvPr>
          <p:cNvGrpSpPr/>
          <p:nvPr/>
        </p:nvGrpSpPr>
        <p:grpSpPr>
          <a:xfrm>
            <a:off x="6444208" y="2382262"/>
            <a:ext cx="1852064" cy="574276"/>
            <a:chOff x="8238879" y="1629984"/>
            <a:chExt cx="2469419" cy="765701"/>
          </a:xfrm>
        </p:grpSpPr>
        <p:sp>
          <p:nvSpPr>
            <p:cNvPr id="21" name="íślíḋè-文本框 4">
              <a:extLst>
                <a:ext uri="{FF2B5EF4-FFF2-40B4-BE49-F238E27FC236}">
                  <a16:creationId xmlns="" xmlns:a16="http://schemas.microsoft.com/office/drawing/2014/main" id="{7C4B5620-AA44-46D6-AA7B-68DD490B9FDB}"/>
                </a:ext>
              </a:extLst>
            </p:cNvPr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2" name="íślíḋè-Rectangle 15">
              <a:extLst>
                <a:ext uri="{FF2B5EF4-FFF2-40B4-BE49-F238E27FC236}">
                  <a16:creationId xmlns="" xmlns:a16="http://schemas.microsoft.com/office/drawing/2014/main" id="{19FBCD5A-59AF-4EE8-B68F-2282D5F3A030}"/>
                </a:ext>
              </a:extLst>
            </p:cNvPr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23" name="Freeform 31"/>
          <p:cNvSpPr>
            <a:spLocks/>
          </p:cNvSpPr>
          <p:nvPr/>
        </p:nvSpPr>
        <p:spPr bwMode="auto">
          <a:xfrm rot="21176574">
            <a:off x="5234883" y="2126162"/>
            <a:ext cx="1016150" cy="1043832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33408" y="2223873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6819E37-DEA5-4253-A437-46B21BF76D76}"/>
              </a:ext>
            </a:extLst>
          </p:cNvPr>
          <p:cNvGrpSpPr/>
          <p:nvPr/>
        </p:nvGrpSpPr>
        <p:grpSpPr>
          <a:xfrm>
            <a:off x="6444208" y="3703400"/>
            <a:ext cx="1852064" cy="574276"/>
            <a:chOff x="8238879" y="1629984"/>
            <a:chExt cx="2469419" cy="765701"/>
          </a:xfrm>
        </p:grpSpPr>
        <p:sp>
          <p:nvSpPr>
            <p:cNvPr id="26" name="íślíḋè-文本框 4">
              <a:extLst>
                <a:ext uri="{FF2B5EF4-FFF2-40B4-BE49-F238E27FC236}">
                  <a16:creationId xmlns="" xmlns:a16="http://schemas.microsoft.com/office/drawing/2014/main" id="{7C4B5620-AA44-46D6-AA7B-68DD490B9FDB}"/>
                </a:ext>
              </a:extLst>
            </p:cNvPr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7" name="íślíḋè-Rectangle 15">
              <a:extLst>
                <a:ext uri="{FF2B5EF4-FFF2-40B4-BE49-F238E27FC236}">
                  <a16:creationId xmlns="" xmlns:a16="http://schemas.microsoft.com/office/drawing/2014/main" id="{19FBCD5A-59AF-4EE8-B68F-2282D5F3A030}"/>
                </a:ext>
              </a:extLst>
            </p:cNvPr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28" name="Freeform 31"/>
          <p:cNvSpPr>
            <a:spLocks/>
          </p:cNvSpPr>
          <p:nvPr/>
        </p:nvSpPr>
        <p:spPr bwMode="auto">
          <a:xfrm rot="21176574">
            <a:off x="5234883" y="3447300"/>
            <a:ext cx="1016150" cy="1043832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33408" y="3545011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0495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8" grpId="0" animBg="1"/>
      <p:bldP spid="19" grpId="0"/>
      <p:bldP spid="23" grpId="0" animBg="1"/>
      <p:bldP spid="24" grpId="0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30"/>
          <p:cNvSpPr>
            <a:spLocks/>
          </p:cNvSpPr>
          <p:nvPr/>
        </p:nvSpPr>
        <p:spPr bwMode="auto">
          <a:xfrm rot="18746405">
            <a:off x="4089829" y="1522034"/>
            <a:ext cx="534772" cy="528197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37"/>
          <p:cNvSpPr>
            <a:spLocks/>
          </p:cNvSpPr>
          <p:nvPr/>
        </p:nvSpPr>
        <p:spPr bwMode="auto">
          <a:xfrm rot="7501686">
            <a:off x="4399405" y="2834309"/>
            <a:ext cx="1005985" cy="816404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38"/>
          <p:cNvSpPr>
            <a:spLocks/>
          </p:cNvSpPr>
          <p:nvPr/>
        </p:nvSpPr>
        <p:spPr bwMode="auto">
          <a:xfrm rot="256945">
            <a:off x="6036895" y="2277282"/>
            <a:ext cx="327657" cy="474500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7867105-8EAD-448A-81A2-365FD6077491}"/>
              </a:ext>
            </a:extLst>
          </p:cNvPr>
          <p:cNvGrpSpPr/>
          <p:nvPr/>
        </p:nvGrpSpPr>
        <p:grpSpPr>
          <a:xfrm>
            <a:off x="4457447" y="1746376"/>
            <a:ext cx="1386244" cy="1387340"/>
            <a:chOff x="4457447" y="1746376"/>
            <a:chExt cx="1386244" cy="1387340"/>
          </a:xfrm>
        </p:grpSpPr>
        <p:sp>
          <p:nvSpPr>
            <p:cNvPr id="30" name="Freeform: Shape 31"/>
            <p:cNvSpPr>
              <a:spLocks/>
            </p:cNvSpPr>
            <p:nvPr/>
          </p:nvSpPr>
          <p:spPr bwMode="auto">
            <a:xfrm rot="21275257">
              <a:off x="4457447" y="1746376"/>
              <a:ext cx="1386244" cy="138734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B6468A">
                <a:alpha val="79999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Oval 34"/>
            <p:cNvSpPr>
              <a:spLocks/>
            </p:cNvSpPr>
            <p:nvPr/>
          </p:nvSpPr>
          <p:spPr bwMode="auto">
            <a:xfrm rot="21275257">
              <a:off x="4678851" y="1960141"/>
              <a:ext cx="950257" cy="95008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03"/>
            <p:cNvSpPr>
              <a:spLocks/>
            </p:cNvSpPr>
            <p:nvPr/>
          </p:nvSpPr>
          <p:spPr bwMode="auto">
            <a:xfrm>
              <a:off x="4854911" y="2122621"/>
              <a:ext cx="615697" cy="61569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50F7A56-D5E4-4953-864F-15ADA03E7C2E}"/>
              </a:ext>
            </a:extLst>
          </p:cNvPr>
          <p:cNvGrpSpPr/>
          <p:nvPr/>
        </p:nvGrpSpPr>
        <p:grpSpPr>
          <a:xfrm>
            <a:off x="5217453" y="2869924"/>
            <a:ext cx="1215292" cy="1215292"/>
            <a:chOff x="5217453" y="2869924"/>
            <a:chExt cx="1215292" cy="1215292"/>
          </a:xfrm>
        </p:grpSpPr>
        <p:sp>
          <p:nvSpPr>
            <p:cNvPr id="34" name="Freeform: Shape 35"/>
            <p:cNvSpPr>
              <a:spLocks/>
            </p:cNvSpPr>
            <p:nvPr/>
          </p:nvSpPr>
          <p:spPr bwMode="auto">
            <a:xfrm rot="21275257">
              <a:off x="5217453" y="2869924"/>
              <a:ext cx="1215292" cy="121529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5A5FA6">
                <a:alpha val="79999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Oval 36"/>
            <p:cNvSpPr>
              <a:spLocks/>
            </p:cNvSpPr>
            <p:nvPr/>
          </p:nvSpPr>
          <p:spPr bwMode="auto">
            <a:xfrm rot="21275257">
              <a:off x="5409226" y="3061697"/>
              <a:ext cx="831747" cy="8317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104"/>
            <p:cNvSpPr>
              <a:spLocks/>
            </p:cNvSpPr>
            <p:nvPr/>
          </p:nvSpPr>
          <p:spPr bwMode="auto">
            <a:xfrm>
              <a:off x="5534606" y="3171604"/>
              <a:ext cx="600658" cy="600658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46D9AB-1388-496B-84F4-17123FC8D401}"/>
              </a:ext>
            </a:extLst>
          </p:cNvPr>
          <p:cNvGrpSpPr/>
          <p:nvPr/>
        </p:nvGrpSpPr>
        <p:grpSpPr>
          <a:xfrm>
            <a:off x="2711255" y="1800379"/>
            <a:ext cx="1808144" cy="1808144"/>
            <a:chOff x="2711255" y="1800379"/>
            <a:chExt cx="1808144" cy="1808144"/>
          </a:xfrm>
        </p:grpSpPr>
        <p:sp>
          <p:nvSpPr>
            <p:cNvPr id="31" name="Freeform: Shape 32"/>
            <p:cNvSpPr>
              <a:spLocks/>
            </p:cNvSpPr>
            <p:nvPr/>
          </p:nvSpPr>
          <p:spPr bwMode="auto">
            <a:xfrm rot="21275257">
              <a:off x="2711255" y="1800379"/>
              <a:ext cx="1808144" cy="1808144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5A5FA6">
                <a:alpha val="79999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Oval 33"/>
            <p:cNvSpPr>
              <a:spLocks/>
            </p:cNvSpPr>
            <p:nvPr/>
          </p:nvSpPr>
          <p:spPr bwMode="auto">
            <a:xfrm rot="21275257">
              <a:off x="2904655" y="1994204"/>
              <a:ext cx="1421617" cy="1420516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105"/>
            <p:cNvSpPr>
              <a:spLocks/>
            </p:cNvSpPr>
            <p:nvPr/>
          </p:nvSpPr>
          <p:spPr bwMode="auto">
            <a:xfrm>
              <a:off x="3292967" y="2363215"/>
              <a:ext cx="685588" cy="685588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6064" y="1593064"/>
            <a:ext cx="2101227" cy="2111182"/>
            <a:chOff x="586064" y="1593064"/>
            <a:chExt cx="2101227" cy="2111182"/>
          </a:xfrm>
        </p:grpSpPr>
        <p:sp>
          <p:nvSpPr>
            <p:cNvPr id="4" name="Oval 25"/>
            <p:cNvSpPr/>
            <p:nvPr/>
          </p:nvSpPr>
          <p:spPr bwMode="auto">
            <a:xfrm>
              <a:off x="588445" y="3266724"/>
              <a:ext cx="342900" cy="342900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52"/>
            <p:cNvSpPr/>
            <p:nvPr/>
          </p:nvSpPr>
          <p:spPr bwMode="auto">
            <a:xfrm>
              <a:off x="586064" y="1651440"/>
              <a:ext cx="342900" cy="342900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5"/>
            <p:cNvSpPr/>
            <p:nvPr/>
          </p:nvSpPr>
          <p:spPr bwMode="auto">
            <a:xfrm>
              <a:off x="586064" y="2459082"/>
              <a:ext cx="342900" cy="342900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41"/>
            <p:cNvGrpSpPr/>
            <p:nvPr/>
          </p:nvGrpSpPr>
          <p:grpSpPr>
            <a:xfrm>
              <a:off x="928965" y="1593064"/>
              <a:ext cx="1758326" cy="530914"/>
              <a:chOff x="1523492" y="2821689"/>
              <a:chExt cx="2327662" cy="707886"/>
            </a:xfrm>
          </p:grpSpPr>
          <p:sp>
            <p:nvSpPr>
              <p:cNvPr id="27" name="TextBox 42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8" name="TextBox 43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928965" y="2383198"/>
              <a:ext cx="1758326" cy="530914"/>
              <a:chOff x="1523492" y="2821689"/>
              <a:chExt cx="2327662" cy="707886"/>
            </a:xfrm>
          </p:grpSpPr>
          <p:sp>
            <p:nvSpPr>
              <p:cNvPr id="25" name="TextBox 45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6" name="TextBox 46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13" name="Group 47"/>
            <p:cNvGrpSpPr/>
            <p:nvPr/>
          </p:nvGrpSpPr>
          <p:grpSpPr>
            <a:xfrm>
              <a:off x="928965" y="3173332"/>
              <a:ext cx="1758326" cy="530914"/>
              <a:chOff x="1523492" y="2821689"/>
              <a:chExt cx="2327662" cy="707886"/>
            </a:xfrm>
          </p:grpSpPr>
          <p:sp>
            <p:nvSpPr>
              <p:cNvPr id="23" name="TextBox 48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4" name="TextBox 49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636464" y="1593064"/>
            <a:ext cx="2103607" cy="2111182"/>
            <a:chOff x="6636464" y="1593064"/>
            <a:chExt cx="2103607" cy="2111182"/>
          </a:xfrm>
        </p:grpSpPr>
        <p:sp>
          <p:nvSpPr>
            <p:cNvPr id="7" name="Oval 82"/>
            <p:cNvSpPr/>
            <p:nvPr/>
          </p:nvSpPr>
          <p:spPr bwMode="auto">
            <a:xfrm>
              <a:off x="6638845" y="3266724"/>
              <a:ext cx="342900" cy="34290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83"/>
            <p:cNvSpPr/>
            <p:nvPr/>
          </p:nvSpPr>
          <p:spPr bwMode="auto">
            <a:xfrm>
              <a:off x="6636464" y="1651440"/>
              <a:ext cx="342900" cy="34290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84"/>
            <p:cNvSpPr/>
            <p:nvPr/>
          </p:nvSpPr>
          <p:spPr bwMode="auto">
            <a:xfrm>
              <a:off x="6636464" y="2459082"/>
              <a:ext cx="342900" cy="34290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50"/>
            <p:cNvGrpSpPr/>
            <p:nvPr/>
          </p:nvGrpSpPr>
          <p:grpSpPr>
            <a:xfrm>
              <a:off x="6979364" y="1593064"/>
              <a:ext cx="1758326" cy="530914"/>
              <a:chOff x="1523492" y="2821689"/>
              <a:chExt cx="2327662" cy="707886"/>
            </a:xfrm>
          </p:grpSpPr>
          <p:sp>
            <p:nvSpPr>
              <p:cNvPr id="21" name="TextBox 5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2" name="TextBox 53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15" name="Group 54"/>
            <p:cNvGrpSpPr/>
            <p:nvPr/>
          </p:nvGrpSpPr>
          <p:grpSpPr>
            <a:xfrm>
              <a:off x="6979364" y="2383198"/>
              <a:ext cx="1758326" cy="530914"/>
              <a:chOff x="1523492" y="2821689"/>
              <a:chExt cx="2327662" cy="707886"/>
            </a:xfrm>
          </p:grpSpPr>
          <p:sp>
            <p:nvSpPr>
              <p:cNvPr id="19" name="TextBox 56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0" name="TextBox 57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16" name="Group 58"/>
            <p:cNvGrpSpPr/>
            <p:nvPr/>
          </p:nvGrpSpPr>
          <p:grpSpPr>
            <a:xfrm>
              <a:off x="6981745" y="3173332"/>
              <a:ext cx="1758326" cy="530914"/>
              <a:chOff x="1523492" y="2821689"/>
              <a:chExt cx="2327662" cy="707886"/>
            </a:xfrm>
          </p:grpSpPr>
          <p:sp>
            <p:nvSpPr>
              <p:cNvPr id="17" name="TextBox 59"/>
              <p:cNvSpPr txBox="1">
                <a:spLocks/>
              </p:cNvSpPr>
              <p:nvPr/>
            </p:nvSpPr>
            <p:spPr bwMode="auto">
              <a:xfrm>
                <a:off x="1523492" y="2821689"/>
                <a:ext cx="171269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216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8" name="TextBox 60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16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608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flipV="1">
            <a:off x="-2019427" y="3740535"/>
            <a:ext cx="13000855" cy="2503623"/>
            <a:chOff x="-2374684" y="-1235356"/>
            <a:chExt cx="14738610" cy="2503623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4029" y="-1235356"/>
              <a:ext cx="7829897" cy="2386046"/>
              <a:chOff x="4534029" y="-1235356"/>
              <a:chExt cx="7829897" cy="2386046"/>
            </a:xfrm>
          </p:grpSpPr>
          <p:grpSp>
            <p:nvGrpSpPr>
              <p:cNvPr id="55" name="组合 54"/>
              <p:cNvGrpSpPr/>
              <p:nvPr/>
            </p:nvGrpSpPr>
            <p:grpSpPr>
              <a:xfrm rot="10800000">
                <a:off x="5420169" y="-1235356"/>
                <a:ext cx="2369415" cy="1521268"/>
                <a:chOff x="62634" y="-816529"/>
                <a:chExt cx="2369415" cy="1521268"/>
              </a:xfrm>
            </p:grpSpPr>
            <p:sp>
              <p:nvSpPr>
                <p:cNvPr id="81" name="等腰三角形 80"/>
                <p:cNvSpPr/>
                <p:nvPr/>
              </p:nvSpPr>
              <p:spPr>
                <a:xfrm rot="8608031">
                  <a:off x="62634" y="-534673"/>
                  <a:ext cx="1003300" cy="1131877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12334833">
                  <a:off x="638061" y="-457874"/>
                  <a:ext cx="1042738" cy="1162613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等腰三角形 82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483843" y="-481214"/>
                <a:ext cx="2362324" cy="1497039"/>
                <a:chOff x="69725" y="-816529"/>
                <a:chExt cx="2362324" cy="1497039"/>
              </a:xfrm>
            </p:grpSpPr>
            <p:sp>
              <p:nvSpPr>
                <p:cNvPr id="78" name="等腰三角形 77"/>
                <p:cNvSpPr/>
                <p:nvPr/>
              </p:nvSpPr>
              <p:spPr>
                <a:xfrm rot="8608031">
                  <a:off x="69725" y="-515722"/>
                  <a:ext cx="1003300" cy="111086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12334833">
                  <a:off x="751518" y="-399378"/>
                  <a:ext cx="912201" cy="1079888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0800000">
                <a:off x="9672609" y="-849621"/>
                <a:ext cx="2373169" cy="1621001"/>
                <a:chOff x="58880" y="-816529"/>
                <a:chExt cx="2373169" cy="1621001"/>
              </a:xfrm>
            </p:grpSpPr>
            <p:sp>
              <p:nvSpPr>
                <p:cNvPr id="75" name="等腰三角形 74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13054035">
                  <a:off x="689794" y="-283617"/>
                  <a:ext cx="1093053" cy="1088089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58" name="直接连接符 57"/>
              <p:cNvCxnSpPr>
                <a:stCxn id="47" idx="2"/>
              </p:cNvCxnSpPr>
              <p:nvPr/>
            </p:nvCxnSpPr>
            <p:spPr>
              <a:xfrm>
                <a:off x="4534029" y="713480"/>
                <a:ext cx="1834870" cy="22984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endCxn id="78" idx="0"/>
              </p:cNvCxnSpPr>
              <p:nvPr/>
            </p:nvCxnSpPr>
            <p:spPr>
              <a:xfrm flipV="1">
                <a:off x="6348682" y="908017"/>
                <a:ext cx="1878981" cy="3734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stCxn id="79" idx="0"/>
              </p:cNvCxnSpPr>
              <p:nvPr/>
            </p:nvCxnSpPr>
            <p:spPr>
              <a:xfrm>
                <a:off x="8222039" y="905726"/>
                <a:ext cx="1234714" cy="2449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endCxn id="77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77" idx="4"/>
                <a:endCxn id="75" idx="2"/>
              </p:cNvCxnSpPr>
              <p:nvPr/>
            </p:nvCxnSpPr>
            <p:spPr>
              <a:xfrm flipV="1">
                <a:off x="10588784" y="650678"/>
                <a:ext cx="937937" cy="17267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75" idx="2"/>
              </p:cNvCxnSpPr>
              <p:nvPr/>
            </p:nvCxnSpPr>
            <p:spPr>
              <a:xfrm>
                <a:off x="11526722" y="650678"/>
                <a:ext cx="837204" cy="16299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endCxn id="83" idx="2"/>
              </p:cNvCxnSpPr>
              <p:nvPr/>
            </p:nvCxnSpPr>
            <p:spPr>
              <a:xfrm flipV="1">
                <a:off x="5225095" y="224522"/>
                <a:ext cx="116215" cy="58125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endCxn id="47" idx="4"/>
              </p:cNvCxnSpPr>
              <p:nvPr/>
            </p:nvCxnSpPr>
            <p:spPr>
              <a:xfrm flipH="1" flipV="1">
                <a:off x="5333900" y="224522"/>
                <a:ext cx="1026758" cy="71880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endCxn id="83" idx="4"/>
              </p:cNvCxnSpPr>
              <p:nvPr/>
            </p:nvCxnSpPr>
            <p:spPr>
              <a:xfrm flipH="1" flipV="1">
                <a:off x="6336345" y="337886"/>
                <a:ext cx="19799" cy="596867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83" idx="4"/>
                <a:endCxn id="82" idx="4"/>
              </p:cNvCxnSpPr>
              <p:nvPr/>
            </p:nvCxnSpPr>
            <p:spPr>
              <a:xfrm flipV="1">
                <a:off x="6336345" y="68851"/>
                <a:ext cx="542161" cy="26903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endCxn id="78" idx="4"/>
              </p:cNvCxnSpPr>
              <p:nvPr/>
            </p:nvCxnSpPr>
            <p:spPr>
              <a:xfrm flipV="1">
                <a:off x="6345078" y="192141"/>
                <a:ext cx="862498" cy="74944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endCxn id="78" idx="4"/>
              </p:cNvCxnSpPr>
              <p:nvPr/>
            </p:nvCxnSpPr>
            <p:spPr>
              <a:xfrm>
                <a:off x="6879269" y="68851"/>
                <a:ext cx="328306" cy="12329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78" idx="4"/>
              </p:cNvCxnSpPr>
              <p:nvPr/>
            </p:nvCxnSpPr>
            <p:spPr>
              <a:xfrm>
                <a:off x="7207575" y="192141"/>
                <a:ext cx="59200" cy="72715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6" idx="4"/>
                <a:endCxn id="77" idx="4"/>
              </p:cNvCxnSpPr>
              <p:nvPr/>
            </p:nvCxnSpPr>
            <p:spPr>
              <a:xfrm flipH="1">
                <a:off x="10588785" y="419580"/>
                <a:ext cx="336715" cy="40377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5" idx="2"/>
                <a:endCxn id="76" idx="4"/>
              </p:cNvCxnSpPr>
              <p:nvPr/>
            </p:nvCxnSpPr>
            <p:spPr>
              <a:xfrm flipH="1" flipV="1">
                <a:off x="10925500" y="419580"/>
                <a:ext cx="601222" cy="23109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rot="187085">
              <a:off x="-2374684" y="-1153473"/>
              <a:ext cx="12006896" cy="2421740"/>
              <a:chOff x="4538010" y="-1241905"/>
              <a:chExt cx="12006896" cy="2421740"/>
            </a:xfrm>
          </p:grpSpPr>
          <p:grpSp>
            <p:nvGrpSpPr>
              <p:cNvPr id="14" name="组合 13"/>
              <p:cNvGrpSpPr/>
              <p:nvPr/>
            </p:nvGrpSpPr>
            <p:grpSpPr>
              <a:xfrm rot="10800000">
                <a:off x="5420169" y="-1241905"/>
                <a:ext cx="2373169" cy="1527817"/>
                <a:chOff x="58880" y="-816529"/>
                <a:chExt cx="2373169" cy="1527817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2334833">
                  <a:off x="670766" y="-431712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490135" y="-163588"/>
                <a:ext cx="1581513" cy="1170036"/>
                <a:chOff x="76017" y="-498903"/>
                <a:chExt cx="1581513" cy="1170036"/>
              </a:xfrm>
            </p:grpSpPr>
            <p:sp>
              <p:nvSpPr>
                <p:cNvPr id="50" name="等腰三角形 49"/>
                <p:cNvSpPr/>
                <p:nvPr/>
              </p:nvSpPr>
              <p:spPr>
                <a:xfrm rot="8608031">
                  <a:off x="76017" y="-498903"/>
                  <a:ext cx="1003300" cy="109221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2334833">
                  <a:off x="674520" y="-409450"/>
                  <a:ext cx="983010" cy="1080583"/>
                </a:xfrm>
                <a:prstGeom prst="triangle">
                  <a:avLst>
                    <a:gd name="adj" fmla="val 59143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0800000">
                <a:off x="9672609" y="-842260"/>
                <a:ext cx="2317530" cy="1613640"/>
                <a:chOff x="114519" y="-816529"/>
                <a:chExt cx="2317530" cy="1613640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 rot="8529587">
                  <a:off x="114519" y="-473331"/>
                  <a:ext cx="973168" cy="105413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3054035">
                  <a:off x="680147" y="-297204"/>
                  <a:ext cx="1093049" cy="1094315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7" name="直接连接符 16"/>
              <p:cNvCxnSpPr/>
              <p:nvPr/>
            </p:nvCxnSpPr>
            <p:spPr>
              <a:xfrm rot="21412915">
                <a:off x="4538010" y="774780"/>
                <a:ext cx="1803419" cy="2140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endCxn id="51" idx="0"/>
              </p:cNvCxnSpPr>
              <p:nvPr/>
            </p:nvCxnSpPr>
            <p:spPr>
              <a:xfrm rot="21412915">
                <a:off x="6349273" y="900091"/>
                <a:ext cx="1884744" cy="6443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51" idx="0"/>
              </p:cNvCxnSpPr>
              <p:nvPr/>
            </p:nvCxnSpPr>
            <p:spPr>
              <a:xfrm rot="21412915">
                <a:off x="8242648" y="890109"/>
                <a:ext cx="1206063" cy="28972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endCxn id="49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49" idx="4"/>
                <a:endCxn id="47" idx="2"/>
              </p:cNvCxnSpPr>
              <p:nvPr/>
            </p:nvCxnSpPr>
            <p:spPr>
              <a:xfrm rot="21412915" flipV="1">
                <a:off x="10581966" y="602359"/>
                <a:ext cx="910694" cy="1992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endCxn id="54" idx="2"/>
              </p:cNvCxnSpPr>
              <p:nvPr/>
            </p:nvCxnSpPr>
            <p:spPr>
              <a:xfrm rot="21412915" flipV="1">
                <a:off x="5180245" y="228389"/>
                <a:ext cx="180560" cy="62792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54" idx="2"/>
              </p:cNvCxnSpPr>
              <p:nvPr/>
            </p:nvCxnSpPr>
            <p:spPr>
              <a:xfrm rot="21412915" flipH="1" flipV="1">
                <a:off x="5364228" y="200600"/>
                <a:ext cx="973512" cy="76664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endCxn id="54" idx="4"/>
              </p:cNvCxnSpPr>
              <p:nvPr/>
            </p:nvCxnSpPr>
            <p:spPr>
              <a:xfrm rot="21412915" flipV="1">
                <a:off x="6327954" y="338089"/>
                <a:ext cx="27132" cy="60716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54" idx="4"/>
                <a:endCxn id="53" idx="4"/>
              </p:cNvCxnSpPr>
              <p:nvPr/>
            </p:nvCxnSpPr>
            <p:spPr>
              <a:xfrm rot="21412915" flipV="1">
                <a:off x="6327425" y="48748"/>
                <a:ext cx="534032" cy="27653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endCxn id="52" idx="2"/>
              </p:cNvCxnSpPr>
              <p:nvPr/>
            </p:nvCxnSpPr>
            <p:spPr>
              <a:xfrm rot="21412915" flipV="1">
                <a:off x="6323325" y="188040"/>
                <a:ext cx="974326" cy="73458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53" idx="4"/>
                <a:endCxn id="50" idx="4"/>
              </p:cNvCxnSpPr>
              <p:nvPr/>
            </p:nvCxnSpPr>
            <p:spPr>
              <a:xfrm rot="21412915">
                <a:off x="6858079" y="27448"/>
                <a:ext cx="356538" cy="18837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222256" y="191360"/>
                <a:ext cx="43179" cy="75196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stCxn id="48" idx="4"/>
                <a:endCxn id="49" idx="4"/>
              </p:cNvCxnSpPr>
              <p:nvPr/>
            </p:nvCxnSpPr>
            <p:spPr>
              <a:xfrm rot="21412915" flipH="1">
                <a:off x="10576990" y="441067"/>
                <a:ext cx="367800" cy="37374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47" idx="2"/>
                <a:endCxn id="48" idx="4"/>
              </p:cNvCxnSpPr>
              <p:nvPr/>
            </p:nvCxnSpPr>
            <p:spPr>
              <a:xfrm rot="21412915" flipH="1" flipV="1">
                <a:off x="10937972" y="419367"/>
                <a:ext cx="542893" cy="17444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51" idx="0"/>
              </p:cNvCxnSpPr>
              <p:nvPr/>
            </p:nvCxnSpPr>
            <p:spPr>
              <a:xfrm rot="21412915" flipV="1">
                <a:off x="8228987" y="737095"/>
                <a:ext cx="1386048" cy="14902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endCxn id="48" idx="4"/>
              </p:cNvCxnSpPr>
              <p:nvPr/>
            </p:nvCxnSpPr>
            <p:spPr>
              <a:xfrm rot="21412915">
                <a:off x="9308215" y="126496"/>
                <a:ext cx="1615337" cy="34503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79" idx="0"/>
                <a:endCxn id="77" idx="2"/>
              </p:cNvCxnSpPr>
              <p:nvPr/>
            </p:nvCxnSpPr>
            <p:spPr>
              <a:xfrm rot="21412915" flipV="1">
                <a:off x="15173194" y="367151"/>
                <a:ext cx="1371712" cy="19573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9" idx="0"/>
                <a:endCxn id="51" idx="2"/>
              </p:cNvCxnSpPr>
              <p:nvPr/>
            </p:nvCxnSpPr>
            <p:spPr>
              <a:xfrm rot="21412915" flipH="1">
                <a:off x="9270816" y="-388962"/>
                <a:ext cx="672014" cy="5392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50" idx="4"/>
                <a:endCxn id="51" idx="2"/>
              </p:cNvCxnSpPr>
              <p:nvPr/>
            </p:nvCxnSpPr>
            <p:spPr>
              <a:xfrm rot="21412915">
                <a:off x="7220424" y="157490"/>
                <a:ext cx="2067252" cy="5817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endCxn id="51" idx="2"/>
              </p:cNvCxnSpPr>
              <p:nvPr/>
            </p:nvCxnSpPr>
            <p:spPr>
              <a:xfrm rot="21412915">
                <a:off x="8714820" y="-547425"/>
                <a:ext cx="551106" cy="72720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3" name="文本框 92"/>
          <p:cNvSpPr txBox="1"/>
          <p:nvPr/>
        </p:nvSpPr>
        <p:spPr>
          <a:xfrm>
            <a:off x="3129513" y="24423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C1A4D"/>
                </a:solidFill>
                <a:cs typeface="+mn-ea"/>
                <a:sym typeface="+mn-lt"/>
              </a:rPr>
              <a:t>成功项目展示</a:t>
            </a:r>
          </a:p>
        </p:txBody>
      </p:sp>
      <p:sp>
        <p:nvSpPr>
          <p:cNvPr id="94" name="Shape 285"/>
          <p:cNvSpPr txBox="1"/>
          <p:nvPr/>
        </p:nvSpPr>
        <p:spPr>
          <a:xfrm>
            <a:off x="3148563" y="308078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C1A4D"/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rgbClr val="1C1A4D"/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6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8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Freeform 31"/>
          <p:cNvSpPr>
            <a:spLocks/>
          </p:cNvSpPr>
          <p:nvPr/>
        </p:nvSpPr>
        <p:spPr bwMode="auto">
          <a:xfrm rot="21176574">
            <a:off x="4025255" y="1046877"/>
            <a:ext cx="1192510" cy="1224996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211960" y="1235170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8" grpId="0" animBg="1"/>
      <p:bldP spid="99" grpId="0" animBg="1"/>
      <p:bldP spid="101" grpId="0" animBg="1"/>
      <p:bldP spid="102" grpId="0" animBg="1"/>
      <p:bldP spid="103" grpId="0" animBg="1"/>
      <p:bldP spid="1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9"/>
          <p:cNvSpPr>
            <a:spLocks/>
          </p:cNvSpPr>
          <p:nvPr/>
        </p:nvSpPr>
        <p:spPr bwMode="auto">
          <a:xfrm rot="240385">
            <a:off x="3792849" y="2175114"/>
            <a:ext cx="1573130" cy="694935"/>
          </a:xfrm>
          <a:custGeom>
            <a:avLst/>
            <a:gdLst>
              <a:gd name="T0" fmla="*/ 417 w 423"/>
              <a:gd name="T1" fmla="*/ 33 h 179"/>
              <a:gd name="T2" fmla="*/ 390 w 423"/>
              <a:gd name="T3" fmla="*/ 81 h 179"/>
              <a:gd name="T4" fmla="*/ 53 w 423"/>
              <a:gd name="T5" fmla="*/ 173 h 179"/>
              <a:gd name="T6" fmla="*/ 5 w 423"/>
              <a:gd name="T7" fmla="*/ 146 h 179"/>
              <a:gd name="T8" fmla="*/ 5 w 423"/>
              <a:gd name="T9" fmla="*/ 146 h 179"/>
              <a:gd name="T10" fmla="*/ 33 w 423"/>
              <a:gd name="T11" fmla="*/ 98 h 179"/>
              <a:gd name="T12" fmla="*/ 370 w 423"/>
              <a:gd name="T13" fmla="*/ 6 h 179"/>
              <a:gd name="T14" fmla="*/ 417 w 423"/>
              <a:gd name="T15" fmla="*/ 3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3" h="179">
                <a:moveTo>
                  <a:pt x="417" y="33"/>
                </a:moveTo>
                <a:cubicBezTo>
                  <a:pt x="423" y="54"/>
                  <a:pt x="411" y="75"/>
                  <a:pt x="390" y="81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32" y="179"/>
                  <a:pt x="11" y="167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0" y="126"/>
                  <a:pt x="12" y="104"/>
                  <a:pt x="33" y="98"/>
                </a:cubicBezTo>
                <a:cubicBezTo>
                  <a:pt x="370" y="6"/>
                  <a:pt x="370" y="6"/>
                  <a:pt x="370" y="6"/>
                </a:cubicBezTo>
                <a:cubicBezTo>
                  <a:pt x="390" y="0"/>
                  <a:pt x="412" y="12"/>
                  <a:pt x="417" y="33"/>
                </a:cubicBez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8" name="Freeform: Shape 10"/>
          <p:cNvSpPr>
            <a:spLocks/>
          </p:cNvSpPr>
          <p:nvPr/>
        </p:nvSpPr>
        <p:spPr bwMode="auto">
          <a:xfrm>
            <a:off x="4215478" y="4242197"/>
            <a:ext cx="727872" cy="148798"/>
          </a:xfrm>
          <a:custGeom>
            <a:avLst/>
            <a:gdLst>
              <a:gd name="T0" fmla="*/ 0 w 155"/>
              <a:gd name="T1" fmla="*/ 0 h 38"/>
              <a:gd name="T2" fmla="*/ 31 w 155"/>
              <a:gd name="T3" fmla="*/ 38 h 38"/>
              <a:gd name="T4" fmla="*/ 117 w 155"/>
              <a:gd name="T5" fmla="*/ 38 h 38"/>
              <a:gd name="T6" fmla="*/ 155 w 155"/>
              <a:gd name="T7" fmla="*/ 0 h 38"/>
              <a:gd name="T8" fmla="*/ 0 w 155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38">
                <a:moveTo>
                  <a:pt x="0" y="0"/>
                </a:moveTo>
                <a:cubicBezTo>
                  <a:pt x="0" y="19"/>
                  <a:pt x="13" y="34"/>
                  <a:pt x="31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8" y="37"/>
                  <a:pt x="155" y="21"/>
                  <a:pt x="15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9" name="Freeform: Shape 11"/>
          <p:cNvSpPr>
            <a:spLocks/>
          </p:cNvSpPr>
          <p:nvPr/>
        </p:nvSpPr>
        <p:spPr bwMode="auto">
          <a:xfrm>
            <a:off x="3584788" y="2575987"/>
            <a:ext cx="1989253" cy="938571"/>
          </a:xfrm>
          <a:custGeom>
            <a:avLst/>
            <a:gdLst>
              <a:gd name="T0" fmla="*/ 29 w 424"/>
              <a:gd name="T1" fmla="*/ 172 h 242"/>
              <a:gd name="T2" fmla="*/ 30 w 424"/>
              <a:gd name="T3" fmla="*/ 172 h 242"/>
              <a:gd name="T4" fmla="*/ 157 w 424"/>
              <a:gd name="T5" fmla="*/ 242 h 242"/>
              <a:gd name="T6" fmla="*/ 261 w 424"/>
              <a:gd name="T7" fmla="*/ 242 h 242"/>
              <a:gd name="T8" fmla="*/ 269 w 424"/>
              <a:gd name="T9" fmla="*/ 242 h 242"/>
              <a:gd name="T10" fmla="*/ 271 w 424"/>
              <a:gd name="T11" fmla="*/ 242 h 242"/>
              <a:gd name="T12" fmla="*/ 282 w 424"/>
              <a:gd name="T13" fmla="*/ 242 h 242"/>
              <a:gd name="T14" fmla="*/ 363 w 424"/>
              <a:gd name="T15" fmla="*/ 202 h 242"/>
              <a:gd name="T16" fmla="*/ 381 w 424"/>
              <a:gd name="T17" fmla="*/ 146 h 242"/>
              <a:gd name="T18" fmla="*/ 324 w 424"/>
              <a:gd name="T19" fmla="*/ 135 h 242"/>
              <a:gd name="T20" fmla="*/ 218 w 424"/>
              <a:gd name="T21" fmla="*/ 187 h 242"/>
              <a:gd name="T22" fmla="*/ 148 w 424"/>
              <a:gd name="T23" fmla="*/ 147 h 242"/>
              <a:gd name="T24" fmla="*/ 391 w 424"/>
              <a:gd name="T25" fmla="*/ 81 h 242"/>
              <a:gd name="T26" fmla="*/ 418 w 424"/>
              <a:gd name="T27" fmla="*/ 33 h 242"/>
              <a:gd name="T28" fmla="*/ 370 w 424"/>
              <a:gd name="T29" fmla="*/ 6 h 242"/>
              <a:gd name="T30" fmla="*/ 33 w 424"/>
              <a:gd name="T31" fmla="*/ 99 h 242"/>
              <a:gd name="T32" fmla="*/ 6 w 424"/>
              <a:gd name="T33" fmla="*/ 146 h 242"/>
              <a:gd name="T34" fmla="*/ 29 w 424"/>
              <a:gd name="T35" fmla="*/ 17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4" h="242">
                <a:moveTo>
                  <a:pt x="29" y="172"/>
                </a:moveTo>
                <a:cubicBezTo>
                  <a:pt x="29" y="172"/>
                  <a:pt x="29" y="172"/>
                  <a:pt x="30" y="172"/>
                </a:cubicBezTo>
                <a:cubicBezTo>
                  <a:pt x="157" y="242"/>
                  <a:pt x="157" y="242"/>
                  <a:pt x="157" y="242"/>
                </a:cubicBezTo>
                <a:cubicBezTo>
                  <a:pt x="261" y="242"/>
                  <a:pt x="261" y="242"/>
                  <a:pt x="261" y="242"/>
                </a:cubicBezTo>
                <a:cubicBezTo>
                  <a:pt x="269" y="242"/>
                  <a:pt x="269" y="242"/>
                  <a:pt x="269" y="242"/>
                </a:cubicBezTo>
                <a:cubicBezTo>
                  <a:pt x="269" y="242"/>
                  <a:pt x="270" y="242"/>
                  <a:pt x="271" y="242"/>
                </a:cubicBezTo>
                <a:cubicBezTo>
                  <a:pt x="282" y="242"/>
                  <a:pt x="282" y="242"/>
                  <a:pt x="282" y="242"/>
                </a:cubicBezTo>
                <a:cubicBezTo>
                  <a:pt x="363" y="202"/>
                  <a:pt x="363" y="202"/>
                  <a:pt x="363" y="202"/>
                </a:cubicBezTo>
                <a:cubicBezTo>
                  <a:pt x="384" y="190"/>
                  <a:pt x="392" y="165"/>
                  <a:pt x="381" y="146"/>
                </a:cubicBezTo>
                <a:cubicBezTo>
                  <a:pt x="370" y="128"/>
                  <a:pt x="345" y="123"/>
                  <a:pt x="324" y="135"/>
                </a:cubicBezTo>
                <a:cubicBezTo>
                  <a:pt x="218" y="187"/>
                  <a:pt x="218" y="187"/>
                  <a:pt x="218" y="187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391" y="81"/>
                  <a:pt x="391" y="81"/>
                  <a:pt x="391" y="81"/>
                </a:cubicBezTo>
                <a:cubicBezTo>
                  <a:pt x="412" y="75"/>
                  <a:pt x="424" y="54"/>
                  <a:pt x="418" y="33"/>
                </a:cubicBezTo>
                <a:cubicBezTo>
                  <a:pt x="412" y="12"/>
                  <a:pt x="391" y="0"/>
                  <a:pt x="370" y="6"/>
                </a:cubicBezTo>
                <a:cubicBezTo>
                  <a:pt x="33" y="99"/>
                  <a:pt x="33" y="99"/>
                  <a:pt x="33" y="99"/>
                </a:cubicBezTo>
                <a:cubicBezTo>
                  <a:pt x="12" y="104"/>
                  <a:pt x="0" y="126"/>
                  <a:pt x="6" y="146"/>
                </a:cubicBezTo>
                <a:cubicBezTo>
                  <a:pt x="9" y="159"/>
                  <a:pt x="18" y="168"/>
                  <a:pt x="29" y="172"/>
                </a:cubicBez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0" name="Freeform: Shape 12"/>
          <p:cNvSpPr>
            <a:spLocks/>
          </p:cNvSpPr>
          <p:nvPr/>
        </p:nvSpPr>
        <p:spPr bwMode="auto">
          <a:xfrm rot="637550">
            <a:off x="4028818" y="1783231"/>
            <a:ext cx="1101191" cy="694935"/>
          </a:xfrm>
          <a:custGeom>
            <a:avLst/>
            <a:gdLst>
              <a:gd name="T0" fmla="*/ 417 w 423"/>
              <a:gd name="T1" fmla="*/ 33 h 179"/>
              <a:gd name="T2" fmla="*/ 390 w 423"/>
              <a:gd name="T3" fmla="*/ 81 h 179"/>
              <a:gd name="T4" fmla="*/ 53 w 423"/>
              <a:gd name="T5" fmla="*/ 173 h 179"/>
              <a:gd name="T6" fmla="*/ 5 w 423"/>
              <a:gd name="T7" fmla="*/ 146 h 179"/>
              <a:gd name="T8" fmla="*/ 5 w 423"/>
              <a:gd name="T9" fmla="*/ 146 h 179"/>
              <a:gd name="T10" fmla="*/ 33 w 423"/>
              <a:gd name="T11" fmla="*/ 98 h 179"/>
              <a:gd name="T12" fmla="*/ 370 w 423"/>
              <a:gd name="T13" fmla="*/ 6 h 179"/>
              <a:gd name="T14" fmla="*/ 417 w 423"/>
              <a:gd name="T15" fmla="*/ 3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3" h="179">
                <a:moveTo>
                  <a:pt x="417" y="33"/>
                </a:moveTo>
                <a:cubicBezTo>
                  <a:pt x="423" y="54"/>
                  <a:pt x="411" y="75"/>
                  <a:pt x="390" y="81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32" y="179"/>
                  <a:pt x="11" y="167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0" y="126"/>
                  <a:pt x="12" y="104"/>
                  <a:pt x="33" y="98"/>
                </a:cubicBezTo>
                <a:cubicBezTo>
                  <a:pt x="370" y="6"/>
                  <a:pt x="370" y="6"/>
                  <a:pt x="370" y="6"/>
                </a:cubicBezTo>
                <a:cubicBezTo>
                  <a:pt x="390" y="0"/>
                  <a:pt x="412" y="12"/>
                  <a:pt x="417" y="33"/>
                </a:cubicBez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1" name="Freeform: Shape 13"/>
          <p:cNvSpPr>
            <a:spLocks/>
          </p:cNvSpPr>
          <p:nvPr/>
        </p:nvSpPr>
        <p:spPr bwMode="auto">
          <a:xfrm>
            <a:off x="4030043" y="3583234"/>
            <a:ext cx="1098749" cy="573934"/>
          </a:xfrm>
          <a:custGeom>
            <a:avLst/>
            <a:gdLst>
              <a:gd name="T0" fmla="*/ 183 w 234"/>
              <a:gd name="T1" fmla="*/ 0 h 148"/>
              <a:gd name="T2" fmla="*/ 57 w 234"/>
              <a:gd name="T3" fmla="*/ 0 h 148"/>
              <a:gd name="T4" fmla="*/ 0 w 234"/>
              <a:gd name="T5" fmla="*/ 64 h 148"/>
              <a:gd name="T6" fmla="*/ 0 w 234"/>
              <a:gd name="T7" fmla="*/ 86 h 148"/>
              <a:gd name="T8" fmla="*/ 52 w 234"/>
              <a:gd name="T9" fmla="*/ 148 h 148"/>
              <a:gd name="T10" fmla="*/ 171 w 234"/>
              <a:gd name="T11" fmla="*/ 148 h 148"/>
              <a:gd name="T12" fmla="*/ 233 w 234"/>
              <a:gd name="T13" fmla="*/ 84 h 148"/>
              <a:gd name="T14" fmla="*/ 233 w 234"/>
              <a:gd name="T15" fmla="*/ 62 h 148"/>
              <a:gd name="T16" fmla="*/ 183 w 234"/>
              <a:gd name="T1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148">
                <a:moveTo>
                  <a:pt x="183" y="0"/>
                </a:moveTo>
                <a:cubicBezTo>
                  <a:pt x="57" y="0"/>
                  <a:pt x="57" y="0"/>
                  <a:pt x="57" y="0"/>
                </a:cubicBezTo>
                <a:cubicBezTo>
                  <a:pt x="25" y="3"/>
                  <a:pt x="0" y="31"/>
                  <a:pt x="0" y="64"/>
                </a:cubicBezTo>
                <a:cubicBezTo>
                  <a:pt x="0" y="86"/>
                  <a:pt x="0" y="86"/>
                  <a:pt x="0" y="86"/>
                </a:cubicBezTo>
                <a:cubicBezTo>
                  <a:pt x="1" y="117"/>
                  <a:pt x="23" y="143"/>
                  <a:pt x="52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206" y="148"/>
                  <a:pt x="234" y="119"/>
                  <a:pt x="233" y="84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33" y="31"/>
                  <a:pt x="211" y="6"/>
                  <a:pt x="183" y="0"/>
                </a:cubicBez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2" name="Freeform: Shape 14"/>
          <p:cNvSpPr>
            <a:spLocks/>
          </p:cNvSpPr>
          <p:nvPr/>
        </p:nvSpPr>
        <p:spPr bwMode="auto">
          <a:xfrm rot="1082925">
            <a:off x="4190321" y="1405490"/>
            <a:ext cx="778184" cy="694935"/>
          </a:xfrm>
          <a:custGeom>
            <a:avLst/>
            <a:gdLst>
              <a:gd name="T0" fmla="*/ 417 w 423"/>
              <a:gd name="T1" fmla="*/ 33 h 179"/>
              <a:gd name="T2" fmla="*/ 390 w 423"/>
              <a:gd name="T3" fmla="*/ 81 h 179"/>
              <a:gd name="T4" fmla="*/ 53 w 423"/>
              <a:gd name="T5" fmla="*/ 173 h 179"/>
              <a:gd name="T6" fmla="*/ 5 w 423"/>
              <a:gd name="T7" fmla="*/ 146 h 179"/>
              <a:gd name="T8" fmla="*/ 5 w 423"/>
              <a:gd name="T9" fmla="*/ 146 h 179"/>
              <a:gd name="T10" fmla="*/ 33 w 423"/>
              <a:gd name="T11" fmla="*/ 98 h 179"/>
              <a:gd name="T12" fmla="*/ 370 w 423"/>
              <a:gd name="T13" fmla="*/ 6 h 179"/>
              <a:gd name="T14" fmla="*/ 417 w 423"/>
              <a:gd name="T15" fmla="*/ 3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3" h="179">
                <a:moveTo>
                  <a:pt x="417" y="33"/>
                </a:moveTo>
                <a:cubicBezTo>
                  <a:pt x="423" y="54"/>
                  <a:pt x="411" y="75"/>
                  <a:pt x="390" y="81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32" y="179"/>
                  <a:pt x="11" y="167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0" y="126"/>
                  <a:pt x="12" y="104"/>
                  <a:pt x="33" y="98"/>
                </a:cubicBezTo>
                <a:cubicBezTo>
                  <a:pt x="370" y="6"/>
                  <a:pt x="370" y="6"/>
                  <a:pt x="370" y="6"/>
                </a:cubicBezTo>
                <a:cubicBezTo>
                  <a:pt x="390" y="0"/>
                  <a:pt x="412" y="12"/>
                  <a:pt x="417" y="33"/>
                </a:cubicBez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34" name="Group 6"/>
          <p:cNvGrpSpPr>
            <a:grpSpLocks noChangeAspect="1"/>
          </p:cNvGrpSpPr>
          <p:nvPr/>
        </p:nvGrpSpPr>
        <p:grpSpPr bwMode="auto">
          <a:xfrm>
            <a:off x="4359792" y="1027087"/>
            <a:ext cx="439242" cy="487916"/>
            <a:chOff x="347" y="3344"/>
            <a:chExt cx="586" cy="707"/>
          </a:xfrm>
          <a:solidFill>
            <a:schemeClr val="accent1"/>
          </a:solidFill>
        </p:grpSpPr>
        <p:sp>
          <p:nvSpPr>
            <p:cNvPr id="35" name="Oval 7"/>
            <p:cNvSpPr>
              <a:spLocks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8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5" name="Straight Arrow Connector 15"/>
          <p:cNvCxnSpPr/>
          <p:nvPr/>
        </p:nvCxnSpPr>
        <p:spPr>
          <a:xfrm flipH="1">
            <a:off x="3482903" y="1302036"/>
            <a:ext cx="810182" cy="0"/>
          </a:xfrm>
          <a:prstGeom prst="straightConnector1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20"/>
          <p:cNvCxnSpPr/>
          <p:nvPr/>
        </p:nvCxnSpPr>
        <p:spPr>
          <a:xfrm>
            <a:off x="5629020" y="2197328"/>
            <a:ext cx="810182" cy="0"/>
          </a:xfrm>
          <a:prstGeom prst="straightConnector1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25"/>
          <p:cNvCxnSpPr/>
          <p:nvPr/>
        </p:nvCxnSpPr>
        <p:spPr>
          <a:xfrm flipH="1">
            <a:off x="2627049" y="3131446"/>
            <a:ext cx="810182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30"/>
          <p:cNvCxnSpPr/>
          <p:nvPr/>
        </p:nvCxnSpPr>
        <p:spPr>
          <a:xfrm>
            <a:off x="5388334" y="3907346"/>
            <a:ext cx="810182" cy="0"/>
          </a:xfrm>
          <a:prstGeom prst="straightConnector1">
            <a:avLst/>
          </a:prstGeom>
          <a:ln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21"/>
          <p:cNvGrpSpPr/>
          <p:nvPr/>
        </p:nvGrpSpPr>
        <p:grpSpPr>
          <a:xfrm>
            <a:off x="6691536" y="1842670"/>
            <a:ext cx="1731243" cy="772306"/>
            <a:chOff x="8922048" y="2456892"/>
            <a:chExt cx="2308324" cy="1029742"/>
          </a:xfrm>
        </p:grpSpPr>
        <p:sp>
          <p:nvSpPr>
            <p:cNvPr id="28" name="TextBox 22"/>
            <p:cNvSpPr txBox="1"/>
            <p:nvPr/>
          </p:nvSpPr>
          <p:spPr>
            <a:xfrm>
              <a:off x="8922048" y="2456892"/>
              <a:ext cx="2308324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cxnSp>
          <p:nvCxnSpPr>
            <p:cNvPr id="29" name="Straight Connector 23"/>
            <p:cNvCxnSpPr/>
            <p:nvPr/>
          </p:nvCxnSpPr>
          <p:spPr>
            <a:xfrm>
              <a:off x="8922049" y="2716080"/>
              <a:ext cx="221962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16"/>
            <p:cNvGrpSpPr/>
            <p:nvPr/>
          </p:nvGrpSpPr>
          <p:grpSpPr>
            <a:xfrm>
              <a:off x="8922048" y="2780928"/>
              <a:ext cx="2308324" cy="705706"/>
              <a:chOff x="8922049" y="2765435"/>
              <a:chExt cx="2308324" cy="705706"/>
            </a:xfrm>
          </p:grpSpPr>
          <p:sp>
            <p:nvSpPr>
              <p:cNvPr id="31" name="Rectangle 24"/>
              <p:cNvSpPr/>
              <p:nvPr/>
            </p:nvSpPr>
            <p:spPr>
              <a:xfrm>
                <a:off x="8922049" y="2765435"/>
                <a:ext cx="2308324" cy="184666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1200" b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Rectangle 1"/>
              <p:cNvSpPr/>
              <p:nvPr/>
            </p:nvSpPr>
            <p:spPr>
              <a:xfrm>
                <a:off x="8922049" y="2950101"/>
                <a:ext cx="2308324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10" name="Group 35"/>
          <p:cNvGrpSpPr/>
          <p:nvPr/>
        </p:nvGrpSpPr>
        <p:grpSpPr>
          <a:xfrm>
            <a:off x="6458059" y="3548588"/>
            <a:ext cx="2137835" cy="772306"/>
            <a:chOff x="8922048" y="2456892"/>
            <a:chExt cx="2308324" cy="1029742"/>
          </a:xfrm>
        </p:grpSpPr>
        <p:sp>
          <p:nvSpPr>
            <p:cNvPr id="23" name="TextBox 36"/>
            <p:cNvSpPr txBox="1"/>
            <p:nvPr/>
          </p:nvSpPr>
          <p:spPr>
            <a:xfrm>
              <a:off x="8922048" y="2456892"/>
              <a:ext cx="2308324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cxnSp>
          <p:nvCxnSpPr>
            <p:cNvPr id="24" name="Straight Connector 37"/>
            <p:cNvCxnSpPr/>
            <p:nvPr/>
          </p:nvCxnSpPr>
          <p:spPr>
            <a:xfrm>
              <a:off x="8922049" y="2716080"/>
              <a:ext cx="221962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38"/>
            <p:cNvGrpSpPr/>
            <p:nvPr/>
          </p:nvGrpSpPr>
          <p:grpSpPr>
            <a:xfrm>
              <a:off x="8922048" y="2780928"/>
              <a:ext cx="2308324" cy="705706"/>
              <a:chOff x="8922049" y="2765435"/>
              <a:chExt cx="2308324" cy="705706"/>
            </a:xfrm>
          </p:grpSpPr>
          <p:sp>
            <p:nvSpPr>
              <p:cNvPr id="26" name="Rectangle 39"/>
              <p:cNvSpPr/>
              <p:nvPr/>
            </p:nvSpPr>
            <p:spPr>
              <a:xfrm>
                <a:off x="8922049" y="2765435"/>
                <a:ext cx="2308324" cy="184666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1200" b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Rectangle 40"/>
              <p:cNvSpPr/>
              <p:nvPr/>
            </p:nvSpPr>
            <p:spPr>
              <a:xfrm>
                <a:off x="8922049" y="2950101"/>
                <a:ext cx="2308324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11" name="Group 41"/>
          <p:cNvGrpSpPr/>
          <p:nvPr/>
        </p:nvGrpSpPr>
        <p:grpSpPr>
          <a:xfrm>
            <a:off x="533632" y="1018141"/>
            <a:ext cx="2532989" cy="772306"/>
            <a:chOff x="8922048" y="2456892"/>
            <a:chExt cx="2219623" cy="1029742"/>
          </a:xfrm>
        </p:grpSpPr>
        <p:sp>
          <p:nvSpPr>
            <p:cNvPr id="18" name="TextBox 42"/>
            <p:cNvSpPr txBox="1"/>
            <p:nvPr/>
          </p:nvSpPr>
          <p:spPr>
            <a:xfrm>
              <a:off x="8922048" y="2456892"/>
              <a:ext cx="2219622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cxnSp>
          <p:nvCxnSpPr>
            <p:cNvPr id="19" name="Straight Connector 43"/>
            <p:cNvCxnSpPr/>
            <p:nvPr/>
          </p:nvCxnSpPr>
          <p:spPr>
            <a:xfrm>
              <a:off x="8922049" y="2716080"/>
              <a:ext cx="221962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44"/>
            <p:cNvGrpSpPr/>
            <p:nvPr/>
          </p:nvGrpSpPr>
          <p:grpSpPr>
            <a:xfrm>
              <a:off x="8922049" y="2780928"/>
              <a:ext cx="2219622" cy="705706"/>
              <a:chOff x="8922050" y="2765435"/>
              <a:chExt cx="2219622" cy="705706"/>
            </a:xfrm>
          </p:grpSpPr>
          <p:sp>
            <p:nvSpPr>
              <p:cNvPr id="21" name="Rectangle 45"/>
              <p:cNvSpPr/>
              <p:nvPr/>
            </p:nvSpPr>
            <p:spPr>
              <a:xfrm>
                <a:off x="8922050" y="2765435"/>
                <a:ext cx="2219622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200" b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Rectangle 46"/>
              <p:cNvSpPr/>
              <p:nvPr/>
            </p:nvSpPr>
            <p:spPr>
              <a:xfrm>
                <a:off x="8922050" y="2950101"/>
                <a:ext cx="2219622" cy="52104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12" name="Group 47"/>
          <p:cNvGrpSpPr/>
          <p:nvPr/>
        </p:nvGrpSpPr>
        <p:grpSpPr>
          <a:xfrm>
            <a:off x="533630" y="2796222"/>
            <a:ext cx="1781536" cy="772306"/>
            <a:chOff x="8922048" y="2456892"/>
            <a:chExt cx="2219622" cy="1029742"/>
          </a:xfrm>
        </p:grpSpPr>
        <p:sp>
          <p:nvSpPr>
            <p:cNvPr id="13" name="TextBox 48"/>
            <p:cNvSpPr txBox="1"/>
            <p:nvPr/>
          </p:nvSpPr>
          <p:spPr>
            <a:xfrm>
              <a:off x="8922048" y="2456892"/>
              <a:ext cx="2219622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cxnSp>
          <p:nvCxnSpPr>
            <p:cNvPr id="14" name="Straight Connector 49"/>
            <p:cNvCxnSpPr/>
            <p:nvPr/>
          </p:nvCxnSpPr>
          <p:spPr>
            <a:xfrm>
              <a:off x="8922049" y="2716080"/>
              <a:ext cx="2219621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0"/>
            <p:cNvGrpSpPr/>
            <p:nvPr/>
          </p:nvGrpSpPr>
          <p:grpSpPr>
            <a:xfrm>
              <a:off x="8922048" y="2780928"/>
              <a:ext cx="2219622" cy="705706"/>
              <a:chOff x="8922049" y="2765435"/>
              <a:chExt cx="2219622" cy="705706"/>
            </a:xfrm>
          </p:grpSpPr>
          <p:sp>
            <p:nvSpPr>
              <p:cNvPr id="16" name="Rectangle 51"/>
              <p:cNvSpPr/>
              <p:nvPr/>
            </p:nvSpPr>
            <p:spPr>
              <a:xfrm>
                <a:off x="8922049" y="2765435"/>
                <a:ext cx="2219622" cy="184666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200" b="1" dirty="0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Rectangle 52"/>
              <p:cNvSpPr/>
              <p:nvPr/>
            </p:nvSpPr>
            <p:spPr>
              <a:xfrm>
                <a:off x="8922049" y="2950101"/>
                <a:ext cx="2219622" cy="52104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4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6104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ľïḑé"/>
          <p:cNvGrpSpPr/>
          <p:nvPr/>
        </p:nvGrpSpPr>
        <p:grpSpPr>
          <a:xfrm>
            <a:off x="6424834" y="3716427"/>
            <a:ext cx="1748937" cy="784502"/>
            <a:chOff x="8662573" y="1518902"/>
            <a:chExt cx="2578029" cy="1046002"/>
          </a:xfrm>
        </p:grpSpPr>
        <p:sp>
          <p:nvSpPr>
            <p:cNvPr id="27" name="íşḷîdê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8" name="îSļidê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5" name="ïṣḷiḑé"/>
          <p:cNvGrpSpPr/>
          <p:nvPr/>
        </p:nvGrpSpPr>
        <p:grpSpPr>
          <a:xfrm>
            <a:off x="3697531" y="3377822"/>
            <a:ext cx="1748937" cy="784502"/>
            <a:chOff x="8662573" y="1518902"/>
            <a:chExt cx="2578029" cy="1046002"/>
          </a:xfrm>
        </p:grpSpPr>
        <p:sp>
          <p:nvSpPr>
            <p:cNvPr id="25" name="îṩḷîḍê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6" name="i$ľídê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6" name="işḷïḍè"/>
          <p:cNvGrpSpPr/>
          <p:nvPr/>
        </p:nvGrpSpPr>
        <p:grpSpPr>
          <a:xfrm>
            <a:off x="970228" y="3716427"/>
            <a:ext cx="1748937" cy="784502"/>
            <a:chOff x="8662573" y="1518902"/>
            <a:chExt cx="2578029" cy="1046002"/>
          </a:xfrm>
        </p:grpSpPr>
        <p:sp>
          <p:nvSpPr>
            <p:cNvPr id="23" name="iṩļíḍè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4" name="iṣlïdè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7" name="íŝḷïḋê"/>
          <p:cNvSpPr/>
          <p:nvPr/>
        </p:nvSpPr>
        <p:spPr>
          <a:xfrm>
            <a:off x="547833" y="3089748"/>
            <a:ext cx="8057601" cy="476964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3468" h="635952">
                <a:moveTo>
                  <a:pt x="0" y="19268"/>
                </a:moveTo>
                <a:lnTo>
                  <a:pt x="1741818" y="635952"/>
                </a:lnTo>
                <a:lnTo>
                  <a:pt x="5366924" y="27025"/>
                </a:lnTo>
                <a:lnTo>
                  <a:pt x="9002970" y="635560"/>
                </a:lnTo>
                <a:lnTo>
                  <a:pt x="10743468" y="0"/>
                </a:lnTo>
              </a:path>
            </a:pathLst>
          </a:cu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ísļiḑè"/>
          <p:cNvGrpSpPr/>
          <p:nvPr/>
        </p:nvGrpSpPr>
        <p:grpSpPr>
          <a:xfrm>
            <a:off x="2652119" y="899674"/>
            <a:ext cx="3839762" cy="802882"/>
            <a:chOff x="3536159" y="3725012"/>
            <a:chExt cx="5119683" cy="940703"/>
          </a:xfrm>
        </p:grpSpPr>
        <p:sp>
          <p:nvSpPr>
            <p:cNvPr id="21" name="iśľíḍè"/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2" name="ïSḻïḓe"/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lnSpcReduction="10000"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9" name="îŝļiḍé"/>
          <p:cNvGrpSpPr/>
          <p:nvPr/>
        </p:nvGrpSpPr>
        <p:grpSpPr>
          <a:xfrm>
            <a:off x="1673076" y="3338046"/>
            <a:ext cx="297117" cy="297117"/>
            <a:chOff x="4792557" y="2249137"/>
            <a:chExt cx="648072" cy="648072"/>
          </a:xfrm>
        </p:grpSpPr>
        <p:sp>
          <p:nvSpPr>
            <p:cNvPr id="19" name="íSḷïḍé"/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ísļiďè"/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íşḷïḋe"/>
          <p:cNvGrpSpPr/>
          <p:nvPr/>
        </p:nvGrpSpPr>
        <p:grpSpPr>
          <a:xfrm>
            <a:off x="7148782" y="3338046"/>
            <a:ext cx="297117" cy="297117"/>
            <a:chOff x="3909160" y="2249137"/>
            <a:chExt cx="648072" cy="648072"/>
          </a:xfrm>
        </p:grpSpPr>
        <p:sp>
          <p:nvSpPr>
            <p:cNvPr id="17" name="îšliḋé"/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i$ḻîḋê"/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íṩlîḋê"/>
          <p:cNvGrpSpPr>
            <a:grpSpLocks/>
          </p:cNvGrpSpPr>
          <p:nvPr/>
        </p:nvGrpSpPr>
        <p:grpSpPr>
          <a:xfrm>
            <a:off x="4423441" y="2930990"/>
            <a:ext cx="297117" cy="297117"/>
            <a:chOff x="5675954" y="2249137"/>
            <a:chExt cx="648072" cy="648072"/>
          </a:xfrm>
        </p:grpSpPr>
        <p:sp>
          <p:nvSpPr>
            <p:cNvPr id="15" name="íš1íḑè"/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ṡḷiḋe"/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îṥľíḍe"/>
          <p:cNvSpPr/>
          <p:nvPr/>
        </p:nvSpPr>
        <p:spPr>
          <a:xfrm>
            <a:off x="539995" y="1780620"/>
            <a:ext cx="8071722" cy="1433277"/>
          </a:xfrm>
          <a:custGeom>
            <a:avLst/>
            <a:gdLst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997844 w 10755824"/>
              <a:gd name="connsiteY2" fmla="*/ 15499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376475 w 10755824"/>
              <a:gd name="connsiteY3" fmla="*/ 650929 h 697424"/>
              <a:gd name="connsiteX4" fmla="*/ 10755824 w 10755824"/>
              <a:gd name="connsiteY4" fmla="*/ 0 h 697424"/>
              <a:gd name="connsiteX0" fmla="*/ 0 w 10755824"/>
              <a:gd name="connsiteY0" fmla="*/ 216976 h 697424"/>
              <a:gd name="connsiteX1" fmla="*/ 2092271 w 10755824"/>
              <a:gd name="connsiteY1" fmla="*/ 697424 h 697424"/>
              <a:gd name="connsiteX2" fmla="*/ 5379280 w 10755824"/>
              <a:gd name="connsiteY2" fmla="*/ 27025 h 697424"/>
              <a:gd name="connsiteX3" fmla="*/ 9015326 w 10755824"/>
              <a:gd name="connsiteY3" fmla="*/ 635560 h 697424"/>
              <a:gd name="connsiteX4" fmla="*/ 10755824 w 10755824"/>
              <a:gd name="connsiteY4" fmla="*/ 0 h 697424"/>
              <a:gd name="connsiteX0" fmla="*/ 0 w 10755824"/>
              <a:gd name="connsiteY0" fmla="*/ 216976 h 635952"/>
              <a:gd name="connsiteX1" fmla="*/ 1738806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55824"/>
              <a:gd name="connsiteY0" fmla="*/ 216976 h 635952"/>
              <a:gd name="connsiteX1" fmla="*/ 1754174 w 10755824"/>
              <a:gd name="connsiteY1" fmla="*/ 635952 h 635952"/>
              <a:gd name="connsiteX2" fmla="*/ 5379280 w 10755824"/>
              <a:gd name="connsiteY2" fmla="*/ 27025 h 635952"/>
              <a:gd name="connsiteX3" fmla="*/ 9015326 w 10755824"/>
              <a:gd name="connsiteY3" fmla="*/ 635560 h 635952"/>
              <a:gd name="connsiteX4" fmla="*/ 10755824 w 10755824"/>
              <a:gd name="connsiteY4" fmla="*/ 0 h 635952"/>
              <a:gd name="connsiteX0" fmla="*/ 0 w 10743468"/>
              <a:gd name="connsiteY0" fmla="*/ 19268 h 635952"/>
              <a:gd name="connsiteX1" fmla="*/ 1741818 w 10743468"/>
              <a:gd name="connsiteY1" fmla="*/ 635952 h 635952"/>
              <a:gd name="connsiteX2" fmla="*/ 5366924 w 10743468"/>
              <a:gd name="connsiteY2" fmla="*/ 27025 h 635952"/>
              <a:gd name="connsiteX3" fmla="*/ 9002970 w 10743468"/>
              <a:gd name="connsiteY3" fmla="*/ 635560 h 635952"/>
              <a:gd name="connsiteX4" fmla="*/ 10743468 w 10743468"/>
              <a:gd name="connsiteY4" fmla="*/ 0 h 635952"/>
              <a:gd name="connsiteX0" fmla="*/ 0 w 10875014"/>
              <a:gd name="connsiteY0" fmla="*/ 74711 h 691395"/>
              <a:gd name="connsiteX1" fmla="*/ 1741818 w 10875014"/>
              <a:gd name="connsiteY1" fmla="*/ 691395 h 691395"/>
              <a:gd name="connsiteX2" fmla="*/ 5366924 w 10875014"/>
              <a:gd name="connsiteY2" fmla="*/ 82468 h 691395"/>
              <a:gd name="connsiteX3" fmla="*/ 9002970 w 10875014"/>
              <a:gd name="connsiteY3" fmla="*/ 691003 h 691395"/>
              <a:gd name="connsiteX4" fmla="*/ 10743468 w 10875014"/>
              <a:gd name="connsiteY4" fmla="*/ 55443 h 691395"/>
              <a:gd name="connsiteX5" fmla="*/ 10752495 w 10875014"/>
              <a:gd name="connsiteY5" fmla="*/ 28972 h 691395"/>
              <a:gd name="connsiteX0" fmla="*/ 0 w 10872491"/>
              <a:gd name="connsiteY0" fmla="*/ 1489528 h 2106212"/>
              <a:gd name="connsiteX1" fmla="*/ 1741818 w 10872491"/>
              <a:gd name="connsiteY1" fmla="*/ 2106212 h 2106212"/>
              <a:gd name="connsiteX2" fmla="*/ 5366924 w 10872491"/>
              <a:gd name="connsiteY2" fmla="*/ 1497285 h 2106212"/>
              <a:gd name="connsiteX3" fmla="*/ 9002970 w 10872491"/>
              <a:gd name="connsiteY3" fmla="*/ 2105820 h 2106212"/>
              <a:gd name="connsiteX4" fmla="*/ 10743468 w 10872491"/>
              <a:gd name="connsiteY4" fmla="*/ 1470260 h 2106212"/>
              <a:gd name="connsiteX5" fmla="*/ 10742870 w 10872491"/>
              <a:gd name="connsiteY5" fmla="*/ 0 h 2106212"/>
              <a:gd name="connsiteX0" fmla="*/ 0 w 10748476"/>
              <a:gd name="connsiteY0" fmla="*/ 1489528 h 2106212"/>
              <a:gd name="connsiteX1" fmla="*/ 1741818 w 10748476"/>
              <a:gd name="connsiteY1" fmla="*/ 2106212 h 2106212"/>
              <a:gd name="connsiteX2" fmla="*/ 5366924 w 10748476"/>
              <a:gd name="connsiteY2" fmla="*/ 1497285 h 2106212"/>
              <a:gd name="connsiteX3" fmla="*/ 9002970 w 10748476"/>
              <a:gd name="connsiteY3" fmla="*/ 2105820 h 2106212"/>
              <a:gd name="connsiteX4" fmla="*/ 10743468 w 10748476"/>
              <a:gd name="connsiteY4" fmla="*/ 1470260 h 2106212"/>
              <a:gd name="connsiteX5" fmla="*/ 10742870 w 10748476"/>
              <a:gd name="connsiteY5" fmla="*/ 0 h 2106212"/>
              <a:gd name="connsiteX0" fmla="*/ 0 w 10748476"/>
              <a:gd name="connsiteY0" fmla="*/ 1607098 h 2223782"/>
              <a:gd name="connsiteX1" fmla="*/ 1741818 w 10748476"/>
              <a:gd name="connsiteY1" fmla="*/ 2223782 h 2223782"/>
              <a:gd name="connsiteX2" fmla="*/ 5366924 w 10748476"/>
              <a:gd name="connsiteY2" fmla="*/ 1614855 h 2223782"/>
              <a:gd name="connsiteX3" fmla="*/ 9002970 w 10748476"/>
              <a:gd name="connsiteY3" fmla="*/ 2223390 h 2223782"/>
              <a:gd name="connsiteX4" fmla="*/ 10743468 w 10748476"/>
              <a:gd name="connsiteY4" fmla="*/ 1587830 h 2223782"/>
              <a:gd name="connsiteX5" fmla="*/ 10742870 w 10748476"/>
              <a:gd name="connsiteY5" fmla="*/ 117570 h 2223782"/>
              <a:gd name="connsiteX6" fmla="*/ 10704370 w 10748476"/>
              <a:gd name="connsiteY6" fmla="*/ 88695 h 2223782"/>
              <a:gd name="connsiteX0" fmla="*/ 8548 w 10757024"/>
              <a:gd name="connsiteY0" fmla="*/ 1514350 h 2131034"/>
              <a:gd name="connsiteX1" fmla="*/ 1750366 w 10757024"/>
              <a:gd name="connsiteY1" fmla="*/ 2131034 h 2131034"/>
              <a:gd name="connsiteX2" fmla="*/ 5375472 w 10757024"/>
              <a:gd name="connsiteY2" fmla="*/ 1522107 h 2131034"/>
              <a:gd name="connsiteX3" fmla="*/ 9011518 w 10757024"/>
              <a:gd name="connsiteY3" fmla="*/ 2130642 h 2131034"/>
              <a:gd name="connsiteX4" fmla="*/ 10752016 w 10757024"/>
              <a:gd name="connsiteY4" fmla="*/ 1495082 h 2131034"/>
              <a:gd name="connsiteX5" fmla="*/ 10751418 w 10757024"/>
              <a:gd name="connsiteY5" fmla="*/ 24822 h 2131034"/>
              <a:gd name="connsiteX6" fmla="*/ 0 w 10757024"/>
              <a:gd name="connsiteY6" fmla="*/ 1487863 h 2131034"/>
              <a:gd name="connsiteX0" fmla="*/ 27758 w 10776234"/>
              <a:gd name="connsiteY0" fmla="*/ 1523469 h 2140153"/>
              <a:gd name="connsiteX1" fmla="*/ 1769576 w 10776234"/>
              <a:gd name="connsiteY1" fmla="*/ 2140153 h 2140153"/>
              <a:gd name="connsiteX2" fmla="*/ 5394682 w 10776234"/>
              <a:gd name="connsiteY2" fmla="*/ 1531226 h 2140153"/>
              <a:gd name="connsiteX3" fmla="*/ 9030728 w 10776234"/>
              <a:gd name="connsiteY3" fmla="*/ 2139761 h 2140153"/>
              <a:gd name="connsiteX4" fmla="*/ 10771226 w 10776234"/>
              <a:gd name="connsiteY4" fmla="*/ 1504201 h 2140153"/>
              <a:gd name="connsiteX5" fmla="*/ 10770628 w 10776234"/>
              <a:gd name="connsiteY5" fmla="*/ 33941 h 2140153"/>
              <a:gd name="connsiteX6" fmla="*/ 0 w 10776234"/>
              <a:gd name="connsiteY6" fmla="*/ 989836 h 2140153"/>
              <a:gd name="connsiteX0" fmla="*/ 20074 w 10768550"/>
              <a:gd name="connsiteY0" fmla="*/ 1565002 h 2181686"/>
              <a:gd name="connsiteX1" fmla="*/ 1761892 w 10768550"/>
              <a:gd name="connsiteY1" fmla="*/ 2181686 h 2181686"/>
              <a:gd name="connsiteX2" fmla="*/ 5386998 w 10768550"/>
              <a:gd name="connsiteY2" fmla="*/ 1572759 h 2181686"/>
              <a:gd name="connsiteX3" fmla="*/ 9023044 w 10768550"/>
              <a:gd name="connsiteY3" fmla="*/ 2181294 h 2181686"/>
              <a:gd name="connsiteX4" fmla="*/ 10763542 w 10768550"/>
              <a:gd name="connsiteY4" fmla="*/ 1545734 h 2181686"/>
              <a:gd name="connsiteX5" fmla="*/ 10762944 w 10768550"/>
              <a:gd name="connsiteY5" fmla="*/ 75474 h 2181686"/>
              <a:gd name="connsiteX6" fmla="*/ 0 w 10768550"/>
              <a:gd name="connsiteY6" fmla="*/ 270650 h 2181686"/>
              <a:gd name="connsiteX0" fmla="*/ 20074 w 10767013"/>
              <a:gd name="connsiteY0" fmla="*/ 1324163 h 1940847"/>
              <a:gd name="connsiteX1" fmla="*/ 1761892 w 10767013"/>
              <a:gd name="connsiteY1" fmla="*/ 1940847 h 1940847"/>
              <a:gd name="connsiteX2" fmla="*/ 5386998 w 10767013"/>
              <a:gd name="connsiteY2" fmla="*/ 1331920 h 1940847"/>
              <a:gd name="connsiteX3" fmla="*/ 9023044 w 10767013"/>
              <a:gd name="connsiteY3" fmla="*/ 1940455 h 1940847"/>
              <a:gd name="connsiteX4" fmla="*/ 10763542 w 10767013"/>
              <a:gd name="connsiteY4" fmla="*/ 1304895 h 1940847"/>
              <a:gd name="connsiteX5" fmla="*/ 10752670 w 10767013"/>
              <a:gd name="connsiteY5" fmla="*/ 153134 h 1940847"/>
              <a:gd name="connsiteX6" fmla="*/ 0 w 10767013"/>
              <a:gd name="connsiteY6" fmla="*/ 29811 h 1940847"/>
              <a:gd name="connsiteX0" fmla="*/ 20074 w 10767013"/>
              <a:gd name="connsiteY0" fmla="*/ 1294352 h 1911036"/>
              <a:gd name="connsiteX1" fmla="*/ 1761892 w 10767013"/>
              <a:gd name="connsiteY1" fmla="*/ 1911036 h 1911036"/>
              <a:gd name="connsiteX2" fmla="*/ 5386998 w 10767013"/>
              <a:gd name="connsiteY2" fmla="*/ 1302109 h 1911036"/>
              <a:gd name="connsiteX3" fmla="*/ 9023044 w 10767013"/>
              <a:gd name="connsiteY3" fmla="*/ 1910644 h 1911036"/>
              <a:gd name="connsiteX4" fmla="*/ 10763542 w 10767013"/>
              <a:gd name="connsiteY4" fmla="*/ 1275084 h 1911036"/>
              <a:gd name="connsiteX5" fmla="*/ 10752670 w 10767013"/>
              <a:gd name="connsiteY5" fmla="*/ 123323 h 1911036"/>
              <a:gd name="connsiteX6" fmla="*/ 0 w 10767013"/>
              <a:gd name="connsiteY6" fmla="*/ 0 h 1911036"/>
              <a:gd name="connsiteX0" fmla="*/ 20074 w 10767013"/>
              <a:gd name="connsiteY0" fmla="*/ 1294352 h 1911036"/>
              <a:gd name="connsiteX1" fmla="*/ 1761892 w 10767013"/>
              <a:gd name="connsiteY1" fmla="*/ 1911036 h 1911036"/>
              <a:gd name="connsiteX2" fmla="*/ 5386998 w 10767013"/>
              <a:gd name="connsiteY2" fmla="*/ 1302109 h 1911036"/>
              <a:gd name="connsiteX3" fmla="*/ 9023044 w 10767013"/>
              <a:gd name="connsiteY3" fmla="*/ 1910644 h 1911036"/>
              <a:gd name="connsiteX4" fmla="*/ 10763542 w 10767013"/>
              <a:gd name="connsiteY4" fmla="*/ 1275084 h 1911036"/>
              <a:gd name="connsiteX5" fmla="*/ 10752670 w 10767013"/>
              <a:gd name="connsiteY5" fmla="*/ 123323 h 1911036"/>
              <a:gd name="connsiteX6" fmla="*/ 0 w 10767013"/>
              <a:gd name="connsiteY6" fmla="*/ 0 h 1911036"/>
              <a:gd name="connsiteX7" fmla="*/ 20074 w 10767013"/>
              <a:gd name="connsiteY7" fmla="*/ 1294352 h 1911036"/>
              <a:gd name="connsiteX0" fmla="*/ 20074 w 10771921"/>
              <a:gd name="connsiteY0" fmla="*/ 1294352 h 1911036"/>
              <a:gd name="connsiteX1" fmla="*/ 1761892 w 10771921"/>
              <a:gd name="connsiteY1" fmla="*/ 1911036 h 1911036"/>
              <a:gd name="connsiteX2" fmla="*/ 5386998 w 10771921"/>
              <a:gd name="connsiteY2" fmla="*/ 1302109 h 1911036"/>
              <a:gd name="connsiteX3" fmla="*/ 9023044 w 10771921"/>
              <a:gd name="connsiteY3" fmla="*/ 1910644 h 1911036"/>
              <a:gd name="connsiteX4" fmla="*/ 10763542 w 10771921"/>
              <a:gd name="connsiteY4" fmla="*/ 1275084 h 1911036"/>
              <a:gd name="connsiteX5" fmla="*/ 10771921 w 10771921"/>
              <a:gd name="connsiteY5" fmla="*/ 27071 h 1911036"/>
              <a:gd name="connsiteX6" fmla="*/ 0 w 10771921"/>
              <a:gd name="connsiteY6" fmla="*/ 0 h 1911036"/>
              <a:gd name="connsiteX7" fmla="*/ 20074 w 10771921"/>
              <a:gd name="connsiteY7" fmla="*/ 1294352 h 1911036"/>
              <a:gd name="connsiteX0" fmla="*/ 20074 w 10771921"/>
              <a:gd name="connsiteY0" fmla="*/ 1294352 h 1911036"/>
              <a:gd name="connsiteX1" fmla="*/ 1761892 w 10771921"/>
              <a:gd name="connsiteY1" fmla="*/ 1911036 h 1911036"/>
              <a:gd name="connsiteX2" fmla="*/ 5386998 w 10771921"/>
              <a:gd name="connsiteY2" fmla="*/ 1302109 h 1911036"/>
              <a:gd name="connsiteX3" fmla="*/ 9023044 w 10771921"/>
              <a:gd name="connsiteY3" fmla="*/ 1910644 h 1911036"/>
              <a:gd name="connsiteX4" fmla="*/ 10763542 w 10771921"/>
              <a:gd name="connsiteY4" fmla="*/ 1275084 h 1911036"/>
              <a:gd name="connsiteX5" fmla="*/ 10771921 w 10771921"/>
              <a:gd name="connsiteY5" fmla="*/ 17445 h 1911036"/>
              <a:gd name="connsiteX6" fmla="*/ 0 w 10771921"/>
              <a:gd name="connsiteY6" fmla="*/ 0 h 1911036"/>
              <a:gd name="connsiteX7" fmla="*/ 20074 w 10771921"/>
              <a:gd name="connsiteY7" fmla="*/ 1294352 h 1911036"/>
              <a:gd name="connsiteX0" fmla="*/ 2007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20074 w 10771921"/>
              <a:gd name="connsiteY7" fmla="*/ 1284726 h 1901410"/>
              <a:gd name="connsiteX0" fmla="*/ 10449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10449 w 10771921"/>
              <a:gd name="connsiteY7" fmla="*/ 1284726 h 1901410"/>
              <a:gd name="connsiteX0" fmla="*/ 82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824 w 10771921"/>
              <a:gd name="connsiteY7" fmla="*/ 1284726 h 1901410"/>
              <a:gd name="connsiteX0" fmla="*/ 20074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20074 w 10771921"/>
              <a:gd name="connsiteY7" fmla="*/ 1284726 h 1901410"/>
              <a:gd name="connsiteX0" fmla="*/ 10449 w 10771921"/>
              <a:gd name="connsiteY0" fmla="*/ 1284726 h 1901410"/>
              <a:gd name="connsiteX1" fmla="*/ 1761892 w 10771921"/>
              <a:gd name="connsiteY1" fmla="*/ 1901410 h 1901410"/>
              <a:gd name="connsiteX2" fmla="*/ 5386998 w 10771921"/>
              <a:gd name="connsiteY2" fmla="*/ 1292483 h 1901410"/>
              <a:gd name="connsiteX3" fmla="*/ 9023044 w 10771921"/>
              <a:gd name="connsiteY3" fmla="*/ 1901018 h 1901410"/>
              <a:gd name="connsiteX4" fmla="*/ 10763542 w 10771921"/>
              <a:gd name="connsiteY4" fmla="*/ 1265458 h 1901410"/>
              <a:gd name="connsiteX5" fmla="*/ 10771921 w 10771921"/>
              <a:gd name="connsiteY5" fmla="*/ 7819 h 1901410"/>
              <a:gd name="connsiteX6" fmla="*/ 0 w 10771921"/>
              <a:gd name="connsiteY6" fmla="*/ 0 h 1901410"/>
              <a:gd name="connsiteX7" fmla="*/ 10449 w 10771921"/>
              <a:gd name="connsiteY7" fmla="*/ 1284726 h 1901410"/>
              <a:gd name="connsiteX0" fmla="*/ 824 w 10762296"/>
              <a:gd name="connsiteY0" fmla="*/ 1294352 h 1911036"/>
              <a:gd name="connsiteX1" fmla="*/ 1752267 w 10762296"/>
              <a:gd name="connsiteY1" fmla="*/ 1911036 h 1911036"/>
              <a:gd name="connsiteX2" fmla="*/ 5377373 w 10762296"/>
              <a:gd name="connsiteY2" fmla="*/ 1302109 h 1911036"/>
              <a:gd name="connsiteX3" fmla="*/ 9013419 w 10762296"/>
              <a:gd name="connsiteY3" fmla="*/ 1910644 h 1911036"/>
              <a:gd name="connsiteX4" fmla="*/ 10753917 w 10762296"/>
              <a:gd name="connsiteY4" fmla="*/ 1275084 h 1911036"/>
              <a:gd name="connsiteX5" fmla="*/ 10762296 w 10762296"/>
              <a:gd name="connsiteY5" fmla="*/ 17445 h 1911036"/>
              <a:gd name="connsiteX6" fmla="*/ 0 w 10762296"/>
              <a:gd name="connsiteY6" fmla="*/ 0 h 1911036"/>
              <a:gd name="connsiteX7" fmla="*/ 824 w 10762296"/>
              <a:gd name="connsiteY7" fmla="*/ 1294352 h 191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62296" h="1911036">
                <a:moveTo>
                  <a:pt x="824" y="1294352"/>
                </a:moveTo>
                <a:lnTo>
                  <a:pt x="1752267" y="1911036"/>
                </a:lnTo>
                <a:lnTo>
                  <a:pt x="5377373" y="1302109"/>
                </a:lnTo>
                <a:lnTo>
                  <a:pt x="9013419" y="1910644"/>
                </a:lnTo>
                <a:lnTo>
                  <a:pt x="10753917" y="1275084"/>
                </a:lnTo>
                <a:cubicBezTo>
                  <a:pt x="10766372" y="924114"/>
                  <a:pt x="10760416" y="22960"/>
                  <a:pt x="10762296" y="17445"/>
                </a:cubicBezTo>
                <a:cubicBezTo>
                  <a:pt x="10437281" y="3895"/>
                  <a:pt x="8021" y="6016"/>
                  <a:pt x="0" y="0"/>
                </a:cubicBezTo>
                <a:cubicBezTo>
                  <a:pt x="275" y="428242"/>
                  <a:pt x="549" y="866110"/>
                  <a:pt x="824" y="1294352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08348" y="3566712"/>
            <a:ext cx="0" cy="104282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935651" y="3566712"/>
            <a:ext cx="0" cy="104282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74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şḷíḓê"/>
          <p:cNvSpPr/>
          <p:nvPr/>
        </p:nvSpPr>
        <p:spPr>
          <a:xfrm rot="2700000">
            <a:off x="4344049" y="3683157"/>
            <a:ext cx="731875" cy="731876"/>
          </a:xfrm>
          <a:prstGeom prst="frame">
            <a:avLst/>
          </a:pr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íşľïdê"/>
          <p:cNvSpPr/>
          <p:nvPr/>
        </p:nvSpPr>
        <p:spPr>
          <a:xfrm rot="2700000">
            <a:off x="3818501" y="3103575"/>
            <a:ext cx="731875" cy="731876"/>
          </a:xfrm>
          <a:prstGeom prst="fram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i$ḻiḍê"/>
          <p:cNvSpPr/>
          <p:nvPr/>
        </p:nvSpPr>
        <p:spPr>
          <a:xfrm rot="2700000">
            <a:off x="4380185" y="2541891"/>
            <a:ext cx="731875" cy="731876"/>
          </a:xfrm>
          <a:prstGeom prst="frame">
            <a:avLst/>
          </a:pr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îṣ1îďe"/>
          <p:cNvSpPr/>
          <p:nvPr/>
        </p:nvSpPr>
        <p:spPr>
          <a:xfrm rot="2700000">
            <a:off x="3818501" y="2006478"/>
            <a:ext cx="731875" cy="731876"/>
          </a:xfrm>
          <a:prstGeom prst="fram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îṥḷîḓé"/>
          <p:cNvSpPr>
            <a:spLocks/>
          </p:cNvSpPr>
          <p:nvPr/>
        </p:nvSpPr>
        <p:spPr bwMode="auto">
          <a:xfrm>
            <a:off x="4614080" y="2780648"/>
            <a:ext cx="264086" cy="25436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cs typeface="+mn-ea"/>
              <a:sym typeface="+mn-lt"/>
            </a:endParaRPr>
          </a:p>
        </p:txBody>
      </p:sp>
      <p:sp>
        <p:nvSpPr>
          <p:cNvPr id="9" name="îŝľiďe"/>
          <p:cNvSpPr>
            <a:spLocks noEditPoints="1"/>
          </p:cNvSpPr>
          <p:nvPr/>
        </p:nvSpPr>
        <p:spPr bwMode="auto">
          <a:xfrm>
            <a:off x="4052396" y="3342332"/>
            <a:ext cx="264086" cy="25436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288000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343">
              <a:lnSpc>
                <a:spcPct val="150000"/>
              </a:lnSpc>
            </a:pPr>
            <a:endParaRPr lang="en-GB" sz="35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işḷîḋè"/>
          <p:cNvSpPr>
            <a:spLocks/>
          </p:cNvSpPr>
          <p:nvPr/>
        </p:nvSpPr>
        <p:spPr bwMode="auto">
          <a:xfrm>
            <a:off x="4577945" y="3921915"/>
            <a:ext cx="264086" cy="25436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ïŝ1iḓè"/>
          <p:cNvSpPr>
            <a:spLocks/>
          </p:cNvSpPr>
          <p:nvPr/>
        </p:nvSpPr>
        <p:spPr bwMode="auto">
          <a:xfrm>
            <a:off x="4052396" y="2245236"/>
            <a:ext cx="264086" cy="25436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21888" tIns="121888" rIns="121888" bIns="121888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6398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2" name="î$ḻïḓe"/>
          <p:cNvGrpSpPr/>
          <p:nvPr/>
        </p:nvGrpSpPr>
        <p:grpSpPr>
          <a:xfrm>
            <a:off x="6342594" y="3873596"/>
            <a:ext cx="1933522" cy="588005"/>
            <a:chOff x="128816" y="2217083"/>
            <a:chExt cx="3288629" cy="784007"/>
          </a:xfrm>
        </p:grpSpPr>
        <p:sp>
          <p:nvSpPr>
            <p:cNvPr id="25" name="is1îḑê"/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6" name="iṥ1îḓe"/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  <a:endParaRPr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íṣḷîḍe"/>
          <p:cNvGrpSpPr/>
          <p:nvPr/>
        </p:nvGrpSpPr>
        <p:grpSpPr>
          <a:xfrm>
            <a:off x="867885" y="3285591"/>
            <a:ext cx="1933522" cy="588005"/>
            <a:chOff x="251866" y="1988839"/>
            <a:chExt cx="3288629" cy="784007"/>
          </a:xfrm>
        </p:grpSpPr>
        <p:sp>
          <p:nvSpPr>
            <p:cNvPr id="23" name="işlïḋè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4" name="íşlïdé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  <a:endParaRPr lang="en-US" altLang="zh-CN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iṧḷïďé"/>
          <p:cNvGrpSpPr/>
          <p:nvPr/>
        </p:nvGrpSpPr>
        <p:grpSpPr>
          <a:xfrm>
            <a:off x="5825321" y="2537528"/>
            <a:ext cx="1933522" cy="588005"/>
            <a:chOff x="251866" y="1988839"/>
            <a:chExt cx="3288629" cy="784007"/>
          </a:xfrm>
        </p:grpSpPr>
        <p:sp>
          <p:nvSpPr>
            <p:cNvPr id="21" name="işľïḑe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2" name="ïṣḷíḋé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  <a:endParaRPr lang="en-US" altLang="zh-CN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íṥľiḓé"/>
          <p:cNvGrpSpPr/>
          <p:nvPr/>
        </p:nvGrpSpPr>
        <p:grpSpPr>
          <a:xfrm>
            <a:off x="1452560" y="2144324"/>
            <a:ext cx="1933522" cy="588005"/>
            <a:chOff x="251866" y="1988839"/>
            <a:chExt cx="3288629" cy="784007"/>
          </a:xfrm>
        </p:grpSpPr>
        <p:sp>
          <p:nvSpPr>
            <p:cNvPr id="19" name="ís1îḋè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00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0" name="ïślîḑè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点击输入标题</a:t>
              </a:r>
              <a:endParaRPr lang="en-US" altLang="zh-CN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îśḻïḍê"/>
          <p:cNvGrpSpPr/>
          <p:nvPr/>
        </p:nvGrpSpPr>
        <p:grpSpPr>
          <a:xfrm>
            <a:off x="2652119" y="952826"/>
            <a:ext cx="3839762" cy="705527"/>
            <a:chOff x="3536159" y="3725012"/>
            <a:chExt cx="5119683" cy="940703"/>
          </a:xfrm>
        </p:grpSpPr>
        <p:sp>
          <p:nvSpPr>
            <p:cNvPr id="17" name="isļîḓê"/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8" name="iṡ1îḍé"/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294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1"/>
          <p:cNvSpPr/>
          <p:nvPr/>
        </p:nvSpPr>
        <p:spPr>
          <a:xfrm>
            <a:off x="2983708" y="2131974"/>
            <a:ext cx="851597" cy="574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08" y="21600"/>
                </a:moveTo>
                <a:lnTo>
                  <a:pt x="21600" y="18493"/>
                </a:lnTo>
                <a:lnTo>
                  <a:pt x="0" y="0"/>
                </a:lnTo>
                <a:cubicBezTo>
                  <a:pt x="0" y="0"/>
                  <a:pt x="14208" y="21600"/>
                  <a:pt x="14208" y="21600"/>
                </a:cubicBez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3" name="Freeform: Shape 2"/>
          <p:cNvSpPr/>
          <p:nvPr/>
        </p:nvSpPr>
        <p:spPr>
          <a:xfrm>
            <a:off x="5312563" y="2131974"/>
            <a:ext cx="851607" cy="574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93" y="21600"/>
                </a:moveTo>
                <a:lnTo>
                  <a:pt x="0" y="18493"/>
                </a:lnTo>
                <a:lnTo>
                  <a:pt x="21600" y="0"/>
                </a:lnTo>
                <a:cubicBezTo>
                  <a:pt x="21600" y="0"/>
                  <a:pt x="7393" y="21600"/>
                  <a:pt x="7393" y="21600"/>
                </a:cubicBez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34" name="Group 3"/>
          <p:cNvGrpSpPr/>
          <p:nvPr/>
        </p:nvGrpSpPr>
        <p:grpSpPr>
          <a:xfrm>
            <a:off x="2857034" y="1995556"/>
            <a:ext cx="311801" cy="311790"/>
            <a:chOff x="0" y="0"/>
            <a:chExt cx="879867" cy="879838"/>
          </a:xfrm>
          <a:solidFill>
            <a:schemeClr val="bg1"/>
          </a:solidFill>
        </p:grpSpPr>
        <p:sp>
          <p:nvSpPr>
            <p:cNvPr id="47" name="Oval 4"/>
            <p:cNvSpPr/>
            <p:nvPr/>
          </p:nvSpPr>
          <p:spPr>
            <a:xfrm>
              <a:off x="0" y="0"/>
              <a:ext cx="879867" cy="879838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5"/>
            <p:cNvSpPr/>
            <p:nvPr/>
          </p:nvSpPr>
          <p:spPr>
            <a:xfrm>
              <a:off x="230842" y="230829"/>
              <a:ext cx="418182" cy="41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795"/>
                    <a:pt x="21514" y="12600"/>
                    <a:pt x="20518" y="12600"/>
                  </a:cubicBezTo>
                  <a:lnTo>
                    <a:pt x="12600" y="12600"/>
                  </a:lnTo>
                  <a:lnTo>
                    <a:pt x="12600" y="20518"/>
                  </a:lnTo>
                  <a:cubicBezTo>
                    <a:pt x="12600" y="21512"/>
                    <a:pt x="11795" y="21600"/>
                    <a:pt x="10800" y="21600"/>
                  </a:cubicBezTo>
                  <a:cubicBezTo>
                    <a:pt x="9805" y="21600"/>
                    <a:pt x="9000" y="21512"/>
                    <a:pt x="9000" y="20518"/>
                  </a:cubicBezTo>
                  <a:lnTo>
                    <a:pt x="9000" y="12600"/>
                  </a:lnTo>
                  <a:lnTo>
                    <a:pt x="1082" y="12600"/>
                  </a:lnTo>
                  <a:cubicBezTo>
                    <a:pt x="88" y="12600"/>
                    <a:pt x="0" y="11796"/>
                    <a:pt x="0" y="10800"/>
                  </a:cubicBezTo>
                  <a:cubicBezTo>
                    <a:pt x="0" y="9805"/>
                    <a:pt x="88" y="9000"/>
                    <a:pt x="1082" y="9000"/>
                  </a:cubicBezTo>
                  <a:lnTo>
                    <a:pt x="9000" y="9000"/>
                  </a:lnTo>
                  <a:lnTo>
                    <a:pt x="9000" y="1082"/>
                  </a:lnTo>
                  <a:cubicBezTo>
                    <a:pt x="9000" y="86"/>
                    <a:pt x="9805" y="0"/>
                    <a:pt x="10800" y="0"/>
                  </a:cubicBezTo>
                  <a:cubicBezTo>
                    <a:pt x="11795" y="0"/>
                    <a:pt x="12600" y="86"/>
                    <a:pt x="12600" y="1082"/>
                  </a:cubicBezTo>
                  <a:lnTo>
                    <a:pt x="12600" y="9000"/>
                  </a:lnTo>
                  <a:lnTo>
                    <a:pt x="20518" y="9000"/>
                  </a:lnTo>
                  <a:cubicBezTo>
                    <a:pt x="21514" y="9000"/>
                    <a:pt x="21600" y="9805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5975167" y="1976068"/>
            <a:ext cx="311801" cy="311800"/>
            <a:chOff x="0" y="0"/>
            <a:chExt cx="879867" cy="879866"/>
          </a:xfrm>
        </p:grpSpPr>
        <p:sp>
          <p:nvSpPr>
            <p:cNvPr id="45" name="Oval 7"/>
            <p:cNvSpPr/>
            <p:nvPr/>
          </p:nvSpPr>
          <p:spPr>
            <a:xfrm>
              <a:off x="0" y="0"/>
              <a:ext cx="879867" cy="879866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8"/>
            <p:cNvSpPr/>
            <p:nvPr/>
          </p:nvSpPr>
          <p:spPr>
            <a:xfrm>
              <a:off x="245534" y="214775"/>
              <a:ext cx="388799" cy="399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4" extrusionOk="0">
                  <a:moveTo>
                    <a:pt x="17852" y="10732"/>
                  </a:moveTo>
                  <a:lnTo>
                    <a:pt x="15287" y="8141"/>
                  </a:lnTo>
                  <a:lnTo>
                    <a:pt x="14103" y="9287"/>
                  </a:lnTo>
                  <a:lnTo>
                    <a:pt x="16780" y="11770"/>
                  </a:lnTo>
                  <a:lnTo>
                    <a:pt x="14104" y="14253"/>
                  </a:lnTo>
                  <a:lnTo>
                    <a:pt x="15288" y="15399"/>
                  </a:lnTo>
                  <a:lnTo>
                    <a:pt x="17852" y="12808"/>
                  </a:lnTo>
                  <a:lnTo>
                    <a:pt x="20416" y="15399"/>
                  </a:lnTo>
                  <a:lnTo>
                    <a:pt x="21600" y="14253"/>
                  </a:lnTo>
                  <a:lnTo>
                    <a:pt x="18924" y="11770"/>
                  </a:lnTo>
                  <a:lnTo>
                    <a:pt x="21599" y="9287"/>
                  </a:lnTo>
                  <a:lnTo>
                    <a:pt x="20415" y="8141"/>
                  </a:lnTo>
                  <a:cubicBezTo>
                    <a:pt x="20415" y="8141"/>
                    <a:pt x="17852" y="10732"/>
                    <a:pt x="17852" y="10732"/>
                  </a:cubicBezTo>
                  <a:close/>
                  <a:moveTo>
                    <a:pt x="17840" y="20553"/>
                  </a:moveTo>
                  <a:cubicBezTo>
                    <a:pt x="17840" y="18126"/>
                    <a:pt x="15400" y="16891"/>
                    <a:pt x="13023" y="15899"/>
                  </a:cubicBezTo>
                  <a:cubicBezTo>
                    <a:pt x="10654" y="14912"/>
                    <a:pt x="9898" y="14080"/>
                    <a:pt x="9898" y="12297"/>
                  </a:cubicBezTo>
                  <a:cubicBezTo>
                    <a:pt x="9898" y="11229"/>
                    <a:pt x="10621" y="11577"/>
                    <a:pt x="10938" y="9617"/>
                  </a:cubicBezTo>
                  <a:cubicBezTo>
                    <a:pt x="11072" y="8804"/>
                    <a:pt x="11710" y="9604"/>
                    <a:pt x="11833" y="7749"/>
                  </a:cubicBezTo>
                  <a:cubicBezTo>
                    <a:pt x="11833" y="7010"/>
                    <a:pt x="11483" y="6826"/>
                    <a:pt x="11483" y="6826"/>
                  </a:cubicBezTo>
                  <a:cubicBezTo>
                    <a:pt x="11483" y="6826"/>
                    <a:pt x="11661" y="5732"/>
                    <a:pt x="11730" y="4889"/>
                  </a:cubicBezTo>
                  <a:cubicBezTo>
                    <a:pt x="11801" y="4006"/>
                    <a:pt x="11286" y="2123"/>
                    <a:pt x="9163" y="1545"/>
                  </a:cubicBezTo>
                  <a:cubicBezTo>
                    <a:pt x="8792" y="1177"/>
                    <a:pt x="8541" y="592"/>
                    <a:pt x="9684" y="7"/>
                  </a:cubicBezTo>
                  <a:cubicBezTo>
                    <a:pt x="7184" y="-106"/>
                    <a:pt x="6603" y="1160"/>
                    <a:pt x="5272" y="2092"/>
                  </a:cubicBezTo>
                  <a:cubicBezTo>
                    <a:pt x="4139" y="2909"/>
                    <a:pt x="3834" y="4202"/>
                    <a:pt x="3888" y="4890"/>
                  </a:cubicBezTo>
                  <a:cubicBezTo>
                    <a:pt x="3961" y="5733"/>
                    <a:pt x="4137" y="6827"/>
                    <a:pt x="4137" y="6827"/>
                  </a:cubicBezTo>
                  <a:cubicBezTo>
                    <a:pt x="4137" y="6827"/>
                    <a:pt x="3787" y="7011"/>
                    <a:pt x="3787" y="7750"/>
                  </a:cubicBezTo>
                  <a:cubicBezTo>
                    <a:pt x="3910" y="9606"/>
                    <a:pt x="4550" y="8805"/>
                    <a:pt x="4683" y="9618"/>
                  </a:cubicBezTo>
                  <a:cubicBezTo>
                    <a:pt x="5000" y="11578"/>
                    <a:pt x="5724" y="11230"/>
                    <a:pt x="5724" y="12298"/>
                  </a:cubicBezTo>
                  <a:cubicBezTo>
                    <a:pt x="5724" y="14081"/>
                    <a:pt x="5487" y="14686"/>
                    <a:pt x="3118" y="15674"/>
                  </a:cubicBezTo>
                  <a:cubicBezTo>
                    <a:pt x="740" y="16664"/>
                    <a:pt x="0" y="18253"/>
                    <a:pt x="12" y="20553"/>
                  </a:cubicBezTo>
                  <a:cubicBezTo>
                    <a:pt x="16" y="21241"/>
                    <a:pt x="0" y="21494"/>
                    <a:pt x="0" y="21494"/>
                  </a:cubicBezTo>
                  <a:lnTo>
                    <a:pt x="17852" y="21494"/>
                  </a:lnTo>
                  <a:cubicBezTo>
                    <a:pt x="17852" y="21494"/>
                    <a:pt x="17840" y="21241"/>
                    <a:pt x="17840" y="2055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Group 9"/>
          <p:cNvGrpSpPr/>
          <p:nvPr/>
        </p:nvGrpSpPr>
        <p:grpSpPr>
          <a:xfrm>
            <a:off x="3578102" y="2648415"/>
            <a:ext cx="955695" cy="645913"/>
            <a:chOff x="4693660" y="3084680"/>
            <a:chExt cx="1348437" cy="911351"/>
          </a:xfrm>
        </p:grpSpPr>
        <p:sp>
          <p:nvSpPr>
            <p:cNvPr id="43" name="Freeform: Shape 10"/>
            <p:cNvSpPr/>
            <p:nvPr/>
          </p:nvSpPr>
          <p:spPr>
            <a:xfrm>
              <a:off x="4693660" y="3084680"/>
              <a:ext cx="1348437" cy="91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97" y="0"/>
                  </a:moveTo>
                  <a:lnTo>
                    <a:pt x="0" y="2934"/>
                  </a:lnTo>
                  <a:lnTo>
                    <a:pt x="12305" y="21600"/>
                  </a:lnTo>
                  <a:lnTo>
                    <a:pt x="12322" y="21583"/>
                  </a:lnTo>
                  <a:lnTo>
                    <a:pt x="21600" y="12476"/>
                  </a:lnTo>
                  <a:cubicBezTo>
                    <a:pt x="21600" y="12476"/>
                    <a:pt x="6997" y="0"/>
                    <a:pt x="6997" y="0"/>
                  </a:cubicBez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11"/>
            <p:cNvSpPr/>
            <p:nvPr/>
          </p:nvSpPr>
          <p:spPr>
            <a:xfrm>
              <a:off x="5342468" y="3446892"/>
              <a:ext cx="249236" cy="186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12600"/>
                  </a:moveTo>
                  <a:cubicBezTo>
                    <a:pt x="21442" y="12600"/>
                    <a:pt x="21600" y="12811"/>
                    <a:pt x="21600" y="13050"/>
                  </a:cubicBezTo>
                  <a:lnTo>
                    <a:pt x="21600" y="15750"/>
                  </a:lnTo>
                  <a:cubicBezTo>
                    <a:pt x="21600" y="15989"/>
                    <a:pt x="21442" y="16200"/>
                    <a:pt x="21262" y="16200"/>
                  </a:cubicBezTo>
                  <a:lnTo>
                    <a:pt x="17550" y="16200"/>
                  </a:lnTo>
                  <a:lnTo>
                    <a:pt x="17550" y="21150"/>
                  </a:lnTo>
                  <a:cubicBezTo>
                    <a:pt x="17550" y="21389"/>
                    <a:pt x="17392" y="21600"/>
                    <a:pt x="17212" y="21600"/>
                  </a:cubicBezTo>
                  <a:lnTo>
                    <a:pt x="15187" y="21600"/>
                  </a:lnTo>
                  <a:cubicBezTo>
                    <a:pt x="15008" y="21600"/>
                    <a:pt x="14850" y="21389"/>
                    <a:pt x="14850" y="21150"/>
                  </a:cubicBezTo>
                  <a:lnTo>
                    <a:pt x="14850" y="16200"/>
                  </a:lnTo>
                  <a:lnTo>
                    <a:pt x="11137" y="16200"/>
                  </a:lnTo>
                  <a:cubicBezTo>
                    <a:pt x="10958" y="16200"/>
                    <a:pt x="10800" y="15989"/>
                    <a:pt x="10800" y="15750"/>
                  </a:cubicBezTo>
                  <a:lnTo>
                    <a:pt x="10800" y="13050"/>
                  </a:lnTo>
                  <a:cubicBezTo>
                    <a:pt x="10800" y="12811"/>
                    <a:pt x="10958" y="12600"/>
                    <a:pt x="11137" y="12600"/>
                  </a:cubicBezTo>
                  <a:lnTo>
                    <a:pt x="14850" y="12600"/>
                  </a:lnTo>
                  <a:lnTo>
                    <a:pt x="14850" y="7650"/>
                  </a:lnTo>
                  <a:cubicBezTo>
                    <a:pt x="14850" y="7411"/>
                    <a:pt x="15008" y="7200"/>
                    <a:pt x="15187" y="7200"/>
                  </a:cubicBezTo>
                  <a:lnTo>
                    <a:pt x="17212" y="7200"/>
                  </a:lnTo>
                  <a:cubicBezTo>
                    <a:pt x="17392" y="7200"/>
                    <a:pt x="17550" y="7411"/>
                    <a:pt x="17550" y="7650"/>
                  </a:cubicBezTo>
                  <a:lnTo>
                    <a:pt x="17550" y="12600"/>
                  </a:lnTo>
                  <a:cubicBezTo>
                    <a:pt x="17550" y="12600"/>
                    <a:pt x="21262" y="12600"/>
                    <a:pt x="21262" y="12600"/>
                  </a:cubicBezTo>
                  <a:close/>
                  <a:moveTo>
                    <a:pt x="3375" y="5400"/>
                  </a:moveTo>
                  <a:cubicBezTo>
                    <a:pt x="3375" y="2419"/>
                    <a:pt x="5189" y="0"/>
                    <a:pt x="7425" y="0"/>
                  </a:cubicBezTo>
                  <a:cubicBezTo>
                    <a:pt x="9661" y="0"/>
                    <a:pt x="11475" y="2419"/>
                    <a:pt x="11475" y="5400"/>
                  </a:cubicBezTo>
                  <a:cubicBezTo>
                    <a:pt x="11475" y="8381"/>
                    <a:pt x="9661" y="10800"/>
                    <a:pt x="7425" y="10800"/>
                  </a:cubicBezTo>
                  <a:cubicBezTo>
                    <a:pt x="5189" y="10800"/>
                    <a:pt x="3375" y="8381"/>
                    <a:pt x="3375" y="5400"/>
                  </a:cubicBezTo>
                  <a:close/>
                  <a:moveTo>
                    <a:pt x="11137" y="17550"/>
                  </a:moveTo>
                  <a:lnTo>
                    <a:pt x="13837" y="17550"/>
                  </a:lnTo>
                  <a:lnTo>
                    <a:pt x="13837" y="20897"/>
                  </a:lnTo>
                  <a:cubicBezTo>
                    <a:pt x="13321" y="21403"/>
                    <a:pt x="12667" y="21600"/>
                    <a:pt x="12034" y="21600"/>
                  </a:cubicBezTo>
                  <a:lnTo>
                    <a:pt x="2816" y="21600"/>
                  </a:lnTo>
                  <a:cubicBezTo>
                    <a:pt x="1129" y="21600"/>
                    <a:pt x="0" y="20250"/>
                    <a:pt x="0" y="17958"/>
                  </a:cubicBezTo>
                  <a:cubicBezTo>
                    <a:pt x="0" y="14780"/>
                    <a:pt x="559" y="9900"/>
                    <a:pt x="3649" y="9900"/>
                  </a:cubicBezTo>
                  <a:cubicBezTo>
                    <a:pt x="3818" y="9900"/>
                    <a:pt x="3934" y="9998"/>
                    <a:pt x="4061" y="10139"/>
                  </a:cubicBezTo>
                  <a:cubicBezTo>
                    <a:pt x="5094" y="11194"/>
                    <a:pt x="6096" y="11855"/>
                    <a:pt x="7425" y="11855"/>
                  </a:cubicBezTo>
                  <a:cubicBezTo>
                    <a:pt x="8754" y="11855"/>
                    <a:pt x="9756" y="11194"/>
                    <a:pt x="10789" y="10139"/>
                  </a:cubicBezTo>
                  <a:cubicBezTo>
                    <a:pt x="10916" y="9998"/>
                    <a:pt x="11032" y="9900"/>
                    <a:pt x="11201" y="9900"/>
                  </a:cubicBezTo>
                  <a:cubicBezTo>
                    <a:pt x="12097" y="9900"/>
                    <a:pt x="12888" y="10350"/>
                    <a:pt x="13489" y="11250"/>
                  </a:cubicBezTo>
                  <a:lnTo>
                    <a:pt x="11137" y="11250"/>
                  </a:lnTo>
                  <a:cubicBezTo>
                    <a:pt x="10399" y="11250"/>
                    <a:pt x="9788" y="12066"/>
                    <a:pt x="9788" y="13050"/>
                  </a:cubicBezTo>
                  <a:lnTo>
                    <a:pt x="9788" y="15750"/>
                  </a:lnTo>
                  <a:cubicBezTo>
                    <a:pt x="9788" y="16734"/>
                    <a:pt x="10399" y="17550"/>
                    <a:pt x="11137" y="175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Group 12"/>
          <p:cNvGrpSpPr/>
          <p:nvPr/>
        </p:nvGrpSpPr>
        <p:grpSpPr>
          <a:xfrm>
            <a:off x="4610984" y="2648415"/>
            <a:ext cx="955690" cy="645913"/>
            <a:chOff x="6151004" y="3084680"/>
            <a:chExt cx="1348430" cy="911351"/>
          </a:xfrm>
        </p:grpSpPr>
        <p:sp>
          <p:nvSpPr>
            <p:cNvPr id="41" name="Freeform: Shape 13"/>
            <p:cNvSpPr/>
            <p:nvPr/>
          </p:nvSpPr>
          <p:spPr>
            <a:xfrm>
              <a:off x="6151004" y="3084680"/>
              <a:ext cx="1348430" cy="91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03" y="0"/>
                  </a:moveTo>
                  <a:lnTo>
                    <a:pt x="21600" y="2934"/>
                  </a:lnTo>
                  <a:lnTo>
                    <a:pt x="9295" y="21600"/>
                  </a:lnTo>
                  <a:lnTo>
                    <a:pt x="9278" y="21583"/>
                  </a:lnTo>
                  <a:lnTo>
                    <a:pt x="0" y="12476"/>
                  </a:lnTo>
                  <a:cubicBezTo>
                    <a:pt x="0" y="12476"/>
                    <a:pt x="14603" y="0"/>
                    <a:pt x="14603" y="0"/>
                  </a:cubicBez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14"/>
            <p:cNvSpPr/>
            <p:nvPr/>
          </p:nvSpPr>
          <p:spPr>
            <a:xfrm>
              <a:off x="6705517" y="3460119"/>
              <a:ext cx="182356" cy="160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6" y="5891"/>
                  </a:moveTo>
                  <a:lnTo>
                    <a:pt x="4320" y="5891"/>
                  </a:lnTo>
                  <a:cubicBezTo>
                    <a:pt x="4320" y="7855"/>
                    <a:pt x="4320" y="9818"/>
                    <a:pt x="4320" y="9818"/>
                  </a:cubicBezTo>
                  <a:cubicBezTo>
                    <a:pt x="4320" y="10907"/>
                    <a:pt x="5090" y="11782"/>
                    <a:pt x="6048" y="11782"/>
                  </a:cubicBezTo>
                  <a:cubicBezTo>
                    <a:pt x="7088" y="11782"/>
                    <a:pt x="7574" y="11782"/>
                    <a:pt x="7776" y="11782"/>
                  </a:cubicBezTo>
                  <a:cubicBezTo>
                    <a:pt x="7776" y="11782"/>
                    <a:pt x="7776" y="5891"/>
                    <a:pt x="7776" y="5891"/>
                  </a:cubicBezTo>
                  <a:close/>
                  <a:moveTo>
                    <a:pt x="21600" y="21600"/>
                  </a:moveTo>
                  <a:lnTo>
                    <a:pt x="6048" y="21600"/>
                  </a:lnTo>
                  <a:lnTo>
                    <a:pt x="6048" y="18655"/>
                  </a:lnTo>
                  <a:lnTo>
                    <a:pt x="7776" y="15709"/>
                  </a:lnTo>
                  <a:cubicBezTo>
                    <a:pt x="7628" y="15709"/>
                    <a:pt x="6197" y="15709"/>
                    <a:pt x="6048" y="15709"/>
                  </a:cubicBezTo>
                  <a:cubicBezTo>
                    <a:pt x="3186" y="15709"/>
                    <a:pt x="864" y="13070"/>
                    <a:pt x="864" y="9818"/>
                  </a:cubicBezTo>
                  <a:lnTo>
                    <a:pt x="864" y="4909"/>
                  </a:lnTo>
                  <a:lnTo>
                    <a:pt x="0" y="3927"/>
                  </a:lnTo>
                  <a:lnTo>
                    <a:pt x="432" y="1964"/>
                  </a:lnTo>
                  <a:lnTo>
                    <a:pt x="6912" y="1964"/>
                  </a:lnTo>
                  <a:lnTo>
                    <a:pt x="7344" y="0"/>
                  </a:lnTo>
                  <a:lnTo>
                    <a:pt x="20304" y="0"/>
                  </a:lnTo>
                  <a:lnTo>
                    <a:pt x="20736" y="2945"/>
                  </a:lnTo>
                  <a:lnTo>
                    <a:pt x="19872" y="3436"/>
                  </a:lnTo>
                  <a:lnTo>
                    <a:pt x="19872" y="15709"/>
                  </a:lnTo>
                  <a:lnTo>
                    <a:pt x="21600" y="18655"/>
                  </a:lnTo>
                  <a:cubicBezTo>
                    <a:pt x="21600" y="1865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Group 15"/>
          <p:cNvGrpSpPr/>
          <p:nvPr/>
        </p:nvGrpSpPr>
        <p:grpSpPr>
          <a:xfrm>
            <a:off x="4153008" y="3047926"/>
            <a:ext cx="848519" cy="731213"/>
            <a:chOff x="5504823" y="3648370"/>
            <a:chExt cx="1197217" cy="1031704"/>
          </a:xfrm>
        </p:grpSpPr>
        <p:sp>
          <p:nvSpPr>
            <p:cNvPr id="39" name="Freeform: Shape 16"/>
            <p:cNvSpPr/>
            <p:nvPr/>
          </p:nvSpPr>
          <p:spPr>
            <a:xfrm>
              <a:off x="5504823" y="3648370"/>
              <a:ext cx="1197217" cy="1031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6" y="0"/>
                  </a:moveTo>
                  <a:lnTo>
                    <a:pt x="917" y="7575"/>
                  </a:lnTo>
                  <a:lnTo>
                    <a:pt x="0" y="8280"/>
                  </a:lnTo>
                  <a:lnTo>
                    <a:pt x="10685" y="21600"/>
                  </a:lnTo>
                  <a:lnTo>
                    <a:pt x="21600" y="8349"/>
                  </a:lnTo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7"/>
            <p:cNvSpPr/>
            <p:nvPr/>
          </p:nvSpPr>
          <p:spPr>
            <a:xfrm>
              <a:off x="5999252" y="4058203"/>
              <a:ext cx="212038" cy="212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38" y="19791"/>
                  </a:moveTo>
                  <a:lnTo>
                    <a:pt x="19803" y="21138"/>
                  </a:lnTo>
                  <a:cubicBezTo>
                    <a:pt x="19504" y="21425"/>
                    <a:pt x="19092" y="21600"/>
                    <a:pt x="18668" y="21600"/>
                  </a:cubicBezTo>
                  <a:cubicBezTo>
                    <a:pt x="18243" y="21600"/>
                    <a:pt x="17832" y="21425"/>
                    <a:pt x="17545" y="21138"/>
                  </a:cubicBezTo>
                  <a:lnTo>
                    <a:pt x="13015" y="16596"/>
                  </a:lnTo>
                  <a:cubicBezTo>
                    <a:pt x="12715" y="16309"/>
                    <a:pt x="12541" y="15897"/>
                    <a:pt x="12541" y="15473"/>
                  </a:cubicBezTo>
                  <a:cubicBezTo>
                    <a:pt x="12541" y="14999"/>
                    <a:pt x="12740" y="14612"/>
                    <a:pt x="13077" y="14275"/>
                  </a:cubicBezTo>
                  <a:lnTo>
                    <a:pt x="9883" y="11081"/>
                  </a:lnTo>
                  <a:lnTo>
                    <a:pt x="8311" y="12653"/>
                  </a:lnTo>
                  <a:cubicBezTo>
                    <a:pt x="8198" y="12765"/>
                    <a:pt x="8049" y="12828"/>
                    <a:pt x="7886" y="12828"/>
                  </a:cubicBezTo>
                  <a:cubicBezTo>
                    <a:pt x="7724" y="12828"/>
                    <a:pt x="7574" y="12765"/>
                    <a:pt x="7462" y="12653"/>
                  </a:cubicBezTo>
                  <a:cubicBezTo>
                    <a:pt x="7836" y="13027"/>
                    <a:pt x="8186" y="13302"/>
                    <a:pt x="8186" y="13876"/>
                  </a:cubicBezTo>
                  <a:cubicBezTo>
                    <a:pt x="8186" y="14200"/>
                    <a:pt x="8061" y="14487"/>
                    <a:pt x="7836" y="14724"/>
                  </a:cubicBezTo>
                  <a:cubicBezTo>
                    <a:pt x="7412" y="15174"/>
                    <a:pt x="6963" y="15773"/>
                    <a:pt x="6289" y="15773"/>
                  </a:cubicBezTo>
                  <a:cubicBezTo>
                    <a:pt x="5977" y="15773"/>
                    <a:pt x="5665" y="15648"/>
                    <a:pt x="5441" y="15423"/>
                  </a:cubicBezTo>
                  <a:lnTo>
                    <a:pt x="349" y="10332"/>
                  </a:lnTo>
                  <a:cubicBezTo>
                    <a:pt x="125" y="10107"/>
                    <a:pt x="0" y="9795"/>
                    <a:pt x="0" y="9484"/>
                  </a:cubicBezTo>
                  <a:cubicBezTo>
                    <a:pt x="0" y="8810"/>
                    <a:pt x="599" y="8360"/>
                    <a:pt x="1048" y="7936"/>
                  </a:cubicBezTo>
                  <a:cubicBezTo>
                    <a:pt x="1285" y="7712"/>
                    <a:pt x="1572" y="7587"/>
                    <a:pt x="1897" y="7587"/>
                  </a:cubicBezTo>
                  <a:cubicBezTo>
                    <a:pt x="2471" y="7587"/>
                    <a:pt x="2745" y="7936"/>
                    <a:pt x="3120" y="8311"/>
                  </a:cubicBezTo>
                  <a:cubicBezTo>
                    <a:pt x="3007" y="8198"/>
                    <a:pt x="2945" y="8049"/>
                    <a:pt x="2945" y="7886"/>
                  </a:cubicBezTo>
                  <a:cubicBezTo>
                    <a:pt x="2945" y="7724"/>
                    <a:pt x="3007" y="7574"/>
                    <a:pt x="3120" y="7462"/>
                  </a:cubicBezTo>
                  <a:lnTo>
                    <a:pt x="7462" y="3120"/>
                  </a:lnTo>
                  <a:cubicBezTo>
                    <a:pt x="7574" y="3007"/>
                    <a:pt x="7724" y="2945"/>
                    <a:pt x="7886" y="2945"/>
                  </a:cubicBezTo>
                  <a:cubicBezTo>
                    <a:pt x="8049" y="2945"/>
                    <a:pt x="8198" y="3007"/>
                    <a:pt x="8311" y="3120"/>
                  </a:cubicBezTo>
                  <a:cubicBezTo>
                    <a:pt x="7936" y="2745"/>
                    <a:pt x="7587" y="2471"/>
                    <a:pt x="7587" y="1897"/>
                  </a:cubicBezTo>
                  <a:cubicBezTo>
                    <a:pt x="7587" y="1572"/>
                    <a:pt x="7712" y="1285"/>
                    <a:pt x="7936" y="1048"/>
                  </a:cubicBezTo>
                  <a:cubicBezTo>
                    <a:pt x="8360" y="599"/>
                    <a:pt x="8810" y="0"/>
                    <a:pt x="9484" y="0"/>
                  </a:cubicBezTo>
                  <a:cubicBezTo>
                    <a:pt x="9795" y="0"/>
                    <a:pt x="10107" y="125"/>
                    <a:pt x="10332" y="349"/>
                  </a:cubicBezTo>
                  <a:lnTo>
                    <a:pt x="15423" y="5441"/>
                  </a:lnTo>
                  <a:cubicBezTo>
                    <a:pt x="15648" y="5665"/>
                    <a:pt x="15773" y="5977"/>
                    <a:pt x="15773" y="6289"/>
                  </a:cubicBezTo>
                  <a:cubicBezTo>
                    <a:pt x="15773" y="6963"/>
                    <a:pt x="15174" y="7412"/>
                    <a:pt x="14724" y="7836"/>
                  </a:cubicBezTo>
                  <a:cubicBezTo>
                    <a:pt x="14487" y="8061"/>
                    <a:pt x="14200" y="8186"/>
                    <a:pt x="13876" y="8186"/>
                  </a:cubicBezTo>
                  <a:cubicBezTo>
                    <a:pt x="13302" y="8186"/>
                    <a:pt x="13027" y="7836"/>
                    <a:pt x="12653" y="7462"/>
                  </a:cubicBezTo>
                  <a:cubicBezTo>
                    <a:pt x="12765" y="7574"/>
                    <a:pt x="12828" y="7724"/>
                    <a:pt x="12828" y="7886"/>
                  </a:cubicBezTo>
                  <a:cubicBezTo>
                    <a:pt x="12828" y="8049"/>
                    <a:pt x="12765" y="8198"/>
                    <a:pt x="12653" y="8311"/>
                  </a:cubicBezTo>
                  <a:lnTo>
                    <a:pt x="11081" y="9883"/>
                  </a:lnTo>
                  <a:lnTo>
                    <a:pt x="14275" y="13077"/>
                  </a:lnTo>
                  <a:cubicBezTo>
                    <a:pt x="14612" y="12740"/>
                    <a:pt x="14999" y="12541"/>
                    <a:pt x="15473" y="12541"/>
                  </a:cubicBezTo>
                  <a:cubicBezTo>
                    <a:pt x="15897" y="12541"/>
                    <a:pt x="16309" y="12715"/>
                    <a:pt x="16609" y="13002"/>
                  </a:cubicBezTo>
                  <a:lnTo>
                    <a:pt x="21138" y="17532"/>
                  </a:lnTo>
                  <a:cubicBezTo>
                    <a:pt x="21425" y="17832"/>
                    <a:pt x="21600" y="18243"/>
                    <a:pt x="21600" y="18668"/>
                  </a:cubicBezTo>
                  <a:cubicBezTo>
                    <a:pt x="21600" y="19092"/>
                    <a:pt x="21425" y="19504"/>
                    <a:pt x="21138" y="1979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3497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9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1" name="Freeform 17"/>
          <p:cNvSpPr>
            <a:spLocks/>
          </p:cNvSpPr>
          <p:nvPr/>
        </p:nvSpPr>
        <p:spPr bwMode="auto">
          <a:xfrm rot="5400000">
            <a:off x="-1077722" y="1046712"/>
            <a:ext cx="5143500" cy="3050077"/>
          </a:xfrm>
          <a:custGeom>
            <a:avLst/>
            <a:gdLst>
              <a:gd name="T0" fmla="*/ 1000 w 1133"/>
              <a:gd name="T1" fmla="*/ 37 h 670"/>
              <a:gd name="T2" fmla="*/ 1000 w 1133"/>
              <a:gd name="T3" fmla="*/ 37 h 670"/>
              <a:gd name="T4" fmla="*/ 911 w 1133"/>
              <a:gd name="T5" fmla="*/ 4 h 670"/>
              <a:gd name="T6" fmla="*/ 776 w 1133"/>
              <a:gd name="T7" fmla="*/ 140 h 670"/>
              <a:gd name="T8" fmla="*/ 860 w 1133"/>
              <a:gd name="T9" fmla="*/ 259 h 670"/>
              <a:gd name="T10" fmla="*/ 937 w 1133"/>
              <a:gd name="T11" fmla="*/ 453 h 670"/>
              <a:gd name="T12" fmla="*/ 755 w 1133"/>
              <a:gd name="T13" fmla="*/ 432 h 670"/>
              <a:gd name="T14" fmla="*/ 646 w 1133"/>
              <a:gd name="T15" fmla="*/ 346 h 670"/>
              <a:gd name="T16" fmla="*/ 539 w 1133"/>
              <a:gd name="T17" fmla="*/ 453 h 670"/>
              <a:gd name="T18" fmla="*/ 561 w 1133"/>
              <a:gd name="T19" fmla="*/ 518 h 670"/>
              <a:gd name="T20" fmla="*/ 561 w 1133"/>
              <a:gd name="T21" fmla="*/ 518 h 670"/>
              <a:gd name="T22" fmla="*/ 517 w 1133"/>
              <a:gd name="T23" fmla="*/ 612 h 670"/>
              <a:gd name="T24" fmla="*/ 427 w 1133"/>
              <a:gd name="T25" fmla="*/ 553 h 670"/>
              <a:gd name="T26" fmla="*/ 427 w 1133"/>
              <a:gd name="T27" fmla="*/ 553 h 670"/>
              <a:gd name="T28" fmla="*/ 427 w 1133"/>
              <a:gd name="T29" fmla="*/ 548 h 670"/>
              <a:gd name="T30" fmla="*/ 351 w 1133"/>
              <a:gd name="T31" fmla="*/ 472 h 670"/>
              <a:gd name="T32" fmla="*/ 275 w 1133"/>
              <a:gd name="T33" fmla="*/ 548 h 670"/>
              <a:gd name="T34" fmla="*/ 277 w 1133"/>
              <a:gd name="T35" fmla="*/ 562 h 670"/>
              <a:gd name="T36" fmla="*/ 170 w 1133"/>
              <a:gd name="T37" fmla="*/ 661 h 670"/>
              <a:gd name="T38" fmla="*/ 48 w 1133"/>
              <a:gd name="T39" fmla="*/ 557 h 670"/>
              <a:gd name="T40" fmla="*/ 0 w 1133"/>
              <a:gd name="T41" fmla="*/ 549 h 670"/>
              <a:gd name="T42" fmla="*/ 0 w 1133"/>
              <a:gd name="T43" fmla="*/ 665 h 670"/>
              <a:gd name="T44" fmla="*/ 1133 w 1133"/>
              <a:gd name="T45" fmla="*/ 665 h 670"/>
              <a:gd name="T46" fmla="*/ 1133 w 1133"/>
              <a:gd name="T47" fmla="*/ 0 h 670"/>
              <a:gd name="T48" fmla="*/ 1000 w 1133"/>
              <a:gd name="T49" fmla="*/ 37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3" h="670">
                <a:moveTo>
                  <a:pt x="1000" y="37"/>
                </a:moveTo>
                <a:cubicBezTo>
                  <a:pt x="1000" y="37"/>
                  <a:pt x="1000" y="37"/>
                  <a:pt x="1000" y="37"/>
                </a:cubicBezTo>
                <a:cubicBezTo>
                  <a:pt x="976" y="17"/>
                  <a:pt x="945" y="4"/>
                  <a:pt x="911" y="4"/>
                </a:cubicBezTo>
                <a:cubicBezTo>
                  <a:pt x="836" y="4"/>
                  <a:pt x="776" y="65"/>
                  <a:pt x="776" y="140"/>
                </a:cubicBezTo>
                <a:cubicBezTo>
                  <a:pt x="776" y="196"/>
                  <a:pt x="811" y="238"/>
                  <a:pt x="860" y="259"/>
                </a:cubicBezTo>
                <a:cubicBezTo>
                  <a:pt x="1001" y="287"/>
                  <a:pt x="993" y="394"/>
                  <a:pt x="937" y="453"/>
                </a:cubicBezTo>
                <a:cubicBezTo>
                  <a:pt x="885" y="508"/>
                  <a:pt x="773" y="522"/>
                  <a:pt x="755" y="432"/>
                </a:cubicBezTo>
                <a:cubicBezTo>
                  <a:pt x="741" y="357"/>
                  <a:pt x="673" y="346"/>
                  <a:pt x="646" y="346"/>
                </a:cubicBezTo>
                <a:cubicBezTo>
                  <a:pt x="587" y="346"/>
                  <a:pt x="539" y="394"/>
                  <a:pt x="539" y="453"/>
                </a:cubicBezTo>
                <a:cubicBezTo>
                  <a:pt x="539" y="478"/>
                  <a:pt x="547" y="500"/>
                  <a:pt x="561" y="518"/>
                </a:cubicBezTo>
                <a:cubicBezTo>
                  <a:pt x="561" y="518"/>
                  <a:pt x="561" y="518"/>
                  <a:pt x="561" y="518"/>
                </a:cubicBezTo>
                <a:cubicBezTo>
                  <a:pt x="593" y="564"/>
                  <a:pt x="558" y="604"/>
                  <a:pt x="517" y="612"/>
                </a:cubicBezTo>
                <a:cubicBezTo>
                  <a:pt x="471" y="621"/>
                  <a:pt x="427" y="594"/>
                  <a:pt x="427" y="553"/>
                </a:cubicBezTo>
                <a:cubicBezTo>
                  <a:pt x="427" y="553"/>
                  <a:pt x="427" y="553"/>
                  <a:pt x="427" y="553"/>
                </a:cubicBezTo>
                <a:cubicBezTo>
                  <a:pt x="427" y="551"/>
                  <a:pt x="427" y="549"/>
                  <a:pt x="427" y="548"/>
                </a:cubicBezTo>
                <a:cubicBezTo>
                  <a:pt x="427" y="506"/>
                  <a:pt x="393" y="472"/>
                  <a:pt x="351" y="472"/>
                </a:cubicBezTo>
                <a:cubicBezTo>
                  <a:pt x="309" y="472"/>
                  <a:pt x="275" y="506"/>
                  <a:pt x="275" y="548"/>
                </a:cubicBezTo>
                <a:cubicBezTo>
                  <a:pt x="275" y="553"/>
                  <a:pt x="276" y="558"/>
                  <a:pt x="277" y="562"/>
                </a:cubicBezTo>
                <a:cubicBezTo>
                  <a:pt x="278" y="584"/>
                  <a:pt x="253" y="670"/>
                  <a:pt x="170" y="661"/>
                </a:cubicBezTo>
                <a:cubicBezTo>
                  <a:pt x="11" y="642"/>
                  <a:pt x="140" y="530"/>
                  <a:pt x="48" y="557"/>
                </a:cubicBezTo>
                <a:cubicBezTo>
                  <a:pt x="22" y="565"/>
                  <a:pt x="8" y="559"/>
                  <a:pt x="0" y="549"/>
                </a:cubicBezTo>
                <a:cubicBezTo>
                  <a:pt x="0" y="665"/>
                  <a:pt x="0" y="665"/>
                  <a:pt x="0" y="665"/>
                </a:cubicBezTo>
                <a:cubicBezTo>
                  <a:pt x="1133" y="665"/>
                  <a:pt x="1133" y="665"/>
                  <a:pt x="1133" y="665"/>
                </a:cubicBezTo>
                <a:cubicBezTo>
                  <a:pt x="1133" y="0"/>
                  <a:pt x="1133" y="0"/>
                  <a:pt x="1133" y="0"/>
                </a:cubicBezTo>
                <a:cubicBezTo>
                  <a:pt x="1121" y="40"/>
                  <a:pt x="1088" y="92"/>
                  <a:pt x="1000" y="37"/>
                </a:cubicBezTo>
                <a:close/>
              </a:path>
            </a:pathLst>
          </a:custGeom>
          <a:gradFill>
            <a:gsLst>
              <a:gs pos="16000">
                <a:srgbClr val="B5468B"/>
              </a:gs>
              <a:gs pos="93000">
                <a:srgbClr val="EE3E6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26"/>
          <p:cNvSpPr>
            <a:spLocks/>
          </p:cNvSpPr>
          <p:nvPr/>
        </p:nvSpPr>
        <p:spPr bwMode="auto">
          <a:xfrm rot="5400000">
            <a:off x="6649465" y="-49336"/>
            <a:ext cx="2439394" cy="2548038"/>
          </a:xfrm>
          <a:custGeom>
            <a:avLst/>
            <a:gdLst>
              <a:gd name="T0" fmla="*/ 538 w 538"/>
              <a:gd name="T1" fmla="*/ 0 h 560"/>
              <a:gd name="T2" fmla="*/ 0 w 538"/>
              <a:gd name="T3" fmla="*/ 0 h 560"/>
              <a:gd name="T4" fmla="*/ 0 w 538"/>
              <a:gd name="T5" fmla="*/ 430 h 560"/>
              <a:gd name="T6" fmla="*/ 57 w 538"/>
              <a:gd name="T7" fmla="*/ 458 h 560"/>
              <a:gd name="T8" fmla="*/ 82 w 538"/>
              <a:gd name="T9" fmla="*/ 497 h 560"/>
              <a:gd name="T10" fmla="*/ 82 w 538"/>
              <a:gd name="T11" fmla="*/ 497 h 560"/>
              <a:gd name="T12" fmla="*/ 218 w 538"/>
              <a:gd name="T13" fmla="*/ 560 h 560"/>
              <a:gd name="T14" fmla="*/ 396 w 538"/>
              <a:gd name="T15" fmla="*/ 382 h 560"/>
              <a:gd name="T16" fmla="*/ 358 w 538"/>
              <a:gd name="T17" fmla="*/ 272 h 560"/>
              <a:gd name="T18" fmla="*/ 358 w 538"/>
              <a:gd name="T19" fmla="*/ 272 h 560"/>
              <a:gd name="T20" fmla="*/ 334 w 538"/>
              <a:gd name="T21" fmla="*/ 247 h 560"/>
              <a:gd name="T22" fmla="*/ 321 w 538"/>
              <a:gd name="T23" fmla="*/ 152 h 560"/>
              <a:gd name="T24" fmla="*/ 411 w 538"/>
              <a:gd name="T25" fmla="*/ 137 h 560"/>
              <a:gd name="T26" fmla="*/ 414 w 538"/>
              <a:gd name="T27" fmla="*/ 139 h 560"/>
              <a:gd name="T28" fmla="*/ 414 w 538"/>
              <a:gd name="T29" fmla="*/ 139 h 560"/>
              <a:gd name="T30" fmla="*/ 457 w 538"/>
              <a:gd name="T31" fmla="*/ 152 h 560"/>
              <a:gd name="T32" fmla="*/ 534 w 538"/>
              <a:gd name="T33" fmla="*/ 75 h 560"/>
              <a:gd name="T34" fmla="*/ 526 w 538"/>
              <a:gd name="T35" fmla="*/ 40 h 560"/>
              <a:gd name="T36" fmla="*/ 526 w 538"/>
              <a:gd name="T37" fmla="*/ 36 h 560"/>
              <a:gd name="T38" fmla="*/ 538 w 538"/>
              <a:gd name="T3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8" h="560">
                <a:moveTo>
                  <a:pt x="5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30"/>
                  <a:pt x="0" y="430"/>
                  <a:pt x="0" y="430"/>
                </a:cubicBezTo>
                <a:cubicBezTo>
                  <a:pt x="16" y="433"/>
                  <a:pt x="39" y="431"/>
                  <a:pt x="57" y="458"/>
                </a:cubicBezTo>
                <a:cubicBezTo>
                  <a:pt x="64" y="472"/>
                  <a:pt x="72" y="485"/>
                  <a:pt x="82" y="497"/>
                </a:cubicBezTo>
                <a:cubicBezTo>
                  <a:pt x="82" y="497"/>
                  <a:pt x="82" y="497"/>
                  <a:pt x="82" y="497"/>
                </a:cubicBezTo>
                <a:cubicBezTo>
                  <a:pt x="114" y="535"/>
                  <a:pt x="163" y="560"/>
                  <a:pt x="218" y="560"/>
                </a:cubicBezTo>
                <a:cubicBezTo>
                  <a:pt x="316" y="560"/>
                  <a:pt x="396" y="480"/>
                  <a:pt x="396" y="382"/>
                </a:cubicBezTo>
                <a:cubicBezTo>
                  <a:pt x="396" y="340"/>
                  <a:pt x="382" y="302"/>
                  <a:pt x="358" y="272"/>
                </a:cubicBezTo>
                <a:cubicBezTo>
                  <a:pt x="358" y="272"/>
                  <a:pt x="358" y="272"/>
                  <a:pt x="358" y="272"/>
                </a:cubicBezTo>
                <a:cubicBezTo>
                  <a:pt x="351" y="263"/>
                  <a:pt x="343" y="254"/>
                  <a:pt x="334" y="247"/>
                </a:cubicBezTo>
                <a:cubicBezTo>
                  <a:pt x="312" y="222"/>
                  <a:pt x="290" y="189"/>
                  <a:pt x="321" y="152"/>
                </a:cubicBezTo>
                <a:cubicBezTo>
                  <a:pt x="359" y="109"/>
                  <a:pt x="399" y="129"/>
                  <a:pt x="411" y="137"/>
                </a:cubicBezTo>
                <a:cubicBezTo>
                  <a:pt x="412" y="138"/>
                  <a:pt x="413" y="139"/>
                  <a:pt x="414" y="139"/>
                </a:cubicBezTo>
                <a:cubicBezTo>
                  <a:pt x="414" y="139"/>
                  <a:pt x="414" y="139"/>
                  <a:pt x="414" y="139"/>
                </a:cubicBezTo>
                <a:cubicBezTo>
                  <a:pt x="427" y="147"/>
                  <a:pt x="441" y="152"/>
                  <a:pt x="457" y="152"/>
                </a:cubicBezTo>
                <a:cubicBezTo>
                  <a:pt x="500" y="152"/>
                  <a:pt x="534" y="117"/>
                  <a:pt x="534" y="75"/>
                </a:cubicBezTo>
                <a:cubicBezTo>
                  <a:pt x="534" y="62"/>
                  <a:pt x="531" y="51"/>
                  <a:pt x="526" y="40"/>
                </a:cubicBezTo>
                <a:cubicBezTo>
                  <a:pt x="526" y="39"/>
                  <a:pt x="526" y="38"/>
                  <a:pt x="526" y="36"/>
                </a:cubicBezTo>
                <a:cubicBezTo>
                  <a:pt x="523" y="18"/>
                  <a:pt x="529" y="7"/>
                  <a:pt x="538" y="0"/>
                </a:cubicBezTo>
                <a:close/>
              </a:path>
            </a:pathLst>
          </a:custGeom>
          <a:gradFill>
            <a:gsLst>
              <a:gs pos="0">
                <a:srgbClr val="5B99C1"/>
              </a:gs>
              <a:gs pos="64000">
                <a:srgbClr val="5A57A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 rot="1335888">
            <a:off x="1820377" y="1484597"/>
            <a:ext cx="1612488" cy="1612488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Group 10"/>
          <p:cNvGrpSpPr/>
          <p:nvPr/>
        </p:nvGrpSpPr>
        <p:grpSpPr>
          <a:xfrm>
            <a:off x="4294142" y="1384616"/>
            <a:ext cx="3312422" cy="530914"/>
            <a:chOff x="6764723" y="1520469"/>
            <a:chExt cx="4416563" cy="707886"/>
          </a:xfrm>
        </p:grpSpPr>
        <p:sp>
          <p:nvSpPr>
            <p:cNvPr id="21" name="TextBox 11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1C1A4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2" name="Group 12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23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C1A4D"/>
                    </a:solidFill>
                    <a:cs typeface="+mn-ea"/>
                    <a:sym typeface="+mn-lt"/>
                  </a:rPr>
                  <a:t>年度工作总结</a:t>
                </a:r>
              </a:p>
            </p:txBody>
          </p:sp>
          <p:sp>
            <p:nvSpPr>
              <p:cNvPr id="24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rgbClr val="1C1A4D"/>
                    </a:solidFill>
                    <a:cs typeface="+mn-ea"/>
                    <a:sym typeface="+mn-lt"/>
                  </a:rPr>
                  <a:t>PLEASE ADD YOUR TITLE HERE</a:t>
                </a:r>
                <a:endParaRPr lang="zh-CN" altLang="en-US" sz="1050" dirty="0">
                  <a:solidFill>
                    <a:srgbClr val="1C1A4D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15"/>
          <p:cNvGrpSpPr/>
          <p:nvPr/>
        </p:nvGrpSpPr>
        <p:grpSpPr>
          <a:xfrm>
            <a:off x="4294142" y="2103054"/>
            <a:ext cx="3335866" cy="530914"/>
            <a:chOff x="6733465" y="2527404"/>
            <a:chExt cx="4447821" cy="707886"/>
          </a:xfrm>
        </p:grpSpPr>
        <p:sp>
          <p:nvSpPr>
            <p:cNvPr id="17" name="TextBox 16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1C1A4D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C1A4D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0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rgbClr val="1C1A4D"/>
                    </a:solidFill>
                    <a:cs typeface="+mn-ea"/>
                    <a:sym typeface="+mn-lt"/>
                  </a:rPr>
                  <a:t>PLEASE ADD YOUR TITLE HERE</a:t>
                </a:r>
                <a:endParaRPr lang="zh-CN" altLang="en-US" sz="1050" dirty="0">
                  <a:solidFill>
                    <a:srgbClr val="1C1A4D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20"/>
          <p:cNvGrpSpPr/>
          <p:nvPr/>
        </p:nvGrpSpPr>
        <p:grpSpPr>
          <a:xfrm>
            <a:off x="4294142" y="2742721"/>
            <a:ext cx="3341276" cy="530914"/>
            <a:chOff x="6726251" y="3534339"/>
            <a:chExt cx="4455035" cy="707886"/>
          </a:xfrm>
        </p:grpSpPr>
        <p:sp>
          <p:nvSpPr>
            <p:cNvPr id="13" name="TextBox 21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1C1A4D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4" name="Group 22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15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C1A4D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6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rgbClr val="1C1A4D"/>
                    </a:solidFill>
                    <a:cs typeface="+mn-ea"/>
                    <a:sym typeface="+mn-lt"/>
                  </a:rPr>
                  <a:t>PLEASE ADD YOUR TITLE HERE</a:t>
                </a:r>
                <a:endParaRPr lang="zh-CN" altLang="en-US" sz="1050" dirty="0">
                  <a:solidFill>
                    <a:srgbClr val="1C1A4D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25"/>
          <p:cNvGrpSpPr/>
          <p:nvPr/>
        </p:nvGrpSpPr>
        <p:grpSpPr>
          <a:xfrm>
            <a:off x="4294743" y="3382389"/>
            <a:ext cx="3335265" cy="530914"/>
            <a:chOff x="6734266" y="4541274"/>
            <a:chExt cx="4447020" cy="707886"/>
          </a:xfrm>
        </p:grpSpPr>
        <p:sp>
          <p:nvSpPr>
            <p:cNvPr id="9" name="TextBox 26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1C1A4D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0" name="Group 27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1C1A4D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2" name="TextBox 2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rgbClr val="1C1A4D"/>
                    </a:solidFill>
                    <a:cs typeface="+mn-ea"/>
                    <a:sym typeface="+mn-lt"/>
                  </a:rPr>
                  <a:t>PLEASE ADD YOUR TITLE HERE</a:t>
                </a:r>
                <a:endParaRPr lang="zh-CN" altLang="en-US" sz="1050" dirty="0">
                  <a:solidFill>
                    <a:srgbClr val="1C1A4D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534607" y="1442939"/>
            <a:ext cx="1521538" cy="1438321"/>
            <a:chOff x="3896925" y="1033243"/>
            <a:chExt cx="1521538" cy="692498"/>
          </a:xfrm>
        </p:grpSpPr>
        <p:sp>
          <p:nvSpPr>
            <p:cNvPr id="26" name="TextBox 7"/>
            <p:cNvSpPr txBox="1"/>
            <p:nvPr/>
          </p:nvSpPr>
          <p:spPr>
            <a:xfrm>
              <a:off x="5131518" y="1272596"/>
              <a:ext cx="286945" cy="384563"/>
            </a:xfrm>
            <a:prstGeom prst="rect">
              <a:avLst/>
            </a:prstGeom>
            <a:noFill/>
          </p:spPr>
          <p:txBody>
            <a:bodyPr vert="eaVert" wrap="square" lIns="0" tIns="0" rIns="0" bIns="0" anchor="b" anchorCtr="0"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</a:p>
          </p:txBody>
        </p:sp>
        <p:sp>
          <p:nvSpPr>
            <p:cNvPr id="27" name="Rectangle 9"/>
            <p:cNvSpPr/>
            <p:nvPr/>
          </p:nvSpPr>
          <p:spPr>
            <a:xfrm>
              <a:off x="3896925" y="1033243"/>
              <a:ext cx="1350150" cy="692498"/>
            </a:xfrm>
            <a:prstGeom prst="rect">
              <a:avLst/>
            </a:prstGeom>
          </p:spPr>
          <p:txBody>
            <a:bodyPr vert="eaVert" wrap="square">
              <a:norm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9913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 animBg="1"/>
      <p:bldP spid="1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flipV="1">
            <a:off x="-2019427" y="3740535"/>
            <a:ext cx="13000855" cy="2503623"/>
            <a:chOff x="-2374684" y="-1235356"/>
            <a:chExt cx="14738610" cy="2503623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4029" y="-1235356"/>
              <a:ext cx="7829897" cy="2386046"/>
              <a:chOff x="4534029" y="-1235356"/>
              <a:chExt cx="7829897" cy="2386046"/>
            </a:xfrm>
          </p:grpSpPr>
          <p:grpSp>
            <p:nvGrpSpPr>
              <p:cNvPr id="55" name="组合 54"/>
              <p:cNvGrpSpPr/>
              <p:nvPr/>
            </p:nvGrpSpPr>
            <p:grpSpPr>
              <a:xfrm rot="10800000">
                <a:off x="5420169" y="-1235356"/>
                <a:ext cx="2369415" cy="1521268"/>
                <a:chOff x="62634" y="-816529"/>
                <a:chExt cx="2369415" cy="1521268"/>
              </a:xfrm>
            </p:grpSpPr>
            <p:sp>
              <p:nvSpPr>
                <p:cNvPr id="81" name="等腰三角形 80"/>
                <p:cNvSpPr/>
                <p:nvPr/>
              </p:nvSpPr>
              <p:spPr>
                <a:xfrm rot="8608031">
                  <a:off x="62634" y="-534673"/>
                  <a:ext cx="1003300" cy="1131877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12334833">
                  <a:off x="638061" y="-457874"/>
                  <a:ext cx="1042738" cy="1162613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等腰三角形 82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483843" y="-481214"/>
                <a:ext cx="2362324" cy="1497039"/>
                <a:chOff x="69725" y="-816529"/>
                <a:chExt cx="2362324" cy="1497039"/>
              </a:xfrm>
            </p:grpSpPr>
            <p:sp>
              <p:nvSpPr>
                <p:cNvPr id="78" name="等腰三角形 77"/>
                <p:cNvSpPr/>
                <p:nvPr/>
              </p:nvSpPr>
              <p:spPr>
                <a:xfrm rot="8608031">
                  <a:off x="69725" y="-515722"/>
                  <a:ext cx="1003300" cy="111086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12334833">
                  <a:off x="751518" y="-399378"/>
                  <a:ext cx="912201" cy="1079888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0800000">
                <a:off x="9672609" y="-849621"/>
                <a:ext cx="2373169" cy="1621001"/>
                <a:chOff x="58880" y="-816529"/>
                <a:chExt cx="2373169" cy="1621001"/>
              </a:xfrm>
            </p:grpSpPr>
            <p:sp>
              <p:nvSpPr>
                <p:cNvPr id="75" name="等腰三角形 74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13054035">
                  <a:off x="689794" y="-283617"/>
                  <a:ext cx="1093053" cy="1088089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58" name="直接连接符 57"/>
              <p:cNvCxnSpPr>
                <a:stCxn id="47" idx="2"/>
              </p:cNvCxnSpPr>
              <p:nvPr/>
            </p:nvCxnSpPr>
            <p:spPr>
              <a:xfrm>
                <a:off x="4534029" y="713480"/>
                <a:ext cx="1834870" cy="22984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endCxn id="78" idx="0"/>
              </p:cNvCxnSpPr>
              <p:nvPr/>
            </p:nvCxnSpPr>
            <p:spPr>
              <a:xfrm flipV="1">
                <a:off x="6348682" y="908017"/>
                <a:ext cx="1878981" cy="3734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stCxn id="79" idx="0"/>
              </p:cNvCxnSpPr>
              <p:nvPr/>
            </p:nvCxnSpPr>
            <p:spPr>
              <a:xfrm>
                <a:off x="8222039" y="905726"/>
                <a:ext cx="1234714" cy="2449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endCxn id="77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77" idx="4"/>
                <a:endCxn id="75" idx="2"/>
              </p:cNvCxnSpPr>
              <p:nvPr/>
            </p:nvCxnSpPr>
            <p:spPr>
              <a:xfrm flipV="1">
                <a:off x="10588784" y="650678"/>
                <a:ext cx="937937" cy="17267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75" idx="2"/>
              </p:cNvCxnSpPr>
              <p:nvPr/>
            </p:nvCxnSpPr>
            <p:spPr>
              <a:xfrm>
                <a:off x="11526722" y="650678"/>
                <a:ext cx="837204" cy="16299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endCxn id="83" idx="2"/>
              </p:cNvCxnSpPr>
              <p:nvPr/>
            </p:nvCxnSpPr>
            <p:spPr>
              <a:xfrm flipV="1">
                <a:off x="5225095" y="224522"/>
                <a:ext cx="116215" cy="58125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endCxn id="47" idx="4"/>
              </p:cNvCxnSpPr>
              <p:nvPr/>
            </p:nvCxnSpPr>
            <p:spPr>
              <a:xfrm flipH="1" flipV="1">
                <a:off x="5333900" y="224522"/>
                <a:ext cx="1026758" cy="71880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endCxn id="83" idx="4"/>
              </p:cNvCxnSpPr>
              <p:nvPr/>
            </p:nvCxnSpPr>
            <p:spPr>
              <a:xfrm flipH="1" flipV="1">
                <a:off x="6336345" y="337886"/>
                <a:ext cx="19799" cy="596867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83" idx="4"/>
                <a:endCxn id="82" idx="4"/>
              </p:cNvCxnSpPr>
              <p:nvPr/>
            </p:nvCxnSpPr>
            <p:spPr>
              <a:xfrm flipV="1">
                <a:off x="6336345" y="68851"/>
                <a:ext cx="542161" cy="26903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endCxn id="78" idx="4"/>
              </p:cNvCxnSpPr>
              <p:nvPr/>
            </p:nvCxnSpPr>
            <p:spPr>
              <a:xfrm flipV="1">
                <a:off x="6345078" y="192141"/>
                <a:ext cx="862498" cy="74944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endCxn id="78" idx="4"/>
              </p:cNvCxnSpPr>
              <p:nvPr/>
            </p:nvCxnSpPr>
            <p:spPr>
              <a:xfrm>
                <a:off x="6879269" y="68851"/>
                <a:ext cx="328306" cy="12329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78" idx="4"/>
              </p:cNvCxnSpPr>
              <p:nvPr/>
            </p:nvCxnSpPr>
            <p:spPr>
              <a:xfrm>
                <a:off x="7207575" y="192141"/>
                <a:ext cx="59200" cy="72715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6" idx="4"/>
                <a:endCxn id="77" idx="4"/>
              </p:cNvCxnSpPr>
              <p:nvPr/>
            </p:nvCxnSpPr>
            <p:spPr>
              <a:xfrm flipH="1">
                <a:off x="10588785" y="419580"/>
                <a:ext cx="336715" cy="40377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5" idx="2"/>
                <a:endCxn id="76" idx="4"/>
              </p:cNvCxnSpPr>
              <p:nvPr/>
            </p:nvCxnSpPr>
            <p:spPr>
              <a:xfrm flipH="1" flipV="1">
                <a:off x="10925500" y="419580"/>
                <a:ext cx="601222" cy="23109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rot="187085">
              <a:off x="-2374684" y="-1153473"/>
              <a:ext cx="12006896" cy="2421740"/>
              <a:chOff x="4538010" y="-1241905"/>
              <a:chExt cx="12006896" cy="2421740"/>
            </a:xfrm>
          </p:grpSpPr>
          <p:grpSp>
            <p:nvGrpSpPr>
              <p:cNvPr id="14" name="组合 13"/>
              <p:cNvGrpSpPr/>
              <p:nvPr/>
            </p:nvGrpSpPr>
            <p:grpSpPr>
              <a:xfrm rot="10800000">
                <a:off x="5420169" y="-1241905"/>
                <a:ext cx="2373169" cy="1527817"/>
                <a:chOff x="58880" y="-816529"/>
                <a:chExt cx="2373169" cy="1527817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2334833">
                  <a:off x="670766" y="-431712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490135" y="-163588"/>
                <a:ext cx="1581513" cy="1170036"/>
                <a:chOff x="76017" y="-498903"/>
                <a:chExt cx="1581513" cy="1170036"/>
              </a:xfrm>
            </p:grpSpPr>
            <p:sp>
              <p:nvSpPr>
                <p:cNvPr id="50" name="等腰三角形 49"/>
                <p:cNvSpPr/>
                <p:nvPr/>
              </p:nvSpPr>
              <p:spPr>
                <a:xfrm rot="8608031">
                  <a:off x="76017" y="-498903"/>
                  <a:ext cx="1003300" cy="109221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2334833">
                  <a:off x="674520" y="-409450"/>
                  <a:ext cx="983010" cy="1080583"/>
                </a:xfrm>
                <a:prstGeom prst="triangle">
                  <a:avLst>
                    <a:gd name="adj" fmla="val 59143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0800000">
                <a:off x="9672609" y="-842260"/>
                <a:ext cx="2317530" cy="1613640"/>
                <a:chOff x="114519" y="-816529"/>
                <a:chExt cx="2317530" cy="1613640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 rot="8529587">
                  <a:off x="114519" y="-473331"/>
                  <a:ext cx="973168" cy="105413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3054035">
                  <a:off x="680147" y="-297204"/>
                  <a:ext cx="1093049" cy="1094315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7" name="直接连接符 16"/>
              <p:cNvCxnSpPr/>
              <p:nvPr/>
            </p:nvCxnSpPr>
            <p:spPr>
              <a:xfrm rot="21412915">
                <a:off x="4538010" y="774780"/>
                <a:ext cx="1803419" cy="2140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endCxn id="51" idx="0"/>
              </p:cNvCxnSpPr>
              <p:nvPr/>
            </p:nvCxnSpPr>
            <p:spPr>
              <a:xfrm rot="21412915">
                <a:off x="6349273" y="900091"/>
                <a:ext cx="1884744" cy="6443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51" idx="0"/>
              </p:cNvCxnSpPr>
              <p:nvPr/>
            </p:nvCxnSpPr>
            <p:spPr>
              <a:xfrm rot="21412915">
                <a:off x="8242648" y="890109"/>
                <a:ext cx="1206063" cy="28972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endCxn id="49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49" idx="4"/>
                <a:endCxn id="47" idx="2"/>
              </p:cNvCxnSpPr>
              <p:nvPr/>
            </p:nvCxnSpPr>
            <p:spPr>
              <a:xfrm rot="21412915" flipV="1">
                <a:off x="10581966" y="602359"/>
                <a:ext cx="910694" cy="1992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endCxn id="54" idx="2"/>
              </p:cNvCxnSpPr>
              <p:nvPr/>
            </p:nvCxnSpPr>
            <p:spPr>
              <a:xfrm rot="21412915" flipV="1">
                <a:off x="5180245" y="228389"/>
                <a:ext cx="180560" cy="62792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54" idx="2"/>
              </p:cNvCxnSpPr>
              <p:nvPr/>
            </p:nvCxnSpPr>
            <p:spPr>
              <a:xfrm rot="21412915" flipH="1" flipV="1">
                <a:off x="5364228" y="200600"/>
                <a:ext cx="973512" cy="76664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endCxn id="54" idx="4"/>
              </p:cNvCxnSpPr>
              <p:nvPr/>
            </p:nvCxnSpPr>
            <p:spPr>
              <a:xfrm rot="21412915" flipV="1">
                <a:off x="6327954" y="338089"/>
                <a:ext cx="27132" cy="60716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54" idx="4"/>
                <a:endCxn id="53" idx="4"/>
              </p:cNvCxnSpPr>
              <p:nvPr/>
            </p:nvCxnSpPr>
            <p:spPr>
              <a:xfrm rot="21412915" flipV="1">
                <a:off x="6327425" y="48748"/>
                <a:ext cx="534032" cy="27653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endCxn id="52" idx="2"/>
              </p:cNvCxnSpPr>
              <p:nvPr/>
            </p:nvCxnSpPr>
            <p:spPr>
              <a:xfrm rot="21412915" flipV="1">
                <a:off x="6323325" y="188040"/>
                <a:ext cx="974326" cy="73458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53" idx="4"/>
                <a:endCxn id="50" idx="4"/>
              </p:cNvCxnSpPr>
              <p:nvPr/>
            </p:nvCxnSpPr>
            <p:spPr>
              <a:xfrm rot="21412915">
                <a:off x="6858079" y="27448"/>
                <a:ext cx="356538" cy="18837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222256" y="191360"/>
                <a:ext cx="43179" cy="75196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stCxn id="48" idx="4"/>
                <a:endCxn id="49" idx="4"/>
              </p:cNvCxnSpPr>
              <p:nvPr/>
            </p:nvCxnSpPr>
            <p:spPr>
              <a:xfrm rot="21412915" flipH="1">
                <a:off x="10576990" y="441067"/>
                <a:ext cx="367800" cy="37374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47" idx="2"/>
                <a:endCxn id="48" idx="4"/>
              </p:cNvCxnSpPr>
              <p:nvPr/>
            </p:nvCxnSpPr>
            <p:spPr>
              <a:xfrm rot="21412915" flipH="1" flipV="1">
                <a:off x="10937972" y="419367"/>
                <a:ext cx="542893" cy="17444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51" idx="0"/>
              </p:cNvCxnSpPr>
              <p:nvPr/>
            </p:nvCxnSpPr>
            <p:spPr>
              <a:xfrm rot="21412915" flipV="1">
                <a:off x="8228987" y="737095"/>
                <a:ext cx="1386048" cy="14902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endCxn id="48" idx="4"/>
              </p:cNvCxnSpPr>
              <p:nvPr/>
            </p:nvCxnSpPr>
            <p:spPr>
              <a:xfrm rot="21412915">
                <a:off x="9308215" y="126496"/>
                <a:ext cx="1615337" cy="34503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79" idx="0"/>
                <a:endCxn id="77" idx="2"/>
              </p:cNvCxnSpPr>
              <p:nvPr/>
            </p:nvCxnSpPr>
            <p:spPr>
              <a:xfrm rot="21412915" flipV="1">
                <a:off x="15173194" y="367151"/>
                <a:ext cx="1371712" cy="19573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9" idx="0"/>
                <a:endCxn id="51" idx="2"/>
              </p:cNvCxnSpPr>
              <p:nvPr/>
            </p:nvCxnSpPr>
            <p:spPr>
              <a:xfrm rot="21412915" flipH="1">
                <a:off x="9270816" y="-388962"/>
                <a:ext cx="672014" cy="5392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50" idx="4"/>
                <a:endCxn id="51" idx="2"/>
              </p:cNvCxnSpPr>
              <p:nvPr/>
            </p:nvCxnSpPr>
            <p:spPr>
              <a:xfrm rot="21412915">
                <a:off x="7220424" y="157490"/>
                <a:ext cx="2067252" cy="5817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endCxn id="51" idx="2"/>
              </p:cNvCxnSpPr>
              <p:nvPr/>
            </p:nvCxnSpPr>
            <p:spPr>
              <a:xfrm rot="21412915">
                <a:off x="8714820" y="-547425"/>
                <a:ext cx="551106" cy="72720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3" name="文本框 92"/>
          <p:cNvSpPr txBox="1"/>
          <p:nvPr/>
        </p:nvSpPr>
        <p:spPr>
          <a:xfrm>
            <a:off x="3129513" y="24423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C1A4D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94" name="Shape 285"/>
          <p:cNvSpPr txBox="1"/>
          <p:nvPr/>
        </p:nvSpPr>
        <p:spPr>
          <a:xfrm>
            <a:off x="3148563" y="308078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C1A4D"/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rgbClr val="1C1A4D"/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6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8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Freeform 31"/>
          <p:cNvSpPr>
            <a:spLocks/>
          </p:cNvSpPr>
          <p:nvPr/>
        </p:nvSpPr>
        <p:spPr bwMode="auto">
          <a:xfrm rot="21176574">
            <a:off x="4025255" y="1046877"/>
            <a:ext cx="1192510" cy="1224996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211960" y="1235170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8" grpId="0" animBg="1"/>
      <p:bldP spid="99" grpId="0" animBg="1"/>
      <p:bldP spid="101" grpId="0" animBg="1"/>
      <p:bldP spid="102" grpId="0" animBg="1"/>
      <p:bldP spid="103" grpId="0" animBg="1"/>
      <p:bldP spid="1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/>
          <p:nvPr/>
        </p:nvGrpSpPr>
        <p:grpSpPr>
          <a:xfrm>
            <a:off x="6169395" y="2695179"/>
            <a:ext cx="2148845" cy="414138"/>
            <a:chOff x="7911393" y="3976143"/>
            <a:chExt cx="2865127" cy="552184"/>
          </a:xfrm>
        </p:grpSpPr>
        <p:sp>
          <p:nvSpPr>
            <p:cNvPr id="21" name="TextBox 75"/>
            <p:cNvSpPr txBox="1">
              <a:spLocks/>
            </p:cNvSpPr>
            <p:nvPr/>
          </p:nvSpPr>
          <p:spPr bwMode="auto">
            <a:xfrm>
              <a:off x="8463577" y="4033650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2" name="Freeform: Shape 79"/>
            <p:cNvSpPr>
              <a:spLocks/>
            </p:cNvSpPr>
            <p:nvPr/>
          </p:nvSpPr>
          <p:spPr bwMode="auto">
            <a:xfrm>
              <a:off x="7911393" y="3976143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1"/>
          <p:cNvGrpSpPr/>
          <p:nvPr/>
        </p:nvGrpSpPr>
        <p:grpSpPr>
          <a:xfrm>
            <a:off x="6169395" y="1759542"/>
            <a:ext cx="2148845" cy="414138"/>
            <a:chOff x="7911393" y="2728627"/>
            <a:chExt cx="2865127" cy="552184"/>
          </a:xfrm>
        </p:grpSpPr>
        <p:sp>
          <p:nvSpPr>
            <p:cNvPr id="19" name="TextBox 74"/>
            <p:cNvSpPr txBox="1">
              <a:spLocks/>
            </p:cNvSpPr>
            <p:nvPr/>
          </p:nvSpPr>
          <p:spPr bwMode="auto">
            <a:xfrm>
              <a:off x="8463577" y="2767855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0" name="Freeform: Shape 80"/>
            <p:cNvSpPr>
              <a:spLocks/>
            </p:cNvSpPr>
            <p:nvPr/>
          </p:nvSpPr>
          <p:spPr bwMode="auto">
            <a:xfrm>
              <a:off x="7911393" y="2728627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2"/>
          <p:cNvGrpSpPr/>
          <p:nvPr/>
        </p:nvGrpSpPr>
        <p:grpSpPr>
          <a:xfrm>
            <a:off x="823480" y="1759542"/>
            <a:ext cx="2177538" cy="414138"/>
            <a:chOff x="1451484" y="2887683"/>
            <a:chExt cx="2903384" cy="552184"/>
          </a:xfrm>
        </p:grpSpPr>
        <p:sp>
          <p:nvSpPr>
            <p:cNvPr id="17" name="TextBox 71"/>
            <p:cNvSpPr txBox="1">
              <a:spLocks/>
            </p:cNvSpPr>
            <p:nvPr/>
          </p:nvSpPr>
          <p:spPr bwMode="auto">
            <a:xfrm>
              <a:off x="1451484" y="2919289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8" name="Freeform: Shape 81"/>
            <p:cNvSpPr>
              <a:spLocks/>
            </p:cNvSpPr>
            <p:nvPr/>
          </p:nvSpPr>
          <p:spPr bwMode="auto">
            <a:xfrm>
              <a:off x="3802684" y="2887683"/>
              <a:ext cx="552184" cy="5521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823480" y="2695179"/>
            <a:ext cx="2177538" cy="414138"/>
            <a:chOff x="1451484" y="4164769"/>
            <a:chExt cx="2903384" cy="552184"/>
          </a:xfrm>
        </p:grpSpPr>
        <p:sp>
          <p:nvSpPr>
            <p:cNvPr id="15" name="TextBox 73"/>
            <p:cNvSpPr txBox="1">
              <a:spLocks/>
            </p:cNvSpPr>
            <p:nvPr/>
          </p:nvSpPr>
          <p:spPr bwMode="auto">
            <a:xfrm>
              <a:off x="1451484" y="4185084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6" name="Freeform: Shape 82"/>
            <p:cNvSpPr>
              <a:spLocks/>
            </p:cNvSpPr>
            <p:nvPr/>
          </p:nvSpPr>
          <p:spPr bwMode="auto">
            <a:xfrm>
              <a:off x="3802684" y="4164769"/>
              <a:ext cx="552184" cy="5521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02859" y="1464627"/>
            <a:ext cx="1131428" cy="2470848"/>
            <a:chOff x="3302859" y="1464627"/>
            <a:chExt cx="1131428" cy="2470848"/>
          </a:xfrm>
        </p:grpSpPr>
        <p:sp>
          <p:nvSpPr>
            <p:cNvPr id="4" name="TextBox 76"/>
            <p:cNvSpPr txBox="1"/>
            <p:nvPr/>
          </p:nvSpPr>
          <p:spPr>
            <a:xfrm>
              <a:off x="3530018" y="3106544"/>
              <a:ext cx="677108" cy="39241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b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预设</a:t>
              </a:r>
            </a:p>
          </p:txBody>
        </p:sp>
        <p:sp>
          <p:nvSpPr>
            <p:cNvPr id="11" name="Freeform: Shape 21"/>
            <p:cNvSpPr/>
            <p:nvPr/>
          </p:nvSpPr>
          <p:spPr>
            <a:xfrm>
              <a:off x="3398261" y="1464627"/>
              <a:ext cx="940623" cy="1215135"/>
            </a:xfrm>
            <a:custGeom>
              <a:avLst/>
              <a:gdLst>
                <a:gd name="connsiteX0" fmla="*/ 0 w 1254164"/>
                <a:gd name="connsiteY0" fmla="*/ 0 h 1620180"/>
                <a:gd name="connsiteX1" fmla="*/ 627082 w 1254164"/>
                <a:gd name="connsiteY1" fmla="*/ 218405 h 1620180"/>
                <a:gd name="connsiteX2" fmla="*/ 1254164 w 1254164"/>
                <a:gd name="connsiteY2" fmla="*/ 0 h 1620180"/>
                <a:gd name="connsiteX3" fmla="*/ 1254164 w 1254164"/>
                <a:gd name="connsiteY3" fmla="*/ 1620180 h 1620180"/>
                <a:gd name="connsiteX4" fmla="*/ 0 w 1254164"/>
                <a:gd name="connsiteY4" fmla="*/ 1620180 h 1620180"/>
                <a:gd name="connsiteX5" fmla="*/ 0 w 1254164"/>
                <a:gd name="connsiteY5" fmla="*/ 0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620180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620180"/>
                  </a:lnTo>
                  <a:lnTo>
                    <a:pt x="0" y="1620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5FA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击输入标题</a:t>
              </a:r>
            </a:p>
          </p:txBody>
        </p:sp>
        <p:sp>
          <p:nvSpPr>
            <p:cNvPr id="13" name="Freeform: Shape 18"/>
            <p:cNvSpPr/>
            <p:nvPr/>
          </p:nvSpPr>
          <p:spPr>
            <a:xfrm>
              <a:off x="3302859" y="2679762"/>
              <a:ext cx="1131428" cy="1255713"/>
            </a:xfrm>
            <a:custGeom>
              <a:avLst/>
              <a:gdLst>
                <a:gd name="connsiteX0" fmla="*/ 127203 w 1508570"/>
                <a:gd name="connsiteY0" fmla="*/ 0 h 1674284"/>
                <a:gd name="connsiteX1" fmla="*/ 1381367 w 1508570"/>
                <a:gd name="connsiteY1" fmla="*/ 0 h 1674284"/>
                <a:gd name="connsiteX2" fmla="*/ 1381367 w 1508570"/>
                <a:gd name="connsiteY2" fmla="*/ 919999 h 1674284"/>
                <a:gd name="connsiteX3" fmla="*/ 1508570 w 1508570"/>
                <a:gd name="connsiteY3" fmla="*/ 919999 h 1674284"/>
                <a:gd name="connsiteX4" fmla="*/ 754286 w 1508570"/>
                <a:gd name="connsiteY4" fmla="*/ 1674284 h 1674284"/>
                <a:gd name="connsiteX5" fmla="*/ 0 w 1508570"/>
                <a:gd name="connsiteY5" fmla="*/ 919999 h 1674284"/>
                <a:gd name="connsiteX6" fmla="*/ 127203 w 1508570"/>
                <a:gd name="connsiteY6" fmla="*/ 919999 h 1674284"/>
                <a:gd name="connsiteX7" fmla="*/ 127203 w 1508570"/>
                <a:gd name="connsiteY7" fmla="*/ 0 h 167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674284">
                  <a:moveTo>
                    <a:pt x="127203" y="0"/>
                  </a:moveTo>
                  <a:lnTo>
                    <a:pt x="1381367" y="0"/>
                  </a:lnTo>
                  <a:lnTo>
                    <a:pt x="1381367" y="919999"/>
                  </a:lnTo>
                  <a:lnTo>
                    <a:pt x="1508570" y="919999"/>
                  </a:lnTo>
                  <a:lnTo>
                    <a:pt x="754286" y="1674284"/>
                  </a:lnTo>
                  <a:lnTo>
                    <a:pt x="0" y="919999"/>
                  </a:lnTo>
                  <a:lnTo>
                    <a:pt x="127203" y="919999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rgbClr val="B646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击输入标题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36127" y="1464627"/>
            <a:ext cx="1131428" cy="2470849"/>
            <a:chOff x="4736127" y="1464627"/>
            <a:chExt cx="1131428" cy="2470849"/>
          </a:xfrm>
        </p:grpSpPr>
        <p:sp>
          <p:nvSpPr>
            <p:cNvPr id="5" name="TextBox 77"/>
            <p:cNvSpPr txBox="1"/>
            <p:nvPr/>
          </p:nvSpPr>
          <p:spPr>
            <a:xfrm>
              <a:off x="4953983" y="2073910"/>
              <a:ext cx="677108" cy="39241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b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预设</a:t>
              </a:r>
            </a:p>
          </p:txBody>
        </p:sp>
        <p:sp>
          <p:nvSpPr>
            <p:cNvPr id="6" name="TextBox 78"/>
            <p:cNvSpPr txBox="1"/>
            <p:nvPr/>
          </p:nvSpPr>
          <p:spPr>
            <a:xfrm>
              <a:off x="4953983" y="2992969"/>
              <a:ext cx="677108" cy="39241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b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预设</a:t>
              </a:r>
            </a:p>
          </p:txBody>
        </p:sp>
        <p:sp>
          <p:nvSpPr>
            <p:cNvPr id="12" name="Freeform: Shape 20"/>
            <p:cNvSpPr/>
            <p:nvPr/>
          </p:nvSpPr>
          <p:spPr>
            <a:xfrm>
              <a:off x="4831529" y="1464627"/>
              <a:ext cx="940623" cy="1101560"/>
            </a:xfrm>
            <a:custGeom>
              <a:avLst/>
              <a:gdLst>
                <a:gd name="connsiteX0" fmla="*/ 0 w 1254164"/>
                <a:gd name="connsiteY0" fmla="*/ 0 h 1468746"/>
                <a:gd name="connsiteX1" fmla="*/ 627082 w 1254164"/>
                <a:gd name="connsiteY1" fmla="*/ 218405 h 1468746"/>
                <a:gd name="connsiteX2" fmla="*/ 1254164 w 1254164"/>
                <a:gd name="connsiteY2" fmla="*/ 0 h 1468746"/>
                <a:gd name="connsiteX3" fmla="*/ 1254164 w 1254164"/>
                <a:gd name="connsiteY3" fmla="*/ 1468746 h 1468746"/>
                <a:gd name="connsiteX4" fmla="*/ 0 w 1254164"/>
                <a:gd name="connsiteY4" fmla="*/ 1468746 h 1468746"/>
                <a:gd name="connsiteX5" fmla="*/ 0 w 1254164"/>
                <a:gd name="connsiteY5" fmla="*/ 0 h 146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468746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468746"/>
                  </a:lnTo>
                  <a:lnTo>
                    <a:pt x="0" y="1468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46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击输入标题</a:t>
              </a:r>
            </a:p>
          </p:txBody>
        </p:sp>
        <p:sp>
          <p:nvSpPr>
            <p:cNvPr id="14" name="Freeform: Shape 17"/>
            <p:cNvSpPr/>
            <p:nvPr/>
          </p:nvSpPr>
          <p:spPr>
            <a:xfrm>
              <a:off x="4736127" y="2566187"/>
              <a:ext cx="1131428" cy="1369289"/>
            </a:xfrm>
            <a:custGeom>
              <a:avLst/>
              <a:gdLst>
                <a:gd name="connsiteX0" fmla="*/ 127203 w 1508570"/>
                <a:gd name="connsiteY0" fmla="*/ 0 h 1825718"/>
                <a:gd name="connsiteX1" fmla="*/ 1381367 w 1508570"/>
                <a:gd name="connsiteY1" fmla="*/ 0 h 1825718"/>
                <a:gd name="connsiteX2" fmla="*/ 1381367 w 1508570"/>
                <a:gd name="connsiteY2" fmla="*/ 1071433 h 1825718"/>
                <a:gd name="connsiteX3" fmla="*/ 1508570 w 1508570"/>
                <a:gd name="connsiteY3" fmla="*/ 1071433 h 1825718"/>
                <a:gd name="connsiteX4" fmla="*/ 754286 w 1508570"/>
                <a:gd name="connsiteY4" fmla="*/ 1825718 h 1825718"/>
                <a:gd name="connsiteX5" fmla="*/ 0 w 1508570"/>
                <a:gd name="connsiteY5" fmla="*/ 1071433 h 1825718"/>
                <a:gd name="connsiteX6" fmla="*/ 127203 w 1508570"/>
                <a:gd name="connsiteY6" fmla="*/ 1071433 h 1825718"/>
                <a:gd name="connsiteX7" fmla="*/ 127203 w 1508570"/>
                <a:gd name="connsiteY7" fmla="*/ 0 h 182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825718">
                  <a:moveTo>
                    <a:pt x="127203" y="0"/>
                  </a:moveTo>
                  <a:lnTo>
                    <a:pt x="1381367" y="0"/>
                  </a:lnTo>
                  <a:lnTo>
                    <a:pt x="1381367" y="1071433"/>
                  </a:lnTo>
                  <a:lnTo>
                    <a:pt x="1508570" y="1071433"/>
                  </a:lnTo>
                  <a:lnTo>
                    <a:pt x="754286" y="1825718"/>
                  </a:lnTo>
                  <a:lnTo>
                    <a:pt x="0" y="1071433"/>
                  </a:lnTo>
                  <a:lnTo>
                    <a:pt x="127203" y="1071433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rgbClr val="5A5FA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击输入标题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4950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2909607" y="1113588"/>
            <a:ext cx="3350002" cy="3349994"/>
            <a:chOff x="3873007" y="1376772"/>
            <a:chExt cx="4466670" cy="4466659"/>
          </a:xfrm>
        </p:grpSpPr>
        <p:sp>
          <p:nvSpPr>
            <p:cNvPr id="17" name="Freeform: Shape 32"/>
            <p:cNvSpPr>
              <a:spLocks/>
            </p:cNvSpPr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42"/>
            <p:cNvSpPr>
              <a:spLocks/>
            </p:cNvSpPr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65"/>
            <p:cNvSpPr>
              <a:spLocks/>
            </p:cNvSpPr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1" name="Oval 71"/>
            <p:cNvSpPr/>
            <p:nvPr/>
          </p:nvSpPr>
          <p:spPr bwMode="auto">
            <a:xfrm>
              <a:off x="4982419" y="1963209"/>
              <a:ext cx="464229" cy="4642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Oval 72"/>
            <p:cNvSpPr/>
            <p:nvPr/>
          </p:nvSpPr>
          <p:spPr bwMode="auto">
            <a:xfrm>
              <a:off x="7279131" y="2500737"/>
              <a:ext cx="464229" cy="46422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3" name="Oval 73"/>
            <p:cNvSpPr/>
            <p:nvPr/>
          </p:nvSpPr>
          <p:spPr bwMode="auto">
            <a:xfrm>
              <a:off x="6704953" y="4809666"/>
              <a:ext cx="464229" cy="46422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4" name="Oval 74"/>
            <p:cNvSpPr/>
            <p:nvPr/>
          </p:nvSpPr>
          <p:spPr bwMode="auto">
            <a:xfrm>
              <a:off x="4444891" y="4235488"/>
              <a:ext cx="464229" cy="464229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6259610" y="3564590"/>
            <a:ext cx="2344839" cy="649603"/>
            <a:chOff x="8601584" y="1451933"/>
            <a:chExt cx="2384542" cy="866137"/>
          </a:xfrm>
        </p:grpSpPr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TextBox 20"/>
            <p:cNvSpPr txBox="1">
              <a:spLocks/>
            </p:cNvSpPr>
            <p:nvPr/>
          </p:nvSpPr>
          <p:spPr bwMode="auto">
            <a:xfrm>
              <a:off x="8601584" y="1761892"/>
              <a:ext cx="2384542" cy="556178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611560" y="3564590"/>
            <a:ext cx="2298047" cy="649603"/>
            <a:chOff x="1264608" y="1669738"/>
            <a:chExt cx="3064063" cy="866137"/>
          </a:xfrm>
        </p:grpSpPr>
        <p:sp>
          <p:nvSpPr>
            <p:cNvPr id="13" name="TextBox 2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TextBox 23"/>
            <p:cNvSpPr txBox="1">
              <a:spLocks/>
            </p:cNvSpPr>
            <p:nvPr/>
          </p:nvSpPr>
          <p:spPr bwMode="auto">
            <a:xfrm>
              <a:off x="1264608" y="1979697"/>
              <a:ext cx="3064063" cy="556178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6259610" y="1485983"/>
            <a:ext cx="2344839" cy="649603"/>
            <a:chOff x="8601584" y="1451933"/>
            <a:chExt cx="2384542" cy="866137"/>
          </a:xfrm>
        </p:grpSpPr>
        <p:sp>
          <p:nvSpPr>
            <p:cNvPr id="11" name="TextBox 25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TextBox 26"/>
            <p:cNvSpPr txBox="1">
              <a:spLocks/>
            </p:cNvSpPr>
            <p:nvPr/>
          </p:nvSpPr>
          <p:spPr bwMode="auto">
            <a:xfrm>
              <a:off x="8601585" y="1761892"/>
              <a:ext cx="2384541" cy="556178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611560" y="1485983"/>
            <a:ext cx="2298047" cy="649603"/>
            <a:chOff x="1264608" y="1669738"/>
            <a:chExt cx="3064063" cy="866137"/>
          </a:xfrm>
        </p:grpSpPr>
        <p:sp>
          <p:nvSpPr>
            <p:cNvPr id="9" name="TextBox 28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0" name="TextBox 29"/>
            <p:cNvSpPr txBox="1">
              <a:spLocks/>
            </p:cNvSpPr>
            <p:nvPr/>
          </p:nvSpPr>
          <p:spPr bwMode="auto">
            <a:xfrm>
              <a:off x="1264608" y="1979697"/>
              <a:ext cx="3064063" cy="556178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991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7"/>
          <p:cNvSpPr>
            <a:spLocks/>
          </p:cNvSpPr>
          <p:nvPr/>
        </p:nvSpPr>
        <p:spPr bwMode="auto">
          <a:xfrm>
            <a:off x="554044" y="1170131"/>
            <a:ext cx="1811956" cy="2887605"/>
          </a:xfrm>
          <a:custGeom>
            <a:avLst/>
            <a:gdLst>
              <a:gd name="T0" fmla="*/ 2271713 w 21600"/>
              <a:gd name="T1" fmla="*/ 3620294 h 21600"/>
              <a:gd name="T2" fmla="*/ 2271713 w 21600"/>
              <a:gd name="T3" fmla="*/ 3620294 h 21600"/>
              <a:gd name="T4" fmla="*/ 2271713 w 21600"/>
              <a:gd name="T5" fmla="*/ 3620294 h 21600"/>
              <a:gd name="T6" fmla="*/ 2271713 w 21600"/>
              <a:gd name="T7" fmla="*/ 36202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8"/>
          <p:cNvSpPr>
            <a:spLocks/>
          </p:cNvSpPr>
          <p:nvPr/>
        </p:nvSpPr>
        <p:spPr bwMode="auto">
          <a:xfrm>
            <a:off x="551512" y="3218869"/>
            <a:ext cx="1266216" cy="835702"/>
          </a:xfrm>
          <a:custGeom>
            <a:avLst/>
            <a:gdLst>
              <a:gd name="T0" fmla="*/ 1587500 w 21600"/>
              <a:gd name="T1" fmla="*/ 1047750 h 21600"/>
              <a:gd name="T2" fmla="*/ 1587500 w 21600"/>
              <a:gd name="T3" fmla="*/ 1047750 h 21600"/>
              <a:gd name="T4" fmla="*/ 1587500 w 21600"/>
              <a:gd name="T5" fmla="*/ 1047750 h 21600"/>
              <a:gd name="T6" fmla="*/ 1587500 w 21600"/>
              <a:gd name="T7" fmla="*/ 1047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92F5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9"/>
          <p:cNvSpPr>
            <a:spLocks/>
          </p:cNvSpPr>
          <p:nvPr/>
        </p:nvSpPr>
        <p:spPr bwMode="auto">
          <a:xfrm flipH="1">
            <a:off x="554044" y="2861796"/>
            <a:ext cx="1811956" cy="119594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2" name="Freeform: Shape 14"/>
          <p:cNvSpPr>
            <a:spLocks/>
          </p:cNvSpPr>
          <p:nvPr/>
        </p:nvSpPr>
        <p:spPr bwMode="auto">
          <a:xfrm>
            <a:off x="716122" y="1748408"/>
            <a:ext cx="1487169" cy="1139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ct val="27000"/>
              <a:defRPr/>
            </a:pPr>
            <a:r>
              <a:rPr lang="zh-CN" altLang="en-US" sz="1051" dirty="0">
                <a:solidFill>
                  <a:srgbClr val="4D4E4C"/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20" name="Freeform: Shape 34"/>
          <p:cNvSpPr>
            <a:spLocks/>
          </p:cNvSpPr>
          <p:nvPr/>
        </p:nvSpPr>
        <p:spPr bwMode="auto">
          <a:xfrm>
            <a:off x="833878" y="3723878"/>
            <a:ext cx="1369414" cy="198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85000" lnSpcReduction="20000"/>
          </a:bodyPr>
          <a:lstStyle/>
          <a:p>
            <a:pPr defTabSz="584141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4" name="Freeform: Shape 38"/>
          <p:cNvSpPr>
            <a:spLocks/>
          </p:cNvSpPr>
          <p:nvPr/>
        </p:nvSpPr>
        <p:spPr bwMode="auto">
          <a:xfrm>
            <a:off x="833878" y="1643881"/>
            <a:ext cx="1155650" cy="243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defTabSz="584141">
              <a:defRPr/>
            </a:pPr>
            <a:r>
              <a:rPr lang="en-US" sz="3200" b="1" dirty="0">
                <a:solidFill>
                  <a:srgbClr val="4D4E4C"/>
                </a:solidFill>
                <a:cs typeface="+mn-ea"/>
                <a:sym typeface="+mn-lt"/>
              </a:rPr>
              <a:t>125,000</a:t>
            </a:r>
          </a:p>
        </p:txBody>
      </p:sp>
      <p:sp>
        <p:nvSpPr>
          <p:cNvPr id="7" name="Freeform: Shape 5"/>
          <p:cNvSpPr>
            <a:spLocks/>
          </p:cNvSpPr>
          <p:nvPr/>
        </p:nvSpPr>
        <p:spPr bwMode="auto">
          <a:xfrm>
            <a:off x="2633805" y="1170131"/>
            <a:ext cx="1811956" cy="2887605"/>
          </a:xfrm>
          <a:custGeom>
            <a:avLst/>
            <a:gdLst>
              <a:gd name="T0" fmla="*/ 2271713 w 21600"/>
              <a:gd name="T1" fmla="*/ 3620294 h 21600"/>
              <a:gd name="T2" fmla="*/ 2271713 w 21600"/>
              <a:gd name="T3" fmla="*/ 3620294 h 21600"/>
              <a:gd name="T4" fmla="*/ 2271713 w 21600"/>
              <a:gd name="T5" fmla="*/ 3620294 h 21600"/>
              <a:gd name="T6" fmla="*/ 2271713 w 21600"/>
              <a:gd name="T7" fmla="*/ 36202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6"/>
          <p:cNvSpPr>
            <a:spLocks/>
          </p:cNvSpPr>
          <p:nvPr/>
        </p:nvSpPr>
        <p:spPr bwMode="auto">
          <a:xfrm>
            <a:off x="2631273" y="3218869"/>
            <a:ext cx="1266216" cy="835702"/>
          </a:xfrm>
          <a:custGeom>
            <a:avLst/>
            <a:gdLst>
              <a:gd name="T0" fmla="*/ 1587500 w 21600"/>
              <a:gd name="T1" fmla="*/ 1047750 h 21600"/>
              <a:gd name="T2" fmla="*/ 1587500 w 21600"/>
              <a:gd name="T3" fmla="*/ 1047750 h 21600"/>
              <a:gd name="T4" fmla="*/ 1587500 w 21600"/>
              <a:gd name="T5" fmla="*/ 1047750 h 21600"/>
              <a:gd name="T6" fmla="*/ 1587500 w 21600"/>
              <a:gd name="T7" fmla="*/ 1047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C1A4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5"/>
          <p:cNvSpPr>
            <a:spLocks/>
          </p:cNvSpPr>
          <p:nvPr/>
        </p:nvSpPr>
        <p:spPr bwMode="auto">
          <a:xfrm flipH="1">
            <a:off x="2633805" y="2861796"/>
            <a:ext cx="1811956" cy="119594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4" name="Freeform: Shape 20"/>
          <p:cNvSpPr>
            <a:spLocks/>
          </p:cNvSpPr>
          <p:nvPr/>
        </p:nvSpPr>
        <p:spPr bwMode="auto">
          <a:xfrm>
            <a:off x="2795881" y="1748408"/>
            <a:ext cx="1487169" cy="1139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ct val="27000"/>
              <a:defRPr/>
            </a:pPr>
            <a:r>
              <a:rPr lang="zh-CN" altLang="en-US" sz="1051" dirty="0">
                <a:solidFill>
                  <a:srgbClr val="4D4E4C"/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21" name="Freeform: Shape 35"/>
          <p:cNvSpPr>
            <a:spLocks/>
          </p:cNvSpPr>
          <p:nvPr/>
        </p:nvSpPr>
        <p:spPr bwMode="auto">
          <a:xfrm>
            <a:off x="2932287" y="3723878"/>
            <a:ext cx="1365961" cy="198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85000" lnSpcReduction="20000"/>
          </a:bodyPr>
          <a:lstStyle/>
          <a:p>
            <a:pPr defTabSz="584141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5" name="Freeform: Shape 39"/>
          <p:cNvSpPr>
            <a:spLocks/>
          </p:cNvSpPr>
          <p:nvPr/>
        </p:nvSpPr>
        <p:spPr bwMode="auto">
          <a:xfrm>
            <a:off x="2914271" y="1643881"/>
            <a:ext cx="1131111" cy="243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defTabSz="584141">
              <a:defRPr/>
            </a:pPr>
            <a:r>
              <a:rPr lang="en-US" sz="3200" b="1" dirty="0">
                <a:solidFill>
                  <a:srgbClr val="4D4E4C"/>
                </a:solidFill>
                <a:cs typeface="+mn-ea"/>
                <a:sym typeface="+mn-lt"/>
              </a:rPr>
              <a:t>150,000</a:t>
            </a:r>
          </a:p>
        </p:txBody>
      </p:sp>
      <p:sp>
        <p:nvSpPr>
          <p:cNvPr id="5" name="Freeform: Shape 3"/>
          <p:cNvSpPr>
            <a:spLocks/>
          </p:cNvSpPr>
          <p:nvPr/>
        </p:nvSpPr>
        <p:spPr bwMode="auto">
          <a:xfrm>
            <a:off x="4713565" y="1170131"/>
            <a:ext cx="1811956" cy="2887605"/>
          </a:xfrm>
          <a:custGeom>
            <a:avLst/>
            <a:gdLst>
              <a:gd name="T0" fmla="*/ 2271713 w 21600"/>
              <a:gd name="T1" fmla="*/ 3620294 h 21600"/>
              <a:gd name="T2" fmla="*/ 2271713 w 21600"/>
              <a:gd name="T3" fmla="*/ 3620294 h 21600"/>
              <a:gd name="T4" fmla="*/ 2271713 w 21600"/>
              <a:gd name="T5" fmla="*/ 3620294 h 21600"/>
              <a:gd name="T6" fmla="*/ 2271713 w 21600"/>
              <a:gd name="T7" fmla="*/ 36202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711033" y="3218869"/>
            <a:ext cx="1266216" cy="835702"/>
          </a:xfrm>
          <a:custGeom>
            <a:avLst/>
            <a:gdLst>
              <a:gd name="T0" fmla="*/ 1587500 w 21600"/>
              <a:gd name="T1" fmla="*/ 1047750 h 21600"/>
              <a:gd name="T2" fmla="*/ 1587500 w 21600"/>
              <a:gd name="T3" fmla="*/ 1047750 h 21600"/>
              <a:gd name="T4" fmla="*/ 1587500 w 21600"/>
              <a:gd name="T5" fmla="*/ 1047750 h 21600"/>
              <a:gd name="T6" fmla="*/ 1587500 w 21600"/>
              <a:gd name="T7" fmla="*/ 10477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92F5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21"/>
          <p:cNvSpPr>
            <a:spLocks/>
          </p:cNvSpPr>
          <p:nvPr/>
        </p:nvSpPr>
        <p:spPr bwMode="auto">
          <a:xfrm flipH="1">
            <a:off x="4713565" y="2864328"/>
            <a:ext cx="1811956" cy="119594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6" name="Freeform: Shape 26"/>
          <p:cNvSpPr>
            <a:spLocks/>
          </p:cNvSpPr>
          <p:nvPr/>
        </p:nvSpPr>
        <p:spPr bwMode="auto">
          <a:xfrm>
            <a:off x="4875643" y="1748408"/>
            <a:ext cx="1487169" cy="1139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ct val="27000"/>
              <a:defRPr/>
            </a:pPr>
            <a:r>
              <a:rPr lang="zh-CN" altLang="en-US" sz="1051" dirty="0">
                <a:solidFill>
                  <a:srgbClr val="4D4E4C"/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22" name="Freeform: Shape 36"/>
          <p:cNvSpPr>
            <a:spLocks/>
          </p:cNvSpPr>
          <p:nvPr/>
        </p:nvSpPr>
        <p:spPr bwMode="auto">
          <a:xfrm>
            <a:off x="4996835" y="3723878"/>
            <a:ext cx="1511594" cy="198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85000" lnSpcReduction="20000"/>
          </a:bodyPr>
          <a:lstStyle/>
          <a:p>
            <a:pPr defTabSz="584141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6" name="Freeform: Shape 40"/>
          <p:cNvSpPr>
            <a:spLocks/>
          </p:cNvSpPr>
          <p:nvPr/>
        </p:nvSpPr>
        <p:spPr bwMode="auto">
          <a:xfrm>
            <a:off x="4994032" y="1643881"/>
            <a:ext cx="1163096" cy="243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defTabSz="584141">
              <a:defRPr/>
            </a:pPr>
            <a:r>
              <a:rPr lang="en-US" sz="3200" b="1" dirty="0">
                <a:solidFill>
                  <a:srgbClr val="4D4E4C"/>
                </a:solidFill>
                <a:cs typeface="+mn-ea"/>
                <a:sym typeface="+mn-lt"/>
              </a:rPr>
              <a:t>170,000</a:t>
            </a:r>
          </a:p>
        </p:txBody>
      </p:sp>
      <p:sp>
        <p:nvSpPr>
          <p:cNvPr id="4" name="Freeform: Shape 2"/>
          <p:cNvSpPr>
            <a:spLocks/>
          </p:cNvSpPr>
          <p:nvPr/>
        </p:nvSpPr>
        <p:spPr bwMode="auto">
          <a:xfrm>
            <a:off x="6790793" y="3221401"/>
            <a:ext cx="1266216" cy="836335"/>
          </a:xfrm>
          <a:custGeom>
            <a:avLst/>
            <a:gdLst>
              <a:gd name="T0" fmla="*/ 1587500 w 21600"/>
              <a:gd name="T1" fmla="*/ 1048544 h 21600"/>
              <a:gd name="T2" fmla="*/ 1587500 w 21600"/>
              <a:gd name="T3" fmla="*/ 1048544 h 21600"/>
              <a:gd name="T4" fmla="*/ 1587500 w 21600"/>
              <a:gd name="T5" fmla="*/ 1048544 h 21600"/>
              <a:gd name="T6" fmla="*/ 1587500 w 21600"/>
              <a:gd name="T7" fmla="*/ 10485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2216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C1A4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27"/>
          <p:cNvSpPr>
            <a:spLocks/>
          </p:cNvSpPr>
          <p:nvPr/>
        </p:nvSpPr>
        <p:spPr bwMode="auto">
          <a:xfrm>
            <a:off x="6793326" y="1167599"/>
            <a:ext cx="1811322" cy="2886972"/>
          </a:xfrm>
          <a:custGeom>
            <a:avLst/>
            <a:gdLst>
              <a:gd name="T0" fmla="*/ 2270919 w 21600"/>
              <a:gd name="T1" fmla="*/ 3619500 h 21600"/>
              <a:gd name="T2" fmla="*/ 2270919 w 21600"/>
              <a:gd name="T3" fmla="*/ 3619500 h 21600"/>
              <a:gd name="T4" fmla="*/ 2270919 w 21600"/>
              <a:gd name="T5" fmla="*/ 3619500 h 21600"/>
              <a:gd name="T6" fmla="*/ 2270919 w 21600"/>
              <a:gd name="T7" fmla="*/ 3619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53585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28"/>
          <p:cNvSpPr>
            <a:spLocks/>
          </p:cNvSpPr>
          <p:nvPr/>
        </p:nvSpPr>
        <p:spPr bwMode="auto">
          <a:xfrm flipH="1">
            <a:off x="6792692" y="2861796"/>
            <a:ext cx="1811956" cy="1195941"/>
          </a:xfrm>
          <a:custGeom>
            <a:avLst/>
            <a:gdLst>
              <a:gd name="T0" fmla="*/ 2271713 w 21600"/>
              <a:gd name="T1" fmla="*/ 1499394 h 21600"/>
              <a:gd name="T2" fmla="*/ 2271713 w 21600"/>
              <a:gd name="T3" fmla="*/ 1499394 h 21600"/>
              <a:gd name="T4" fmla="*/ 2271713 w 21600"/>
              <a:gd name="T5" fmla="*/ 1499394 h 21600"/>
              <a:gd name="T6" fmla="*/ 2271713 w 21600"/>
              <a:gd name="T7" fmla="*/ 1499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2216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5ABED0"/>
              </a:gs>
              <a:gs pos="79000">
                <a:srgbClr val="5A53A1"/>
              </a:gs>
            </a:gsLst>
            <a:lin ang="42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9" name="Freeform: Shape 33"/>
          <p:cNvSpPr>
            <a:spLocks/>
          </p:cNvSpPr>
          <p:nvPr/>
        </p:nvSpPr>
        <p:spPr bwMode="auto">
          <a:xfrm>
            <a:off x="6955403" y="1748408"/>
            <a:ext cx="1487169" cy="1139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ct val="27000"/>
              <a:defRPr/>
            </a:pPr>
            <a:r>
              <a:rPr lang="zh-CN" altLang="en-US" sz="1051" dirty="0">
                <a:solidFill>
                  <a:srgbClr val="4D4E4C"/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23" name="Freeform: Shape 37"/>
          <p:cNvSpPr>
            <a:spLocks/>
          </p:cNvSpPr>
          <p:nvPr/>
        </p:nvSpPr>
        <p:spPr bwMode="auto">
          <a:xfrm>
            <a:off x="7066267" y="3723878"/>
            <a:ext cx="1256016" cy="198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85000" lnSpcReduction="20000"/>
          </a:bodyPr>
          <a:lstStyle/>
          <a:p>
            <a:pPr defTabSz="584141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7" name="Freeform: Shape 41"/>
          <p:cNvSpPr>
            <a:spLocks/>
          </p:cNvSpPr>
          <p:nvPr/>
        </p:nvSpPr>
        <p:spPr bwMode="auto">
          <a:xfrm>
            <a:off x="7073792" y="1643881"/>
            <a:ext cx="1250389" cy="243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defTabSz="584141">
              <a:defRPr/>
            </a:pPr>
            <a:r>
              <a:rPr lang="en-US" sz="3200" b="1" dirty="0">
                <a:solidFill>
                  <a:srgbClr val="4D4E4C"/>
                </a:solidFill>
                <a:cs typeface="+mn-ea"/>
                <a:sym typeface="+mn-lt"/>
              </a:rPr>
              <a:t>180,000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6249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20" grpId="0"/>
      <p:bldP spid="24" grpId="0"/>
      <p:bldP spid="7" grpId="0" animBg="1"/>
      <p:bldP spid="8" grpId="0" animBg="1"/>
      <p:bldP spid="13" grpId="0" animBg="1"/>
      <p:bldP spid="14" grpId="0"/>
      <p:bldP spid="21" grpId="0"/>
      <p:bldP spid="25" grpId="0"/>
      <p:bldP spid="5" grpId="0" animBg="1"/>
      <p:bldP spid="6" grpId="0" animBg="1"/>
      <p:bldP spid="15" grpId="0" animBg="1"/>
      <p:bldP spid="16" grpId="0"/>
      <p:bldP spid="22" grpId="0"/>
      <p:bldP spid="26" grpId="0"/>
      <p:bldP spid="4" grpId="0" animBg="1"/>
      <p:bldP spid="17" grpId="0" animBg="1"/>
      <p:bldP spid="18" grpId="0" animBg="1"/>
      <p:bldP spid="19" grpId="0"/>
      <p:bldP spid="23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7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9" name="Freeform 17"/>
          <p:cNvSpPr>
            <a:spLocks/>
          </p:cNvSpPr>
          <p:nvPr/>
        </p:nvSpPr>
        <p:spPr bwMode="auto">
          <a:xfrm rot="5400000">
            <a:off x="-1077722" y="1046712"/>
            <a:ext cx="5143500" cy="3050077"/>
          </a:xfrm>
          <a:custGeom>
            <a:avLst/>
            <a:gdLst>
              <a:gd name="T0" fmla="*/ 1000 w 1133"/>
              <a:gd name="T1" fmla="*/ 37 h 670"/>
              <a:gd name="T2" fmla="*/ 1000 w 1133"/>
              <a:gd name="T3" fmla="*/ 37 h 670"/>
              <a:gd name="T4" fmla="*/ 911 w 1133"/>
              <a:gd name="T5" fmla="*/ 4 h 670"/>
              <a:gd name="T6" fmla="*/ 776 w 1133"/>
              <a:gd name="T7" fmla="*/ 140 h 670"/>
              <a:gd name="T8" fmla="*/ 860 w 1133"/>
              <a:gd name="T9" fmla="*/ 259 h 670"/>
              <a:gd name="T10" fmla="*/ 937 w 1133"/>
              <a:gd name="T11" fmla="*/ 453 h 670"/>
              <a:gd name="T12" fmla="*/ 755 w 1133"/>
              <a:gd name="T13" fmla="*/ 432 h 670"/>
              <a:gd name="T14" fmla="*/ 646 w 1133"/>
              <a:gd name="T15" fmla="*/ 346 h 670"/>
              <a:gd name="T16" fmla="*/ 539 w 1133"/>
              <a:gd name="T17" fmla="*/ 453 h 670"/>
              <a:gd name="T18" fmla="*/ 561 w 1133"/>
              <a:gd name="T19" fmla="*/ 518 h 670"/>
              <a:gd name="T20" fmla="*/ 561 w 1133"/>
              <a:gd name="T21" fmla="*/ 518 h 670"/>
              <a:gd name="T22" fmla="*/ 517 w 1133"/>
              <a:gd name="T23" fmla="*/ 612 h 670"/>
              <a:gd name="T24" fmla="*/ 427 w 1133"/>
              <a:gd name="T25" fmla="*/ 553 h 670"/>
              <a:gd name="T26" fmla="*/ 427 w 1133"/>
              <a:gd name="T27" fmla="*/ 553 h 670"/>
              <a:gd name="T28" fmla="*/ 427 w 1133"/>
              <a:gd name="T29" fmla="*/ 548 h 670"/>
              <a:gd name="T30" fmla="*/ 351 w 1133"/>
              <a:gd name="T31" fmla="*/ 472 h 670"/>
              <a:gd name="T32" fmla="*/ 275 w 1133"/>
              <a:gd name="T33" fmla="*/ 548 h 670"/>
              <a:gd name="T34" fmla="*/ 277 w 1133"/>
              <a:gd name="T35" fmla="*/ 562 h 670"/>
              <a:gd name="T36" fmla="*/ 170 w 1133"/>
              <a:gd name="T37" fmla="*/ 661 h 670"/>
              <a:gd name="T38" fmla="*/ 48 w 1133"/>
              <a:gd name="T39" fmla="*/ 557 h 670"/>
              <a:gd name="T40" fmla="*/ 0 w 1133"/>
              <a:gd name="T41" fmla="*/ 549 h 670"/>
              <a:gd name="T42" fmla="*/ 0 w 1133"/>
              <a:gd name="T43" fmla="*/ 665 h 670"/>
              <a:gd name="T44" fmla="*/ 1133 w 1133"/>
              <a:gd name="T45" fmla="*/ 665 h 670"/>
              <a:gd name="T46" fmla="*/ 1133 w 1133"/>
              <a:gd name="T47" fmla="*/ 0 h 670"/>
              <a:gd name="T48" fmla="*/ 1000 w 1133"/>
              <a:gd name="T49" fmla="*/ 37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3" h="670">
                <a:moveTo>
                  <a:pt x="1000" y="37"/>
                </a:moveTo>
                <a:cubicBezTo>
                  <a:pt x="1000" y="37"/>
                  <a:pt x="1000" y="37"/>
                  <a:pt x="1000" y="37"/>
                </a:cubicBezTo>
                <a:cubicBezTo>
                  <a:pt x="976" y="17"/>
                  <a:pt x="945" y="4"/>
                  <a:pt x="911" y="4"/>
                </a:cubicBezTo>
                <a:cubicBezTo>
                  <a:pt x="836" y="4"/>
                  <a:pt x="776" y="65"/>
                  <a:pt x="776" y="140"/>
                </a:cubicBezTo>
                <a:cubicBezTo>
                  <a:pt x="776" y="196"/>
                  <a:pt x="811" y="238"/>
                  <a:pt x="860" y="259"/>
                </a:cubicBezTo>
                <a:cubicBezTo>
                  <a:pt x="1001" y="287"/>
                  <a:pt x="993" y="394"/>
                  <a:pt x="937" y="453"/>
                </a:cubicBezTo>
                <a:cubicBezTo>
                  <a:pt x="885" y="508"/>
                  <a:pt x="773" y="522"/>
                  <a:pt x="755" y="432"/>
                </a:cubicBezTo>
                <a:cubicBezTo>
                  <a:pt x="741" y="357"/>
                  <a:pt x="673" y="346"/>
                  <a:pt x="646" y="346"/>
                </a:cubicBezTo>
                <a:cubicBezTo>
                  <a:pt x="587" y="346"/>
                  <a:pt x="539" y="394"/>
                  <a:pt x="539" y="453"/>
                </a:cubicBezTo>
                <a:cubicBezTo>
                  <a:pt x="539" y="478"/>
                  <a:pt x="547" y="500"/>
                  <a:pt x="561" y="518"/>
                </a:cubicBezTo>
                <a:cubicBezTo>
                  <a:pt x="561" y="518"/>
                  <a:pt x="561" y="518"/>
                  <a:pt x="561" y="518"/>
                </a:cubicBezTo>
                <a:cubicBezTo>
                  <a:pt x="593" y="564"/>
                  <a:pt x="558" y="604"/>
                  <a:pt x="517" y="612"/>
                </a:cubicBezTo>
                <a:cubicBezTo>
                  <a:pt x="471" y="621"/>
                  <a:pt x="427" y="594"/>
                  <a:pt x="427" y="553"/>
                </a:cubicBezTo>
                <a:cubicBezTo>
                  <a:pt x="427" y="553"/>
                  <a:pt x="427" y="553"/>
                  <a:pt x="427" y="553"/>
                </a:cubicBezTo>
                <a:cubicBezTo>
                  <a:pt x="427" y="551"/>
                  <a:pt x="427" y="549"/>
                  <a:pt x="427" y="548"/>
                </a:cubicBezTo>
                <a:cubicBezTo>
                  <a:pt x="427" y="506"/>
                  <a:pt x="393" y="472"/>
                  <a:pt x="351" y="472"/>
                </a:cubicBezTo>
                <a:cubicBezTo>
                  <a:pt x="309" y="472"/>
                  <a:pt x="275" y="506"/>
                  <a:pt x="275" y="548"/>
                </a:cubicBezTo>
                <a:cubicBezTo>
                  <a:pt x="275" y="553"/>
                  <a:pt x="276" y="558"/>
                  <a:pt x="277" y="562"/>
                </a:cubicBezTo>
                <a:cubicBezTo>
                  <a:pt x="278" y="584"/>
                  <a:pt x="253" y="670"/>
                  <a:pt x="170" y="661"/>
                </a:cubicBezTo>
                <a:cubicBezTo>
                  <a:pt x="11" y="642"/>
                  <a:pt x="140" y="530"/>
                  <a:pt x="48" y="557"/>
                </a:cubicBezTo>
                <a:cubicBezTo>
                  <a:pt x="22" y="565"/>
                  <a:pt x="8" y="559"/>
                  <a:pt x="0" y="549"/>
                </a:cubicBezTo>
                <a:cubicBezTo>
                  <a:pt x="0" y="665"/>
                  <a:pt x="0" y="665"/>
                  <a:pt x="0" y="665"/>
                </a:cubicBezTo>
                <a:cubicBezTo>
                  <a:pt x="1133" y="665"/>
                  <a:pt x="1133" y="665"/>
                  <a:pt x="1133" y="665"/>
                </a:cubicBezTo>
                <a:cubicBezTo>
                  <a:pt x="1133" y="0"/>
                  <a:pt x="1133" y="0"/>
                  <a:pt x="1133" y="0"/>
                </a:cubicBezTo>
                <a:cubicBezTo>
                  <a:pt x="1121" y="40"/>
                  <a:pt x="1088" y="92"/>
                  <a:pt x="1000" y="37"/>
                </a:cubicBezTo>
                <a:close/>
              </a:path>
            </a:pathLst>
          </a:custGeom>
          <a:gradFill>
            <a:gsLst>
              <a:gs pos="16000">
                <a:srgbClr val="B5468B"/>
              </a:gs>
              <a:gs pos="93000">
                <a:srgbClr val="EE3E6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26"/>
          <p:cNvSpPr>
            <a:spLocks/>
          </p:cNvSpPr>
          <p:nvPr/>
        </p:nvSpPr>
        <p:spPr bwMode="auto">
          <a:xfrm rot="5400000">
            <a:off x="6649465" y="-49336"/>
            <a:ext cx="2439394" cy="2548038"/>
          </a:xfrm>
          <a:custGeom>
            <a:avLst/>
            <a:gdLst>
              <a:gd name="T0" fmla="*/ 538 w 538"/>
              <a:gd name="T1" fmla="*/ 0 h 560"/>
              <a:gd name="T2" fmla="*/ 0 w 538"/>
              <a:gd name="T3" fmla="*/ 0 h 560"/>
              <a:gd name="T4" fmla="*/ 0 w 538"/>
              <a:gd name="T5" fmla="*/ 430 h 560"/>
              <a:gd name="T6" fmla="*/ 57 w 538"/>
              <a:gd name="T7" fmla="*/ 458 h 560"/>
              <a:gd name="T8" fmla="*/ 82 w 538"/>
              <a:gd name="T9" fmla="*/ 497 h 560"/>
              <a:gd name="T10" fmla="*/ 82 w 538"/>
              <a:gd name="T11" fmla="*/ 497 h 560"/>
              <a:gd name="T12" fmla="*/ 218 w 538"/>
              <a:gd name="T13" fmla="*/ 560 h 560"/>
              <a:gd name="T14" fmla="*/ 396 w 538"/>
              <a:gd name="T15" fmla="*/ 382 h 560"/>
              <a:gd name="T16" fmla="*/ 358 w 538"/>
              <a:gd name="T17" fmla="*/ 272 h 560"/>
              <a:gd name="T18" fmla="*/ 358 w 538"/>
              <a:gd name="T19" fmla="*/ 272 h 560"/>
              <a:gd name="T20" fmla="*/ 334 w 538"/>
              <a:gd name="T21" fmla="*/ 247 h 560"/>
              <a:gd name="T22" fmla="*/ 321 w 538"/>
              <a:gd name="T23" fmla="*/ 152 h 560"/>
              <a:gd name="T24" fmla="*/ 411 w 538"/>
              <a:gd name="T25" fmla="*/ 137 h 560"/>
              <a:gd name="T26" fmla="*/ 414 w 538"/>
              <a:gd name="T27" fmla="*/ 139 h 560"/>
              <a:gd name="T28" fmla="*/ 414 w 538"/>
              <a:gd name="T29" fmla="*/ 139 h 560"/>
              <a:gd name="T30" fmla="*/ 457 w 538"/>
              <a:gd name="T31" fmla="*/ 152 h 560"/>
              <a:gd name="T32" fmla="*/ 534 w 538"/>
              <a:gd name="T33" fmla="*/ 75 h 560"/>
              <a:gd name="T34" fmla="*/ 526 w 538"/>
              <a:gd name="T35" fmla="*/ 40 h 560"/>
              <a:gd name="T36" fmla="*/ 526 w 538"/>
              <a:gd name="T37" fmla="*/ 36 h 560"/>
              <a:gd name="T38" fmla="*/ 538 w 538"/>
              <a:gd name="T3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8" h="560">
                <a:moveTo>
                  <a:pt x="5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30"/>
                  <a:pt x="0" y="430"/>
                  <a:pt x="0" y="430"/>
                </a:cubicBezTo>
                <a:cubicBezTo>
                  <a:pt x="16" y="433"/>
                  <a:pt x="39" y="431"/>
                  <a:pt x="57" y="458"/>
                </a:cubicBezTo>
                <a:cubicBezTo>
                  <a:pt x="64" y="472"/>
                  <a:pt x="72" y="485"/>
                  <a:pt x="82" y="497"/>
                </a:cubicBezTo>
                <a:cubicBezTo>
                  <a:pt x="82" y="497"/>
                  <a:pt x="82" y="497"/>
                  <a:pt x="82" y="497"/>
                </a:cubicBezTo>
                <a:cubicBezTo>
                  <a:pt x="114" y="535"/>
                  <a:pt x="163" y="560"/>
                  <a:pt x="218" y="560"/>
                </a:cubicBezTo>
                <a:cubicBezTo>
                  <a:pt x="316" y="560"/>
                  <a:pt x="396" y="480"/>
                  <a:pt x="396" y="382"/>
                </a:cubicBezTo>
                <a:cubicBezTo>
                  <a:pt x="396" y="340"/>
                  <a:pt x="382" y="302"/>
                  <a:pt x="358" y="272"/>
                </a:cubicBezTo>
                <a:cubicBezTo>
                  <a:pt x="358" y="272"/>
                  <a:pt x="358" y="272"/>
                  <a:pt x="358" y="272"/>
                </a:cubicBezTo>
                <a:cubicBezTo>
                  <a:pt x="351" y="263"/>
                  <a:pt x="343" y="254"/>
                  <a:pt x="334" y="247"/>
                </a:cubicBezTo>
                <a:cubicBezTo>
                  <a:pt x="312" y="222"/>
                  <a:pt x="290" y="189"/>
                  <a:pt x="321" y="152"/>
                </a:cubicBezTo>
                <a:cubicBezTo>
                  <a:pt x="359" y="109"/>
                  <a:pt x="399" y="129"/>
                  <a:pt x="411" y="137"/>
                </a:cubicBezTo>
                <a:cubicBezTo>
                  <a:pt x="412" y="138"/>
                  <a:pt x="413" y="139"/>
                  <a:pt x="414" y="139"/>
                </a:cubicBezTo>
                <a:cubicBezTo>
                  <a:pt x="414" y="139"/>
                  <a:pt x="414" y="139"/>
                  <a:pt x="414" y="139"/>
                </a:cubicBezTo>
                <a:cubicBezTo>
                  <a:pt x="427" y="147"/>
                  <a:pt x="441" y="152"/>
                  <a:pt x="457" y="152"/>
                </a:cubicBezTo>
                <a:cubicBezTo>
                  <a:pt x="500" y="152"/>
                  <a:pt x="534" y="117"/>
                  <a:pt x="534" y="75"/>
                </a:cubicBezTo>
                <a:cubicBezTo>
                  <a:pt x="534" y="62"/>
                  <a:pt x="531" y="51"/>
                  <a:pt x="526" y="40"/>
                </a:cubicBezTo>
                <a:cubicBezTo>
                  <a:pt x="526" y="39"/>
                  <a:pt x="526" y="38"/>
                  <a:pt x="526" y="36"/>
                </a:cubicBezTo>
                <a:cubicBezTo>
                  <a:pt x="523" y="18"/>
                  <a:pt x="529" y="7"/>
                  <a:pt x="538" y="0"/>
                </a:cubicBezTo>
                <a:close/>
              </a:path>
            </a:pathLst>
          </a:custGeom>
          <a:gradFill>
            <a:gsLst>
              <a:gs pos="0">
                <a:srgbClr val="5B99C1"/>
              </a:gs>
              <a:gs pos="64000">
                <a:srgbClr val="5A57A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31"/>
          <p:cNvSpPr>
            <a:spLocks/>
          </p:cNvSpPr>
          <p:nvPr/>
        </p:nvSpPr>
        <p:spPr bwMode="auto">
          <a:xfrm rot="21176574">
            <a:off x="3718223" y="731481"/>
            <a:ext cx="1806574" cy="1855788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592858" y="2688875"/>
            <a:ext cx="5958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B6468A"/>
                </a:solidFill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516CBA97-845C-4FA3-8CAC-B76010BDF59F}"/>
              </a:ext>
            </a:extLst>
          </p:cNvPr>
          <p:cNvSpPr/>
          <p:nvPr/>
        </p:nvSpPr>
        <p:spPr>
          <a:xfrm>
            <a:off x="2555776" y="3766269"/>
            <a:ext cx="40761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click here to modify the text for example The text here you may post texts</a:t>
            </a:r>
            <a:endParaRPr kumimoji="1"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5E36C1D8-B52C-4878-9511-BD78A86E3342}"/>
              </a:ext>
            </a:extLst>
          </p:cNvPr>
          <p:cNvSpPr txBox="1"/>
          <p:nvPr/>
        </p:nvSpPr>
        <p:spPr>
          <a:xfrm>
            <a:off x="2339752" y="3381448"/>
            <a:ext cx="446053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适用于 创业计划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策划方案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商业规划</a:t>
            </a:r>
            <a:r>
              <a:rPr kumimoji="1" lang="en-US" altLang="zh-CN" sz="1600" dirty="0">
                <a:solidFill>
                  <a:srgbClr val="1C1A4D"/>
                </a:solidFill>
                <a:cs typeface="+mn-ea"/>
                <a:sym typeface="+mn-lt"/>
              </a:rPr>
              <a:t>/</a:t>
            </a:r>
            <a:r>
              <a:rPr kumimoji="1" lang="zh-CN" altLang="en-US" sz="1600" dirty="0">
                <a:solidFill>
                  <a:srgbClr val="1C1A4D"/>
                </a:solidFill>
                <a:cs typeface="+mn-ea"/>
                <a:sym typeface="+mn-lt"/>
              </a:rPr>
              <a:t>市场分析</a:t>
            </a:r>
          </a:p>
        </p:txBody>
      </p:sp>
      <p:sp>
        <p:nvSpPr>
          <p:cNvPr id="106" name="椭圆 105"/>
          <p:cNvSpPr/>
          <p:nvPr/>
        </p:nvSpPr>
        <p:spPr>
          <a:xfrm rot="1335888">
            <a:off x="3628463" y="1973700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7" name="椭圆 106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851769" y="1235170"/>
            <a:ext cx="15394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spc="300" dirty="0" smtClean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2030</a:t>
            </a:r>
            <a:endParaRPr lang="zh-CN" altLang="en-US" sz="44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 animBg="1"/>
      <p:bldP spid="107" grpId="0" animBg="1"/>
      <p:bldP spid="108" grpId="0"/>
      <p:bldP spid="110" grpId="0" animBg="1"/>
      <p:bldP spid="1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840" y="1635646"/>
            <a:ext cx="368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74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3129513" y="24423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C1A4D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90" name="Shape 285"/>
          <p:cNvSpPr txBox="1"/>
          <p:nvPr/>
        </p:nvSpPr>
        <p:spPr>
          <a:xfrm>
            <a:off x="3148563" y="308078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C1A4D"/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rgbClr val="1C1A4D"/>
              </a:solidFill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2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6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31"/>
          <p:cNvSpPr>
            <a:spLocks/>
          </p:cNvSpPr>
          <p:nvPr/>
        </p:nvSpPr>
        <p:spPr bwMode="auto">
          <a:xfrm rot="21176574">
            <a:off x="4025255" y="1046877"/>
            <a:ext cx="1192510" cy="1224996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211960" y="1235170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6" grpId="0" animBg="1"/>
      <p:bldP spid="97" grpId="0" animBg="1"/>
      <p:bldP spid="99" grpId="0" animBg="1"/>
      <p:bldP spid="100" grpId="0" animBg="1"/>
      <p:bldP spid="101" grpId="0" animBg="1"/>
      <p:bldP spid="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ṣľidé">
            <a:extLst>
              <a:ext uri="{FF2B5EF4-FFF2-40B4-BE49-F238E27FC236}">
                <a16:creationId xmlns="" xmlns:a16="http://schemas.microsoft.com/office/drawing/2014/main" id="{B5E011F0-7E15-4129-8C4D-B4F98C2C93B5}"/>
              </a:ext>
            </a:extLst>
          </p:cNvPr>
          <p:cNvGrpSpPr/>
          <p:nvPr/>
        </p:nvGrpSpPr>
        <p:grpSpPr>
          <a:xfrm>
            <a:off x="500324" y="1707654"/>
            <a:ext cx="3828554" cy="863352"/>
            <a:chOff x="1010999" y="2853432"/>
            <a:chExt cx="5104738" cy="1151136"/>
          </a:xfrm>
        </p:grpSpPr>
        <p:sp>
          <p:nvSpPr>
            <p:cNvPr id="100" name="îṧlíḓè"/>
            <p:cNvSpPr/>
            <p:nvPr/>
          </p:nvSpPr>
          <p:spPr>
            <a:xfrm>
              <a:off x="1010999" y="2853432"/>
              <a:ext cx="5104738" cy="11511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î$ḻíďè">
              <a:extLst/>
            </p:cNvPr>
            <p:cNvSpPr/>
            <p:nvPr/>
          </p:nvSpPr>
          <p:spPr bwMode="auto">
            <a:xfrm>
              <a:off x="2359440" y="3342013"/>
              <a:ext cx="3106560" cy="46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02" name="î$lídê">
              <a:extLst/>
            </p:cNvPr>
            <p:cNvSpPr txBox="1"/>
            <p:nvPr/>
          </p:nvSpPr>
          <p:spPr bwMode="auto">
            <a:xfrm>
              <a:off x="2359440" y="3046571"/>
              <a:ext cx="3106560" cy="29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ïṡḷíḑê"/>
            <p:cNvSpPr/>
            <p:nvPr/>
          </p:nvSpPr>
          <p:spPr>
            <a:xfrm>
              <a:off x="1011000" y="2853432"/>
              <a:ext cx="1181429" cy="1151008"/>
            </a:xfrm>
            <a:prstGeom prst="ellipse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íś1iḓê">
            <a:extLst>
              <a:ext uri="{FF2B5EF4-FFF2-40B4-BE49-F238E27FC236}">
                <a16:creationId xmlns="" xmlns:a16="http://schemas.microsoft.com/office/drawing/2014/main" id="{4F007982-3743-47E1-A090-C499C0115BC9}"/>
              </a:ext>
            </a:extLst>
          </p:cNvPr>
          <p:cNvGrpSpPr/>
          <p:nvPr/>
        </p:nvGrpSpPr>
        <p:grpSpPr>
          <a:xfrm>
            <a:off x="500324" y="3118080"/>
            <a:ext cx="3820025" cy="863352"/>
            <a:chOff x="1010999" y="4561986"/>
            <a:chExt cx="5093366" cy="1151136"/>
          </a:xfrm>
        </p:grpSpPr>
        <p:sp>
          <p:nvSpPr>
            <p:cNvPr id="96" name="îṡ1iḓè">
              <a:extLst>
                <a:ext uri="{FF2B5EF4-FFF2-40B4-BE49-F238E27FC236}">
                  <a16:creationId xmlns="" xmlns:a16="http://schemas.microsoft.com/office/drawing/2014/main" id="{F36EA035-6E83-4990-BA16-3E150A63E959}"/>
                </a:ext>
              </a:extLst>
            </p:cNvPr>
            <p:cNvSpPr/>
            <p:nvPr/>
          </p:nvSpPr>
          <p:spPr>
            <a:xfrm>
              <a:off x="1010999" y="4561986"/>
              <a:ext cx="5093366" cy="11511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7" name="íṧḻíďè">
              <a:extLst>
                <a:ext uri="{FF2B5EF4-FFF2-40B4-BE49-F238E27FC236}">
                  <a16:creationId xmlns="" xmlns:a16="http://schemas.microsoft.com/office/drawing/2014/main" id="{7795172B-A57C-4183-A9D5-9C76F162F271}"/>
                </a:ext>
              </a:extLst>
            </p:cNvPr>
            <p:cNvSpPr/>
            <p:nvPr/>
          </p:nvSpPr>
          <p:spPr bwMode="auto">
            <a:xfrm>
              <a:off x="2359439" y="5050567"/>
              <a:ext cx="2916012" cy="46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98" name="íśḷïďê">
              <a:extLst>
                <a:ext uri="{FF2B5EF4-FFF2-40B4-BE49-F238E27FC236}">
                  <a16:creationId xmlns="" xmlns:a16="http://schemas.microsoft.com/office/drawing/2014/main" id="{859F5DB8-8C12-4AAE-B6A0-E47983EFFB69}"/>
                </a:ext>
              </a:extLst>
            </p:cNvPr>
            <p:cNvSpPr txBox="1"/>
            <p:nvPr/>
          </p:nvSpPr>
          <p:spPr bwMode="auto">
            <a:xfrm>
              <a:off x="2359440" y="4755125"/>
              <a:ext cx="2340000" cy="29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9" name="ï$ḷîḍé">
              <a:extLst>
                <a:ext uri="{FF2B5EF4-FFF2-40B4-BE49-F238E27FC236}">
                  <a16:creationId xmlns="" xmlns:a16="http://schemas.microsoft.com/office/drawing/2014/main" id="{40B6B11F-6E77-4A7B-AE96-D575A4F9FD60}"/>
                </a:ext>
              </a:extLst>
            </p:cNvPr>
            <p:cNvSpPr/>
            <p:nvPr/>
          </p:nvSpPr>
          <p:spPr>
            <a:xfrm>
              <a:off x="1011000" y="4561986"/>
              <a:ext cx="1181429" cy="1151008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îṣlíḍê">
            <a:extLst>
              <a:ext uri="{FF2B5EF4-FFF2-40B4-BE49-F238E27FC236}">
                <a16:creationId xmlns="" xmlns:a16="http://schemas.microsoft.com/office/drawing/2014/main" id="{08C91A49-E27C-47BD-9B3C-547CBDE9E854}"/>
              </a:ext>
            </a:extLst>
          </p:cNvPr>
          <p:cNvGrpSpPr/>
          <p:nvPr/>
        </p:nvGrpSpPr>
        <p:grpSpPr>
          <a:xfrm>
            <a:off x="4749562" y="1707654"/>
            <a:ext cx="3907842" cy="863352"/>
            <a:chOff x="6139116" y="2853432"/>
            <a:chExt cx="5210456" cy="1151136"/>
          </a:xfrm>
        </p:grpSpPr>
        <p:sp>
          <p:nvSpPr>
            <p:cNvPr id="92" name="îṡlîdê">
              <a:extLst>
                <a:ext uri="{FF2B5EF4-FFF2-40B4-BE49-F238E27FC236}">
                  <a16:creationId xmlns="" xmlns:a16="http://schemas.microsoft.com/office/drawing/2014/main" id="{976E5A82-B21F-462E-B6F3-96AAFF3C8735}"/>
                </a:ext>
              </a:extLst>
            </p:cNvPr>
            <p:cNvSpPr/>
            <p:nvPr/>
          </p:nvSpPr>
          <p:spPr>
            <a:xfrm>
              <a:off x="6139116" y="2853432"/>
              <a:ext cx="5210456" cy="11511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ABED0"/>
                </a:gs>
                <a:gs pos="63000">
                  <a:srgbClr val="5A53A1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ïṩļiḓé">
              <a:extLst>
                <a:ext uri="{FF2B5EF4-FFF2-40B4-BE49-F238E27FC236}">
                  <a16:creationId xmlns="" xmlns:a16="http://schemas.microsoft.com/office/drawing/2014/main" id="{7CFD2099-A78F-49C9-AC9B-F0962BEC3CA2}"/>
                </a:ext>
              </a:extLst>
            </p:cNvPr>
            <p:cNvSpPr/>
            <p:nvPr/>
          </p:nvSpPr>
          <p:spPr bwMode="auto">
            <a:xfrm>
              <a:off x="6908116" y="3342013"/>
              <a:ext cx="3106560" cy="46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94" name="iṣļïďè">
              <a:extLst>
                <a:ext uri="{FF2B5EF4-FFF2-40B4-BE49-F238E27FC236}">
                  <a16:creationId xmlns="" xmlns:a16="http://schemas.microsoft.com/office/drawing/2014/main" id="{C4DA9128-5DA6-40B1-B4CE-B63460EDECB4}"/>
                </a:ext>
              </a:extLst>
            </p:cNvPr>
            <p:cNvSpPr txBox="1"/>
            <p:nvPr/>
          </p:nvSpPr>
          <p:spPr bwMode="auto">
            <a:xfrm>
              <a:off x="6908116" y="3046571"/>
              <a:ext cx="3106560" cy="29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ïṡľíďè">
              <a:extLst>
                <a:ext uri="{FF2B5EF4-FFF2-40B4-BE49-F238E27FC236}">
                  <a16:creationId xmlns="" xmlns:a16="http://schemas.microsoft.com/office/drawing/2014/main" id="{B5862928-F1E2-487F-ACAD-7421FC893E5E}"/>
                </a:ext>
              </a:extLst>
            </p:cNvPr>
            <p:cNvSpPr/>
            <p:nvPr/>
          </p:nvSpPr>
          <p:spPr>
            <a:xfrm>
              <a:off x="10168142" y="2853432"/>
              <a:ext cx="1181429" cy="1151008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íṧliḑê">
            <a:extLst>
              <a:ext uri="{FF2B5EF4-FFF2-40B4-BE49-F238E27FC236}">
                <a16:creationId xmlns="" xmlns:a16="http://schemas.microsoft.com/office/drawing/2014/main" id="{09B02FBB-4575-4277-83DF-96F9F41DD985}"/>
              </a:ext>
            </a:extLst>
          </p:cNvPr>
          <p:cNvGrpSpPr/>
          <p:nvPr/>
        </p:nvGrpSpPr>
        <p:grpSpPr>
          <a:xfrm>
            <a:off x="4749562" y="3118080"/>
            <a:ext cx="3907842" cy="863352"/>
            <a:chOff x="6139116" y="4734000"/>
            <a:chExt cx="5210456" cy="1151136"/>
          </a:xfrm>
        </p:grpSpPr>
        <p:sp>
          <p:nvSpPr>
            <p:cNvPr id="88" name="iṡḻídè">
              <a:extLst>
                <a:ext uri="{FF2B5EF4-FFF2-40B4-BE49-F238E27FC236}">
                  <a16:creationId xmlns="" xmlns:a16="http://schemas.microsoft.com/office/drawing/2014/main" id="{24838335-56BD-4372-9965-6DDE4E1EE0EE}"/>
                </a:ext>
              </a:extLst>
            </p:cNvPr>
            <p:cNvSpPr/>
            <p:nvPr/>
          </p:nvSpPr>
          <p:spPr>
            <a:xfrm>
              <a:off x="6139116" y="4734000"/>
              <a:ext cx="5210456" cy="11511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ABED0"/>
                </a:gs>
                <a:gs pos="63000">
                  <a:srgbClr val="5A53A1"/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ïSḻîḑè">
              <a:extLst>
                <a:ext uri="{FF2B5EF4-FFF2-40B4-BE49-F238E27FC236}">
                  <a16:creationId xmlns="" xmlns:a16="http://schemas.microsoft.com/office/drawing/2014/main" id="{FE949229-4265-4A3E-BBA6-242AA16B4F3E}"/>
                </a:ext>
              </a:extLst>
            </p:cNvPr>
            <p:cNvSpPr/>
            <p:nvPr/>
          </p:nvSpPr>
          <p:spPr bwMode="auto">
            <a:xfrm>
              <a:off x="6908115" y="5222581"/>
              <a:ext cx="2830751" cy="46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90" name="işḷïḍè">
              <a:extLst>
                <a:ext uri="{FF2B5EF4-FFF2-40B4-BE49-F238E27FC236}">
                  <a16:creationId xmlns="" xmlns:a16="http://schemas.microsoft.com/office/drawing/2014/main" id="{1997EB99-4CA4-434D-A1CC-63DE691EB57B}"/>
                </a:ext>
              </a:extLst>
            </p:cNvPr>
            <p:cNvSpPr txBox="1"/>
            <p:nvPr/>
          </p:nvSpPr>
          <p:spPr bwMode="auto">
            <a:xfrm>
              <a:off x="6908116" y="4927139"/>
              <a:ext cx="2340000" cy="295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ï$ļiḓè">
              <a:extLst>
                <a:ext uri="{FF2B5EF4-FFF2-40B4-BE49-F238E27FC236}">
                  <a16:creationId xmlns="" xmlns:a16="http://schemas.microsoft.com/office/drawing/2014/main" id="{88AD7C42-03D2-4758-95C0-06BC6298FBB6}"/>
                </a:ext>
              </a:extLst>
            </p:cNvPr>
            <p:cNvSpPr/>
            <p:nvPr/>
          </p:nvSpPr>
          <p:spPr>
            <a:xfrm>
              <a:off x="10168142" y="4734000"/>
              <a:ext cx="1181429" cy="1151008"/>
            </a:xfrm>
            <a:prstGeom prst="ellipse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Freeform 31"/>
          <p:cNvSpPr>
            <a:spLocks/>
          </p:cNvSpPr>
          <p:nvPr/>
        </p:nvSpPr>
        <p:spPr bwMode="auto">
          <a:xfrm rot="21176574">
            <a:off x="3772672" y="2033424"/>
            <a:ext cx="1581690" cy="1624778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solidFill>
            <a:schemeClr val="tx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0" name="îṣḻï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544739-58B1-409C-BFE4-58D80AED46E5}"/>
              </a:ext>
            </a:extLst>
          </p:cNvPr>
          <p:cNvGrpSpPr>
            <a:grpSpLocks noChangeAspect="1"/>
          </p:cNvGrpSpPr>
          <p:nvPr/>
        </p:nvGrpSpPr>
        <p:grpSpPr>
          <a:xfrm>
            <a:off x="4021775" y="2391510"/>
            <a:ext cx="1100450" cy="906066"/>
            <a:chOff x="3043238" y="1141413"/>
            <a:chExt cx="6075363" cy="5002212"/>
          </a:xfrm>
        </p:grpSpPr>
        <p:sp>
          <p:nvSpPr>
            <p:cNvPr id="11" name="iśļïḍé">
              <a:extLst>
                <a:ext uri="{FF2B5EF4-FFF2-40B4-BE49-F238E27FC236}">
                  <a16:creationId xmlns="" xmlns:a16="http://schemas.microsoft.com/office/drawing/2014/main" id="{5F32B6BE-E4B7-4EA2-9CFF-B86907B9EEA7}"/>
                </a:ext>
              </a:extLst>
            </p:cNvPr>
            <p:cNvSpPr/>
            <p:nvPr/>
          </p:nvSpPr>
          <p:spPr bwMode="auto">
            <a:xfrm>
              <a:off x="3579813" y="1141413"/>
              <a:ext cx="2819400" cy="614362"/>
            </a:xfrm>
            <a:custGeom>
              <a:avLst/>
              <a:gdLst>
                <a:gd name="T0" fmla="*/ 0 w 4258"/>
                <a:gd name="T1" fmla="*/ 752 h 929"/>
                <a:gd name="T2" fmla="*/ 177 w 4258"/>
                <a:gd name="T3" fmla="*/ 929 h 929"/>
                <a:gd name="T4" fmla="*/ 4081 w 4258"/>
                <a:gd name="T5" fmla="*/ 929 h 929"/>
                <a:gd name="T6" fmla="*/ 4258 w 4258"/>
                <a:gd name="T7" fmla="*/ 752 h 929"/>
                <a:gd name="T8" fmla="*/ 4258 w 4258"/>
                <a:gd name="T9" fmla="*/ 177 h 929"/>
                <a:gd name="T10" fmla="*/ 4081 w 4258"/>
                <a:gd name="T11" fmla="*/ 0 h 929"/>
                <a:gd name="T12" fmla="*/ 177 w 4258"/>
                <a:gd name="T13" fmla="*/ 0 h 929"/>
                <a:gd name="T14" fmla="*/ 0 w 4258"/>
                <a:gd name="T15" fmla="*/ 177 h 929"/>
                <a:gd name="T16" fmla="*/ 0 w 4258"/>
                <a:gd name="T17" fmla="*/ 752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8" h="929">
                  <a:moveTo>
                    <a:pt x="0" y="752"/>
                  </a:moveTo>
                  <a:cubicBezTo>
                    <a:pt x="0" y="849"/>
                    <a:pt x="80" y="929"/>
                    <a:pt x="177" y="929"/>
                  </a:cubicBezTo>
                  <a:cubicBezTo>
                    <a:pt x="4081" y="929"/>
                    <a:pt x="4081" y="929"/>
                    <a:pt x="4081" y="929"/>
                  </a:cubicBezTo>
                  <a:cubicBezTo>
                    <a:pt x="4179" y="929"/>
                    <a:pt x="4258" y="849"/>
                    <a:pt x="4258" y="752"/>
                  </a:cubicBezTo>
                  <a:cubicBezTo>
                    <a:pt x="4258" y="177"/>
                    <a:pt x="4258" y="177"/>
                    <a:pt x="4258" y="177"/>
                  </a:cubicBezTo>
                  <a:cubicBezTo>
                    <a:pt x="4258" y="79"/>
                    <a:pt x="4179" y="0"/>
                    <a:pt x="4081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80" y="0"/>
                    <a:pt x="0" y="79"/>
                    <a:pt x="0" y="177"/>
                  </a:cubicBezTo>
                  <a:lnTo>
                    <a:pt x="0" y="752"/>
                  </a:lnTo>
                  <a:close/>
                </a:path>
              </a:pathLst>
            </a:cu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ṥľiḍé">
              <a:extLst>
                <a:ext uri="{FF2B5EF4-FFF2-40B4-BE49-F238E27FC236}">
                  <a16:creationId xmlns="" xmlns:a16="http://schemas.microsoft.com/office/drawing/2014/main" id="{F19D74F5-A900-4E65-B9F9-1D69F4FC2BCA}"/>
                </a:ext>
              </a:extLst>
            </p:cNvPr>
            <p:cNvSpPr/>
            <p:nvPr/>
          </p:nvSpPr>
          <p:spPr bwMode="auto">
            <a:xfrm>
              <a:off x="4211638" y="1196975"/>
              <a:ext cx="2127250" cy="503237"/>
            </a:xfrm>
            <a:custGeom>
              <a:avLst/>
              <a:gdLst>
                <a:gd name="T0" fmla="*/ 3066 w 3211"/>
                <a:gd name="T1" fmla="*/ 0 h 761"/>
                <a:gd name="T2" fmla="*/ 3211 w 3211"/>
                <a:gd name="T3" fmla="*/ 145 h 761"/>
                <a:gd name="T4" fmla="*/ 3211 w 3211"/>
                <a:gd name="T5" fmla="*/ 616 h 761"/>
                <a:gd name="T6" fmla="*/ 3066 w 3211"/>
                <a:gd name="T7" fmla="*/ 761 h 761"/>
                <a:gd name="T8" fmla="*/ 0 w 3211"/>
                <a:gd name="T9" fmla="*/ 761 h 761"/>
                <a:gd name="T10" fmla="*/ 0 w 3211"/>
                <a:gd name="T11" fmla="*/ 0 h 761"/>
                <a:gd name="T12" fmla="*/ 3066 w 3211"/>
                <a:gd name="T1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1" h="761">
                  <a:moveTo>
                    <a:pt x="3066" y="0"/>
                  </a:moveTo>
                  <a:cubicBezTo>
                    <a:pt x="3146" y="0"/>
                    <a:pt x="3211" y="65"/>
                    <a:pt x="3211" y="145"/>
                  </a:cubicBezTo>
                  <a:cubicBezTo>
                    <a:pt x="3211" y="616"/>
                    <a:pt x="3211" y="616"/>
                    <a:pt x="3211" y="616"/>
                  </a:cubicBezTo>
                  <a:cubicBezTo>
                    <a:pt x="3211" y="696"/>
                    <a:pt x="3146" y="761"/>
                    <a:pt x="3066" y="761"/>
                  </a:cubicBezTo>
                  <a:cubicBezTo>
                    <a:pt x="0" y="761"/>
                    <a:pt x="0" y="761"/>
                    <a:pt x="0" y="7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ŝ1íḑe">
              <a:extLst>
                <a:ext uri="{FF2B5EF4-FFF2-40B4-BE49-F238E27FC236}">
                  <a16:creationId xmlns="" xmlns:a16="http://schemas.microsoft.com/office/drawing/2014/main" id="{CEE63E4C-8AD0-40D1-9BFC-E5230F4700ED}"/>
                </a:ext>
              </a:extLst>
            </p:cNvPr>
            <p:cNvSpPr/>
            <p:nvPr/>
          </p:nvSpPr>
          <p:spPr bwMode="auto">
            <a:xfrm>
              <a:off x="3686176" y="1220788"/>
              <a:ext cx="476250" cy="442912"/>
            </a:xfrm>
            <a:custGeom>
              <a:avLst/>
              <a:gdLst>
                <a:gd name="T0" fmla="*/ 644 w 718"/>
                <a:gd name="T1" fmla="*/ 92 h 667"/>
                <a:gd name="T2" fmla="*/ 359 w 718"/>
                <a:gd name="T3" fmla="*/ 74 h 667"/>
                <a:gd name="T4" fmla="*/ 329 w 718"/>
                <a:gd name="T5" fmla="*/ 343 h 667"/>
                <a:gd name="T6" fmla="*/ 242 w 718"/>
                <a:gd name="T7" fmla="*/ 420 h 667"/>
                <a:gd name="T8" fmla="*/ 198 w 718"/>
                <a:gd name="T9" fmla="*/ 425 h 667"/>
                <a:gd name="T10" fmla="*/ 17 w 718"/>
                <a:gd name="T11" fmla="*/ 584 h 667"/>
                <a:gd name="T12" fmla="*/ 16 w 718"/>
                <a:gd name="T13" fmla="*/ 645 h 667"/>
                <a:gd name="T14" fmla="*/ 76 w 718"/>
                <a:gd name="T15" fmla="*/ 652 h 667"/>
                <a:gd name="T16" fmla="*/ 257 w 718"/>
                <a:gd name="T17" fmla="*/ 493 h 667"/>
                <a:gd name="T18" fmla="*/ 268 w 718"/>
                <a:gd name="T19" fmla="*/ 450 h 667"/>
                <a:gd name="T20" fmla="*/ 355 w 718"/>
                <a:gd name="T21" fmla="*/ 373 h 667"/>
                <a:gd name="T22" fmla="*/ 626 w 718"/>
                <a:gd name="T23" fmla="*/ 377 h 667"/>
                <a:gd name="T24" fmla="*/ 644 w 718"/>
                <a:gd name="T25" fmla="*/ 92 h 667"/>
                <a:gd name="T26" fmla="*/ 492 w 718"/>
                <a:gd name="T27" fmla="*/ 390 h 667"/>
                <a:gd name="T28" fmla="*/ 327 w 718"/>
                <a:gd name="T29" fmla="*/ 225 h 667"/>
                <a:gd name="T30" fmla="*/ 492 w 718"/>
                <a:gd name="T31" fmla="*/ 60 h 667"/>
                <a:gd name="T32" fmla="*/ 656 w 718"/>
                <a:gd name="T33" fmla="*/ 225 h 667"/>
                <a:gd name="T34" fmla="*/ 492 w 718"/>
                <a:gd name="T35" fmla="*/ 39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8" h="667">
                  <a:moveTo>
                    <a:pt x="644" y="92"/>
                  </a:moveTo>
                  <a:cubicBezTo>
                    <a:pt x="571" y="9"/>
                    <a:pt x="443" y="0"/>
                    <a:pt x="359" y="74"/>
                  </a:cubicBezTo>
                  <a:cubicBezTo>
                    <a:pt x="281" y="143"/>
                    <a:pt x="269" y="260"/>
                    <a:pt x="329" y="343"/>
                  </a:cubicBezTo>
                  <a:cubicBezTo>
                    <a:pt x="242" y="420"/>
                    <a:pt x="242" y="420"/>
                    <a:pt x="242" y="420"/>
                  </a:cubicBezTo>
                  <a:cubicBezTo>
                    <a:pt x="227" y="413"/>
                    <a:pt x="210" y="415"/>
                    <a:pt x="198" y="425"/>
                  </a:cubicBezTo>
                  <a:cubicBezTo>
                    <a:pt x="17" y="584"/>
                    <a:pt x="17" y="584"/>
                    <a:pt x="17" y="584"/>
                  </a:cubicBezTo>
                  <a:cubicBezTo>
                    <a:pt x="0" y="599"/>
                    <a:pt x="0" y="626"/>
                    <a:pt x="16" y="645"/>
                  </a:cubicBezTo>
                  <a:cubicBezTo>
                    <a:pt x="32" y="663"/>
                    <a:pt x="59" y="667"/>
                    <a:pt x="76" y="652"/>
                  </a:cubicBezTo>
                  <a:cubicBezTo>
                    <a:pt x="257" y="493"/>
                    <a:pt x="257" y="493"/>
                    <a:pt x="257" y="493"/>
                  </a:cubicBezTo>
                  <a:cubicBezTo>
                    <a:pt x="269" y="482"/>
                    <a:pt x="273" y="465"/>
                    <a:pt x="268" y="450"/>
                  </a:cubicBezTo>
                  <a:cubicBezTo>
                    <a:pt x="355" y="373"/>
                    <a:pt x="355" y="373"/>
                    <a:pt x="355" y="373"/>
                  </a:cubicBezTo>
                  <a:cubicBezTo>
                    <a:pt x="430" y="443"/>
                    <a:pt x="547" y="447"/>
                    <a:pt x="626" y="377"/>
                  </a:cubicBezTo>
                  <a:cubicBezTo>
                    <a:pt x="710" y="304"/>
                    <a:pt x="718" y="176"/>
                    <a:pt x="644" y="92"/>
                  </a:cubicBezTo>
                  <a:close/>
                  <a:moveTo>
                    <a:pt x="492" y="390"/>
                  </a:moveTo>
                  <a:cubicBezTo>
                    <a:pt x="401" y="390"/>
                    <a:pt x="327" y="316"/>
                    <a:pt x="327" y="225"/>
                  </a:cubicBezTo>
                  <a:cubicBezTo>
                    <a:pt x="327" y="134"/>
                    <a:pt x="401" y="60"/>
                    <a:pt x="492" y="60"/>
                  </a:cubicBezTo>
                  <a:cubicBezTo>
                    <a:pt x="583" y="60"/>
                    <a:pt x="656" y="134"/>
                    <a:pt x="656" y="225"/>
                  </a:cubicBezTo>
                  <a:cubicBezTo>
                    <a:pt x="656" y="316"/>
                    <a:pt x="583" y="390"/>
                    <a:pt x="492" y="3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sḻiḍé">
              <a:extLst>
                <a:ext uri="{FF2B5EF4-FFF2-40B4-BE49-F238E27FC236}">
                  <a16:creationId xmlns="" xmlns:a16="http://schemas.microsoft.com/office/drawing/2014/main" id="{423DE43E-C96B-446B-B43E-80CEF61F77A7}"/>
                </a:ext>
              </a:extLst>
            </p:cNvPr>
            <p:cNvSpPr/>
            <p:nvPr/>
          </p:nvSpPr>
          <p:spPr bwMode="auto">
            <a:xfrm>
              <a:off x="5648326" y="1384300"/>
              <a:ext cx="128588" cy="128587"/>
            </a:xfrm>
            <a:prstGeom prst="ellipse">
              <a:avLst/>
            </a:pr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šḷîde">
              <a:extLst>
                <a:ext uri="{FF2B5EF4-FFF2-40B4-BE49-F238E27FC236}">
                  <a16:creationId xmlns="" xmlns:a16="http://schemas.microsoft.com/office/drawing/2014/main" id="{023514D9-EFCD-460B-AAE4-39D47D63EBC9}"/>
                </a:ext>
              </a:extLst>
            </p:cNvPr>
            <p:cNvSpPr/>
            <p:nvPr/>
          </p:nvSpPr>
          <p:spPr bwMode="auto">
            <a:xfrm>
              <a:off x="5211763" y="1384300"/>
              <a:ext cx="128588" cy="128587"/>
            </a:xfrm>
            <a:prstGeom prst="ellipse">
              <a:avLst/>
            </a:pr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ṡľïḍe">
              <a:extLst>
                <a:ext uri="{FF2B5EF4-FFF2-40B4-BE49-F238E27FC236}">
                  <a16:creationId xmlns="" xmlns:a16="http://schemas.microsoft.com/office/drawing/2014/main" id="{E72A69F8-63D4-482A-96C9-7AA71A31C0B7}"/>
                </a:ext>
              </a:extLst>
            </p:cNvPr>
            <p:cNvSpPr/>
            <p:nvPr/>
          </p:nvSpPr>
          <p:spPr bwMode="auto">
            <a:xfrm>
              <a:off x="4773613" y="1384300"/>
              <a:ext cx="128588" cy="128587"/>
            </a:xfrm>
            <a:prstGeom prst="ellipse">
              <a:avLst/>
            </a:pr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$ļiďê">
              <a:extLst>
                <a:ext uri="{FF2B5EF4-FFF2-40B4-BE49-F238E27FC236}">
                  <a16:creationId xmlns="" xmlns:a16="http://schemas.microsoft.com/office/drawing/2014/main" id="{C382EEEE-EC00-4A84-BFAC-BF1C56CBFA6E}"/>
                </a:ext>
              </a:extLst>
            </p:cNvPr>
            <p:cNvSpPr/>
            <p:nvPr/>
          </p:nvSpPr>
          <p:spPr bwMode="auto">
            <a:xfrm>
              <a:off x="5608638" y="5164138"/>
              <a:ext cx="1219200" cy="288925"/>
            </a:xfrm>
            <a:custGeom>
              <a:avLst/>
              <a:gdLst>
                <a:gd name="T0" fmla="*/ 0 w 1842"/>
                <a:gd name="T1" fmla="*/ 335 h 436"/>
                <a:gd name="T2" fmla="*/ 276 w 1842"/>
                <a:gd name="T3" fmla="*/ 0 h 436"/>
                <a:gd name="T4" fmla="*/ 1566 w 1842"/>
                <a:gd name="T5" fmla="*/ 0 h 436"/>
                <a:gd name="T6" fmla="*/ 1842 w 1842"/>
                <a:gd name="T7" fmla="*/ 335 h 436"/>
                <a:gd name="T8" fmla="*/ 1842 w 1842"/>
                <a:gd name="T9" fmla="*/ 436 h 436"/>
                <a:gd name="T10" fmla="*/ 0 w 1842"/>
                <a:gd name="T11" fmla="*/ 436 h 436"/>
                <a:gd name="T12" fmla="*/ 0 w 1842"/>
                <a:gd name="T13" fmla="*/ 3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2" h="436">
                  <a:moveTo>
                    <a:pt x="0" y="335"/>
                  </a:moveTo>
                  <a:cubicBezTo>
                    <a:pt x="0" y="150"/>
                    <a:pt x="124" y="0"/>
                    <a:pt x="276" y="0"/>
                  </a:cubicBezTo>
                  <a:cubicBezTo>
                    <a:pt x="1566" y="0"/>
                    <a:pt x="1566" y="0"/>
                    <a:pt x="1566" y="0"/>
                  </a:cubicBezTo>
                  <a:cubicBezTo>
                    <a:pt x="1718" y="0"/>
                    <a:pt x="1842" y="150"/>
                    <a:pt x="1842" y="335"/>
                  </a:cubicBezTo>
                  <a:cubicBezTo>
                    <a:pt x="1842" y="436"/>
                    <a:pt x="1842" y="436"/>
                    <a:pt x="1842" y="436"/>
                  </a:cubicBezTo>
                  <a:cubicBezTo>
                    <a:pt x="0" y="436"/>
                    <a:pt x="0" y="436"/>
                    <a:pt x="0" y="436"/>
                  </a:cubicBezTo>
                  <a:lnTo>
                    <a:pt x="0" y="335"/>
                  </a:lnTo>
                  <a:close/>
                </a:path>
              </a:pathLst>
            </a:custGeom>
            <a:solidFill>
              <a:srgbClr val="10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ṧḷïḑe">
              <a:extLst>
                <a:ext uri="{FF2B5EF4-FFF2-40B4-BE49-F238E27FC236}">
                  <a16:creationId xmlns="" xmlns:a16="http://schemas.microsoft.com/office/drawing/2014/main" id="{EE30E7A9-0217-4D2B-B0F6-46F09063314C}"/>
                </a:ext>
              </a:extLst>
            </p:cNvPr>
            <p:cNvSpPr/>
            <p:nvPr/>
          </p:nvSpPr>
          <p:spPr bwMode="auto">
            <a:xfrm>
              <a:off x="5608638" y="5453063"/>
              <a:ext cx="1219200" cy="493712"/>
            </a:xfrm>
            <a:custGeom>
              <a:avLst/>
              <a:gdLst>
                <a:gd name="T0" fmla="*/ 1842 w 1842"/>
                <a:gd name="T1" fmla="*/ 0 h 747"/>
                <a:gd name="T2" fmla="*/ 1842 w 1842"/>
                <a:gd name="T3" fmla="*/ 412 h 747"/>
                <a:gd name="T4" fmla="*/ 1566 w 1842"/>
                <a:gd name="T5" fmla="*/ 747 h 747"/>
                <a:gd name="T6" fmla="*/ 276 w 1842"/>
                <a:gd name="T7" fmla="*/ 747 h 747"/>
                <a:gd name="T8" fmla="*/ 0 w 1842"/>
                <a:gd name="T9" fmla="*/ 412 h 747"/>
                <a:gd name="T10" fmla="*/ 0 w 1842"/>
                <a:gd name="T11" fmla="*/ 0 h 747"/>
                <a:gd name="T12" fmla="*/ 1842 w 1842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2" h="747">
                  <a:moveTo>
                    <a:pt x="1842" y="0"/>
                  </a:moveTo>
                  <a:cubicBezTo>
                    <a:pt x="1842" y="412"/>
                    <a:pt x="1842" y="412"/>
                    <a:pt x="1842" y="412"/>
                  </a:cubicBezTo>
                  <a:cubicBezTo>
                    <a:pt x="1842" y="597"/>
                    <a:pt x="1718" y="747"/>
                    <a:pt x="1566" y="747"/>
                  </a:cubicBezTo>
                  <a:cubicBezTo>
                    <a:pt x="276" y="747"/>
                    <a:pt x="276" y="747"/>
                    <a:pt x="276" y="747"/>
                  </a:cubicBezTo>
                  <a:cubicBezTo>
                    <a:pt x="124" y="747"/>
                    <a:pt x="0" y="597"/>
                    <a:pt x="0" y="4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42" y="0"/>
                  </a:lnTo>
                  <a:close/>
                </a:path>
              </a:pathLst>
            </a:custGeom>
            <a:solidFill>
              <a:srgbClr val="202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sľidè">
              <a:extLst>
                <a:ext uri="{FF2B5EF4-FFF2-40B4-BE49-F238E27FC236}">
                  <a16:creationId xmlns="" xmlns:a16="http://schemas.microsoft.com/office/drawing/2014/main" id="{EEA6FAEE-1BC3-48A5-9CF6-16EA49983FC6}"/>
                </a:ext>
              </a:extLst>
            </p:cNvPr>
            <p:cNvSpPr/>
            <p:nvPr/>
          </p:nvSpPr>
          <p:spPr bwMode="auto">
            <a:xfrm>
              <a:off x="4024313" y="2249488"/>
              <a:ext cx="4387850" cy="3097212"/>
            </a:xfrm>
            <a:custGeom>
              <a:avLst/>
              <a:gdLst>
                <a:gd name="T0" fmla="*/ 0 w 6624"/>
                <a:gd name="T1" fmla="*/ 4343 h 4677"/>
                <a:gd name="T2" fmla="*/ 335 w 6624"/>
                <a:gd name="T3" fmla="*/ 4677 h 4677"/>
                <a:gd name="T4" fmla="*/ 6289 w 6624"/>
                <a:gd name="T5" fmla="*/ 4677 h 4677"/>
                <a:gd name="T6" fmla="*/ 6624 w 6624"/>
                <a:gd name="T7" fmla="*/ 4343 h 4677"/>
                <a:gd name="T8" fmla="*/ 6624 w 6624"/>
                <a:gd name="T9" fmla="*/ 335 h 4677"/>
                <a:gd name="T10" fmla="*/ 6289 w 6624"/>
                <a:gd name="T11" fmla="*/ 0 h 4677"/>
                <a:gd name="T12" fmla="*/ 335 w 6624"/>
                <a:gd name="T13" fmla="*/ 0 h 4677"/>
                <a:gd name="T14" fmla="*/ 0 w 6624"/>
                <a:gd name="T15" fmla="*/ 335 h 4677"/>
                <a:gd name="T16" fmla="*/ 0 w 6624"/>
                <a:gd name="T17" fmla="*/ 4343 h 4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24" h="4677">
                  <a:moveTo>
                    <a:pt x="0" y="4343"/>
                  </a:moveTo>
                  <a:cubicBezTo>
                    <a:pt x="0" y="4527"/>
                    <a:pt x="150" y="4677"/>
                    <a:pt x="335" y="4677"/>
                  </a:cubicBezTo>
                  <a:cubicBezTo>
                    <a:pt x="6289" y="4677"/>
                    <a:pt x="6289" y="4677"/>
                    <a:pt x="6289" y="4677"/>
                  </a:cubicBezTo>
                  <a:cubicBezTo>
                    <a:pt x="6474" y="4677"/>
                    <a:pt x="6624" y="4527"/>
                    <a:pt x="6624" y="4343"/>
                  </a:cubicBezTo>
                  <a:cubicBezTo>
                    <a:pt x="6624" y="335"/>
                    <a:pt x="6624" y="335"/>
                    <a:pt x="6624" y="335"/>
                  </a:cubicBezTo>
                  <a:cubicBezTo>
                    <a:pt x="6624" y="150"/>
                    <a:pt x="6474" y="0"/>
                    <a:pt x="6289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150" y="0"/>
                    <a:pt x="0" y="150"/>
                    <a:pt x="0" y="335"/>
                  </a:cubicBezTo>
                  <a:cubicBezTo>
                    <a:pt x="0" y="4343"/>
                    <a:pt x="0" y="4343"/>
                    <a:pt x="0" y="4343"/>
                  </a:cubicBezTo>
                </a:path>
              </a:pathLst>
            </a:cu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iSḻïḋé">
              <a:extLst>
                <a:ext uri="{FF2B5EF4-FFF2-40B4-BE49-F238E27FC236}">
                  <a16:creationId xmlns="" xmlns:a16="http://schemas.microsoft.com/office/drawing/2014/main" id="{5DCF1B51-1BE3-4E6E-B06E-2441EE12C104}"/>
                </a:ext>
              </a:extLst>
            </p:cNvPr>
            <p:cNvSpPr/>
            <p:nvPr/>
          </p:nvSpPr>
          <p:spPr bwMode="auto">
            <a:xfrm>
              <a:off x="5029201" y="5751513"/>
              <a:ext cx="2376488" cy="392112"/>
            </a:xfrm>
            <a:custGeom>
              <a:avLst/>
              <a:gdLst>
                <a:gd name="T0" fmla="*/ 366 w 1497"/>
                <a:gd name="T1" fmla="*/ 0 h 247"/>
                <a:gd name="T2" fmla="*/ 1132 w 1497"/>
                <a:gd name="T3" fmla="*/ 0 h 247"/>
                <a:gd name="T4" fmla="*/ 1497 w 1497"/>
                <a:gd name="T5" fmla="*/ 247 h 247"/>
                <a:gd name="T6" fmla="*/ 0 w 1497"/>
                <a:gd name="T7" fmla="*/ 247 h 247"/>
                <a:gd name="T8" fmla="*/ 366 w 1497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247">
                  <a:moveTo>
                    <a:pt x="366" y="0"/>
                  </a:moveTo>
                  <a:lnTo>
                    <a:pt x="1132" y="0"/>
                  </a:lnTo>
                  <a:lnTo>
                    <a:pt x="1497" y="247"/>
                  </a:lnTo>
                  <a:lnTo>
                    <a:pt x="0" y="247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ṩľíďê">
              <a:extLst>
                <a:ext uri="{FF2B5EF4-FFF2-40B4-BE49-F238E27FC236}">
                  <a16:creationId xmlns="" xmlns:a16="http://schemas.microsoft.com/office/drawing/2014/main" id="{81B8110F-A673-4B80-AFE5-7A2414A12208}"/>
                </a:ext>
              </a:extLst>
            </p:cNvPr>
            <p:cNvSpPr/>
            <p:nvPr/>
          </p:nvSpPr>
          <p:spPr bwMode="auto">
            <a:xfrm>
              <a:off x="4173538" y="2427288"/>
              <a:ext cx="4067175" cy="2635250"/>
            </a:xfrm>
            <a:custGeom>
              <a:avLst/>
              <a:gdLst>
                <a:gd name="T0" fmla="*/ 6116 w 6141"/>
                <a:gd name="T1" fmla="*/ 0 h 3978"/>
                <a:gd name="T2" fmla="*/ 6141 w 6141"/>
                <a:gd name="T3" fmla="*/ 25 h 3978"/>
                <a:gd name="T4" fmla="*/ 6141 w 6141"/>
                <a:gd name="T5" fmla="*/ 3953 h 3978"/>
                <a:gd name="T6" fmla="*/ 6116 w 6141"/>
                <a:gd name="T7" fmla="*/ 3978 h 3978"/>
                <a:gd name="T8" fmla="*/ 0 w 6141"/>
                <a:gd name="T9" fmla="*/ 0 h 3978"/>
                <a:gd name="T10" fmla="*/ 6116 w 6141"/>
                <a:gd name="T11" fmla="*/ 0 h 3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41" h="3978">
                  <a:moveTo>
                    <a:pt x="6116" y="0"/>
                  </a:moveTo>
                  <a:cubicBezTo>
                    <a:pt x="6130" y="0"/>
                    <a:pt x="6141" y="11"/>
                    <a:pt x="6141" y="25"/>
                  </a:cubicBezTo>
                  <a:cubicBezTo>
                    <a:pt x="6141" y="3953"/>
                    <a:pt x="6141" y="3953"/>
                    <a:pt x="6141" y="3953"/>
                  </a:cubicBezTo>
                  <a:cubicBezTo>
                    <a:pt x="6141" y="3967"/>
                    <a:pt x="6130" y="3978"/>
                    <a:pt x="6116" y="397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16" y="0"/>
                    <a:pt x="6116" y="0"/>
                    <a:pt x="61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ŝlïḑè">
              <a:extLst>
                <a:ext uri="{FF2B5EF4-FFF2-40B4-BE49-F238E27FC236}">
                  <a16:creationId xmlns="" xmlns:a16="http://schemas.microsoft.com/office/drawing/2014/main" id="{B07F43A5-5019-41B5-98F9-4E0C361089DE}"/>
                </a:ext>
              </a:extLst>
            </p:cNvPr>
            <p:cNvSpPr/>
            <p:nvPr/>
          </p:nvSpPr>
          <p:spPr bwMode="auto">
            <a:xfrm>
              <a:off x="4141788" y="2427288"/>
              <a:ext cx="4081463" cy="2635250"/>
            </a:xfrm>
            <a:custGeom>
              <a:avLst/>
              <a:gdLst>
                <a:gd name="T0" fmla="*/ 25 w 6164"/>
                <a:gd name="T1" fmla="*/ 0 h 3978"/>
                <a:gd name="T2" fmla="*/ 48 w 6164"/>
                <a:gd name="T3" fmla="*/ 0 h 3978"/>
                <a:gd name="T4" fmla="*/ 6164 w 6164"/>
                <a:gd name="T5" fmla="*/ 3978 h 3978"/>
                <a:gd name="T6" fmla="*/ 25 w 6164"/>
                <a:gd name="T7" fmla="*/ 3978 h 3978"/>
                <a:gd name="T8" fmla="*/ 0 w 6164"/>
                <a:gd name="T9" fmla="*/ 3953 h 3978"/>
                <a:gd name="T10" fmla="*/ 0 w 6164"/>
                <a:gd name="T11" fmla="*/ 25 h 3978"/>
                <a:gd name="T12" fmla="*/ 25 w 6164"/>
                <a:gd name="T13" fmla="*/ 0 h 3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4" h="3978">
                  <a:moveTo>
                    <a:pt x="2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6164" y="3978"/>
                    <a:pt x="6164" y="3978"/>
                    <a:pt x="6164" y="3978"/>
                  </a:cubicBezTo>
                  <a:cubicBezTo>
                    <a:pt x="25" y="3978"/>
                    <a:pt x="25" y="3978"/>
                    <a:pt x="25" y="3978"/>
                  </a:cubicBezTo>
                  <a:cubicBezTo>
                    <a:pt x="11" y="3978"/>
                    <a:pt x="0" y="3967"/>
                    <a:pt x="0" y="395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</a:path>
              </a:pathLst>
            </a:custGeom>
            <a:solidFill>
              <a:srgbClr val="EAE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ślïdé">
              <a:extLst>
                <a:ext uri="{FF2B5EF4-FFF2-40B4-BE49-F238E27FC236}">
                  <a16:creationId xmlns="" xmlns:a16="http://schemas.microsoft.com/office/drawing/2014/main" id="{60F8732C-46C0-4BBF-8BBF-01E5944BE0ED}"/>
                </a:ext>
              </a:extLst>
            </p:cNvPr>
            <p:cNvSpPr/>
            <p:nvPr/>
          </p:nvSpPr>
          <p:spPr bwMode="auto">
            <a:xfrm>
              <a:off x="6757988" y="1533525"/>
              <a:ext cx="1214438" cy="2033587"/>
            </a:xfrm>
            <a:custGeom>
              <a:avLst/>
              <a:gdLst>
                <a:gd name="T0" fmla="*/ 1040 w 1834"/>
                <a:gd name="T1" fmla="*/ 366 h 3069"/>
                <a:gd name="T2" fmla="*/ 1281 w 1834"/>
                <a:gd name="T3" fmla="*/ 1 h 3069"/>
                <a:gd name="T4" fmla="*/ 1283 w 1834"/>
                <a:gd name="T5" fmla="*/ 0 h 3069"/>
                <a:gd name="T6" fmla="*/ 1431 w 1834"/>
                <a:gd name="T7" fmla="*/ 0 h 3069"/>
                <a:gd name="T8" fmla="*/ 1834 w 1834"/>
                <a:gd name="T9" fmla="*/ 482 h 3069"/>
                <a:gd name="T10" fmla="*/ 1834 w 1834"/>
                <a:gd name="T11" fmla="*/ 482 h 3069"/>
                <a:gd name="T12" fmla="*/ 1834 w 1834"/>
                <a:gd name="T13" fmla="*/ 482 h 3069"/>
                <a:gd name="T14" fmla="*/ 1834 w 1834"/>
                <a:gd name="T15" fmla="*/ 3069 h 3069"/>
                <a:gd name="T16" fmla="*/ 40 w 1834"/>
                <a:gd name="T17" fmla="*/ 3069 h 3069"/>
                <a:gd name="T18" fmla="*/ 0 w 1834"/>
                <a:gd name="T19" fmla="*/ 213 h 3069"/>
                <a:gd name="T20" fmla="*/ 1040 w 1834"/>
                <a:gd name="T21" fmla="*/ 366 h 3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4" h="3069">
                  <a:moveTo>
                    <a:pt x="1040" y="366"/>
                  </a:moveTo>
                  <a:cubicBezTo>
                    <a:pt x="1083" y="69"/>
                    <a:pt x="1281" y="1"/>
                    <a:pt x="1281" y="1"/>
                  </a:cubicBezTo>
                  <a:cubicBezTo>
                    <a:pt x="1283" y="0"/>
                    <a:pt x="1283" y="0"/>
                    <a:pt x="1283" y="0"/>
                  </a:cubicBezTo>
                  <a:cubicBezTo>
                    <a:pt x="1352" y="0"/>
                    <a:pt x="1403" y="0"/>
                    <a:pt x="1431" y="0"/>
                  </a:cubicBezTo>
                  <a:cubicBezTo>
                    <a:pt x="1767" y="0"/>
                    <a:pt x="1834" y="482"/>
                    <a:pt x="1834" y="482"/>
                  </a:cubicBezTo>
                  <a:cubicBezTo>
                    <a:pt x="1834" y="482"/>
                    <a:pt x="1834" y="482"/>
                    <a:pt x="1834" y="482"/>
                  </a:cubicBezTo>
                  <a:cubicBezTo>
                    <a:pt x="1834" y="482"/>
                    <a:pt x="1834" y="482"/>
                    <a:pt x="1834" y="482"/>
                  </a:cubicBezTo>
                  <a:cubicBezTo>
                    <a:pt x="1834" y="3069"/>
                    <a:pt x="1834" y="3069"/>
                    <a:pt x="1834" y="3069"/>
                  </a:cubicBezTo>
                  <a:cubicBezTo>
                    <a:pt x="40" y="3069"/>
                    <a:pt x="40" y="3069"/>
                    <a:pt x="40" y="3069"/>
                  </a:cubicBezTo>
                  <a:cubicBezTo>
                    <a:pt x="0" y="213"/>
                    <a:pt x="0" y="213"/>
                    <a:pt x="0" y="213"/>
                  </a:cubicBezTo>
                  <a:lnTo>
                    <a:pt x="1040" y="366"/>
                  </a:lnTo>
                  <a:close/>
                </a:path>
              </a:pathLst>
            </a:custGeom>
            <a:solidFill>
              <a:srgbClr val="8C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ïšlîḍê">
              <a:extLst>
                <a:ext uri="{FF2B5EF4-FFF2-40B4-BE49-F238E27FC236}">
                  <a16:creationId xmlns="" xmlns:a16="http://schemas.microsoft.com/office/drawing/2014/main" id="{B292D679-972A-4E80-8004-5411E59D8961}"/>
                </a:ext>
              </a:extLst>
            </p:cNvPr>
            <p:cNvSpPr/>
            <p:nvPr/>
          </p:nvSpPr>
          <p:spPr bwMode="auto">
            <a:xfrm>
              <a:off x="4703763" y="1533525"/>
              <a:ext cx="2903538" cy="3457575"/>
            </a:xfrm>
            <a:custGeom>
              <a:avLst/>
              <a:gdLst>
                <a:gd name="T0" fmla="*/ 3185 w 4383"/>
                <a:gd name="T1" fmla="*/ 4743 h 5221"/>
                <a:gd name="T2" fmla="*/ 0 w 4383"/>
                <a:gd name="T3" fmla="*/ 4743 h 5221"/>
                <a:gd name="T4" fmla="*/ 0 w 4383"/>
                <a:gd name="T5" fmla="*/ 396 h 5221"/>
                <a:gd name="T6" fmla="*/ 401 w 4383"/>
                <a:gd name="T7" fmla="*/ 0 h 5221"/>
                <a:gd name="T8" fmla="*/ 524 w 4383"/>
                <a:gd name="T9" fmla="*/ 0 h 5221"/>
                <a:gd name="T10" fmla="*/ 4128 w 4383"/>
                <a:gd name="T11" fmla="*/ 0 h 5221"/>
                <a:gd name="T12" fmla="*/ 4128 w 4383"/>
                <a:gd name="T13" fmla="*/ 0 h 5221"/>
                <a:gd name="T14" fmla="*/ 4383 w 4383"/>
                <a:gd name="T15" fmla="*/ 0 h 5221"/>
                <a:gd name="T16" fmla="*/ 4381 w 4383"/>
                <a:gd name="T17" fmla="*/ 1 h 5221"/>
                <a:gd name="T18" fmla="*/ 4132 w 4383"/>
                <a:gd name="T19" fmla="*/ 482 h 5221"/>
                <a:gd name="T20" fmla="*/ 4126 w 4383"/>
                <a:gd name="T21" fmla="*/ 482 h 5221"/>
                <a:gd name="T22" fmla="*/ 4126 w 4383"/>
                <a:gd name="T23" fmla="*/ 577 h 5221"/>
                <a:gd name="T24" fmla="*/ 4126 w 4383"/>
                <a:gd name="T25" fmla="*/ 4822 h 5221"/>
                <a:gd name="T26" fmla="*/ 4126 w 4383"/>
                <a:gd name="T27" fmla="*/ 4825 h 5221"/>
                <a:gd name="T28" fmla="*/ 3725 w 4383"/>
                <a:gd name="T29" fmla="*/ 5221 h 5221"/>
                <a:gd name="T30" fmla="*/ 3602 w 4383"/>
                <a:gd name="T31" fmla="*/ 5221 h 5221"/>
                <a:gd name="T32" fmla="*/ 3185 w 4383"/>
                <a:gd name="T33" fmla="*/ 4743 h 5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83" h="5221">
                  <a:moveTo>
                    <a:pt x="3185" y="4743"/>
                  </a:moveTo>
                  <a:cubicBezTo>
                    <a:pt x="0" y="4743"/>
                    <a:pt x="0" y="4743"/>
                    <a:pt x="0" y="4743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5" y="361"/>
                    <a:pt x="60" y="34"/>
                    <a:pt x="401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4128" y="0"/>
                    <a:pt x="4128" y="0"/>
                    <a:pt x="4128" y="0"/>
                  </a:cubicBezTo>
                  <a:cubicBezTo>
                    <a:pt x="4128" y="0"/>
                    <a:pt x="4128" y="0"/>
                    <a:pt x="4128" y="0"/>
                  </a:cubicBezTo>
                  <a:cubicBezTo>
                    <a:pt x="4228" y="0"/>
                    <a:pt x="4315" y="0"/>
                    <a:pt x="4383" y="0"/>
                  </a:cubicBezTo>
                  <a:cubicBezTo>
                    <a:pt x="4381" y="1"/>
                    <a:pt x="4381" y="1"/>
                    <a:pt x="4381" y="1"/>
                  </a:cubicBezTo>
                  <a:cubicBezTo>
                    <a:pt x="4381" y="1"/>
                    <a:pt x="4132" y="86"/>
                    <a:pt x="4132" y="482"/>
                  </a:cubicBezTo>
                  <a:cubicBezTo>
                    <a:pt x="4126" y="482"/>
                    <a:pt x="4126" y="482"/>
                    <a:pt x="4126" y="482"/>
                  </a:cubicBezTo>
                  <a:cubicBezTo>
                    <a:pt x="4126" y="577"/>
                    <a:pt x="4126" y="577"/>
                    <a:pt x="4126" y="577"/>
                  </a:cubicBezTo>
                  <a:cubicBezTo>
                    <a:pt x="4126" y="4822"/>
                    <a:pt x="4126" y="4822"/>
                    <a:pt x="4126" y="4822"/>
                  </a:cubicBezTo>
                  <a:cubicBezTo>
                    <a:pt x="4126" y="4822"/>
                    <a:pt x="4126" y="4823"/>
                    <a:pt x="4126" y="4825"/>
                  </a:cubicBezTo>
                  <a:cubicBezTo>
                    <a:pt x="4121" y="4860"/>
                    <a:pt x="4066" y="5187"/>
                    <a:pt x="3725" y="5221"/>
                  </a:cubicBezTo>
                  <a:cubicBezTo>
                    <a:pt x="3602" y="5221"/>
                    <a:pt x="3602" y="5221"/>
                    <a:pt x="3602" y="5221"/>
                  </a:cubicBezTo>
                  <a:cubicBezTo>
                    <a:pt x="3162" y="5182"/>
                    <a:pt x="3185" y="4743"/>
                    <a:pt x="3185" y="4743"/>
                  </a:cubicBezTo>
                </a:path>
              </a:pathLst>
            </a:custGeom>
            <a:solidFill>
              <a:srgbClr val="A8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sľiḓè">
              <a:extLst>
                <a:ext uri="{FF2B5EF4-FFF2-40B4-BE49-F238E27FC236}">
                  <a16:creationId xmlns="" xmlns:a16="http://schemas.microsoft.com/office/drawing/2014/main" id="{5E1E6AC4-8CBF-408A-BB49-F4443F242CF6}"/>
                </a:ext>
              </a:extLst>
            </p:cNvPr>
            <p:cNvSpPr/>
            <p:nvPr/>
          </p:nvSpPr>
          <p:spPr bwMode="auto">
            <a:xfrm>
              <a:off x="4173538" y="4675188"/>
              <a:ext cx="2976563" cy="333375"/>
            </a:xfrm>
            <a:custGeom>
              <a:avLst/>
              <a:gdLst>
                <a:gd name="T0" fmla="*/ 3989 w 4494"/>
                <a:gd name="T1" fmla="*/ 0 h 503"/>
                <a:gd name="T2" fmla="*/ 0 w 4494"/>
                <a:gd name="T3" fmla="*/ 0 h 503"/>
                <a:gd name="T4" fmla="*/ 403 w 4494"/>
                <a:gd name="T5" fmla="*/ 482 h 503"/>
                <a:gd name="T6" fmla="*/ 4494 w 4494"/>
                <a:gd name="T7" fmla="*/ 482 h 503"/>
                <a:gd name="T8" fmla="*/ 3989 w 4494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4" h="503">
                  <a:moveTo>
                    <a:pt x="39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7" y="482"/>
                    <a:pt x="403" y="482"/>
                  </a:cubicBezTo>
                  <a:cubicBezTo>
                    <a:pt x="739" y="482"/>
                    <a:pt x="4494" y="482"/>
                    <a:pt x="4494" y="482"/>
                  </a:cubicBezTo>
                  <a:cubicBezTo>
                    <a:pt x="4494" y="482"/>
                    <a:pt x="3987" y="503"/>
                    <a:pt x="3989" y="0"/>
                  </a:cubicBezTo>
                  <a:close/>
                </a:path>
              </a:pathLst>
            </a:custGeom>
            <a:solidFill>
              <a:srgbClr val="8C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šḻiḋè">
              <a:extLst>
                <a:ext uri="{FF2B5EF4-FFF2-40B4-BE49-F238E27FC236}">
                  <a16:creationId xmlns="" xmlns:a16="http://schemas.microsoft.com/office/drawing/2014/main" id="{B01A68A4-4226-46A2-B71E-439EABC3D8F1}"/>
                </a:ext>
              </a:extLst>
            </p:cNvPr>
            <p:cNvSpPr/>
            <p:nvPr/>
          </p:nvSpPr>
          <p:spPr bwMode="auto">
            <a:xfrm>
              <a:off x="5870576" y="1876425"/>
              <a:ext cx="1330325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ŝḻïḑê">
              <a:extLst>
                <a:ext uri="{FF2B5EF4-FFF2-40B4-BE49-F238E27FC236}">
                  <a16:creationId xmlns="" xmlns:a16="http://schemas.microsoft.com/office/drawing/2014/main" id="{3D8B3AFA-CF13-4D7E-AA74-ACBEC811AFBF}"/>
                </a:ext>
              </a:extLst>
            </p:cNvPr>
            <p:cNvSpPr/>
            <p:nvPr/>
          </p:nvSpPr>
          <p:spPr bwMode="auto">
            <a:xfrm>
              <a:off x="5634038" y="2093913"/>
              <a:ext cx="1330325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ļiḓê">
              <a:extLst>
                <a:ext uri="{FF2B5EF4-FFF2-40B4-BE49-F238E27FC236}">
                  <a16:creationId xmlns="" xmlns:a16="http://schemas.microsoft.com/office/drawing/2014/main" id="{20475891-1FF1-4A3C-A66B-BE85E4DE4AB2}"/>
                </a:ext>
              </a:extLst>
            </p:cNvPr>
            <p:cNvSpPr/>
            <p:nvPr/>
          </p:nvSpPr>
          <p:spPr bwMode="auto">
            <a:xfrm>
              <a:off x="5178426" y="2093913"/>
              <a:ext cx="295275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śḻíďè">
              <a:extLst>
                <a:ext uri="{FF2B5EF4-FFF2-40B4-BE49-F238E27FC236}">
                  <a16:creationId xmlns="" xmlns:a16="http://schemas.microsoft.com/office/drawing/2014/main" id="{8AC03841-9174-422D-8148-23658F2BF599}"/>
                </a:ext>
              </a:extLst>
            </p:cNvPr>
            <p:cNvSpPr/>
            <p:nvPr/>
          </p:nvSpPr>
          <p:spPr bwMode="auto">
            <a:xfrm>
              <a:off x="5424488" y="2311400"/>
              <a:ext cx="1328738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$ḻîḓé">
              <a:extLst>
                <a:ext uri="{FF2B5EF4-FFF2-40B4-BE49-F238E27FC236}">
                  <a16:creationId xmlns="" xmlns:a16="http://schemas.microsoft.com/office/drawing/2014/main" id="{FD50EC6E-81F0-488A-92A8-973E4998804C}"/>
                </a:ext>
              </a:extLst>
            </p:cNvPr>
            <p:cNvSpPr/>
            <p:nvPr/>
          </p:nvSpPr>
          <p:spPr bwMode="auto">
            <a:xfrm>
              <a:off x="5870576" y="2528888"/>
              <a:ext cx="1330325" cy="74612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î$1îḑé">
              <a:extLst>
                <a:ext uri="{FF2B5EF4-FFF2-40B4-BE49-F238E27FC236}">
                  <a16:creationId xmlns="" xmlns:a16="http://schemas.microsoft.com/office/drawing/2014/main" id="{3FCD31C9-54B0-4A92-A808-A7BA9DCDA5C2}"/>
                </a:ext>
              </a:extLst>
            </p:cNvPr>
            <p:cNvSpPr/>
            <p:nvPr/>
          </p:nvSpPr>
          <p:spPr bwMode="auto">
            <a:xfrm>
              <a:off x="5314951" y="2528888"/>
              <a:ext cx="450850" cy="74612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ḻïḍè">
              <a:extLst>
                <a:ext uri="{FF2B5EF4-FFF2-40B4-BE49-F238E27FC236}">
                  <a16:creationId xmlns="" xmlns:a16="http://schemas.microsoft.com/office/drawing/2014/main" id="{902F8820-22D6-4AEE-AD6C-CBE25C8217C7}"/>
                </a:ext>
              </a:extLst>
            </p:cNvPr>
            <p:cNvSpPr/>
            <p:nvPr/>
          </p:nvSpPr>
          <p:spPr bwMode="auto">
            <a:xfrm>
              <a:off x="4962526" y="3603625"/>
              <a:ext cx="574675" cy="95250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îSlíďe">
              <a:extLst>
                <a:ext uri="{FF2B5EF4-FFF2-40B4-BE49-F238E27FC236}">
                  <a16:creationId xmlns="" xmlns:a16="http://schemas.microsoft.com/office/drawing/2014/main" id="{004DB9BA-D5A0-40FB-979E-CC57585C5432}"/>
                </a:ext>
              </a:extLst>
            </p:cNvPr>
            <p:cNvSpPr/>
            <p:nvPr/>
          </p:nvSpPr>
          <p:spPr bwMode="auto">
            <a:xfrm>
              <a:off x="4962526" y="3603625"/>
              <a:ext cx="574675" cy="95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íṩľîďè">
              <a:extLst>
                <a:ext uri="{FF2B5EF4-FFF2-40B4-BE49-F238E27FC236}">
                  <a16:creationId xmlns="" xmlns:a16="http://schemas.microsoft.com/office/drawing/2014/main" id="{CC1F2983-399A-4993-972F-D56578D93D55}"/>
                </a:ext>
              </a:extLst>
            </p:cNvPr>
            <p:cNvSpPr/>
            <p:nvPr/>
          </p:nvSpPr>
          <p:spPr bwMode="auto">
            <a:xfrm>
              <a:off x="4975226" y="4271963"/>
              <a:ext cx="1330325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íşḻîḓe">
              <a:extLst>
                <a:ext uri="{FF2B5EF4-FFF2-40B4-BE49-F238E27FC236}">
                  <a16:creationId xmlns="" xmlns:a16="http://schemas.microsoft.com/office/drawing/2014/main" id="{65773636-E4E3-4473-8200-05F8BCE63356}"/>
                </a:ext>
              </a:extLst>
            </p:cNvPr>
            <p:cNvSpPr/>
            <p:nvPr/>
          </p:nvSpPr>
          <p:spPr bwMode="auto">
            <a:xfrm>
              <a:off x="6411913" y="4271963"/>
              <a:ext cx="449263" cy="73025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ḻiḋè">
              <a:extLst>
                <a:ext uri="{FF2B5EF4-FFF2-40B4-BE49-F238E27FC236}">
                  <a16:creationId xmlns="" xmlns:a16="http://schemas.microsoft.com/office/drawing/2014/main" id="{068435F1-B20E-4B9F-8824-402613F7C0C2}"/>
                </a:ext>
              </a:extLst>
            </p:cNvPr>
            <p:cNvSpPr/>
            <p:nvPr/>
          </p:nvSpPr>
          <p:spPr bwMode="auto">
            <a:xfrm>
              <a:off x="5870576" y="4489450"/>
              <a:ext cx="1330325" cy="74612"/>
            </a:xfrm>
            <a:prstGeom prst="rect">
              <a:avLst/>
            </a:pr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sļïḑè">
              <a:extLst>
                <a:ext uri="{FF2B5EF4-FFF2-40B4-BE49-F238E27FC236}">
                  <a16:creationId xmlns="" xmlns:a16="http://schemas.microsoft.com/office/drawing/2014/main" id="{F69D7D9E-91DC-48A0-8543-C76CC672C754}"/>
                </a:ext>
              </a:extLst>
            </p:cNvPr>
            <p:cNvSpPr/>
            <p:nvPr/>
          </p:nvSpPr>
          <p:spPr bwMode="auto">
            <a:xfrm>
              <a:off x="6121401" y="5138738"/>
              <a:ext cx="160338" cy="161925"/>
            </a:xfrm>
            <a:prstGeom prst="ellipse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ṡḻîḑê">
              <a:extLst>
                <a:ext uri="{FF2B5EF4-FFF2-40B4-BE49-F238E27FC236}">
                  <a16:creationId xmlns="" xmlns:a16="http://schemas.microsoft.com/office/drawing/2014/main" id="{4BF8CFB7-32CC-42C9-8CE1-3751EFA5EB8D}"/>
                </a:ext>
              </a:extLst>
            </p:cNvPr>
            <p:cNvSpPr/>
            <p:nvPr/>
          </p:nvSpPr>
          <p:spPr bwMode="auto">
            <a:xfrm>
              <a:off x="7693026" y="4572000"/>
              <a:ext cx="1360488" cy="1360487"/>
            </a:xfrm>
            <a:prstGeom prst="ellipse">
              <a:avLst/>
            </a:prstGeom>
            <a:solidFill>
              <a:srgbClr val="2A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iṧľïḋè">
              <a:extLst>
                <a:ext uri="{FF2B5EF4-FFF2-40B4-BE49-F238E27FC236}">
                  <a16:creationId xmlns="" xmlns:a16="http://schemas.microsoft.com/office/drawing/2014/main" id="{9A337D0D-A817-4C2D-A30B-866C29AA72E1}"/>
                </a:ext>
              </a:extLst>
            </p:cNvPr>
            <p:cNvSpPr/>
            <p:nvPr/>
          </p:nvSpPr>
          <p:spPr bwMode="auto">
            <a:xfrm>
              <a:off x="7627938" y="4505325"/>
              <a:ext cx="1490663" cy="1492250"/>
            </a:xfrm>
            <a:custGeom>
              <a:avLst/>
              <a:gdLst>
                <a:gd name="T0" fmla="*/ 1126 w 2252"/>
                <a:gd name="T1" fmla="*/ 99 h 2252"/>
                <a:gd name="T2" fmla="*/ 2153 w 2252"/>
                <a:gd name="T3" fmla="*/ 1126 h 2252"/>
                <a:gd name="T4" fmla="*/ 1126 w 2252"/>
                <a:gd name="T5" fmla="*/ 2153 h 2252"/>
                <a:gd name="T6" fmla="*/ 99 w 2252"/>
                <a:gd name="T7" fmla="*/ 1126 h 2252"/>
                <a:gd name="T8" fmla="*/ 1126 w 2252"/>
                <a:gd name="T9" fmla="*/ 99 h 2252"/>
                <a:gd name="T10" fmla="*/ 1126 w 2252"/>
                <a:gd name="T11" fmla="*/ 0 h 2252"/>
                <a:gd name="T12" fmla="*/ 688 w 2252"/>
                <a:gd name="T13" fmla="*/ 89 h 2252"/>
                <a:gd name="T14" fmla="*/ 330 w 2252"/>
                <a:gd name="T15" fmla="*/ 330 h 2252"/>
                <a:gd name="T16" fmla="*/ 89 w 2252"/>
                <a:gd name="T17" fmla="*/ 688 h 2252"/>
                <a:gd name="T18" fmla="*/ 0 w 2252"/>
                <a:gd name="T19" fmla="*/ 1126 h 2252"/>
                <a:gd name="T20" fmla="*/ 89 w 2252"/>
                <a:gd name="T21" fmla="*/ 1565 h 2252"/>
                <a:gd name="T22" fmla="*/ 330 w 2252"/>
                <a:gd name="T23" fmla="*/ 1922 h 2252"/>
                <a:gd name="T24" fmla="*/ 688 w 2252"/>
                <a:gd name="T25" fmla="*/ 2164 h 2252"/>
                <a:gd name="T26" fmla="*/ 1126 w 2252"/>
                <a:gd name="T27" fmla="*/ 2252 h 2252"/>
                <a:gd name="T28" fmla="*/ 1565 w 2252"/>
                <a:gd name="T29" fmla="*/ 2164 h 2252"/>
                <a:gd name="T30" fmla="*/ 1922 w 2252"/>
                <a:gd name="T31" fmla="*/ 1922 h 2252"/>
                <a:gd name="T32" fmla="*/ 2164 w 2252"/>
                <a:gd name="T33" fmla="*/ 1565 h 2252"/>
                <a:gd name="T34" fmla="*/ 2252 w 2252"/>
                <a:gd name="T35" fmla="*/ 1126 h 2252"/>
                <a:gd name="T36" fmla="*/ 2164 w 2252"/>
                <a:gd name="T37" fmla="*/ 688 h 2252"/>
                <a:gd name="T38" fmla="*/ 1922 w 2252"/>
                <a:gd name="T39" fmla="*/ 330 h 2252"/>
                <a:gd name="T40" fmla="*/ 1565 w 2252"/>
                <a:gd name="T41" fmla="*/ 89 h 2252"/>
                <a:gd name="T42" fmla="*/ 1126 w 2252"/>
                <a:gd name="T43" fmla="*/ 0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52" h="2252">
                  <a:moveTo>
                    <a:pt x="1126" y="99"/>
                  </a:moveTo>
                  <a:cubicBezTo>
                    <a:pt x="1693" y="99"/>
                    <a:pt x="2153" y="559"/>
                    <a:pt x="2153" y="1126"/>
                  </a:cubicBezTo>
                  <a:cubicBezTo>
                    <a:pt x="2153" y="1693"/>
                    <a:pt x="1693" y="2153"/>
                    <a:pt x="1126" y="2153"/>
                  </a:cubicBezTo>
                  <a:cubicBezTo>
                    <a:pt x="559" y="2153"/>
                    <a:pt x="99" y="1693"/>
                    <a:pt x="99" y="1126"/>
                  </a:cubicBezTo>
                  <a:cubicBezTo>
                    <a:pt x="99" y="559"/>
                    <a:pt x="559" y="99"/>
                    <a:pt x="1126" y="99"/>
                  </a:cubicBezTo>
                  <a:moveTo>
                    <a:pt x="1126" y="0"/>
                  </a:moveTo>
                  <a:cubicBezTo>
                    <a:pt x="974" y="0"/>
                    <a:pt x="827" y="30"/>
                    <a:pt x="688" y="89"/>
                  </a:cubicBezTo>
                  <a:cubicBezTo>
                    <a:pt x="554" y="146"/>
                    <a:pt x="433" y="227"/>
                    <a:pt x="330" y="330"/>
                  </a:cubicBezTo>
                  <a:cubicBezTo>
                    <a:pt x="227" y="433"/>
                    <a:pt x="146" y="554"/>
                    <a:pt x="89" y="688"/>
                  </a:cubicBezTo>
                  <a:cubicBezTo>
                    <a:pt x="30" y="827"/>
                    <a:pt x="0" y="974"/>
                    <a:pt x="0" y="1126"/>
                  </a:cubicBezTo>
                  <a:cubicBezTo>
                    <a:pt x="0" y="1278"/>
                    <a:pt x="30" y="1426"/>
                    <a:pt x="89" y="1565"/>
                  </a:cubicBezTo>
                  <a:cubicBezTo>
                    <a:pt x="146" y="1699"/>
                    <a:pt x="227" y="1819"/>
                    <a:pt x="330" y="1922"/>
                  </a:cubicBezTo>
                  <a:cubicBezTo>
                    <a:pt x="433" y="2026"/>
                    <a:pt x="554" y="2107"/>
                    <a:pt x="688" y="2164"/>
                  </a:cubicBezTo>
                  <a:cubicBezTo>
                    <a:pt x="827" y="2222"/>
                    <a:pt x="974" y="2252"/>
                    <a:pt x="1126" y="2252"/>
                  </a:cubicBezTo>
                  <a:cubicBezTo>
                    <a:pt x="1278" y="2252"/>
                    <a:pt x="1426" y="2222"/>
                    <a:pt x="1565" y="2164"/>
                  </a:cubicBezTo>
                  <a:cubicBezTo>
                    <a:pt x="1699" y="2107"/>
                    <a:pt x="1819" y="2026"/>
                    <a:pt x="1922" y="1922"/>
                  </a:cubicBezTo>
                  <a:cubicBezTo>
                    <a:pt x="2026" y="1819"/>
                    <a:pt x="2107" y="1699"/>
                    <a:pt x="2164" y="1565"/>
                  </a:cubicBezTo>
                  <a:cubicBezTo>
                    <a:pt x="2222" y="1426"/>
                    <a:pt x="2252" y="1278"/>
                    <a:pt x="2252" y="1126"/>
                  </a:cubicBezTo>
                  <a:cubicBezTo>
                    <a:pt x="2252" y="974"/>
                    <a:pt x="2222" y="827"/>
                    <a:pt x="2164" y="688"/>
                  </a:cubicBezTo>
                  <a:cubicBezTo>
                    <a:pt x="2107" y="554"/>
                    <a:pt x="2026" y="433"/>
                    <a:pt x="1922" y="330"/>
                  </a:cubicBezTo>
                  <a:cubicBezTo>
                    <a:pt x="1819" y="227"/>
                    <a:pt x="1699" y="146"/>
                    <a:pt x="1565" y="89"/>
                  </a:cubicBezTo>
                  <a:cubicBezTo>
                    <a:pt x="1426" y="30"/>
                    <a:pt x="1278" y="0"/>
                    <a:pt x="1126" y="0"/>
                  </a:cubicBezTo>
                  <a:close/>
                </a:path>
              </a:pathLst>
            </a:custGeom>
            <a:solidFill>
              <a:srgbClr val="202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íSľîḋé">
              <a:extLst>
                <a:ext uri="{FF2B5EF4-FFF2-40B4-BE49-F238E27FC236}">
                  <a16:creationId xmlns="" xmlns:a16="http://schemas.microsoft.com/office/drawing/2014/main" id="{876C041A-9444-471E-9517-07A3996CFD08}"/>
                </a:ext>
              </a:extLst>
            </p:cNvPr>
            <p:cNvSpPr/>
            <p:nvPr/>
          </p:nvSpPr>
          <p:spPr bwMode="auto">
            <a:xfrm>
              <a:off x="7881938" y="4775200"/>
              <a:ext cx="903288" cy="938212"/>
            </a:xfrm>
            <a:custGeom>
              <a:avLst/>
              <a:gdLst>
                <a:gd name="T0" fmla="*/ 342 w 1364"/>
                <a:gd name="T1" fmla="*/ 1185 h 1417"/>
                <a:gd name="T2" fmla="*/ 271 w 1364"/>
                <a:gd name="T3" fmla="*/ 1063 h 1417"/>
                <a:gd name="T4" fmla="*/ 199 w 1364"/>
                <a:gd name="T5" fmla="*/ 1044 h 1417"/>
                <a:gd name="T6" fmla="*/ 0 w 1364"/>
                <a:gd name="T7" fmla="*/ 1159 h 1417"/>
                <a:gd name="T8" fmla="*/ 122 w 1364"/>
                <a:gd name="T9" fmla="*/ 946 h 1417"/>
                <a:gd name="T10" fmla="*/ 316 w 1364"/>
                <a:gd name="T11" fmla="*/ 924 h 1417"/>
                <a:gd name="T12" fmla="*/ 350 w 1364"/>
                <a:gd name="T13" fmla="*/ 900 h 1417"/>
                <a:gd name="T14" fmla="*/ 649 w 1364"/>
                <a:gd name="T15" fmla="*/ 589 h 1417"/>
                <a:gd name="T16" fmla="*/ 649 w 1364"/>
                <a:gd name="T17" fmla="*/ 589 h 1417"/>
                <a:gd name="T18" fmla="*/ 859 w 1364"/>
                <a:gd name="T19" fmla="*/ 370 h 1417"/>
                <a:gd name="T20" fmla="*/ 883 w 1364"/>
                <a:gd name="T21" fmla="*/ 331 h 1417"/>
                <a:gd name="T22" fmla="*/ 995 w 1364"/>
                <a:gd name="T23" fmla="*/ 46 h 1417"/>
                <a:gd name="T24" fmla="*/ 1240 w 1364"/>
                <a:gd name="T25" fmla="*/ 46 h 1417"/>
                <a:gd name="T26" fmla="*/ 1041 w 1364"/>
                <a:gd name="T27" fmla="*/ 161 h 1417"/>
                <a:gd name="T28" fmla="*/ 1022 w 1364"/>
                <a:gd name="T29" fmla="*/ 233 h 1417"/>
                <a:gd name="T30" fmla="*/ 1092 w 1364"/>
                <a:gd name="T31" fmla="*/ 355 h 1417"/>
                <a:gd name="T32" fmla="*/ 1165 w 1364"/>
                <a:gd name="T33" fmla="*/ 374 h 1417"/>
                <a:gd name="T34" fmla="*/ 1364 w 1364"/>
                <a:gd name="T35" fmla="*/ 258 h 1417"/>
                <a:gd name="T36" fmla="*/ 1241 w 1364"/>
                <a:gd name="T37" fmla="*/ 471 h 1417"/>
                <a:gd name="T38" fmla="*/ 1048 w 1364"/>
                <a:gd name="T39" fmla="*/ 494 h 1417"/>
                <a:gd name="T40" fmla="*/ 1013 w 1364"/>
                <a:gd name="T41" fmla="*/ 518 h 1417"/>
                <a:gd name="T42" fmla="*/ 715 w 1364"/>
                <a:gd name="T43" fmla="*/ 828 h 1417"/>
                <a:gd name="T44" fmla="*/ 715 w 1364"/>
                <a:gd name="T45" fmla="*/ 828 h 1417"/>
                <a:gd name="T46" fmla="*/ 504 w 1364"/>
                <a:gd name="T47" fmla="*/ 1048 h 1417"/>
                <a:gd name="T48" fmla="*/ 481 w 1364"/>
                <a:gd name="T49" fmla="*/ 1087 h 1417"/>
                <a:gd name="T50" fmla="*/ 369 w 1364"/>
                <a:gd name="T51" fmla="*/ 1372 h 1417"/>
                <a:gd name="T52" fmla="*/ 123 w 1364"/>
                <a:gd name="T53" fmla="*/ 1372 h 1417"/>
                <a:gd name="T54" fmla="*/ 323 w 1364"/>
                <a:gd name="T55" fmla="*/ 1257 h 1417"/>
                <a:gd name="T56" fmla="*/ 342 w 1364"/>
                <a:gd name="T57" fmla="*/ 1185 h 1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4" h="1417">
                  <a:moveTo>
                    <a:pt x="342" y="1185"/>
                  </a:moveTo>
                  <a:cubicBezTo>
                    <a:pt x="271" y="1063"/>
                    <a:pt x="271" y="1063"/>
                    <a:pt x="271" y="1063"/>
                  </a:cubicBezTo>
                  <a:cubicBezTo>
                    <a:pt x="257" y="1038"/>
                    <a:pt x="224" y="1029"/>
                    <a:pt x="199" y="1044"/>
                  </a:cubicBezTo>
                  <a:cubicBezTo>
                    <a:pt x="0" y="1159"/>
                    <a:pt x="0" y="1159"/>
                    <a:pt x="0" y="1159"/>
                  </a:cubicBezTo>
                  <a:cubicBezTo>
                    <a:pt x="0" y="1075"/>
                    <a:pt x="44" y="992"/>
                    <a:pt x="122" y="946"/>
                  </a:cubicBezTo>
                  <a:cubicBezTo>
                    <a:pt x="183" y="911"/>
                    <a:pt x="253" y="905"/>
                    <a:pt x="316" y="924"/>
                  </a:cubicBezTo>
                  <a:cubicBezTo>
                    <a:pt x="328" y="918"/>
                    <a:pt x="340" y="911"/>
                    <a:pt x="350" y="900"/>
                  </a:cubicBezTo>
                  <a:cubicBezTo>
                    <a:pt x="649" y="589"/>
                    <a:pt x="649" y="589"/>
                    <a:pt x="649" y="589"/>
                  </a:cubicBezTo>
                  <a:cubicBezTo>
                    <a:pt x="649" y="589"/>
                    <a:pt x="649" y="589"/>
                    <a:pt x="649" y="589"/>
                  </a:cubicBezTo>
                  <a:cubicBezTo>
                    <a:pt x="859" y="370"/>
                    <a:pt x="859" y="370"/>
                    <a:pt x="859" y="370"/>
                  </a:cubicBezTo>
                  <a:cubicBezTo>
                    <a:pt x="871" y="359"/>
                    <a:pt x="878" y="345"/>
                    <a:pt x="883" y="331"/>
                  </a:cubicBezTo>
                  <a:cubicBezTo>
                    <a:pt x="850" y="224"/>
                    <a:pt x="893" y="105"/>
                    <a:pt x="995" y="46"/>
                  </a:cubicBezTo>
                  <a:cubicBezTo>
                    <a:pt x="1073" y="0"/>
                    <a:pt x="1167" y="3"/>
                    <a:pt x="1240" y="46"/>
                  </a:cubicBezTo>
                  <a:cubicBezTo>
                    <a:pt x="1041" y="161"/>
                    <a:pt x="1041" y="161"/>
                    <a:pt x="1041" y="161"/>
                  </a:cubicBezTo>
                  <a:cubicBezTo>
                    <a:pt x="1016" y="176"/>
                    <a:pt x="1007" y="208"/>
                    <a:pt x="1022" y="233"/>
                  </a:cubicBezTo>
                  <a:cubicBezTo>
                    <a:pt x="1092" y="355"/>
                    <a:pt x="1092" y="355"/>
                    <a:pt x="1092" y="355"/>
                  </a:cubicBezTo>
                  <a:cubicBezTo>
                    <a:pt x="1107" y="380"/>
                    <a:pt x="1139" y="389"/>
                    <a:pt x="1165" y="374"/>
                  </a:cubicBezTo>
                  <a:cubicBezTo>
                    <a:pt x="1364" y="258"/>
                    <a:pt x="1364" y="258"/>
                    <a:pt x="1364" y="258"/>
                  </a:cubicBezTo>
                  <a:cubicBezTo>
                    <a:pt x="1364" y="343"/>
                    <a:pt x="1320" y="426"/>
                    <a:pt x="1241" y="471"/>
                  </a:cubicBezTo>
                  <a:cubicBezTo>
                    <a:pt x="1180" y="507"/>
                    <a:pt x="1111" y="513"/>
                    <a:pt x="1048" y="494"/>
                  </a:cubicBezTo>
                  <a:cubicBezTo>
                    <a:pt x="1035" y="500"/>
                    <a:pt x="1023" y="507"/>
                    <a:pt x="1013" y="518"/>
                  </a:cubicBezTo>
                  <a:cubicBezTo>
                    <a:pt x="715" y="828"/>
                    <a:pt x="715" y="828"/>
                    <a:pt x="715" y="828"/>
                  </a:cubicBezTo>
                  <a:cubicBezTo>
                    <a:pt x="715" y="828"/>
                    <a:pt x="715" y="828"/>
                    <a:pt x="715" y="828"/>
                  </a:cubicBezTo>
                  <a:cubicBezTo>
                    <a:pt x="504" y="1048"/>
                    <a:pt x="504" y="1048"/>
                    <a:pt x="504" y="1048"/>
                  </a:cubicBezTo>
                  <a:cubicBezTo>
                    <a:pt x="493" y="1059"/>
                    <a:pt x="485" y="1072"/>
                    <a:pt x="481" y="1087"/>
                  </a:cubicBezTo>
                  <a:cubicBezTo>
                    <a:pt x="514" y="1194"/>
                    <a:pt x="470" y="1313"/>
                    <a:pt x="369" y="1372"/>
                  </a:cubicBezTo>
                  <a:cubicBezTo>
                    <a:pt x="290" y="1417"/>
                    <a:pt x="197" y="1414"/>
                    <a:pt x="123" y="1372"/>
                  </a:cubicBezTo>
                  <a:cubicBezTo>
                    <a:pt x="323" y="1257"/>
                    <a:pt x="323" y="1257"/>
                    <a:pt x="323" y="1257"/>
                  </a:cubicBezTo>
                  <a:cubicBezTo>
                    <a:pt x="348" y="1242"/>
                    <a:pt x="356" y="1210"/>
                    <a:pt x="342" y="1185"/>
                  </a:cubicBezTo>
                  <a:close/>
                </a:path>
              </a:pathLst>
            </a:custGeom>
            <a:solidFill>
              <a:srgbClr val="DFD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šļïḍè">
              <a:extLst>
                <a:ext uri="{FF2B5EF4-FFF2-40B4-BE49-F238E27FC236}">
                  <a16:creationId xmlns="" xmlns:a16="http://schemas.microsoft.com/office/drawing/2014/main" id="{A704189E-F923-4071-8910-5222864E5557}"/>
                </a:ext>
              </a:extLst>
            </p:cNvPr>
            <p:cNvSpPr/>
            <p:nvPr/>
          </p:nvSpPr>
          <p:spPr bwMode="auto">
            <a:xfrm>
              <a:off x="7904163" y="4770438"/>
              <a:ext cx="588963" cy="590550"/>
            </a:xfrm>
            <a:custGeom>
              <a:avLst/>
              <a:gdLst>
                <a:gd name="T0" fmla="*/ 0 w 890"/>
                <a:gd name="T1" fmla="*/ 87 h 890"/>
                <a:gd name="T2" fmla="*/ 86 w 890"/>
                <a:gd name="T3" fmla="*/ 0 h 890"/>
                <a:gd name="T4" fmla="*/ 231 w 890"/>
                <a:gd name="T5" fmla="*/ 59 h 890"/>
                <a:gd name="T6" fmla="*/ 290 w 890"/>
                <a:gd name="T7" fmla="*/ 204 h 890"/>
                <a:gd name="T8" fmla="*/ 862 w 890"/>
                <a:gd name="T9" fmla="*/ 777 h 890"/>
                <a:gd name="T10" fmla="*/ 866 w 890"/>
                <a:gd name="T11" fmla="*/ 867 h 890"/>
                <a:gd name="T12" fmla="*/ 776 w 890"/>
                <a:gd name="T13" fmla="*/ 863 h 890"/>
                <a:gd name="T14" fmla="*/ 203 w 890"/>
                <a:gd name="T15" fmla="*/ 290 h 890"/>
                <a:gd name="T16" fmla="*/ 59 w 890"/>
                <a:gd name="T17" fmla="*/ 231 h 890"/>
                <a:gd name="T18" fmla="*/ 0 w 890"/>
                <a:gd name="T19" fmla="*/ 8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0" h="890">
                  <a:moveTo>
                    <a:pt x="0" y="87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90" y="204"/>
                    <a:pt x="290" y="204"/>
                    <a:pt x="290" y="204"/>
                  </a:cubicBezTo>
                  <a:cubicBezTo>
                    <a:pt x="862" y="777"/>
                    <a:pt x="862" y="777"/>
                    <a:pt x="862" y="777"/>
                  </a:cubicBezTo>
                  <a:cubicBezTo>
                    <a:pt x="888" y="802"/>
                    <a:pt x="890" y="843"/>
                    <a:pt x="866" y="867"/>
                  </a:cubicBezTo>
                  <a:cubicBezTo>
                    <a:pt x="842" y="890"/>
                    <a:pt x="802" y="889"/>
                    <a:pt x="776" y="863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59" y="231"/>
                    <a:pt x="59" y="231"/>
                    <a:pt x="59" y="231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676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íṥḻïḑé">
              <a:extLst>
                <a:ext uri="{FF2B5EF4-FFF2-40B4-BE49-F238E27FC236}">
                  <a16:creationId xmlns="" xmlns:a16="http://schemas.microsoft.com/office/drawing/2014/main" id="{56A1A797-F9A6-467C-8A78-1B8C2672D990}"/>
                </a:ext>
              </a:extLst>
            </p:cNvPr>
            <p:cNvSpPr/>
            <p:nvPr/>
          </p:nvSpPr>
          <p:spPr bwMode="auto">
            <a:xfrm>
              <a:off x="8378826" y="5245100"/>
              <a:ext cx="492125" cy="495300"/>
            </a:xfrm>
            <a:custGeom>
              <a:avLst/>
              <a:gdLst>
                <a:gd name="T0" fmla="*/ 488 w 745"/>
                <a:gd name="T1" fmla="*/ 704 h 746"/>
                <a:gd name="T2" fmla="*/ 623 w 745"/>
                <a:gd name="T3" fmla="*/ 710 h 746"/>
                <a:gd name="T4" fmla="*/ 709 w 745"/>
                <a:gd name="T5" fmla="*/ 624 h 746"/>
                <a:gd name="T6" fmla="*/ 703 w 745"/>
                <a:gd name="T7" fmla="*/ 489 h 746"/>
                <a:gd name="T8" fmla="*/ 257 w 745"/>
                <a:gd name="T9" fmla="*/ 42 h 746"/>
                <a:gd name="T10" fmla="*/ 121 w 745"/>
                <a:gd name="T11" fmla="*/ 36 h 746"/>
                <a:gd name="T12" fmla="*/ 35 w 745"/>
                <a:gd name="T13" fmla="*/ 122 h 746"/>
                <a:gd name="T14" fmla="*/ 41 w 745"/>
                <a:gd name="T15" fmla="*/ 257 h 746"/>
                <a:gd name="T16" fmla="*/ 488 w 745"/>
                <a:gd name="T17" fmla="*/ 704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" h="746">
                  <a:moveTo>
                    <a:pt x="488" y="704"/>
                  </a:moveTo>
                  <a:cubicBezTo>
                    <a:pt x="527" y="743"/>
                    <a:pt x="588" y="746"/>
                    <a:pt x="623" y="710"/>
                  </a:cubicBezTo>
                  <a:cubicBezTo>
                    <a:pt x="709" y="624"/>
                    <a:pt x="709" y="624"/>
                    <a:pt x="709" y="624"/>
                  </a:cubicBezTo>
                  <a:cubicBezTo>
                    <a:pt x="745" y="588"/>
                    <a:pt x="742" y="528"/>
                    <a:pt x="703" y="489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18" y="3"/>
                    <a:pt x="157" y="0"/>
                    <a:pt x="121" y="36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0" y="158"/>
                    <a:pt x="2" y="218"/>
                    <a:pt x="41" y="257"/>
                  </a:cubicBezTo>
                  <a:lnTo>
                    <a:pt x="488" y="704"/>
                  </a:lnTo>
                  <a:close/>
                </a:path>
              </a:pathLst>
            </a:custGeom>
            <a:solidFill>
              <a:srgbClr val="F37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ṡḷiḓè">
              <a:extLst>
                <a:ext uri="{FF2B5EF4-FFF2-40B4-BE49-F238E27FC236}">
                  <a16:creationId xmlns="" xmlns:a16="http://schemas.microsoft.com/office/drawing/2014/main" id="{A36B23E3-E18A-41C9-8469-56AA4D92D10E}"/>
                </a:ext>
              </a:extLst>
            </p:cNvPr>
            <p:cNvSpPr/>
            <p:nvPr/>
          </p:nvSpPr>
          <p:spPr bwMode="auto">
            <a:xfrm>
              <a:off x="8501063" y="5283200"/>
              <a:ext cx="333375" cy="333375"/>
            </a:xfrm>
            <a:custGeom>
              <a:avLst/>
              <a:gdLst>
                <a:gd name="T0" fmla="*/ 408 w 502"/>
                <a:gd name="T1" fmla="*/ 452 h 502"/>
                <a:gd name="T2" fmla="*/ 477 w 502"/>
                <a:gd name="T3" fmla="*/ 495 h 502"/>
                <a:gd name="T4" fmla="*/ 495 w 502"/>
                <a:gd name="T5" fmla="*/ 478 h 502"/>
                <a:gd name="T6" fmla="*/ 451 w 502"/>
                <a:gd name="T7" fmla="*/ 409 h 502"/>
                <a:gd name="T8" fmla="*/ 94 w 502"/>
                <a:gd name="T9" fmla="*/ 51 h 502"/>
                <a:gd name="T10" fmla="*/ 24 w 502"/>
                <a:gd name="T11" fmla="*/ 8 h 502"/>
                <a:gd name="T12" fmla="*/ 7 w 502"/>
                <a:gd name="T13" fmla="*/ 25 h 502"/>
                <a:gd name="T14" fmla="*/ 51 w 502"/>
                <a:gd name="T15" fmla="*/ 94 h 502"/>
                <a:gd name="T16" fmla="*/ 408 w 502"/>
                <a:gd name="T17" fmla="*/ 45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2" h="502">
                  <a:moveTo>
                    <a:pt x="408" y="452"/>
                  </a:moveTo>
                  <a:cubicBezTo>
                    <a:pt x="439" y="483"/>
                    <a:pt x="470" y="502"/>
                    <a:pt x="477" y="495"/>
                  </a:cubicBezTo>
                  <a:cubicBezTo>
                    <a:pt x="495" y="478"/>
                    <a:pt x="495" y="478"/>
                    <a:pt x="495" y="478"/>
                  </a:cubicBezTo>
                  <a:cubicBezTo>
                    <a:pt x="502" y="471"/>
                    <a:pt x="482" y="440"/>
                    <a:pt x="451" y="409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63" y="20"/>
                    <a:pt x="31" y="0"/>
                    <a:pt x="24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32"/>
                    <a:pt x="20" y="63"/>
                    <a:pt x="51" y="94"/>
                  </a:cubicBezTo>
                  <a:lnTo>
                    <a:pt x="408" y="452"/>
                  </a:lnTo>
                  <a:close/>
                </a:path>
              </a:pathLst>
            </a:custGeom>
            <a:solidFill>
              <a:srgbClr val="F7A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îṧľïḑe">
              <a:extLst>
                <a:ext uri="{FF2B5EF4-FFF2-40B4-BE49-F238E27FC236}">
                  <a16:creationId xmlns="" xmlns:a16="http://schemas.microsoft.com/office/drawing/2014/main" id="{C2F2BC95-6D70-44C6-9641-26A906BEEB81}"/>
                </a:ext>
              </a:extLst>
            </p:cNvPr>
            <p:cNvSpPr/>
            <p:nvPr/>
          </p:nvSpPr>
          <p:spPr bwMode="auto">
            <a:xfrm>
              <a:off x="8415338" y="5368925"/>
              <a:ext cx="333375" cy="331787"/>
            </a:xfrm>
            <a:custGeom>
              <a:avLst/>
              <a:gdLst>
                <a:gd name="T0" fmla="*/ 408 w 502"/>
                <a:gd name="T1" fmla="*/ 451 h 501"/>
                <a:gd name="T2" fmla="*/ 477 w 502"/>
                <a:gd name="T3" fmla="*/ 494 h 501"/>
                <a:gd name="T4" fmla="*/ 495 w 502"/>
                <a:gd name="T5" fmla="*/ 477 h 501"/>
                <a:gd name="T6" fmla="*/ 451 w 502"/>
                <a:gd name="T7" fmla="*/ 408 h 501"/>
                <a:gd name="T8" fmla="*/ 94 w 502"/>
                <a:gd name="T9" fmla="*/ 50 h 501"/>
                <a:gd name="T10" fmla="*/ 24 w 502"/>
                <a:gd name="T11" fmla="*/ 7 h 501"/>
                <a:gd name="T12" fmla="*/ 7 w 502"/>
                <a:gd name="T13" fmla="*/ 24 h 501"/>
                <a:gd name="T14" fmla="*/ 50 w 502"/>
                <a:gd name="T15" fmla="*/ 93 h 501"/>
                <a:gd name="T16" fmla="*/ 408 w 502"/>
                <a:gd name="T17" fmla="*/ 4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2" h="501">
                  <a:moveTo>
                    <a:pt x="408" y="451"/>
                  </a:moveTo>
                  <a:cubicBezTo>
                    <a:pt x="439" y="482"/>
                    <a:pt x="470" y="501"/>
                    <a:pt x="477" y="494"/>
                  </a:cubicBezTo>
                  <a:cubicBezTo>
                    <a:pt x="495" y="477"/>
                    <a:pt x="495" y="477"/>
                    <a:pt x="495" y="477"/>
                  </a:cubicBezTo>
                  <a:cubicBezTo>
                    <a:pt x="502" y="470"/>
                    <a:pt x="482" y="439"/>
                    <a:pt x="451" y="408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62" y="19"/>
                    <a:pt x="31" y="0"/>
                    <a:pt x="24" y="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31"/>
                    <a:pt x="19" y="62"/>
                    <a:pt x="50" y="93"/>
                  </a:cubicBezTo>
                  <a:lnTo>
                    <a:pt x="408" y="451"/>
                  </a:lnTo>
                  <a:close/>
                </a:path>
              </a:pathLst>
            </a:custGeom>
            <a:solidFill>
              <a:srgbClr val="F7A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ṣḷíďe">
              <a:extLst>
                <a:ext uri="{FF2B5EF4-FFF2-40B4-BE49-F238E27FC236}">
                  <a16:creationId xmlns="" xmlns:a16="http://schemas.microsoft.com/office/drawing/2014/main" id="{099CC8C3-0B94-419D-BB45-3294F18BBF1E}"/>
                </a:ext>
              </a:extLst>
            </p:cNvPr>
            <p:cNvSpPr/>
            <p:nvPr/>
          </p:nvSpPr>
          <p:spPr bwMode="auto">
            <a:xfrm>
              <a:off x="8458201" y="5326063"/>
              <a:ext cx="333375" cy="333375"/>
            </a:xfrm>
            <a:custGeom>
              <a:avLst/>
              <a:gdLst>
                <a:gd name="T0" fmla="*/ 409 w 502"/>
                <a:gd name="T1" fmla="*/ 451 h 502"/>
                <a:gd name="T2" fmla="*/ 478 w 502"/>
                <a:gd name="T3" fmla="*/ 495 h 502"/>
                <a:gd name="T4" fmla="*/ 495 w 502"/>
                <a:gd name="T5" fmla="*/ 477 h 502"/>
                <a:gd name="T6" fmla="*/ 452 w 502"/>
                <a:gd name="T7" fmla="*/ 408 h 502"/>
                <a:gd name="T8" fmla="*/ 94 w 502"/>
                <a:gd name="T9" fmla="*/ 51 h 502"/>
                <a:gd name="T10" fmla="*/ 25 w 502"/>
                <a:gd name="T11" fmla="*/ 7 h 502"/>
                <a:gd name="T12" fmla="*/ 8 w 502"/>
                <a:gd name="T13" fmla="*/ 24 h 502"/>
                <a:gd name="T14" fmla="*/ 51 w 502"/>
                <a:gd name="T15" fmla="*/ 94 h 502"/>
                <a:gd name="T16" fmla="*/ 409 w 502"/>
                <a:gd name="T17" fmla="*/ 4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2" h="502">
                  <a:moveTo>
                    <a:pt x="409" y="451"/>
                  </a:moveTo>
                  <a:cubicBezTo>
                    <a:pt x="440" y="482"/>
                    <a:pt x="471" y="502"/>
                    <a:pt x="478" y="495"/>
                  </a:cubicBezTo>
                  <a:cubicBezTo>
                    <a:pt x="495" y="477"/>
                    <a:pt x="495" y="477"/>
                    <a:pt x="495" y="477"/>
                  </a:cubicBezTo>
                  <a:cubicBezTo>
                    <a:pt x="502" y="470"/>
                    <a:pt x="483" y="439"/>
                    <a:pt x="452" y="408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63" y="20"/>
                    <a:pt x="32" y="0"/>
                    <a:pt x="25" y="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0" y="32"/>
                    <a:pt x="20" y="63"/>
                    <a:pt x="51" y="94"/>
                  </a:cubicBezTo>
                  <a:lnTo>
                    <a:pt x="409" y="451"/>
                  </a:lnTo>
                  <a:close/>
                </a:path>
              </a:pathLst>
            </a:custGeom>
            <a:solidFill>
              <a:srgbClr val="F7A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śḷïḋê">
              <a:extLst>
                <a:ext uri="{FF2B5EF4-FFF2-40B4-BE49-F238E27FC236}">
                  <a16:creationId xmlns="" xmlns:a16="http://schemas.microsoft.com/office/drawing/2014/main" id="{6DBE5709-B8B6-4448-8711-8195AA767EC5}"/>
                </a:ext>
              </a:extLst>
            </p:cNvPr>
            <p:cNvSpPr/>
            <p:nvPr/>
          </p:nvSpPr>
          <p:spPr bwMode="auto">
            <a:xfrm>
              <a:off x="5907088" y="2746375"/>
              <a:ext cx="982663" cy="74612"/>
            </a:xfrm>
            <a:custGeom>
              <a:avLst/>
              <a:gdLst>
                <a:gd name="T0" fmla="*/ 619 w 619"/>
                <a:gd name="T1" fmla="*/ 0 h 47"/>
                <a:gd name="T2" fmla="*/ 0 w 619"/>
                <a:gd name="T3" fmla="*/ 0 h 47"/>
                <a:gd name="T4" fmla="*/ 59 w 619"/>
                <a:gd name="T5" fmla="*/ 47 h 47"/>
                <a:gd name="T6" fmla="*/ 619 w 619"/>
                <a:gd name="T7" fmla="*/ 47 h 47"/>
                <a:gd name="T8" fmla="*/ 619 w 61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47">
                  <a:moveTo>
                    <a:pt x="619" y="0"/>
                  </a:moveTo>
                  <a:lnTo>
                    <a:pt x="0" y="0"/>
                  </a:lnTo>
                  <a:lnTo>
                    <a:pt x="59" y="47"/>
                  </a:lnTo>
                  <a:lnTo>
                    <a:pt x="619" y="47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şḻíḋe">
              <a:extLst>
                <a:ext uri="{FF2B5EF4-FFF2-40B4-BE49-F238E27FC236}">
                  <a16:creationId xmlns="" xmlns:a16="http://schemas.microsoft.com/office/drawing/2014/main" id="{1BD07D90-097D-4C39-A6D3-21692AB3522F}"/>
                </a:ext>
              </a:extLst>
            </p:cNvPr>
            <p:cNvSpPr/>
            <p:nvPr/>
          </p:nvSpPr>
          <p:spPr bwMode="auto">
            <a:xfrm>
              <a:off x="5522913" y="2747963"/>
              <a:ext cx="565150" cy="95250"/>
            </a:xfrm>
            <a:custGeom>
              <a:avLst/>
              <a:gdLst>
                <a:gd name="T0" fmla="*/ 0 w 356"/>
                <a:gd name="T1" fmla="*/ 0 h 60"/>
                <a:gd name="T2" fmla="*/ 0 w 356"/>
                <a:gd name="T3" fmla="*/ 60 h 60"/>
                <a:gd name="T4" fmla="*/ 356 w 356"/>
                <a:gd name="T5" fmla="*/ 60 h 60"/>
                <a:gd name="T6" fmla="*/ 280 w 356"/>
                <a:gd name="T7" fmla="*/ 0 h 60"/>
                <a:gd name="T8" fmla="*/ 0 w 3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60">
                  <a:moveTo>
                    <a:pt x="0" y="0"/>
                  </a:moveTo>
                  <a:lnTo>
                    <a:pt x="0" y="60"/>
                  </a:lnTo>
                  <a:lnTo>
                    <a:pt x="356" y="60"/>
                  </a:lnTo>
                  <a:lnTo>
                    <a:pt x="2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iSlîḋê">
              <a:extLst>
                <a:ext uri="{FF2B5EF4-FFF2-40B4-BE49-F238E27FC236}">
                  <a16:creationId xmlns="" xmlns:a16="http://schemas.microsoft.com/office/drawing/2014/main" id="{86B1FD71-7332-43DA-B27C-45500BE236FF}"/>
                </a:ext>
              </a:extLst>
            </p:cNvPr>
            <p:cNvSpPr/>
            <p:nvPr/>
          </p:nvSpPr>
          <p:spPr bwMode="auto">
            <a:xfrm>
              <a:off x="5522913" y="2747963"/>
              <a:ext cx="565150" cy="95250"/>
            </a:xfrm>
            <a:custGeom>
              <a:avLst/>
              <a:gdLst>
                <a:gd name="T0" fmla="*/ 0 w 356"/>
                <a:gd name="T1" fmla="*/ 0 h 60"/>
                <a:gd name="T2" fmla="*/ 0 w 356"/>
                <a:gd name="T3" fmla="*/ 60 h 60"/>
                <a:gd name="T4" fmla="*/ 356 w 356"/>
                <a:gd name="T5" fmla="*/ 60 h 60"/>
                <a:gd name="T6" fmla="*/ 280 w 356"/>
                <a:gd name="T7" fmla="*/ 0 h 60"/>
                <a:gd name="T8" fmla="*/ 0 w 3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60">
                  <a:moveTo>
                    <a:pt x="0" y="0"/>
                  </a:moveTo>
                  <a:lnTo>
                    <a:pt x="0" y="60"/>
                  </a:lnTo>
                  <a:lnTo>
                    <a:pt x="356" y="60"/>
                  </a:lnTo>
                  <a:lnTo>
                    <a:pt x="28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î$lïdè">
              <a:extLst>
                <a:ext uri="{FF2B5EF4-FFF2-40B4-BE49-F238E27FC236}">
                  <a16:creationId xmlns="" xmlns:a16="http://schemas.microsoft.com/office/drawing/2014/main" id="{7895E66F-1061-455A-B180-33BA6984F47C}"/>
                </a:ext>
              </a:extLst>
            </p:cNvPr>
            <p:cNvSpPr/>
            <p:nvPr/>
          </p:nvSpPr>
          <p:spPr bwMode="auto">
            <a:xfrm>
              <a:off x="6130926" y="2963863"/>
              <a:ext cx="498475" cy="74612"/>
            </a:xfrm>
            <a:custGeom>
              <a:avLst/>
              <a:gdLst>
                <a:gd name="T0" fmla="*/ 314 w 314"/>
                <a:gd name="T1" fmla="*/ 0 h 47"/>
                <a:gd name="T2" fmla="*/ 0 w 314"/>
                <a:gd name="T3" fmla="*/ 0 h 47"/>
                <a:gd name="T4" fmla="*/ 9 w 314"/>
                <a:gd name="T5" fmla="*/ 23 h 47"/>
                <a:gd name="T6" fmla="*/ 24 w 314"/>
                <a:gd name="T7" fmla="*/ 47 h 47"/>
                <a:gd name="T8" fmla="*/ 314 w 314"/>
                <a:gd name="T9" fmla="*/ 47 h 47"/>
                <a:gd name="T10" fmla="*/ 314 w 314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47">
                  <a:moveTo>
                    <a:pt x="314" y="0"/>
                  </a:moveTo>
                  <a:lnTo>
                    <a:pt x="0" y="0"/>
                  </a:lnTo>
                  <a:lnTo>
                    <a:pt x="9" y="23"/>
                  </a:lnTo>
                  <a:lnTo>
                    <a:pt x="24" y="47"/>
                  </a:lnTo>
                  <a:lnTo>
                    <a:pt x="314" y="47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íṧlîdê">
              <a:extLst>
                <a:ext uri="{FF2B5EF4-FFF2-40B4-BE49-F238E27FC236}">
                  <a16:creationId xmlns="" xmlns:a16="http://schemas.microsoft.com/office/drawing/2014/main" id="{FAAA28CE-4815-40FA-A456-98C66F496EE8}"/>
                </a:ext>
              </a:extLst>
            </p:cNvPr>
            <p:cNvSpPr/>
            <p:nvPr/>
          </p:nvSpPr>
          <p:spPr bwMode="auto">
            <a:xfrm>
              <a:off x="5908676" y="2973388"/>
              <a:ext cx="285750" cy="93662"/>
            </a:xfrm>
            <a:custGeom>
              <a:avLst/>
              <a:gdLst>
                <a:gd name="T0" fmla="*/ 149 w 180"/>
                <a:gd name="T1" fmla="*/ 0 h 59"/>
                <a:gd name="T2" fmla="*/ 0 w 180"/>
                <a:gd name="T3" fmla="*/ 0 h 59"/>
                <a:gd name="T4" fmla="*/ 0 w 180"/>
                <a:gd name="T5" fmla="*/ 59 h 59"/>
                <a:gd name="T6" fmla="*/ 180 w 180"/>
                <a:gd name="T7" fmla="*/ 59 h 59"/>
                <a:gd name="T8" fmla="*/ 161 w 180"/>
                <a:gd name="T9" fmla="*/ 29 h 59"/>
                <a:gd name="T10" fmla="*/ 149 w 180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59">
                  <a:moveTo>
                    <a:pt x="149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80" y="59"/>
                  </a:lnTo>
                  <a:lnTo>
                    <a:pt x="161" y="2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şḷïďè">
              <a:extLst>
                <a:ext uri="{FF2B5EF4-FFF2-40B4-BE49-F238E27FC236}">
                  <a16:creationId xmlns="" xmlns:a16="http://schemas.microsoft.com/office/drawing/2014/main" id="{EF94D78D-5DE4-48C8-8C60-986A1893C614}"/>
                </a:ext>
              </a:extLst>
            </p:cNvPr>
            <p:cNvSpPr/>
            <p:nvPr/>
          </p:nvSpPr>
          <p:spPr bwMode="auto">
            <a:xfrm>
              <a:off x="5908676" y="2973388"/>
              <a:ext cx="285750" cy="93662"/>
            </a:xfrm>
            <a:custGeom>
              <a:avLst/>
              <a:gdLst>
                <a:gd name="T0" fmla="*/ 149 w 180"/>
                <a:gd name="T1" fmla="*/ 0 h 59"/>
                <a:gd name="T2" fmla="*/ 0 w 180"/>
                <a:gd name="T3" fmla="*/ 0 h 59"/>
                <a:gd name="T4" fmla="*/ 0 w 180"/>
                <a:gd name="T5" fmla="*/ 59 h 59"/>
                <a:gd name="T6" fmla="*/ 180 w 180"/>
                <a:gd name="T7" fmla="*/ 59 h 59"/>
                <a:gd name="T8" fmla="*/ 161 w 180"/>
                <a:gd name="T9" fmla="*/ 29 h 59"/>
                <a:gd name="T10" fmla="*/ 149 w 180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59">
                  <a:moveTo>
                    <a:pt x="149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80" y="59"/>
                  </a:lnTo>
                  <a:lnTo>
                    <a:pt x="161" y="29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ṥ1ïḍê">
              <a:extLst>
                <a:ext uri="{FF2B5EF4-FFF2-40B4-BE49-F238E27FC236}">
                  <a16:creationId xmlns="" xmlns:a16="http://schemas.microsoft.com/office/drawing/2014/main" id="{763B4513-5565-4443-A756-23D6BD3B522F}"/>
                </a:ext>
              </a:extLst>
            </p:cNvPr>
            <p:cNvSpPr/>
            <p:nvPr/>
          </p:nvSpPr>
          <p:spPr bwMode="auto">
            <a:xfrm>
              <a:off x="5476876" y="3171825"/>
              <a:ext cx="887413" cy="93662"/>
            </a:xfrm>
            <a:custGeom>
              <a:avLst/>
              <a:gdLst>
                <a:gd name="T0" fmla="*/ 0 w 559"/>
                <a:gd name="T1" fmla="*/ 0 h 59"/>
                <a:gd name="T2" fmla="*/ 0 w 559"/>
                <a:gd name="T3" fmla="*/ 59 h 59"/>
                <a:gd name="T4" fmla="*/ 559 w 559"/>
                <a:gd name="T5" fmla="*/ 59 h 59"/>
                <a:gd name="T6" fmla="*/ 550 w 559"/>
                <a:gd name="T7" fmla="*/ 0 h 59"/>
                <a:gd name="T8" fmla="*/ 0 w 5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59">
                  <a:moveTo>
                    <a:pt x="0" y="0"/>
                  </a:moveTo>
                  <a:lnTo>
                    <a:pt x="0" y="59"/>
                  </a:lnTo>
                  <a:lnTo>
                    <a:pt x="559" y="59"/>
                  </a:lnTo>
                  <a:lnTo>
                    <a:pt x="5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îSļiďè">
              <a:extLst>
                <a:ext uri="{FF2B5EF4-FFF2-40B4-BE49-F238E27FC236}">
                  <a16:creationId xmlns="" xmlns:a16="http://schemas.microsoft.com/office/drawing/2014/main" id="{1793D7FB-FDE5-4A68-91DF-E05EEA4631B2}"/>
                </a:ext>
              </a:extLst>
            </p:cNvPr>
            <p:cNvSpPr/>
            <p:nvPr/>
          </p:nvSpPr>
          <p:spPr bwMode="auto">
            <a:xfrm>
              <a:off x="5476876" y="3171825"/>
              <a:ext cx="887413" cy="93662"/>
            </a:xfrm>
            <a:custGeom>
              <a:avLst/>
              <a:gdLst>
                <a:gd name="T0" fmla="*/ 0 w 559"/>
                <a:gd name="T1" fmla="*/ 0 h 59"/>
                <a:gd name="T2" fmla="*/ 0 w 559"/>
                <a:gd name="T3" fmla="*/ 59 h 59"/>
                <a:gd name="T4" fmla="*/ 559 w 559"/>
                <a:gd name="T5" fmla="*/ 59 h 59"/>
                <a:gd name="T6" fmla="*/ 550 w 559"/>
                <a:gd name="T7" fmla="*/ 0 h 59"/>
                <a:gd name="T8" fmla="*/ 0 w 5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59">
                  <a:moveTo>
                    <a:pt x="0" y="0"/>
                  </a:moveTo>
                  <a:lnTo>
                    <a:pt x="0" y="59"/>
                  </a:lnTo>
                  <a:lnTo>
                    <a:pt x="559" y="59"/>
                  </a:lnTo>
                  <a:lnTo>
                    <a:pt x="5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ïSľïďé">
              <a:extLst>
                <a:ext uri="{FF2B5EF4-FFF2-40B4-BE49-F238E27FC236}">
                  <a16:creationId xmlns="" xmlns:a16="http://schemas.microsoft.com/office/drawing/2014/main" id="{109DC7E2-F70D-4778-91A1-9CB30751AF9D}"/>
                </a:ext>
              </a:extLst>
            </p:cNvPr>
            <p:cNvSpPr/>
            <p:nvPr/>
          </p:nvSpPr>
          <p:spPr bwMode="auto">
            <a:xfrm>
              <a:off x="6246813" y="3182938"/>
              <a:ext cx="647700" cy="73025"/>
            </a:xfrm>
            <a:custGeom>
              <a:avLst/>
              <a:gdLst>
                <a:gd name="T0" fmla="*/ 408 w 408"/>
                <a:gd name="T1" fmla="*/ 0 h 46"/>
                <a:gd name="T2" fmla="*/ 0 w 408"/>
                <a:gd name="T3" fmla="*/ 0 h 46"/>
                <a:gd name="T4" fmla="*/ 6 w 408"/>
                <a:gd name="T5" fmla="*/ 46 h 46"/>
                <a:gd name="T6" fmla="*/ 408 w 408"/>
                <a:gd name="T7" fmla="*/ 46 h 46"/>
                <a:gd name="T8" fmla="*/ 408 w 408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46">
                  <a:moveTo>
                    <a:pt x="408" y="0"/>
                  </a:moveTo>
                  <a:lnTo>
                    <a:pt x="0" y="0"/>
                  </a:lnTo>
                  <a:lnTo>
                    <a:pt x="6" y="46"/>
                  </a:lnTo>
                  <a:lnTo>
                    <a:pt x="408" y="4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slíḑè">
              <a:extLst>
                <a:ext uri="{FF2B5EF4-FFF2-40B4-BE49-F238E27FC236}">
                  <a16:creationId xmlns="" xmlns:a16="http://schemas.microsoft.com/office/drawing/2014/main" id="{C03F563B-96AB-4E3B-8A15-A44C671E157B}"/>
                </a:ext>
              </a:extLst>
            </p:cNvPr>
            <p:cNvSpPr/>
            <p:nvPr/>
          </p:nvSpPr>
          <p:spPr bwMode="auto">
            <a:xfrm>
              <a:off x="5870576" y="3395663"/>
              <a:ext cx="403225" cy="95250"/>
            </a:xfrm>
            <a:custGeom>
              <a:avLst/>
              <a:gdLst>
                <a:gd name="T0" fmla="*/ 0 w 254"/>
                <a:gd name="T1" fmla="*/ 0 h 60"/>
                <a:gd name="T2" fmla="*/ 0 w 254"/>
                <a:gd name="T3" fmla="*/ 60 h 60"/>
                <a:gd name="T4" fmla="*/ 254 w 254"/>
                <a:gd name="T5" fmla="*/ 60 h 60"/>
                <a:gd name="T6" fmla="*/ 252 w 254"/>
                <a:gd name="T7" fmla="*/ 0 h 60"/>
                <a:gd name="T8" fmla="*/ 0 w 25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0">
                  <a:moveTo>
                    <a:pt x="0" y="0"/>
                  </a:moveTo>
                  <a:lnTo>
                    <a:pt x="0" y="60"/>
                  </a:lnTo>
                  <a:lnTo>
                    <a:pt x="254" y="60"/>
                  </a:lnTo>
                  <a:lnTo>
                    <a:pt x="2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sḷiḓe">
              <a:extLst>
                <a:ext uri="{FF2B5EF4-FFF2-40B4-BE49-F238E27FC236}">
                  <a16:creationId xmlns="" xmlns:a16="http://schemas.microsoft.com/office/drawing/2014/main" id="{90DD46C5-7F54-44FE-8371-0DDED06E2609}"/>
                </a:ext>
              </a:extLst>
            </p:cNvPr>
            <p:cNvSpPr/>
            <p:nvPr/>
          </p:nvSpPr>
          <p:spPr bwMode="auto">
            <a:xfrm>
              <a:off x="5870576" y="3395663"/>
              <a:ext cx="403225" cy="95250"/>
            </a:xfrm>
            <a:custGeom>
              <a:avLst/>
              <a:gdLst>
                <a:gd name="T0" fmla="*/ 0 w 254"/>
                <a:gd name="T1" fmla="*/ 0 h 60"/>
                <a:gd name="T2" fmla="*/ 0 w 254"/>
                <a:gd name="T3" fmla="*/ 60 h 60"/>
                <a:gd name="T4" fmla="*/ 254 w 254"/>
                <a:gd name="T5" fmla="*/ 60 h 60"/>
                <a:gd name="T6" fmla="*/ 252 w 254"/>
                <a:gd name="T7" fmla="*/ 0 h 60"/>
                <a:gd name="T8" fmla="*/ 0 w 25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0">
                  <a:moveTo>
                    <a:pt x="0" y="0"/>
                  </a:moveTo>
                  <a:lnTo>
                    <a:pt x="0" y="60"/>
                  </a:lnTo>
                  <a:lnTo>
                    <a:pt x="254" y="60"/>
                  </a:lnTo>
                  <a:lnTo>
                    <a:pt x="25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íś1ïḓé">
              <a:extLst>
                <a:ext uri="{FF2B5EF4-FFF2-40B4-BE49-F238E27FC236}">
                  <a16:creationId xmlns="" xmlns:a16="http://schemas.microsoft.com/office/drawing/2014/main" id="{8D43DC69-2605-4EAE-8DA5-04ADE6177B01}"/>
                </a:ext>
              </a:extLst>
            </p:cNvPr>
            <p:cNvSpPr/>
            <p:nvPr/>
          </p:nvSpPr>
          <p:spPr bwMode="auto">
            <a:xfrm>
              <a:off x="6269038" y="3400425"/>
              <a:ext cx="931863" cy="74612"/>
            </a:xfrm>
            <a:custGeom>
              <a:avLst/>
              <a:gdLst>
                <a:gd name="T0" fmla="*/ 587 w 587"/>
                <a:gd name="T1" fmla="*/ 0 h 47"/>
                <a:gd name="T2" fmla="*/ 0 w 587"/>
                <a:gd name="T3" fmla="*/ 0 h 47"/>
                <a:gd name="T4" fmla="*/ 1 w 587"/>
                <a:gd name="T5" fmla="*/ 47 h 47"/>
                <a:gd name="T6" fmla="*/ 587 w 587"/>
                <a:gd name="T7" fmla="*/ 47 h 47"/>
                <a:gd name="T8" fmla="*/ 587 w 58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7" h="47">
                  <a:moveTo>
                    <a:pt x="587" y="0"/>
                  </a:moveTo>
                  <a:lnTo>
                    <a:pt x="0" y="0"/>
                  </a:lnTo>
                  <a:lnTo>
                    <a:pt x="1" y="47"/>
                  </a:lnTo>
                  <a:lnTo>
                    <a:pt x="587" y="47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îṣḷîḋe">
              <a:extLst>
                <a:ext uri="{FF2B5EF4-FFF2-40B4-BE49-F238E27FC236}">
                  <a16:creationId xmlns="" xmlns:a16="http://schemas.microsoft.com/office/drawing/2014/main" id="{AEA28759-02BC-4541-96F2-D08F9BE41BFD}"/>
                </a:ext>
              </a:extLst>
            </p:cNvPr>
            <p:cNvSpPr/>
            <p:nvPr/>
          </p:nvSpPr>
          <p:spPr bwMode="auto">
            <a:xfrm>
              <a:off x="5673726" y="3603625"/>
              <a:ext cx="563563" cy="95250"/>
            </a:xfrm>
            <a:custGeom>
              <a:avLst/>
              <a:gdLst>
                <a:gd name="T0" fmla="*/ 0 w 355"/>
                <a:gd name="T1" fmla="*/ 60 h 60"/>
                <a:gd name="T2" fmla="*/ 341 w 355"/>
                <a:gd name="T3" fmla="*/ 60 h 60"/>
                <a:gd name="T4" fmla="*/ 350 w 355"/>
                <a:gd name="T5" fmla="*/ 37 h 60"/>
                <a:gd name="T6" fmla="*/ 355 w 355"/>
                <a:gd name="T7" fmla="*/ 0 h 60"/>
                <a:gd name="T8" fmla="*/ 0 w 355"/>
                <a:gd name="T9" fmla="*/ 0 h 60"/>
                <a:gd name="T10" fmla="*/ 0 w 3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0">
                  <a:moveTo>
                    <a:pt x="0" y="60"/>
                  </a:moveTo>
                  <a:lnTo>
                    <a:pt x="341" y="60"/>
                  </a:lnTo>
                  <a:lnTo>
                    <a:pt x="350" y="37"/>
                  </a:lnTo>
                  <a:lnTo>
                    <a:pt x="355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sḻïḓe">
              <a:extLst>
                <a:ext uri="{FF2B5EF4-FFF2-40B4-BE49-F238E27FC236}">
                  <a16:creationId xmlns="" xmlns:a16="http://schemas.microsoft.com/office/drawing/2014/main" id="{89389C4E-A965-48AB-A157-F777FAF8BD35}"/>
                </a:ext>
              </a:extLst>
            </p:cNvPr>
            <p:cNvSpPr/>
            <p:nvPr/>
          </p:nvSpPr>
          <p:spPr bwMode="auto">
            <a:xfrm>
              <a:off x="5673726" y="3603625"/>
              <a:ext cx="563563" cy="95250"/>
            </a:xfrm>
            <a:custGeom>
              <a:avLst/>
              <a:gdLst>
                <a:gd name="T0" fmla="*/ 0 w 355"/>
                <a:gd name="T1" fmla="*/ 60 h 60"/>
                <a:gd name="T2" fmla="*/ 341 w 355"/>
                <a:gd name="T3" fmla="*/ 60 h 60"/>
                <a:gd name="T4" fmla="*/ 350 w 355"/>
                <a:gd name="T5" fmla="*/ 37 h 60"/>
                <a:gd name="T6" fmla="*/ 355 w 355"/>
                <a:gd name="T7" fmla="*/ 0 h 60"/>
                <a:gd name="T8" fmla="*/ 0 w 355"/>
                <a:gd name="T9" fmla="*/ 0 h 60"/>
                <a:gd name="T10" fmla="*/ 0 w 3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60">
                  <a:moveTo>
                    <a:pt x="0" y="60"/>
                  </a:moveTo>
                  <a:lnTo>
                    <a:pt x="341" y="60"/>
                  </a:lnTo>
                  <a:lnTo>
                    <a:pt x="350" y="37"/>
                  </a:lnTo>
                  <a:lnTo>
                    <a:pt x="355" y="0"/>
                  </a:lnTo>
                  <a:lnTo>
                    <a:pt x="0" y="0"/>
                  </a:lnTo>
                  <a:lnTo>
                    <a:pt x="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íṧ1iďê">
              <a:extLst>
                <a:ext uri="{FF2B5EF4-FFF2-40B4-BE49-F238E27FC236}">
                  <a16:creationId xmlns="" xmlns:a16="http://schemas.microsoft.com/office/drawing/2014/main" id="{DF3D19FB-DC7A-40B7-9ED7-C1DDD6BB3E93}"/>
                </a:ext>
              </a:extLst>
            </p:cNvPr>
            <p:cNvSpPr/>
            <p:nvPr/>
          </p:nvSpPr>
          <p:spPr bwMode="auto">
            <a:xfrm>
              <a:off x="6240463" y="3617913"/>
              <a:ext cx="793750" cy="74612"/>
            </a:xfrm>
            <a:custGeom>
              <a:avLst/>
              <a:gdLst>
                <a:gd name="T0" fmla="*/ 0 w 500"/>
                <a:gd name="T1" fmla="*/ 47 h 47"/>
                <a:gd name="T2" fmla="*/ 500 w 500"/>
                <a:gd name="T3" fmla="*/ 47 h 47"/>
                <a:gd name="T4" fmla="*/ 500 w 500"/>
                <a:gd name="T5" fmla="*/ 0 h 47"/>
                <a:gd name="T6" fmla="*/ 11 w 500"/>
                <a:gd name="T7" fmla="*/ 0 h 47"/>
                <a:gd name="T8" fmla="*/ 6 w 500"/>
                <a:gd name="T9" fmla="*/ 29 h 47"/>
                <a:gd name="T10" fmla="*/ 0 w 500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47">
                  <a:moveTo>
                    <a:pt x="0" y="47"/>
                  </a:moveTo>
                  <a:lnTo>
                    <a:pt x="500" y="47"/>
                  </a:lnTo>
                  <a:lnTo>
                    <a:pt x="500" y="0"/>
                  </a:lnTo>
                  <a:lnTo>
                    <a:pt x="11" y="0"/>
                  </a:lnTo>
                  <a:lnTo>
                    <a:pt x="6" y="2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ṥḻîḍè">
              <a:extLst>
                <a:ext uri="{FF2B5EF4-FFF2-40B4-BE49-F238E27FC236}">
                  <a16:creationId xmlns="" xmlns:a16="http://schemas.microsoft.com/office/drawing/2014/main" id="{C6E0575A-97D1-4CC5-A31D-20001941F84D}"/>
                </a:ext>
              </a:extLst>
            </p:cNvPr>
            <p:cNvSpPr/>
            <p:nvPr/>
          </p:nvSpPr>
          <p:spPr bwMode="auto">
            <a:xfrm>
              <a:off x="6157913" y="3835400"/>
              <a:ext cx="431800" cy="74612"/>
            </a:xfrm>
            <a:custGeom>
              <a:avLst/>
              <a:gdLst>
                <a:gd name="T0" fmla="*/ 0 w 272"/>
                <a:gd name="T1" fmla="*/ 47 h 47"/>
                <a:gd name="T2" fmla="*/ 272 w 272"/>
                <a:gd name="T3" fmla="*/ 47 h 47"/>
                <a:gd name="T4" fmla="*/ 272 w 272"/>
                <a:gd name="T5" fmla="*/ 0 h 47"/>
                <a:gd name="T6" fmla="*/ 18 w 272"/>
                <a:gd name="T7" fmla="*/ 0 h 47"/>
                <a:gd name="T8" fmla="*/ 16 w 272"/>
                <a:gd name="T9" fmla="*/ 7 h 47"/>
                <a:gd name="T10" fmla="*/ 0 w 272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47">
                  <a:moveTo>
                    <a:pt x="0" y="47"/>
                  </a:moveTo>
                  <a:lnTo>
                    <a:pt x="272" y="47"/>
                  </a:lnTo>
                  <a:lnTo>
                    <a:pt x="272" y="0"/>
                  </a:lnTo>
                  <a:lnTo>
                    <a:pt x="18" y="0"/>
                  </a:lnTo>
                  <a:lnTo>
                    <a:pt x="16" y="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ïṡlíḓé">
              <a:extLst>
                <a:ext uri="{FF2B5EF4-FFF2-40B4-BE49-F238E27FC236}">
                  <a16:creationId xmlns="" xmlns:a16="http://schemas.microsoft.com/office/drawing/2014/main" id="{3F5D6614-1478-45C4-AC60-4556F05CC915}"/>
                </a:ext>
              </a:extLst>
            </p:cNvPr>
            <p:cNvSpPr/>
            <p:nvPr/>
          </p:nvSpPr>
          <p:spPr bwMode="auto">
            <a:xfrm>
              <a:off x="5930901" y="4054475"/>
              <a:ext cx="922338" cy="73025"/>
            </a:xfrm>
            <a:custGeom>
              <a:avLst/>
              <a:gdLst>
                <a:gd name="T0" fmla="*/ 0 w 581"/>
                <a:gd name="T1" fmla="*/ 46 h 46"/>
                <a:gd name="T2" fmla="*/ 581 w 581"/>
                <a:gd name="T3" fmla="*/ 46 h 46"/>
                <a:gd name="T4" fmla="*/ 581 w 581"/>
                <a:gd name="T5" fmla="*/ 0 h 46"/>
                <a:gd name="T6" fmla="*/ 44 w 581"/>
                <a:gd name="T7" fmla="*/ 0 h 46"/>
                <a:gd name="T8" fmla="*/ 35 w 581"/>
                <a:gd name="T9" fmla="*/ 5 h 46"/>
                <a:gd name="T10" fmla="*/ 0 w 581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1" h="46">
                  <a:moveTo>
                    <a:pt x="0" y="46"/>
                  </a:moveTo>
                  <a:lnTo>
                    <a:pt x="581" y="46"/>
                  </a:lnTo>
                  <a:lnTo>
                    <a:pt x="581" y="0"/>
                  </a:lnTo>
                  <a:lnTo>
                    <a:pt x="44" y="0"/>
                  </a:lnTo>
                  <a:lnTo>
                    <a:pt x="35" y="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şlïde">
              <a:extLst>
                <a:ext uri="{FF2B5EF4-FFF2-40B4-BE49-F238E27FC236}">
                  <a16:creationId xmlns="" xmlns:a16="http://schemas.microsoft.com/office/drawing/2014/main" id="{8EEBB848-870C-46C1-80B1-6721C26DCBD7}"/>
                </a:ext>
              </a:extLst>
            </p:cNvPr>
            <p:cNvSpPr/>
            <p:nvPr/>
          </p:nvSpPr>
          <p:spPr bwMode="auto">
            <a:xfrm>
              <a:off x="5751513" y="3830638"/>
              <a:ext cx="403225" cy="95250"/>
            </a:xfrm>
            <a:custGeom>
              <a:avLst/>
              <a:gdLst>
                <a:gd name="T0" fmla="*/ 0 w 254"/>
                <a:gd name="T1" fmla="*/ 0 h 60"/>
                <a:gd name="T2" fmla="*/ 0 w 254"/>
                <a:gd name="T3" fmla="*/ 60 h 60"/>
                <a:gd name="T4" fmla="*/ 254 w 254"/>
                <a:gd name="T5" fmla="*/ 60 h 60"/>
                <a:gd name="T6" fmla="*/ 252 w 254"/>
                <a:gd name="T7" fmla="*/ 0 h 60"/>
                <a:gd name="T8" fmla="*/ 0 w 25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0">
                  <a:moveTo>
                    <a:pt x="0" y="0"/>
                  </a:moveTo>
                  <a:lnTo>
                    <a:pt x="0" y="60"/>
                  </a:lnTo>
                  <a:lnTo>
                    <a:pt x="254" y="60"/>
                  </a:lnTo>
                  <a:lnTo>
                    <a:pt x="2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$ḻiḑé">
              <a:extLst>
                <a:ext uri="{FF2B5EF4-FFF2-40B4-BE49-F238E27FC236}">
                  <a16:creationId xmlns="" xmlns:a16="http://schemas.microsoft.com/office/drawing/2014/main" id="{6C7B9FD9-E9E9-4910-B073-DAEFB661ADDD}"/>
                </a:ext>
              </a:extLst>
            </p:cNvPr>
            <p:cNvSpPr/>
            <p:nvPr/>
          </p:nvSpPr>
          <p:spPr bwMode="auto">
            <a:xfrm>
              <a:off x="5751513" y="3830638"/>
              <a:ext cx="403225" cy="95250"/>
            </a:xfrm>
            <a:custGeom>
              <a:avLst/>
              <a:gdLst>
                <a:gd name="T0" fmla="*/ 0 w 254"/>
                <a:gd name="T1" fmla="*/ 0 h 60"/>
                <a:gd name="T2" fmla="*/ 0 w 254"/>
                <a:gd name="T3" fmla="*/ 60 h 60"/>
                <a:gd name="T4" fmla="*/ 254 w 254"/>
                <a:gd name="T5" fmla="*/ 60 h 60"/>
                <a:gd name="T6" fmla="*/ 252 w 254"/>
                <a:gd name="T7" fmla="*/ 0 h 60"/>
                <a:gd name="T8" fmla="*/ 0 w 25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0">
                  <a:moveTo>
                    <a:pt x="0" y="0"/>
                  </a:moveTo>
                  <a:lnTo>
                    <a:pt x="0" y="60"/>
                  </a:lnTo>
                  <a:lnTo>
                    <a:pt x="254" y="60"/>
                  </a:lnTo>
                  <a:lnTo>
                    <a:pt x="25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ṧľîḓe">
              <a:extLst>
                <a:ext uri="{FF2B5EF4-FFF2-40B4-BE49-F238E27FC236}">
                  <a16:creationId xmlns="" xmlns:a16="http://schemas.microsoft.com/office/drawing/2014/main" id="{8BBC68E9-143C-411E-9DF2-65CE6238DDD3}"/>
                </a:ext>
              </a:extLst>
            </p:cNvPr>
            <p:cNvSpPr/>
            <p:nvPr/>
          </p:nvSpPr>
          <p:spPr bwMode="auto">
            <a:xfrm>
              <a:off x="4216401" y="3778250"/>
              <a:ext cx="531813" cy="415925"/>
            </a:xfrm>
            <a:custGeom>
              <a:avLst/>
              <a:gdLst>
                <a:gd name="T0" fmla="*/ 56 w 335"/>
                <a:gd name="T1" fmla="*/ 262 h 262"/>
                <a:gd name="T2" fmla="*/ 0 w 335"/>
                <a:gd name="T3" fmla="*/ 171 h 262"/>
                <a:gd name="T4" fmla="*/ 279 w 335"/>
                <a:gd name="T5" fmla="*/ 0 h 262"/>
                <a:gd name="T6" fmla="*/ 335 w 335"/>
                <a:gd name="T7" fmla="*/ 91 h 262"/>
                <a:gd name="T8" fmla="*/ 56 w 335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62">
                  <a:moveTo>
                    <a:pt x="56" y="262"/>
                  </a:moveTo>
                  <a:lnTo>
                    <a:pt x="0" y="171"/>
                  </a:lnTo>
                  <a:lnTo>
                    <a:pt x="279" y="0"/>
                  </a:lnTo>
                  <a:lnTo>
                    <a:pt x="335" y="91"/>
                  </a:lnTo>
                  <a:lnTo>
                    <a:pt x="56" y="262"/>
                  </a:lnTo>
                  <a:close/>
                </a:path>
              </a:pathLst>
            </a:custGeom>
            <a:solidFill>
              <a:srgbClr val="43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ṡlíḓe">
              <a:extLst>
                <a:ext uri="{FF2B5EF4-FFF2-40B4-BE49-F238E27FC236}">
                  <a16:creationId xmlns="" xmlns:a16="http://schemas.microsoft.com/office/drawing/2014/main" id="{CE6502A6-9DC4-4DEC-B310-6C1E1788315F}"/>
                </a:ext>
              </a:extLst>
            </p:cNvPr>
            <p:cNvSpPr/>
            <p:nvPr/>
          </p:nvSpPr>
          <p:spPr bwMode="auto">
            <a:xfrm>
              <a:off x="4338638" y="2368550"/>
              <a:ext cx="2154238" cy="2155825"/>
            </a:xfrm>
            <a:custGeom>
              <a:avLst/>
              <a:gdLst>
                <a:gd name="T0" fmla="*/ 2838 w 3254"/>
                <a:gd name="T1" fmla="*/ 875 h 3254"/>
                <a:gd name="T2" fmla="*/ 875 w 3254"/>
                <a:gd name="T3" fmla="*/ 416 h 3254"/>
                <a:gd name="T4" fmla="*/ 415 w 3254"/>
                <a:gd name="T5" fmla="*/ 2379 h 3254"/>
                <a:gd name="T6" fmla="*/ 2379 w 3254"/>
                <a:gd name="T7" fmla="*/ 2839 h 3254"/>
                <a:gd name="T8" fmla="*/ 2838 w 3254"/>
                <a:gd name="T9" fmla="*/ 875 h 3254"/>
                <a:gd name="T10" fmla="*/ 2250 w 3254"/>
                <a:gd name="T11" fmla="*/ 2631 h 3254"/>
                <a:gd name="T12" fmla="*/ 623 w 3254"/>
                <a:gd name="T13" fmla="*/ 2250 h 3254"/>
                <a:gd name="T14" fmla="*/ 1004 w 3254"/>
                <a:gd name="T15" fmla="*/ 623 h 3254"/>
                <a:gd name="T16" fmla="*/ 2630 w 3254"/>
                <a:gd name="T17" fmla="*/ 1004 h 3254"/>
                <a:gd name="T18" fmla="*/ 2250 w 3254"/>
                <a:gd name="T19" fmla="*/ 2631 h 3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4" h="3254">
                  <a:moveTo>
                    <a:pt x="2838" y="875"/>
                  </a:moveTo>
                  <a:cubicBezTo>
                    <a:pt x="2423" y="206"/>
                    <a:pt x="1544" y="0"/>
                    <a:pt x="875" y="416"/>
                  </a:cubicBezTo>
                  <a:cubicBezTo>
                    <a:pt x="206" y="831"/>
                    <a:pt x="0" y="1710"/>
                    <a:pt x="415" y="2379"/>
                  </a:cubicBezTo>
                  <a:cubicBezTo>
                    <a:pt x="830" y="3048"/>
                    <a:pt x="1710" y="3254"/>
                    <a:pt x="2379" y="2839"/>
                  </a:cubicBezTo>
                  <a:cubicBezTo>
                    <a:pt x="3048" y="2423"/>
                    <a:pt x="3254" y="1544"/>
                    <a:pt x="2838" y="875"/>
                  </a:cubicBezTo>
                  <a:moveTo>
                    <a:pt x="2250" y="2631"/>
                  </a:moveTo>
                  <a:cubicBezTo>
                    <a:pt x="1695" y="2975"/>
                    <a:pt x="967" y="2804"/>
                    <a:pt x="623" y="2250"/>
                  </a:cubicBezTo>
                  <a:cubicBezTo>
                    <a:pt x="279" y="1696"/>
                    <a:pt x="450" y="967"/>
                    <a:pt x="1004" y="623"/>
                  </a:cubicBezTo>
                  <a:cubicBezTo>
                    <a:pt x="1558" y="280"/>
                    <a:pt x="2286" y="450"/>
                    <a:pt x="2630" y="1004"/>
                  </a:cubicBezTo>
                  <a:cubicBezTo>
                    <a:pt x="2974" y="1559"/>
                    <a:pt x="2804" y="2287"/>
                    <a:pt x="2250" y="2631"/>
                  </a:cubicBezTo>
                </a:path>
              </a:pathLst>
            </a:custGeom>
            <a:solidFill>
              <a:srgbClr val="43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Slíḑê">
              <a:extLst>
                <a:ext uri="{FF2B5EF4-FFF2-40B4-BE49-F238E27FC236}">
                  <a16:creationId xmlns="" xmlns:a16="http://schemas.microsoft.com/office/drawing/2014/main" id="{BE440EF4-6198-40DD-9C78-9D4C83D1DE6C}"/>
                </a:ext>
              </a:extLst>
            </p:cNvPr>
            <p:cNvSpPr/>
            <p:nvPr/>
          </p:nvSpPr>
          <p:spPr bwMode="auto">
            <a:xfrm>
              <a:off x="4632326" y="3119438"/>
              <a:ext cx="71438" cy="654050"/>
            </a:xfrm>
            <a:custGeom>
              <a:avLst/>
              <a:gdLst>
                <a:gd name="T0" fmla="*/ 108 w 108"/>
                <a:gd name="T1" fmla="*/ 0 h 986"/>
                <a:gd name="T2" fmla="*/ 1 w 108"/>
                <a:gd name="T3" fmla="*/ 495 h 986"/>
                <a:gd name="T4" fmla="*/ 108 w 108"/>
                <a:gd name="T5" fmla="*/ 986 h 986"/>
                <a:gd name="T6" fmla="*/ 108 w 108"/>
                <a:gd name="T7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986">
                  <a:moveTo>
                    <a:pt x="108" y="0"/>
                  </a:moveTo>
                  <a:cubicBezTo>
                    <a:pt x="37" y="155"/>
                    <a:pt x="0" y="324"/>
                    <a:pt x="1" y="495"/>
                  </a:cubicBezTo>
                  <a:cubicBezTo>
                    <a:pt x="1" y="661"/>
                    <a:pt x="36" y="828"/>
                    <a:pt x="108" y="986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rgbClr val="B8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ïṩlíḍé">
              <a:extLst>
                <a:ext uri="{FF2B5EF4-FFF2-40B4-BE49-F238E27FC236}">
                  <a16:creationId xmlns="" xmlns:a16="http://schemas.microsoft.com/office/drawing/2014/main" id="{21F27D34-26E0-4083-A5C5-43CB813830E1}"/>
                </a:ext>
              </a:extLst>
            </p:cNvPr>
            <p:cNvSpPr/>
            <p:nvPr/>
          </p:nvSpPr>
          <p:spPr bwMode="auto">
            <a:xfrm>
              <a:off x="4703763" y="2663825"/>
              <a:ext cx="1335088" cy="1195387"/>
            </a:xfrm>
            <a:custGeom>
              <a:avLst/>
              <a:gdLst>
                <a:gd name="T0" fmla="*/ 1073 w 2014"/>
                <a:gd name="T1" fmla="*/ 0 h 1804"/>
                <a:gd name="T2" fmla="*/ 1073 w 2014"/>
                <a:gd name="T3" fmla="*/ 0 h 1804"/>
                <a:gd name="T4" fmla="*/ 455 w 2014"/>
                <a:gd name="T5" fmla="*/ 175 h 1804"/>
                <a:gd name="T6" fmla="*/ 451 w 2014"/>
                <a:gd name="T7" fmla="*/ 177 h 1804"/>
                <a:gd name="T8" fmla="*/ 451 w 2014"/>
                <a:gd name="T9" fmla="*/ 177 h 1804"/>
                <a:gd name="T10" fmla="*/ 0 w 2014"/>
                <a:gd name="T11" fmla="*/ 688 h 1804"/>
                <a:gd name="T12" fmla="*/ 0 w 2014"/>
                <a:gd name="T13" fmla="*/ 1674 h 1804"/>
                <a:gd name="T14" fmla="*/ 70 w 2014"/>
                <a:gd name="T15" fmla="*/ 1804 h 1804"/>
                <a:gd name="T16" fmla="*/ 70 w 2014"/>
                <a:gd name="T17" fmla="*/ 1804 h 1804"/>
                <a:gd name="T18" fmla="*/ 70 w 2014"/>
                <a:gd name="T19" fmla="*/ 1804 h 1804"/>
                <a:gd name="T20" fmla="*/ 461 w 2014"/>
                <a:gd name="T21" fmla="*/ 1561 h 1804"/>
                <a:gd name="T22" fmla="*/ 389 w 2014"/>
                <a:gd name="T23" fmla="*/ 1561 h 1804"/>
                <a:gd name="T24" fmla="*/ 389 w 2014"/>
                <a:gd name="T25" fmla="*/ 1418 h 1804"/>
                <a:gd name="T26" fmla="*/ 691 w 2014"/>
                <a:gd name="T27" fmla="*/ 1418 h 1804"/>
                <a:gd name="T28" fmla="*/ 1515 w 2014"/>
                <a:gd name="T29" fmla="*/ 907 h 1804"/>
                <a:gd name="T30" fmla="*/ 1166 w 2014"/>
                <a:gd name="T31" fmla="*/ 907 h 1804"/>
                <a:gd name="T32" fmla="*/ 1166 w 2014"/>
                <a:gd name="T33" fmla="*/ 765 h 1804"/>
                <a:gd name="T34" fmla="*/ 1745 w 2014"/>
                <a:gd name="T35" fmla="*/ 765 h 1804"/>
                <a:gd name="T36" fmla="*/ 1995 w 2014"/>
                <a:gd name="T37" fmla="*/ 609 h 1804"/>
                <a:gd name="T38" fmla="*/ 1819 w 2014"/>
                <a:gd name="T39" fmla="*/ 609 h 1804"/>
                <a:gd name="T40" fmla="*/ 1819 w 2014"/>
                <a:gd name="T41" fmla="*/ 466 h 1804"/>
                <a:gd name="T42" fmla="*/ 2014 w 2014"/>
                <a:gd name="T43" fmla="*/ 466 h 1804"/>
                <a:gd name="T44" fmla="*/ 1826 w 2014"/>
                <a:gd name="T45" fmla="*/ 270 h 1804"/>
                <a:gd name="T46" fmla="*/ 1236 w 2014"/>
                <a:gd name="T47" fmla="*/ 270 h 1804"/>
                <a:gd name="T48" fmla="*/ 1236 w 2014"/>
                <a:gd name="T49" fmla="*/ 127 h 1804"/>
                <a:gd name="T50" fmla="*/ 1607 w 2014"/>
                <a:gd name="T51" fmla="*/ 127 h 1804"/>
                <a:gd name="T52" fmla="*/ 1073 w 2014"/>
                <a:gd name="T53" fmla="*/ 0 h 1804"/>
                <a:gd name="T54" fmla="*/ 1073 w 2014"/>
                <a:gd name="T55" fmla="*/ 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14" h="1804">
                  <a:moveTo>
                    <a:pt x="1073" y="0"/>
                  </a:moveTo>
                  <a:cubicBezTo>
                    <a:pt x="1073" y="0"/>
                    <a:pt x="1073" y="0"/>
                    <a:pt x="1073" y="0"/>
                  </a:cubicBezTo>
                  <a:cubicBezTo>
                    <a:pt x="862" y="0"/>
                    <a:pt x="648" y="56"/>
                    <a:pt x="455" y="175"/>
                  </a:cubicBezTo>
                  <a:cubicBezTo>
                    <a:pt x="454" y="176"/>
                    <a:pt x="452" y="177"/>
                    <a:pt x="451" y="177"/>
                  </a:cubicBezTo>
                  <a:cubicBezTo>
                    <a:pt x="451" y="177"/>
                    <a:pt x="451" y="177"/>
                    <a:pt x="451" y="177"/>
                  </a:cubicBezTo>
                  <a:cubicBezTo>
                    <a:pt x="246" y="305"/>
                    <a:pt x="94" y="484"/>
                    <a:pt x="0" y="688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21" y="1718"/>
                    <a:pt x="44" y="1762"/>
                    <a:pt x="70" y="1804"/>
                  </a:cubicBezTo>
                  <a:cubicBezTo>
                    <a:pt x="70" y="1804"/>
                    <a:pt x="70" y="1804"/>
                    <a:pt x="70" y="1804"/>
                  </a:cubicBezTo>
                  <a:cubicBezTo>
                    <a:pt x="70" y="1804"/>
                    <a:pt x="70" y="1804"/>
                    <a:pt x="70" y="1804"/>
                  </a:cubicBezTo>
                  <a:cubicBezTo>
                    <a:pt x="461" y="1561"/>
                    <a:pt x="461" y="1561"/>
                    <a:pt x="461" y="1561"/>
                  </a:cubicBezTo>
                  <a:cubicBezTo>
                    <a:pt x="389" y="1561"/>
                    <a:pt x="389" y="1561"/>
                    <a:pt x="389" y="1561"/>
                  </a:cubicBezTo>
                  <a:cubicBezTo>
                    <a:pt x="389" y="1418"/>
                    <a:pt x="389" y="1418"/>
                    <a:pt x="389" y="1418"/>
                  </a:cubicBezTo>
                  <a:cubicBezTo>
                    <a:pt x="691" y="1418"/>
                    <a:pt x="691" y="1418"/>
                    <a:pt x="691" y="1418"/>
                  </a:cubicBezTo>
                  <a:cubicBezTo>
                    <a:pt x="1515" y="907"/>
                    <a:pt x="1515" y="907"/>
                    <a:pt x="1515" y="907"/>
                  </a:cubicBezTo>
                  <a:cubicBezTo>
                    <a:pt x="1166" y="907"/>
                    <a:pt x="1166" y="907"/>
                    <a:pt x="1166" y="907"/>
                  </a:cubicBezTo>
                  <a:cubicBezTo>
                    <a:pt x="1166" y="765"/>
                    <a:pt x="1166" y="765"/>
                    <a:pt x="1166" y="765"/>
                  </a:cubicBezTo>
                  <a:cubicBezTo>
                    <a:pt x="1745" y="765"/>
                    <a:pt x="1745" y="765"/>
                    <a:pt x="1745" y="765"/>
                  </a:cubicBezTo>
                  <a:cubicBezTo>
                    <a:pt x="1995" y="609"/>
                    <a:pt x="1995" y="609"/>
                    <a:pt x="1995" y="609"/>
                  </a:cubicBezTo>
                  <a:cubicBezTo>
                    <a:pt x="1819" y="609"/>
                    <a:pt x="1819" y="609"/>
                    <a:pt x="1819" y="609"/>
                  </a:cubicBezTo>
                  <a:cubicBezTo>
                    <a:pt x="1819" y="466"/>
                    <a:pt x="1819" y="466"/>
                    <a:pt x="1819" y="466"/>
                  </a:cubicBezTo>
                  <a:cubicBezTo>
                    <a:pt x="2014" y="466"/>
                    <a:pt x="2014" y="466"/>
                    <a:pt x="2014" y="466"/>
                  </a:cubicBezTo>
                  <a:cubicBezTo>
                    <a:pt x="1958" y="392"/>
                    <a:pt x="1895" y="327"/>
                    <a:pt x="1826" y="270"/>
                  </a:cubicBezTo>
                  <a:cubicBezTo>
                    <a:pt x="1236" y="270"/>
                    <a:pt x="1236" y="270"/>
                    <a:pt x="1236" y="270"/>
                  </a:cubicBezTo>
                  <a:cubicBezTo>
                    <a:pt x="1236" y="127"/>
                    <a:pt x="1236" y="127"/>
                    <a:pt x="1236" y="127"/>
                  </a:cubicBezTo>
                  <a:cubicBezTo>
                    <a:pt x="1607" y="127"/>
                    <a:pt x="1607" y="127"/>
                    <a:pt x="1607" y="127"/>
                  </a:cubicBezTo>
                  <a:cubicBezTo>
                    <a:pt x="1442" y="43"/>
                    <a:pt x="1258" y="0"/>
                    <a:pt x="1073" y="0"/>
                  </a:cubicBezTo>
                  <a:cubicBezTo>
                    <a:pt x="1073" y="0"/>
                    <a:pt x="1073" y="0"/>
                    <a:pt x="1073" y="0"/>
                  </a:cubicBezTo>
                </a:path>
              </a:pathLst>
            </a:custGeom>
            <a:solidFill>
              <a:srgbClr val="84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ïṣļïdê">
              <a:extLst>
                <a:ext uri="{FF2B5EF4-FFF2-40B4-BE49-F238E27FC236}">
                  <a16:creationId xmlns="" xmlns:a16="http://schemas.microsoft.com/office/drawing/2014/main" id="{E8005F91-E1F2-43AA-B4CC-90B847E01772}"/>
                </a:ext>
              </a:extLst>
            </p:cNvPr>
            <p:cNvSpPr/>
            <p:nvPr/>
          </p:nvSpPr>
          <p:spPr bwMode="auto">
            <a:xfrm>
              <a:off x="4962526" y="3603625"/>
              <a:ext cx="200025" cy="95250"/>
            </a:xfrm>
            <a:custGeom>
              <a:avLst/>
              <a:gdLst>
                <a:gd name="T0" fmla="*/ 126 w 126"/>
                <a:gd name="T1" fmla="*/ 0 h 60"/>
                <a:gd name="T2" fmla="*/ 0 w 126"/>
                <a:gd name="T3" fmla="*/ 0 h 60"/>
                <a:gd name="T4" fmla="*/ 0 w 126"/>
                <a:gd name="T5" fmla="*/ 60 h 60"/>
                <a:gd name="T6" fmla="*/ 30 w 126"/>
                <a:gd name="T7" fmla="*/ 60 h 60"/>
                <a:gd name="T8" fmla="*/ 126 w 12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0">
                  <a:moveTo>
                    <a:pt x="126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30" y="6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D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ş1ídé">
              <a:extLst>
                <a:ext uri="{FF2B5EF4-FFF2-40B4-BE49-F238E27FC236}">
                  <a16:creationId xmlns="" xmlns:a16="http://schemas.microsoft.com/office/drawing/2014/main" id="{36B42BAB-6188-4933-929D-95C83D1B9973}"/>
                </a:ext>
              </a:extLst>
            </p:cNvPr>
            <p:cNvSpPr/>
            <p:nvPr/>
          </p:nvSpPr>
          <p:spPr bwMode="auto">
            <a:xfrm>
              <a:off x="4962526" y="3603625"/>
              <a:ext cx="200025" cy="95250"/>
            </a:xfrm>
            <a:custGeom>
              <a:avLst/>
              <a:gdLst>
                <a:gd name="T0" fmla="*/ 126 w 126"/>
                <a:gd name="T1" fmla="*/ 0 h 60"/>
                <a:gd name="T2" fmla="*/ 0 w 126"/>
                <a:gd name="T3" fmla="*/ 0 h 60"/>
                <a:gd name="T4" fmla="*/ 0 w 126"/>
                <a:gd name="T5" fmla="*/ 60 h 60"/>
                <a:gd name="T6" fmla="*/ 30 w 126"/>
                <a:gd name="T7" fmla="*/ 60 h 60"/>
                <a:gd name="T8" fmla="*/ 126 w 12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0">
                  <a:moveTo>
                    <a:pt x="126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30" y="60"/>
                  </a:lnTo>
                  <a:lnTo>
                    <a:pt x="1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ïśļiḋè">
              <a:extLst>
                <a:ext uri="{FF2B5EF4-FFF2-40B4-BE49-F238E27FC236}">
                  <a16:creationId xmlns="" xmlns:a16="http://schemas.microsoft.com/office/drawing/2014/main" id="{C2106F04-69CF-4E07-B973-4D974992D801}"/>
                </a:ext>
              </a:extLst>
            </p:cNvPr>
            <p:cNvSpPr/>
            <p:nvPr/>
          </p:nvSpPr>
          <p:spPr bwMode="auto">
            <a:xfrm>
              <a:off x="5522913" y="2747963"/>
              <a:ext cx="390525" cy="95250"/>
            </a:xfrm>
            <a:custGeom>
              <a:avLst/>
              <a:gdLst>
                <a:gd name="T0" fmla="*/ 371 w 590"/>
                <a:gd name="T1" fmla="*/ 0 h 143"/>
                <a:gd name="T2" fmla="*/ 0 w 590"/>
                <a:gd name="T3" fmla="*/ 0 h 143"/>
                <a:gd name="T4" fmla="*/ 0 w 590"/>
                <a:gd name="T5" fmla="*/ 143 h 143"/>
                <a:gd name="T6" fmla="*/ 590 w 590"/>
                <a:gd name="T7" fmla="*/ 143 h 143"/>
                <a:gd name="T8" fmla="*/ 371 w 590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143">
                  <a:moveTo>
                    <a:pt x="3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90" y="143"/>
                    <a:pt x="590" y="143"/>
                    <a:pt x="590" y="143"/>
                  </a:cubicBezTo>
                  <a:cubicBezTo>
                    <a:pt x="522" y="87"/>
                    <a:pt x="448" y="39"/>
                    <a:pt x="371" y="0"/>
                  </a:cubicBezTo>
                </a:path>
              </a:pathLst>
            </a:custGeom>
            <a:solidFill>
              <a:srgbClr val="BD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íSlide">
              <a:extLst>
                <a:ext uri="{FF2B5EF4-FFF2-40B4-BE49-F238E27FC236}">
                  <a16:creationId xmlns="" xmlns:a16="http://schemas.microsoft.com/office/drawing/2014/main" id="{42AD9425-F4D5-46D0-8AE5-A62F2456131B}"/>
                </a:ext>
              </a:extLst>
            </p:cNvPr>
            <p:cNvSpPr/>
            <p:nvPr/>
          </p:nvSpPr>
          <p:spPr bwMode="auto">
            <a:xfrm>
              <a:off x="5908676" y="2973388"/>
              <a:ext cx="171450" cy="93662"/>
            </a:xfrm>
            <a:custGeom>
              <a:avLst/>
              <a:gdLst>
                <a:gd name="T0" fmla="*/ 195 w 258"/>
                <a:gd name="T1" fmla="*/ 0 h 143"/>
                <a:gd name="T2" fmla="*/ 0 w 258"/>
                <a:gd name="T3" fmla="*/ 0 h 143"/>
                <a:gd name="T4" fmla="*/ 0 w 258"/>
                <a:gd name="T5" fmla="*/ 143 h 143"/>
                <a:gd name="T6" fmla="*/ 176 w 258"/>
                <a:gd name="T7" fmla="*/ 143 h 143"/>
                <a:gd name="T8" fmla="*/ 258 w 258"/>
                <a:gd name="T9" fmla="*/ 92 h 143"/>
                <a:gd name="T10" fmla="*/ 195 w 258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143"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39" y="60"/>
                    <a:pt x="218" y="30"/>
                    <a:pt x="195" y="0"/>
                  </a:cubicBezTo>
                </a:path>
              </a:pathLst>
            </a:custGeom>
            <a:solidFill>
              <a:srgbClr val="BD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iṥḷïḋe">
              <a:extLst>
                <a:ext uri="{FF2B5EF4-FFF2-40B4-BE49-F238E27FC236}">
                  <a16:creationId xmlns="" xmlns:a16="http://schemas.microsoft.com/office/drawing/2014/main" id="{F860FC19-9F21-4E89-97A6-AB0EF624D9D9}"/>
                </a:ext>
              </a:extLst>
            </p:cNvPr>
            <p:cNvSpPr/>
            <p:nvPr/>
          </p:nvSpPr>
          <p:spPr bwMode="auto">
            <a:xfrm>
              <a:off x="5476876" y="3171825"/>
              <a:ext cx="382588" cy="93662"/>
            </a:xfrm>
            <a:custGeom>
              <a:avLst/>
              <a:gdLst>
                <a:gd name="T0" fmla="*/ 241 w 241"/>
                <a:gd name="T1" fmla="*/ 0 h 59"/>
                <a:gd name="T2" fmla="*/ 0 w 241"/>
                <a:gd name="T3" fmla="*/ 0 h 59"/>
                <a:gd name="T4" fmla="*/ 0 w 241"/>
                <a:gd name="T5" fmla="*/ 59 h 59"/>
                <a:gd name="T6" fmla="*/ 145 w 241"/>
                <a:gd name="T7" fmla="*/ 59 h 59"/>
                <a:gd name="T8" fmla="*/ 241 w 24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9">
                  <a:moveTo>
                    <a:pt x="241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45" y="59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BD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íśľîďe">
              <a:extLst>
                <a:ext uri="{FF2B5EF4-FFF2-40B4-BE49-F238E27FC236}">
                  <a16:creationId xmlns="" xmlns:a16="http://schemas.microsoft.com/office/drawing/2014/main" id="{76204666-FCAE-4FD8-8EAC-F9BD672A624E}"/>
                </a:ext>
              </a:extLst>
            </p:cNvPr>
            <p:cNvSpPr/>
            <p:nvPr/>
          </p:nvSpPr>
          <p:spPr bwMode="auto">
            <a:xfrm>
              <a:off x="5476876" y="3171825"/>
              <a:ext cx="382588" cy="93662"/>
            </a:xfrm>
            <a:custGeom>
              <a:avLst/>
              <a:gdLst>
                <a:gd name="T0" fmla="*/ 241 w 241"/>
                <a:gd name="T1" fmla="*/ 0 h 59"/>
                <a:gd name="T2" fmla="*/ 0 w 241"/>
                <a:gd name="T3" fmla="*/ 0 h 59"/>
                <a:gd name="T4" fmla="*/ 0 w 241"/>
                <a:gd name="T5" fmla="*/ 59 h 59"/>
                <a:gd name="T6" fmla="*/ 145 w 241"/>
                <a:gd name="T7" fmla="*/ 59 h 59"/>
                <a:gd name="T8" fmla="*/ 241 w 24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9">
                  <a:moveTo>
                    <a:pt x="241" y="0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45" y="59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íślîḍê">
              <a:extLst>
                <a:ext uri="{FF2B5EF4-FFF2-40B4-BE49-F238E27FC236}">
                  <a16:creationId xmlns="" xmlns:a16="http://schemas.microsoft.com/office/drawing/2014/main" id="{4C04F182-506C-4A8D-AFC5-15C683BA6213}"/>
                </a:ext>
              </a:extLst>
            </p:cNvPr>
            <p:cNvSpPr/>
            <p:nvPr/>
          </p:nvSpPr>
          <p:spPr bwMode="auto">
            <a:xfrm>
              <a:off x="4632326" y="2663825"/>
              <a:ext cx="782638" cy="784225"/>
            </a:xfrm>
            <a:custGeom>
              <a:avLst/>
              <a:gdLst>
                <a:gd name="T0" fmla="*/ 559 w 1181"/>
                <a:gd name="T1" fmla="*/ 177 h 1183"/>
                <a:gd name="T2" fmla="*/ 559 w 1181"/>
                <a:gd name="T3" fmla="*/ 177 h 1183"/>
                <a:gd name="T4" fmla="*/ 1 w 1181"/>
                <a:gd name="T5" fmla="*/ 1183 h 1183"/>
                <a:gd name="T6" fmla="*/ 108 w 1181"/>
                <a:gd name="T7" fmla="*/ 688 h 1183"/>
                <a:gd name="T8" fmla="*/ 559 w 1181"/>
                <a:gd name="T9" fmla="*/ 177 h 1183"/>
                <a:gd name="T10" fmla="*/ 559 w 1181"/>
                <a:gd name="T11" fmla="*/ 177 h 1183"/>
                <a:gd name="T12" fmla="*/ 1181 w 1181"/>
                <a:gd name="T13" fmla="*/ 0 h 1183"/>
                <a:gd name="T14" fmla="*/ 563 w 1181"/>
                <a:gd name="T15" fmla="*/ 175 h 1183"/>
                <a:gd name="T16" fmla="*/ 1181 w 1181"/>
                <a:gd name="T17" fmla="*/ 0 h 1183"/>
                <a:gd name="T18" fmla="*/ 1181 w 1181"/>
                <a:gd name="T19" fmla="*/ 0 h 1183"/>
                <a:gd name="T20" fmla="*/ 1181 w 1181"/>
                <a:gd name="T21" fmla="*/ 0 h 1183"/>
                <a:gd name="T22" fmla="*/ 1181 w 1181"/>
                <a:gd name="T23" fmla="*/ 0 h 1183"/>
                <a:gd name="T24" fmla="*/ 1181 w 1181"/>
                <a:gd name="T2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1" h="1183">
                  <a:moveTo>
                    <a:pt x="559" y="177"/>
                  </a:moveTo>
                  <a:cubicBezTo>
                    <a:pt x="559" y="177"/>
                    <a:pt x="559" y="177"/>
                    <a:pt x="559" y="177"/>
                  </a:cubicBezTo>
                  <a:cubicBezTo>
                    <a:pt x="199" y="401"/>
                    <a:pt x="0" y="787"/>
                    <a:pt x="1" y="1183"/>
                  </a:cubicBezTo>
                  <a:cubicBezTo>
                    <a:pt x="0" y="1012"/>
                    <a:pt x="37" y="843"/>
                    <a:pt x="108" y="688"/>
                  </a:cubicBezTo>
                  <a:cubicBezTo>
                    <a:pt x="202" y="484"/>
                    <a:pt x="354" y="305"/>
                    <a:pt x="559" y="177"/>
                  </a:cubicBezTo>
                  <a:cubicBezTo>
                    <a:pt x="559" y="177"/>
                    <a:pt x="559" y="177"/>
                    <a:pt x="559" y="177"/>
                  </a:cubicBezTo>
                  <a:moveTo>
                    <a:pt x="1181" y="0"/>
                  </a:moveTo>
                  <a:cubicBezTo>
                    <a:pt x="970" y="0"/>
                    <a:pt x="756" y="56"/>
                    <a:pt x="563" y="175"/>
                  </a:cubicBezTo>
                  <a:cubicBezTo>
                    <a:pt x="756" y="56"/>
                    <a:pt x="970" y="0"/>
                    <a:pt x="1181" y="0"/>
                  </a:cubicBezTo>
                  <a:moveTo>
                    <a:pt x="1181" y="0"/>
                  </a:moveTo>
                  <a:cubicBezTo>
                    <a:pt x="1181" y="0"/>
                    <a:pt x="1181" y="0"/>
                    <a:pt x="1181" y="0"/>
                  </a:cubicBezTo>
                  <a:cubicBezTo>
                    <a:pt x="1181" y="0"/>
                    <a:pt x="1181" y="0"/>
                    <a:pt x="1181" y="0"/>
                  </a:cubicBezTo>
                  <a:cubicBezTo>
                    <a:pt x="1181" y="0"/>
                    <a:pt x="1181" y="0"/>
                    <a:pt x="1181" y="0"/>
                  </a:cubicBezTo>
                </a:path>
              </a:pathLst>
            </a:custGeom>
            <a:solidFill>
              <a:srgbClr val="35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iṡ1îḍè">
              <a:extLst>
                <a:ext uri="{FF2B5EF4-FFF2-40B4-BE49-F238E27FC236}">
                  <a16:creationId xmlns="" xmlns:a16="http://schemas.microsoft.com/office/drawing/2014/main" id="{0E90325C-F108-414B-AF42-8C79E9C4970C}"/>
                </a:ext>
              </a:extLst>
            </p:cNvPr>
            <p:cNvSpPr/>
            <p:nvPr/>
          </p:nvSpPr>
          <p:spPr bwMode="auto">
            <a:xfrm>
              <a:off x="4751388" y="3067050"/>
              <a:ext cx="1444625" cy="1162050"/>
            </a:xfrm>
            <a:custGeom>
              <a:avLst/>
              <a:gdLst>
                <a:gd name="T0" fmla="*/ 2153 w 2183"/>
                <a:gd name="T1" fmla="*/ 298 h 1753"/>
                <a:gd name="T2" fmla="*/ 1445 w 2183"/>
                <a:gd name="T3" fmla="*/ 298 h 1753"/>
                <a:gd name="T4" fmla="*/ 621 w 2183"/>
                <a:gd name="T5" fmla="*/ 809 h 1753"/>
                <a:gd name="T6" fmla="*/ 1188 w 2183"/>
                <a:gd name="T7" fmla="*/ 809 h 1753"/>
                <a:gd name="T8" fmla="*/ 1188 w 2183"/>
                <a:gd name="T9" fmla="*/ 952 h 1753"/>
                <a:gd name="T10" fmla="*/ 391 w 2183"/>
                <a:gd name="T11" fmla="*/ 952 h 1753"/>
                <a:gd name="T12" fmla="*/ 0 w 2183"/>
                <a:gd name="T13" fmla="*/ 1195 h 1753"/>
                <a:gd name="T14" fmla="*/ 0 w 2183"/>
                <a:gd name="T15" fmla="*/ 1195 h 1753"/>
                <a:gd name="T16" fmla="*/ 2 w 2183"/>
                <a:gd name="T17" fmla="*/ 1198 h 1753"/>
                <a:gd name="T18" fmla="*/ 5 w 2183"/>
                <a:gd name="T19" fmla="*/ 1203 h 1753"/>
                <a:gd name="T20" fmla="*/ 6 w 2183"/>
                <a:gd name="T21" fmla="*/ 1203 h 1753"/>
                <a:gd name="T22" fmla="*/ 1005 w 2183"/>
                <a:gd name="T23" fmla="*/ 1753 h 1753"/>
                <a:gd name="T24" fmla="*/ 1005 w 2183"/>
                <a:gd name="T25" fmla="*/ 1753 h 1753"/>
                <a:gd name="T26" fmla="*/ 1005 w 2183"/>
                <a:gd name="T27" fmla="*/ 1753 h 1753"/>
                <a:gd name="T28" fmla="*/ 1627 w 2183"/>
                <a:gd name="T29" fmla="*/ 1576 h 1753"/>
                <a:gd name="T30" fmla="*/ 1627 w 2183"/>
                <a:gd name="T31" fmla="*/ 1576 h 1753"/>
                <a:gd name="T32" fmla="*/ 1939 w 2183"/>
                <a:gd name="T33" fmla="*/ 1295 h 1753"/>
                <a:gd name="T34" fmla="*/ 1512 w 2183"/>
                <a:gd name="T35" fmla="*/ 1295 h 1753"/>
                <a:gd name="T36" fmla="*/ 1512 w 2183"/>
                <a:gd name="T37" fmla="*/ 1152 h 1753"/>
                <a:gd name="T38" fmla="*/ 2033 w 2183"/>
                <a:gd name="T39" fmla="*/ 1152 h 1753"/>
                <a:gd name="T40" fmla="*/ 2122 w 2183"/>
                <a:gd name="T41" fmla="*/ 952 h 1753"/>
                <a:gd name="T42" fmla="*/ 1393 w 2183"/>
                <a:gd name="T43" fmla="*/ 952 h 1753"/>
                <a:gd name="T44" fmla="*/ 1393 w 2183"/>
                <a:gd name="T45" fmla="*/ 809 h 1753"/>
                <a:gd name="T46" fmla="*/ 2161 w 2183"/>
                <a:gd name="T47" fmla="*/ 809 h 1753"/>
                <a:gd name="T48" fmla="*/ 2183 w 2183"/>
                <a:gd name="T49" fmla="*/ 638 h 1753"/>
                <a:gd name="T50" fmla="*/ 1690 w 2183"/>
                <a:gd name="T51" fmla="*/ 638 h 1753"/>
                <a:gd name="T52" fmla="*/ 1690 w 2183"/>
                <a:gd name="T53" fmla="*/ 495 h 1753"/>
                <a:gd name="T54" fmla="*/ 2183 w 2183"/>
                <a:gd name="T55" fmla="*/ 495 h 1753"/>
                <a:gd name="T56" fmla="*/ 2153 w 2183"/>
                <a:gd name="T57" fmla="*/ 298 h 1753"/>
                <a:gd name="T58" fmla="*/ 2037 w 2183"/>
                <a:gd name="T59" fmla="*/ 0 h 1753"/>
                <a:gd name="T60" fmla="*/ 1925 w 2183"/>
                <a:gd name="T61" fmla="*/ 0 h 1753"/>
                <a:gd name="T62" fmla="*/ 1675 w 2183"/>
                <a:gd name="T63" fmla="*/ 156 h 1753"/>
                <a:gd name="T64" fmla="*/ 2109 w 2183"/>
                <a:gd name="T65" fmla="*/ 156 h 1753"/>
                <a:gd name="T66" fmla="*/ 2037 w 2183"/>
                <a:gd name="T67" fmla="*/ 0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83" h="1753">
                  <a:moveTo>
                    <a:pt x="2153" y="298"/>
                  </a:moveTo>
                  <a:cubicBezTo>
                    <a:pt x="1445" y="298"/>
                    <a:pt x="1445" y="298"/>
                    <a:pt x="1445" y="298"/>
                  </a:cubicBezTo>
                  <a:cubicBezTo>
                    <a:pt x="621" y="809"/>
                    <a:pt x="621" y="809"/>
                    <a:pt x="621" y="809"/>
                  </a:cubicBezTo>
                  <a:cubicBezTo>
                    <a:pt x="1188" y="809"/>
                    <a:pt x="1188" y="809"/>
                    <a:pt x="1188" y="809"/>
                  </a:cubicBezTo>
                  <a:cubicBezTo>
                    <a:pt x="1188" y="952"/>
                    <a:pt x="1188" y="952"/>
                    <a:pt x="1188" y="952"/>
                  </a:cubicBezTo>
                  <a:cubicBezTo>
                    <a:pt x="391" y="952"/>
                    <a:pt x="391" y="952"/>
                    <a:pt x="391" y="952"/>
                  </a:cubicBezTo>
                  <a:cubicBezTo>
                    <a:pt x="0" y="1195"/>
                    <a:pt x="0" y="1195"/>
                    <a:pt x="0" y="1195"/>
                  </a:cubicBezTo>
                  <a:cubicBezTo>
                    <a:pt x="0" y="1195"/>
                    <a:pt x="0" y="1195"/>
                    <a:pt x="0" y="1195"/>
                  </a:cubicBezTo>
                  <a:cubicBezTo>
                    <a:pt x="1" y="1196"/>
                    <a:pt x="2" y="1197"/>
                    <a:pt x="2" y="1198"/>
                  </a:cubicBezTo>
                  <a:cubicBezTo>
                    <a:pt x="3" y="1200"/>
                    <a:pt x="4" y="1201"/>
                    <a:pt x="5" y="1203"/>
                  </a:cubicBezTo>
                  <a:cubicBezTo>
                    <a:pt x="5" y="1203"/>
                    <a:pt x="5" y="1203"/>
                    <a:pt x="6" y="1203"/>
                  </a:cubicBezTo>
                  <a:cubicBezTo>
                    <a:pt x="230" y="1558"/>
                    <a:pt x="613" y="1753"/>
                    <a:pt x="1005" y="1753"/>
                  </a:cubicBezTo>
                  <a:cubicBezTo>
                    <a:pt x="1005" y="1753"/>
                    <a:pt x="1005" y="1753"/>
                    <a:pt x="1005" y="1753"/>
                  </a:cubicBezTo>
                  <a:cubicBezTo>
                    <a:pt x="1005" y="1753"/>
                    <a:pt x="1005" y="1753"/>
                    <a:pt x="1005" y="1753"/>
                  </a:cubicBezTo>
                  <a:cubicBezTo>
                    <a:pt x="1218" y="1753"/>
                    <a:pt x="1433" y="1696"/>
                    <a:pt x="1627" y="1576"/>
                  </a:cubicBezTo>
                  <a:cubicBezTo>
                    <a:pt x="1627" y="1576"/>
                    <a:pt x="1627" y="1576"/>
                    <a:pt x="1627" y="1576"/>
                  </a:cubicBezTo>
                  <a:cubicBezTo>
                    <a:pt x="1750" y="1499"/>
                    <a:pt x="1855" y="1403"/>
                    <a:pt x="1939" y="1295"/>
                  </a:cubicBezTo>
                  <a:cubicBezTo>
                    <a:pt x="1512" y="1295"/>
                    <a:pt x="1512" y="1295"/>
                    <a:pt x="1512" y="1295"/>
                  </a:cubicBezTo>
                  <a:cubicBezTo>
                    <a:pt x="1512" y="1152"/>
                    <a:pt x="1512" y="1152"/>
                    <a:pt x="1512" y="1152"/>
                  </a:cubicBezTo>
                  <a:cubicBezTo>
                    <a:pt x="2033" y="1152"/>
                    <a:pt x="2033" y="1152"/>
                    <a:pt x="2033" y="1152"/>
                  </a:cubicBezTo>
                  <a:cubicBezTo>
                    <a:pt x="2069" y="1088"/>
                    <a:pt x="2099" y="1021"/>
                    <a:pt x="2122" y="952"/>
                  </a:cubicBezTo>
                  <a:cubicBezTo>
                    <a:pt x="1393" y="952"/>
                    <a:pt x="1393" y="952"/>
                    <a:pt x="1393" y="952"/>
                  </a:cubicBezTo>
                  <a:cubicBezTo>
                    <a:pt x="1393" y="809"/>
                    <a:pt x="1393" y="809"/>
                    <a:pt x="1393" y="809"/>
                  </a:cubicBezTo>
                  <a:cubicBezTo>
                    <a:pt x="2161" y="809"/>
                    <a:pt x="2161" y="809"/>
                    <a:pt x="2161" y="809"/>
                  </a:cubicBezTo>
                  <a:cubicBezTo>
                    <a:pt x="2173" y="753"/>
                    <a:pt x="2180" y="696"/>
                    <a:pt x="2183" y="638"/>
                  </a:cubicBezTo>
                  <a:cubicBezTo>
                    <a:pt x="1690" y="638"/>
                    <a:pt x="1690" y="638"/>
                    <a:pt x="1690" y="638"/>
                  </a:cubicBezTo>
                  <a:cubicBezTo>
                    <a:pt x="1690" y="495"/>
                    <a:pt x="1690" y="495"/>
                    <a:pt x="1690" y="495"/>
                  </a:cubicBezTo>
                  <a:cubicBezTo>
                    <a:pt x="2183" y="495"/>
                    <a:pt x="2183" y="495"/>
                    <a:pt x="2183" y="495"/>
                  </a:cubicBezTo>
                  <a:cubicBezTo>
                    <a:pt x="2178" y="429"/>
                    <a:pt x="2169" y="363"/>
                    <a:pt x="2153" y="298"/>
                  </a:cubicBezTo>
                  <a:moveTo>
                    <a:pt x="2037" y="0"/>
                  </a:moveTo>
                  <a:cubicBezTo>
                    <a:pt x="1925" y="0"/>
                    <a:pt x="1925" y="0"/>
                    <a:pt x="1925" y="0"/>
                  </a:cubicBezTo>
                  <a:cubicBezTo>
                    <a:pt x="1675" y="156"/>
                    <a:pt x="1675" y="156"/>
                    <a:pt x="1675" y="156"/>
                  </a:cubicBezTo>
                  <a:cubicBezTo>
                    <a:pt x="2109" y="156"/>
                    <a:pt x="2109" y="156"/>
                    <a:pt x="2109" y="156"/>
                  </a:cubicBezTo>
                  <a:cubicBezTo>
                    <a:pt x="2089" y="103"/>
                    <a:pt x="2065" y="51"/>
                    <a:pt x="2037" y="0"/>
                  </a:cubicBezTo>
                </a:path>
              </a:pathLst>
            </a:custGeom>
            <a:solidFill>
              <a:srgbClr val="77B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íŝlïdè">
              <a:extLst>
                <a:ext uri="{FF2B5EF4-FFF2-40B4-BE49-F238E27FC236}">
                  <a16:creationId xmlns="" xmlns:a16="http://schemas.microsoft.com/office/drawing/2014/main" id="{FD58ADE1-8AA6-45C1-B351-24C9118DA67F}"/>
                </a:ext>
              </a:extLst>
            </p:cNvPr>
            <p:cNvSpPr/>
            <p:nvPr/>
          </p:nvSpPr>
          <p:spPr bwMode="auto">
            <a:xfrm>
              <a:off x="5010151" y="3603625"/>
              <a:ext cx="527050" cy="95250"/>
            </a:xfrm>
            <a:custGeom>
              <a:avLst/>
              <a:gdLst>
                <a:gd name="T0" fmla="*/ 332 w 332"/>
                <a:gd name="T1" fmla="*/ 0 h 60"/>
                <a:gd name="T2" fmla="*/ 96 w 332"/>
                <a:gd name="T3" fmla="*/ 0 h 60"/>
                <a:gd name="T4" fmla="*/ 0 w 332"/>
                <a:gd name="T5" fmla="*/ 60 h 60"/>
                <a:gd name="T6" fmla="*/ 332 w 332"/>
                <a:gd name="T7" fmla="*/ 60 h 60"/>
                <a:gd name="T8" fmla="*/ 332 w 332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60">
                  <a:moveTo>
                    <a:pt x="332" y="0"/>
                  </a:moveTo>
                  <a:lnTo>
                    <a:pt x="96" y="0"/>
                  </a:lnTo>
                  <a:lnTo>
                    <a:pt x="0" y="60"/>
                  </a:lnTo>
                  <a:lnTo>
                    <a:pt x="332" y="60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íŝļîďé">
              <a:extLst>
                <a:ext uri="{FF2B5EF4-FFF2-40B4-BE49-F238E27FC236}">
                  <a16:creationId xmlns="" xmlns:a16="http://schemas.microsoft.com/office/drawing/2014/main" id="{2DF958CB-D35C-4AFC-830E-5885A8ABDE12}"/>
                </a:ext>
              </a:extLst>
            </p:cNvPr>
            <p:cNvSpPr/>
            <p:nvPr/>
          </p:nvSpPr>
          <p:spPr bwMode="auto">
            <a:xfrm>
              <a:off x="5010151" y="3603625"/>
              <a:ext cx="527050" cy="95250"/>
            </a:xfrm>
            <a:custGeom>
              <a:avLst/>
              <a:gdLst>
                <a:gd name="T0" fmla="*/ 332 w 332"/>
                <a:gd name="T1" fmla="*/ 0 h 60"/>
                <a:gd name="T2" fmla="*/ 96 w 332"/>
                <a:gd name="T3" fmla="*/ 0 h 60"/>
                <a:gd name="T4" fmla="*/ 0 w 332"/>
                <a:gd name="T5" fmla="*/ 60 h 60"/>
                <a:gd name="T6" fmla="*/ 332 w 332"/>
                <a:gd name="T7" fmla="*/ 60 h 60"/>
                <a:gd name="T8" fmla="*/ 332 w 332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60">
                  <a:moveTo>
                    <a:pt x="332" y="0"/>
                  </a:moveTo>
                  <a:lnTo>
                    <a:pt x="96" y="0"/>
                  </a:lnTo>
                  <a:lnTo>
                    <a:pt x="0" y="60"/>
                  </a:lnTo>
                  <a:lnTo>
                    <a:pt x="332" y="60"/>
                  </a:lnTo>
                  <a:lnTo>
                    <a:pt x="3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Sḷïdé">
              <a:extLst>
                <a:ext uri="{FF2B5EF4-FFF2-40B4-BE49-F238E27FC236}">
                  <a16:creationId xmlns="" xmlns:a16="http://schemas.microsoft.com/office/drawing/2014/main" id="{D68287B3-23FC-4B72-8E60-576E7D6EFDF7}"/>
                </a:ext>
              </a:extLst>
            </p:cNvPr>
            <p:cNvSpPr/>
            <p:nvPr/>
          </p:nvSpPr>
          <p:spPr bwMode="auto">
            <a:xfrm>
              <a:off x="6026151" y="3033713"/>
              <a:ext cx="73025" cy="33337"/>
            </a:xfrm>
            <a:custGeom>
              <a:avLst/>
              <a:gdLst>
                <a:gd name="T0" fmla="*/ 82 w 112"/>
                <a:gd name="T1" fmla="*/ 0 h 51"/>
                <a:gd name="T2" fmla="*/ 0 w 112"/>
                <a:gd name="T3" fmla="*/ 51 h 51"/>
                <a:gd name="T4" fmla="*/ 112 w 112"/>
                <a:gd name="T5" fmla="*/ 51 h 51"/>
                <a:gd name="T6" fmla="*/ 82 w 112"/>
                <a:gd name="T7" fmla="*/ 0 h 51"/>
                <a:gd name="T8" fmla="*/ 82 w 112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51">
                  <a:moveTo>
                    <a:pt x="82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3" y="34"/>
                    <a:pt x="93" y="17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íśľíḓê">
              <a:extLst>
                <a:ext uri="{FF2B5EF4-FFF2-40B4-BE49-F238E27FC236}">
                  <a16:creationId xmlns="" xmlns:a16="http://schemas.microsoft.com/office/drawing/2014/main" id="{E88F2FEE-9604-407D-A1E3-13BCEE736740}"/>
                </a:ext>
              </a:extLst>
            </p:cNvPr>
            <p:cNvSpPr/>
            <p:nvPr/>
          </p:nvSpPr>
          <p:spPr bwMode="auto">
            <a:xfrm>
              <a:off x="5707063" y="3171825"/>
              <a:ext cx="469900" cy="93662"/>
            </a:xfrm>
            <a:custGeom>
              <a:avLst/>
              <a:gdLst>
                <a:gd name="T0" fmla="*/ 664 w 708"/>
                <a:gd name="T1" fmla="*/ 0 h 142"/>
                <a:gd name="T2" fmla="*/ 230 w 708"/>
                <a:gd name="T3" fmla="*/ 0 h 142"/>
                <a:gd name="T4" fmla="*/ 0 w 708"/>
                <a:gd name="T5" fmla="*/ 142 h 142"/>
                <a:gd name="T6" fmla="*/ 708 w 708"/>
                <a:gd name="T7" fmla="*/ 142 h 142"/>
                <a:gd name="T8" fmla="*/ 664 w 708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142">
                  <a:moveTo>
                    <a:pt x="664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708" y="142"/>
                    <a:pt x="708" y="142"/>
                    <a:pt x="708" y="142"/>
                  </a:cubicBezTo>
                  <a:cubicBezTo>
                    <a:pt x="697" y="94"/>
                    <a:pt x="682" y="47"/>
                    <a:pt x="664" y="0"/>
                  </a:cubicBezTo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ŝḷíďé">
              <a:extLst>
                <a:ext uri="{FF2B5EF4-FFF2-40B4-BE49-F238E27FC236}">
                  <a16:creationId xmlns="" xmlns:a16="http://schemas.microsoft.com/office/drawing/2014/main" id="{A4A17608-FA7C-4791-A8FE-CDA7671004C2}"/>
                </a:ext>
              </a:extLst>
            </p:cNvPr>
            <p:cNvSpPr/>
            <p:nvPr/>
          </p:nvSpPr>
          <p:spPr bwMode="auto">
            <a:xfrm>
              <a:off x="5870576" y="3395663"/>
              <a:ext cx="327025" cy="95250"/>
            </a:xfrm>
            <a:custGeom>
              <a:avLst/>
              <a:gdLst>
                <a:gd name="T0" fmla="*/ 493 w 495"/>
                <a:gd name="T1" fmla="*/ 0 h 143"/>
                <a:gd name="T2" fmla="*/ 0 w 495"/>
                <a:gd name="T3" fmla="*/ 0 h 143"/>
                <a:gd name="T4" fmla="*/ 0 w 495"/>
                <a:gd name="T5" fmla="*/ 143 h 143"/>
                <a:gd name="T6" fmla="*/ 493 w 495"/>
                <a:gd name="T7" fmla="*/ 143 h 143"/>
                <a:gd name="T8" fmla="*/ 495 w 495"/>
                <a:gd name="T9" fmla="*/ 76 h 143"/>
                <a:gd name="T10" fmla="*/ 493 w 495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5" h="143">
                  <a:moveTo>
                    <a:pt x="4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5" y="120"/>
                    <a:pt x="495" y="98"/>
                    <a:pt x="495" y="76"/>
                  </a:cubicBezTo>
                  <a:cubicBezTo>
                    <a:pt x="495" y="50"/>
                    <a:pt x="494" y="25"/>
                    <a:pt x="493" y="0"/>
                  </a:cubicBezTo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ṥlíḑé">
              <a:extLst>
                <a:ext uri="{FF2B5EF4-FFF2-40B4-BE49-F238E27FC236}">
                  <a16:creationId xmlns="" xmlns:a16="http://schemas.microsoft.com/office/drawing/2014/main" id="{056A78F4-9737-4DAF-A0DE-DB16EAE2C8B8}"/>
                </a:ext>
              </a:extLst>
            </p:cNvPr>
            <p:cNvSpPr/>
            <p:nvPr/>
          </p:nvSpPr>
          <p:spPr bwMode="auto">
            <a:xfrm>
              <a:off x="5673726" y="3603625"/>
              <a:ext cx="508000" cy="95250"/>
            </a:xfrm>
            <a:custGeom>
              <a:avLst/>
              <a:gdLst>
                <a:gd name="T0" fmla="*/ 768 w 768"/>
                <a:gd name="T1" fmla="*/ 0 h 143"/>
                <a:gd name="T2" fmla="*/ 0 w 768"/>
                <a:gd name="T3" fmla="*/ 0 h 143"/>
                <a:gd name="T4" fmla="*/ 0 w 768"/>
                <a:gd name="T5" fmla="*/ 143 h 143"/>
                <a:gd name="T6" fmla="*/ 729 w 768"/>
                <a:gd name="T7" fmla="*/ 143 h 143"/>
                <a:gd name="T8" fmla="*/ 768 w 768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143">
                  <a:moveTo>
                    <a:pt x="7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729" y="143"/>
                    <a:pt x="729" y="143"/>
                    <a:pt x="729" y="143"/>
                  </a:cubicBezTo>
                  <a:cubicBezTo>
                    <a:pt x="745" y="97"/>
                    <a:pt x="758" y="49"/>
                    <a:pt x="768" y="0"/>
                  </a:cubicBezTo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ṩliḋe">
              <a:extLst>
                <a:ext uri="{FF2B5EF4-FFF2-40B4-BE49-F238E27FC236}">
                  <a16:creationId xmlns="" xmlns:a16="http://schemas.microsoft.com/office/drawing/2014/main" id="{F0A8BEB5-691C-442B-83EF-F1FCFF251D85}"/>
                </a:ext>
              </a:extLst>
            </p:cNvPr>
            <p:cNvSpPr/>
            <p:nvPr/>
          </p:nvSpPr>
          <p:spPr bwMode="auto">
            <a:xfrm>
              <a:off x="5751513" y="3830638"/>
              <a:ext cx="346075" cy="95250"/>
            </a:xfrm>
            <a:custGeom>
              <a:avLst/>
              <a:gdLst>
                <a:gd name="T0" fmla="*/ 521 w 521"/>
                <a:gd name="T1" fmla="*/ 0 h 143"/>
                <a:gd name="T2" fmla="*/ 0 w 521"/>
                <a:gd name="T3" fmla="*/ 0 h 143"/>
                <a:gd name="T4" fmla="*/ 0 w 521"/>
                <a:gd name="T5" fmla="*/ 143 h 143"/>
                <a:gd name="T6" fmla="*/ 427 w 521"/>
                <a:gd name="T7" fmla="*/ 143 h 143"/>
                <a:gd name="T8" fmla="*/ 521 w 5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143">
                  <a:moveTo>
                    <a:pt x="5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27" y="143"/>
                    <a:pt x="427" y="143"/>
                    <a:pt x="427" y="143"/>
                  </a:cubicBezTo>
                  <a:cubicBezTo>
                    <a:pt x="462" y="97"/>
                    <a:pt x="494" y="49"/>
                    <a:pt x="521" y="0"/>
                  </a:cubicBezTo>
                </a:path>
              </a:pathLst>
            </a:custGeom>
            <a:solidFill>
              <a:srgbClr val="AA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îšľîḍè">
              <a:extLst>
                <a:ext uri="{FF2B5EF4-FFF2-40B4-BE49-F238E27FC236}">
                  <a16:creationId xmlns="" xmlns:a16="http://schemas.microsoft.com/office/drawing/2014/main" id="{C7F5F06E-3D58-467E-9EB4-2F17A004C390}"/>
                </a:ext>
              </a:extLst>
            </p:cNvPr>
            <p:cNvSpPr/>
            <p:nvPr/>
          </p:nvSpPr>
          <p:spPr bwMode="auto">
            <a:xfrm>
              <a:off x="4751388" y="3033713"/>
              <a:ext cx="1446213" cy="1195387"/>
            </a:xfrm>
            <a:custGeom>
              <a:avLst/>
              <a:gdLst>
                <a:gd name="T0" fmla="*/ 1005 w 2185"/>
                <a:gd name="T1" fmla="*/ 1804 h 1804"/>
                <a:gd name="T2" fmla="*/ 1005 w 2185"/>
                <a:gd name="T3" fmla="*/ 1804 h 1804"/>
                <a:gd name="T4" fmla="*/ 1005 w 2185"/>
                <a:gd name="T5" fmla="*/ 1804 h 1804"/>
                <a:gd name="T6" fmla="*/ 1005 w 2185"/>
                <a:gd name="T7" fmla="*/ 1804 h 1804"/>
                <a:gd name="T8" fmla="*/ 1627 w 2185"/>
                <a:gd name="T9" fmla="*/ 1627 h 1804"/>
                <a:gd name="T10" fmla="*/ 1005 w 2185"/>
                <a:gd name="T11" fmla="*/ 1804 h 1804"/>
                <a:gd name="T12" fmla="*/ 1627 w 2185"/>
                <a:gd name="T13" fmla="*/ 1627 h 1804"/>
                <a:gd name="T14" fmla="*/ 5 w 2185"/>
                <a:gd name="T15" fmla="*/ 1254 h 1804"/>
                <a:gd name="T16" fmla="*/ 6 w 2185"/>
                <a:gd name="T17" fmla="*/ 1254 h 1804"/>
                <a:gd name="T18" fmla="*/ 5 w 2185"/>
                <a:gd name="T19" fmla="*/ 1254 h 1804"/>
                <a:gd name="T20" fmla="*/ 0 w 2185"/>
                <a:gd name="T21" fmla="*/ 1246 h 1804"/>
                <a:gd name="T22" fmla="*/ 2 w 2185"/>
                <a:gd name="T23" fmla="*/ 1249 h 1804"/>
                <a:gd name="T24" fmla="*/ 0 w 2185"/>
                <a:gd name="T25" fmla="*/ 1246 h 1804"/>
                <a:gd name="T26" fmla="*/ 2007 w 2185"/>
                <a:gd name="T27" fmla="*/ 0 h 1804"/>
                <a:gd name="T28" fmla="*/ 2007 w 2185"/>
                <a:gd name="T29" fmla="*/ 0 h 1804"/>
                <a:gd name="T30" fmla="*/ 2007 w 2185"/>
                <a:gd name="T31" fmla="*/ 0 h 1804"/>
                <a:gd name="T32" fmla="*/ 2007 w 2185"/>
                <a:gd name="T33" fmla="*/ 0 h 1804"/>
                <a:gd name="T34" fmla="*/ 2007 w 2185"/>
                <a:gd name="T35" fmla="*/ 0 h 1804"/>
                <a:gd name="T36" fmla="*/ 2037 w 2185"/>
                <a:gd name="T37" fmla="*/ 51 h 1804"/>
                <a:gd name="T38" fmla="*/ 2109 w 2185"/>
                <a:gd name="T39" fmla="*/ 207 h 1804"/>
                <a:gd name="T40" fmla="*/ 2153 w 2185"/>
                <a:gd name="T41" fmla="*/ 349 h 1804"/>
                <a:gd name="T42" fmla="*/ 2183 w 2185"/>
                <a:gd name="T43" fmla="*/ 546 h 1804"/>
                <a:gd name="T44" fmla="*/ 2185 w 2185"/>
                <a:gd name="T45" fmla="*/ 622 h 1804"/>
                <a:gd name="T46" fmla="*/ 2007 w 2185"/>
                <a:gd name="T47" fmla="*/ 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85" h="1804">
                  <a:moveTo>
                    <a:pt x="1005" y="1804"/>
                  </a:moveTo>
                  <a:cubicBezTo>
                    <a:pt x="1005" y="1804"/>
                    <a:pt x="1005" y="1804"/>
                    <a:pt x="1005" y="1804"/>
                  </a:cubicBezTo>
                  <a:cubicBezTo>
                    <a:pt x="1005" y="1804"/>
                    <a:pt x="1005" y="1804"/>
                    <a:pt x="1005" y="1804"/>
                  </a:cubicBezTo>
                  <a:cubicBezTo>
                    <a:pt x="1005" y="1804"/>
                    <a:pt x="1005" y="1804"/>
                    <a:pt x="1005" y="1804"/>
                  </a:cubicBezTo>
                  <a:moveTo>
                    <a:pt x="1627" y="1627"/>
                  </a:moveTo>
                  <a:cubicBezTo>
                    <a:pt x="1433" y="1747"/>
                    <a:pt x="1218" y="1804"/>
                    <a:pt x="1005" y="1804"/>
                  </a:cubicBezTo>
                  <a:cubicBezTo>
                    <a:pt x="1218" y="1804"/>
                    <a:pt x="1433" y="1747"/>
                    <a:pt x="1627" y="1627"/>
                  </a:cubicBezTo>
                  <a:moveTo>
                    <a:pt x="5" y="1254"/>
                  </a:moveTo>
                  <a:cubicBezTo>
                    <a:pt x="5" y="1254"/>
                    <a:pt x="5" y="1254"/>
                    <a:pt x="6" y="1254"/>
                  </a:cubicBezTo>
                  <a:cubicBezTo>
                    <a:pt x="5" y="1254"/>
                    <a:pt x="5" y="1254"/>
                    <a:pt x="5" y="1254"/>
                  </a:cubicBezTo>
                  <a:moveTo>
                    <a:pt x="0" y="1246"/>
                  </a:moveTo>
                  <a:cubicBezTo>
                    <a:pt x="1" y="1247"/>
                    <a:pt x="2" y="1248"/>
                    <a:pt x="2" y="1249"/>
                  </a:cubicBezTo>
                  <a:cubicBezTo>
                    <a:pt x="2" y="1248"/>
                    <a:pt x="1" y="1247"/>
                    <a:pt x="0" y="1246"/>
                  </a:cubicBezTo>
                  <a:moveTo>
                    <a:pt x="2007" y="0"/>
                  </a:moveTo>
                  <a:cubicBezTo>
                    <a:pt x="2007" y="0"/>
                    <a:pt x="2007" y="0"/>
                    <a:pt x="2007" y="0"/>
                  </a:cubicBezTo>
                  <a:cubicBezTo>
                    <a:pt x="2007" y="0"/>
                    <a:pt x="2007" y="0"/>
                    <a:pt x="2007" y="0"/>
                  </a:cubicBezTo>
                  <a:cubicBezTo>
                    <a:pt x="2007" y="0"/>
                    <a:pt x="2007" y="0"/>
                    <a:pt x="2007" y="0"/>
                  </a:cubicBezTo>
                  <a:cubicBezTo>
                    <a:pt x="2007" y="0"/>
                    <a:pt x="2007" y="0"/>
                    <a:pt x="2007" y="0"/>
                  </a:cubicBezTo>
                  <a:cubicBezTo>
                    <a:pt x="2018" y="17"/>
                    <a:pt x="2028" y="34"/>
                    <a:pt x="2037" y="51"/>
                  </a:cubicBezTo>
                  <a:cubicBezTo>
                    <a:pt x="2065" y="102"/>
                    <a:pt x="2089" y="154"/>
                    <a:pt x="2109" y="207"/>
                  </a:cubicBezTo>
                  <a:cubicBezTo>
                    <a:pt x="2127" y="254"/>
                    <a:pt x="2142" y="301"/>
                    <a:pt x="2153" y="349"/>
                  </a:cubicBezTo>
                  <a:cubicBezTo>
                    <a:pt x="2169" y="414"/>
                    <a:pt x="2178" y="480"/>
                    <a:pt x="2183" y="546"/>
                  </a:cubicBezTo>
                  <a:cubicBezTo>
                    <a:pt x="2184" y="571"/>
                    <a:pt x="2185" y="596"/>
                    <a:pt x="2185" y="622"/>
                  </a:cubicBezTo>
                  <a:cubicBezTo>
                    <a:pt x="2185" y="409"/>
                    <a:pt x="2128" y="194"/>
                    <a:pt x="2007" y="0"/>
                  </a:cubicBezTo>
                </a:path>
              </a:pathLst>
            </a:custGeom>
            <a:solidFill>
              <a:srgbClr val="2F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$ľíḋe">
              <a:extLst>
                <a:ext uri="{FF2B5EF4-FFF2-40B4-BE49-F238E27FC236}">
                  <a16:creationId xmlns="" xmlns:a16="http://schemas.microsoft.com/office/drawing/2014/main" id="{9C93DB94-65F1-498E-A67F-31BF5A0EDE3F}"/>
                </a:ext>
              </a:extLst>
            </p:cNvPr>
            <p:cNvSpPr/>
            <p:nvPr/>
          </p:nvSpPr>
          <p:spPr bwMode="auto">
            <a:xfrm>
              <a:off x="4791076" y="2701925"/>
              <a:ext cx="842963" cy="604837"/>
            </a:xfrm>
            <a:custGeom>
              <a:avLst/>
              <a:gdLst>
                <a:gd name="T0" fmla="*/ 69 w 1272"/>
                <a:gd name="T1" fmla="*/ 909 h 914"/>
                <a:gd name="T2" fmla="*/ 4 w 1272"/>
                <a:gd name="T3" fmla="*/ 823 h 914"/>
                <a:gd name="T4" fmla="*/ 356 w 1272"/>
                <a:gd name="T5" fmla="*/ 268 h 914"/>
                <a:gd name="T6" fmla="*/ 1214 w 1272"/>
                <a:gd name="T7" fmla="*/ 183 h 914"/>
                <a:gd name="T8" fmla="*/ 1254 w 1272"/>
                <a:gd name="T9" fmla="*/ 287 h 914"/>
                <a:gd name="T10" fmla="*/ 1151 w 1272"/>
                <a:gd name="T11" fmla="*/ 327 h 914"/>
                <a:gd name="T12" fmla="*/ 439 w 1272"/>
                <a:gd name="T13" fmla="*/ 402 h 914"/>
                <a:gd name="T14" fmla="*/ 160 w 1272"/>
                <a:gd name="T15" fmla="*/ 840 h 914"/>
                <a:gd name="T16" fmla="*/ 74 w 1272"/>
                <a:gd name="T17" fmla="*/ 910 h 914"/>
                <a:gd name="T18" fmla="*/ 69 w 1272"/>
                <a:gd name="T19" fmla="*/ 909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2" h="914">
                  <a:moveTo>
                    <a:pt x="69" y="909"/>
                  </a:moveTo>
                  <a:cubicBezTo>
                    <a:pt x="28" y="902"/>
                    <a:pt x="0" y="865"/>
                    <a:pt x="4" y="823"/>
                  </a:cubicBezTo>
                  <a:cubicBezTo>
                    <a:pt x="6" y="809"/>
                    <a:pt x="46" y="462"/>
                    <a:pt x="356" y="268"/>
                  </a:cubicBezTo>
                  <a:cubicBezTo>
                    <a:pt x="788" y="0"/>
                    <a:pt x="1197" y="176"/>
                    <a:pt x="1214" y="183"/>
                  </a:cubicBezTo>
                  <a:cubicBezTo>
                    <a:pt x="1254" y="201"/>
                    <a:pt x="1272" y="247"/>
                    <a:pt x="1254" y="287"/>
                  </a:cubicBezTo>
                  <a:cubicBezTo>
                    <a:pt x="1237" y="327"/>
                    <a:pt x="1191" y="345"/>
                    <a:pt x="1151" y="327"/>
                  </a:cubicBezTo>
                  <a:cubicBezTo>
                    <a:pt x="1137" y="321"/>
                    <a:pt x="798" y="178"/>
                    <a:pt x="439" y="402"/>
                  </a:cubicBezTo>
                  <a:cubicBezTo>
                    <a:pt x="193" y="555"/>
                    <a:pt x="161" y="837"/>
                    <a:pt x="160" y="840"/>
                  </a:cubicBezTo>
                  <a:cubicBezTo>
                    <a:pt x="156" y="883"/>
                    <a:pt x="117" y="914"/>
                    <a:pt x="74" y="910"/>
                  </a:cubicBezTo>
                  <a:cubicBezTo>
                    <a:pt x="72" y="910"/>
                    <a:pt x="71" y="909"/>
                    <a:pt x="69" y="9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ïšḻiḑè">
              <a:extLst>
                <a:ext uri="{FF2B5EF4-FFF2-40B4-BE49-F238E27FC236}">
                  <a16:creationId xmlns="" xmlns:a16="http://schemas.microsoft.com/office/drawing/2014/main" id="{D1797A83-A01D-4D85-9702-BF4A14D37659}"/>
                </a:ext>
              </a:extLst>
            </p:cNvPr>
            <p:cNvSpPr/>
            <p:nvPr/>
          </p:nvSpPr>
          <p:spPr bwMode="auto">
            <a:xfrm>
              <a:off x="4540251" y="2571750"/>
              <a:ext cx="1741488" cy="1741487"/>
            </a:xfrm>
            <a:custGeom>
              <a:avLst/>
              <a:gdLst>
                <a:gd name="T0" fmla="*/ 1114 w 2631"/>
                <a:gd name="T1" fmla="*/ 2520 h 2631"/>
                <a:gd name="T2" fmla="*/ 112 w 2631"/>
                <a:gd name="T3" fmla="*/ 1114 h 2631"/>
                <a:gd name="T4" fmla="*/ 1517 w 2631"/>
                <a:gd name="T5" fmla="*/ 111 h 2631"/>
                <a:gd name="T6" fmla="*/ 2520 w 2631"/>
                <a:gd name="T7" fmla="*/ 1517 h 2631"/>
                <a:gd name="T8" fmla="*/ 1114 w 2631"/>
                <a:gd name="T9" fmla="*/ 2520 h 2631"/>
                <a:gd name="T10" fmla="*/ 1508 w 2631"/>
                <a:gd name="T11" fmla="*/ 168 h 2631"/>
                <a:gd name="T12" fmla="*/ 168 w 2631"/>
                <a:gd name="T13" fmla="*/ 1123 h 2631"/>
                <a:gd name="T14" fmla="*/ 1124 w 2631"/>
                <a:gd name="T15" fmla="*/ 2464 h 2631"/>
                <a:gd name="T16" fmla="*/ 2464 w 2631"/>
                <a:gd name="T17" fmla="*/ 1508 h 2631"/>
                <a:gd name="T18" fmla="*/ 1508 w 2631"/>
                <a:gd name="T19" fmla="*/ 168 h 2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1" h="2631">
                  <a:moveTo>
                    <a:pt x="1114" y="2520"/>
                  </a:moveTo>
                  <a:cubicBezTo>
                    <a:pt x="450" y="2409"/>
                    <a:pt x="0" y="1778"/>
                    <a:pt x="112" y="1114"/>
                  </a:cubicBezTo>
                  <a:cubicBezTo>
                    <a:pt x="223" y="450"/>
                    <a:pt x="853" y="0"/>
                    <a:pt x="1517" y="111"/>
                  </a:cubicBezTo>
                  <a:cubicBezTo>
                    <a:pt x="2181" y="222"/>
                    <a:pt x="2631" y="853"/>
                    <a:pt x="2520" y="1517"/>
                  </a:cubicBezTo>
                  <a:cubicBezTo>
                    <a:pt x="2409" y="2181"/>
                    <a:pt x="1778" y="2631"/>
                    <a:pt x="1114" y="2520"/>
                  </a:cubicBezTo>
                  <a:close/>
                  <a:moveTo>
                    <a:pt x="1508" y="168"/>
                  </a:moveTo>
                  <a:cubicBezTo>
                    <a:pt x="875" y="62"/>
                    <a:pt x="274" y="491"/>
                    <a:pt x="168" y="1123"/>
                  </a:cubicBezTo>
                  <a:cubicBezTo>
                    <a:pt x="62" y="1756"/>
                    <a:pt x="491" y="2358"/>
                    <a:pt x="1124" y="2464"/>
                  </a:cubicBezTo>
                  <a:cubicBezTo>
                    <a:pt x="1757" y="2570"/>
                    <a:pt x="2358" y="2141"/>
                    <a:pt x="2464" y="1508"/>
                  </a:cubicBezTo>
                  <a:cubicBezTo>
                    <a:pt x="2569" y="875"/>
                    <a:pt x="2141" y="274"/>
                    <a:pt x="1508" y="168"/>
                  </a:cubicBezTo>
                  <a:close/>
                </a:path>
              </a:pathLst>
            </a:custGeom>
            <a:solidFill>
              <a:srgbClr val="09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îşḷïḍè">
              <a:extLst>
                <a:ext uri="{FF2B5EF4-FFF2-40B4-BE49-F238E27FC236}">
                  <a16:creationId xmlns="" xmlns:a16="http://schemas.microsoft.com/office/drawing/2014/main" id="{892DB693-8B12-45CA-B439-01FB941FE5DF}"/>
                </a:ext>
              </a:extLst>
            </p:cNvPr>
            <p:cNvSpPr/>
            <p:nvPr/>
          </p:nvSpPr>
          <p:spPr bwMode="auto">
            <a:xfrm>
              <a:off x="3043238" y="3922713"/>
              <a:ext cx="1382713" cy="1054100"/>
            </a:xfrm>
            <a:custGeom>
              <a:avLst/>
              <a:gdLst>
                <a:gd name="T0" fmla="*/ 99 w 2087"/>
                <a:gd name="T1" fmla="*/ 1377 h 1594"/>
                <a:gd name="T2" fmla="*/ 190 w 2087"/>
                <a:gd name="T3" fmla="*/ 920 h 1594"/>
                <a:gd name="T4" fmla="*/ 1539 w 2087"/>
                <a:gd name="T5" fmla="*/ 92 h 1594"/>
                <a:gd name="T6" fmla="*/ 1988 w 2087"/>
                <a:gd name="T7" fmla="*/ 218 h 1594"/>
                <a:gd name="T8" fmla="*/ 1897 w 2087"/>
                <a:gd name="T9" fmla="*/ 675 h 1594"/>
                <a:gd name="T10" fmla="*/ 547 w 2087"/>
                <a:gd name="T11" fmla="*/ 1503 h 1594"/>
                <a:gd name="T12" fmla="*/ 99 w 2087"/>
                <a:gd name="T13" fmla="*/ 1377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7" h="1594">
                  <a:moveTo>
                    <a:pt x="99" y="1377"/>
                  </a:moveTo>
                  <a:cubicBezTo>
                    <a:pt x="0" y="1216"/>
                    <a:pt x="41" y="1011"/>
                    <a:pt x="190" y="920"/>
                  </a:cubicBezTo>
                  <a:cubicBezTo>
                    <a:pt x="1539" y="92"/>
                    <a:pt x="1539" y="92"/>
                    <a:pt x="1539" y="92"/>
                  </a:cubicBezTo>
                  <a:cubicBezTo>
                    <a:pt x="1688" y="0"/>
                    <a:pt x="1889" y="57"/>
                    <a:pt x="1988" y="218"/>
                  </a:cubicBezTo>
                  <a:cubicBezTo>
                    <a:pt x="2087" y="379"/>
                    <a:pt x="2046" y="584"/>
                    <a:pt x="1897" y="675"/>
                  </a:cubicBezTo>
                  <a:cubicBezTo>
                    <a:pt x="547" y="1503"/>
                    <a:pt x="547" y="1503"/>
                    <a:pt x="547" y="1503"/>
                  </a:cubicBezTo>
                  <a:cubicBezTo>
                    <a:pt x="399" y="1594"/>
                    <a:pt x="198" y="1538"/>
                    <a:pt x="99" y="1377"/>
                  </a:cubicBezTo>
                  <a:close/>
                </a:path>
              </a:pathLst>
            </a:custGeom>
            <a:solidFill>
              <a:srgbClr val="10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95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D7202BB-75D9-4A94-951C-14405E0BC090}"/>
              </a:ext>
            </a:extLst>
          </p:cNvPr>
          <p:cNvGrpSpPr/>
          <p:nvPr/>
        </p:nvGrpSpPr>
        <p:grpSpPr>
          <a:xfrm>
            <a:off x="3130476" y="1248773"/>
            <a:ext cx="1994705" cy="718721"/>
            <a:chOff x="3130476" y="1248773"/>
            <a:chExt cx="1994705" cy="718721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3131671" y="1248773"/>
              <a:ext cx="1962232" cy="306559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3130476" y="1573852"/>
              <a:ext cx="1994705" cy="39364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Oval 11"/>
          <p:cNvSpPr/>
          <p:nvPr/>
        </p:nvSpPr>
        <p:spPr>
          <a:xfrm rot="10800000" flipH="1">
            <a:off x="2935506" y="2147022"/>
            <a:ext cx="1407281" cy="1407281"/>
          </a:xfrm>
          <a:prstGeom prst="ellipse">
            <a:avLst/>
          </a:prstGeom>
          <a:solidFill>
            <a:srgbClr val="E6E7E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2"/>
          <p:cNvSpPr/>
          <p:nvPr/>
        </p:nvSpPr>
        <p:spPr>
          <a:xfrm>
            <a:off x="2990643" y="2081308"/>
            <a:ext cx="1268364" cy="392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B6468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Group 13"/>
          <p:cNvGrpSpPr/>
          <p:nvPr/>
        </p:nvGrpSpPr>
        <p:grpSpPr>
          <a:xfrm>
            <a:off x="3027991" y="2239507"/>
            <a:ext cx="1222314" cy="1222314"/>
            <a:chOff x="0" y="0"/>
            <a:chExt cx="3259500" cy="3259500"/>
          </a:xfrm>
        </p:grpSpPr>
        <p:sp>
          <p:nvSpPr>
            <p:cNvPr id="30" name="Oval 14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Group 15"/>
            <p:cNvGrpSpPr/>
            <p:nvPr/>
          </p:nvGrpSpPr>
          <p:grpSpPr>
            <a:xfrm>
              <a:off x="1103439" y="1088764"/>
              <a:ext cx="1052622" cy="1081972"/>
              <a:chOff x="-1" y="-1"/>
              <a:chExt cx="1052621" cy="1081970"/>
            </a:xfrm>
          </p:grpSpPr>
          <p:sp>
            <p:nvSpPr>
              <p:cNvPr id="32" name="Freeform: Shape 16"/>
              <p:cNvSpPr/>
              <p:nvPr/>
            </p:nvSpPr>
            <p:spPr>
              <a:xfrm>
                <a:off x="-1" y="144251"/>
                <a:ext cx="1052621" cy="937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0"/>
                    </a:moveTo>
                    <a:lnTo>
                      <a:pt x="18120" y="0"/>
                    </a:lnTo>
                    <a:lnTo>
                      <a:pt x="18120" y="2700"/>
                    </a:lnTo>
                    <a:lnTo>
                      <a:pt x="14280" y="2700"/>
                    </a:lnTo>
                    <a:lnTo>
                      <a:pt x="14280" y="0"/>
                    </a:lnTo>
                    <a:lnTo>
                      <a:pt x="7320" y="0"/>
                    </a:lnTo>
                    <a:lnTo>
                      <a:pt x="7320" y="2700"/>
                    </a:lnTo>
                    <a:lnTo>
                      <a:pt x="3480" y="2700"/>
                    </a:lnTo>
                    <a:lnTo>
                      <a:pt x="3480" y="0"/>
                    </a:lnTo>
                    <a:lnTo>
                      <a:pt x="2400" y="0"/>
                    </a:lnTo>
                    <a:cubicBezTo>
                      <a:pt x="1079" y="0"/>
                      <a:pt x="0" y="1214"/>
                      <a:pt x="0" y="2700"/>
                    </a:cubicBezTo>
                    <a:lnTo>
                      <a:pt x="0" y="18900"/>
                    </a:lnTo>
                    <a:cubicBezTo>
                      <a:pt x="0" y="20386"/>
                      <a:pt x="1079" y="21600"/>
                      <a:pt x="2400" y="21600"/>
                    </a:cubicBezTo>
                    <a:lnTo>
                      <a:pt x="19200" y="21600"/>
                    </a:lnTo>
                    <a:cubicBezTo>
                      <a:pt x="20521" y="21600"/>
                      <a:pt x="21600" y="20386"/>
                      <a:pt x="21600" y="18900"/>
                    </a:cubicBezTo>
                    <a:lnTo>
                      <a:pt x="21600" y="2700"/>
                    </a:lnTo>
                    <a:cubicBezTo>
                      <a:pt x="21600" y="1214"/>
                      <a:pt x="20521" y="0"/>
                      <a:pt x="19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7"/>
              <p:cNvSpPr/>
              <p:nvPr/>
            </p:nvSpPr>
            <p:spPr>
              <a:xfrm>
                <a:off x="216319" y="-1"/>
                <a:ext cx="608143" cy="198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694" y="0"/>
                    </a:lnTo>
                    <a:lnTo>
                      <a:pt x="18694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  <a:moveTo>
                      <a:pt x="2906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906" y="21600"/>
                    </a:lnTo>
                    <a:cubicBezTo>
                      <a:pt x="2906" y="21600"/>
                      <a:pt x="2906" y="0"/>
                      <a:pt x="29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AA35D52-151B-4684-91B4-DED496879779}"/>
              </a:ext>
            </a:extLst>
          </p:cNvPr>
          <p:cNvGrpSpPr/>
          <p:nvPr/>
        </p:nvGrpSpPr>
        <p:grpSpPr>
          <a:xfrm>
            <a:off x="6339503" y="1276419"/>
            <a:ext cx="1867121" cy="735561"/>
            <a:chOff x="6339503" y="1276419"/>
            <a:chExt cx="1867121" cy="735561"/>
          </a:xfrm>
        </p:grpSpPr>
        <p:sp>
          <p:nvSpPr>
            <p:cNvPr id="10" name="Rectangle 7"/>
            <p:cNvSpPr/>
            <p:nvPr/>
          </p:nvSpPr>
          <p:spPr>
            <a:xfrm>
              <a:off x="6339503" y="1567846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6339503" y="1276419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文本标题</a:t>
              </a:r>
            </a:p>
          </p:txBody>
        </p:sp>
      </p:grpSp>
      <p:sp>
        <p:nvSpPr>
          <p:cNvPr id="19" name="Oval 20"/>
          <p:cNvSpPr/>
          <p:nvPr/>
        </p:nvSpPr>
        <p:spPr>
          <a:xfrm rot="10800000" flipH="1">
            <a:off x="6302142" y="2147022"/>
            <a:ext cx="1407281" cy="1407281"/>
          </a:xfrm>
          <a:prstGeom prst="ellipse">
            <a:avLst/>
          </a:prstGeom>
          <a:solidFill>
            <a:srgbClr val="E6E7E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Freeform: Shape 21"/>
          <p:cNvSpPr/>
          <p:nvPr/>
        </p:nvSpPr>
        <p:spPr>
          <a:xfrm>
            <a:off x="6357279" y="2081308"/>
            <a:ext cx="1268364" cy="392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B6468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" name="Group 22"/>
          <p:cNvGrpSpPr/>
          <p:nvPr/>
        </p:nvGrpSpPr>
        <p:grpSpPr>
          <a:xfrm>
            <a:off x="6394626" y="2239507"/>
            <a:ext cx="1222314" cy="1222314"/>
            <a:chOff x="0" y="0"/>
            <a:chExt cx="3259500" cy="3259500"/>
          </a:xfrm>
        </p:grpSpPr>
        <p:sp>
          <p:nvSpPr>
            <p:cNvPr id="28" name="Oval 23"/>
            <p:cNvSpPr/>
            <p:nvPr/>
          </p:nvSpPr>
          <p:spPr>
            <a:xfrm rot="10800000" flipH="1">
              <a:off x="0" y="0"/>
              <a:ext cx="3259500" cy="3259500"/>
            </a:xfrm>
            <a:prstGeom prst="ellipse">
              <a:avLst/>
            </a:prstGeom>
            <a:gradFill>
              <a:gsLst>
                <a:gs pos="0">
                  <a:srgbClr val="EE3E68"/>
                </a:gs>
                <a:gs pos="70000">
                  <a:srgbClr val="B5468B"/>
                </a:gs>
              </a:gsLst>
              <a:lin ang="18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24"/>
            <p:cNvSpPr/>
            <p:nvPr/>
          </p:nvSpPr>
          <p:spPr>
            <a:xfrm>
              <a:off x="1105920" y="1290493"/>
              <a:ext cx="1052620" cy="678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9" h="21600" extrusionOk="0">
                  <a:moveTo>
                    <a:pt x="20331" y="5746"/>
                  </a:moveTo>
                  <a:cubicBezTo>
                    <a:pt x="19692" y="6285"/>
                    <a:pt x="11827" y="12917"/>
                    <a:pt x="11435" y="13248"/>
                  </a:cubicBezTo>
                  <a:cubicBezTo>
                    <a:pt x="11043" y="13577"/>
                    <a:pt x="10769" y="13620"/>
                    <a:pt x="10390" y="13620"/>
                  </a:cubicBezTo>
                  <a:cubicBezTo>
                    <a:pt x="10011" y="13620"/>
                    <a:pt x="9735" y="13577"/>
                    <a:pt x="9343" y="13248"/>
                  </a:cubicBezTo>
                  <a:cubicBezTo>
                    <a:pt x="8951" y="12917"/>
                    <a:pt x="1088" y="6285"/>
                    <a:pt x="448" y="5746"/>
                  </a:cubicBezTo>
                  <a:cubicBezTo>
                    <a:pt x="-3" y="5367"/>
                    <a:pt x="0" y="5811"/>
                    <a:pt x="0" y="6155"/>
                  </a:cubicBezTo>
                  <a:cubicBezTo>
                    <a:pt x="0" y="6498"/>
                    <a:pt x="0" y="19814"/>
                    <a:pt x="0" y="19814"/>
                  </a:cubicBezTo>
                  <a:cubicBezTo>
                    <a:pt x="0" y="20594"/>
                    <a:pt x="645" y="21600"/>
                    <a:pt x="1145" y="21600"/>
                  </a:cubicBezTo>
                  <a:lnTo>
                    <a:pt x="19633" y="21600"/>
                  </a:lnTo>
                  <a:cubicBezTo>
                    <a:pt x="20134" y="21600"/>
                    <a:pt x="20779" y="20594"/>
                    <a:pt x="20779" y="19814"/>
                  </a:cubicBezTo>
                  <a:cubicBezTo>
                    <a:pt x="20779" y="19814"/>
                    <a:pt x="20779" y="6498"/>
                    <a:pt x="20779" y="6155"/>
                  </a:cubicBezTo>
                  <a:cubicBezTo>
                    <a:pt x="20779" y="5811"/>
                    <a:pt x="20783" y="5367"/>
                    <a:pt x="20331" y="5746"/>
                  </a:cubicBezTo>
                  <a:close/>
                  <a:moveTo>
                    <a:pt x="687" y="2021"/>
                  </a:moveTo>
                  <a:cubicBezTo>
                    <a:pt x="1250" y="2510"/>
                    <a:pt x="9053" y="9271"/>
                    <a:pt x="9343" y="9524"/>
                  </a:cubicBezTo>
                  <a:cubicBezTo>
                    <a:pt x="9634" y="9775"/>
                    <a:pt x="10011" y="9897"/>
                    <a:pt x="10390" y="9897"/>
                  </a:cubicBezTo>
                  <a:cubicBezTo>
                    <a:pt x="10769" y="9897"/>
                    <a:pt x="11145" y="9775"/>
                    <a:pt x="11435" y="9524"/>
                  </a:cubicBezTo>
                  <a:cubicBezTo>
                    <a:pt x="11726" y="9271"/>
                    <a:pt x="19529" y="2510"/>
                    <a:pt x="20093" y="2021"/>
                  </a:cubicBezTo>
                  <a:cubicBezTo>
                    <a:pt x="20656" y="1534"/>
                    <a:pt x="21190" y="0"/>
                    <a:pt x="20154" y="0"/>
                  </a:cubicBezTo>
                  <a:lnTo>
                    <a:pt x="624" y="0"/>
                  </a:lnTo>
                  <a:cubicBezTo>
                    <a:pt x="-410" y="0"/>
                    <a:pt x="122" y="1534"/>
                    <a:pt x="687" y="20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5B9AD6D-E4F1-4A62-87BE-82159E113F82}"/>
              </a:ext>
            </a:extLst>
          </p:cNvPr>
          <p:cNvGrpSpPr/>
          <p:nvPr/>
        </p:nvGrpSpPr>
        <p:grpSpPr>
          <a:xfrm>
            <a:off x="4775247" y="3649433"/>
            <a:ext cx="1867121" cy="735561"/>
            <a:chOff x="4775247" y="3649433"/>
            <a:chExt cx="1867121" cy="735561"/>
          </a:xfrm>
        </p:grpSpPr>
        <p:sp>
          <p:nvSpPr>
            <p:cNvPr id="8" name="Rectangle 5"/>
            <p:cNvSpPr/>
            <p:nvPr/>
          </p:nvSpPr>
          <p:spPr>
            <a:xfrm>
              <a:off x="477524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477524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文本标题</a:t>
              </a:r>
            </a:p>
          </p:txBody>
        </p:sp>
      </p:grpSp>
      <p:sp>
        <p:nvSpPr>
          <p:cNvPr id="17" name="Oval 18"/>
          <p:cNvSpPr/>
          <p:nvPr/>
        </p:nvSpPr>
        <p:spPr>
          <a:xfrm>
            <a:off x="4618825" y="2081308"/>
            <a:ext cx="1407280" cy="1407281"/>
          </a:xfrm>
          <a:prstGeom prst="ellipse">
            <a:avLst/>
          </a:prstGeom>
          <a:solidFill>
            <a:srgbClr val="E6E7E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19"/>
          <p:cNvSpPr/>
          <p:nvPr/>
        </p:nvSpPr>
        <p:spPr>
          <a:xfrm rot="10800000" flipH="1">
            <a:off x="4673961" y="3161787"/>
            <a:ext cx="1268364" cy="392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5A5FA6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2" name="Group 25"/>
          <p:cNvGrpSpPr/>
          <p:nvPr/>
        </p:nvGrpSpPr>
        <p:grpSpPr>
          <a:xfrm>
            <a:off x="4711308" y="2173791"/>
            <a:ext cx="1222313" cy="1222313"/>
            <a:chOff x="0" y="0"/>
            <a:chExt cx="3259500" cy="3259500"/>
          </a:xfrm>
        </p:grpSpPr>
        <p:sp>
          <p:nvSpPr>
            <p:cNvPr id="26" name="Oval 26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7"/>
            <p:cNvSpPr/>
            <p:nvPr/>
          </p:nvSpPr>
          <p:spPr>
            <a:xfrm>
              <a:off x="1020253" y="1088765"/>
              <a:ext cx="1218990" cy="945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0" h="20757" extrusionOk="0">
                  <a:moveTo>
                    <a:pt x="11316" y="15681"/>
                  </a:moveTo>
                  <a:cubicBezTo>
                    <a:pt x="10444" y="15681"/>
                    <a:pt x="9737" y="14763"/>
                    <a:pt x="9737" y="13632"/>
                  </a:cubicBezTo>
                  <a:cubicBezTo>
                    <a:pt x="9737" y="12501"/>
                    <a:pt x="10444" y="11585"/>
                    <a:pt x="11316" y="11585"/>
                  </a:cubicBezTo>
                  <a:cubicBezTo>
                    <a:pt x="12189" y="11585"/>
                    <a:pt x="12896" y="12501"/>
                    <a:pt x="12896" y="13632"/>
                  </a:cubicBezTo>
                  <a:cubicBezTo>
                    <a:pt x="12896" y="14763"/>
                    <a:pt x="12189" y="15681"/>
                    <a:pt x="11316" y="15681"/>
                  </a:cubicBezTo>
                  <a:close/>
                  <a:moveTo>
                    <a:pt x="18009" y="2956"/>
                  </a:moveTo>
                  <a:cubicBezTo>
                    <a:pt x="14750" y="138"/>
                    <a:pt x="11090" y="-836"/>
                    <a:pt x="6751" y="781"/>
                  </a:cubicBezTo>
                  <a:cubicBezTo>
                    <a:pt x="3364" y="2045"/>
                    <a:pt x="258" y="7054"/>
                    <a:pt x="18" y="11348"/>
                  </a:cubicBezTo>
                  <a:cubicBezTo>
                    <a:pt x="-265" y="16419"/>
                    <a:pt x="2772" y="20764"/>
                    <a:pt x="8123" y="20757"/>
                  </a:cubicBezTo>
                  <a:cubicBezTo>
                    <a:pt x="13892" y="20749"/>
                    <a:pt x="16051" y="17148"/>
                    <a:pt x="16098" y="16053"/>
                  </a:cubicBezTo>
                  <a:cubicBezTo>
                    <a:pt x="16146" y="14957"/>
                    <a:pt x="13849" y="12933"/>
                    <a:pt x="15327" y="10853"/>
                  </a:cubicBezTo>
                  <a:cubicBezTo>
                    <a:pt x="17179" y="8245"/>
                    <a:pt x="18829" y="10466"/>
                    <a:pt x="19829" y="10154"/>
                  </a:cubicBezTo>
                  <a:cubicBezTo>
                    <a:pt x="20829" y="9841"/>
                    <a:pt x="21335" y="5836"/>
                    <a:pt x="18009" y="29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44A32C6-5A27-40E3-9AE4-AEC0A514F0A7}"/>
              </a:ext>
            </a:extLst>
          </p:cNvPr>
          <p:cNvGrpSpPr/>
          <p:nvPr/>
        </p:nvGrpSpPr>
        <p:grpSpPr>
          <a:xfrm>
            <a:off x="1485707" y="3649433"/>
            <a:ext cx="1867121" cy="735561"/>
            <a:chOff x="1485707" y="3649433"/>
            <a:chExt cx="1867121" cy="735561"/>
          </a:xfrm>
        </p:grpSpPr>
        <p:sp>
          <p:nvSpPr>
            <p:cNvPr id="6" name="Rectangle 3"/>
            <p:cNvSpPr/>
            <p:nvPr/>
          </p:nvSpPr>
          <p:spPr>
            <a:xfrm>
              <a:off x="148570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148570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文本标题</a:t>
              </a:r>
            </a:p>
          </p:txBody>
        </p:sp>
      </p:grpSp>
      <p:sp>
        <p:nvSpPr>
          <p:cNvPr id="12" name="Oval 9"/>
          <p:cNvSpPr/>
          <p:nvPr/>
        </p:nvSpPr>
        <p:spPr>
          <a:xfrm>
            <a:off x="1252189" y="2081308"/>
            <a:ext cx="1407281" cy="1407281"/>
          </a:xfrm>
          <a:prstGeom prst="ellipse">
            <a:avLst/>
          </a:prstGeom>
          <a:solidFill>
            <a:srgbClr val="E6E7EA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0"/>
          <p:cNvSpPr/>
          <p:nvPr/>
        </p:nvSpPr>
        <p:spPr>
          <a:xfrm rot="10800000" flipH="1">
            <a:off x="1307326" y="3161787"/>
            <a:ext cx="1268364" cy="392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5A5FA6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3" name="Group 28"/>
          <p:cNvGrpSpPr/>
          <p:nvPr/>
        </p:nvGrpSpPr>
        <p:grpSpPr>
          <a:xfrm>
            <a:off x="1344672" y="2173791"/>
            <a:ext cx="1222313" cy="1222313"/>
            <a:chOff x="0" y="0"/>
            <a:chExt cx="3259500" cy="3259500"/>
          </a:xfrm>
        </p:grpSpPr>
        <p:sp>
          <p:nvSpPr>
            <p:cNvPr id="24" name="Oval 29"/>
            <p:cNvSpPr/>
            <p:nvPr/>
          </p:nvSpPr>
          <p:spPr>
            <a:xfrm>
              <a:off x="0" y="0"/>
              <a:ext cx="3259500" cy="3259500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0"/>
            <p:cNvSpPr/>
            <p:nvPr/>
          </p:nvSpPr>
          <p:spPr>
            <a:xfrm rot="1878951">
              <a:off x="1103273" y="1050034"/>
              <a:ext cx="1129045" cy="1130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97" y="7822"/>
                  </a:moveTo>
                  <a:cubicBezTo>
                    <a:pt x="20468" y="10162"/>
                    <a:pt x="18217" y="11779"/>
                    <a:pt x="15729" y="11779"/>
                  </a:cubicBezTo>
                  <a:cubicBezTo>
                    <a:pt x="12478" y="11779"/>
                    <a:pt x="9833" y="9137"/>
                    <a:pt x="9833" y="5890"/>
                  </a:cubicBezTo>
                  <a:cubicBezTo>
                    <a:pt x="9833" y="2642"/>
                    <a:pt x="12478" y="0"/>
                    <a:pt x="15729" y="0"/>
                  </a:cubicBezTo>
                  <a:cubicBezTo>
                    <a:pt x="16690" y="0"/>
                    <a:pt x="17941" y="289"/>
                    <a:pt x="18744" y="828"/>
                  </a:cubicBezTo>
                  <a:cubicBezTo>
                    <a:pt x="18875" y="920"/>
                    <a:pt x="18954" y="1039"/>
                    <a:pt x="18954" y="1196"/>
                  </a:cubicBezTo>
                  <a:cubicBezTo>
                    <a:pt x="18954" y="1341"/>
                    <a:pt x="18862" y="1486"/>
                    <a:pt x="18744" y="1564"/>
                  </a:cubicBezTo>
                  <a:lnTo>
                    <a:pt x="14887" y="3786"/>
                  </a:lnTo>
                  <a:lnTo>
                    <a:pt x="14887" y="6731"/>
                  </a:lnTo>
                  <a:lnTo>
                    <a:pt x="17427" y="8138"/>
                  </a:lnTo>
                  <a:cubicBezTo>
                    <a:pt x="17862" y="7888"/>
                    <a:pt x="20916" y="5969"/>
                    <a:pt x="21179" y="5969"/>
                  </a:cubicBezTo>
                  <a:cubicBezTo>
                    <a:pt x="21442" y="5969"/>
                    <a:pt x="21600" y="6166"/>
                    <a:pt x="21600" y="6429"/>
                  </a:cubicBezTo>
                  <a:cubicBezTo>
                    <a:pt x="21600" y="6863"/>
                    <a:pt x="21442" y="7402"/>
                    <a:pt x="21297" y="7822"/>
                  </a:cubicBezTo>
                  <a:close/>
                  <a:moveTo>
                    <a:pt x="3936" y="16828"/>
                  </a:moveTo>
                  <a:cubicBezTo>
                    <a:pt x="3475" y="16828"/>
                    <a:pt x="3093" y="17209"/>
                    <a:pt x="3093" y="17669"/>
                  </a:cubicBezTo>
                  <a:cubicBezTo>
                    <a:pt x="3093" y="18129"/>
                    <a:pt x="3475" y="18511"/>
                    <a:pt x="3936" y="18511"/>
                  </a:cubicBezTo>
                  <a:cubicBezTo>
                    <a:pt x="4396" y="18511"/>
                    <a:pt x="4778" y="18129"/>
                    <a:pt x="4778" y="17669"/>
                  </a:cubicBezTo>
                  <a:cubicBezTo>
                    <a:pt x="4778" y="17209"/>
                    <a:pt x="4396" y="16828"/>
                    <a:pt x="3936" y="16828"/>
                  </a:cubicBezTo>
                  <a:close/>
                  <a:moveTo>
                    <a:pt x="4278" y="21114"/>
                  </a:moveTo>
                  <a:cubicBezTo>
                    <a:pt x="3975" y="21416"/>
                    <a:pt x="3541" y="21600"/>
                    <a:pt x="3093" y="21600"/>
                  </a:cubicBezTo>
                  <a:cubicBezTo>
                    <a:pt x="2646" y="21600"/>
                    <a:pt x="2211" y="21416"/>
                    <a:pt x="1895" y="21114"/>
                  </a:cubicBezTo>
                  <a:lnTo>
                    <a:pt x="500" y="19694"/>
                  </a:lnTo>
                  <a:cubicBezTo>
                    <a:pt x="184" y="19391"/>
                    <a:pt x="0" y="18958"/>
                    <a:pt x="0" y="18511"/>
                  </a:cubicBezTo>
                  <a:cubicBezTo>
                    <a:pt x="0" y="18064"/>
                    <a:pt x="184" y="17630"/>
                    <a:pt x="500" y="17314"/>
                  </a:cubicBezTo>
                  <a:lnTo>
                    <a:pt x="9464" y="8361"/>
                  </a:lnTo>
                  <a:cubicBezTo>
                    <a:pt x="10148" y="10084"/>
                    <a:pt x="11531" y="11464"/>
                    <a:pt x="13255" y="12148"/>
                  </a:cubicBezTo>
                  <a:cubicBezTo>
                    <a:pt x="13255" y="12148"/>
                    <a:pt x="4278" y="21114"/>
                    <a:pt x="4278" y="2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38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0" grpId="0" animBg="1"/>
      <p:bldP spid="17" grpId="0" animBg="1"/>
      <p:bldP spid="18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D85D542-0029-46F4-8204-9088D56DDDFC}"/>
              </a:ext>
            </a:extLst>
          </p:cNvPr>
          <p:cNvGrpSpPr/>
          <p:nvPr/>
        </p:nvGrpSpPr>
        <p:grpSpPr>
          <a:xfrm>
            <a:off x="3659326" y="2510286"/>
            <a:ext cx="1825348" cy="756084"/>
            <a:chOff x="3659326" y="2510286"/>
            <a:chExt cx="1825348" cy="756084"/>
          </a:xfrm>
        </p:grpSpPr>
        <p:sp>
          <p:nvSpPr>
            <p:cNvPr id="3" name="îŝḷîḓé-Frame 2">
              <a:extLst>
                <a:ext uri="{FF2B5EF4-FFF2-40B4-BE49-F238E27FC236}">
                  <a16:creationId xmlns="" xmlns:a16="http://schemas.microsoft.com/office/drawing/2014/main" id="{3962024D-BE3C-464B-B798-F804BCBABB64}"/>
                </a:ext>
              </a:extLst>
            </p:cNvPr>
            <p:cNvSpPr/>
            <p:nvPr/>
          </p:nvSpPr>
          <p:spPr>
            <a:xfrm rot="18900000">
              <a:off x="4728590" y="2510286"/>
              <a:ext cx="756084" cy="756084"/>
            </a:xfrm>
            <a:prstGeom prst="frame">
              <a:avLst>
                <a:gd name="adj1" fmla="val 71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îŝḷîḓé-Frame 3">
              <a:extLst>
                <a:ext uri="{FF2B5EF4-FFF2-40B4-BE49-F238E27FC236}">
                  <a16:creationId xmlns="" xmlns:a16="http://schemas.microsoft.com/office/drawing/2014/main" id="{C52D80D3-E867-4B14-8459-D0866ED0E6F0}"/>
                </a:ext>
              </a:extLst>
            </p:cNvPr>
            <p:cNvSpPr/>
            <p:nvPr/>
          </p:nvSpPr>
          <p:spPr>
            <a:xfrm rot="18900000">
              <a:off x="3659326" y="2510286"/>
              <a:ext cx="756084" cy="756084"/>
            </a:xfrm>
            <a:prstGeom prst="frame">
              <a:avLst>
                <a:gd name="adj1" fmla="val 71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31"/>
          <p:cNvSpPr>
            <a:spLocks/>
          </p:cNvSpPr>
          <p:nvPr/>
        </p:nvSpPr>
        <p:spPr bwMode="auto">
          <a:xfrm rot="21176574">
            <a:off x="2827564" y="2106458"/>
            <a:ext cx="1581690" cy="1624778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31"/>
          <p:cNvSpPr>
            <a:spLocks/>
          </p:cNvSpPr>
          <p:nvPr/>
        </p:nvSpPr>
        <p:spPr bwMode="auto">
          <a:xfrm rot="21176574">
            <a:off x="4732969" y="2106458"/>
            <a:ext cx="1581690" cy="1624778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CB8CDFB-683F-4A6C-8D3B-334513B60245}"/>
              </a:ext>
            </a:extLst>
          </p:cNvPr>
          <p:cNvGrpSpPr/>
          <p:nvPr/>
        </p:nvGrpSpPr>
        <p:grpSpPr>
          <a:xfrm>
            <a:off x="2652120" y="1028923"/>
            <a:ext cx="3839762" cy="705527"/>
            <a:chOff x="3536160" y="3725012"/>
            <a:chExt cx="5119682" cy="940703"/>
          </a:xfrm>
        </p:grpSpPr>
        <p:sp>
          <p:nvSpPr>
            <p:cNvPr id="32" name="îŝḷîḓé-Rectangle 31">
              <a:extLst>
                <a:ext uri="{FF2B5EF4-FFF2-40B4-BE49-F238E27FC236}">
                  <a16:creationId xmlns="" xmlns:a16="http://schemas.microsoft.com/office/drawing/2014/main" id="{F5004880-8A34-4892-AA8E-DC263BFC69EF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33" name="îŝḷîḓé-文本框 26">
              <a:extLst>
                <a:ext uri="{FF2B5EF4-FFF2-40B4-BE49-F238E27FC236}">
                  <a16:creationId xmlns="" xmlns:a16="http://schemas.microsoft.com/office/drawing/2014/main" id="{7BA0C4A6-66CE-49DC-A770-602C14B7C2A7}"/>
                </a:ext>
              </a:extLst>
            </p:cNvPr>
            <p:cNvSpPr txBox="1"/>
            <p:nvPr/>
          </p:nvSpPr>
          <p:spPr>
            <a:xfrm>
              <a:off x="4625271" y="4148027"/>
              <a:ext cx="2851374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5957FB7-DEF3-4BE3-B343-34C9F8158592}"/>
              </a:ext>
            </a:extLst>
          </p:cNvPr>
          <p:cNvGrpSpPr/>
          <p:nvPr/>
        </p:nvGrpSpPr>
        <p:grpSpPr>
          <a:xfrm>
            <a:off x="617682" y="2242335"/>
            <a:ext cx="2579751" cy="617473"/>
            <a:chOff x="617682" y="2242335"/>
            <a:chExt cx="2579751" cy="617473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1C5AB08-FDC2-42DB-92FC-7983D24B2DFC}"/>
                </a:ext>
              </a:extLst>
            </p:cNvPr>
            <p:cNvGrpSpPr/>
            <p:nvPr/>
          </p:nvGrpSpPr>
          <p:grpSpPr>
            <a:xfrm>
              <a:off x="617682" y="2271803"/>
              <a:ext cx="1933522" cy="588005"/>
              <a:chOff x="251866" y="1988839"/>
              <a:chExt cx="3288629" cy="784007"/>
            </a:xfrm>
          </p:grpSpPr>
          <p:sp>
            <p:nvSpPr>
              <p:cNvPr id="30" name="îŝḷîḓé-TextBox 5">
                <a:extLst>
                  <a:ext uri="{FF2B5EF4-FFF2-40B4-BE49-F238E27FC236}">
                    <a16:creationId xmlns="" xmlns:a16="http://schemas.microsoft.com/office/drawing/2014/main" id="{721E4175-450F-4C15-99A3-280AD013CDB5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1" name="îŝḷîḓé-Rectangle 30">
                <a:extLst>
                  <a:ext uri="{FF2B5EF4-FFF2-40B4-BE49-F238E27FC236}">
                    <a16:creationId xmlns="" xmlns:a16="http://schemas.microsoft.com/office/drawing/2014/main" id="{708D0063-1B0C-4241-9484-8670D40570B3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7000158-9FCD-4C88-B14C-8AB22EDFD602}"/>
                </a:ext>
              </a:extLst>
            </p:cNvPr>
            <p:cNvGrpSpPr/>
            <p:nvPr/>
          </p:nvGrpSpPr>
          <p:grpSpPr>
            <a:xfrm>
              <a:off x="2831776" y="2242335"/>
              <a:ext cx="365657" cy="365657"/>
              <a:chOff x="4372112" y="4627893"/>
              <a:chExt cx="487542" cy="487542"/>
            </a:xfrm>
          </p:grpSpPr>
          <p:sp>
            <p:nvSpPr>
              <p:cNvPr id="22" name="îŝḷîḓé-Oval 21">
                <a:extLst>
                  <a:ext uri="{FF2B5EF4-FFF2-40B4-BE49-F238E27FC236}">
                    <a16:creationId xmlns="" xmlns:a16="http://schemas.microsoft.com/office/drawing/2014/main" id="{2B614E8C-4759-4EDB-8198-CD839CD76CF8}"/>
                  </a:ext>
                </a:extLst>
              </p:cNvPr>
              <p:cNvSpPr/>
              <p:nvPr/>
            </p:nvSpPr>
            <p:spPr>
              <a:xfrm>
                <a:off x="4372112" y="4627893"/>
                <a:ext cx="487542" cy="487542"/>
              </a:xfrm>
              <a:prstGeom prst="ellipse">
                <a:avLst/>
              </a:prstGeom>
              <a:gradFill>
                <a:gsLst>
                  <a:gs pos="0">
                    <a:srgbClr val="5ABED0"/>
                  </a:gs>
                  <a:gs pos="63000">
                    <a:srgbClr val="5A53A1"/>
                  </a:gs>
                </a:gsLst>
                <a:lin ang="36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îŝḷîḓé-Freeform 70">
                <a:extLst>
                  <a:ext uri="{FF2B5EF4-FFF2-40B4-BE49-F238E27FC236}">
                    <a16:creationId xmlns="" xmlns:a16="http://schemas.microsoft.com/office/drawing/2014/main" id="{834F2844-4680-42FD-9A0E-2F726E5588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72837" y="4733885"/>
                <a:ext cx="286093" cy="275559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288000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FCD2BAA-1435-4AB1-8934-75C5B5990D80}"/>
              </a:ext>
            </a:extLst>
          </p:cNvPr>
          <p:cNvGrpSpPr/>
          <p:nvPr/>
        </p:nvGrpSpPr>
        <p:grpSpPr>
          <a:xfrm>
            <a:off x="5946568" y="2242335"/>
            <a:ext cx="2581808" cy="617473"/>
            <a:chOff x="5946568" y="2242335"/>
            <a:chExt cx="2581808" cy="61747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87371164-E456-4BE7-A848-A335E91240C3}"/>
                </a:ext>
              </a:extLst>
            </p:cNvPr>
            <p:cNvGrpSpPr/>
            <p:nvPr/>
          </p:nvGrpSpPr>
          <p:grpSpPr>
            <a:xfrm>
              <a:off x="6594854" y="2271803"/>
              <a:ext cx="1933522" cy="588005"/>
              <a:chOff x="128816" y="2217083"/>
              <a:chExt cx="3288629" cy="784007"/>
            </a:xfrm>
          </p:grpSpPr>
          <p:sp>
            <p:nvSpPr>
              <p:cNvPr id="26" name="îŝḷîḓé-TextBox 5">
                <a:extLst>
                  <a:ext uri="{FF2B5EF4-FFF2-40B4-BE49-F238E27FC236}">
                    <a16:creationId xmlns="" xmlns:a16="http://schemas.microsoft.com/office/drawing/2014/main" id="{300A4FD7-7662-4C0B-AD82-3D6BEC8489FA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îŝḷîḓé-Rectangle 26">
                <a:extLst>
                  <a:ext uri="{FF2B5EF4-FFF2-40B4-BE49-F238E27FC236}">
                    <a16:creationId xmlns="" xmlns:a16="http://schemas.microsoft.com/office/drawing/2014/main" id="{235EBE42-3F09-4A42-89E6-6AA45DAACE81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00577CCD-BB50-4AE6-BEDA-6CFB4727A7FB}"/>
                </a:ext>
              </a:extLst>
            </p:cNvPr>
            <p:cNvGrpSpPr/>
            <p:nvPr/>
          </p:nvGrpSpPr>
          <p:grpSpPr>
            <a:xfrm>
              <a:off x="5946568" y="2242335"/>
              <a:ext cx="365657" cy="365657"/>
              <a:chOff x="7370158" y="2743576"/>
              <a:chExt cx="648072" cy="648072"/>
            </a:xfrm>
          </p:grpSpPr>
          <p:sp>
            <p:nvSpPr>
              <p:cNvPr id="20" name="îŝḷîḓé-Oval 19">
                <a:extLst>
                  <a:ext uri="{FF2B5EF4-FFF2-40B4-BE49-F238E27FC236}">
                    <a16:creationId xmlns="" xmlns:a16="http://schemas.microsoft.com/office/drawing/2014/main" id="{264BB7BC-9A7A-43D0-8C4F-47B396650A95}"/>
                  </a:ext>
                </a:extLst>
              </p:cNvPr>
              <p:cNvSpPr/>
              <p:nvPr/>
            </p:nvSpPr>
            <p:spPr>
              <a:xfrm>
                <a:off x="7370158" y="2743576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5ABED0"/>
                  </a:gs>
                  <a:gs pos="63000">
                    <a:srgbClr val="5A53A1"/>
                  </a:gs>
                </a:gsLst>
                <a:lin ang="36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îŝḷîḓé-university7">
                <a:extLst>
                  <a:ext uri="{FF2B5EF4-FFF2-40B4-BE49-F238E27FC236}">
                    <a16:creationId xmlns="" xmlns:a16="http://schemas.microsoft.com/office/drawing/2014/main" id="{21E33198-279F-4FE0-8C2F-E43BAF016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4048" y="2884467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24AAFFCB-1723-4003-9B15-55AFD0AD2E40}"/>
              </a:ext>
            </a:extLst>
          </p:cNvPr>
          <p:cNvGrpSpPr/>
          <p:nvPr/>
        </p:nvGrpSpPr>
        <p:grpSpPr>
          <a:xfrm>
            <a:off x="2546141" y="3533771"/>
            <a:ext cx="1933522" cy="989486"/>
            <a:chOff x="2546141" y="3533771"/>
            <a:chExt cx="1933522" cy="989486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1A1BE88F-4797-440F-8148-01995F2404C6}"/>
                </a:ext>
              </a:extLst>
            </p:cNvPr>
            <p:cNvGrpSpPr/>
            <p:nvPr/>
          </p:nvGrpSpPr>
          <p:grpSpPr>
            <a:xfrm>
              <a:off x="2546141" y="3935252"/>
              <a:ext cx="1933522" cy="588005"/>
              <a:chOff x="251866" y="1988839"/>
              <a:chExt cx="3288629" cy="784007"/>
            </a:xfrm>
          </p:grpSpPr>
          <p:sp>
            <p:nvSpPr>
              <p:cNvPr id="28" name="îŝḷîḓé-TextBox 5">
                <a:extLst>
                  <a:ext uri="{FF2B5EF4-FFF2-40B4-BE49-F238E27FC236}">
                    <a16:creationId xmlns="" xmlns:a16="http://schemas.microsoft.com/office/drawing/2014/main" id="{B2000CF8-2CE1-4068-8E2A-58BE964A725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9" name="îŝḷîḓé-Rectangle 28">
                <a:extLst>
                  <a:ext uri="{FF2B5EF4-FFF2-40B4-BE49-F238E27FC236}">
                    <a16:creationId xmlns="" xmlns:a16="http://schemas.microsoft.com/office/drawing/2014/main" id="{BC4FE061-0115-4943-8DD2-16BF14B55BA6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CE8795A-F6BF-49D7-B271-55C0324AA887}"/>
                </a:ext>
              </a:extLst>
            </p:cNvPr>
            <p:cNvGrpSpPr/>
            <p:nvPr/>
          </p:nvGrpSpPr>
          <p:grpSpPr>
            <a:xfrm>
              <a:off x="3330074" y="3533771"/>
              <a:ext cx="365657" cy="365657"/>
              <a:chOff x="4581654" y="5154441"/>
              <a:chExt cx="648072" cy="648072"/>
            </a:xfrm>
          </p:grpSpPr>
          <p:sp>
            <p:nvSpPr>
              <p:cNvPr id="18" name="îŝḷîḓé-Oval 17">
                <a:extLst>
                  <a:ext uri="{FF2B5EF4-FFF2-40B4-BE49-F238E27FC236}">
                    <a16:creationId xmlns="" xmlns:a16="http://schemas.microsoft.com/office/drawing/2014/main" id="{7655F294-55A6-45BE-8A6F-01E20926AA10}"/>
                  </a:ext>
                </a:extLst>
              </p:cNvPr>
              <p:cNvSpPr/>
              <p:nvPr/>
            </p:nvSpPr>
            <p:spPr>
              <a:xfrm>
                <a:off x="4581654" y="5154441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ŝḷîḓé-Freeform 428">
                <a:extLst>
                  <a:ext uri="{FF2B5EF4-FFF2-40B4-BE49-F238E27FC236}">
                    <a16:creationId xmlns="" xmlns:a16="http://schemas.microsoft.com/office/drawing/2014/main" id="{97366FD4-1A07-430B-AE61-1C28BF611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544" y="5295332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C10ED0F-E42E-4B00-A8E1-7BC72F5A239A}"/>
              </a:ext>
            </a:extLst>
          </p:cNvPr>
          <p:cNvGrpSpPr/>
          <p:nvPr/>
        </p:nvGrpSpPr>
        <p:grpSpPr>
          <a:xfrm>
            <a:off x="4690180" y="3533771"/>
            <a:ext cx="1881838" cy="989486"/>
            <a:chOff x="4690180" y="3533771"/>
            <a:chExt cx="1881838" cy="989486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7CE3E8AD-4EAB-4CE6-8D3C-F91456842F6D}"/>
                </a:ext>
              </a:extLst>
            </p:cNvPr>
            <p:cNvGrpSpPr/>
            <p:nvPr/>
          </p:nvGrpSpPr>
          <p:grpSpPr>
            <a:xfrm>
              <a:off x="4690180" y="3935252"/>
              <a:ext cx="1881838" cy="588005"/>
              <a:chOff x="251866" y="1988839"/>
              <a:chExt cx="3288629" cy="784007"/>
            </a:xfrm>
          </p:grpSpPr>
          <p:sp>
            <p:nvSpPr>
              <p:cNvPr id="24" name="îŝḷîḓé-TextBox 5">
                <a:extLst>
                  <a:ext uri="{FF2B5EF4-FFF2-40B4-BE49-F238E27FC236}">
                    <a16:creationId xmlns="" xmlns:a16="http://schemas.microsoft.com/office/drawing/2014/main" id="{918CDA17-FE2E-490B-B212-ACABE8249121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îŝḷîḓé-Rectangle 24">
                <a:extLst>
                  <a:ext uri="{FF2B5EF4-FFF2-40B4-BE49-F238E27FC236}">
                    <a16:creationId xmlns="" xmlns:a16="http://schemas.microsoft.com/office/drawing/2014/main" id="{FCF01651-1BE5-45AE-A3D8-A67A9DF0D5A3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688E0451-4673-492E-BC29-5C8F7B62287F}"/>
                </a:ext>
              </a:extLst>
            </p:cNvPr>
            <p:cNvGrpSpPr/>
            <p:nvPr/>
          </p:nvGrpSpPr>
          <p:grpSpPr>
            <a:xfrm>
              <a:off x="5448271" y="3533771"/>
              <a:ext cx="365657" cy="365657"/>
              <a:chOff x="7235874" y="5165449"/>
              <a:chExt cx="648072" cy="648072"/>
            </a:xfrm>
          </p:grpSpPr>
          <p:sp>
            <p:nvSpPr>
              <p:cNvPr id="16" name="îŝḷîḓé-Oval 15">
                <a:extLst>
                  <a:ext uri="{FF2B5EF4-FFF2-40B4-BE49-F238E27FC236}">
                    <a16:creationId xmlns="" xmlns:a16="http://schemas.microsoft.com/office/drawing/2014/main" id="{278C3D91-442E-4B96-908D-9E4655741FD0}"/>
                  </a:ext>
                </a:extLst>
              </p:cNvPr>
              <p:cNvSpPr/>
              <p:nvPr/>
            </p:nvSpPr>
            <p:spPr>
              <a:xfrm>
                <a:off x="7235874" y="5165449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îŝḷîḓé-AutoShape 75">
                <a:extLst>
                  <a:ext uri="{FF2B5EF4-FFF2-40B4-BE49-F238E27FC236}">
                    <a16:creationId xmlns="" xmlns:a16="http://schemas.microsoft.com/office/drawing/2014/main" id="{E0D7901B-432D-4341-B32E-461CFFA47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764" y="5306340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9097D17C-6695-4333-92D5-5F9EEA19A5C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2698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866389" y="1841309"/>
            <a:ext cx="0" cy="1974267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/>
          </p:cNvCxnSpPr>
          <p:nvPr/>
        </p:nvCxnSpPr>
        <p:spPr>
          <a:xfrm>
            <a:off x="1403856" y="2828442"/>
            <a:ext cx="3246993" cy="0"/>
          </a:xfrm>
          <a:prstGeom prst="line">
            <a:avLst/>
          </a:pr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ṥḷîďê"/>
          <p:cNvSpPr/>
          <p:nvPr/>
        </p:nvSpPr>
        <p:spPr>
          <a:xfrm>
            <a:off x="2447182" y="2700312"/>
            <a:ext cx="810090" cy="256258"/>
          </a:xfrm>
          <a:prstGeom prst="roundRect">
            <a:avLst>
              <a:gd name="adj" fmla="val 13693"/>
            </a:avLst>
          </a:prstGeom>
          <a:solidFill>
            <a:srgbClr val="B64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92500" lnSpcReduction="10000"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8" name="îŝḻiḓé"/>
          <p:cNvGrpSpPr/>
          <p:nvPr/>
        </p:nvGrpSpPr>
        <p:grpSpPr>
          <a:xfrm>
            <a:off x="704650" y="1551696"/>
            <a:ext cx="1933522" cy="1035724"/>
            <a:chOff x="1122432" y="2690265"/>
            <a:chExt cx="2578029" cy="1380966"/>
          </a:xfrm>
        </p:grpSpPr>
        <p:grpSp>
          <p:nvGrpSpPr>
            <p:cNvPr id="30" name="iṣľïde"/>
            <p:cNvGrpSpPr/>
            <p:nvPr/>
          </p:nvGrpSpPr>
          <p:grpSpPr>
            <a:xfrm>
              <a:off x="1122432" y="3287224"/>
              <a:ext cx="2578029" cy="784007"/>
              <a:chOff x="251866" y="1988839"/>
              <a:chExt cx="3288629" cy="784007"/>
            </a:xfrm>
          </p:grpSpPr>
          <p:sp>
            <p:nvSpPr>
              <p:cNvPr id="34" name="îsḷïďé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5" name="îṣľíḑê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íṥļiḋe"/>
            <p:cNvGrpSpPr/>
            <p:nvPr/>
          </p:nvGrpSpPr>
          <p:grpSpPr>
            <a:xfrm>
              <a:off x="2167675" y="2690265"/>
              <a:ext cx="487542" cy="487542"/>
              <a:chOff x="4372112" y="4627893"/>
              <a:chExt cx="487542" cy="487542"/>
            </a:xfrm>
          </p:grpSpPr>
          <p:sp>
            <p:nvSpPr>
              <p:cNvPr id="32" name="ïś1iḍê"/>
              <p:cNvSpPr/>
              <p:nvPr/>
            </p:nvSpPr>
            <p:spPr>
              <a:xfrm>
                <a:off x="4372112" y="4627893"/>
                <a:ext cx="487542" cy="487542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îṡlíḑè"/>
              <p:cNvSpPr>
                <a:spLocks noEditPoints="1"/>
              </p:cNvSpPr>
              <p:nvPr/>
            </p:nvSpPr>
            <p:spPr bwMode="auto">
              <a:xfrm>
                <a:off x="4472837" y="4733885"/>
                <a:ext cx="286093" cy="275559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288000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íšḻide"/>
          <p:cNvGrpSpPr/>
          <p:nvPr/>
        </p:nvGrpSpPr>
        <p:grpSpPr>
          <a:xfrm>
            <a:off x="3089894" y="2926875"/>
            <a:ext cx="1933522" cy="1042456"/>
            <a:chOff x="4439816" y="4523837"/>
            <a:chExt cx="2578029" cy="1389942"/>
          </a:xfrm>
        </p:grpSpPr>
        <p:grpSp>
          <p:nvGrpSpPr>
            <p:cNvPr id="24" name="ïṩḻïḓè"/>
            <p:cNvGrpSpPr/>
            <p:nvPr/>
          </p:nvGrpSpPr>
          <p:grpSpPr>
            <a:xfrm>
              <a:off x="4439816" y="5129772"/>
              <a:ext cx="2578029" cy="784007"/>
              <a:chOff x="128816" y="2217083"/>
              <a:chExt cx="3288629" cy="784007"/>
            </a:xfrm>
          </p:grpSpPr>
          <p:sp>
            <p:nvSpPr>
              <p:cNvPr id="28" name="íṡľiḋé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9" name="îsḷîḋé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íşḷïḋè"/>
            <p:cNvGrpSpPr/>
            <p:nvPr/>
          </p:nvGrpSpPr>
          <p:grpSpPr>
            <a:xfrm>
              <a:off x="5485059" y="4523837"/>
              <a:ext cx="487542" cy="487542"/>
              <a:chOff x="7370158" y="2764592"/>
              <a:chExt cx="648072" cy="648072"/>
            </a:xfrm>
          </p:grpSpPr>
          <p:sp>
            <p:nvSpPr>
              <p:cNvPr id="26" name="iṩḻïďè"/>
              <p:cNvSpPr/>
              <p:nvPr/>
            </p:nvSpPr>
            <p:spPr>
              <a:xfrm>
                <a:off x="7370158" y="2764592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5ABED0"/>
                  </a:gs>
                  <a:gs pos="63000">
                    <a:srgbClr val="5A53A1"/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íSḻïḋé"/>
              <p:cNvSpPr>
                <a:spLocks/>
              </p:cNvSpPr>
              <p:nvPr/>
            </p:nvSpPr>
            <p:spPr bwMode="auto">
              <a:xfrm>
                <a:off x="7504048" y="2884467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íśḻídé"/>
          <p:cNvGrpSpPr/>
          <p:nvPr/>
        </p:nvGrpSpPr>
        <p:grpSpPr>
          <a:xfrm>
            <a:off x="3141578" y="1551696"/>
            <a:ext cx="1881838" cy="1020054"/>
            <a:chOff x="4371670" y="2690265"/>
            <a:chExt cx="2509117" cy="1360072"/>
          </a:xfrm>
        </p:grpSpPr>
        <p:grpSp>
          <p:nvGrpSpPr>
            <p:cNvPr id="18" name="íśḷïde"/>
            <p:cNvGrpSpPr/>
            <p:nvPr/>
          </p:nvGrpSpPr>
          <p:grpSpPr>
            <a:xfrm>
              <a:off x="4371670" y="3266330"/>
              <a:ext cx="2509117" cy="784007"/>
              <a:chOff x="251866" y="1988839"/>
              <a:chExt cx="3288629" cy="784007"/>
            </a:xfrm>
          </p:grpSpPr>
          <p:sp>
            <p:nvSpPr>
              <p:cNvPr id="22" name="iš1ïdé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îśľíḑè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ïSliďê"/>
            <p:cNvGrpSpPr/>
            <p:nvPr/>
          </p:nvGrpSpPr>
          <p:grpSpPr>
            <a:xfrm>
              <a:off x="5382457" y="2690265"/>
              <a:ext cx="487542" cy="487542"/>
              <a:chOff x="7235874" y="5165449"/>
              <a:chExt cx="648072" cy="648072"/>
            </a:xfrm>
          </p:grpSpPr>
          <p:sp>
            <p:nvSpPr>
              <p:cNvPr id="20" name="íṩľïďè"/>
              <p:cNvSpPr/>
              <p:nvPr/>
            </p:nvSpPr>
            <p:spPr>
              <a:xfrm>
                <a:off x="7235874" y="5165449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EE3E68"/>
                  </a:gs>
                  <a:gs pos="70000">
                    <a:srgbClr val="B5468B"/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iS1íďê"/>
              <p:cNvSpPr>
                <a:spLocks/>
              </p:cNvSpPr>
              <p:nvPr/>
            </p:nvSpPr>
            <p:spPr bwMode="auto">
              <a:xfrm>
                <a:off x="7369764" y="5306340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íṡļïḋè"/>
          <p:cNvGrpSpPr/>
          <p:nvPr/>
        </p:nvGrpSpPr>
        <p:grpSpPr>
          <a:xfrm>
            <a:off x="704649" y="2926875"/>
            <a:ext cx="1933522" cy="1045891"/>
            <a:chOff x="908739" y="4523837"/>
            <a:chExt cx="2578029" cy="1394521"/>
          </a:xfrm>
        </p:grpSpPr>
        <p:grpSp>
          <p:nvGrpSpPr>
            <p:cNvPr id="12" name="îsḷïḑe"/>
            <p:cNvGrpSpPr/>
            <p:nvPr/>
          </p:nvGrpSpPr>
          <p:grpSpPr>
            <a:xfrm>
              <a:off x="908739" y="5134351"/>
              <a:ext cx="2578029" cy="784007"/>
              <a:chOff x="251866" y="1988839"/>
              <a:chExt cx="3288629" cy="784007"/>
            </a:xfrm>
          </p:grpSpPr>
          <p:sp>
            <p:nvSpPr>
              <p:cNvPr id="16" name="ïṥľïďé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7" name="íṥ1ïďè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ṥľiḑe"/>
            <p:cNvGrpSpPr/>
            <p:nvPr/>
          </p:nvGrpSpPr>
          <p:grpSpPr>
            <a:xfrm>
              <a:off x="1953982" y="4523837"/>
              <a:ext cx="487542" cy="487542"/>
              <a:chOff x="4581654" y="5154441"/>
              <a:chExt cx="648072" cy="648072"/>
            </a:xfrm>
          </p:grpSpPr>
          <p:sp>
            <p:nvSpPr>
              <p:cNvPr id="14" name="íṧ1idê"/>
              <p:cNvSpPr/>
              <p:nvPr/>
            </p:nvSpPr>
            <p:spPr>
              <a:xfrm>
                <a:off x="4581654" y="5154441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rgbClr val="5ABED0"/>
                  </a:gs>
                  <a:gs pos="63000">
                    <a:srgbClr val="5A53A1"/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iṧḻíḑè"/>
              <p:cNvSpPr>
                <a:spLocks/>
              </p:cNvSpPr>
              <p:nvPr/>
            </p:nvSpPr>
            <p:spPr bwMode="auto">
              <a:xfrm>
                <a:off x="4715544" y="5295332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55228"/>
            <a:ext cx="2805113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85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0B427DC-EA90-4803-80E3-5F8B69342361}"/>
              </a:ext>
            </a:extLst>
          </p:cNvPr>
          <p:cNvGrpSpPr/>
          <p:nvPr/>
        </p:nvGrpSpPr>
        <p:grpSpPr>
          <a:xfrm>
            <a:off x="899592" y="919355"/>
            <a:ext cx="3360847" cy="705527"/>
            <a:chOff x="6891385" y="1225807"/>
            <a:chExt cx="4481130" cy="940703"/>
          </a:xfrm>
        </p:grpSpPr>
        <p:sp>
          <p:nvSpPr>
            <p:cNvPr id="37" name="is1ide-Rectangle 36">
              <a:extLst>
                <a:ext uri="{FF2B5EF4-FFF2-40B4-BE49-F238E27FC236}">
                  <a16:creationId xmlns="" xmlns:a16="http://schemas.microsoft.com/office/drawing/2014/main" id="{E18A44D0-E70F-4CA5-B83A-ADFDE67A7BEA}"/>
                </a:ext>
              </a:extLst>
            </p:cNvPr>
            <p:cNvSpPr/>
            <p:nvPr/>
          </p:nvSpPr>
          <p:spPr>
            <a:xfrm>
              <a:off x="6891386" y="1225807"/>
              <a:ext cx="4481129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38" name="is1ide-文本框 26">
              <a:extLst>
                <a:ext uri="{FF2B5EF4-FFF2-40B4-BE49-F238E27FC236}">
                  <a16:creationId xmlns="" xmlns:a16="http://schemas.microsoft.com/office/drawing/2014/main" id="{2834B754-B057-4150-AF39-050B14746915}"/>
                </a:ext>
              </a:extLst>
            </p:cNvPr>
            <p:cNvSpPr txBox="1"/>
            <p:nvPr/>
          </p:nvSpPr>
          <p:spPr>
            <a:xfrm>
              <a:off x="6891385" y="1648822"/>
              <a:ext cx="2880320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cs typeface="+mn-ea"/>
                  <a:sym typeface="+mn-lt"/>
                </a:rPr>
              </a:br>
              <a:r>
                <a:rPr lang="zh-CN" altLang="en-US" sz="1200" dirty="0">
                  <a:cs typeface="+mn-ea"/>
                  <a:sym typeface="+mn-lt"/>
                </a:rPr>
                <a:t>（建议使用主题字体）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B8D725F8-23F2-4A40-888F-1AEC74E0EF27}"/>
              </a:ext>
            </a:extLst>
          </p:cNvPr>
          <p:cNvGrpSpPr/>
          <p:nvPr/>
        </p:nvGrpSpPr>
        <p:grpSpPr>
          <a:xfrm>
            <a:off x="1217691" y="1943797"/>
            <a:ext cx="6623708" cy="2432036"/>
            <a:chOff x="1217691" y="1943797"/>
            <a:chExt cx="6623708" cy="2432036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21E62043-FAD2-43D4-9B62-4512DC261137}"/>
                </a:ext>
              </a:extLst>
            </p:cNvPr>
            <p:cNvGrpSpPr/>
            <p:nvPr/>
          </p:nvGrpSpPr>
          <p:grpSpPr>
            <a:xfrm>
              <a:off x="5841193" y="2865813"/>
              <a:ext cx="1933522" cy="588005"/>
              <a:chOff x="1559496" y="3801006"/>
              <a:chExt cx="2578029" cy="784007"/>
            </a:xfrm>
          </p:grpSpPr>
          <p:sp>
            <p:nvSpPr>
              <p:cNvPr id="35" name="is1ide-TextBox 5">
                <a:extLst>
                  <a:ext uri="{FF2B5EF4-FFF2-40B4-BE49-F238E27FC236}">
                    <a16:creationId xmlns="" xmlns:a16="http://schemas.microsoft.com/office/drawing/2014/main" id="{AE57FDE4-34DF-42A2-8AA8-BD1D49C4169E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6" name="is1ide-Rectangle 35">
                <a:extLst>
                  <a:ext uri="{FF2B5EF4-FFF2-40B4-BE49-F238E27FC236}">
                    <a16:creationId xmlns="" xmlns:a16="http://schemas.microsoft.com/office/drawing/2014/main" id="{F1AB8398-3919-489E-B0C3-1FA7584B1CA3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E2C2EBB1-A415-47C9-8059-825E055D6B65}"/>
                </a:ext>
              </a:extLst>
            </p:cNvPr>
            <p:cNvGrpSpPr/>
            <p:nvPr/>
          </p:nvGrpSpPr>
          <p:grpSpPr>
            <a:xfrm>
              <a:off x="5107457" y="1943797"/>
              <a:ext cx="1933522" cy="588005"/>
              <a:chOff x="1559496" y="3801006"/>
              <a:chExt cx="2578029" cy="784007"/>
            </a:xfrm>
          </p:grpSpPr>
          <p:sp>
            <p:nvSpPr>
              <p:cNvPr id="33" name="is1ide-TextBox 5">
                <a:extLst>
                  <a:ext uri="{FF2B5EF4-FFF2-40B4-BE49-F238E27FC236}">
                    <a16:creationId xmlns="" xmlns:a16="http://schemas.microsoft.com/office/drawing/2014/main" id="{2A79E6EB-5352-40AE-B2FB-F60EF2E826D3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4" name="is1ide-Rectangle 33">
                <a:extLst>
                  <a:ext uri="{FF2B5EF4-FFF2-40B4-BE49-F238E27FC236}">
                    <a16:creationId xmlns="" xmlns:a16="http://schemas.microsoft.com/office/drawing/2014/main" id="{34CDE121-4DB6-46C6-A6D4-165374598BE5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9BC889F-A7B6-47EC-ACCA-1BBC86F02EA9}"/>
                </a:ext>
              </a:extLst>
            </p:cNvPr>
            <p:cNvGrpSpPr/>
            <p:nvPr/>
          </p:nvGrpSpPr>
          <p:grpSpPr>
            <a:xfrm>
              <a:off x="5907877" y="3787828"/>
              <a:ext cx="1933522" cy="588005"/>
              <a:chOff x="1559496" y="3801006"/>
              <a:chExt cx="2578029" cy="784007"/>
            </a:xfrm>
          </p:grpSpPr>
          <p:sp>
            <p:nvSpPr>
              <p:cNvPr id="31" name="is1ide-TextBox 5">
                <a:extLst>
                  <a:ext uri="{FF2B5EF4-FFF2-40B4-BE49-F238E27FC236}">
                    <a16:creationId xmlns="" xmlns:a16="http://schemas.microsoft.com/office/drawing/2014/main" id="{E47B7CC9-5A6D-4205-9F42-DB035B80C3C5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2" name="is1ide-Rectangle 31">
                <a:extLst>
                  <a:ext uri="{FF2B5EF4-FFF2-40B4-BE49-F238E27FC236}">
                    <a16:creationId xmlns="" xmlns:a16="http://schemas.microsoft.com/office/drawing/2014/main" id="{9C27DE96-C7C5-4DA4-973F-2B9F507C78EA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C20B2F80-AC32-414A-A9AF-A67E54C77783}"/>
                </a:ext>
              </a:extLst>
            </p:cNvPr>
            <p:cNvGrpSpPr/>
            <p:nvPr/>
          </p:nvGrpSpPr>
          <p:grpSpPr>
            <a:xfrm>
              <a:off x="1284375" y="2480732"/>
              <a:ext cx="1933522" cy="588005"/>
              <a:chOff x="1559496" y="3801006"/>
              <a:chExt cx="2578029" cy="784007"/>
            </a:xfrm>
          </p:grpSpPr>
          <p:sp>
            <p:nvSpPr>
              <p:cNvPr id="29" name="is1ide-TextBox 5">
                <a:extLst>
                  <a:ext uri="{FF2B5EF4-FFF2-40B4-BE49-F238E27FC236}">
                    <a16:creationId xmlns="" xmlns:a16="http://schemas.microsoft.com/office/drawing/2014/main" id="{F1EA249B-0545-46DB-8AA7-3187F1229788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0" name="is1ide-Rectangle 29">
                <a:extLst>
                  <a:ext uri="{FF2B5EF4-FFF2-40B4-BE49-F238E27FC236}">
                    <a16:creationId xmlns="" xmlns:a16="http://schemas.microsoft.com/office/drawing/2014/main" id="{7CEC2B0C-1D5D-4525-980C-8D6B9F910243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2677125-EAFA-4EFE-BE7C-2FBB1C56FA39}"/>
                </a:ext>
              </a:extLst>
            </p:cNvPr>
            <p:cNvGrpSpPr/>
            <p:nvPr/>
          </p:nvGrpSpPr>
          <p:grpSpPr>
            <a:xfrm>
              <a:off x="1217691" y="3527426"/>
              <a:ext cx="1933522" cy="588005"/>
              <a:chOff x="1559496" y="3801006"/>
              <a:chExt cx="2578029" cy="784007"/>
            </a:xfrm>
          </p:grpSpPr>
          <p:sp>
            <p:nvSpPr>
              <p:cNvPr id="27" name="is1ide-TextBox 5">
                <a:extLst>
                  <a:ext uri="{FF2B5EF4-FFF2-40B4-BE49-F238E27FC236}">
                    <a16:creationId xmlns="" xmlns:a16="http://schemas.microsoft.com/office/drawing/2014/main" id="{FC7CFEF9-15A8-401F-A75F-0FEF14430457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8" name="is1ide-Rectangle 27">
                <a:extLst>
                  <a:ext uri="{FF2B5EF4-FFF2-40B4-BE49-F238E27FC236}">
                    <a16:creationId xmlns="" xmlns:a16="http://schemas.microsoft.com/office/drawing/2014/main" id="{2FFD9E81-E1E9-4B46-8E82-747EDA4A07EA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文本标题</a:t>
                </a:r>
                <a:endParaRPr lang="en-US" altLang="zh-CN" sz="1600" b="1" dirty="0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is1ide-AutoShape 4">
            <a:extLst>
              <a:ext uri="{FF2B5EF4-FFF2-40B4-BE49-F238E27FC236}">
                <a16:creationId xmlns="" xmlns:a16="http://schemas.microsoft.com/office/drawing/2014/main" id="{17600F44-A295-47EC-9337-831FF3A95E8B}"/>
              </a:ext>
            </a:extLst>
          </p:cNvPr>
          <p:cNvSpPr>
            <a:spLocks/>
          </p:cNvSpPr>
          <p:nvPr/>
        </p:nvSpPr>
        <p:spPr bwMode="auto">
          <a:xfrm>
            <a:off x="3383868" y="2193708"/>
            <a:ext cx="2291354" cy="1998222"/>
          </a:xfrm>
          <a:custGeom>
            <a:avLst/>
            <a:gdLst>
              <a:gd name="T0" fmla="*/ 4504532 w 21410"/>
              <a:gd name="T1" fmla="*/ 3928635 h 21460"/>
              <a:gd name="T2" fmla="*/ 4504532 w 21410"/>
              <a:gd name="T3" fmla="*/ 3928635 h 21460"/>
              <a:gd name="T4" fmla="*/ 4504532 w 21410"/>
              <a:gd name="T5" fmla="*/ 3928635 h 21460"/>
              <a:gd name="T6" fmla="*/ 4504532 w 21410"/>
              <a:gd name="T7" fmla="*/ 3928635 h 214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10" h="21460">
                <a:moveTo>
                  <a:pt x="10087" y="1"/>
                </a:moveTo>
                <a:cubicBezTo>
                  <a:pt x="10004" y="-1"/>
                  <a:pt x="9920" y="0"/>
                  <a:pt x="9836" y="6"/>
                </a:cubicBezTo>
                <a:cubicBezTo>
                  <a:pt x="8489" y="98"/>
                  <a:pt x="7334" y="1235"/>
                  <a:pt x="7100" y="2753"/>
                </a:cubicBezTo>
                <a:cubicBezTo>
                  <a:pt x="6862" y="4295"/>
                  <a:pt x="7371" y="5484"/>
                  <a:pt x="8475" y="6368"/>
                </a:cubicBezTo>
                <a:cubicBezTo>
                  <a:pt x="9015" y="6801"/>
                  <a:pt x="9217" y="7418"/>
                  <a:pt x="9104" y="8148"/>
                </a:cubicBezTo>
                <a:cubicBezTo>
                  <a:pt x="8997" y="8863"/>
                  <a:pt x="8639" y="9355"/>
                  <a:pt x="8019" y="9582"/>
                </a:cubicBezTo>
                <a:cubicBezTo>
                  <a:pt x="7593" y="9738"/>
                  <a:pt x="7177" y="9921"/>
                  <a:pt x="6789" y="10183"/>
                </a:cubicBezTo>
                <a:cubicBezTo>
                  <a:pt x="6216" y="10568"/>
                  <a:pt x="5627" y="10604"/>
                  <a:pt x="5059" y="10185"/>
                </a:cubicBezTo>
                <a:cubicBezTo>
                  <a:pt x="4495" y="9770"/>
                  <a:pt x="4253" y="9160"/>
                  <a:pt x="4331" y="8392"/>
                </a:cubicBezTo>
                <a:cubicBezTo>
                  <a:pt x="4375" y="7950"/>
                  <a:pt x="4324" y="7528"/>
                  <a:pt x="4162" y="7122"/>
                </a:cubicBezTo>
                <a:cubicBezTo>
                  <a:pt x="3814" y="6252"/>
                  <a:pt x="3220" y="5773"/>
                  <a:pt x="2397" y="5725"/>
                </a:cubicBezTo>
                <a:cubicBezTo>
                  <a:pt x="1542" y="5676"/>
                  <a:pt x="877" y="6108"/>
                  <a:pt x="473" y="6978"/>
                </a:cubicBezTo>
                <a:cubicBezTo>
                  <a:pt x="84" y="7815"/>
                  <a:pt x="139" y="8668"/>
                  <a:pt x="615" y="9438"/>
                </a:cubicBezTo>
                <a:cubicBezTo>
                  <a:pt x="1175" y="10345"/>
                  <a:pt x="1970" y="10582"/>
                  <a:pt x="2890" y="10364"/>
                </a:cubicBezTo>
                <a:cubicBezTo>
                  <a:pt x="3411" y="10239"/>
                  <a:pt x="3861" y="10412"/>
                  <a:pt x="4243" y="10814"/>
                </a:cubicBezTo>
                <a:cubicBezTo>
                  <a:pt x="4798" y="11395"/>
                  <a:pt x="4894" y="12143"/>
                  <a:pt x="4553" y="13089"/>
                </a:cubicBezTo>
                <a:cubicBezTo>
                  <a:pt x="4293" y="13810"/>
                  <a:pt x="4158" y="14530"/>
                  <a:pt x="4139" y="15252"/>
                </a:cubicBezTo>
                <a:lnTo>
                  <a:pt x="4137" y="15237"/>
                </a:lnTo>
                <a:cubicBezTo>
                  <a:pt x="4088" y="15740"/>
                  <a:pt x="3871" y="16114"/>
                  <a:pt x="3452" y="16295"/>
                </a:cubicBezTo>
                <a:cubicBezTo>
                  <a:pt x="3035" y="16473"/>
                  <a:pt x="2657" y="16379"/>
                  <a:pt x="2331" y="16026"/>
                </a:cubicBezTo>
                <a:cubicBezTo>
                  <a:pt x="2145" y="15823"/>
                  <a:pt x="1929" y="15688"/>
                  <a:pt x="1677" y="15625"/>
                </a:cubicBezTo>
                <a:cubicBezTo>
                  <a:pt x="1136" y="15491"/>
                  <a:pt x="676" y="15662"/>
                  <a:pt x="328" y="16148"/>
                </a:cubicBezTo>
                <a:cubicBezTo>
                  <a:pt x="-34" y="16650"/>
                  <a:pt x="-98" y="17229"/>
                  <a:pt x="143" y="17823"/>
                </a:cubicBezTo>
                <a:cubicBezTo>
                  <a:pt x="377" y="18393"/>
                  <a:pt x="792" y="18697"/>
                  <a:pt x="1337" y="18713"/>
                </a:cubicBezTo>
                <a:cubicBezTo>
                  <a:pt x="1980" y="18731"/>
                  <a:pt x="2406" y="18341"/>
                  <a:pt x="2671" y="17690"/>
                </a:cubicBezTo>
                <a:cubicBezTo>
                  <a:pt x="2820" y="17323"/>
                  <a:pt x="3079" y="17117"/>
                  <a:pt x="3416" y="17042"/>
                </a:cubicBezTo>
                <a:cubicBezTo>
                  <a:pt x="3854" y="16946"/>
                  <a:pt x="4210" y="17077"/>
                  <a:pt x="4519" y="17667"/>
                </a:cubicBezTo>
                <a:cubicBezTo>
                  <a:pt x="4534" y="17712"/>
                  <a:pt x="4844" y="18471"/>
                  <a:pt x="5042" y="18820"/>
                </a:cubicBezTo>
                <a:cubicBezTo>
                  <a:pt x="5340" y="19343"/>
                  <a:pt x="5710" y="19797"/>
                  <a:pt x="6126" y="20175"/>
                </a:cubicBezTo>
                <a:cubicBezTo>
                  <a:pt x="6126" y="20175"/>
                  <a:pt x="6162" y="20211"/>
                  <a:pt x="6244" y="20282"/>
                </a:cubicBezTo>
                <a:lnTo>
                  <a:pt x="6237" y="20279"/>
                </a:lnTo>
                <a:cubicBezTo>
                  <a:pt x="6241" y="20283"/>
                  <a:pt x="6246" y="20287"/>
                  <a:pt x="6250" y="20291"/>
                </a:cubicBezTo>
                <a:cubicBezTo>
                  <a:pt x="7100" y="21006"/>
                  <a:pt x="8135" y="21438"/>
                  <a:pt x="9250" y="21457"/>
                </a:cubicBezTo>
                <a:cubicBezTo>
                  <a:pt x="10097" y="21487"/>
                  <a:pt x="10913" y="21286"/>
                  <a:pt x="11638" y="20903"/>
                </a:cubicBezTo>
                <a:cubicBezTo>
                  <a:pt x="12539" y="20410"/>
                  <a:pt x="13259" y="19679"/>
                  <a:pt x="13837" y="18730"/>
                </a:cubicBezTo>
                <a:cubicBezTo>
                  <a:pt x="14194" y="18144"/>
                  <a:pt x="14708" y="17915"/>
                  <a:pt x="15319" y="18009"/>
                </a:cubicBezTo>
                <a:cubicBezTo>
                  <a:pt x="15928" y="18105"/>
                  <a:pt x="16359" y="18483"/>
                  <a:pt x="16591" y="19150"/>
                </a:cubicBezTo>
                <a:cubicBezTo>
                  <a:pt x="16680" y="19406"/>
                  <a:pt x="16737" y="19673"/>
                  <a:pt x="16849" y="19921"/>
                </a:cubicBezTo>
                <a:cubicBezTo>
                  <a:pt x="17336" y="21003"/>
                  <a:pt x="18386" y="21598"/>
                  <a:pt x="19439" y="21373"/>
                </a:cubicBezTo>
                <a:cubicBezTo>
                  <a:pt x="20487" y="21148"/>
                  <a:pt x="21296" y="20132"/>
                  <a:pt x="21399" y="18907"/>
                </a:cubicBezTo>
                <a:cubicBezTo>
                  <a:pt x="21501" y="17691"/>
                  <a:pt x="20870" y="16487"/>
                  <a:pt x="19887" y="16060"/>
                </a:cubicBezTo>
                <a:cubicBezTo>
                  <a:pt x="18905" y="15631"/>
                  <a:pt x="18039" y="15899"/>
                  <a:pt x="17261" y="16670"/>
                </a:cubicBezTo>
                <a:cubicBezTo>
                  <a:pt x="16774" y="17152"/>
                  <a:pt x="16217" y="17206"/>
                  <a:pt x="15646" y="16928"/>
                </a:cubicBezTo>
                <a:cubicBezTo>
                  <a:pt x="15087" y="16656"/>
                  <a:pt x="14734" y="16170"/>
                  <a:pt x="14692" y="15444"/>
                </a:cubicBezTo>
                <a:cubicBezTo>
                  <a:pt x="14658" y="14883"/>
                  <a:pt x="14601" y="14326"/>
                  <a:pt x="14488" y="13780"/>
                </a:cubicBezTo>
                <a:lnTo>
                  <a:pt x="14479" y="13765"/>
                </a:lnTo>
                <a:cubicBezTo>
                  <a:pt x="14327" y="13035"/>
                  <a:pt x="14462" y="12374"/>
                  <a:pt x="14958" y="11839"/>
                </a:cubicBezTo>
                <a:cubicBezTo>
                  <a:pt x="15480" y="11275"/>
                  <a:pt x="16094" y="11145"/>
                  <a:pt x="16767" y="11438"/>
                </a:cubicBezTo>
                <a:cubicBezTo>
                  <a:pt x="17155" y="11607"/>
                  <a:pt x="17549" y="11654"/>
                  <a:pt x="17957" y="11568"/>
                </a:cubicBezTo>
                <a:cubicBezTo>
                  <a:pt x="18833" y="11381"/>
                  <a:pt x="19424" y="10797"/>
                  <a:pt x="19681" y="9827"/>
                </a:cubicBezTo>
                <a:cubicBezTo>
                  <a:pt x="19948" y="8820"/>
                  <a:pt x="19730" y="7915"/>
                  <a:pt x="19050" y="7206"/>
                </a:cubicBezTo>
                <a:cubicBezTo>
                  <a:pt x="18397" y="6524"/>
                  <a:pt x="17614" y="6367"/>
                  <a:pt x="16794" y="6733"/>
                </a:cubicBezTo>
                <a:cubicBezTo>
                  <a:pt x="15828" y="7164"/>
                  <a:pt x="15406" y="8050"/>
                  <a:pt x="15364" y="9206"/>
                </a:cubicBezTo>
                <a:cubicBezTo>
                  <a:pt x="15340" y="9859"/>
                  <a:pt x="15067" y="10350"/>
                  <a:pt x="14604" y="10700"/>
                </a:cubicBezTo>
                <a:cubicBezTo>
                  <a:pt x="13935" y="11210"/>
                  <a:pt x="13235" y="11130"/>
                  <a:pt x="12469" y="10476"/>
                </a:cubicBezTo>
                <a:cubicBezTo>
                  <a:pt x="12469" y="10476"/>
                  <a:pt x="11702" y="9992"/>
                  <a:pt x="11302" y="9766"/>
                </a:cubicBezTo>
                <a:cubicBezTo>
                  <a:pt x="10245" y="9174"/>
                  <a:pt x="10121" y="7465"/>
                  <a:pt x="11070" y="6668"/>
                </a:cubicBezTo>
                <a:cubicBezTo>
                  <a:pt x="11236" y="6529"/>
                  <a:pt x="11428" y="6435"/>
                  <a:pt x="11604" y="6312"/>
                </a:cubicBezTo>
                <a:cubicBezTo>
                  <a:pt x="12745" y="5503"/>
                  <a:pt x="13256" y="3864"/>
                  <a:pt x="12841" y="2360"/>
                </a:cubicBezTo>
                <a:cubicBezTo>
                  <a:pt x="12462" y="984"/>
                  <a:pt x="11338" y="38"/>
                  <a:pt x="10087" y="1"/>
                </a:cubicBezTo>
                <a:close/>
                <a:moveTo>
                  <a:pt x="9231" y="10126"/>
                </a:moveTo>
                <a:cubicBezTo>
                  <a:pt x="9387" y="10117"/>
                  <a:pt x="9544" y="10116"/>
                  <a:pt x="9704" y="10126"/>
                </a:cubicBezTo>
                <a:cubicBezTo>
                  <a:pt x="12172" y="10277"/>
                  <a:pt x="14141" y="12744"/>
                  <a:pt x="14021" y="15643"/>
                </a:cubicBezTo>
                <a:cubicBezTo>
                  <a:pt x="13906" y="18437"/>
                  <a:pt x="11810" y="20694"/>
                  <a:pt x="9330" y="20606"/>
                </a:cubicBezTo>
                <a:cubicBezTo>
                  <a:pt x="6814" y="20563"/>
                  <a:pt x="4772" y="18048"/>
                  <a:pt x="4897" y="15109"/>
                </a:cubicBezTo>
                <a:cubicBezTo>
                  <a:pt x="5010" y="12454"/>
                  <a:pt x="6895" y="10263"/>
                  <a:pt x="9231" y="10126"/>
                </a:cubicBez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DE2D74B-6108-4BD7-A0EB-DE8B57CB91F5}"/>
              </a:ext>
            </a:extLst>
          </p:cNvPr>
          <p:cNvGrpSpPr/>
          <p:nvPr/>
        </p:nvGrpSpPr>
        <p:grpSpPr>
          <a:xfrm>
            <a:off x="5242906" y="3739445"/>
            <a:ext cx="377112" cy="377112"/>
            <a:chOff x="5675954" y="2249137"/>
            <a:chExt cx="648072" cy="648072"/>
          </a:xfrm>
        </p:grpSpPr>
        <p:sp>
          <p:nvSpPr>
            <p:cNvPr id="25" name="is1ide-Oval 24">
              <a:extLst>
                <a:ext uri="{FF2B5EF4-FFF2-40B4-BE49-F238E27FC236}">
                  <a16:creationId xmlns="" xmlns:a16="http://schemas.microsoft.com/office/drawing/2014/main" id="{2B7255F8-D194-464C-973C-08B158305CA2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is1ide-Freeform 428">
              <a:extLst>
                <a:ext uri="{FF2B5EF4-FFF2-40B4-BE49-F238E27FC236}">
                  <a16:creationId xmlns="" xmlns:a16="http://schemas.microsoft.com/office/drawing/2014/main" id="{333F2FB1-5AF0-4E7A-A18C-4FCE223D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3FDB6DE-5376-4D40-8B8A-EEBF95E59B13}"/>
              </a:ext>
            </a:extLst>
          </p:cNvPr>
          <p:cNvGrpSpPr/>
          <p:nvPr/>
        </p:nvGrpSpPr>
        <p:grpSpPr>
          <a:xfrm>
            <a:off x="3426381" y="3682824"/>
            <a:ext cx="210007" cy="210008"/>
            <a:chOff x="7442747" y="2249137"/>
            <a:chExt cx="648072" cy="648072"/>
          </a:xfrm>
        </p:grpSpPr>
        <p:sp>
          <p:nvSpPr>
            <p:cNvPr id="23" name="is1ide-Oval 22">
              <a:extLst>
                <a:ext uri="{FF2B5EF4-FFF2-40B4-BE49-F238E27FC236}">
                  <a16:creationId xmlns="" xmlns:a16="http://schemas.microsoft.com/office/drawing/2014/main" id="{DB38AC0F-6C7C-4402-B6E1-AF4F22512661}"/>
                </a:ext>
              </a:extLst>
            </p:cNvPr>
            <p:cNvSpPr/>
            <p:nvPr/>
          </p:nvSpPr>
          <p:spPr>
            <a:xfrm>
              <a:off x="7442747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s1ide-Freeform 396">
              <a:extLst>
                <a:ext uri="{FF2B5EF4-FFF2-40B4-BE49-F238E27FC236}">
                  <a16:creationId xmlns="" xmlns:a16="http://schemas.microsoft.com/office/drawing/2014/main" id="{48982B97-78F8-42AB-98EC-C27B953ED5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6637" y="2390028"/>
              <a:ext cx="380293" cy="366291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FEEE760-DD2A-44A6-B9CF-A4F27C79C1A4}"/>
              </a:ext>
            </a:extLst>
          </p:cNvPr>
          <p:cNvGrpSpPr/>
          <p:nvPr/>
        </p:nvGrpSpPr>
        <p:grpSpPr>
          <a:xfrm>
            <a:off x="5107457" y="2872516"/>
            <a:ext cx="323929" cy="323930"/>
            <a:chOff x="4792557" y="2249137"/>
            <a:chExt cx="648072" cy="648072"/>
          </a:xfrm>
        </p:grpSpPr>
        <p:sp>
          <p:nvSpPr>
            <p:cNvPr id="21" name="is1ide-Oval 20">
              <a:extLst>
                <a:ext uri="{FF2B5EF4-FFF2-40B4-BE49-F238E27FC236}">
                  <a16:creationId xmlns="" xmlns:a16="http://schemas.microsoft.com/office/drawing/2014/main" id="{247791CF-A95B-462E-8B35-C476509DFAE6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s1ide-Freeform 70">
              <a:extLst>
                <a:ext uri="{FF2B5EF4-FFF2-40B4-BE49-F238E27FC236}">
                  <a16:creationId xmlns="" xmlns:a16="http://schemas.microsoft.com/office/drawing/2014/main" id="{6E5A92A5-7F65-4124-82E1-F05360A15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F36ED47-1712-493A-9D7A-F0D87D1B192F}"/>
              </a:ext>
            </a:extLst>
          </p:cNvPr>
          <p:cNvGrpSpPr/>
          <p:nvPr/>
        </p:nvGrpSpPr>
        <p:grpSpPr>
          <a:xfrm>
            <a:off x="4215225" y="2266896"/>
            <a:ext cx="486054" cy="486054"/>
            <a:chOff x="3909160" y="2249137"/>
            <a:chExt cx="648072" cy="648072"/>
          </a:xfrm>
        </p:grpSpPr>
        <p:sp>
          <p:nvSpPr>
            <p:cNvPr id="19" name="is1ide-Oval 18">
              <a:extLst>
                <a:ext uri="{FF2B5EF4-FFF2-40B4-BE49-F238E27FC236}">
                  <a16:creationId xmlns="" xmlns:a16="http://schemas.microsoft.com/office/drawing/2014/main" id="{238BE82A-B63B-4A20-AFEE-896B5A19582F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is1ide-university7">
              <a:extLst>
                <a:ext uri="{FF2B5EF4-FFF2-40B4-BE49-F238E27FC236}">
                  <a16:creationId xmlns="" xmlns:a16="http://schemas.microsoft.com/office/drawing/2014/main" id="{E8AA9064-FD1E-4E27-8A25-D264C6CD4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9F19E97-8F94-46A0-9CE1-7EA12C127B1E}"/>
              </a:ext>
            </a:extLst>
          </p:cNvPr>
          <p:cNvGrpSpPr/>
          <p:nvPr/>
        </p:nvGrpSpPr>
        <p:grpSpPr>
          <a:xfrm>
            <a:off x="3447598" y="2769954"/>
            <a:ext cx="340462" cy="340463"/>
            <a:chOff x="6559351" y="2249135"/>
            <a:chExt cx="648072" cy="648072"/>
          </a:xfrm>
        </p:grpSpPr>
        <p:sp>
          <p:nvSpPr>
            <p:cNvPr id="17" name="is1ide-Oval 16">
              <a:extLst>
                <a:ext uri="{FF2B5EF4-FFF2-40B4-BE49-F238E27FC236}">
                  <a16:creationId xmlns="" xmlns:a16="http://schemas.microsoft.com/office/drawing/2014/main" id="{CA985D98-36D0-4220-9DA1-028A92A553F0}"/>
                </a:ext>
              </a:extLst>
            </p:cNvPr>
            <p:cNvSpPr/>
            <p:nvPr/>
          </p:nvSpPr>
          <p:spPr>
            <a:xfrm>
              <a:off x="6559351" y="2249135"/>
              <a:ext cx="648072" cy="648072"/>
            </a:xfrm>
            <a:prstGeom prst="ellipse">
              <a:avLst/>
            </a:prstGeom>
            <a:gradFill>
              <a:gsLst>
                <a:gs pos="2000">
                  <a:srgbClr val="5ABED0"/>
                </a:gs>
                <a:gs pos="79000">
                  <a:srgbClr val="5A53A1"/>
                </a:gs>
              </a:gsLst>
              <a:lin ang="4200000" scaled="0"/>
            </a:gra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is1ide-AutoShape 75">
              <a:extLst>
                <a:ext uri="{FF2B5EF4-FFF2-40B4-BE49-F238E27FC236}">
                  <a16:creationId xmlns="" xmlns:a16="http://schemas.microsoft.com/office/drawing/2014/main" id="{E8522BAD-2FB7-4274-AEDD-A986CFEB9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398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is1ide-Rectangle 15">
            <a:extLst>
              <a:ext uri="{FF2B5EF4-FFF2-40B4-BE49-F238E27FC236}">
                <a16:creationId xmlns="" xmlns:a16="http://schemas.microsoft.com/office/drawing/2014/main" id="{755BED7E-7B07-431C-BD75-BF6252B78457}"/>
              </a:ext>
            </a:extLst>
          </p:cNvPr>
          <p:cNvSpPr/>
          <p:nvPr/>
        </p:nvSpPr>
        <p:spPr>
          <a:xfrm>
            <a:off x="4043407" y="3545713"/>
            <a:ext cx="65787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39" name="Title 1">
            <a:extLst>
              <a:ext uri="{FF2B5EF4-FFF2-40B4-BE49-F238E27FC236}">
                <a16:creationId xmlns="" xmlns:a16="http://schemas.microsoft.com/office/drawing/2014/main" id="{49A29A5D-55F7-4DC5-BFD8-8AE6DCB245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rgbClr val="77849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0784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flipV="1">
            <a:off x="-2019427" y="3740535"/>
            <a:ext cx="13000855" cy="2503623"/>
            <a:chOff x="-2374684" y="-1235356"/>
            <a:chExt cx="14738610" cy="2503623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4029" y="-1235356"/>
              <a:ext cx="7829897" cy="2386046"/>
              <a:chOff x="4534029" y="-1235356"/>
              <a:chExt cx="7829897" cy="2386046"/>
            </a:xfrm>
          </p:grpSpPr>
          <p:grpSp>
            <p:nvGrpSpPr>
              <p:cNvPr id="55" name="组合 54"/>
              <p:cNvGrpSpPr/>
              <p:nvPr/>
            </p:nvGrpSpPr>
            <p:grpSpPr>
              <a:xfrm rot="10800000">
                <a:off x="5420169" y="-1235356"/>
                <a:ext cx="2369415" cy="1521268"/>
                <a:chOff x="62634" y="-816529"/>
                <a:chExt cx="2369415" cy="1521268"/>
              </a:xfrm>
            </p:grpSpPr>
            <p:sp>
              <p:nvSpPr>
                <p:cNvPr id="81" name="等腰三角形 80"/>
                <p:cNvSpPr/>
                <p:nvPr/>
              </p:nvSpPr>
              <p:spPr>
                <a:xfrm rot="8608031">
                  <a:off x="62634" y="-534673"/>
                  <a:ext cx="1003300" cy="1131877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12334833">
                  <a:off x="638061" y="-457874"/>
                  <a:ext cx="1042738" cy="1162613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等腰三角形 82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483843" y="-481214"/>
                <a:ext cx="2362324" cy="1497039"/>
                <a:chOff x="69725" y="-816529"/>
                <a:chExt cx="2362324" cy="1497039"/>
              </a:xfrm>
            </p:grpSpPr>
            <p:sp>
              <p:nvSpPr>
                <p:cNvPr id="78" name="等腰三角形 77"/>
                <p:cNvSpPr/>
                <p:nvPr/>
              </p:nvSpPr>
              <p:spPr>
                <a:xfrm rot="8608031">
                  <a:off x="69725" y="-515722"/>
                  <a:ext cx="1003300" cy="111086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12334833">
                  <a:off x="751518" y="-399378"/>
                  <a:ext cx="912201" cy="1079888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0800000">
                <a:off x="9672609" y="-849621"/>
                <a:ext cx="2373169" cy="1621001"/>
                <a:chOff x="58880" y="-816529"/>
                <a:chExt cx="2373169" cy="1621001"/>
              </a:xfrm>
            </p:grpSpPr>
            <p:sp>
              <p:nvSpPr>
                <p:cNvPr id="75" name="等腰三角形 74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13054035">
                  <a:off x="689794" y="-283617"/>
                  <a:ext cx="1093053" cy="1088089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58" name="直接连接符 57"/>
              <p:cNvCxnSpPr>
                <a:stCxn id="47" idx="2"/>
              </p:cNvCxnSpPr>
              <p:nvPr/>
            </p:nvCxnSpPr>
            <p:spPr>
              <a:xfrm>
                <a:off x="4534029" y="713480"/>
                <a:ext cx="1834870" cy="22984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endCxn id="78" idx="0"/>
              </p:cNvCxnSpPr>
              <p:nvPr/>
            </p:nvCxnSpPr>
            <p:spPr>
              <a:xfrm flipV="1">
                <a:off x="6348682" y="908017"/>
                <a:ext cx="1878981" cy="3734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stCxn id="79" idx="0"/>
              </p:cNvCxnSpPr>
              <p:nvPr/>
            </p:nvCxnSpPr>
            <p:spPr>
              <a:xfrm>
                <a:off x="8222039" y="905726"/>
                <a:ext cx="1234714" cy="2449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endCxn id="77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77" idx="4"/>
                <a:endCxn id="75" idx="2"/>
              </p:cNvCxnSpPr>
              <p:nvPr/>
            </p:nvCxnSpPr>
            <p:spPr>
              <a:xfrm flipV="1">
                <a:off x="10588784" y="650678"/>
                <a:ext cx="937937" cy="17267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75" idx="2"/>
              </p:cNvCxnSpPr>
              <p:nvPr/>
            </p:nvCxnSpPr>
            <p:spPr>
              <a:xfrm>
                <a:off x="11526722" y="650678"/>
                <a:ext cx="837204" cy="16299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endCxn id="83" idx="2"/>
              </p:cNvCxnSpPr>
              <p:nvPr/>
            </p:nvCxnSpPr>
            <p:spPr>
              <a:xfrm flipV="1">
                <a:off x="5225095" y="224522"/>
                <a:ext cx="116215" cy="58125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endCxn id="47" idx="4"/>
              </p:cNvCxnSpPr>
              <p:nvPr/>
            </p:nvCxnSpPr>
            <p:spPr>
              <a:xfrm flipH="1" flipV="1">
                <a:off x="5333900" y="224522"/>
                <a:ext cx="1026758" cy="71880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endCxn id="83" idx="4"/>
              </p:cNvCxnSpPr>
              <p:nvPr/>
            </p:nvCxnSpPr>
            <p:spPr>
              <a:xfrm flipH="1" flipV="1">
                <a:off x="6336345" y="337886"/>
                <a:ext cx="19799" cy="596867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83" idx="4"/>
                <a:endCxn id="82" idx="4"/>
              </p:cNvCxnSpPr>
              <p:nvPr/>
            </p:nvCxnSpPr>
            <p:spPr>
              <a:xfrm flipV="1">
                <a:off x="6336345" y="68851"/>
                <a:ext cx="542161" cy="26903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endCxn id="78" idx="4"/>
              </p:cNvCxnSpPr>
              <p:nvPr/>
            </p:nvCxnSpPr>
            <p:spPr>
              <a:xfrm flipV="1">
                <a:off x="6345078" y="192141"/>
                <a:ext cx="862498" cy="74944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endCxn id="78" idx="4"/>
              </p:cNvCxnSpPr>
              <p:nvPr/>
            </p:nvCxnSpPr>
            <p:spPr>
              <a:xfrm>
                <a:off x="6879269" y="68851"/>
                <a:ext cx="328306" cy="12329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78" idx="4"/>
              </p:cNvCxnSpPr>
              <p:nvPr/>
            </p:nvCxnSpPr>
            <p:spPr>
              <a:xfrm>
                <a:off x="7207575" y="192141"/>
                <a:ext cx="59200" cy="72715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6" idx="4"/>
                <a:endCxn id="77" idx="4"/>
              </p:cNvCxnSpPr>
              <p:nvPr/>
            </p:nvCxnSpPr>
            <p:spPr>
              <a:xfrm flipH="1">
                <a:off x="10588785" y="419580"/>
                <a:ext cx="336715" cy="40377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5" idx="2"/>
                <a:endCxn id="76" idx="4"/>
              </p:cNvCxnSpPr>
              <p:nvPr/>
            </p:nvCxnSpPr>
            <p:spPr>
              <a:xfrm flipH="1" flipV="1">
                <a:off x="10925500" y="419580"/>
                <a:ext cx="601222" cy="23109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 rot="187085">
              <a:off x="-2374684" y="-1153473"/>
              <a:ext cx="12006896" cy="2421740"/>
              <a:chOff x="4538010" y="-1241905"/>
              <a:chExt cx="12006896" cy="2421740"/>
            </a:xfrm>
          </p:grpSpPr>
          <p:grpSp>
            <p:nvGrpSpPr>
              <p:cNvPr id="14" name="组合 13"/>
              <p:cNvGrpSpPr/>
              <p:nvPr/>
            </p:nvGrpSpPr>
            <p:grpSpPr>
              <a:xfrm rot="10800000">
                <a:off x="5420169" y="-1241905"/>
                <a:ext cx="2373169" cy="1527817"/>
                <a:chOff x="58880" y="-816529"/>
                <a:chExt cx="2373169" cy="1527817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 rot="8608031">
                  <a:off x="58880" y="-544703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2334833">
                  <a:off x="670766" y="-431712"/>
                  <a:ext cx="1003300" cy="114300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7490135" y="-163588"/>
                <a:ext cx="1581513" cy="1170036"/>
                <a:chOff x="76017" y="-498903"/>
                <a:chExt cx="1581513" cy="1170036"/>
              </a:xfrm>
            </p:grpSpPr>
            <p:sp>
              <p:nvSpPr>
                <p:cNvPr id="50" name="等腰三角形 49"/>
                <p:cNvSpPr/>
                <p:nvPr/>
              </p:nvSpPr>
              <p:spPr>
                <a:xfrm rot="8608031">
                  <a:off x="76017" y="-498903"/>
                  <a:ext cx="1003300" cy="1092210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2334833">
                  <a:off x="674520" y="-409450"/>
                  <a:ext cx="983010" cy="1080583"/>
                </a:xfrm>
                <a:prstGeom prst="triangle">
                  <a:avLst>
                    <a:gd name="adj" fmla="val 59143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0800000">
                <a:off x="9672609" y="-842260"/>
                <a:ext cx="2317530" cy="1613640"/>
                <a:chOff x="114519" y="-816529"/>
                <a:chExt cx="2317530" cy="1613640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 rot="8529587">
                  <a:off x="114519" y="-473331"/>
                  <a:ext cx="973168" cy="1054132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3054035">
                  <a:off x="680147" y="-297204"/>
                  <a:ext cx="1093049" cy="1094315"/>
                </a:xfrm>
                <a:prstGeom prst="triangle">
                  <a:avLst>
                    <a:gd name="adj" fmla="val 66456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1241571">
                  <a:off x="1428749" y="-816529"/>
                  <a:ext cx="1003300" cy="1143000"/>
                </a:xfrm>
                <a:prstGeom prst="triangle">
                  <a:avLst>
                    <a:gd name="adj" fmla="val 16680"/>
                  </a:avLst>
                </a:prstGeom>
                <a:noFill/>
                <a:ln w="12700">
                  <a:solidFill>
                    <a:schemeClr val="bg1">
                      <a:lumMod val="95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7" name="直接连接符 16"/>
              <p:cNvCxnSpPr/>
              <p:nvPr/>
            </p:nvCxnSpPr>
            <p:spPr>
              <a:xfrm rot="21412915">
                <a:off x="4538010" y="774780"/>
                <a:ext cx="1803419" cy="2140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endCxn id="51" idx="0"/>
              </p:cNvCxnSpPr>
              <p:nvPr/>
            </p:nvCxnSpPr>
            <p:spPr>
              <a:xfrm rot="21412915">
                <a:off x="6349273" y="900091"/>
                <a:ext cx="1884744" cy="6443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51" idx="0"/>
              </p:cNvCxnSpPr>
              <p:nvPr/>
            </p:nvCxnSpPr>
            <p:spPr>
              <a:xfrm rot="21412915">
                <a:off x="8242648" y="890109"/>
                <a:ext cx="1206063" cy="28972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endCxn id="49" idx="4"/>
              </p:cNvCxnSpPr>
              <p:nvPr/>
            </p:nvCxnSpPr>
            <p:spPr>
              <a:xfrm flipV="1">
                <a:off x="9456753" y="830931"/>
                <a:ext cx="1141817" cy="31975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49" idx="4"/>
                <a:endCxn id="47" idx="2"/>
              </p:cNvCxnSpPr>
              <p:nvPr/>
            </p:nvCxnSpPr>
            <p:spPr>
              <a:xfrm rot="21412915" flipV="1">
                <a:off x="10581966" y="602359"/>
                <a:ext cx="910694" cy="19929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endCxn id="54" idx="2"/>
              </p:cNvCxnSpPr>
              <p:nvPr/>
            </p:nvCxnSpPr>
            <p:spPr>
              <a:xfrm rot="21412915" flipV="1">
                <a:off x="5180245" y="228389"/>
                <a:ext cx="180560" cy="62792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54" idx="2"/>
              </p:cNvCxnSpPr>
              <p:nvPr/>
            </p:nvCxnSpPr>
            <p:spPr>
              <a:xfrm rot="21412915" flipH="1" flipV="1">
                <a:off x="5364228" y="200600"/>
                <a:ext cx="973512" cy="766648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endCxn id="54" idx="4"/>
              </p:cNvCxnSpPr>
              <p:nvPr/>
            </p:nvCxnSpPr>
            <p:spPr>
              <a:xfrm rot="21412915" flipV="1">
                <a:off x="6327954" y="338089"/>
                <a:ext cx="27132" cy="60716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54" idx="4"/>
                <a:endCxn id="53" idx="4"/>
              </p:cNvCxnSpPr>
              <p:nvPr/>
            </p:nvCxnSpPr>
            <p:spPr>
              <a:xfrm rot="21412915" flipV="1">
                <a:off x="6327425" y="48748"/>
                <a:ext cx="534032" cy="27653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endCxn id="52" idx="2"/>
              </p:cNvCxnSpPr>
              <p:nvPr/>
            </p:nvCxnSpPr>
            <p:spPr>
              <a:xfrm rot="21412915" flipV="1">
                <a:off x="6323325" y="188040"/>
                <a:ext cx="974326" cy="73458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53" idx="4"/>
                <a:endCxn id="50" idx="4"/>
              </p:cNvCxnSpPr>
              <p:nvPr/>
            </p:nvCxnSpPr>
            <p:spPr>
              <a:xfrm rot="21412915">
                <a:off x="6858079" y="27448"/>
                <a:ext cx="356538" cy="188373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222256" y="191360"/>
                <a:ext cx="43179" cy="751965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9298027" y="162578"/>
                <a:ext cx="161645" cy="98811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9449959" y="695959"/>
                <a:ext cx="150657" cy="45473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stCxn id="48" idx="4"/>
                <a:endCxn id="49" idx="4"/>
              </p:cNvCxnSpPr>
              <p:nvPr/>
            </p:nvCxnSpPr>
            <p:spPr>
              <a:xfrm rot="21412915" flipH="1">
                <a:off x="10576990" y="441067"/>
                <a:ext cx="367800" cy="37374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47" idx="2"/>
                <a:endCxn id="48" idx="4"/>
              </p:cNvCxnSpPr>
              <p:nvPr/>
            </p:nvCxnSpPr>
            <p:spPr>
              <a:xfrm rot="21412915" flipH="1" flipV="1">
                <a:off x="10937972" y="419367"/>
                <a:ext cx="542893" cy="17444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51" idx="0"/>
              </p:cNvCxnSpPr>
              <p:nvPr/>
            </p:nvCxnSpPr>
            <p:spPr>
              <a:xfrm rot="21412915" flipV="1">
                <a:off x="8228987" y="737095"/>
                <a:ext cx="1386048" cy="14902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endCxn id="48" idx="4"/>
              </p:cNvCxnSpPr>
              <p:nvPr/>
            </p:nvCxnSpPr>
            <p:spPr>
              <a:xfrm rot="21412915">
                <a:off x="9308215" y="126496"/>
                <a:ext cx="1615337" cy="345032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79" idx="0"/>
                <a:endCxn id="77" idx="2"/>
              </p:cNvCxnSpPr>
              <p:nvPr/>
            </p:nvCxnSpPr>
            <p:spPr>
              <a:xfrm rot="21412915" flipV="1">
                <a:off x="15173194" y="367151"/>
                <a:ext cx="1371712" cy="195736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9" idx="0"/>
                <a:endCxn id="51" idx="2"/>
              </p:cNvCxnSpPr>
              <p:nvPr/>
            </p:nvCxnSpPr>
            <p:spPr>
              <a:xfrm rot="21412915" flipH="1">
                <a:off x="9270816" y="-388962"/>
                <a:ext cx="672014" cy="539264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>
                <a:stCxn id="50" idx="4"/>
                <a:endCxn id="51" idx="2"/>
              </p:cNvCxnSpPr>
              <p:nvPr/>
            </p:nvCxnSpPr>
            <p:spPr>
              <a:xfrm rot="21412915">
                <a:off x="7220424" y="157490"/>
                <a:ext cx="2067252" cy="58171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endCxn id="51" idx="2"/>
              </p:cNvCxnSpPr>
              <p:nvPr/>
            </p:nvCxnSpPr>
            <p:spPr>
              <a:xfrm rot="21412915">
                <a:off x="8714820" y="-547425"/>
                <a:ext cx="551106" cy="727209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3" name="文本框 92"/>
          <p:cNvSpPr txBox="1"/>
          <p:nvPr/>
        </p:nvSpPr>
        <p:spPr>
          <a:xfrm>
            <a:off x="3129513" y="244233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C1A4D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94" name="Shape 285"/>
          <p:cNvSpPr txBox="1"/>
          <p:nvPr/>
        </p:nvSpPr>
        <p:spPr>
          <a:xfrm>
            <a:off x="3148563" y="308078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C1A4D"/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rgbClr val="1C1A4D"/>
              </a:solidFill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10423" y="0"/>
            <a:ext cx="9153604" cy="5143500"/>
            <a:chOff x="-10423" y="0"/>
            <a:chExt cx="9153604" cy="5143500"/>
          </a:xfrm>
        </p:grpSpPr>
        <p:sp>
          <p:nvSpPr>
            <p:cNvPr id="96" name="Freeform 21"/>
            <p:cNvSpPr>
              <a:spLocks/>
            </p:cNvSpPr>
            <p:nvPr/>
          </p:nvSpPr>
          <p:spPr bwMode="auto">
            <a:xfrm rot="5400000">
              <a:off x="-282296" y="271873"/>
              <a:ext cx="5143500" cy="4599754"/>
            </a:xfrm>
            <a:custGeom>
              <a:avLst/>
              <a:gdLst>
                <a:gd name="T0" fmla="*/ 1133 w 1133"/>
                <a:gd name="T1" fmla="*/ 85 h 1012"/>
                <a:gd name="T2" fmla="*/ 777 w 1133"/>
                <a:gd name="T3" fmla="*/ 92 h 1012"/>
                <a:gd name="T4" fmla="*/ 510 w 1133"/>
                <a:gd name="T5" fmla="*/ 502 h 1012"/>
                <a:gd name="T6" fmla="*/ 80 w 1133"/>
                <a:gd name="T7" fmla="*/ 383 h 1012"/>
                <a:gd name="T8" fmla="*/ 0 w 1133"/>
                <a:gd name="T9" fmla="*/ 403 h 1012"/>
                <a:gd name="T10" fmla="*/ 0 w 1133"/>
                <a:gd name="T11" fmla="*/ 1012 h 1012"/>
                <a:gd name="T12" fmla="*/ 1133 w 1133"/>
                <a:gd name="T13" fmla="*/ 1012 h 1012"/>
                <a:gd name="T14" fmla="*/ 1133 w 1133"/>
                <a:gd name="T15" fmla="*/ 85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1012">
                  <a:moveTo>
                    <a:pt x="1133" y="85"/>
                  </a:moveTo>
                  <a:cubicBezTo>
                    <a:pt x="1085" y="64"/>
                    <a:pt x="915" y="0"/>
                    <a:pt x="777" y="92"/>
                  </a:cubicBezTo>
                  <a:cubicBezTo>
                    <a:pt x="615" y="200"/>
                    <a:pt x="704" y="425"/>
                    <a:pt x="510" y="502"/>
                  </a:cubicBezTo>
                  <a:cubicBezTo>
                    <a:pt x="315" y="579"/>
                    <a:pt x="159" y="380"/>
                    <a:pt x="80" y="383"/>
                  </a:cubicBezTo>
                  <a:cubicBezTo>
                    <a:pt x="37" y="385"/>
                    <a:pt x="13" y="395"/>
                    <a:pt x="0" y="403"/>
                  </a:cubicBezTo>
                  <a:cubicBezTo>
                    <a:pt x="0" y="1012"/>
                    <a:pt x="0" y="1012"/>
                    <a:pt x="0" y="1012"/>
                  </a:cubicBezTo>
                  <a:cubicBezTo>
                    <a:pt x="1133" y="1012"/>
                    <a:pt x="1133" y="1012"/>
                    <a:pt x="1133" y="1012"/>
                  </a:cubicBezTo>
                  <a:lnTo>
                    <a:pt x="1133" y="85"/>
                  </a:lnTo>
                  <a:close/>
                </a:path>
              </a:pathLst>
            </a:custGeom>
            <a:gradFill>
              <a:gsLst>
                <a:gs pos="32000">
                  <a:srgbClr val="F7F7FC">
                    <a:alpha val="16000"/>
                  </a:srgbClr>
                </a:gs>
                <a:gs pos="93000">
                  <a:srgbClr val="A0A9CC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 rot="5400000">
              <a:off x="5199749" y="1200068"/>
              <a:ext cx="5138514" cy="2748350"/>
            </a:xfrm>
            <a:custGeom>
              <a:avLst/>
              <a:gdLst>
                <a:gd name="T0" fmla="*/ 0 w 1133"/>
                <a:gd name="T1" fmla="*/ 500 h 604"/>
                <a:gd name="T2" fmla="*/ 178 w 1133"/>
                <a:gd name="T3" fmla="*/ 591 h 604"/>
                <a:gd name="T4" fmla="*/ 342 w 1133"/>
                <a:gd name="T5" fmla="*/ 280 h 604"/>
                <a:gd name="T6" fmla="*/ 674 w 1133"/>
                <a:gd name="T7" fmla="*/ 441 h 604"/>
                <a:gd name="T8" fmla="*/ 846 w 1133"/>
                <a:gd name="T9" fmla="*/ 102 h 604"/>
                <a:gd name="T10" fmla="*/ 1133 w 1133"/>
                <a:gd name="T11" fmla="*/ 205 h 604"/>
                <a:gd name="T12" fmla="*/ 1133 w 1133"/>
                <a:gd name="T13" fmla="*/ 0 h 604"/>
                <a:gd name="T14" fmla="*/ 0 w 1133"/>
                <a:gd name="T15" fmla="*/ 0 h 604"/>
                <a:gd name="T16" fmla="*/ 0 w 1133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604">
                  <a:moveTo>
                    <a:pt x="0" y="500"/>
                  </a:moveTo>
                  <a:cubicBezTo>
                    <a:pt x="21" y="536"/>
                    <a:pt x="76" y="604"/>
                    <a:pt x="178" y="591"/>
                  </a:cubicBezTo>
                  <a:cubicBezTo>
                    <a:pt x="314" y="573"/>
                    <a:pt x="192" y="325"/>
                    <a:pt x="342" y="280"/>
                  </a:cubicBezTo>
                  <a:cubicBezTo>
                    <a:pt x="492" y="235"/>
                    <a:pt x="461" y="490"/>
                    <a:pt x="674" y="441"/>
                  </a:cubicBezTo>
                  <a:cubicBezTo>
                    <a:pt x="887" y="391"/>
                    <a:pt x="678" y="157"/>
                    <a:pt x="846" y="102"/>
                  </a:cubicBezTo>
                  <a:cubicBezTo>
                    <a:pt x="1019" y="45"/>
                    <a:pt x="983" y="199"/>
                    <a:pt x="1133" y="205"/>
                  </a:cubicBezTo>
                  <a:cubicBezTo>
                    <a:pt x="1133" y="0"/>
                    <a:pt x="1133" y="0"/>
                    <a:pt x="11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0"/>
                  </a:lnTo>
                  <a:close/>
                </a:path>
              </a:pathLst>
            </a:custGeom>
            <a:gradFill>
              <a:gsLst>
                <a:gs pos="2000">
                  <a:srgbClr val="A0A9CC"/>
                </a:gs>
                <a:gs pos="93000">
                  <a:srgbClr val="F7F7FC">
                    <a:alpha val="51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8" name="Freeform 35"/>
          <p:cNvSpPr>
            <a:spLocks/>
          </p:cNvSpPr>
          <p:nvPr/>
        </p:nvSpPr>
        <p:spPr bwMode="auto">
          <a:xfrm rot="5400000">
            <a:off x="-417583" y="2764632"/>
            <a:ext cx="2797174" cy="1960563"/>
          </a:xfrm>
          <a:custGeom>
            <a:avLst/>
            <a:gdLst>
              <a:gd name="T0" fmla="*/ 505 w 658"/>
              <a:gd name="T1" fmla="*/ 0 h 460"/>
              <a:gd name="T2" fmla="*/ 352 w 658"/>
              <a:gd name="T3" fmla="*/ 68 h 460"/>
              <a:gd name="T4" fmla="*/ 416 w 658"/>
              <a:gd name="T5" fmla="*/ 347 h 460"/>
              <a:gd name="T6" fmla="*/ 340 w 658"/>
              <a:gd name="T7" fmla="*/ 395 h 460"/>
              <a:gd name="T8" fmla="*/ 200 w 658"/>
              <a:gd name="T9" fmla="*/ 361 h 460"/>
              <a:gd name="T10" fmla="*/ 124 w 658"/>
              <a:gd name="T11" fmla="*/ 346 h 460"/>
              <a:gd name="T12" fmla="*/ 0 w 658"/>
              <a:gd name="T13" fmla="*/ 460 h 460"/>
              <a:gd name="T14" fmla="*/ 658 w 658"/>
              <a:gd name="T15" fmla="*/ 460 h 460"/>
              <a:gd name="T16" fmla="*/ 658 w 658"/>
              <a:gd name="T17" fmla="*/ 27 h 460"/>
              <a:gd name="T18" fmla="*/ 505 w 658"/>
              <a:gd name="T1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8" h="460">
                <a:moveTo>
                  <a:pt x="505" y="0"/>
                </a:moveTo>
                <a:cubicBezTo>
                  <a:pt x="447" y="0"/>
                  <a:pt x="387" y="15"/>
                  <a:pt x="352" y="68"/>
                </a:cubicBezTo>
                <a:cubicBezTo>
                  <a:pt x="266" y="196"/>
                  <a:pt x="432" y="271"/>
                  <a:pt x="416" y="347"/>
                </a:cubicBezTo>
                <a:cubicBezTo>
                  <a:pt x="408" y="382"/>
                  <a:pt x="378" y="395"/>
                  <a:pt x="340" y="395"/>
                </a:cubicBezTo>
                <a:cubicBezTo>
                  <a:pt x="297" y="395"/>
                  <a:pt x="244" y="379"/>
                  <a:pt x="200" y="361"/>
                </a:cubicBezTo>
                <a:cubicBezTo>
                  <a:pt x="177" y="352"/>
                  <a:pt x="150" y="346"/>
                  <a:pt x="124" y="346"/>
                </a:cubicBezTo>
                <a:cubicBezTo>
                  <a:pt x="61" y="346"/>
                  <a:pt x="2" y="378"/>
                  <a:pt x="0" y="460"/>
                </a:cubicBezTo>
                <a:cubicBezTo>
                  <a:pt x="658" y="460"/>
                  <a:pt x="658" y="460"/>
                  <a:pt x="658" y="460"/>
                </a:cubicBezTo>
                <a:cubicBezTo>
                  <a:pt x="658" y="27"/>
                  <a:pt x="658" y="27"/>
                  <a:pt x="658" y="27"/>
                </a:cubicBezTo>
                <a:cubicBezTo>
                  <a:pt x="634" y="19"/>
                  <a:pt x="571" y="0"/>
                  <a:pt x="505" y="0"/>
                </a:cubicBezTo>
              </a:path>
            </a:pathLst>
          </a:custGeom>
          <a:solidFill>
            <a:srgbClr val="5A57A4">
              <a:alpha val="3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 rot="1335888">
            <a:off x="7985993" y="4083682"/>
            <a:ext cx="411410" cy="411410"/>
          </a:xfrm>
          <a:prstGeom prst="ellipse">
            <a:avLst/>
          </a:pr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51520" y="267494"/>
            <a:ext cx="8640960" cy="4608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9"/>
          <p:cNvSpPr>
            <a:spLocks/>
          </p:cNvSpPr>
          <p:nvPr/>
        </p:nvSpPr>
        <p:spPr bwMode="auto">
          <a:xfrm rot="5400000">
            <a:off x="-1788089" y="1898812"/>
            <a:ext cx="5020023" cy="1469355"/>
          </a:xfrm>
          <a:custGeom>
            <a:avLst/>
            <a:gdLst>
              <a:gd name="T0" fmla="*/ 1133 w 1133"/>
              <a:gd name="T1" fmla="*/ 138 h 329"/>
              <a:gd name="T2" fmla="*/ 937 w 1133"/>
              <a:gd name="T3" fmla="*/ 74 h 329"/>
              <a:gd name="T4" fmla="*/ 672 w 1133"/>
              <a:gd name="T5" fmla="*/ 102 h 329"/>
              <a:gd name="T6" fmla="*/ 318 w 1133"/>
              <a:gd name="T7" fmla="*/ 141 h 329"/>
              <a:gd name="T8" fmla="*/ 85 w 1133"/>
              <a:gd name="T9" fmla="*/ 253 h 329"/>
              <a:gd name="T10" fmla="*/ 0 w 1133"/>
              <a:gd name="T11" fmla="*/ 299 h 329"/>
              <a:gd name="T12" fmla="*/ 0 w 1133"/>
              <a:gd name="T13" fmla="*/ 329 h 329"/>
              <a:gd name="T14" fmla="*/ 1133 w 1133"/>
              <a:gd name="T15" fmla="*/ 329 h 329"/>
              <a:gd name="T16" fmla="*/ 1133 w 1133"/>
              <a:gd name="T17" fmla="*/ 13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3" h="329">
                <a:moveTo>
                  <a:pt x="1133" y="138"/>
                </a:moveTo>
                <a:cubicBezTo>
                  <a:pt x="1114" y="112"/>
                  <a:pt x="1042" y="28"/>
                  <a:pt x="937" y="74"/>
                </a:cubicBezTo>
                <a:cubicBezTo>
                  <a:pt x="813" y="128"/>
                  <a:pt x="805" y="203"/>
                  <a:pt x="672" y="102"/>
                </a:cubicBezTo>
                <a:cubicBezTo>
                  <a:pt x="540" y="0"/>
                  <a:pt x="378" y="4"/>
                  <a:pt x="318" y="141"/>
                </a:cubicBezTo>
                <a:cubicBezTo>
                  <a:pt x="259" y="278"/>
                  <a:pt x="244" y="293"/>
                  <a:pt x="85" y="253"/>
                </a:cubicBezTo>
                <a:cubicBezTo>
                  <a:pt x="29" y="238"/>
                  <a:pt x="8" y="272"/>
                  <a:pt x="0" y="299"/>
                </a:cubicBezTo>
                <a:cubicBezTo>
                  <a:pt x="0" y="329"/>
                  <a:pt x="0" y="329"/>
                  <a:pt x="0" y="329"/>
                </a:cubicBezTo>
                <a:cubicBezTo>
                  <a:pt x="1133" y="329"/>
                  <a:pt x="1133" y="329"/>
                  <a:pt x="1133" y="329"/>
                </a:cubicBezTo>
                <a:lnTo>
                  <a:pt x="1133" y="138"/>
                </a:lnTo>
                <a:close/>
              </a:path>
            </a:pathLst>
          </a:custGeom>
          <a:gradFill>
            <a:gsLst>
              <a:gs pos="22000">
                <a:srgbClr val="5A53A1"/>
              </a:gs>
              <a:gs pos="93000">
                <a:srgbClr val="5B99C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Freeform 27"/>
          <p:cNvSpPr>
            <a:spLocks/>
          </p:cNvSpPr>
          <p:nvPr/>
        </p:nvSpPr>
        <p:spPr bwMode="auto">
          <a:xfrm rot="5400000">
            <a:off x="6638431" y="606771"/>
            <a:ext cx="3106534" cy="1902965"/>
          </a:xfrm>
          <a:custGeom>
            <a:avLst/>
            <a:gdLst>
              <a:gd name="T0" fmla="*/ 0 w 685"/>
              <a:gd name="T1" fmla="*/ 0 h 418"/>
              <a:gd name="T2" fmla="*/ 0 w 685"/>
              <a:gd name="T3" fmla="*/ 353 h 418"/>
              <a:gd name="T4" fmla="*/ 202 w 685"/>
              <a:gd name="T5" fmla="*/ 327 h 418"/>
              <a:gd name="T6" fmla="*/ 410 w 685"/>
              <a:gd name="T7" fmla="*/ 96 h 418"/>
              <a:gd name="T8" fmla="*/ 685 w 685"/>
              <a:gd name="T9" fmla="*/ 0 h 418"/>
              <a:gd name="T10" fmla="*/ 0 w 685"/>
              <a:gd name="T11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5" h="418">
                <a:moveTo>
                  <a:pt x="0" y="0"/>
                </a:moveTo>
                <a:cubicBezTo>
                  <a:pt x="0" y="353"/>
                  <a:pt x="0" y="353"/>
                  <a:pt x="0" y="353"/>
                </a:cubicBezTo>
                <a:cubicBezTo>
                  <a:pt x="25" y="369"/>
                  <a:pt x="118" y="418"/>
                  <a:pt x="202" y="327"/>
                </a:cubicBezTo>
                <a:cubicBezTo>
                  <a:pt x="280" y="242"/>
                  <a:pt x="155" y="50"/>
                  <a:pt x="410" y="96"/>
                </a:cubicBezTo>
                <a:cubicBezTo>
                  <a:pt x="537" y="120"/>
                  <a:pt x="664" y="64"/>
                  <a:pt x="6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E3E68"/>
              </a:gs>
              <a:gs pos="70000">
                <a:srgbClr val="B5468B"/>
              </a:gs>
            </a:gsLst>
            <a:lin ang="18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Freeform 31"/>
          <p:cNvSpPr>
            <a:spLocks/>
          </p:cNvSpPr>
          <p:nvPr/>
        </p:nvSpPr>
        <p:spPr bwMode="auto">
          <a:xfrm rot="21176574">
            <a:off x="4025255" y="1046877"/>
            <a:ext cx="1192510" cy="1224996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gradFill>
            <a:gsLst>
              <a:gs pos="0">
                <a:srgbClr val="5ABED0"/>
              </a:gs>
              <a:gs pos="63000">
                <a:srgbClr val="5A53A1"/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211960" y="1235170"/>
            <a:ext cx="9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spc="300" dirty="0">
                <a:ln w="41275">
                  <a:noFill/>
                </a:ln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4800" spc="300" dirty="0">
              <a:ln w="41275">
                <a:noFill/>
              </a:ln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8" grpId="0" animBg="1"/>
      <p:bldP spid="99" grpId="0" animBg="1"/>
      <p:bldP spid="101" grpId="0" animBg="1"/>
      <p:bldP spid="102" grpId="0" animBg="1"/>
      <p:bldP spid="103" grpId="0" animBg="1"/>
      <p:bldP spid="10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SCORM_RATE_SLIDES" val="0"/>
  <p:tag name="ISPRING_SCORM_RATE_QUIZZES" val="0"/>
  <p:tag name="ISPRING_SCORM_PASSING_SCORE" val="0.000000"/>
  <p:tag name="ISPRING_ULTRA_SCORM_COURSE_ID" val="D5A4AF4D-5EBA-4242-B1A2-A5274D55E9A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十四批\602699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785e70-d573-4a92-a42a-5512d40f94a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ea9e5e-2cdd-4ffe-871f-107a645dd20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d81cba-88b0-4806-9f27-37927d695ae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23079-c01d-4113-82d8-88a8a9b793a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34149"/>
      </a:accent1>
      <a:accent2>
        <a:srgbClr val="333333"/>
      </a:accent2>
      <a:accent3>
        <a:srgbClr val="444249"/>
      </a:accent3>
      <a:accent4>
        <a:srgbClr val="333333"/>
      </a:accent4>
      <a:accent5>
        <a:srgbClr val="444149"/>
      </a:accent5>
      <a:accent6>
        <a:srgbClr val="333333"/>
      </a:accent6>
      <a:hlink>
        <a:srgbClr val="24688A"/>
      </a:hlink>
      <a:folHlink>
        <a:srgbClr val="787878"/>
      </a:folHlink>
    </a:clrScheme>
    <a:fontScheme name="dwttn1i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34149"/>
    </a:accent1>
    <a:accent2>
      <a:srgbClr val="333333"/>
    </a:accent2>
    <a:accent3>
      <a:srgbClr val="444249"/>
    </a:accent3>
    <a:accent4>
      <a:srgbClr val="333333"/>
    </a:accent4>
    <a:accent5>
      <a:srgbClr val="444149"/>
    </a:accent5>
    <a:accent6>
      <a:srgbClr val="333333"/>
    </a:accent6>
    <a:hlink>
      <a:srgbClr val="24688A"/>
    </a:hlink>
    <a:folHlink>
      <a:srgbClr val="78787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3731</TotalTime>
  <Words>3482</Words>
  <Application>Microsoft Office PowerPoint</Application>
  <PresentationFormat>全屏显示(16:9)</PresentationFormat>
  <Paragraphs>261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Agency FB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297</cp:revision>
  <dcterms:created xsi:type="dcterms:W3CDTF">2015-12-11T17:46:17Z</dcterms:created>
  <dcterms:modified xsi:type="dcterms:W3CDTF">2020-03-12T12:47:18Z</dcterms:modified>
</cp:coreProperties>
</file>