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258" r:id="rId2"/>
    <p:sldId id="259" r:id="rId3"/>
    <p:sldId id="283" r:id="rId4"/>
    <p:sldId id="269" r:id="rId5"/>
    <p:sldId id="263" r:id="rId6"/>
    <p:sldId id="267" r:id="rId7"/>
    <p:sldId id="268" r:id="rId8"/>
    <p:sldId id="273" r:id="rId9"/>
    <p:sldId id="286" r:id="rId10"/>
    <p:sldId id="264" r:id="rId11"/>
    <p:sldId id="265" r:id="rId12"/>
    <p:sldId id="266" r:id="rId13"/>
    <p:sldId id="270" r:id="rId14"/>
    <p:sldId id="271" r:id="rId15"/>
    <p:sldId id="285" r:id="rId16"/>
    <p:sldId id="274" r:id="rId17"/>
    <p:sldId id="275" r:id="rId18"/>
    <p:sldId id="281" r:id="rId19"/>
    <p:sldId id="282" r:id="rId20"/>
    <p:sldId id="276" r:id="rId21"/>
    <p:sldId id="277" r:id="rId22"/>
    <p:sldId id="284" r:id="rId23"/>
    <p:sldId id="272" r:id="rId24"/>
    <p:sldId id="278" r:id="rId25"/>
    <p:sldId id="279" r:id="rId26"/>
    <p:sldId id="280" r:id="rId27"/>
    <p:sldId id="261" r:id="rId28"/>
    <p:sldId id="28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EE3"/>
    <a:srgbClr val="25A6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5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342FC-F6F8-4D70-8234-2851BD7AC20E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E37D4-DED6-400E-AB12-E81BBECBA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523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02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81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36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36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19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47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19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98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90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485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569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4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41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4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204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99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335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5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518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8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52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39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4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8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40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32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37D4-DED6-400E-AB12-E81BBECBA5A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0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044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72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880793" y="1761721"/>
            <a:ext cx="1319022" cy="1319024"/>
          </a:xfrm>
          <a:custGeom>
            <a:avLst/>
            <a:gdLst>
              <a:gd name="connsiteX0" fmla="*/ 659511 w 1319022"/>
              <a:gd name="connsiteY0" fmla="*/ 0 h 1319024"/>
              <a:gd name="connsiteX1" fmla="*/ 1319022 w 1319022"/>
              <a:gd name="connsiteY1" fmla="*/ 659512 h 1319024"/>
              <a:gd name="connsiteX2" fmla="*/ 659511 w 1319022"/>
              <a:gd name="connsiteY2" fmla="*/ 1319024 h 1319024"/>
              <a:gd name="connsiteX3" fmla="*/ 0 w 1319022"/>
              <a:gd name="connsiteY3" fmla="*/ 659512 h 1319024"/>
              <a:gd name="connsiteX4" fmla="*/ 659511 w 1319022"/>
              <a:gd name="connsiteY4" fmla="*/ 0 h 131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22" h="1319024">
                <a:moveTo>
                  <a:pt x="659511" y="0"/>
                </a:moveTo>
                <a:cubicBezTo>
                  <a:pt x="1023749" y="0"/>
                  <a:pt x="1319022" y="295274"/>
                  <a:pt x="1319022" y="659512"/>
                </a:cubicBezTo>
                <a:cubicBezTo>
                  <a:pt x="1319022" y="1023750"/>
                  <a:pt x="1023749" y="1319024"/>
                  <a:pt x="659511" y="1319024"/>
                </a:cubicBezTo>
                <a:cubicBezTo>
                  <a:pt x="295273" y="1319024"/>
                  <a:pt x="0" y="1023750"/>
                  <a:pt x="0" y="659512"/>
                </a:cubicBezTo>
                <a:cubicBezTo>
                  <a:pt x="0" y="295274"/>
                  <a:pt x="295273" y="0"/>
                  <a:pt x="6595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880793" y="3852796"/>
            <a:ext cx="1319022" cy="1319024"/>
          </a:xfrm>
          <a:custGeom>
            <a:avLst/>
            <a:gdLst>
              <a:gd name="connsiteX0" fmla="*/ 659511 w 1319022"/>
              <a:gd name="connsiteY0" fmla="*/ 0 h 1319024"/>
              <a:gd name="connsiteX1" fmla="*/ 1319022 w 1319022"/>
              <a:gd name="connsiteY1" fmla="*/ 659512 h 1319024"/>
              <a:gd name="connsiteX2" fmla="*/ 659511 w 1319022"/>
              <a:gd name="connsiteY2" fmla="*/ 1319024 h 1319024"/>
              <a:gd name="connsiteX3" fmla="*/ 0 w 1319022"/>
              <a:gd name="connsiteY3" fmla="*/ 659512 h 1319024"/>
              <a:gd name="connsiteX4" fmla="*/ 659511 w 1319022"/>
              <a:gd name="connsiteY4" fmla="*/ 0 h 131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22" h="1319024">
                <a:moveTo>
                  <a:pt x="659511" y="0"/>
                </a:moveTo>
                <a:cubicBezTo>
                  <a:pt x="1023749" y="0"/>
                  <a:pt x="1319022" y="295274"/>
                  <a:pt x="1319022" y="659512"/>
                </a:cubicBezTo>
                <a:cubicBezTo>
                  <a:pt x="1319022" y="1023750"/>
                  <a:pt x="1023749" y="1319024"/>
                  <a:pt x="659511" y="1319024"/>
                </a:cubicBezTo>
                <a:cubicBezTo>
                  <a:pt x="295273" y="1319024"/>
                  <a:pt x="0" y="1023750"/>
                  <a:pt x="0" y="659512"/>
                </a:cubicBezTo>
                <a:cubicBezTo>
                  <a:pt x="0" y="295274"/>
                  <a:pt x="295273" y="0"/>
                  <a:pt x="6595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403146" y="1761721"/>
            <a:ext cx="1319022" cy="1319024"/>
          </a:xfrm>
          <a:custGeom>
            <a:avLst/>
            <a:gdLst>
              <a:gd name="connsiteX0" fmla="*/ 659511 w 1319022"/>
              <a:gd name="connsiteY0" fmla="*/ 0 h 1319024"/>
              <a:gd name="connsiteX1" fmla="*/ 1319022 w 1319022"/>
              <a:gd name="connsiteY1" fmla="*/ 659512 h 1319024"/>
              <a:gd name="connsiteX2" fmla="*/ 659511 w 1319022"/>
              <a:gd name="connsiteY2" fmla="*/ 1319024 h 1319024"/>
              <a:gd name="connsiteX3" fmla="*/ 0 w 1319022"/>
              <a:gd name="connsiteY3" fmla="*/ 659512 h 1319024"/>
              <a:gd name="connsiteX4" fmla="*/ 659511 w 1319022"/>
              <a:gd name="connsiteY4" fmla="*/ 0 h 131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22" h="1319024">
                <a:moveTo>
                  <a:pt x="659511" y="0"/>
                </a:moveTo>
                <a:cubicBezTo>
                  <a:pt x="1023749" y="0"/>
                  <a:pt x="1319022" y="295274"/>
                  <a:pt x="1319022" y="659512"/>
                </a:cubicBezTo>
                <a:cubicBezTo>
                  <a:pt x="1319022" y="1023750"/>
                  <a:pt x="1023749" y="1319024"/>
                  <a:pt x="659511" y="1319024"/>
                </a:cubicBezTo>
                <a:cubicBezTo>
                  <a:pt x="295273" y="1319024"/>
                  <a:pt x="0" y="1023750"/>
                  <a:pt x="0" y="659512"/>
                </a:cubicBezTo>
                <a:cubicBezTo>
                  <a:pt x="0" y="295274"/>
                  <a:pt x="295273" y="0"/>
                  <a:pt x="6595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403146" y="3852796"/>
            <a:ext cx="1319022" cy="1319024"/>
          </a:xfrm>
          <a:custGeom>
            <a:avLst/>
            <a:gdLst>
              <a:gd name="connsiteX0" fmla="*/ 659511 w 1319022"/>
              <a:gd name="connsiteY0" fmla="*/ 0 h 1319024"/>
              <a:gd name="connsiteX1" fmla="*/ 1319022 w 1319022"/>
              <a:gd name="connsiteY1" fmla="*/ 659512 h 1319024"/>
              <a:gd name="connsiteX2" fmla="*/ 659511 w 1319022"/>
              <a:gd name="connsiteY2" fmla="*/ 1319024 h 1319024"/>
              <a:gd name="connsiteX3" fmla="*/ 0 w 1319022"/>
              <a:gd name="connsiteY3" fmla="*/ 659512 h 1319024"/>
              <a:gd name="connsiteX4" fmla="*/ 659511 w 1319022"/>
              <a:gd name="connsiteY4" fmla="*/ 0 h 131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022" h="1319024">
                <a:moveTo>
                  <a:pt x="659511" y="0"/>
                </a:moveTo>
                <a:cubicBezTo>
                  <a:pt x="1023749" y="0"/>
                  <a:pt x="1319022" y="295274"/>
                  <a:pt x="1319022" y="659512"/>
                </a:cubicBezTo>
                <a:cubicBezTo>
                  <a:pt x="1319022" y="1023750"/>
                  <a:pt x="1023749" y="1319024"/>
                  <a:pt x="659511" y="1319024"/>
                </a:cubicBezTo>
                <a:cubicBezTo>
                  <a:pt x="295273" y="1319024"/>
                  <a:pt x="0" y="1023750"/>
                  <a:pt x="0" y="659512"/>
                </a:cubicBezTo>
                <a:cubicBezTo>
                  <a:pt x="0" y="295274"/>
                  <a:pt x="295273" y="0"/>
                  <a:pt x="6595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489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321032" y="1560343"/>
            <a:ext cx="4348065" cy="2458406"/>
          </a:xfrm>
          <a:custGeom>
            <a:avLst/>
            <a:gdLst>
              <a:gd name="connsiteX0" fmla="*/ 0 w 4348065"/>
              <a:gd name="connsiteY0" fmla="*/ 0 h 2458406"/>
              <a:gd name="connsiteX1" fmla="*/ 4348065 w 4348065"/>
              <a:gd name="connsiteY1" fmla="*/ 0 h 2458406"/>
              <a:gd name="connsiteX2" fmla="*/ 4348065 w 4348065"/>
              <a:gd name="connsiteY2" fmla="*/ 2458406 h 2458406"/>
              <a:gd name="connsiteX3" fmla="*/ 0 w 4348065"/>
              <a:gd name="connsiteY3" fmla="*/ 2458406 h 245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8065" h="2458406">
                <a:moveTo>
                  <a:pt x="0" y="0"/>
                </a:moveTo>
                <a:lnTo>
                  <a:pt x="4348065" y="0"/>
                </a:lnTo>
                <a:lnTo>
                  <a:pt x="4348065" y="2458406"/>
                </a:lnTo>
                <a:lnTo>
                  <a:pt x="0" y="24584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03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579125" y="1420828"/>
            <a:ext cx="2935833" cy="1673234"/>
          </a:xfrm>
          <a:custGeom>
            <a:avLst/>
            <a:gdLst>
              <a:gd name="connsiteX0" fmla="*/ 0 w 2935833"/>
              <a:gd name="connsiteY0" fmla="*/ 0 h 1673234"/>
              <a:gd name="connsiteX1" fmla="*/ 2935833 w 2935833"/>
              <a:gd name="connsiteY1" fmla="*/ 0 h 1673234"/>
              <a:gd name="connsiteX2" fmla="*/ 2935833 w 2935833"/>
              <a:gd name="connsiteY2" fmla="*/ 1673234 h 1673234"/>
              <a:gd name="connsiteX3" fmla="*/ 0 w 2935833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833" h="1673234">
                <a:moveTo>
                  <a:pt x="0" y="0"/>
                </a:moveTo>
                <a:lnTo>
                  <a:pt x="2935833" y="0"/>
                </a:lnTo>
                <a:lnTo>
                  <a:pt x="2935833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4623688" y="1420828"/>
            <a:ext cx="2935833" cy="1673234"/>
          </a:xfrm>
          <a:custGeom>
            <a:avLst/>
            <a:gdLst>
              <a:gd name="connsiteX0" fmla="*/ 0 w 2935833"/>
              <a:gd name="connsiteY0" fmla="*/ 0 h 1673234"/>
              <a:gd name="connsiteX1" fmla="*/ 2935833 w 2935833"/>
              <a:gd name="connsiteY1" fmla="*/ 0 h 1673234"/>
              <a:gd name="connsiteX2" fmla="*/ 2935833 w 2935833"/>
              <a:gd name="connsiteY2" fmla="*/ 1673234 h 1673234"/>
              <a:gd name="connsiteX3" fmla="*/ 0 w 2935833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833" h="1673234">
                <a:moveTo>
                  <a:pt x="0" y="0"/>
                </a:moveTo>
                <a:lnTo>
                  <a:pt x="2935833" y="0"/>
                </a:lnTo>
                <a:lnTo>
                  <a:pt x="2935833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7665322" y="1420828"/>
            <a:ext cx="2935833" cy="1673234"/>
          </a:xfrm>
          <a:custGeom>
            <a:avLst/>
            <a:gdLst>
              <a:gd name="connsiteX0" fmla="*/ 0 w 2935833"/>
              <a:gd name="connsiteY0" fmla="*/ 0 h 1673234"/>
              <a:gd name="connsiteX1" fmla="*/ 2935833 w 2935833"/>
              <a:gd name="connsiteY1" fmla="*/ 0 h 1673234"/>
              <a:gd name="connsiteX2" fmla="*/ 2935833 w 2935833"/>
              <a:gd name="connsiteY2" fmla="*/ 1673234 h 1673234"/>
              <a:gd name="connsiteX3" fmla="*/ 0 w 2935833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833" h="1673234">
                <a:moveTo>
                  <a:pt x="0" y="0"/>
                </a:moveTo>
                <a:lnTo>
                  <a:pt x="2935833" y="0"/>
                </a:lnTo>
                <a:lnTo>
                  <a:pt x="2935833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1579125" y="3368666"/>
            <a:ext cx="2935833" cy="1673234"/>
          </a:xfrm>
          <a:custGeom>
            <a:avLst/>
            <a:gdLst>
              <a:gd name="connsiteX0" fmla="*/ 0 w 2935833"/>
              <a:gd name="connsiteY0" fmla="*/ 0 h 1673234"/>
              <a:gd name="connsiteX1" fmla="*/ 2935833 w 2935833"/>
              <a:gd name="connsiteY1" fmla="*/ 0 h 1673234"/>
              <a:gd name="connsiteX2" fmla="*/ 2935833 w 2935833"/>
              <a:gd name="connsiteY2" fmla="*/ 1673234 h 1673234"/>
              <a:gd name="connsiteX3" fmla="*/ 0 w 2935833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833" h="1673234">
                <a:moveTo>
                  <a:pt x="0" y="0"/>
                </a:moveTo>
                <a:lnTo>
                  <a:pt x="2935833" y="0"/>
                </a:lnTo>
                <a:lnTo>
                  <a:pt x="2935833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>
          <a:xfrm>
            <a:off x="4623688" y="3368666"/>
            <a:ext cx="2935833" cy="1673234"/>
          </a:xfrm>
          <a:custGeom>
            <a:avLst/>
            <a:gdLst>
              <a:gd name="connsiteX0" fmla="*/ 0 w 2935833"/>
              <a:gd name="connsiteY0" fmla="*/ 0 h 1673234"/>
              <a:gd name="connsiteX1" fmla="*/ 2935833 w 2935833"/>
              <a:gd name="connsiteY1" fmla="*/ 0 h 1673234"/>
              <a:gd name="connsiteX2" fmla="*/ 2935833 w 2935833"/>
              <a:gd name="connsiteY2" fmla="*/ 1673234 h 1673234"/>
              <a:gd name="connsiteX3" fmla="*/ 0 w 2935833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833" h="1673234">
                <a:moveTo>
                  <a:pt x="0" y="0"/>
                </a:moveTo>
                <a:lnTo>
                  <a:pt x="2935833" y="0"/>
                </a:lnTo>
                <a:lnTo>
                  <a:pt x="2935833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5"/>
          </p:nvPr>
        </p:nvSpPr>
        <p:spPr>
          <a:xfrm>
            <a:off x="7674114" y="3368666"/>
            <a:ext cx="2927041" cy="1673234"/>
          </a:xfrm>
          <a:custGeom>
            <a:avLst/>
            <a:gdLst>
              <a:gd name="connsiteX0" fmla="*/ 0 w 2927041"/>
              <a:gd name="connsiteY0" fmla="*/ 0 h 1673234"/>
              <a:gd name="connsiteX1" fmla="*/ 2927041 w 2927041"/>
              <a:gd name="connsiteY1" fmla="*/ 0 h 1673234"/>
              <a:gd name="connsiteX2" fmla="*/ 2927041 w 2927041"/>
              <a:gd name="connsiteY2" fmla="*/ 1673234 h 1673234"/>
              <a:gd name="connsiteX3" fmla="*/ 0 w 2927041"/>
              <a:gd name="connsiteY3" fmla="*/ 1673234 h 167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041" h="1673234">
                <a:moveTo>
                  <a:pt x="0" y="0"/>
                </a:moveTo>
                <a:lnTo>
                  <a:pt x="2927041" y="0"/>
                </a:lnTo>
                <a:lnTo>
                  <a:pt x="2927041" y="1673234"/>
                </a:lnTo>
                <a:lnTo>
                  <a:pt x="0" y="1673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539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853734" y="3140989"/>
            <a:ext cx="2484532" cy="2458710"/>
          </a:xfrm>
          <a:custGeom>
            <a:avLst/>
            <a:gdLst>
              <a:gd name="connsiteX0" fmla="*/ 1242266 w 2484532"/>
              <a:gd name="connsiteY0" fmla="*/ 0 h 2458710"/>
              <a:gd name="connsiteX1" fmla="*/ 2484532 w 2484532"/>
              <a:gd name="connsiteY1" fmla="*/ 1229355 h 2458710"/>
              <a:gd name="connsiteX2" fmla="*/ 1242266 w 2484532"/>
              <a:gd name="connsiteY2" fmla="*/ 2458710 h 2458710"/>
              <a:gd name="connsiteX3" fmla="*/ 0 w 2484532"/>
              <a:gd name="connsiteY3" fmla="*/ 1229355 h 2458710"/>
              <a:gd name="connsiteX4" fmla="*/ 1242266 w 2484532"/>
              <a:gd name="connsiteY4" fmla="*/ 0 h 245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4532" h="2458710">
                <a:moveTo>
                  <a:pt x="1242266" y="0"/>
                </a:moveTo>
                <a:cubicBezTo>
                  <a:pt x="1928351" y="0"/>
                  <a:pt x="2484532" y="550401"/>
                  <a:pt x="2484532" y="1229355"/>
                </a:cubicBezTo>
                <a:cubicBezTo>
                  <a:pt x="2484532" y="1908309"/>
                  <a:pt x="1928351" y="2458710"/>
                  <a:pt x="1242266" y="2458710"/>
                </a:cubicBezTo>
                <a:cubicBezTo>
                  <a:pt x="556181" y="2458710"/>
                  <a:pt x="0" y="1908309"/>
                  <a:pt x="0" y="1229355"/>
                </a:cubicBezTo>
                <a:cubicBezTo>
                  <a:pt x="0" y="550401"/>
                  <a:pt x="556181" y="0"/>
                  <a:pt x="12422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60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任意多边形 26"/>
          <p:cNvSpPr/>
          <p:nvPr userDrawn="1"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 20"/>
          <p:cNvSpPr/>
          <p:nvPr userDrawn="1"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 24"/>
          <p:cNvSpPr/>
          <p:nvPr userDrawn="1"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任意多边形 22"/>
          <p:cNvSpPr/>
          <p:nvPr userDrawn="1"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任意多边形 17"/>
          <p:cNvSpPr/>
          <p:nvPr userDrawn="1"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等腰三角形 15"/>
          <p:cNvSpPr/>
          <p:nvPr userDrawn="1"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任意多边形 27"/>
          <p:cNvSpPr/>
          <p:nvPr userDrawn="1"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任意多边形 29"/>
          <p:cNvSpPr/>
          <p:nvPr userDrawn="1"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任意多边形 30"/>
          <p:cNvSpPr/>
          <p:nvPr userDrawn="1"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任意多边形 31"/>
          <p:cNvSpPr/>
          <p:nvPr userDrawn="1"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任意多边形 32"/>
          <p:cNvSpPr/>
          <p:nvPr userDrawn="1"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任意多边形 33"/>
          <p:cNvSpPr/>
          <p:nvPr userDrawn="1"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 userDrawn="1"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 userDrawn="1"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 userDrawn="1"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 userDrawn="1"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 userDrawn="1"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 userDrawn="1"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 userDrawn="1"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椭圆 59"/>
          <p:cNvSpPr/>
          <p:nvPr userDrawn="1"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矩形 60"/>
          <p:cNvSpPr/>
          <p:nvPr userDrawn="1"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 userDrawn="1"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98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6" r:id="rId4"/>
    <p:sldLayoutId id="2147483665" r:id="rId5"/>
    <p:sldLayoutId id="214748366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path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4.19753E-6 L 0.34115 -0.67099 " pathEditMode="relative" rAng="0" ptsTypes="AA">
                                      <p:cBhvr>
                                        <p:cTn id="84" dur="2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3354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3.45679E-6 L -0.67673 -0.6176 " pathEditMode="relative" rAng="0" ptsTypes="AA">
                                      <p:cBhvr>
                                        <p:cTn id="90" dur="2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37" y="-3089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3200000">
                                      <p:cBhvr>
                                        <p:cTn id="9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3.08642E-6 L -0.82049 -0.74012 " pathEditMode="relative" rAng="0" ptsTypes="AA">
                                      <p:cBhvr>
                                        <p:cTn id="96" dur="2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24" y="-3700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3.7037E-6 L -0.27656 0.73457 " pathEditMode="relative" rAng="0" ptsTypes="AA">
                                      <p:cBhvr>
                                        <p:cTn id="102" dur="2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3672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0800000">
                                      <p:cBhvr>
                                        <p:cTn id="10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61111E-6 -3.95062E-6 L -0.5151 1.03766 " pathEditMode="relative" rAng="0" ptsTypes="AA">
                                      <p:cBhvr>
                                        <p:cTn id="108" dur="2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64" y="5188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22222E-6 -3.7037E-6 L 0.23941 0.8426 " pathEditMode="relative" rAng="0" ptsTypes="AA">
                                      <p:cBhvr>
                                        <p:cTn id="114" dur="2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4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</p:bld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4004668" y="2652087"/>
            <a:ext cx="7046020" cy="830997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algn="l" defTabSz="1219170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扁平风</a:t>
            </a:r>
            <a:r>
              <a:rPr lang="en-US" altLang="zh-CN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模版</a:t>
            </a:r>
          </a:p>
        </p:txBody>
      </p:sp>
      <p:sp>
        <p:nvSpPr>
          <p:cNvPr id="151" name="TextBox 164"/>
          <p:cNvSpPr txBox="1">
            <a:spLocks noChangeArrowheads="1"/>
          </p:cNvSpPr>
          <p:nvPr/>
        </p:nvSpPr>
        <p:spPr bwMode="auto">
          <a:xfrm>
            <a:off x="753886" y="2507396"/>
            <a:ext cx="3602539" cy="1569660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defTabSz="1219170"/>
            <a:r>
              <a:rPr lang="en-US" altLang="zh-CN" sz="9600" b="1" dirty="0" smtClean="0">
                <a:solidFill>
                  <a:srgbClr val="45BEE3"/>
                </a:solidFill>
                <a:latin typeface="Agency FB" panose="020B0503020202020204" pitchFamily="34" charset="0"/>
                <a:ea typeface="方正兰亭刊黑_GBK" panose="02000000000000000000" pitchFamily="2" charset="-122"/>
              </a:rPr>
              <a:t>202X</a:t>
            </a:r>
            <a:endParaRPr lang="zh-CN" altLang="en-US" sz="7200" b="1" dirty="0">
              <a:solidFill>
                <a:srgbClr val="45BEE3"/>
              </a:solidFill>
              <a:latin typeface="Agency FB" panose="020B0503020202020204" pitchFamily="34" charset="0"/>
              <a:ea typeface="方正兰亭刊黑_GBK" panose="02000000000000000000" pitchFamily="2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4004668" y="3382401"/>
            <a:ext cx="56903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 defTabSz="1219170"/>
            <a:r>
              <a:rPr lang="en-US" altLang="zh-CN" sz="1400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668764647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5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  <p:bldP spid="1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5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  <p:bldP spid="15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1723456" y="2285454"/>
            <a:ext cx="2048444" cy="2388002"/>
            <a:chOff x="1723456" y="2285454"/>
            <a:chExt cx="2048444" cy="2388002"/>
          </a:xfrm>
        </p:grpSpPr>
        <p:sp>
          <p:nvSpPr>
            <p:cNvPr id="8" name="Rectangle: Rounded Corners 57"/>
            <p:cNvSpPr/>
            <p:nvPr/>
          </p:nvSpPr>
          <p:spPr>
            <a:xfrm>
              <a:off x="1772095" y="3455755"/>
              <a:ext cx="1897860" cy="4571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9" name="泪滴形 48"/>
            <p:cNvSpPr/>
            <p:nvPr/>
          </p:nvSpPr>
          <p:spPr>
            <a:xfrm rot="8100000">
              <a:off x="2423581" y="2285454"/>
              <a:ext cx="594888" cy="5948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/>
            <p:cNvSpPr/>
            <p:nvPr/>
          </p:nvSpPr>
          <p:spPr>
            <a:xfrm rot="8100000">
              <a:off x="2600366" y="2462242"/>
              <a:ext cx="241312" cy="241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8" name="直接连接符 57"/>
            <p:cNvCxnSpPr>
              <a:cxnSpLocks/>
              <a:stCxn id="49" idx="7"/>
              <a:endCxn id="8" idx="0"/>
            </p:cNvCxnSpPr>
            <p:nvPr/>
          </p:nvCxnSpPr>
          <p:spPr>
            <a:xfrm>
              <a:off x="2721025" y="3003547"/>
              <a:ext cx="0" cy="452208"/>
            </a:xfrm>
            <a:prstGeom prst="line">
              <a:avLst/>
            </a:prstGeom>
            <a:ln>
              <a:solidFill>
                <a:schemeClr val="bg1">
                  <a:alpha val="5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/>
            <p:cNvSpPr txBox="1"/>
            <p:nvPr/>
          </p:nvSpPr>
          <p:spPr>
            <a:xfrm>
              <a:off x="1850456" y="35534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23456" y="4027125"/>
              <a:ext cx="204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005512" y="1978660"/>
            <a:ext cx="2048444" cy="2694796"/>
            <a:chOff x="4005512" y="1978660"/>
            <a:chExt cx="2048444" cy="2694796"/>
          </a:xfrm>
        </p:grpSpPr>
        <p:sp>
          <p:nvSpPr>
            <p:cNvPr id="9" name="Rectangle: Rounded Corners 58"/>
            <p:cNvSpPr/>
            <p:nvPr/>
          </p:nvSpPr>
          <p:spPr>
            <a:xfrm>
              <a:off x="4033094" y="3455755"/>
              <a:ext cx="1897860" cy="4571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0" name="泪滴形 49"/>
            <p:cNvSpPr/>
            <p:nvPr/>
          </p:nvSpPr>
          <p:spPr>
            <a:xfrm rot="8100000">
              <a:off x="4684580" y="1978660"/>
              <a:ext cx="594888" cy="5948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8100000">
              <a:off x="4861365" y="2155448"/>
              <a:ext cx="241312" cy="241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>
              <a:stCxn id="50" idx="7"/>
              <a:endCxn id="9" idx="0"/>
            </p:cNvCxnSpPr>
            <p:nvPr/>
          </p:nvCxnSpPr>
          <p:spPr>
            <a:xfrm>
              <a:off x="4982024" y="2696753"/>
              <a:ext cx="0" cy="759002"/>
            </a:xfrm>
            <a:prstGeom prst="line">
              <a:avLst/>
            </a:prstGeom>
            <a:ln>
              <a:solidFill>
                <a:schemeClr val="bg1">
                  <a:alpha val="5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4132512" y="35534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005512" y="4027125"/>
              <a:ext cx="204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218798" y="1671867"/>
            <a:ext cx="2048444" cy="3001589"/>
            <a:chOff x="6218798" y="1671867"/>
            <a:chExt cx="2048444" cy="3001589"/>
          </a:xfrm>
        </p:grpSpPr>
        <p:sp>
          <p:nvSpPr>
            <p:cNvPr id="10" name="Rectangle: Rounded Corners 59"/>
            <p:cNvSpPr/>
            <p:nvPr/>
          </p:nvSpPr>
          <p:spPr>
            <a:xfrm>
              <a:off x="6294093" y="3455755"/>
              <a:ext cx="1897860" cy="4571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1" name="泪滴形 50"/>
            <p:cNvSpPr/>
            <p:nvPr/>
          </p:nvSpPr>
          <p:spPr>
            <a:xfrm rot="8100000">
              <a:off x="6945579" y="1671867"/>
              <a:ext cx="594888" cy="5948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8100000">
              <a:off x="7122364" y="1848655"/>
              <a:ext cx="241312" cy="241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>
              <a:cxnSpLocks/>
              <a:stCxn id="51" idx="7"/>
              <a:endCxn id="10" idx="0"/>
            </p:cNvCxnSpPr>
            <p:nvPr/>
          </p:nvCxnSpPr>
          <p:spPr>
            <a:xfrm>
              <a:off x="7243023" y="2389960"/>
              <a:ext cx="0" cy="1065795"/>
            </a:xfrm>
            <a:prstGeom prst="line">
              <a:avLst/>
            </a:prstGeom>
            <a:ln>
              <a:solidFill>
                <a:schemeClr val="bg1">
                  <a:alpha val="5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6345798" y="35534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218798" y="4027125"/>
              <a:ext cx="204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555091" y="1365074"/>
            <a:ext cx="2143783" cy="3308382"/>
            <a:chOff x="8555091" y="1365074"/>
            <a:chExt cx="2143783" cy="3308382"/>
          </a:xfrm>
        </p:grpSpPr>
        <p:sp>
          <p:nvSpPr>
            <p:cNvPr id="11" name="Rectangle: Rounded Corners 60"/>
            <p:cNvSpPr/>
            <p:nvPr/>
          </p:nvSpPr>
          <p:spPr>
            <a:xfrm>
              <a:off x="8555091" y="3455755"/>
              <a:ext cx="1897860" cy="4571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2" name="泪滴形 51"/>
            <p:cNvSpPr/>
            <p:nvPr/>
          </p:nvSpPr>
          <p:spPr>
            <a:xfrm rot="8100000">
              <a:off x="9206577" y="1365074"/>
              <a:ext cx="594888" cy="5948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8100000">
              <a:off x="9383362" y="1541862"/>
              <a:ext cx="241312" cy="241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52" idx="7"/>
              <a:endCxn id="11" idx="0"/>
            </p:cNvCxnSpPr>
            <p:nvPr/>
          </p:nvCxnSpPr>
          <p:spPr>
            <a:xfrm>
              <a:off x="9504021" y="2083167"/>
              <a:ext cx="0" cy="1372588"/>
            </a:xfrm>
            <a:prstGeom prst="line">
              <a:avLst/>
            </a:prstGeom>
            <a:ln>
              <a:solidFill>
                <a:schemeClr val="bg1">
                  <a:alpha val="5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/>
            <p:cNvSpPr txBox="1"/>
            <p:nvPr/>
          </p:nvSpPr>
          <p:spPr>
            <a:xfrm>
              <a:off x="8777430" y="35534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650430" y="4027125"/>
              <a:ext cx="2048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84" name="组合 83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85" name="等腰三角形 84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03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/>
          <p:nvPr/>
        </p:nvGrpSpPr>
        <p:grpSpPr>
          <a:xfrm>
            <a:off x="4721225" y="2163890"/>
            <a:ext cx="2749551" cy="2747962"/>
            <a:chOff x="4721225" y="2163890"/>
            <a:chExt cx="2749551" cy="2747962"/>
          </a:xfrm>
        </p:grpSpPr>
        <p:sp>
          <p:nvSpPr>
            <p:cNvPr id="19" name="Rectangle 48"/>
            <p:cNvSpPr>
              <a:spLocks noChangeAspect="1"/>
            </p:cNvSpPr>
            <p:nvPr/>
          </p:nvSpPr>
          <p:spPr bwMode="auto">
            <a:xfrm>
              <a:off x="4724400" y="2167065"/>
              <a:ext cx="2743200" cy="274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50"/>
            <p:cNvSpPr>
              <a:spLocks/>
            </p:cNvSpPr>
            <p:nvPr/>
          </p:nvSpPr>
          <p:spPr bwMode="auto">
            <a:xfrm>
              <a:off x="6186488" y="2163890"/>
              <a:ext cx="1284288" cy="1282700"/>
            </a:xfrm>
            <a:custGeom>
              <a:avLst/>
              <a:gdLst>
                <a:gd name="T0" fmla="*/ 247 w 494"/>
                <a:gd name="T1" fmla="*/ 494 h 494"/>
                <a:gd name="T2" fmla="*/ 463 w 494"/>
                <a:gd name="T3" fmla="*/ 37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31 w 494"/>
                <a:gd name="T11" fmla="*/ 123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349" y="494"/>
                    <a:pt x="422" y="453"/>
                    <a:pt x="463" y="372"/>
                  </a:cubicBezTo>
                  <a:cubicBezTo>
                    <a:pt x="493" y="310"/>
                    <a:pt x="494" y="248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44" y="0"/>
                    <a:pt x="72" y="42"/>
                    <a:pt x="31" y="123"/>
                  </a:cubicBezTo>
                  <a:cubicBezTo>
                    <a:pt x="0" y="185"/>
                    <a:pt x="0" y="247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rgbClr val="45BEE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51"/>
            <p:cNvSpPr/>
            <p:nvPr/>
          </p:nvSpPr>
          <p:spPr>
            <a:xfrm>
              <a:off x="6551846" y="2622994"/>
              <a:ext cx="515472" cy="342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61"/>
            <p:cNvSpPr>
              <a:spLocks/>
            </p:cNvSpPr>
            <p:nvPr/>
          </p:nvSpPr>
          <p:spPr bwMode="auto">
            <a:xfrm>
              <a:off x="4721225" y="2163890"/>
              <a:ext cx="1284288" cy="1282700"/>
            </a:xfrm>
            <a:custGeom>
              <a:avLst/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371 w 494"/>
                <a:gd name="T5" fmla="*/ 3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122 w 494"/>
                <a:gd name="T13" fmla="*/ 463 h 494"/>
                <a:gd name="T14" fmla="*/ 247 w 494"/>
                <a:gd name="T15" fmla="*/ 494 h 494"/>
                <a:gd name="T16" fmla="*/ 494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145"/>
                    <a:pt x="453" y="72"/>
                    <a:pt x="371" y="32"/>
                  </a:cubicBezTo>
                  <a:cubicBezTo>
                    <a:pt x="310" y="1"/>
                    <a:pt x="248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350"/>
                    <a:pt x="41" y="422"/>
                    <a:pt x="122" y="463"/>
                  </a:cubicBezTo>
                  <a:cubicBezTo>
                    <a:pt x="184" y="494"/>
                    <a:pt x="246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62"/>
            <p:cNvGrpSpPr/>
            <p:nvPr/>
          </p:nvGrpSpPr>
          <p:grpSpPr>
            <a:xfrm>
              <a:off x="5146866" y="2601342"/>
              <a:ext cx="356291" cy="356290"/>
              <a:chOff x="4733233" y="2446440"/>
              <a:chExt cx="309460" cy="309460"/>
            </a:xfrm>
          </p:grpSpPr>
          <p:sp>
            <p:nvSpPr>
              <p:cNvPr id="32" name="Freeform: Shape 63"/>
              <p:cNvSpPr>
                <a:spLocks/>
              </p:cNvSpPr>
              <p:nvPr/>
            </p:nvSpPr>
            <p:spPr bwMode="auto">
              <a:xfrm>
                <a:off x="4733233" y="2605745"/>
                <a:ext cx="150155" cy="1501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64"/>
              <p:cNvSpPr>
                <a:spLocks/>
              </p:cNvSpPr>
              <p:nvPr/>
            </p:nvSpPr>
            <p:spPr bwMode="auto">
              <a:xfrm>
                <a:off x="4892538" y="2502412"/>
                <a:ext cx="94722" cy="947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65"/>
              <p:cNvSpPr>
                <a:spLocks/>
              </p:cNvSpPr>
              <p:nvPr/>
            </p:nvSpPr>
            <p:spPr bwMode="auto">
              <a:xfrm>
                <a:off x="4948510" y="2446440"/>
                <a:ext cx="93107" cy="9310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66"/>
              <p:cNvSpPr>
                <a:spLocks/>
              </p:cNvSpPr>
              <p:nvPr/>
            </p:nvSpPr>
            <p:spPr bwMode="auto">
              <a:xfrm>
                <a:off x="4733233" y="2446440"/>
                <a:ext cx="309460" cy="3089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68"/>
            <p:cNvSpPr>
              <a:spLocks/>
            </p:cNvSpPr>
            <p:nvPr/>
          </p:nvSpPr>
          <p:spPr bwMode="auto">
            <a:xfrm>
              <a:off x="4721225" y="3629152"/>
              <a:ext cx="1284288" cy="1282700"/>
            </a:xfrm>
            <a:custGeom>
              <a:avLst/>
              <a:gdLst>
                <a:gd name="T0" fmla="*/ 247 w 494"/>
                <a:gd name="T1" fmla="*/ 494 h 494"/>
                <a:gd name="T2" fmla="*/ 372 w 494"/>
                <a:gd name="T3" fmla="*/ 46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121 w 494"/>
                <a:gd name="T11" fmla="*/ 32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247" y="494"/>
                    <a:pt x="311" y="494"/>
                    <a:pt x="372" y="462"/>
                  </a:cubicBezTo>
                  <a:cubicBezTo>
                    <a:pt x="453" y="422"/>
                    <a:pt x="494" y="349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6" y="0"/>
                    <a:pt x="183" y="1"/>
                    <a:pt x="121" y="32"/>
                  </a:cubicBezTo>
                  <a:cubicBezTo>
                    <a:pt x="41" y="73"/>
                    <a:pt x="0" y="145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rgbClr val="45BEE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9"/>
            <p:cNvSpPr>
              <a:spLocks noChangeAspect="1"/>
            </p:cNvSpPr>
            <p:nvPr/>
          </p:nvSpPr>
          <p:spPr bwMode="auto">
            <a:xfrm>
              <a:off x="5170577" y="4084449"/>
              <a:ext cx="298334" cy="357061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1"/>
            <p:cNvSpPr>
              <a:spLocks/>
            </p:cNvSpPr>
            <p:nvPr/>
          </p:nvSpPr>
          <p:spPr bwMode="auto">
            <a:xfrm>
              <a:off x="6186488" y="3629152"/>
              <a:ext cx="1284288" cy="1282700"/>
            </a:xfrm>
            <a:custGeom>
              <a:avLst/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462 w 494"/>
                <a:gd name="T5" fmla="*/ 12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32 w 494"/>
                <a:gd name="T13" fmla="*/ 373 h 494"/>
                <a:gd name="T14" fmla="*/ 247 w 494"/>
                <a:gd name="T15" fmla="*/ 494 h 494"/>
                <a:gd name="T16" fmla="*/ 494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247"/>
                    <a:pt x="493" y="183"/>
                    <a:pt x="462" y="122"/>
                  </a:cubicBezTo>
                  <a:cubicBezTo>
                    <a:pt x="421" y="41"/>
                    <a:pt x="349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48"/>
                    <a:pt x="0" y="311"/>
                    <a:pt x="32" y="373"/>
                  </a:cubicBezTo>
                  <a:cubicBezTo>
                    <a:pt x="72" y="453"/>
                    <a:pt x="145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72"/>
            <p:cNvSpPr>
              <a:spLocks/>
            </p:cNvSpPr>
            <p:nvPr/>
          </p:nvSpPr>
          <p:spPr bwMode="auto">
            <a:xfrm>
              <a:off x="6637903" y="4009778"/>
              <a:ext cx="377981" cy="431732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78"/>
            <p:cNvGrpSpPr/>
            <p:nvPr/>
          </p:nvGrpSpPr>
          <p:grpSpPr>
            <a:xfrm>
              <a:off x="5622925" y="3067177"/>
              <a:ext cx="946150" cy="942975"/>
              <a:chOff x="4106863" y="2556982"/>
              <a:chExt cx="946150" cy="942975"/>
            </a:xfrm>
          </p:grpSpPr>
          <p:sp>
            <p:nvSpPr>
              <p:cNvPr id="30" name="Oval 80"/>
              <p:cNvSpPr>
                <a:spLocks/>
              </p:cNvSpPr>
              <p:nvPr/>
            </p:nvSpPr>
            <p:spPr bwMode="auto">
              <a:xfrm>
                <a:off x="4106863" y="2556982"/>
                <a:ext cx="946150" cy="9429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81"/>
              <p:cNvSpPr>
                <a:spLocks/>
              </p:cNvSpPr>
              <p:nvPr/>
            </p:nvSpPr>
            <p:spPr bwMode="auto">
              <a:xfrm>
                <a:off x="4140201" y="2588732"/>
                <a:ext cx="879475" cy="87788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Freeform: Shape 79"/>
            <p:cNvSpPr>
              <a:spLocks noChangeAspect="1"/>
            </p:cNvSpPr>
            <p:nvPr/>
          </p:nvSpPr>
          <p:spPr bwMode="auto">
            <a:xfrm>
              <a:off x="5806784" y="3386904"/>
              <a:ext cx="578434" cy="322703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066" y="2266954"/>
            <a:ext cx="2309638" cy="917550"/>
            <a:chOff x="1962994" y="2091953"/>
            <a:chExt cx="2309638" cy="917550"/>
          </a:xfrm>
        </p:grpSpPr>
        <p:sp>
          <p:nvSpPr>
            <p:cNvPr id="37" name="文本框 36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90066" y="3804204"/>
            <a:ext cx="2309638" cy="917550"/>
            <a:chOff x="1962994" y="2091953"/>
            <a:chExt cx="2309638" cy="917550"/>
          </a:xfrm>
        </p:grpSpPr>
        <p:sp>
          <p:nvSpPr>
            <p:cNvPr id="40" name="文本框 39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50519" y="2266954"/>
            <a:ext cx="2309638" cy="917550"/>
            <a:chOff x="1962994" y="2091953"/>
            <a:chExt cx="2309638" cy="917550"/>
          </a:xfrm>
        </p:grpSpPr>
        <p:sp>
          <p:nvSpPr>
            <p:cNvPr id="43" name="文本框 42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50519" y="3804204"/>
            <a:ext cx="2309638" cy="917550"/>
            <a:chOff x="1962994" y="2091953"/>
            <a:chExt cx="2309638" cy="917550"/>
          </a:xfrm>
        </p:grpSpPr>
        <p:sp>
          <p:nvSpPr>
            <p:cNvPr id="46" name="文本框 45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9" name="组合 48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0" name="等腰三角形 49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0316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6483100" y="3665257"/>
            <a:ext cx="3917212" cy="1899221"/>
            <a:chOff x="6483100" y="3665257"/>
            <a:chExt cx="3917212" cy="1899221"/>
          </a:xfrm>
        </p:grpSpPr>
        <p:sp>
          <p:nvSpPr>
            <p:cNvPr id="8" name="立方体 7"/>
            <p:cNvSpPr/>
            <p:nvPr/>
          </p:nvSpPr>
          <p:spPr>
            <a:xfrm>
              <a:off x="6483100" y="3665257"/>
              <a:ext cx="1714526" cy="388088"/>
            </a:xfrm>
            <a:prstGeom prst="cub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9" name="立方体 8"/>
            <p:cNvSpPr/>
            <p:nvPr/>
          </p:nvSpPr>
          <p:spPr>
            <a:xfrm>
              <a:off x="8088447" y="3665257"/>
              <a:ext cx="2311865" cy="388088"/>
            </a:xfrm>
            <a:prstGeom prst="cube">
              <a:avLst/>
            </a:prstGeom>
            <a:solidFill>
              <a:srgbClr val="25A6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900"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6510192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751254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6992316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7233378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7474440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7715502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7956564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8197626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8438688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8679746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043771" y="4646928"/>
              <a:ext cx="2309638" cy="917550"/>
              <a:chOff x="1962994" y="2091953"/>
              <a:chExt cx="2309638" cy="917550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3267229" y="209195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483099" y="1761432"/>
            <a:ext cx="3917213" cy="1839341"/>
            <a:chOff x="6483099" y="1761432"/>
            <a:chExt cx="3917213" cy="1839341"/>
          </a:xfrm>
        </p:grpSpPr>
        <p:sp>
          <p:nvSpPr>
            <p:cNvPr id="38" name="立方体 37"/>
            <p:cNvSpPr/>
            <p:nvPr/>
          </p:nvSpPr>
          <p:spPr>
            <a:xfrm>
              <a:off x="6483099" y="1761432"/>
              <a:ext cx="3326425" cy="388088"/>
            </a:xfrm>
            <a:prstGeom prst="cub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39" name="立方体 38"/>
            <p:cNvSpPr/>
            <p:nvPr/>
          </p:nvSpPr>
          <p:spPr>
            <a:xfrm>
              <a:off x="9713832" y="1761432"/>
              <a:ext cx="686480" cy="388088"/>
            </a:xfrm>
            <a:prstGeom prst="cube">
              <a:avLst/>
            </a:prstGeom>
            <a:solidFill>
              <a:srgbClr val="25A6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900"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6510192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6751254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6992316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7233378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7474440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7715502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7956564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8197626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8438688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8679746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043771" y="2683223"/>
              <a:ext cx="2309638" cy="917550"/>
              <a:chOff x="1962994" y="2091953"/>
              <a:chExt cx="2309638" cy="917550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3267229" y="209195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</a:t>
                </a: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791688" y="3665257"/>
            <a:ext cx="3917212" cy="1899221"/>
            <a:chOff x="1791688" y="3665257"/>
            <a:chExt cx="3917212" cy="1899221"/>
          </a:xfrm>
        </p:grpSpPr>
        <p:sp>
          <p:nvSpPr>
            <p:cNvPr id="23" name="立方体 22"/>
            <p:cNvSpPr/>
            <p:nvPr/>
          </p:nvSpPr>
          <p:spPr>
            <a:xfrm>
              <a:off x="1791688" y="3665257"/>
              <a:ext cx="1714526" cy="388088"/>
            </a:xfrm>
            <a:prstGeom prst="cub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24" name="立方体 23"/>
            <p:cNvSpPr/>
            <p:nvPr/>
          </p:nvSpPr>
          <p:spPr>
            <a:xfrm>
              <a:off x="3397035" y="3665257"/>
              <a:ext cx="2311865" cy="388088"/>
            </a:xfrm>
            <a:prstGeom prst="cube">
              <a:avLst/>
            </a:prstGeom>
            <a:solidFill>
              <a:srgbClr val="25A6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900"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818780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2059842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2300904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2541966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2783028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3024090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3265152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3506214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3747276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3988334" y="4373788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370789" y="4646928"/>
              <a:ext cx="2309638" cy="917550"/>
              <a:chOff x="1962994" y="2091953"/>
              <a:chExt cx="2309638" cy="917550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3267229" y="209195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1791688" y="1761432"/>
            <a:ext cx="3917212" cy="1839341"/>
            <a:chOff x="1791688" y="1761432"/>
            <a:chExt cx="3917212" cy="1839341"/>
          </a:xfrm>
        </p:grpSpPr>
        <p:sp>
          <p:nvSpPr>
            <p:cNvPr id="53" name="立方体 52"/>
            <p:cNvSpPr/>
            <p:nvPr/>
          </p:nvSpPr>
          <p:spPr>
            <a:xfrm>
              <a:off x="1791688" y="1761432"/>
              <a:ext cx="2471184" cy="388088"/>
            </a:xfrm>
            <a:prstGeom prst="cub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54" name="立方体 53"/>
            <p:cNvSpPr/>
            <p:nvPr/>
          </p:nvSpPr>
          <p:spPr>
            <a:xfrm>
              <a:off x="4162749" y="1761432"/>
              <a:ext cx="1546151" cy="388088"/>
            </a:xfrm>
            <a:prstGeom prst="cube">
              <a:avLst/>
            </a:prstGeom>
            <a:solidFill>
              <a:srgbClr val="25A6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sz="900">
                  <a:latin typeface="Impact" panose="020B0806030902050204" pitchFamily="34" charset="0"/>
                </a:rPr>
                <a:t>40%</a:t>
              </a:r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1818780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2059842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/>
            <p:cNvSpPr>
              <a:spLocks/>
            </p:cNvSpPr>
            <p:nvPr/>
          </p:nvSpPr>
          <p:spPr bwMode="auto">
            <a:xfrm>
              <a:off x="2300904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/>
            <p:cNvSpPr>
              <a:spLocks/>
            </p:cNvSpPr>
            <p:nvPr/>
          </p:nvSpPr>
          <p:spPr bwMode="auto">
            <a:xfrm>
              <a:off x="2541966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/>
            <p:cNvSpPr>
              <a:spLocks/>
            </p:cNvSpPr>
            <p:nvPr/>
          </p:nvSpPr>
          <p:spPr bwMode="auto">
            <a:xfrm>
              <a:off x="2783028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/>
            <p:cNvSpPr>
              <a:spLocks/>
            </p:cNvSpPr>
            <p:nvPr/>
          </p:nvSpPr>
          <p:spPr bwMode="auto">
            <a:xfrm>
              <a:off x="3024090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/>
            <p:cNvSpPr>
              <a:spLocks/>
            </p:cNvSpPr>
            <p:nvPr/>
          </p:nvSpPr>
          <p:spPr bwMode="auto">
            <a:xfrm>
              <a:off x="3265152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/>
            <p:cNvSpPr>
              <a:spLocks/>
            </p:cNvSpPr>
            <p:nvPr/>
          </p:nvSpPr>
          <p:spPr bwMode="auto">
            <a:xfrm>
              <a:off x="3506214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/>
            <p:cNvSpPr>
              <a:spLocks/>
            </p:cNvSpPr>
            <p:nvPr/>
          </p:nvSpPr>
          <p:spPr bwMode="auto">
            <a:xfrm>
              <a:off x="3747276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/>
            <p:cNvSpPr>
              <a:spLocks/>
            </p:cNvSpPr>
            <p:nvPr/>
          </p:nvSpPr>
          <p:spPr bwMode="auto">
            <a:xfrm>
              <a:off x="3988334" y="2469963"/>
              <a:ext cx="174415" cy="41147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370789" y="2683223"/>
              <a:ext cx="2309638" cy="917550"/>
              <a:chOff x="1962994" y="2091953"/>
              <a:chExt cx="2309638" cy="91755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3267229" y="209195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81" name="组合 80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82" name="等腰三角形 81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092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3719cb4-957a-4546-a15b-b33aa2187aa4"/>
          <p:cNvGrpSpPr>
            <a:grpSpLocks noChangeAspect="1"/>
          </p:cNvGrpSpPr>
          <p:nvPr/>
        </p:nvGrpSpPr>
        <p:grpSpPr>
          <a:xfrm>
            <a:off x="4562008" y="2017486"/>
            <a:ext cx="3060870" cy="3098678"/>
            <a:chOff x="4475820" y="2096852"/>
            <a:chExt cx="3060870" cy="3098678"/>
          </a:xfrm>
        </p:grpSpPr>
        <p:grpSp>
          <p:nvGrpSpPr>
            <p:cNvPr id="5" name="Group 61"/>
            <p:cNvGrpSpPr/>
            <p:nvPr/>
          </p:nvGrpSpPr>
          <p:grpSpPr>
            <a:xfrm>
              <a:off x="4475820" y="2096852"/>
              <a:ext cx="3060870" cy="3098678"/>
              <a:chOff x="4552314" y="2159766"/>
              <a:chExt cx="3060870" cy="3098678"/>
            </a:xfrm>
          </p:grpSpPr>
          <p:sp>
            <p:nvSpPr>
              <p:cNvPr id="18" name="Oval 50"/>
              <p:cNvSpPr/>
              <p:nvPr/>
            </p:nvSpPr>
            <p:spPr bwMode="auto">
              <a:xfrm flipV="1">
                <a:off x="6173796" y="2174058"/>
                <a:ext cx="1439388" cy="1439388"/>
              </a:xfrm>
              <a:prstGeom prst="ellipse">
                <a:avLst/>
              </a:prstGeom>
              <a:noFill/>
              <a:ln w="254000">
                <a:solidFill>
                  <a:srgbClr val="45BEE3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Oval 51"/>
              <p:cNvSpPr/>
              <p:nvPr/>
            </p:nvSpPr>
            <p:spPr bwMode="auto">
              <a:xfrm flipV="1">
                <a:off x="6173796" y="2159766"/>
                <a:ext cx="1439388" cy="143938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Oval 55"/>
              <p:cNvSpPr/>
              <p:nvPr/>
            </p:nvSpPr>
            <p:spPr bwMode="auto">
              <a:xfrm flipV="1">
                <a:off x="4552314" y="2174058"/>
                <a:ext cx="1439388" cy="1439388"/>
              </a:xfrm>
              <a:prstGeom prst="ellipse">
                <a:avLst/>
              </a:prstGeom>
              <a:noFill/>
              <a:ln w="254000">
                <a:solidFill>
                  <a:srgbClr val="45BEE3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Oval 56"/>
              <p:cNvSpPr/>
              <p:nvPr/>
            </p:nvSpPr>
            <p:spPr bwMode="auto">
              <a:xfrm flipV="1">
                <a:off x="4552314" y="2159766"/>
                <a:ext cx="1439388" cy="143938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Oval 57"/>
              <p:cNvSpPr/>
              <p:nvPr/>
            </p:nvSpPr>
            <p:spPr bwMode="auto">
              <a:xfrm flipV="1">
                <a:off x="6173796" y="3819056"/>
                <a:ext cx="1439388" cy="1439388"/>
              </a:xfrm>
              <a:prstGeom prst="ellipse">
                <a:avLst/>
              </a:prstGeom>
              <a:noFill/>
              <a:ln w="254000">
                <a:solidFill>
                  <a:srgbClr val="45BEE3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Oval 58"/>
              <p:cNvSpPr/>
              <p:nvPr/>
            </p:nvSpPr>
            <p:spPr bwMode="auto">
              <a:xfrm flipV="1">
                <a:off x="6173796" y="3804764"/>
                <a:ext cx="1439388" cy="143938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59"/>
              <p:cNvSpPr/>
              <p:nvPr/>
            </p:nvSpPr>
            <p:spPr bwMode="auto">
              <a:xfrm flipV="1">
                <a:off x="4552314" y="3819056"/>
                <a:ext cx="1439388" cy="1439388"/>
              </a:xfrm>
              <a:prstGeom prst="ellipse">
                <a:avLst/>
              </a:prstGeom>
              <a:noFill/>
              <a:ln w="254000">
                <a:solidFill>
                  <a:srgbClr val="45BEE3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60"/>
              <p:cNvSpPr/>
              <p:nvPr/>
            </p:nvSpPr>
            <p:spPr bwMode="auto">
              <a:xfrm flipV="1">
                <a:off x="4552314" y="3804764"/>
                <a:ext cx="1439388" cy="143938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Freeform: Shape 68"/>
            <p:cNvSpPr>
              <a:spLocks/>
            </p:cNvSpPr>
            <p:nvPr/>
          </p:nvSpPr>
          <p:spPr bwMode="auto">
            <a:xfrm>
              <a:off x="4985790" y="4255986"/>
              <a:ext cx="464050" cy="46405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9"/>
            <p:cNvSpPr>
              <a:spLocks/>
            </p:cNvSpPr>
            <p:nvPr/>
          </p:nvSpPr>
          <p:spPr bwMode="auto">
            <a:xfrm>
              <a:off x="4989726" y="2576660"/>
              <a:ext cx="456178" cy="456178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0"/>
            <p:cNvSpPr>
              <a:spLocks/>
            </p:cNvSpPr>
            <p:nvPr/>
          </p:nvSpPr>
          <p:spPr bwMode="auto">
            <a:xfrm>
              <a:off x="6591971" y="2572724"/>
              <a:ext cx="464050" cy="46405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1"/>
            <p:cNvSpPr>
              <a:spLocks/>
            </p:cNvSpPr>
            <p:nvPr/>
          </p:nvSpPr>
          <p:spPr bwMode="auto">
            <a:xfrm>
              <a:off x="6591971" y="4255986"/>
              <a:ext cx="464050" cy="46405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18598" y="2266608"/>
            <a:ext cx="2309638" cy="917550"/>
            <a:chOff x="1962994" y="2091953"/>
            <a:chExt cx="2309638" cy="917550"/>
          </a:xfrm>
        </p:grpSpPr>
        <p:sp>
          <p:nvSpPr>
            <p:cNvPr id="27" name="文本框 26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18598" y="3937695"/>
            <a:ext cx="2309638" cy="917550"/>
            <a:chOff x="1962994" y="2091953"/>
            <a:chExt cx="2309638" cy="917550"/>
          </a:xfrm>
        </p:grpSpPr>
        <p:sp>
          <p:nvSpPr>
            <p:cNvPr id="30" name="文本框 29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71701" y="2266608"/>
            <a:ext cx="2309638" cy="917550"/>
            <a:chOff x="1962994" y="2091953"/>
            <a:chExt cx="2309638" cy="917550"/>
          </a:xfrm>
        </p:grpSpPr>
        <p:sp>
          <p:nvSpPr>
            <p:cNvPr id="33" name="文本框 32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71701" y="3937695"/>
            <a:ext cx="2309638" cy="917550"/>
            <a:chOff x="1962994" y="2091953"/>
            <a:chExt cx="2309638" cy="917550"/>
          </a:xfrm>
        </p:grpSpPr>
        <p:sp>
          <p:nvSpPr>
            <p:cNvPr id="36" name="文本框 35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39" name="组合 38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087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/>
          <p:nvPr/>
        </p:nvGrpSpPr>
        <p:grpSpPr>
          <a:xfrm>
            <a:off x="4085057" y="1772056"/>
            <a:ext cx="4021886" cy="4021890"/>
            <a:chOff x="3705955" y="1226873"/>
            <a:chExt cx="4801957" cy="4801963"/>
          </a:xfrm>
        </p:grpSpPr>
        <p:sp>
          <p:nvSpPr>
            <p:cNvPr id="15" name="Freeform: Shape 17"/>
            <p:cNvSpPr/>
            <p:nvPr/>
          </p:nvSpPr>
          <p:spPr>
            <a:xfrm>
              <a:off x="6350050" y="2417489"/>
              <a:ext cx="2149509" cy="173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538" extrusionOk="0">
                  <a:moveTo>
                    <a:pt x="0" y="0"/>
                  </a:moveTo>
                  <a:cubicBezTo>
                    <a:pt x="1343" y="384"/>
                    <a:pt x="2635" y="1028"/>
                    <a:pt x="3797" y="1931"/>
                  </a:cubicBezTo>
                  <a:cubicBezTo>
                    <a:pt x="4964" y="2825"/>
                    <a:pt x="6009" y="3956"/>
                    <a:pt x="6873" y="5272"/>
                  </a:cubicBezTo>
                  <a:cubicBezTo>
                    <a:pt x="7736" y="6589"/>
                    <a:pt x="8427" y="8077"/>
                    <a:pt x="8902" y="9665"/>
                  </a:cubicBezTo>
                  <a:cubicBezTo>
                    <a:pt x="9374" y="11254"/>
                    <a:pt x="9639" y="12939"/>
                    <a:pt x="9667" y="14633"/>
                  </a:cubicBezTo>
                  <a:lnTo>
                    <a:pt x="9667" y="14638"/>
                  </a:lnTo>
                  <a:lnTo>
                    <a:pt x="9667" y="14648"/>
                  </a:lnTo>
                  <a:cubicBezTo>
                    <a:pt x="9697" y="15129"/>
                    <a:pt x="9759" y="15623"/>
                    <a:pt x="9865" y="16097"/>
                  </a:cubicBezTo>
                  <a:cubicBezTo>
                    <a:pt x="9970" y="16572"/>
                    <a:pt x="10113" y="17033"/>
                    <a:pt x="10292" y="17472"/>
                  </a:cubicBezTo>
                  <a:cubicBezTo>
                    <a:pt x="10648" y="18351"/>
                    <a:pt x="11146" y="19140"/>
                    <a:pt x="11746" y="19778"/>
                  </a:cubicBezTo>
                  <a:cubicBezTo>
                    <a:pt x="12346" y="20419"/>
                    <a:pt x="13052" y="20901"/>
                    <a:pt x="13804" y="21196"/>
                  </a:cubicBezTo>
                  <a:cubicBezTo>
                    <a:pt x="14556" y="21489"/>
                    <a:pt x="15354" y="21600"/>
                    <a:pt x="16136" y="21504"/>
                  </a:cubicBezTo>
                  <a:cubicBezTo>
                    <a:pt x="16919" y="21411"/>
                    <a:pt x="17684" y="21121"/>
                    <a:pt x="18373" y="20657"/>
                  </a:cubicBezTo>
                  <a:cubicBezTo>
                    <a:pt x="19062" y="20194"/>
                    <a:pt x="19675" y="19561"/>
                    <a:pt x="20165" y="18806"/>
                  </a:cubicBezTo>
                  <a:cubicBezTo>
                    <a:pt x="21147" y="17294"/>
                    <a:pt x="21600" y="15287"/>
                    <a:pt x="21399" y="13386"/>
                  </a:cubicBezTo>
                  <a:cubicBezTo>
                    <a:pt x="21429" y="13863"/>
                    <a:pt x="21420" y="14342"/>
                    <a:pt x="21374" y="14815"/>
                  </a:cubicBezTo>
                  <a:cubicBezTo>
                    <a:pt x="21332" y="15289"/>
                    <a:pt x="21252" y="15756"/>
                    <a:pt x="21135" y="16208"/>
                  </a:cubicBezTo>
                  <a:cubicBezTo>
                    <a:pt x="20904" y="17112"/>
                    <a:pt x="20523" y="17952"/>
                    <a:pt x="20032" y="18668"/>
                  </a:cubicBezTo>
                  <a:cubicBezTo>
                    <a:pt x="19543" y="19388"/>
                    <a:pt x="18940" y="19983"/>
                    <a:pt x="18269" y="20411"/>
                  </a:cubicBezTo>
                  <a:cubicBezTo>
                    <a:pt x="17599" y="20840"/>
                    <a:pt x="16861" y="21097"/>
                    <a:pt x="16113" y="21166"/>
                  </a:cubicBezTo>
                  <a:cubicBezTo>
                    <a:pt x="15366" y="21233"/>
                    <a:pt x="14608" y="21123"/>
                    <a:pt x="13897" y="20834"/>
                  </a:cubicBezTo>
                  <a:cubicBezTo>
                    <a:pt x="13186" y="20545"/>
                    <a:pt x="12524" y="20076"/>
                    <a:pt x="11960" y="19468"/>
                  </a:cubicBezTo>
                  <a:cubicBezTo>
                    <a:pt x="11394" y="18862"/>
                    <a:pt x="10926" y="18115"/>
                    <a:pt x="10592" y="17284"/>
                  </a:cubicBezTo>
                  <a:cubicBezTo>
                    <a:pt x="10256" y="16451"/>
                    <a:pt x="10060" y="15546"/>
                    <a:pt x="10003" y="14608"/>
                  </a:cubicBezTo>
                  <a:lnTo>
                    <a:pt x="10004" y="14623"/>
                  </a:lnTo>
                  <a:cubicBezTo>
                    <a:pt x="9968" y="12884"/>
                    <a:pt x="9700" y="11149"/>
                    <a:pt x="9195" y="9527"/>
                  </a:cubicBezTo>
                  <a:cubicBezTo>
                    <a:pt x="8696" y="7903"/>
                    <a:pt x="7974" y="6387"/>
                    <a:pt x="7066" y="5072"/>
                  </a:cubicBezTo>
                  <a:cubicBezTo>
                    <a:pt x="6160" y="3754"/>
                    <a:pt x="5080" y="2626"/>
                    <a:pt x="3879" y="1762"/>
                  </a:cubicBezTo>
                  <a:cubicBezTo>
                    <a:pt x="2675" y="904"/>
                    <a:pt x="1358" y="295"/>
                    <a:pt x="0" y="0"/>
                  </a:cubicBezTo>
                  <a:close/>
                </a:path>
              </a:pathLst>
            </a:custGeom>
            <a:solidFill>
              <a:srgbClr val="25A6CD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4"/>
            <p:cNvGrpSpPr/>
            <p:nvPr/>
          </p:nvGrpSpPr>
          <p:grpSpPr>
            <a:xfrm>
              <a:off x="7602516" y="3113304"/>
              <a:ext cx="905396" cy="905402"/>
              <a:chOff x="7602516" y="3113304"/>
              <a:chExt cx="905396" cy="905402"/>
            </a:xfrm>
          </p:grpSpPr>
          <p:sp>
            <p:nvSpPr>
              <p:cNvPr id="32" name="Freeform: Shape 18"/>
              <p:cNvSpPr/>
              <p:nvPr/>
            </p:nvSpPr>
            <p:spPr>
              <a:xfrm>
                <a:off x="7602516" y="3113304"/>
                <a:ext cx="905396" cy="905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22" h="19023" extrusionOk="0">
                    <a:moveTo>
                      <a:pt x="14987" y="1735"/>
                    </a:moveTo>
                    <a:cubicBezTo>
                      <a:pt x="19282" y="4759"/>
                      <a:pt x="20311" y="10693"/>
                      <a:pt x="17287" y="14988"/>
                    </a:cubicBezTo>
                    <a:cubicBezTo>
                      <a:pt x="14263" y="19282"/>
                      <a:pt x="8330" y="20311"/>
                      <a:pt x="4035" y="17287"/>
                    </a:cubicBezTo>
                    <a:cubicBezTo>
                      <a:pt x="-260" y="14263"/>
                      <a:pt x="-1289" y="8330"/>
                      <a:pt x="1735" y="4035"/>
                    </a:cubicBezTo>
                    <a:cubicBezTo>
                      <a:pt x="4759" y="-259"/>
                      <a:pt x="10693" y="-1289"/>
                      <a:pt x="14987" y="1735"/>
                    </a:cubicBezTo>
                    <a:close/>
                  </a:path>
                </a:pathLst>
              </a:custGeom>
              <a:solidFill>
                <a:srgbClr val="45BEE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9"/>
              <p:cNvSpPr>
                <a:spLocks/>
              </p:cNvSpPr>
              <p:nvPr/>
            </p:nvSpPr>
            <p:spPr bwMode="auto">
              <a:xfrm>
                <a:off x="7935582" y="3384458"/>
                <a:ext cx="239263" cy="363093"/>
              </a:xfrm>
              <a:custGeom>
                <a:avLst/>
                <a:gdLst>
                  <a:gd name="T0" fmla="*/ 13 w 48"/>
                  <a:gd name="T1" fmla="*/ 59 h 73"/>
                  <a:gd name="T2" fmla="*/ 36 w 48"/>
                  <a:gd name="T3" fmla="*/ 59 h 73"/>
                  <a:gd name="T4" fmla="*/ 36 w 48"/>
                  <a:gd name="T5" fmla="*/ 59 h 73"/>
                  <a:gd name="T6" fmla="*/ 37 w 48"/>
                  <a:gd name="T7" fmla="*/ 59 h 73"/>
                  <a:gd name="T8" fmla="*/ 38 w 48"/>
                  <a:gd name="T9" fmla="*/ 57 h 73"/>
                  <a:gd name="T10" fmla="*/ 24 w 48"/>
                  <a:gd name="T11" fmla="*/ 41 h 73"/>
                  <a:gd name="T12" fmla="*/ 11 w 48"/>
                  <a:gd name="T13" fmla="*/ 57 h 73"/>
                  <a:gd name="T14" fmla="*/ 11 w 48"/>
                  <a:gd name="T15" fmla="*/ 59 h 73"/>
                  <a:gd name="T16" fmla="*/ 13 w 48"/>
                  <a:gd name="T17" fmla="*/ 59 h 73"/>
                  <a:gd name="T18" fmla="*/ 13 w 48"/>
                  <a:gd name="T19" fmla="*/ 59 h 73"/>
                  <a:gd name="T20" fmla="*/ 44 w 48"/>
                  <a:gd name="T21" fmla="*/ 11 h 73"/>
                  <a:gd name="T22" fmla="*/ 48 w 48"/>
                  <a:gd name="T23" fmla="*/ 7 h 73"/>
                  <a:gd name="T24" fmla="*/ 48 w 48"/>
                  <a:gd name="T25" fmla="*/ 5 h 73"/>
                  <a:gd name="T26" fmla="*/ 44 w 48"/>
                  <a:gd name="T27" fmla="*/ 0 h 73"/>
                  <a:gd name="T28" fmla="*/ 5 w 48"/>
                  <a:gd name="T29" fmla="*/ 0 h 73"/>
                  <a:gd name="T30" fmla="*/ 0 w 48"/>
                  <a:gd name="T31" fmla="*/ 5 h 73"/>
                  <a:gd name="T32" fmla="*/ 0 w 48"/>
                  <a:gd name="T33" fmla="*/ 7 h 73"/>
                  <a:gd name="T34" fmla="*/ 4 w 48"/>
                  <a:gd name="T35" fmla="*/ 11 h 73"/>
                  <a:gd name="T36" fmla="*/ 44 w 48"/>
                  <a:gd name="T37" fmla="*/ 11 h 73"/>
                  <a:gd name="T38" fmla="*/ 40 w 48"/>
                  <a:gd name="T39" fmla="*/ 13 h 73"/>
                  <a:gd name="T40" fmla="*/ 44 w 48"/>
                  <a:gd name="T41" fmla="*/ 13 h 73"/>
                  <a:gd name="T42" fmla="*/ 31 w 48"/>
                  <a:gd name="T43" fmla="*/ 36 h 73"/>
                  <a:gd name="T44" fmla="*/ 44 w 48"/>
                  <a:gd name="T45" fmla="*/ 59 h 73"/>
                  <a:gd name="T46" fmla="*/ 40 w 48"/>
                  <a:gd name="T47" fmla="*/ 59 h 73"/>
                  <a:gd name="T48" fmla="*/ 26 w 48"/>
                  <a:gd name="T49" fmla="*/ 38 h 73"/>
                  <a:gd name="T50" fmla="*/ 25 w 48"/>
                  <a:gd name="T51" fmla="*/ 36 h 73"/>
                  <a:gd name="T52" fmla="*/ 26 w 48"/>
                  <a:gd name="T53" fmla="*/ 35 h 73"/>
                  <a:gd name="T54" fmla="*/ 26 w 48"/>
                  <a:gd name="T55" fmla="*/ 35 h 73"/>
                  <a:gd name="T56" fmla="*/ 40 w 48"/>
                  <a:gd name="T57" fmla="*/ 13 h 73"/>
                  <a:gd name="T58" fmla="*/ 4 w 48"/>
                  <a:gd name="T59" fmla="*/ 61 h 73"/>
                  <a:gd name="T60" fmla="*/ 0 w 48"/>
                  <a:gd name="T61" fmla="*/ 66 h 73"/>
                  <a:gd name="T62" fmla="*/ 0 w 48"/>
                  <a:gd name="T63" fmla="*/ 68 h 73"/>
                  <a:gd name="T64" fmla="*/ 5 w 48"/>
                  <a:gd name="T65" fmla="*/ 73 h 73"/>
                  <a:gd name="T66" fmla="*/ 44 w 48"/>
                  <a:gd name="T67" fmla="*/ 73 h 73"/>
                  <a:gd name="T68" fmla="*/ 48 w 48"/>
                  <a:gd name="T69" fmla="*/ 68 h 73"/>
                  <a:gd name="T70" fmla="*/ 48 w 48"/>
                  <a:gd name="T71" fmla="*/ 66 h 73"/>
                  <a:gd name="T72" fmla="*/ 44 w 48"/>
                  <a:gd name="T73" fmla="*/ 61 h 73"/>
                  <a:gd name="T74" fmla="*/ 4 w 48"/>
                  <a:gd name="T75" fmla="*/ 61 h 73"/>
                  <a:gd name="T76" fmla="*/ 8 w 48"/>
                  <a:gd name="T77" fmla="*/ 59 h 73"/>
                  <a:gd name="T78" fmla="*/ 4 w 48"/>
                  <a:gd name="T79" fmla="*/ 59 h 73"/>
                  <a:gd name="T80" fmla="*/ 18 w 48"/>
                  <a:gd name="T81" fmla="*/ 36 h 73"/>
                  <a:gd name="T82" fmla="*/ 4 w 48"/>
                  <a:gd name="T83" fmla="*/ 13 h 73"/>
                  <a:gd name="T84" fmla="*/ 8 w 48"/>
                  <a:gd name="T85" fmla="*/ 13 h 73"/>
                  <a:gd name="T86" fmla="*/ 22 w 48"/>
                  <a:gd name="T87" fmla="*/ 35 h 73"/>
                  <a:gd name="T88" fmla="*/ 24 w 48"/>
                  <a:gd name="T89" fmla="*/ 37 h 73"/>
                  <a:gd name="T90" fmla="*/ 22 w 48"/>
                  <a:gd name="T91" fmla="*/ 38 h 73"/>
                  <a:gd name="T92" fmla="*/ 8 w 48"/>
                  <a:gd name="T93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" h="73">
                    <a:moveTo>
                      <a:pt x="13" y="59"/>
                    </a:move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7" y="59"/>
                      <a:pt x="37" y="59"/>
                    </a:cubicBezTo>
                    <a:cubicBezTo>
                      <a:pt x="38" y="58"/>
                      <a:pt x="38" y="57"/>
                      <a:pt x="38" y="57"/>
                    </a:cubicBezTo>
                    <a:cubicBezTo>
                      <a:pt x="36" y="49"/>
                      <a:pt x="31" y="41"/>
                      <a:pt x="24" y="41"/>
                    </a:cubicBezTo>
                    <a:cubicBezTo>
                      <a:pt x="17" y="41"/>
                      <a:pt x="12" y="49"/>
                      <a:pt x="11" y="57"/>
                    </a:cubicBezTo>
                    <a:cubicBezTo>
                      <a:pt x="11" y="57"/>
                      <a:pt x="11" y="58"/>
                      <a:pt x="11" y="59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lose/>
                    <a:moveTo>
                      <a:pt x="44" y="11"/>
                    </a:moveTo>
                    <a:cubicBezTo>
                      <a:pt x="47" y="11"/>
                      <a:pt x="48" y="9"/>
                      <a:pt x="48" y="7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2"/>
                      <a:pt x="46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1"/>
                      <a:pt x="4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  <a:moveTo>
                      <a:pt x="40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22"/>
                      <a:pt x="39" y="31"/>
                      <a:pt x="31" y="36"/>
                    </a:cubicBezTo>
                    <a:cubicBezTo>
                      <a:pt x="39" y="42"/>
                      <a:pt x="43" y="50"/>
                      <a:pt x="44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9" y="51"/>
                      <a:pt x="35" y="41"/>
                      <a:pt x="26" y="38"/>
                    </a:cubicBezTo>
                    <a:cubicBezTo>
                      <a:pt x="25" y="38"/>
                      <a:pt x="25" y="37"/>
                      <a:pt x="25" y="36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4" y="32"/>
                      <a:pt x="39" y="21"/>
                      <a:pt x="40" y="13"/>
                    </a:cubicBezTo>
                    <a:close/>
                    <a:moveTo>
                      <a:pt x="4" y="61"/>
                    </a:moveTo>
                    <a:cubicBezTo>
                      <a:pt x="2" y="62"/>
                      <a:pt x="0" y="64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3"/>
                      <a:pt x="5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6" y="73"/>
                      <a:pt x="48" y="70"/>
                      <a:pt x="48" y="68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4"/>
                      <a:pt x="47" y="62"/>
                      <a:pt x="44" y="61"/>
                    </a:cubicBezTo>
                    <a:cubicBezTo>
                      <a:pt x="4" y="61"/>
                      <a:pt x="4" y="61"/>
                      <a:pt x="4" y="61"/>
                    </a:cubicBezTo>
                    <a:close/>
                    <a:moveTo>
                      <a:pt x="8" y="59"/>
                    </a:moveTo>
                    <a:cubicBezTo>
                      <a:pt x="4" y="59"/>
                      <a:pt x="4" y="59"/>
                      <a:pt x="4" y="59"/>
                    </a:cubicBezTo>
                    <a:cubicBezTo>
                      <a:pt x="5" y="50"/>
                      <a:pt x="10" y="42"/>
                      <a:pt x="18" y="36"/>
                    </a:cubicBezTo>
                    <a:cubicBezTo>
                      <a:pt x="10" y="31"/>
                      <a:pt x="5" y="22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21"/>
                      <a:pt x="14" y="32"/>
                      <a:pt x="22" y="35"/>
                    </a:cubicBezTo>
                    <a:cubicBezTo>
                      <a:pt x="23" y="35"/>
                      <a:pt x="24" y="36"/>
                      <a:pt x="24" y="37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14" y="41"/>
                      <a:pt x="9" y="51"/>
                      <a:pt x="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21"/>
            <p:cNvSpPr/>
            <p:nvPr/>
          </p:nvSpPr>
          <p:spPr>
            <a:xfrm>
              <a:off x="3705955" y="3097841"/>
              <a:ext cx="2149519" cy="1732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5" h="21538" extrusionOk="0">
                  <a:moveTo>
                    <a:pt x="21445" y="21538"/>
                  </a:moveTo>
                  <a:cubicBezTo>
                    <a:pt x="20102" y="21155"/>
                    <a:pt x="18810" y="20510"/>
                    <a:pt x="17648" y="19607"/>
                  </a:cubicBezTo>
                  <a:cubicBezTo>
                    <a:pt x="16482" y="18713"/>
                    <a:pt x="15436" y="17582"/>
                    <a:pt x="14572" y="16266"/>
                  </a:cubicBezTo>
                  <a:cubicBezTo>
                    <a:pt x="13709" y="14949"/>
                    <a:pt x="13019" y="13462"/>
                    <a:pt x="12544" y="11873"/>
                  </a:cubicBezTo>
                  <a:cubicBezTo>
                    <a:pt x="12071" y="10283"/>
                    <a:pt x="11806" y="8599"/>
                    <a:pt x="11779" y="6905"/>
                  </a:cubicBezTo>
                  <a:lnTo>
                    <a:pt x="11779" y="6900"/>
                  </a:lnTo>
                  <a:lnTo>
                    <a:pt x="11778" y="6890"/>
                  </a:lnTo>
                  <a:cubicBezTo>
                    <a:pt x="11748" y="6409"/>
                    <a:pt x="11686" y="5915"/>
                    <a:pt x="11580" y="5441"/>
                  </a:cubicBezTo>
                  <a:cubicBezTo>
                    <a:pt x="11475" y="4966"/>
                    <a:pt x="11332" y="4505"/>
                    <a:pt x="11154" y="4066"/>
                  </a:cubicBezTo>
                  <a:cubicBezTo>
                    <a:pt x="10797" y="3187"/>
                    <a:pt x="10300" y="2399"/>
                    <a:pt x="9699" y="1760"/>
                  </a:cubicBezTo>
                  <a:cubicBezTo>
                    <a:pt x="9099" y="1120"/>
                    <a:pt x="8393" y="638"/>
                    <a:pt x="7642" y="342"/>
                  </a:cubicBezTo>
                  <a:cubicBezTo>
                    <a:pt x="6890" y="49"/>
                    <a:pt x="6092" y="-62"/>
                    <a:pt x="5309" y="34"/>
                  </a:cubicBezTo>
                  <a:cubicBezTo>
                    <a:pt x="4527" y="127"/>
                    <a:pt x="3761" y="417"/>
                    <a:pt x="3072" y="881"/>
                  </a:cubicBezTo>
                  <a:cubicBezTo>
                    <a:pt x="2383" y="1344"/>
                    <a:pt x="1771" y="1977"/>
                    <a:pt x="1280" y="2732"/>
                  </a:cubicBezTo>
                  <a:cubicBezTo>
                    <a:pt x="299" y="4244"/>
                    <a:pt x="-155" y="6251"/>
                    <a:pt x="47" y="8152"/>
                  </a:cubicBezTo>
                  <a:cubicBezTo>
                    <a:pt x="17" y="7675"/>
                    <a:pt x="25" y="7196"/>
                    <a:pt x="71" y="6722"/>
                  </a:cubicBezTo>
                  <a:cubicBezTo>
                    <a:pt x="113" y="6249"/>
                    <a:pt x="194" y="5782"/>
                    <a:pt x="310" y="5331"/>
                  </a:cubicBezTo>
                  <a:cubicBezTo>
                    <a:pt x="542" y="4426"/>
                    <a:pt x="922" y="3586"/>
                    <a:pt x="1414" y="2870"/>
                  </a:cubicBezTo>
                  <a:cubicBezTo>
                    <a:pt x="1903" y="2150"/>
                    <a:pt x="2506" y="1555"/>
                    <a:pt x="3177" y="1127"/>
                  </a:cubicBezTo>
                  <a:cubicBezTo>
                    <a:pt x="3846" y="699"/>
                    <a:pt x="4584" y="441"/>
                    <a:pt x="5332" y="372"/>
                  </a:cubicBezTo>
                  <a:cubicBezTo>
                    <a:pt x="6080" y="305"/>
                    <a:pt x="6838" y="415"/>
                    <a:pt x="7548" y="704"/>
                  </a:cubicBezTo>
                  <a:cubicBezTo>
                    <a:pt x="8259" y="993"/>
                    <a:pt x="8921" y="1462"/>
                    <a:pt x="9486" y="2070"/>
                  </a:cubicBezTo>
                  <a:cubicBezTo>
                    <a:pt x="10051" y="2676"/>
                    <a:pt x="10520" y="3423"/>
                    <a:pt x="10853" y="4254"/>
                  </a:cubicBezTo>
                  <a:cubicBezTo>
                    <a:pt x="11189" y="5088"/>
                    <a:pt x="11385" y="5992"/>
                    <a:pt x="11442" y="6930"/>
                  </a:cubicBezTo>
                  <a:lnTo>
                    <a:pt x="11441" y="6915"/>
                  </a:lnTo>
                  <a:cubicBezTo>
                    <a:pt x="11478" y="8654"/>
                    <a:pt x="11746" y="10389"/>
                    <a:pt x="12250" y="12011"/>
                  </a:cubicBezTo>
                  <a:cubicBezTo>
                    <a:pt x="12750" y="13635"/>
                    <a:pt x="13472" y="15151"/>
                    <a:pt x="14380" y="16466"/>
                  </a:cubicBezTo>
                  <a:cubicBezTo>
                    <a:pt x="15285" y="17784"/>
                    <a:pt x="16365" y="18912"/>
                    <a:pt x="17567" y="19777"/>
                  </a:cubicBezTo>
                  <a:cubicBezTo>
                    <a:pt x="18770" y="20634"/>
                    <a:pt x="20087" y="21243"/>
                    <a:pt x="21445" y="21538"/>
                  </a:cubicBezTo>
                  <a:close/>
                </a:path>
              </a:pathLst>
            </a:custGeom>
            <a:solidFill>
              <a:srgbClr val="25A6C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0"/>
            <p:cNvGrpSpPr/>
            <p:nvPr/>
          </p:nvGrpSpPr>
          <p:grpSpPr>
            <a:xfrm>
              <a:off x="3705955" y="3252466"/>
              <a:ext cx="905400" cy="905396"/>
              <a:chOff x="3705955" y="3252466"/>
              <a:chExt cx="905400" cy="905396"/>
            </a:xfrm>
          </p:grpSpPr>
          <p:sp>
            <p:nvSpPr>
              <p:cNvPr id="30" name="Freeform: Shape 22"/>
              <p:cNvSpPr/>
              <p:nvPr/>
            </p:nvSpPr>
            <p:spPr>
              <a:xfrm>
                <a:off x="3705955" y="3252466"/>
                <a:ext cx="905400" cy="905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23" h="19022" extrusionOk="0">
                    <a:moveTo>
                      <a:pt x="14987" y="1735"/>
                    </a:moveTo>
                    <a:cubicBezTo>
                      <a:pt x="19282" y="4760"/>
                      <a:pt x="20311" y="10694"/>
                      <a:pt x="17286" y="14987"/>
                    </a:cubicBezTo>
                    <a:cubicBezTo>
                      <a:pt x="14262" y="19282"/>
                      <a:pt x="8329" y="20311"/>
                      <a:pt x="4035" y="17287"/>
                    </a:cubicBezTo>
                    <a:cubicBezTo>
                      <a:pt x="-260" y="14263"/>
                      <a:pt x="-1289" y="8330"/>
                      <a:pt x="1735" y="4035"/>
                    </a:cubicBezTo>
                    <a:cubicBezTo>
                      <a:pt x="4759" y="-259"/>
                      <a:pt x="10693" y="-1289"/>
                      <a:pt x="14987" y="1735"/>
                    </a:cubicBezTo>
                    <a:close/>
                  </a:path>
                </a:pathLst>
              </a:custGeom>
              <a:solidFill>
                <a:srgbClr val="45BEE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3"/>
              <p:cNvSpPr>
                <a:spLocks/>
              </p:cNvSpPr>
              <p:nvPr/>
            </p:nvSpPr>
            <p:spPr bwMode="auto">
              <a:xfrm>
                <a:off x="3975954" y="3538611"/>
                <a:ext cx="339979" cy="339977"/>
              </a:xfrm>
              <a:custGeom>
                <a:avLst/>
                <a:gdLst>
                  <a:gd name="T0" fmla="*/ 197644 w 21600"/>
                  <a:gd name="T1" fmla="*/ 197644 h 21592"/>
                  <a:gd name="T2" fmla="*/ 197644 w 21600"/>
                  <a:gd name="T3" fmla="*/ 197644 h 21592"/>
                  <a:gd name="T4" fmla="*/ 197644 w 21600"/>
                  <a:gd name="T5" fmla="*/ 197644 h 21592"/>
                  <a:gd name="T6" fmla="*/ 197644 w 21600"/>
                  <a:gd name="T7" fmla="*/ 197644 h 2159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2">
                    <a:moveTo>
                      <a:pt x="16719" y="11484"/>
                    </a:moveTo>
                    <a:cubicBezTo>
                      <a:pt x="16972" y="11823"/>
                      <a:pt x="17102" y="12217"/>
                      <a:pt x="17111" y="12666"/>
                    </a:cubicBezTo>
                    <a:cubicBezTo>
                      <a:pt x="17118" y="13118"/>
                      <a:pt x="16986" y="13503"/>
                      <a:pt x="16719" y="13825"/>
                    </a:cubicBezTo>
                    <a:lnTo>
                      <a:pt x="10660" y="21039"/>
                    </a:lnTo>
                    <a:cubicBezTo>
                      <a:pt x="10393" y="21361"/>
                      <a:pt x="10061" y="21530"/>
                      <a:pt x="9664" y="21548"/>
                    </a:cubicBezTo>
                    <a:cubicBezTo>
                      <a:pt x="9270" y="21568"/>
                      <a:pt x="8950" y="21398"/>
                      <a:pt x="8704" y="21039"/>
                    </a:cubicBezTo>
                    <a:lnTo>
                      <a:pt x="991" y="10768"/>
                    </a:lnTo>
                    <a:cubicBezTo>
                      <a:pt x="721" y="10408"/>
                      <a:pt x="488" y="9960"/>
                      <a:pt x="293" y="9416"/>
                    </a:cubicBezTo>
                    <a:cubicBezTo>
                      <a:pt x="98" y="8878"/>
                      <a:pt x="0" y="8375"/>
                      <a:pt x="0" y="7918"/>
                    </a:cubicBezTo>
                    <a:lnTo>
                      <a:pt x="0" y="1668"/>
                    </a:lnTo>
                    <a:cubicBezTo>
                      <a:pt x="0" y="1216"/>
                      <a:pt x="134" y="825"/>
                      <a:pt x="401" y="497"/>
                    </a:cubicBezTo>
                    <a:cubicBezTo>
                      <a:pt x="671" y="166"/>
                      <a:pt x="1003" y="0"/>
                      <a:pt x="1392" y="0"/>
                    </a:cubicBezTo>
                    <a:lnTo>
                      <a:pt x="6619" y="0"/>
                    </a:lnTo>
                    <a:cubicBezTo>
                      <a:pt x="6811" y="0"/>
                      <a:pt x="7016" y="28"/>
                      <a:pt x="7237" y="83"/>
                    </a:cubicBezTo>
                    <a:cubicBezTo>
                      <a:pt x="7456" y="138"/>
                      <a:pt x="7677" y="224"/>
                      <a:pt x="7899" y="336"/>
                    </a:cubicBezTo>
                    <a:cubicBezTo>
                      <a:pt x="8120" y="451"/>
                      <a:pt x="8332" y="580"/>
                      <a:pt x="8524" y="724"/>
                    </a:cubicBezTo>
                    <a:cubicBezTo>
                      <a:pt x="8719" y="865"/>
                      <a:pt x="8880" y="1021"/>
                      <a:pt x="9005" y="1185"/>
                    </a:cubicBezTo>
                    <a:lnTo>
                      <a:pt x="16719" y="11484"/>
                    </a:lnTo>
                    <a:close/>
                    <a:moveTo>
                      <a:pt x="3603" y="5922"/>
                    </a:moveTo>
                    <a:cubicBezTo>
                      <a:pt x="3964" y="5922"/>
                      <a:pt x="4279" y="5761"/>
                      <a:pt x="4548" y="5441"/>
                    </a:cubicBezTo>
                    <a:cubicBezTo>
                      <a:pt x="4815" y="5116"/>
                      <a:pt x="4952" y="4740"/>
                      <a:pt x="4952" y="4311"/>
                    </a:cubicBezTo>
                    <a:cubicBezTo>
                      <a:pt x="4952" y="3862"/>
                      <a:pt x="4815" y="3477"/>
                      <a:pt x="4548" y="3160"/>
                    </a:cubicBezTo>
                    <a:cubicBezTo>
                      <a:pt x="4281" y="2844"/>
                      <a:pt x="3966" y="2686"/>
                      <a:pt x="3603" y="2686"/>
                    </a:cubicBezTo>
                    <a:cubicBezTo>
                      <a:pt x="3227" y="2686"/>
                      <a:pt x="2908" y="2844"/>
                      <a:pt x="2643" y="3160"/>
                    </a:cubicBezTo>
                    <a:cubicBezTo>
                      <a:pt x="2378" y="3477"/>
                      <a:pt x="2246" y="3862"/>
                      <a:pt x="2246" y="4311"/>
                    </a:cubicBezTo>
                    <a:cubicBezTo>
                      <a:pt x="2246" y="4739"/>
                      <a:pt x="2378" y="5116"/>
                      <a:pt x="2643" y="5441"/>
                    </a:cubicBezTo>
                    <a:cubicBezTo>
                      <a:pt x="2905" y="5761"/>
                      <a:pt x="3225" y="5922"/>
                      <a:pt x="3603" y="5922"/>
                    </a:cubicBezTo>
                    <a:moveTo>
                      <a:pt x="21198" y="11510"/>
                    </a:moveTo>
                    <a:cubicBezTo>
                      <a:pt x="21465" y="11852"/>
                      <a:pt x="21599" y="12252"/>
                      <a:pt x="21599" y="12709"/>
                    </a:cubicBezTo>
                    <a:cubicBezTo>
                      <a:pt x="21599" y="13167"/>
                      <a:pt x="21465" y="13558"/>
                      <a:pt x="21198" y="13880"/>
                    </a:cubicBezTo>
                    <a:lnTo>
                      <a:pt x="15163" y="21093"/>
                    </a:lnTo>
                    <a:cubicBezTo>
                      <a:pt x="14896" y="21415"/>
                      <a:pt x="14564" y="21582"/>
                      <a:pt x="14174" y="21591"/>
                    </a:cubicBezTo>
                    <a:cubicBezTo>
                      <a:pt x="13782" y="21600"/>
                      <a:pt x="13450" y="21433"/>
                      <a:pt x="13183" y="21093"/>
                    </a:cubicBezTo>
                    <a:lnTo>
                      <a:pt x="13044" y="20903"/>
                    </a:lnTo>
                    <a:lnTo>
                      <a:pt x="18963" y="13825"/>
                    </a:lnTo>
                    <a:cubicBezTo>
                      <a:pt x="19230" y="13503"/>
                      <a:pt x="19365" y="13118"/>
                      <a:pt x="19360" y="12660"/>
                    </a:cubicBezTo>
                    <a:cubicBezTo>
                      <a:pt x="19355" y="12206"/>
                      <a:pt x="19223" y="11812"/>
                      <a:pt x="18963" y="11484"/>
                    </a:cubicBezTo>
                    <a:lnTo>
                      <a:pt x="11247" y="1185"/>
                    </a:lnTo>
                    <a:cubicBezTo>
                      <a:pt x="11009" y="865"/>
                      <a:pt x="10689" y="604"/>
                      <a:pt x="10282" y="408"/>
                    </a:cubicBezTo>
                    <a:cubicBezTo>
                      <a:pt x="9873" y="210"/>
                      <a:pt x="9484" y="83"/>
                      <a:pt x="9109" y="28"/>
                    </a:cubicBezTo>
                    <a:lnTo>
                      <a:pt x="11112" y="28"/>
                    </a:lnTo>
                    <a:cubicBezTo>
                      <a:pt x="11502" y="28"/>
                      <a:pt x="11935" y="141"/>
                      <a:pt x="12406" y="365"/>
                    </a:cubicBezTo>
                    <a:cubicBezTo>
                      <a:pt x="12878" y="589"/>
                      <a:pt x="13236" y="874"/>
                      <a:pt x="13481" y="1213"/>
                    </a:cubicBezTo>
                    <a:lnTo>
                      <a:pt x="21198" y="115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25"/>
            <p:cNvSpPr/>
            <p:nvPr/>
          </p:nvSpPr>
          <p:spPr>
            <a:xfrm>
              <a:off x="5576923" y="3870968"/>
              <a:ext cx="1732390" cy="2149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445" extrusionOk="0">
                  <a:moveTo>
                    <a:pt x="21538" y="0"/>
                  </a:moveTo>
                  <a:cubicBezTo>
                    <a:pt x="21154" y="1343"/>
                    <a:pt x="20510" y="2635"/>
                    <a:pt x="19608" y="3798"/>
                  </a:cubicBezTo>
                  <a:cubicBezTo>
                    <a:pt x="18714" y="4963"/>
                    <a:pt x="17582" y="6009"/>
                    <a:pt x="16266" y="6873"/>
                  </a:cubicBezTo>
                  <a:cubicBezTo>
                    <a:pt x="14949" y="7736"/>
                    <a:pt x="13462" y="8427"/>
                    <a:pt x="11873" y="8902"/>
                  </a:cubicBezTo>
                  <a:cubicBezTo>
                    <a:pt x="10283" y="9374"/>
                    <a:pt x="8599" y="9639"/>
                    <a:pt x="6905" y="9666"/>
                  </a:cubicBezTo>
                  <a:lnTo>
                    <a:pt x="6900" y="9667"/>
                  </a:lnTo>
                  <a:lnTo>
                    <a:pt x="6889" y="9667"/>
                  </a:lnTo>
                  <a:cubicBezTo>
                    <a:pt x="6409" y="9697"/>
                    <a:pt x="5914" y="9759"/>
                    <a:pt x="5441" y="9865"/>
                  </a:cubicBezTo>
                  <a:cubicBezTo>
                    <a:pt x="4966" y="9970"/>
                    <a:pt x="4505" y="10113"/>
                    <a:pt x="4066" y="10292"/>
                  </a:cubicBezTo>
                  <a:cubicBezTo>
                    <a:pt x="3187" y="10647"/>
                    <a:pt x="2398" y="11146"/>
                    <a:pt x="1759" y="11746"/>
                  </a:cubicBezTo>
                  <a:cubicBezTo>
                    <a:pt x="1119" y="12346"/>
                    <a:pt x="637" y="13052"/>
                    <a:pt x="342" y="13804"/>
                  </a:cubicBezTo>
                  <a:cubicBezTo>
                    <a:pt x="48" y="14556"/>
                    <a:pt x="-62" y="15353"/>
                    <a:pt x="34" y="16136"/>
                  </a:cubicBezTo>
                  <a:cubicBezTo>
                    <a:pt x="126" y="16918"/>
                    <a:pt x="417" y="17684"/>
                    <a:pt x="881" y="18373"/>
                  </a:cubicBezTo>
                  <a:cubicBezTo>
                    <a:pt x="1343" y="19062"/>
                    <a:pt x="1977" y="19674"/>
                    <a:pt x="2732" y="20165"/>
                  </a:cubicBezTo>
                  <a:cubicBezTo>
                    <a:pt x="4244" y="21146"/>
                    <a:pt x="6252" y="21600"/>
                    <a:pt x="8152" y="21398"/>
                  </a:cubicBezTo>
                  <a:cubicBezTo>
                    <a:pt x="7675" y="21428"/>
                    <a:pt x="7196" y="21420"/>
                    <a:pt x="6722" y="21375"/>
                  </a:cubicBezTo>
                  <a:cubicBezTo>
                    <a:pt x="6249" y="21331"/>
                    <a:pt x="5782" y="21252"/>
                    <a:pt x="5330" y="21135"/>
                  </a:cubicBezTo>
                  <a:cubicBezTo>
                    <a:pt x="4426" y="20903"/>
                    <a:pt x="3586" y="20523"/>
                    <a:pt x="2869" y="20031"/>
                  </a:cubicBezTo>
                  <a:cubicBezTo>
                    <a:pt x="2150" y="19543"/>
                    <a:pt x="1554" y="18939"/>
                    <a:pt x="1127" y="18269"/>
                  </a:cubicBezTo>
                  <a:cubicBezTo>
                    <a:pt x="698" y="17599"/>
                    <a:pt x="441" y="16861"/>
                    <a:pt x="372" y="16113"/>
                  </a:cubicBezTo>
                  <a:cubicBezTo>
                    <a:pt x="305" y="15365"/>
                    <a:pt x="414" y="14607"/>
                    <a:pt x="704" y="13897"/>
                  </a:cubicBezTo>
                  <a:cubicBezTo>
                    <a:pt x="993" y="13185"/>
                    <a:pt x="1462" y="12525"/>
                    <a:pt x="2070" y="11960"/>
                  </a:cubicBezTo>
                  <a:cubicBezTo>
                    <a:pt x="2676" y="11394"/>
                    <a:pt x="3423" y="10926"/>
                    <a:pt x="4254" y="10592"/>
                  </a:cubicBezTo>
                  <a:cubicBezTo>
                    <a:pt x="5087" y="10256"/>
                    <a:pt x="5992" y="10060"/>
                    <a:pt x="6930" y="10003"/>
                  </a:cubicBezTo>
                  <a:lnTo>
                    <a:pt x="6915" y="10004"/>
                  </a:lnTo>
                  <a:cubicBezTo>
                    <a:pt x="8654" y="9968"/>
                    <a:pt x="10389" y="9699"/>
                    <a:pt x="12011" y="9195"/>
                  </a:cubicBezTo>
                  <a:cubicBezTo>
                    <a:pt x="13635" y="8696"/>
                    <a:pt x="15151" y="7973"/>
                    <a:pt x="16467" y="7066"/>
                  </a:cubicBezTo>
                  <a:cubicBezTo>
                    <a:pt x="17783" y="6160"/>
                    <a:pt x="18913" y="5080"/>
                    <a:pt x="19777" y="3878"/>
                  </a:cubicBezTo>
                  <a:cubicBezTo>
                    <a:pt x="20634" y="2675"/>
                    <a:pt x="21243" y="1359"/>
                    <a:pt x="21538" y="0"/>
                  </a:cubicBezTo>
                  <a:close/>
                </a:path>
              </a:pathLst>
            </a:custGeom>
            <a:solidFill>
              <a:srgbClr val="25A6CD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7"/>
            <p:cNvGrpSpPr/>
            <p:nvPr/>
          </p:nvGrpSpPr>
          <p:grpSpPr>
            <a:xfrm>
              <a:off x="5731549" y="5123434"/>
              <a:ext cx="905399" cy="905402"/>
              <a:chOff x="5731549" y="5123434"/>
              <a:chExt cx="905399" cy="905402"/>
            </a:xfrm>
          </p:grpSpPr>
          <p:sp>
            <p:nvSpPr>
              <p:cNvPr id="28" name="Freeform: Shape 26"/>
              <p:cNvSpPr/>
              <p:nvPr/>
            </p:nvSpPr>
            <p:spPr>
              <a:xfrm>
                <a:off x="5731549" y="5123434"/>
                <a:ext cx="905399" cy="905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22" h="19023" extrusionOk="0">
                    <a:moveTo>
                      <a:pt x="14987" y="1735"/>
                    </a:moveTo>
                    <a:cubicBezTo>
                      <a:pt x="19282" y="4759"/>
                      <a:pt x="20311" y="10693"/>
                      <a:pt x="17287" y="14987"/>
                    </a:cubicBezTo>
                    <a:cubicBezTo>
                      <a:pt x="14262" y="19282"/>
                      <a:pt x="8329" y="20311"/>
                      <a:pt x="4035" y="17287"/>
                    </a:cubicBezTo>
                    <a:cubicBezTo>
                      <a:pt x="-260" y="14262"/>
                      <a:pt x="-1289" y="8330"/>
                      <a:pt x="1735" y="4035"/>
                    </a:cubicBezTo>
                    <a:cubicBezTo>
                      <a:pt x="4759" y="-259"/>
                      <a:pt x="10692" y="-1289"/>
                      <a:pt x="14987" y="1735"/>
                    </a:cubicBezTo>
                    <a:close/>
                  </a:path>
                </a:pathLst>
              </a:custGeom>
              <a:solidFill>
                <a:srgbClr val="45BEE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7"/>
              <p:cNvSpPr>
                <a:spLocks/>
              </p:cNvSpPr>
              <p:nvPr/>
            </p:nvSpPr>
            <p:spPr bwMode="auto">
              <a:xfrm>
                <a:off x="5988176" y="5441807"/>
                <a:ext cx="384871" cy="302070"/>
              </a:xfrm>
              <a:custGeom>
                <a:avLst/>
                <a:gdLst>
                  <a:gd name="T0" fmla="*/ 50 w 106"/>
                  <a:gd name="T1" fmla="*/ 11 h 83"/>
                  <a:gd name="T2" fmla="*/ 51 w 106"/>
                  <a:gd name="T3" fmla="*/ 11 h 83"/>
                  <a:gd name="T4" fmla="*/ 51 w 106"/>
                  <a:gd name="T5" fmla="*/ 43 h 83"/>
                  <a:gd name="T6" fmla="*/ 19 w 106"/>
                  <a:gd name="T7" fmla="*/ 27 h 83"/>
                  <a:gd name="T8" fmla="*/ 19 w 106"/>
                  <a:gd name="T9" fmla="*/ 26 h 83"/>
                  <a:gd name="T10" fmla="*/ 55 w 106"/>
                  <a:gd name="T11" fmla="*/ 42 h 83"/>
                  <a:gd name="T12" fmla="*/ 56 w 106"/>
                  <a:gd name="T13" fmla="*/ 43 h 83"/>
                  <a:gd name="T14" fmla="*/ 87 w 106"/>
                  <a:gd name="T15" fmla="*/ 27 h 83"/>
                  <a:gd name="T16" fmla="*/ 56 w 106"/>
                  <a:gd name="T17" fmla="*/ 11 h 83"/>
                  <a:gd name="T18" fmla="*/ 55 w 106"/>
                  <a:gd name="T19" fmla="*/ 11 h 83"/>
                  <a:gd name="T20" fmla="*/ 15 w 106"/>
                  <a:gd name="T21" fmla="*/ 29 h 83"/>
                  <a:gd name="T22" fmla="*/ 1 w 106"/>
                  <a:gd name="T23" fmla="*/ 35 h 83"/>
                  <a:gd name="T24" fmla="*/ 1 w 106"/>
                  <a:gd name="T25" fmla="*/ 37 h 83"/>
                  <a:gd name="T26" fmla="*/ 34 w 106"/>
                  <a:gd name="T27" fmla="*/ 53 h 83"/>
                  <a:gd name="T28" fmla="*/ 48 w 106"/>
                  <a:gd name="T29" fmla="*/ 46 h 83"/>
                  <a:gd name="T30" fmla="*/ 105 w 106"/>
                  <a:gd name="T31" fmla="*/ 16 h 83"/>
                  <a:gd name="T32" fmla="*/ 105 w 106"/>
                  <a:gd name="T33" fmla="*/ 18 h 83"/>
                  <a:gd name="T34" fmla="*/ 91 w 106"/>
                  <a:gd name="T35" fmla="*/ 25 h 83"/>
                  <a:gd name="T36" fmla="*/ 58 w 106"/>
                  <a:gd name="T37" fmla="*/ 8 h 83"/>
                  <a:gd name="T38" fmla="*/ 72 w 106"/>
                  <a:gd name="T39" fmla="*/ 0 h 83"/>
                  <a:gd name="T40" fmla="*/ 105 w 106"/>
                  <a:gd name="T41" fmla="*/ 16 h 83"/>
                  <a:gd name="T42" fmla="*/ 106 w 106"/>
                  <a:gd name="T43" fmla="*/ 36 h 83"/>
                  <a:gd name="T44" fmla="*/ 72 w 106"/>
                  <a:gd name="T45" fmla="*/ 53 h 83"/>
                  <a:gd name="T46" fmla="*/ 58 w 106"/>
                  <a:gd name="T47" fmla="*/ 47 h 83"/>
                  <a:gd name="T48" fmla="*/ 58 w 106"/>
                  <a:gd name="T49" fmla="*/ 45 h 83"/>
                  <a:gd name="T50" fmla="*/ 92 w 106"/>
                  <a:gd name="T51" fmla="*/ 29 h 83"/>
                  <a:gd name="T52" fmla="*/ 48 w 106"/>
                  <a:gd name="T53" fmla="*/ 7 h 83"/>
                  <a:gd name="T54" fmla="*/ 33 w 106"/>
                  <a:gd name="T55" fmla="*/ 0 h 83"/>
                  <a:gd name="T56" fmla="*/ 0 w 106"/>
                  <a:gd name="T57" fmla="*/ 17 h 83"/>
                  <a:gd name="T58" fmla="*/ 14 w 106"/>
                  <a:gd name="T59" fmla="*/ 25 h 83"/>
                  <a:gd name="T60" fmla="*/ 48 w 106"/>
                  <a:gd name="T61" fmla="*/ 9 h 83"/>
                  <a:gd name="T62" fmla="*/ 48 w 106"/>
                  <a:gd name="T63" fmla="*/ 7 h 83"/>
                  <a:gd name="T64" fmla="*/ 55 w 106"/>
                  <a:gd name="T65" fmla="*/ 82 h 83"/>
                  <a:gd name="T66" fmla="*/ 56 w 106"/>
                  <a:gd name="T67" fmla="*/ 83 h 83"/>
                  <a:gd name="T68" fmla="*/ 90 w 106"/>
                  <a:gd name="T69" fmla="*/ 65 h 83"/>
                  <a:gd name="T70" fmla="*/ 89 w 106"/>
                  <a:gd name="T71" fmla="*/ 49 h 83"/>
                  <a:gd name="T72" fmla="*/ 73 w 106"/>
                  <a:gd name="T73" fmla="*/ 57 h 83"/>
                  <a:gd name="T74" fmla="*/ 72 w 106"/>
                  <a:gd name="T75" fmla="*/ 57 h 83"/>
                  <a:gd name="T76" fmla="*/ 56 w 106"/>
                  <a:gd name="T77" fmla="*/ 49 h 83"/>
                  <a:gd name="T78" fmla="*/ 55 w 106"/>
                  <a:gd name="T79" fmla="*/ 50 h 83"/>
                  <a:gd name="T80" fmla="*/ 17 w 106"/>
                  <a:gd name="T81" fmla="*/ 49 h 83"/>
                  <a:gd name="T82" fmla="*/ 33 w 106"/>
                  <a:gd name="T83" fmla="*/ 57 h 83"/>
                  <a:gd name="T84" fmla="*/ 50 w 106"/>
                  <a:gd name="T85" fmla="*/ 49 h 83"/>
                  <a:gd name="T86" fmla="*/ 51 w 106"/>
                  <a:gd name="T87" fmla="*/ 50 h 83"/>
                  <a:gd name="T88" fmla="*/ 51 w 106"/>
                  <a:gd name="T89" fmla="*/ 83 h 83"/>
                  <a:gd name="T90" fmla="*/ 17 w 106"/>
                  <a:gd name="T91" fmla="*/ 66 h 83"/>
                  <a:gd name="T92" fmla="*/ 16 w 106"/>
                  <a:gd name="T93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31"/>
            <p:cNvSpPr/>
            <p:nvPr/>
          </p:nvSpPr>
          <p:spPr>
            <a:xfrm>
              <a:off x="4896571" y="1226873"/>
              <a:ext cx="1732396" cy="2149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445" extrusionOk="0">
                  <a:moveTo>
                    <a:pt x="0" y="21445"/>
                  </a:moveTo>
                  <a:cubicBezTo>
                    <a:pt x="383" y="20102"/>
                    <a:pt x="1027" y="18810"/>
                    <a:pt x="1930" y="17647"/>
                  </a:cubicBezTo>
                  <a:cubicBezTo>
                    <a:pt x="2825" y="16481"/>
                    <a:pt x="3956" y="15436"/>
                    <a:pt x="5272" y="14572"/>
                  </a:cubicBezTo>
                  <a:cubicBezTo>
                    <a:pt x="6589" y="13709"/>
                    <a:pt x="8076" y="13018"/>
                    <a:pt x="9665" y="12543"/>
                  </a:cubicBezTo>
                  <a:cubicBezTo>
                    <a:pt x="11255" y="12071"/>
                    <a:pt x="12939" y="11806"/>
                    <a:pt x="14633" y="11779"/>
                  </a:cubicBezTo>
                  <a:lnTo>
                    <a:pt x="14637" y="11778"/>
                  </a:lnTo>
                  <a:lnTo>
                    <a:pt x="14648" y="11778"/>
                  </a:lnTo>
                  <a:cubicBezTo>
                    <a:pt x="15129" y="11748"/>
                    <a:pt x="15623" y="11687"/>
                    <a:pt x="16097" y="11580"/>
                  </a:cubicBezTo>
                  <a:cubicBezTo>
                    <a:pt x="16571" y="11475"/>
                    <a:pt x="17033" y="11332"/>
                    <a:pt x="17472" y="11154"/>
                  </a:cubicBezTo>
                  <a:cubicBezTo>
                    <a:pt x="18351" y="10797"/>
                    <a:pt x="19139" y="10299"/>
                    <a:pt x="19778" y="9699"/>
                  </a:cubicBezTo>
                  <a:cubicBezTo>
                    <a:pt x="20418" y="9099"/>
                    <a:pt x="20901" y="8393"/>
                    <a:pt x="21196" y="7641"/>
                  </a:cubicBezTo>
                  <a:cubicBezTo>
                    <a:pt x="21489" y="6889"/>
                    <a:pt x="21600" y="6092"/>
                    <a:pt x="21504" y="5309"/>
                  </a:cubicBezTo>
                  <a:cubicBezTo>
                    <a:pt x="21411" y="4526"/>
                    <a:pt x="21120" y="3761"/>
                    <a:pt x="20657" y="3072"/>
                  </a:cubicBezTo>
                  <a:cubicBezTo>
                    <a:pt x="20194" y="2383"/>
                    <a:pt x="19561" y="1770"/>
                    <a:pt x="18806" y="1280"/>
                  </a:cubicBezTo>
                  <a:cubicBezTo>
                    <a:pt x="17294" y="299"/>
                    <a:pt x="15287" y="-155"/>
                    <a:pt x="13386" y="47"/>
                  </a:cubicBezTo>
                  <a:cubicBezTo>
                    <a:pt x="13863" y="16"/>
                    <a:pt x="14342" y="25"/>
                    <a:pt x="14815" y="70"/>
                  </a:cubicBezTo>
                  <a:cubicBezTo>
                    <a:pt x="15289" y="113"/>
                    <a:pt x="15756" y="193"/>
                    <a:pt x="16208" y="310"/>
                  </a:cubicBezTo>
                  <a:cubicBezTo>
                    <a:pt x="17112" y="542"/>
                    <a:pt x="17952" y="922"/>
                    <a:pt x="18668" y="1414"/>
                  </a:cubicBezTo>
                  <a:cubicBezTo>
                    <a:pt x="19388" y="1902"/>
                    <a:pt x="19983" y="2506"/>
                    <a:pt x="20411" y="3176"/>
                  </a:cubicBezTo>
                  <a:cubicBezTo>
                    <a:pt x="20840" y="3846"/>
                    <a:pt x="21097" y="4584"/>
                    <a:pt x="21166" y="5332"/>
                  </a:cubicBezTo>
                  <a:cubicBezTo>
                    <a:pt x="21233" y="6080"/>
                    <a:pt x="21123" y="6838"/>
                    <a:pt x="20834" y="7548"/>
                  </a:cubicBezTo>
                  <a:cubicBezTo>
                    <a:pt x="20545" y="8259"/>
                    <a:pt x="20076" y="8921"/>
                    <a:pt x="19468" y="9485"/>
                  </a:cubicBezTo>
                  <a:cubicBezTo>
                    <a:pt x="18862" y="10051"/>
                    <a:pt x="18115" y="10519"/>
                    <a:pt x="17284" y="10853"/>
                  </a:cubicBezTo>
                  <a:cubicBezTo>
                    <a:pt x="16450" y="11189"/>
                    <a:pt x="15546" y="11385"/>
                    <a:pt x="14608" y="11442"/>
                  </a:cubicBezTo>
                  <a:lnTo>
                    <a:pt x="14623" y="11441"/>
                  </a:lnTo>
                  <a:cubicBezTo>
                    <a:pt x="12884" y="11477"/>
                    <a:pt x="11149" y="11746"/>
                    <a:pt x="9527" y="12250"/>
                  </a:cubicBezTo>
                  <a:cubicBezTo>
                    <a:pt x="7903" y="12749"/>
                    <a:pt x="6387" y="13472"/>
                    <a:pt x="5071" y="14379"/>
                  </a:cubicBezTo>
                  <a:cubicBezTo>
                    <a:pt x="3755" y="15285"/>
                    <a:pt x="2626" y="16365"/>
                    <a:pt x="1761" y="17566"/>
                  </a:cubicBezTo>
                  <a:cubicBezTo>
                    <a:pt x="904" y="18770"/>
                    <a:pt x="295" y="20086"/>
                    <a:pt x="0" y="21445"/>
                  </a:cubicBezTo>
                  <a:close/>
                </a:path>
              </a:pathLst>
            </a:custGeom>
            <a:solidFill>
              <a:srgbClr val="25A6CD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3"/>
            <p:cNvGrpSpPr/>
            <p:nvPr/>
          </p:nvGrpSpPr>
          <p:grpSpPr>
            <a:xfrm>
              <a:off x="5576923" y="1226873"/>
              <a:ext cx="905415" cy="905391"/>
              <a:chOff x="5576923" y="1226873"/>
              <a:chExt cx="905415" cy="905391"/>
            </a:xfrm>
          </p:grpSpPr>
          <p:sp>
            <p:nvSpPr>
              <p:cNvPr id="26" name="Freeform: Shape 32"/>
              <p:cNvSpPr/>
              <p:nvPr/>
            </p:nvSpPr>
            <p:spPr>
              <a:xfrm>
                <a:off x="5576923" y="1226873"/>
                <a:ext cx="905415" cy="905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23" h="19022" extrusionOk="0">
                    <a:moveTo>
                      <a:pt x="14987" y="1735"/>
                    </a:moveTo>
                    <a:cubicBezTo>
                      <a:pt x="19282" y="4760"/>
                      <a:pt x="20311" y="10693"/>
                      <a:pt x="17287" y="14987"/>
                    </a:cubicBezTo>
                    <a:cubicBezTo>
                      <a:pt x="14262" y="19282"/>
                      <a:pt x="8329" y="20311"/>
                      <a:pt x="4035" y="17287"/>
                    </a:cubicBezTo>
                    <a:cubicBezTo>
                      <a:pt x="-260" y="14263"/>
                      <a:pt x="-1289" y="8330"/>
                      <a:pt x="1735" y="4035"/>
                    </a:cubicBezTo>
                    <a:cubicBezTo>
                      <a:pt x="4759" y="-258"/>
                      <a:pt x="10693" y="-1289"/>
                      <a:pt x="14987" y="1735"/>
                    </a:cubicBezTo>
                    <a:close/>
                  </a:path>
                </a:pathLst>
              </a:custGeom>
              <a:solidFill>
                <a:srgbClr val="45BEE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0"/>
              <p:cNvSpPr>
                <a:spLocks noChangeAspect="1"/>
              </p:cNvSpPr>
              <p:nvPr/>
            </p:nvSpPr>
            <p:spPr bwMode="auto">
              <a:xfrm>
                <a:off x="5855474" y="1477880"/>
                <a:ext cx="331828" cy="365106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"/>
            <p:cNvGrpSpPr/>
            <p:nvPr/>
          </p:nvGrpSpPr>
          <p:grpSpPr>
            <a:xfrm>
              <a:off x="5247342" y="2768267"/>
              <a:ext cx="1724958" cy="1724980"/>
              <a:chOff x="5247342" y="2768267"/>
              <a:chExt cx="1724958" cy="1724980"/>
            </a:xfrm>
          </p:grpSpPr>
          <p:sp>
            <p:nvSpPr>
              <p:cNvPr id="24" name="Freeform: Shape 34"/>
              <p:cNvSpPr/>
              <p:nvPr/>
            </p:nvSpPr>
            <p:spPr>
              <a:xfrm>
                <a:off x="5247342" y="2768267"/>
                <a:ext cx="1724958" cy="1724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60" h="20660" extrusionOk="0">
                    <a:moveTo>
                      <a:pt x="43" y="9402"/>
                    </a:moveTo>
                    <a:cubicBezTo>
                      <a:pt x="-470" y="15083"/>
                      <a:pt x="3720" y="20105"/>
                      <a:pt x="9402" y="20618"/>
                    </a:cubicBezTo>
                    <a:cubicBezTo>
                      <a:pt x="15083" y="21130"/>
                      <a:pt x="20105" y="16940"/>
                      <a:pt x="20617" y="11258"/>
                    </a:cubicBezTo>
                    <a:cubicBezTo>
                      <a:pt x="21130" y="5576"/>
                      <a:pt x="16939" y="555"/>
                      <a:pt x="11258" y="42"/>
                    </a:cubicBezTo>
                    <a:cubicBezTo>
                      <a:pt x="5576" y="-470"/>
                      <a:pt x="555" y="3720"/>
                      <a:pt x="43" y="94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5"/>
              <p:cNvSpPr>
                <a:spLocks/>
              </p:cNvSpPr>
              <p:nvPr/>
            </p:nvSpPr>
            <p:spPr bwMode="auto">
              <a:xfrm flipH="1">
                <a:off x="5637970" y="3157664"/>
                <a:ext cx="927959" cy="914543"/>
              </a:xfrm>
              <a:custGeom>
                <a:avLst/>
                <a:gdLst>
                  <a:gd name="T0" fmla="*/ 194 w 998"/>
                  <a:gd name="T1" fmla="*/ 196 h 1124"/>
                  <a:gd name="T2" fmla="*/ 16 w 998"/>
                  <a:gd name="T3" fmla="*/ 329 h 1124"/>
                  <a:gd name="T4" fmla="*/ 30 w 998"/>
                  <a:gd name="T5" fmla="*/ 558 h 1124"/>
                  <a:gd name="T6" fmla="*/ 517 w 998"/>
                  <a:gd name="T7" fmla="*/ 646 h 1124"/>
                  <a:gd name="T8" fmla="*/ 625 w 998"/>
                  <a:gd name="T9" fmla="*/ 919 h 1124"/>
                  <a:gd name="T10" fmla="*/ 153 w 998"/>
                  <a:gd name="T11" fmla="*/ 915 h 1124"/>
                  <a:gd name="T12" fmla="*/ 156 w 998"/>
                  <a:gd name="T13" fmla="*/ 1124 h 1124"/>
                  <a:gd name="T14" fmla="*/ 663 w 998"/>
                  <a:gd name="T15" fmla="*/ 965 h 1124"/>
                  <a:gd name="T16" fmla="*/ 863 w 998"/>
                  <a:gd name="T17" fmla="*/ 842 h 1124"/>
                  <a:gd name="T18" fmla="*/ 709 w 998"/>
                  <a:gd name="T19" fmla="*/ 619 h 1124"/>
                  <a:gd name="T20" fmla="*/ 883 w 998"/>
                  <a:gd name="T21" fmla="*/ 205 h 1124"/>
                  <a:gd name="T22" fmla="*/ 950 w 998"/>
                  <a:gd name="T23" fmla="*/ 69 h 1124"/>
                  <a:gd name="T24" fmla="*/ 635 w 998"/>
                  <a:gd name="T25" fmla="*/ 970 h 1124"/>
                  <a:gd name="T26" fmla="*/ 848 w 998"/>
                  <a:gd name="T27" fmla="*/ 910 h 1124"/>
                  <a:gd name="T28" fmla="*/ 637 w 998"/>
                  <a:gd name="T29" fmla="*/ 930 h 1124"/>
                  <a:gd name="T30" fmla="*/ 503 w 998"/>
                  <a:gd name="T31" fmla="*/ 666 h 1124"/>
                  <a:gd name="T32" fmla="*/ 860 w 998"/>
                  <a:gd name="T33" fmla="*/ 137 h 1124"/>
                  <a:gd name="T34" fmla="*/ 198 w 998"/>
                  <a:gd name="T35" fmla="*/ 554 h 1124"/>
                  <a:gd name="T36" fmla="*/ 326 w 998"/>
                  <a:gd name="T37" fmla="*/ 232 h 1124"/>
                  <a:gd name="T38" fmla="*/ 518 w 998"/>
                  <a:gd name="T39" fmla="*/ 179 h 1124"/>
                  <a:gd name="T40" fmla="*/ 728 w 998"/>
                  <a:gd name="T41" fmla="*/ 200 h 1124"/>
                  <a:gd name="T42" fmla="*/ 160 w 998"/>
                  <a:gd name="T43" fmla="*/ 450 h 1124"/>
                  <a:gd name="T44" fmla="*/ 310 w 998"/>
                  <a:gd name="T45" fmla="*/ 335 h 1124"/>
                  <a:gd name="T46" fmla="*/ 370 w 998"/>
                  <a:gd name="T47" fmla="*/ 335 h 1124"/>
                  <a:gd name="T48" fmla="*/ 476 w 998"/>
                  <a:gd name="T49" fmla="*/ 470 h 1124"/>
                  <a:gd name="T50" fmla="*/ 636 w 998"/>
                  <a:gd name="T51" fmla="*/ 481 h 1124"/>
                  <a:gd name="T52" fmla="*/ 542 w 998"/>
                  <a:gd name="T53" fmla="*/ 336 h 1124"/>
                  <a:gd name="T54" fmla="*/ 475 w 998"/>
                  <a:gd name="T55" fmla="*/ 588 h 1124"/>
                  <a:gd name="T56" fmla="*/ 547 w 998"/>
                  <a:gd name="T57" fmla="*/ 596 h 1124"/>
                  <a:gd name="T58" fmla="*/ 661 w 998"/>
                  <a:gd name="T59" fmla="*/ 489 h 1124"/>
                  <a:gd name="T60" fmla="*/ 688 w 998"/>
                  <a:gd name="T61" fmla="*/ 491 h 1124"/>
                  <a:gd name="T62" fmla="*/ 751 w 998"/>
                  <a:gd name="T63" fmla="*/ 328 h 1124"/>
                  <a:gd name="T64" fmla="*/ 732 w 998"/>
                  <a:gd name="T65" fmla="*/ 328 h 1124"/>
                  <a:gd name="T66" fmla="*/ 631 w 998"/>
                  <a:gd name="T67" fmla="*/ 326 h 1124"/>
                  <a:gd name="T68" fmla="*/ 569 w 998"/>
                  <a:gd name="T69" fmla="*/ 219 h 1124"/>
                  <a:gd name="T70" fmla="*/ 478 w 998"/>
                  <a:gd name="T71" fmla="*/ 226 h 1124"/>
                  <a:gd name="T72" fmla="*/ 314 w 998"/>
                  <a:gd name="T73" fmla="*/ 325 h 1124"/>
                  <a:gd name="T74" fmla="*/ 262 w 998"/>
                  <a:gd name="T75" fmla="*/ 243 h 1124"/>
                  <a:gd name="T76" fmla="*/ 145 w 998"/>
                  <a:gd name="T77" fmla="*/ 212 h 1124"/>
                  <a:gd name="T78" fmla="*/ 85 w 998"/>
                  <a:gd name="T79" fmla="*/ 333 h 1124"/>
                  <a:gd name="T80" fmla="*/ 103 w 998"/>
                  <a:gd name="T81" fmla="*/ 452 h 1124"/>
                  <a:gd name="T82" fmla="*/ 160 w 998"/>
                  <a:gd name="T83" fmla="*/ 456 h 1124"/>
                  <a:gd name="T84" fmla="*/ 297 w 998"/>
                  <a:gd name="T85" fmla="*/ 566 h 1124"/>
                  <a:gd name="T86" fmla="*/ 398 w 998"/>
                  <a:gd name="T87" fmla="*/ 472 h 1124"/>
                  <a:gd name="T88" fmla="*/ 499 w 998"/>
                  <a:gd name="T89" fmla="*/ 599 h 1124"/>
                  <a:gd name="T90" fmla="*/ 649 w 998"/>
                  <a:gd name="T91" fmla="*/ 615 h 1124"/>
                  <a:gd name="T92" fmla="*/ 727 w 998"/>
                  <a:gd name="T93" fmla="*/ 487 h 1124"/>
                  <a:gd name="T94" fmla="*/ 635 w 998"/>
                  <a:gd name="T95" fmla="*/ 208 h 1124"/>
                  <a:gd name="T96" fmla="*/ 479 w 998"/>
                  <a:gd name="T97" fmla="*/ 220 h 1124"/>
                  <a:gd name="T98" fmla="*/ 210 w 998"/>
                  <a:gd name="T99" fmla="*/ 208 h 1124"/>
                  <a:gd name="T100" fmla="*/ 65 w 998"/>
                  <a:gd name="T101" fmla="*/ 222 h 1124"/>
                  <a:gd name="T102" fmla="*/ 50 w 998"/>
                  <a:gd name="T103" fmla="*/ 333 h 1124"/>
                  <a:gd name="T104" fmla="*/ 49 w 998"/>
                  <a:gd name="T105" fmla="*/ 560 h 1124"/>
                  <a:gd name="T106" fmla="*/ 148 w 998"/>
                  <a:gd name="T107" fmla="*/ 555 h 1124"/>
                  <a:gd name="T108" fmla="*/ 200 w 998"/>
                  <a:gd name="T109" fmla="*/ 561 h 1124"/>
                  <a:gd name="T110" fmla="*/ 321 w 998"/>
                  <a:gd name="T111" fmla="*/ 576 h 1124"/>
                  <a:gd name="T112" fmla="*/ 375 w 998"/>
                  <a:gd name="T113" fmla="*/ 582 h 1124"/>
                  <a:gd name="T114" fmla="*/ 670 w 998"/>
                  <a:gd name="T115" fmla="*/ 618 h 1124"/>
                  <a:gd name="T116" fmla="*/ 793 w 998"/>
                  <a:gd name="T117" fmla="*/ 335 h 1124"/>
                  <a:gd name="T118" fmla="*/ 850 w 998"/>
                  <a:gd name="T119" fmla="*/ 198 h 1124"/>
                  <a:gd name="T120" fmla="*/ 875 w 998"/>
                  <a:gd name="T121" fmla="*/ 78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98" h="1124">
                    <a:moveTo>
                      <a:pt x="988" y="15"/>
                    </a:moveTo>
                    <a:cubicBezTo>
                      <a:pt x="979" y="0"/>
                      <a:pt x="962" y="9"/>
                      <a:pt x="956" y="12"/>
                    </a:cubicBezTo>
                    <a:cubicBezTo>
                      <a:pt x="950" y="16"/>
                      <a:pt x="893" y="52"/>
                      <a:pt x="893" y="52"/>
                    </a:cubicBezTo>
                    <a:cubicBezTo>
                      <a:pt x="893" y="52"/>
                      <a:pt x="889" y="51"/>
                      <a:pt x="888" y="53"/>
                    </a:cubicBezTo>
                    <a:cubicBezTo>
                      <a:pt x="887" y="55"/>
                      <a:pt x="889" y="56"/>
                      <a:pt x="889" y="56"/>
                    </a:cubicBezTo>
                    <a:cubicBezTo>
                      <a:pt x="891" y="57"/>
                      <a:pt x="891" y="57"/>
                      <a:pt x="891" y="57"/>
                    </a:cubicBezTo>
                    <a:cubicBezTo>
                      <a:pt x="886" y="60"/>
                      <a:pt x="881" y="64"/>
                      <a:pt x="877" y="67"/>
                    </a:cubicBezTo>
                    <a:cubicBezTo>
                      <a:pt x="874" y="68"/>
                      <a:pt x="872" y="69"/>
                      <a:pt x="871" y="71"/>
                    </a:cubicBezTo>
                    <a:cubicBezTo>
                      <a:pt x="870" y="71"/>
                      <a:pt x="870" y="72"/>
                      <a:pt x="869" y="72"/>
                    </a:cubicBezTo>
                    <a:cubicBezTo>
                      <a:pt x="869" y="72"/>
                      <a:pt x="869" y="72"/>
                      <a:pt x="868" y="73"/>
                    </a:cubicBezTo>
                    <a:cubicBezTo>
                      <a:pt x="868" y="73"/>
                      <a:pt x="868" y="73"/>
                      <a:pt x="868" y="74"/>
                    </a:cubicBezTo>
                    <a:cubicBezTo>
                      <a:pt x="867" y="74"/>
                      <a:pt x="867" y="74"/>
                      <a:pt x="867" y="74"/>
                    </a:cubicBezTo>
                    <a:cubicBezTo>
                      <a:pt x="867" y="74"/>
                      <a:pt x="867" y="74"/>
                      <a:pt x="867" y="75"/>
                    </a:cubicBezTo>
                    <a:cubicBezTo>
                      <a:pt x="866" y="78"/>
                      <a:pt x="860" y="88"/>
                      <a:pt x="852" y="104"/>
                    </a:cubicBezTo>
                    <a:cubicBezTo>
                      <a:pt x="848" y="114"/>
                      <a:pt x="842" y="125"/>
                      <a:pt x="835" y="139"/>
                    </a:cubicBezTo>
                    <a:cubicBezTo>
                      <a:pt x="813" y="141"/>
                      <a:pt x="813" y="141"/>
                      <a:pt x="813" y="141"/>
                    </a:cubicBezTo>
                    <a:cubicBezTo>
                      <a:pt x="813" y="139"/>
                      <a:pt x="813" y="139"/>
                      <a:pt x="813" y="139"/>
                    </a:cubicBezTo>
                    <a:cubicBezTo>
                      <a:pt x="194" y="196"/>
                      <a:pt x="194" y="196"/>
                      <a:pt x="194" y="196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52" y="210"/>
                      <a:pt x="52" y="210"/>
                      <a:pt x="52" y="210"/>
                    </a:cubicBezTo>
                    <a:cubicBezTo>
                      <a:pt x="52" y="210"/>
                      <a:pt x="52" y="210"/>
                      <a:pt x="52" y="210"/>
                    </a:cubicBezTo>
                    <a:cubicBezTo>
                      <a:pt x="52" y="208"/>
                      <a:pt x="48" y="208"/>
                      <a:pt x="46" y="208"/>
                    </a:cubicBezTo>
                    <a:cubicBezTo>
                      <a:pt x="43" y="208"/>
                      <a:pt x="43" y="206"/>
                      <a:pt x="41" y="205"/>
                    </a:cubicBezTo>
                    <a:cubicBezTo>
                      <a:pt x="39" y="205"/>
                      <a:pt x="29" y="206"/>
                      <a:pt x="27" y="207"/>
                    </a:cubicBezTo>
                    <a:cubicBezTo>
                      <a:pt x="25" y="207"/>
                      <a:pt x="18" y="207"/>
                      <a:pt x="15" y="207"/>
                    </a:cubicBezTo>
                    <a:cubicBezTo>
                      <a:pt x="11" y="208"/>
                      <a:pt x="8" y="211"/>
                      <a:pt x="8" y="215"/>
                    </a:cubicBezTo>
                    <a:cubicBezTo>
                      <a:pt x="7" y="219"/>
                      <a:pt x="12" y="251"/>
                      <a:pt x="12" y="252"/>
                    </a:cubicBezTo>
                    <a:cubicBezTo>
                      <a:pt x="13" y="252"/>
                      <a:pt x="16" y="252"/>
                      <a:pt x="20" y="252"/>
                    </a:cubicBezTo>
                    <a:cubicBezTo>
                      <a:pt x="20" y="253"/>
                      <a:pt x="20" y="254"/>
                      <a:pt x="20" y="255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5" y="255"/>
                      <a:pt x="14" y="257"/>
                      <a:pt x="14" y="259"/>
                    </a:cubicBezTo>
                    <a:cubicBezTo>
                      <a:pt x="14" y="261"/>
                      <a:pt x="16" y="262"/>
                      <a:pt x="17" y="262"/>
                    </a:cubicBezTo>
                    <a:cubicBezTo>
                      <a:pt x="20" y="262"/>
                      <a:pt x="20" y="262"/>
                      <a:pt x="20" y="262"/>
                    </a:cubicBezTo>
                    <a:cubicBezTo>
                      <a:pt x="21" y="278"/>
                      <a:pt x="21" y="300"/>
                      <a:pt x="22" y="326"/>
                    </a:cubicBezTo>
                    <a:cubicBezTo>
                      <a:pt x="19" y="326"/>
                      <a:pt x="19" y="326"/>
                      <a:pt x="19" y="326"/>
                    </a:cubicBezTo>
                    <a:cubicBezTo>
                      <a:pt x="17" y="326"/>
                      <a:pt x="16" y="328"/>
                      <a:pt x="16" y="329"/>
                    </a:cubicBezTo>
                    <a:cubicBezTo>
                      <a:pt x="16" y="331"/>
                      <a:pt x="17" y="333"/>
                      <a:pt x="19" y="333"/>
                    </a:cubicBezTo>
                    <a:cubicBezTo>
                      <a:pt x="22" y="333"/>
                      <a:pt x="22" y="333"/>
                      <a:pt x="22" y="333"/>
                    </a:cubicBezTo>
                    <a:cubicBezTo>
                      <a:pt x="23" y="353"/>
                      <a:pt x="23" y="374"/>
                      <a:pt x="24" y="396"/>
                    </a:cubicBezTo>
                    <a:cubicBezTo>
                      <a:pt x="24" y="411"/>
                      <a:pt x="25" y="426"/>
                      <a:pt x="25" y="441"/>
                    </a:cubicBezTo>
                    <a:cubicBezTo>
                      <a:pt x="22" y="441"/>
                      <a:pt x="22" y="441"/>
                      <a:pt x="22" y="441"/>
                    </a:cubicBezTo>
                    <a:cubicBezTo>
                      <a:pt x="20" y="440"/>
                      <a:pt x="18" y="442"/>
                      <a:pt x="18" y="444"/>
                    </a:cubicBezTo>
                    <a:cubicBezTo>
                      <a:pt x="18" y="445"/>
                      <a:pt x="19" y="447"/>
                      <a:pt x="21" y="447"/>
                    </a:cubicBezTo>
                    <a:cubicBezTo>
                      <a:pt x="25" y="447"/>
                      <a:pt x="25" y="447"/>
                      <a:pt x="25" y="447"/>
                    </a:cubicBezTo>
                    <a:cubicBezTo>
                      <a:pt x="26" y="469"/>
                      <a:pt x="27" y="489"/>
                      <a:pt x="27" y="507"/>
                    </a:cubicBezTo>
                    <a:cubicBezTo>
                      <a:pt x="28" y="517"/>
                      <a:pt x="28" y="526"/>
                      <a:pt x="28" y="534"/>
                    </a:cubicBezTo>
                    <a:cubicBezTo>
                      <a:pt x="26" y="534"/>
                      <a:pt x="26" y="534"/>
                      <a:pt x="26" y="534"/>
                    </a:cubicBezTo>
                    <a:cubicBezTo>
                      <a:pt x="24" y="534"/>
                      <a:pt x="23" y="535"/>
                      <a:pt x="22" y="537"/>
                    </a:cubicBezTo>
                    <a:cubicBezTo>
                      <a:pt x="22" y="538"/>
                      <a:pt x="23" y="540"/>
                      <a:pt x="25" y="540"/>
                    </a:cubicBezTo>
                    <a:cubicBezTo>
                      <a:pt x="29" y="541"/>
                      <a:pt x="29" y="541"/>
                      <a:pt x="29" y="541"/>
                    </a:cubicBezTo>
                    <a:cubicBezTo>
                      <a:pt x="29" y="542"/>
                      <a:pt x="29" y="543"/>
                      <a:pt x="29" y="544"/>
                    </a:cubicBezTo>
                    <a:cubicBezTo>
                      <a:pt x="29" y="548"/>
                      <a:pt x="29" y="552"/>
                      <a:pt x="30" y="554"/>
                    </a:cubicBezTo>
                    <a:cubicBezTo>
                      <a:pt x="30" y="555"/>
                      <a:pt x="30" y="556"/>
                      <a:pt x="30" y="557"/>
                    </a:cubicBezTo>
                    <a:cubicBezTo>
                      <a:pt x="30" y="558"/>
                      <a:pt x="30" y="558"/>
                      <a:pt x="30" y="558"/>
                    </a:cubicBezTo>
                    <a:cubicBezTo>
                      <a:pt x="30" y="558"/>
                      <a:pt x="30" y="559"/>
                      <a:pt x="30" y="559"/>
                    </a:cubicBezTo>
                    <a:cubicBezTo>
                      <a:pt x="30" y="559"/>
                      <a:pt x="30" y="559"/>
                      <a:pt x="31" y="559"/>
                    </a:cubicBezTo>
                    <a:cubicBezTo>
                      <a:pt x="31" y="560"/>
                      <a:pt x="31" y="560"/>
                      <a:pt x="31" y="560"/>
                    </a:cubicBezTo>
                    <a:cubicBezTo>
                      <a:pt x="31" y="560"/>
                      <a:pt x="32" y="560"/>
                      <a:pt x="32" y="560"/>
                    </a:cubicBezTo>
                    <a:cubicBezTo>
                      <a:pt x="32" y="560"/>
                      <a:pt x="33" y="560"/>
                      <a:pt x="34" y="560"/>
                    </a:cubicBezTo>
                    <a:cubicBezTo>
                      <a:pt x="39" y="561"/>
                      <a:pt x="49" y="563"/>
                      <a:pt x="63" y="565"/>
                    </a:cubicBezTo>
                    <a:cubicBezTo>
                      <a:pt x="147" y="577"/>
                      <a:pt x="371" y="605"/>
                      <a:pt x="441" y="614"/>
                    </a:cubicBezTo>
                    <a:cubicBezTo>
                      <a:pt x="442" y="614"/>
                      <a:pt x="442" y="614"/>
                      <a:pt x="442" y="614"/>
                    </a:cubicBezTo>
                    <a:cubicBezTo>
                      <a:pt x="442" y="614"/>
                      <a:pt x="442" y="614"/>
                      <a:pt x="442" y="614"/>
                    </a:cubicBezTo>
                    <a:cubicBezTo>
                      <a:pt x="447" y="615"/>
                      <a:pt x="451" y="616"/>
                      <a:pt x="454" y="616"/>
                    </a:cubicBezTo>
                    <a:cubicBezTo>
                      <a:pt x="456" y="618"/>
                      <a:pt x="457" y="619"/>
                      <a:pt x="457" y="619"/>
                    </a:cubicBezTo>
                    <a:cubicBezTo>
                      <a:pt x="337" y="611"/>
                      <a:pt x="337" y="611"/>
                      <a:pt x="337" y="611"/>
                    </a:cubicBezTo>
                    <a:cubicBezTo>
                      <a:pt x="335" y="611"/>
                      <a:pt x="333" y="612"/>
                      <a:pt x="332" y="615"/>
                    </a:cubicBezTo>
                    <a:cubicBezTo>
                      <a:pt x="332" y="617"/>
                      <a:pt x="334" y="619"/>
                      <a:pt x="336" y="619"/>
                    </a:cubicBezTo>
                    <a:cubicBezTo>
                      <a:pt x="502" y="630"/>
                      <a:pt x="502" y="630"/>
                      <a:pt x="502" y="630"/>
                    </a:cubicBezTo>
                    <a:cubicBezTo>
                      <a:pt x="504" y="634"/>
                      <a:pt x="501" y="641"/>
                      <a:pt x="503" y="643"/>
                    </a:cubicBezTo>
                    <a:cubicBezTo>
                      <a:pt x="503" y="644"/>
                      <a:pt x="510" y="645"/>
                      <a:pt x="520" y="646"/>
                    </a:cubicBezTo>
                    <a:cubicBezTo>
                      <a:pt x="519" y="646"/>
                      <a:pt x="518" y="646"/>
                      <a:pt x="517" y="646"/>
                    </a:cubicBezTo>
                    <a:cubicBezTo>
                      <a:pt x="516" y="646"/>
                      <a:pt x="516" y="646"/>
                      <a:pt x="515" y="646"/>
                    </a:cubicBezTo>
                    <a:cubicBezTo>
                      <a:pt x="510" y="646"/>
                      <a:pt x="507" y="646"/>
                      <a:pt x="503" y="648"/>
                    </a:cubicBezTo>
                    <a:cubicBezTo>
                      <a:pt x="500" y="649"/>
                      <a:pt x="498" y="650"/>
                      <a:pt x="496" y="651"/>
                    </a:cubicBezTo>
                    <a:cubicBezTo>
                      <a:pt x="493" y="654"/>
                      <a:pt x="491" y="657"/>
                      <a:pt x="489" y="660"/>
                    </a:cubicBezTo>
                    <a:cubicBezTo>
                      <a:pt x="488" y="663"/>
                      <a:pt x="487" y="667"/>
                      <a:pt x="487" y="670"/>
                    </a:cubicBezTo>
                    <a:cubicBezTo>
                      <a:pt x="487" y="674"/>
                      <a:pt x="488" y="679"/>
                      <a:pt x="490" y="683"/>
                    </a:cubicBezTo>
                    <a:cubicBezTo>
                      <a:pt x="492" y="687"/>
                      <a:pt x="494" y="690"/>
                      <a:pt x="497" y="693"/>
                    </a:cubicBezTo>
                    <a:cubicBezTo>
                      <a:pt x="498" y="694"/>
                      <a:pt x="499" y="694"/>
                      <a:pt x="501" y="696"/>
                    </a:cubicBezTo>
                    <a:cubicBezTo>
                      <a:pt x="506" y="700"/>
                      <a:pt x="517" y="709"/>
                      <a:pt x="530" y="719"/>
                    </a:cubicBezTo>
                    <a:cubicBezTo>
                      <a:pt x="549" y="735"/>
                      <a:pt x="574" y="755"/>
                      <a:pt x="594" y="772"/>
                    </a:cubicBezTo>
                    <a:cubicBezTo>
                      <a:pt x="604" y="781"/>
                      <a:pt x="613" y="788"/>
                      <a:pt x="619" y="794"/>
                    </a:cubicBezTo>
                    <a:cubicBezTo>
                      <a:pt x="622" y="797"/>
                      <a:pt x="624" y="800"/>
                      <a:pt x="625" y="802"/>
                    </a:cubicBezTo>
                    <a:cubicBezTo>
                      <a:pt x="626" y="802"/>
                      <a:pt x="626" y="802"/>
                      <a:pt x="626" y="803"/>
                    </a:cubicBezTo>
                    <a:cubicBezTo>
                      <a:pt x="626" y="806"/>
                      <a:pt x="626" y="813"/>
                      <a:pt x="626" y="822"/>
                    </a:cubicBezTo>
                    <a:cubicBezTo>
                      <a:pt x="626" y="838"/>
                      <a:pt x="626" y="859"/>
                      <a:pt x="626" y="878"/>
                    </a:cubicBezTo>
                    <a:cubicBezTo>
                      <a:pt x="626" y="887"/>
                      <a:pt x="625" y="895"/>
                      <a:pt x="625" y="902"/>
                    </a:cubicBezTo>
                    <a:cubicBezTo>
                      <a:pt x="625" y="908"/>
                      <a:pt x="625" y="913"/>
                      <a:pt x="625" y="914"/>
                    </a:cubicBezTo>
                    <a:cubicBezTo>
                      <a:pt x="625" y="916"/>
                      <a:pt x="625" y="918"/>
                      <a:pt x="625" y="919"/>
                    </a:cubicBezTo>
                    <a:cubicBezTo>
                      <a:pt x="625" y="920"/>
                      <a:pt x="625" y="922"/>
                      <a:pt x="625" y="922"/>
                    </a:cubicBezTo>
                    <a:cubicBezTo>
                      <a:pt x="624" y="923"/>
                      <a:pt x="624" y="924"/>
                      <a:pt x="624" y="924"/>
                    </a:cubicBezTo>
                    <a:cubicBezTo>
                      <a:pt x="624" y="924"/>
                      <a:pt x="624" y="924"/>
                      <a:pt x="624" y="924"/>
                    </a:cubicBezTo>
                    <a:cubicBezTo>
                      <a:pt x="624" y="924"/>
                      <a:pt x="624" y="924"/>
                      <a:pt x="624" y="924"/>
                    </a:cubicBezTo>
                    <a:cubicBezTo>
                      <a:pt x="622" y="924"/>
                      <a:pt x="621" y="924"/>
                      <a:pt x="618" y="924"/>
                    </a:cubicBezTo>
                    <a:cubicBezTo>
                      <a:pt x="616" y="924"/>
                      <a:pt x="614" y="924"/>
                      <a:pt x="612" y="924"/>
                    </a:cubicBezTo>
                    <a:cubicBezTo>
                      <a:pt x="604" y="924"/>
                      <a:pt x="595" y="924"/>
                      <a:pt x="587" y="924"/>
                    </a:cubicBezTo>
                    <a:cubicBezTo>
                      <a:pt x="580" y="925"/>
                      <a:pt x="574" y="925"/>
                      <a:pt x="574" y="925"/>
                    </a:cubicBezTo>
                    <a:cubicBezTo>
                      <a:pt x="570" y="925"/>
                      <a:pt x="567" y="928"/>
                      <a:pt x="567" y="933"/>
                    </a:cubicBezTo>
                    <a:cubicBezTo>
                      <a:pt x="567" y="935"/>
                      <a:pt x="568" y="936"/>
                      <a:pt x="570" y="938"/>
                    </a:cubicBezTo>
                    <a:cubicBezTo>
                      <a:pt x="337" y="934"/>
                      <a:pt x="337" y="934"/>
                      <a:pt x="337" y="934"/>
                    </a:cubicBezTo>
                    <a:cubicBezTo>
                      <a:pt x="299" y="929"/>
                      <a:pt x="263" y="925"/>
                      <a:pt x="233" y="922"/>
                    </a:cubicBezTo>
                    <a:cubicBezTo>
                      <a:pt x="213" y="920"/>
                      <a:pt x="196" y="918"/>
                      <a:pt x="182" y="917"/>
                    </a:cubicBezTo>
                    <a:cubicBezTo>
                      <a:pt x="176" y="916"/>
                      <a:pt x="170" y="915"/>
                      <a:pt x="166" y="915"/>
                    </a:cubicBezTo>
                    <a:cubicBezTo>
                      <a:pt x="161" y="915"/>
                      <a:pt x="158" y="915"/>
                      <a:pt x="156" y="915"/>
                    </a:cubicBezTo>
                    <a:cubicBezTo>
                      <a:pt x="156" y="915"/>
                      <a:pt x="155" y="915"/>
                      <a:pt x="155" y="915"/>
                    </a:cubicBezTo>
                    <a:cubicBezTo>
                      <a:pt x="155" y="915"/>
                      <a:pt x="154" y="915"/>
                      <a:pt x="154" y="915"/>
                    </a:cubicBezTo>
                    <a:cubicBezTo>
                      <a:pt x="154" y="915"/>
                      <a:pt x="154" y="915"/>
                      <a:pt x="153" y="915"/>
                    </a:cubicBezTo>
                    <a:cubicBezTo>
                      <a:pt x="153" y="915"/>
                      <a:pt x="153" y="915"/>
                      <a:pt x="152" y="916"/>
                    </a:cubicBezTo>
                    <a:cubicBezTo>
                      <a:pt x="151" y="916"/>
                      <a:pt x="150" y="917"/>
                      <a:pt x="149" y="918"/>
                    </a:cubicBezTo>
                    <a:cubicBezTo>
                      <a:pt x="148" y="920"/>
                      <a:pt x="145" y="922"/>
                      <a:pt x="143" y="924"/>
                    </a:cubicBezTo>
                    <a:cubicBezTo>
                      <a:pt x="140" y="926"/>
                      <a:pt x="138" y="929"/>
                      <a:pt x="136" y="931"/>
                    </a:cubicBezTo>
                    <a:cubicBezTo>
                      <a:pt x="20" y="929"/>
                      <a:pt x="20" y="929"/>
                      <a:pt x="20" y="929"/>
                    </a:cubicBezTo>
                    <a:cubicBezTo>
                      <a:pt x="20" y="929"/>
                      <a:pt x="19" y="929"/>
                      <a:pt x="19" y="929"/>
                    </a:cubicBezTo>
                    <a:cubicBezTo>
                      <a:pt x="17" y="927"/>
                      <a:pt x="14" y="926"/>
                      <a:pt x="11" y="926"/>
                    </a:cubicBezTo>
                    <a:cubicBezTo>
                      <a:pt x="5" y="926"/>
                      <a:pt x="0" y="930"/>
                      <a:pt x="0" y="934"/>
                    </a:cubicBezTo>
                    <a:cubicBezTo>
                      <a:pt x="0" y="951"/>
                      <a:pt x="0" y="951"/>
                      <a:pt x="0" y="951"/>
                    </a:cubicBezTo>
                    <a:cubicBezTo>
                      <a:pt x="0" y="956"/>
                      <a:pt x="5" y="960"/>
                      <a:pt x="11" y="960"/>
                    </a:cubicBezTo>
                    <a:cubicBezTo>
                      <a:pt x="15" y="960"/>
                      <a:pt x="18" y="958"/>
                      <a:pt x="20" y="955"/>
                    </a:cubicBezTo>
                    <a:cubicBezTo>
                      <a:pt x="20" y="955"/>
                      <a:pt x="20" y="955"/>
                      <a:pt x="20" y="955"/>
                    </a:cubicBezTo>
                    <a:cubicBezTo>
                      <a:pt x="72" y="956"/>
                      <a:pt x="72" y="956"/>
                      <a:pt x="72" y="956"/>
                    </a:cubicBezTo>
                    <a:cubicBezTo>
                      <a:pt x="73" y="957"/>
                      <a:pt x="73" y="957"/>
                      <a:pt x="74" y="958"/>
                    </a:cubicBezTo>
                    <a:cubicBezTo>
                      <a:pt x="79" y="965"/>
                      <a:pt x="94" y="968"/>
                      <a:pt x="103" y="973"/>
                    </a:cubicBezTo>
                    <a:cubicBezTo>
                      <a:pt x="111" y="977"/>
                      <a:pt x="118" y="1004"/>
                      <a:pt x="121" y="1017"/>
                    </a:cubicBezTo>
                    <a:cubicBezTo>
                      <a:pt x="106" y="1028"/>
                      <a:pt x="97" y="1045"/>
                      <a:pt x="97" y="1065"/>
                    </a:cubicBezTo>
                    <a:cubicBezTo>
                      <a:pt x="97" y="1097"/>
                      <a:pt x="123" y="1124"/>
                      <a:pt x="156" y="1124"/>
                    </a:cubicBezTo>
                    <a:cubicBezTo>
                      <a:pt x="188" y="1124"/>
                      <a:pt x="214" y="1097"/>
                      <a:pt x="214" y="1065"/>
                    </a:cubicBezTo>
                    <a:cubicBezTo>
                      <a:pt x="214" y="1039"/>
                      <a:pt x="197" y="1016"/>
                      <a:pt x="174" y="1009"/>
                    </a:cubicBezTo>
                    <a:cubicBezTo>
                      <a:pt x="165" y="994"/>
                      <a:pt x="153" y="971"/>
                      <a:pt x="151" y="968"/>
                    </a:cubicBezTo>
                    <a:cubicBezTo>
                      <a:pt x="149" y="965"/>
                      <a:pt x="150" y="961"/>
                      <a:pt x="151" y="957"/>
                    </a:cubicBezTo>
                    <a:cubicBezTo>
                      <a:pt x="495" y="963"/>
                      <a:pt x="495" y="963"/>
                      <a:pt x="495" y="963"/>
                    </a:cubicBezTo>
                    <a:cubicBezTo>
                      <a:pt x="530" y="967"/>
                      <a:pt x="561" y="971"/>
                      <a:pt x="586" y="974"/>
                    </a:cubicBezTo>
                    <a:cubicBezTo>
                      <a:pt x="603" y="976"/>
                      <a:pt x="617" y="978"/>
                      <a:pt x="626" y="979"/>
                    </a:cubicBezTo>
                    <a:cubicBezTo>
                      <a:pt x="631" y="980"/>
                      <a:pt x="635" y="980"/>
                      <a:pt x="638" y="981"/>
                    </a:cubicBezTo>
                    <a:cubicBezTo>
                      <a:pt x="639" y="981"/>
                      <a:pt x="641" y="981"/>
                      <a:pt x="641" y="981"/>
                    </a:cubicBezTo>
                    <a:cubicBezTo>
                      <a:pt x="642" y="981"/>
                      <a:pt x="642" y="981"/>
                      <a:pt x="642" y="981"/>
                    </a:cubicBezTo>
                    <a:cubicBezTo>
                      <a:pt x="642" y="981"/>
                      <a:pt x="642" y="981"/>
                      <a:pt x="642" y="981"/>
                    </a:cubicBezTo>
                    <a:cubicBezTo>
                      <a:pt x="643" y="981"/>
                      <a:pt x="643" y="981"/>
                      <a:pt x="643" y="981"/>
                    </a:cubicBezTo>
                    <a:cubicBezTo>
                      <a:pt x="643" y="981"/>
                      <a:pt x="643" y="981"/>
                      <a:pt x="643" y="981"/>
                    </a:cubicBezTo>
                    <a:cubicBezTo>
                      <a:pt x="643" y="982"/>
                      <a:pt x="644" y="982"/>
                      <a:pt x="644" y="982"/>
                    </a:cubicBezTo>
                    <a:cubicBezTo>
                      <a:pt x="645" y="982"/>
                      <a:pt x="646" y="981"/>
                      <a:pt x="647" y="981"/>
                    </a:cubicBezTo>
                    <a:cubicBezTo>
                      <a:pt x="648" y="980"/>
                      <a:pt x="650" y="979"/>
                      <a:pt x="651" y="978"/>
                    </a:cubicBezTo>
                    <a:cubicBezTo>
                      <a:pt x="653" y="977"/>
                      <a:pt x="656" y="974"/>
                      <a:pt x="659" y="971"/>
                    </a:cubicBezTo>
                    <a:cubicBezTo>
                      <a:pt x="660" y="969"/>
                      <a:pt x="661" y="967"/>
                      <a:pt x="663" y="965"/>
                    </a:cubicBezTo>
                    <a:cubicBezTo>
                      <a:pt x="773" y="967"/>
                      <a:pt x="773" y="967"/>
                      <a:pt x="773" y="967"/>
                    </a:cubicBezTo>
                    <a:cubicBezTo>
                      <a:pt x="780" y="973"/>
                      <a:pt x="797" y="987"/>
                      <a:pt x="804" y="995"/>
                    </a:cubicBezTo>
                    <a:cubicBezTo>
                      <a:pt x="811" y="1004"/>
                      <a:pt x="820" y="1019"/>
                      <a:pt x="823" y="1024"/>
                    </a:cubicBezTo>
                    <a:cubicBezTo>
                      <a:pt x="813" y="1034"/>
                      <a:pt x="807" y="1049"/>
                      <a:pt x="807" y="1065"/>
                    </a:cubicBezTo>
                    <a:cubicBezTo>
                      <a:pt x="807" y="1097"/>
                      <a:pt x="833" y="1124"/>
                      <a:pt x="866" y="1124"/>
                    </a:cubicBezTo>
                    <a:cubicBezTo>
                      <a:pt x="898" y="1124"/>
                      <a:pt x="925" y="1097"/>
                      <a:pt x="925" y="1065"/>
                    </a:cubicBezTo>
                    <a:cubicBezTo>
                      <a:pt x="925" y="1034"/>
                      <a:pt x="900" y="1008"/>
                      <a:pt x="870" y="1006"/>
                    </a:cubicBezTo>
                    <a:cubicBezTo>
                      <a:pt x="868" y="1000"/>
                      <a:pt x="866" y="990"/>
                      <a:pt x="867" y="988"/>
                    </a:cubicBezTo>
                    <a:cubicBezTo>
                      <a:pt x="869" y="984"/>
                      <a:pt x="880" y="982"/>
                      <a:pt x="880" y="978"/>
                    </a:cubicBezTo>
                    <a:cubicBezTo>
                      <a:pt x="880" y="973"/>
                      <a:pt x="871" y="973"/>
                      <a:pt x="864" y="973"/>
                    </a:cubicBezTo>
                    <a:cubicBezTo>
                      <a:pt x="857" y="973"/>
                      <a:pt x="852" y="978"/>
                      <a:pt x="852" y="978"/>
                    </a:cubicBezTo>
                    <a:cubicBezTo>
                      <a:pt x="848" y="968"/>
                      <a:pt x="848" y="968"/>
                      <a:pt x="848" y="968"/>
                    </a:cubicBezTo>
                    <a:cubicBezTo>
                      <a:pt x="849" y="968"/>
                      <a:pt x="849" y="968"/>
                      <a:pt x="849" y="968"/>
                    </a:cubicBezTo>
                    <a:cubicBezTo>
                      <a:pt x="851" y="971"/>
                      <a:pt x="853" y="973"/>
                      <a:pt x="856" y="973"/>
                    </a:cubicBezTo>
                    <a:cubicBezTo>
                      <a:pt x="860" y="973"/>
                      <a:pt x="864" y="970"/>
                      <a:pt x="864" y="966"/>
                    </a:cubicBezTo>
                    <a:cubicBezTo>
                      <a:pt x="864" y="966"/>
                      <a:pt x="864" y="964"/>
                      <a:pt x="864" y="961"/>
                    </a:cubicBezTo>
                    <a:cubicBezTo>
                      <a:pt x="864" y="951"/>
                      <a:pt x="863" y="925"/>
                      <a:pt x="863" y="899"/>
                    </a:cubicBezTo>
                    <a:cubicBezTo>
                      <a:pt x="863" y="874"/>
                      <a:pt x="863" y="849"/>
                      <a:pt x="863" y="842"/>
                    </a:cubicBezTo>
                    <a:cubicBezTo>
                      <a:pt x="863" y="841"/>
                      <a:pt x="862" y="840"/>
                      <a:pt x="862" y="839"/>
                    </a:cubicBezTo>
                    <a:cubicBezTo>
                      <a:pt x="862" y="837"/>
                      <a:pt x="861" y="836"/>
                      <a:pt x="860" y="835"/>
                    </a:cubicBezTo>
                    <a:cubicBezTo>
                      <a:pt x="859" y="833"/>
                      <a:pt x="858" y="831"/>
                      <a:pt x="856" y="828"/>
                    </a:cubicBezTo>
                    <a:cubicBezTo>
                      <a:pt x="852" y="824"/>
                      <a:pt x="847" y="819"/>
                      <a:pt x="841" y="813"/>
                    </a:cubicBezTo>
                    <a:cubicBezTo>
                      <a:pt x="832" y="804"/>
                      <a:pt x="820" y="792"/>
                      <a:pt x="806" y="779"/>
                    </a:cubicBezTo>
                    <a:cubicBezTo>
                      <a:pt x="792" y="766"/>
                      <a:pt x="776" y="752"/>
                      <a:pt x="759" y="736"/>
                    </a:cubicBezTo>
                    <a:cubicBezTo>
                      <a:pt x="755" y="731"/>
                      <a:pt x="748" y="725"/>
                      <a:pt x="740" y="718"/>
                    </a:cubicBezTo>
                    <a:cubicBezTo>
                      <a:pt x="729" y="707"/>
                      <a:pt x="714" y="694"/>
                      <a:pt x="701" y="683"/>
                    </a:cubicBezTo>
                    <a:cubicBezTo>
                      <a:pt x="695" y="678"/>
                      <a:pt x="688" y="674"/>
                      <a:pt x="683" y="670"/>
                    </a:cubicBezTo>
                    <a:cubicBezTo>
                      <a:pt x="680" y="668"/>
                      <a:pt x="677" y="666"/>
                      <a:pt x="675" y="665"/>
                    </a:cubicBezTo>
                    <a:cubicBezTo>
                      <a:pt x="673" y="664"/>
                      <a:pt x="671" y="664"/>
                      <a:pt x="670" y="663"/>
                    </a:cubicBezTo>
                    <a:cubicBezTo>
                      <a:pt x="680" y="664"/>
                      <a:pt x="686" y="665"/>
                      <a:pt x="686" y="664"/>
                    </a:cubicBezTo>
                    <a:cubicBezTo>
                      <a:pt x="688" y="662"/>
                      <a:pt x="689" y="646"/>
                      <a:pt x="689" y="643"/>
                    </a:cubicBezTo>
                    <a:cubicBezTo>
                      <a:pt x="689" y="643"/>
                      <a:pt x="689" y="643"/>
                      <a:pt x="689" y="643"/>
                    </a:cubicBezTo>
                    <a:cubicBezTo>
                      <a:pt x="689" y="644"/>
                      <a:pt x="690" y="646"/>
                      <a:pt x="692" y="647"/>
                    </a:cubicBezTo>
                    <a:cubicBezTo>
                      <a:pt x="695" y="648"/>
                      <a:pt x="697" y="646"/>
                      <a:pt x="698" y="644"/>
                    </a:cubicBezTo>
                    <a:cubicBezTo>
                      <a:pt x="706" y="622"/>
                      <a:pt x="706" y="622"/>
                      <a:pt x="706" y="622"/>
                    </a:cubicBezTo>
                    <a:cubicBezTo>
                      <a:pt x="707" y="622"/>
                      <a:pt x="708" y="620"/>
                      <a:pt x="709" y="619"/>
                    </a:cubicBezTo>
                    <a:cubicBezTo>
                      <a:pt x="709" y="618"/>
                      <a:pt x="708" y="617"/>
                      <a:pt x="708" y="616"/>
                    </a:cubicBezTo>
                    <a:cubicBezTo>
                      <a:pt x="749" y="495"/>
                      <a:pt x="749" y="495"/>
                      <a:pt x="749" y="495"/>
                    </a:cubicBezTo>
                    <a:cubicBezTo>
                      <a:pt x="750" y="494"/>
                      <a:pt x="751" y="493"/>
                      <a:pt x="752" y="492"/>
                    </a:cubicBezTo>
                    <a:cubicBezTo>
                      <a:pt x="752" y="491"/>
                      <a:pt x="751" y="490"/>
                      <a:pt x="751" y="489"/>
                    </a:cubicBezTo>
                    <a:cubicBezTo>
                      <a:pt x="803" y="335"/>
                      <a:pt x="803" y="335"/>
                      <a:pt x="803" y="335"/>
                    </a:cubicBezTo>
                    <a:cubicBezTo>
                      <a:pt x="805" y="334"/>
                      <a:pt x="806" y="333"/>
                      <a:pt x="806" y="332"/>
                    </a:cubicBezTo>
                    <a:cubicBezTo>
                      <a:pt x="806" y="331"/>
                      <a:pt x="805" y="330"/>
                      <a:pt x="805" y="330"/>
                    </a:cubicBezTo>
                    <a:cubicBezTo>
                      <a:pt x="843" y="217"/>
                      <a:pt x="843" y="217"/>
                      <a:pt x="843" y="217"/>
                    </a:cubicBezTo>
                    <a:cubicBezTo>
                      <a:pt x="843" y="217"/>
                      <a:pt x="843" y="217"/>
                      <a:pt x="844" y="217"/>
                    </a:cubicBezTo>
                    <a:cubicBezTo>
                      <a:pt x="845" y="217"/>
                      <a:pt x="846" y="217"/>
                      <a:pt x="847" y="218"/>
                    </a:cubicBezTo>
                    <a:cubicBezTo>
                      <a:pt x="848" y="218"/>
                      <a:pt x="848" y="218"/>
                      <a:pt x="849" y="218"/>
                    </a:cubicBezTo>
                    <a:cubicBezTo>
                      <a:pt x="849" y="218"/>
                      <a:pt x="850" y="218"/>
                      <a:pt x="851" y="218"/>
                    </a:cubicBezTo>
                    <a:cubicBezTo>
                      <a:pt x="851" y="218"/>
                      <a:pt x="851" y="218"/>
                      <a:pt x="851" y="218"/>
                    </a:cubicBezTo>
                    <a:cubicBezTo>
                      <a:pt x="852" y="218"/>
                      <a:pt x="852" y="218"/>
                      <a:pt x="853" y="218"/>
                    </a:cubicBezTo>
                    <a:cubicBezTo>
                      <a:pt x="854" y="217"/>
                      <a:pt x="857" y="217"/>
                      <a:pt x="860" y="216"/>
                    </a:cubicBezTo>
                    <a:cubicBezTo>
                      <a:pt x="865" y="214"/>
                      <a:pt x="870" y="212"/>
                      <a:pt x="875" y="210"/>
                    </a:cubicBezTo>
                    <a:cubicBezTo>
                      <a:pt x="877" y="209"/>
                      <a:pt x="879" y="208"/>
                      <a:pt x="881" y="207"/>
                    </a:cubicBezTo>
                    <a:cubicBezTo>
                      <a:pt x="882" y="206"/>
                      <a:pt x="882" y="206"/>
                      <a:pt x="883" y="205"/>
                    </a:cubicBezTo>
                    <a:cubicBezTo>
                      <a:pt x="883" y="205"/>
                      <a:pt x="884" y="204"/>
                      <a:pt x="884" y="204"/>
                    </a:cubicBezTo>
                    <a:cubicBezTo>
                      <a:pt x="884" y="203"/>
                      <a:pt x="885" y="202"/>
                      <a:pt x="885" y="202"/>
                    </a:cubicBezTo>
                    <a:cubicBezTo>
                      <a:pt x="885" y="202"/>
                      <a:pt x="885" y="202"/>
                      <a:pt x="885" y="202"/>
                    </a:cubicBezTo>
                    <a:cubicBezTo>
                      <a:pt x="885" y="201"/>
                      <a:pt x="885" y="201"/>
                      <a:pt x="885" y="200"/>
                    </a:cubicBezTo>
                    <a:cubicBezTo>
                      <a:pt x="887" y="192"/>
                      <a:pt x="894" y="167"/>
                      <a:pt x="901" y="143"/>
                    </a:cubicBezTo>
                    <a:cubicBezTo>
                      <a:pt x="903" y="142"/>
                      <a:pt x="905" y="140"/>
                      <a:pt x="905" y="137"/>
                    </a:cubicBezTo>
                    <a:cubicBezTo>
                      <a:pt x="904" y="136"/>
                      <a:pt x="904" y="136"/>
                      <a:pt x="903" y="135"/>
                    </a:cubicBezTo>
                    <a:cubicBezTo>
                      <a:pt x="907" y="124"/>
                      <a:pt x="910" y="113"/>
                      <a:pt x="912" y="105"/>
                    </a:cubicBezTo>
                    <a:cubicBezTo>
                      <a:pt x="913" y="101"/>
                      <a:pt x="914" y="97"/>
                      <a:pt x="915" y="94"/>
                    </a:cubicBezTo>
                    <a:cubicBezTo>
                      <a:pt x="916" y="93"/>
                      <a:pt x="916" y="92"/>
                      <a:pt x="916" y="91"/>
                    </a:cubicBezTo>
                    <a:cubicBezTo>
                      <a:pt x="916" y="91"/>
                      <a:pt x="916" y="91"/>
                      <a:pt x="916" y="90"/>
                    </a:cubicBezTo>
                    <a:cubicBezTo>
                      <a:pt x="917" y="90"/>
                      <a:pt x="917" y="90"/>
                      <a:pt x="917" y="90"/>
                    </a:cubicBezTo>
                    <a:cubicBezTo>
                      <a:pt x="918" y="89"/>
                      <a:pt x="919" y="89"/>
                      <a:pt x="920" y="87"/>
                    </a:cubicBezTo>
                    <a:cubicBezTo>
                      <a:pt x="925" y="84"/>
                      <a:pt x="934" y="78"/>
                      <a:pt x="941" y="73"/>
                    </a:cubicBezTo>
                    <a:cubicBezTo>
                      <a:pt x="942" y="72"/>
                      <a:pt x="942" y="72"/>
                      <a:pt x="943" y="72"/>
                    </a:cubicBezTo>
                    <a:cubicBezTo>
                      <a:pt x="944" y="72"/>
                      <a:pt x="946" y="73"/>
                      <a:pt x="946" y="73"/>
                    </a:cubicBezTo>
                    <a:cubicBezTo>
                      <a:pt x="947" y="73"/>
                      <a:pt x="950" y="73"/>
                      <a:pt x="951" y="72"/>
                    </a:cubicBezTo>
                    <a:cubicBezTo>
                      <a:pt x="951" y="70"/>
                      <a:pt x="950" y="69"/>
                      <a:pt x="950" y="69"/>
                    </a:cubicBezTo>
                    <a:cubicBezTo>
                      <a:pt x="950" y="69"/>
                      <a:pt x="984" y="43"/>
                      <a:pt x="985" y="42"/>
                    </a:cubicBezTo>
                    <a:cubicBezTo>
                      <a:pt x="987" y="40"/>
                      <a:pt x="998" y="29"/>
                      <a:pt x="988" y="15"/>
                    </a:cubicBezTo>
                    <a:close/>
                    <a:moveTo>
                      <a:pt x="156" y="1094"/>
                    </a:moveTo>
                    <a:cubicBezTo>
                      <a:pt x="140" y="1094"/>
                      <a:pt x="127" y="1081"/>
                      <a:pt x="127" y="1065"/>
                    </a:cubicBezTo>
                    <a:cubicBezTo>
                      <a:pt x="127" y="1049"/>
                      <a:pt x="140" y="1036"/>
                      <a:pt x="156" y="1036"/>
                    </a:cubicBezTo>
                    <a:cubicBezTo>
                      <a:pt x="171" y="1036"/>
                      <a:pt x="184" y="1049"/>
                      <a:pt x="184" y="1065"/>
                    </a:cubicBezTo>
                    <a:cubicBezTo>
                      <a:pt x="184" y="1081"/>
                      <a:pt x="171" y="1094"/>
                      <a:pt x="156" y="1094"/>
                    </a:cubicBezTo>
                    <a:close/>
                    <a:moveTo>
                      <a:pt x="150" y="931"/>
                    </a:moveTo>
                    <a:cubicBezTo>
                      <a:pt x="151" y="930"/>
                      <a:pt x="152" y="929"/>
                      <a:pt x="153" y="927"/>
                    </a:cubicBezTo>
                    <a:cubicBezTo>
                      <a:pt x="155" y="927"/>
                      <a:pt x="155" y="926"/>
                      <a:pt x="156" y="925"/>
                    </a:cubicBezTo>
                    <a:cubicBezTo>
                      <a:pt x="156" y="925"/>
                      <a:pt x="157" y="925"/>
                      <a:pt x="157" y="924"/>
                    </a:cubicBezTo>
                    <a:cubicBezTo>
                      <a:pt x="158" y="924"/>
                      <a:pt x="159" y="924"/>
                      <a:pt x="160" y="925"/>
                    </a:cubicBezTo>
                    <a:cubicBezTo>
                      <a:pt x="166" y="925"/>
                      <a:pt x="179" y="926"/>
                      <a:pt x="195" y="928"/>
                    </a:cubicBezTo>
                    <a:cubicBezTo>
                      <a:pt x="207" y="929"/>
                      <a:pt x="221" y="931"/>
                      <a:pt x="237" y="932"/>
                    </a:cubicBezTo>
                    <a:lnTo>
                      <a:pt x="150" y="931"/>
                    </a:lnTo>
                    <a:close/>
                    <a:moveTo>
                      <a:pt x="646" y="970"/>
                    </a:moveTo>
                    <a:cubicBezTo>
                      <a:pt x="645" y="971"/>
                      <a:pt x="644" y="971"/>
                      <a:pt x="644" y="972"/>
                    </a:cubicBezTo>
                    <a:cubicBezTo>
                      <a:pt x="642" y="971"/>
                      <a:pt x="639" y="971"/>
                      <a:pt x="635" y="970"/>
                    </a:cubicBezTo>
                    <a:cubicBezTo>
                      <a:pt x="625" y="969"/>
                      <a:pt x="609" y="967"/>
                      <a:pt x="587" y="964"/>
                    </a:cubicBezTo>
                    <a:cubicBezTo>
                      <a:pt x="650" y="965"/>
                      <a:pt x="650" y="965"/>
                      <a:pt x="650" y="965"/>
                    </a:cubicBezTo>
                    <a:cubicBezTo>
                      <a:pt x="649" y="967"/>
                      <a:pt x="647" y="969"/>
                      <a:pt x="646" y="970"/>
                    </a:cubicBezTo>
                    <a:close/>
                    <a:moveTo>
                      <a:pt x="894" y="1065"/>
                    </a:moveTo>
                    <a:cubicBezTo>
                      <a:pt x="894" y="1081"/>
                      <a:pt x="882" y="1094"/>
                      <a:pt x="866" y="1094"/>
                    </a:cubicBezTo>
                    <a:cubicBezTo>
                      <a:pt x="850" y="1094"/>
                      <a:pt x="837" y="1081"/>
                      <a:pt x="837" y="1065"/>
                    </a:cubicBezTo>
                    <a:cubicBezTo>
                      <a:pt x="837" y="1049"/>
                      <a:pt x="850" y="1036"/>
                      <a:pt x="866" y="1036"/>
                    </a:cubicBezTo>
                    <a:cubicBezTo>
                      <a:pt x="882" y="1036"/>
                      <a:pt x="894" y="1049"/>
                      <a:pt x="894" y="1065"/>
                    </a:cubicBezTo>
                    <a:close/>
                    <a:moveTo>
                      <a:pt x="674" y="682"/>
                    </a:moveTo>
                    <a:cubicBezTo>
                      <a:pt x="679" y="685"/>
                      <a:pt x="686" y="690"/>
                      <a:pt x="693" y="696"/>
                    </a:cubicBezTo>
                    <a:cubicBezTo>
                      <a:pt x="703" y="704"/>
                      <a:pt x="715" y="714"/>
                      <a:pt x="725" y="723"/>
                    </a:cubicBezTo>
                    <a:cubicBezTo>
                      <a:pt x="735" y="733"/>
                      <a:pt x="744" y="741"/>
                      <a:pt x="749" y="746"/>
                    </a:cubicBezTo>
                    <a:cubicBezTo>
                      <a:pt x="778" y="773"/>
                      <a:pt x="803" y="797"/>
                      <a:pt x="821" y="814"/>
                    </a:cubicBezTo>
                    <a:cubicBezTo>
                      <a:pt x="829" y="822"/>
                      <a:pt x="836" y="829"/>
                      <a:pt x="841" y="834"/>
                    </a:cubicBezTo>
                    <a:cubicBezTo>
                      <a:pt x="836" y="834"/>
                      <a:pt x="832" y="838"/>
                      <a:pt x="832" y="843"/>
                    </a:cubicBezTo>
                    <a:cubicBezTo>
                      <a:pt x="832" y="848"/>
                      <a:pt x="836" y="852"/>
                      <a:pt x="841" y="852"/>
                    </a:cubicBezTo>
                    <a:cubicBezTo>
                      <a:pt x="844" y="852"/>
                      <a:pt x="846" y="850"/>
                      <a:pt x="848" y="848"/>
                    </a:cubicBezTo>
                    <a:cubicBezTo>
                      <a:pt x="848" y="862"/>
                      <a:pt x="848" y="887"/>
                      <a:pt x="848" y="910"/>
                    </a:cubicBezTo>
                    <a:cubicBezTo>
                      <a:pt x="848" y="922"/>
                      <a:pt x="849" y="933"/>
                      <a:pt x="849" y="942"/>
                    </a:cubicBezTo>
                    <a:cubicBezTo>
                      <a:pt x="688" y="940"/>
                      <a:pt x="688" y="940"/>
                      <a:pt x="688" y="940"/>
                    </a:cubicBezTo>
                    <a:cubicBezTo>
                      <a:pt x="693" y="938"/>
                      <a:pt x="696" y="934"/>
                      <a:pt x="696" y="928"/>
                    </a:cubicBezTo>
                    <a:cubicBezTo>
                      <a:pt x="696" y="926"/>
                      <a:pt x="695" y="924"/>
                      <a:pt x="694" y="922"/>
                    </a:cubicBezTo>
                    <a:cubicBezTo>
                      <a:pt x="705" y="907"/>
                      <a:pt x="712" y="895"/>
                      <a:pt x="712" y="895"/>
                    </a:cubicBezTo>
                    <a:cubicBezTo>
                      <a:pt x="714" y="893"/>
                      <a:pt x="713" y="890"/>
                      <a:pt x="711" y="888"/>
                    </a:cubicBezTo>
                    <a:cubicBezTo>
                      <a:pt x="709" y="887"/>
                      <a:pt x="706" y="887"/>
                      <a:pt x="704" y="890"/>
                    </a:cubicBezTo>
                    <a:cubicBezTo>
                      <a:pt x="704" y="890"/>
                      <a:pt x="704" y="890"/>
                      <a:pt x="704" y="890"/>
                    </a:cubicBezTo>
                    <a:cubicBezTo>
                      <a:pt x="702" y="894"/>
                      <a:pt x="695" y="904"/>
                      <a:pt x="686" y="917"/>
                    </a:cubicBezTo>
                    <a:cubicBezTo>
                      <a:pt x="685" y="917"/>
                      <a:pt x="685" y="917"/>
                      <a:pt x="684" y="917"/>
                    </a:cubicBezTo>
                    <a:cubicBezTo>
                      <a:pt x="678" y="917"/>
                      <a:pt x="672" y="922"/>
                      <a:pt x="672" y="928"/>
                    </a:cubicBezTo>
                    <a:cubicBezTo>
                      <a:pt x="672" y="931"/>
                      <a:pt x="673" y="932"/>
                      <a:pt x="674" y="934"/>
                    </a:cubicBezTo>
                    <a:cubicBezTo>
                      <a:pt x="674" y="935"/>
                      <a:pt x="673" y="935"/>
                      <a:pt x="673" y="936"/>
                    </a:cubicBezTo>
                    <a:cubicBezTo>
                      <a:pt x="672" y="937"/>
                      <a:pt x="671" y="938"/>
                      <a:pt x="670" y="939"/>
                    </a:cubicBezTo>
                    <a:cubicBezTo>
                      <a:pt x="628" y="939"/>
                      <a:pt x="628" y="939"/>
                      <a:pt x="628" y="939"/>
                    </a:cubicBezTo>
                    <a:cubicBezTo>
                      <a:pt x="629" y="938"/>
                      <a:pt x="629" y="938"/>
                      <a:pt x="629" y="938"/>
                    </a:cubicBezTo>
                    <a:cubicBezTo>
                      <a:pt x="631" y="938"/>
                      <a:pt x="632" y="937"/>
                      <a:pt x="633" y="936"/>
                    </a:cubicBezTo>
                    <a:cubicBezTo>
                      <a:pt x="635" y="934"/>
                      <a:pt x="636" y="932"/>
                      <a:pt x="637" y="930"/>
                    </a:cubicBezTo>
                    <a:cubicBezTo>
                      <a:pt x="639" y="927"/>
                      <a:pt x="639" y="925"/>
                      <a:pt x="640" y="922"/>
                    </a:cubicBezTo>
                    <a:cubicBezTo>
                      <a:pt x="640" y="919"/>
                      <a:pt x="640" y="916"/>
                      <a:pt x="640" y="914"/>
                    </a:cubicBezTo>
                    <a:cubicBezTo>
                      <a:pt x="640" y="913"/>
                      <a:pt x="640" y="911"/>
                      <a:pt x="640" y="908"/>
                    </a:cubicBezTo>
                    <a:cubicBezTo>
                      <a:pt x="640" y="896"/>
                      <a:pt x="641" y="871"/>
                      <a:pt x="641" y="849"/>
                    </a:cubicBezTo>
                    <a:cubicBezTo>
                      <a:pt x="641" y="838"/>
                      <a:pt x="641" y="827"/>
                      <a:pt x="641" y="818"/>
                    </a:cubicBezTo>
                    <a:cubicBezTo>
                      <a:pt x="641" y="810"/>
                      <a:pt x="641" y="804"/>
                      <a:pt x="641" y="801"/>
                    </a:cubicBezTo>
                    <a:cubicBezTo>
                      <a:pt x="641" y="800"/>
                      <a:pt x="641" y="799"/>
                      <a:pt x="641" y="799"/>
                    </a:cubicBezTo>
                    <a:cubicBezTo>
                      <a:pt x="640" y="797"/>
                      <a:pt x="640" y="796"/>
                      <a:pt x="639" y="795"/>
                    </a:cubicBezTo>
                    <a:cubicBezTo>
                      <a:pt x="638" y="794"/>
                      <a:pt x="637" y="792"/>
                      <a:pt x="636" y="791"/>
                    </a:cubicBezTo>
                    <a:cubicBezTo>
                      <a:pt x="633" y="787"/>
                      <a:pt x="629" y="783"/>
                      <a:pt x="624" y="779"/>
                    </a:cubicBezTo>
                    <a:cubicBezTo>
                      <a:pt x="616" y="771"/>
                      <a:pt x="605" y="762"/>
                      <a:pt x="593" y="752"/>
                    </a:cubicBezTo>
                    <a:cubicBezTo>
                      <a:pt x="575" y="737"/>
                      <a:pt x="555" y="720"/>
                      <a:pt x="539" y="707"/>
                    </a:cubicBezTo>
                    <a:cubicBezTo>
                      <a:pt x="530" y="701"/>
                      <a:pt x="523" y="695"/>
                      <a:pt x="518" y="690"/>
                    </a:cubicBezTo>
                    <a:cubicBezTo>
                      <a:pt x="515" y="688"/>
                      <a:pt x="513" y="686"/>
                      <a:pt x="511" y="685"/>
                    </a:cubicBezTo>
                    <a:cubicBezTo>
                      <a:pt x="509" y="683"/>
                      <a:pt x="508" y="682"/>
                      <a:pt x="507" y="682"/>
                    </a:cubicBezTo>
                    <a:cubicBezTo>
                      <a:pt x="506" y="681"/>
                      <a:pt x="505" y="679"/>
                      <a:pt x="504" y="677"/>
                    </a:cubicBezTo>
                    <a:cubicBezTo>
                      <a:pt x="503" y="674"/>
                      <a:pt x="502" y="672"/>
                      <a:pt x="502" y="670"/>
                    </a:cubicBezTo>
                    <a:cubicBezTo>
                      <a:pt x="502" y="668"/>
                      <a:pt x="502" y="667"/>
                      <a:pt x="503" y="666"/>
                    </a:cubicBezTo>
                    <a:cubicBezTo>
                      <a:pt x="503" y="665"/>
                      <a:pt x="503" y="665"/>
                      <a:pt x="504" y="664"/>
                    </a:cubicBezTo>
                    <a:cubicBezTo>
                      <a:pt x="505" y="663"/>
                      <a:pt x="506" y="663"/>
                      <a:pt x="507" y="662"/>
                    </a:cubicBezTo>
                    <a:cubicBezTo>
                      <a:pt x="509" y="661"/>
                      <a:pt x="511" y="661"/>
                      <a:pt x="515" y="661"/>
                    </a:cubicBezTo>
                    <a:cubicBezTo>
                      <a:pt x="515" y="661"/>
                      <a:pt x="516" y="661"/>
                      <a:pt x="516" y="661"/>
                    </a:cubicBezTo>
                    <a:cubicBezTo>
                      <a:pt x="523" y="661"/>
                      <a:pt x="535" y="662"/>
                      <a:pt x="549" y="663"/>
                    </a:cubicBezTo>
                    <a:cubicBezTo>
                      <a:pt x="570" y="665"/>
                      <a:pt x="595" y="668"/>
                      <a:pt x="617" y="671"/>
                    </a:cubicBezTo>
                    <a:cubicBezTo>
                      <a:pt x="628" y="672"/>
                      <a:pt x="639" y="673"/>
                      <a:pt x="647" y="674"/>
                    </a:cubicBezTo>
                    <a:cubicBezTo>
                      <a:pt x="651" y="675"/>
                      <a:pt x="654" y="676"/>
                      <a:pt x="657" y="676"/>
                    </a:cubicBezTo>
                    <a:cubicBezTo>
                      <a:pt x="660" y="676"/>
                      <a:pt x="663" y="677"/>
                      <a:pt x="664" y="677"/>
                    </a:cubicBezTo>
                    <a:cubicBezTo>
                      <a:pt x="665" y="677"/>
                      <a:pt x="665" y="677"/>
                      <a:pt x="666" y="678"/>
                    </a:cubicBezTo>
                    <a:cubicBezTo>
                      <a:pt x="668" y="679"/>
                      <a:pt x="671" y="680"/>
                      <a:pt x="674" y="682"/>
                    </a:cubicBezTo>
                    <a:close/>
                    <a:moveTo>
                      <a:pt x="855" y="118"/>
                    </a:moveTo>
                    <a:cubicBezTo>
                      <a:pt x="901" y="114"/>
                      <a:pt x="901" y="114"/>
                      <a:pt x="901" y="114"/>
                    </a:cubicBezTo>
                    <a:cubicBezTo>
                      <a:pt x="899" y="120"/>
                      <a:pt x="897" y="126"/>
                      <a:pt x="895" y="133"/>
                    </a:cubicBezTo>
                    <a:cubicBezTo>
                      <a:pt x="870" y="136"/>
                      <a:pt x="870" y="136"/>
                      <a:pt x="870" y="136"/>
                    </a:cubicBezTo>
                    <a:cubicBezTo>
                      <a:pt x="870" y="134"/>
                      <a:pt x="869" y="133"/>
                      <a:pt x="867" y="132"/>
                    </a:cubicBezTo>
                    <a:cubicBezTo>
                      <a:pt x="864" y="131"/>
                      <a:pt x="862" y="133"/>
                      <a:pt x="861" y="135"/>
                    </a:cubicBezTo>
                    <a:cubicBezTo>
                      <a:pt x="860" y="137"/>
                      <a:pt x="860" y="137"/>
                      <a:pt x="860" y="137"/>
                    </a:cubicBezTo>
                    <a:cubicBezTo>
                      <a:pt x="845" y="138"/>
                      <a:pt x="845" y="138"/>
                      <a:pt x="845" y="138"/>
                    </a:cubicBezTo>
                    <a:cubicBezTo>
                      <a:pt x="848" y="131"/>
                      <a:pt x="852" y="124"/>
                      <a:pt x="855" y="118"/>
                    </a:cubicBezTo>
                    <a:close/>
                    <a:moveTo>
                      <a:pt x="841" y="192"/>
                    </a:moveTo>
                    <a:cubicBezTo>
                      <a:pt x="841" y="191"/>
                      <a:pt x="841" y="191"/>
                      <a:pt x="841" y="191"/>
                    </a:cubicBezTo>
                    <a:cubicBezTo>
                      <a:pt x="842" y="189"/>
                      <a:pt x="841" y="187"/>
                      <a:pt x="839" y="186"/>
                    </a:cubicBezTo>
                    <a:cubicBezTo>
                      <a:pt x="837" y="185"/>
                      <a:pt x="834" y="187"/>
                      <a:pt x="833" y="189"/>
                    </a:cubicBezTo>
                    <a:cubicBezTo>
                      <a:pt x="832" y="192"/>
                      <a:pt x="832" y="192"/>
                      <a:pt x="832" y="192"/>
                    </a:cubicBezTo>
                    <a:cubicBezTo>
                      <a:pt x="822" y="193"/>
                      <a:pt x="822" y="193"/>
                      <a:pt x="822" y="193"/>
                    </a:cubicBezTo>
                    <a:cubicBezTo>
                      <a:pt x="833" y="163"/>
                      <a:pt x="833" y="163"/>
                      <a:pt x="833" y="163"/>
                    </a:cubicBezTo>
                    <a:cubicBezTo>
                      <a:pt x="835" y="158"/>
                      <a:pt x="837" y="153"/>
                      <a:pt x="840" y="148"/>
                    </a:cubicBezTo>
                    <a:cubicBezTo>
                      <a:pt x="857" y="147"/>
                      <a:pt x="857" y="147"/>
                      <a:pt x="857" y="147"/>
                    </a:cubicBezTo>
                    <a:cubicBezTo>
                      <a:pt x="841" y="192"/>
                      <a:pt x="841" y="192"/>
                      <a:pt x="841" y="192"/>
                    </a:cubicBezTo>
                    <a:close/>
                    <a:moveTo>
                      <a:pt x="449" y="593"/>
                    </a:moveTo>
                    <a:cubicBezTo>
                      <a:pt x="449" y="591"/>
                      <a:pt x="449" y="591"/>
                      <a:pt x="449" y="591"/>
                    </a:cubicBezTo>
                    <a:cubicBezTo>
                      <a:pt x="470" y="594"/>
                      <a:pt x="470" y="594"/>
                      <a:pt x="470" y="594"/>
                    </a:cubicBezTo>
                    <a:cubicBezTo>
                      <a:pt x="469" y="596"/>
                      <a:pt x="469" y="596"/>
                      <a:pt x="469" y="596"/>
                    </a:cubicBezTo>
                    <a:cubicBezTo>
                      <a:pt x="461" y="595"/>
                      <a:pt x="454" y="594"/>
                      <a:pt x="449" y="593"/>
                    </a:cubicBezTo>
                    <a:close/>
                    <a:moveTo>
                      <a:pt x="198" y="554"/>
                    </a:moveTo>
                    <a:cubicBezTo>
                      <a:pt x="177" y="552"/>
                      <a:pt x="177" y="552"/>
                      <a:pt x="177" y="552"/>
                    </a:cubicBezTo>
                    <a:cubicBezTo>
                      <a:pt x="186" y="458"/>
                      <a:pt x="186" y="458"/>
                      <a:pt x="186" y="458"/>
                    </a:cubicBezTo>
                    <a:cubicBezTo>
                      <a:pt x="209" y="459"/>
                      <a:pt x="209" y="459"/>
                      <a:pt x="209" y="459"/>
                    </a:cubicBezTo>
                    <a:lnTo>
                      <a:pt x="198" y="554"/>
                    </a:lnTo>
                    <a:close/>
                    <a:moveTo>
                      <a:pt x="179" y="208"/>
                    </a:moveTo>
                    <a:cubicBezTo>
                      <a:pt x="195" y="207"/>
                      <a:pt x="195" y="207"/>
                      <a:pt x="195" y="207"/>
                    </a:cubicBezTo>
                    <a:cubicBezTo>
                      <a:pt x="195" y="209"/>
                      <a:pt x="195" y="209"/>
                      <a:pt x="195" y="209"/>
                    </a:cubicBezTo>
                    <a:cubicBezTo>
                      <a:pt x="207" y="208"/>
                      <a:pt x="207" y="208"/>
                      <a:pt x="207" y="208"/>
                    </a:cubicBezTo>
                    <a:cubicBezTo>
                      <a:pt x="203" y="241"/>
                      <a:pt x="203" y="241"/>
                      <a:pt x="203" y="241"/>
                    </a:cubicBezTo>
                    <a:cubicBezTo>
                      <a:pt x="177" y="243"/>
                      <a:pt x="177" y="243"/>
                      <a:pt x="177" y="243"/>
                    </a:cubicBezTo>
                    <a:lnTo>
                      <a:pt x="179" y="208"/>
                    </a:lnTo>
                    <a:close/>
                    <a:moveTo>
                      <a:pt x="268" y="202"/>
                    </a:moveTo>
                    <a:cubicBezTo>
                      <a:pt x="263" y="236"/>
                      <a:pt x="263" y="236"/>
                      <a:pt x="263" y="236"/>
                    </a:cubicBezTo>
                    <a:cubicBezTo>
                      <a:pt x="238" y="238"/>
                      <a:pt x="238" y="238"/>
                      <a:pt x="238" y="238"/>
                    </a:cubicBezTo>
                    <a:cubicBezTo>
                      <a:pt x="242" y="205"/>
                      <a:pt x="242" y="205"/>
                      <a:pt x="242" y="205"/>
                    </a:cubicBezTo>
                    <a:lnTo>
                      <a:pt x="268" y="202"/>
                    </a:lnTo>
                    <a:close/>
                    <a:moveTo>
                      <a:pt x="331" y="197"/>
                    </a:moveTo>
                    <a:cubicBezTo>
                      <a:pt x="326" y="232"/>
                      <a:pt x="326" y="232"/>
                      <a:pt x="326" y="232"/>
                    </a:cubicBezTo>
                    <a:cubicBezTo>
                      <a:pt x="298" y="234"/>
                      <a:pt x="298" y="234"/>
                      <a:pt x="298" y="234"/>
                    </a:cubicBezTo>
                    <a:cubicBezTo>
                      <a:pt x="303" y="199"/>
                      <a:pt x="303" y="199"/>
                      <a:pt x="303" y="199"/>
                    </a:cubicBezTo>
                    <a:lnTo>
                      <a:pt x="331" y="197"/>
                    </a:lnTo>
                    <a:close/>
                    <a:moveTo>
                      <a:pt x="394" y="191"/>
                    </a:moveTo>
                    <a:cubicBezTo>
                      <a:pt x="387" y="227"/>
                      <a:pt x="387" y="227"/>
                      <a:pt x="387" y="227"/>
                    </a:cubicBezTo>
                    <a:cubicBezTo>
                      <a:pt x="359" y="229"/>
                      <a:pt x="359" y="229"/>
                      <a:pt x="359" y="229"/>
                    </a:cubicBezTo>
                    <a:cubicBezTo>
                      <a:pt x="365" y="193"/>
                      <a:pt x="365" y="193"/>
                      <a:pt x="365" y="193"/>
                    </a:cubicBezTo>
                    <a:lnTo>
                      <a:pt x="394" y="191"/>
                    </a:lnTo>
                    <a:close/>
                    <a:moveTo>
                      <a:pt x="456" y="185"/>
                    </a:moveTo>
                    <a:cubicBezTo>
                      <a:pt x="448" y="222"/>
                      <a:pt x="448" y="222"/>
                      <a:pt x="448" y="222"/>
                    </a:cubicBezTo>
                    <a:cubicBezTo>
                      <a:pt x="420" y="224"/>
                      <a:pt x="420" y="224"/>
                      <a:pt x="420" y="224"/>
                    </a:cubicBezTo>
                    <a:cubicBezTo>
                      <a:pt x="427" y="188"/>
                      <a:pt x="427" y="188"/>
                      <a:pt x="427" y="188"/>
                    </a:cubicBezTo>
                    <a:lnTo>
                      <a:pt x="456" y="185"/>
                    </a:lnTo>
                    <a:close/>
                    <a:moveTo>
                      <a:pt x="518" y="179"/>
                    </a:moveTo>
                    <a:cubicBezTo>
                      <a:pt x="509" y="217"/>
                      <a:pt x="509" y="217"/>
                      <a:pt x="509" y="217"/>
                    </a:cubicBezTo>
                    <a:cubicBezTo>
                      <a:pt x="483" y="219"/>
                      <a:pt x="483" y="219"/>
                      <a:pt x="483" y="219"/>
                    </a:cubicBezTo>
                    <a:cubicBezTo>
                      <a:pt x="491" y="182"/>
                      <a:pt x="491" y="182"/>
                      <a:pt x="491" y="182"/>
                    </a:cubicBezTo>
                    <a:lnTo>
                      <a:pt x="518" y="179"/>
                    </a:lnTo>
                    <a:close/>
                    <a:moveTo>
                      <a:pt x="581" y="174"/>
                    </a:moveTo>
                    <a:cubicBezTo>
                      <a:pt x="571" y="213"/>
                      <a:pt x="571" y="213"/>
                      <a:pt x="571" y="213"/>
                    </a:cubicBezTo>
                    <a:cubicBezTo>
                      <a:pt x="543" y="215"/>
                      <a:pt x="543" y="215"/>
                      <a:pt x="543" y="215"/>
                    </a:cubicBezTo>
                    <a:cubicBezTo>
                      <a:pt x="552" y="176"/>
                      <a:pt x="552" y="176"/>
                      <a:pt x="552" y="176"/>
                    </a:cubicBezTo>
                    <a:lnTo>
                      <a:pt x="581" y="174"/>
                    </a:lnTo>
                    <a:close/>
                    <a:moveTo>
                      <a:pt x="643" y="168"/>
                    </a:moveTo>
                    <a:cubicBezTo>
                      <a:pt x="632" y="208"/>
                      <a:pt x="632" y="208"/>
                      <a:pt x="632" y="208"/>
                    </a:cubicBezTo>
                    <a:cubicBezTo>
                      <a:pt x="604" y="210"/>
                      <a:pt x="604" y="210"/>
                      <a:pt x="604" y="210"/>
                    </a:cubicBezTo>
                    <a:cubicBezTo>
                      <a:pt x="614" y="171"/>
                      <a:pt x="614" y="171"/>
                      <a:pt x="614" y="171"/>
                    </a:cubicBezTo>
                    <a:lnTo>
                      <a:pt x="643" y="168"/>
                    </a:lnTo>
                    <a:close/>
                    <a:moveTo>
                      <a:pt x="706" y="162"/>
                    </a:moveTo>
                    <a:cubicBezTo>
                      <a:pt x="693" y="203"/>
                      <a:pt x="693" y="203"/>
                      <a:pt x="693" y="203"/>
                    </a:cubicBezTo>
                    <a:cubicBezTo>
                      <a:pt x="667" y="205"/>
                      <a:pt x="667" y="205"/>
                      <a:pt x="667" y="205"/>
                    </a:cubicBezTo>
                    <a:cubicBezTo>
                      <a:pt x="680" y="165"/>
                      <a:pt x="680" y="165"/>
                      <a:pt x="680" y="165"/>
                    </a:cubicBezTo>
                    <a:lnTo>
                      <a:pt x="706" y="162"/>
                    </a:lnTo>
                    <a:close/>
                    <a:moveTo>
                      <a:pt x="772" y="156"/>
                    </a:moveTo>
                    <a:cubicBezTo>
                      <a:pt x="758" y="198"/>
                      <a:pt x="758" y="198"/>
                      <a:pt x="758" y="198"/>
                    </a:cubicBezTo>
                    <a:cubicBezTo>
                      <a:pt x="728" y="200"/>
                      <a:pt x="728" y="200"/>
                      <a:pt x="728" y="200"/>
                    </a:cubicBezTo>
                    <a:cubicBezTo>
                      <a:pt x="742" y="159"/>
                      <a:pt x="742" y="159"/>
                      <a:pt x="742" y="159"/>
                    </a:cubicBezTo>
                    <a:lnTo>
                      <a:pt x="772" y="156"/>
                    </a:lnTo>
                    <a:close/>
                    <a:moveTo>
                      <a:pt x="141" y="333"/>
                    </a:moveTo>
                    <a:cubicBezTo>
                      <a:pt x="164" y="333"/>
                      <a:pt x="164" y="333"/>
                      <a:pt x="164" y="333"/>
                    </a:cubicBezTo>
                    <a:cubicBezTo>
                      <a:pt x="164" y="334"/>
                      <a:pt x="164" y="334"/>
                      <a:pt x="164" y="334"/>
                    </a:cubicBezTo>
                    <a:cubicBezTo>
                      <a:pt x="166" y="334"/>
                      <a:pt x="166" y="334"/>
                      <a:pt x="166" y="334"/>
                    </a:cubicBezTo>
                    <a:cubicBezTo>
                      <a:pt x="157" y="449"/>
                      <a:pt x="157" y="449"/>
                      <a:pt x="157" y="449"/>
                    </a:cubicBezTo>
                    <a:cubicBezTo>
                      <a:pt x="134" y="448"/>
                      <a:pt x="134" y="448"/>
                      <a:pt x="134" y="448"/>
                    </a:cubicBezTo>
                    <a:lnTo>
                      <a:pt x="141" y="333"/>
                    </a:lnTo>
                    <a:close/>
                    <a:moveTo>
                      <a:pt x="130" y="448"/>
                    </a:moveTo>
                    <a:cubicBezTo>
                      <a:pt x="107" y="446"/>
                      <a:pt x="107" y="446"/>
                      <a:pt x="107" y="446"/>
                    </a:cubicBezTo>
                    <a:cubicBezTo>
                      <a:pt x="112" y="333"/>
                      <a:pt x="112" y="333"/>
                      <a:pt x="112" y="333"/>
                    </a:cubicBezTo>
                    <a:cubicBezTo>
                      <a:pt x="138" y="333"/>
                      <a:pt x="138" y="333"/>
                      <a:pt x="138" y="333"/>
                    </a:cubicBezTo>
                    <a:lnTo>
                      <a:pt x="130" y="448"/>
                    </a:lnTo>
                    <a:close/>
                    <a:moveTo>
                      <a:pt x="169" y="334"/>
                    </a:moveTo>
                    <a:cubicBezTo>
                      <a:pt x="194" y="334"/>
                      <a:pt x="194" y="334"/>
                      <a:pt x="194" y="334"/>
                    </a:cubicBezTo>
                    <a:cubicBezTo>
                      <a:pt x="183" y="451"/>
                      <a:pt x="183" y="451"/>
                      <a:pt x="183" y="451"/>
                    </a:cubicBezTo>
                    <a:cubicBezTo>
                      <a:pt x="160" y="450"/>
                      <a:pt x="160" y="450"/>
                      <a:pt x="160" y="450"/>
                    </a:cubicBezTo>
                    <a:lnTo>
                      <a:pt x="169" y="334"/>
                    </a:lnTo>
                    <a:close/>
                    <a:moveTo>
                      <a:pt x="198" y="334"/>
                    </a:moveTo>
                    <a:cubicBezTo>
                      <a:pt x="223" y="334"/>
                      <a:pt x="223" y="334"/>
                      <a:pt x="223" y="334"/>
                    </a:cubicBezTo>
                    <a:cubicBezTo>
                      <a:pt x="210" y="453"/>
                      <a:pt x="210" y="453"/>
                      <a:pt x="210" y="453"/>
                    </a:cubicBezTo>
                    <a:cubicBezTo>
                      <a:pt x="186" y="451"/>
                      <a:pt x="186" y="451"/>
                      <a:pt x="186" y="451"/>
                    </a:cubicBezTo>
                    <a:lnTo>
                      <a:pt x="198" y="334"/>
                    </a:lnTo>
                    <a:close/>
                    <a:moveTo>
                      <a:pt x="227" y="334"/>
                    </a:moveTo>
                    <a:cubicBezTo>
                      <a:pt x="251" y="334"/>
                      <a:pt x="251" y="334"/>
                      <a:pt x="251" y="334"/>
                    </a:cubicBezTo>
                    <a:cubicBezTo>
                      <a:pt x="235" y="455"/>
                      <a:pt x="235" y="455"/>
                      <a:pt x="235" y="455"/>
                    </a:cubicBezTo>
                    <a:cubicBezTo>
                      <a:pt x="213" y="453"/>
                      <a:pt x="213" y="453"/>
                      <a:pt x="213" y="453"/>
                    </a:cubicBezTo>
                    <a:lnTo>
                      <a:pt x="227" y="334"/>
                    </a:lnTo>
                    <a:close/>
                    <a:moveTo>
                      <a:pt x="254" y="334"/>
                    </a:moveTo>
                    <a:cubicBezTo>
                      <a:pt x="280" y="334"/>
                      <a:pt x="280" y="334"/>
                      <a:pt x="280" y="334"/>
                    </a:cubicBezTo>
                    <a:cubicBezTo>
                      <a:pt x="263" y="456"/>
                      <a:pt x="263" y="456"/>
                      <a:pt x="263" y="456"/>
                    </a:cubicBezTo>
                    <a:cubicBezTo>
                      <a:pt x="239" y="455"/>
                      <a:pt x="239" y="455"/>
                      <a:pt x="239" y="455"/>
                    </a:cubicBezTo>
                    <a:lnTo>
                      <a:pt x="254" y="334"/>
                    </a:lnTo>
                    <a:close/>
                    <a:moveTo>
                      <a:pt x="284" y="334"/>
                    </a:moveTo>
                    <a:cubicBezTo>
                      <a:pt x="310" y="335"/>
                      <a:pt x="310" y="335"/>
                      <a:pt x="310" y="335"/>
                    </a:cubicBezTo>
                    <a:cubicBezTo>
                      <a:pt x="290" y="458"/>
                      <a:pt x="290" y="458"/>
                      <a:pt x="290" y="458"/>
                    </a:cubicBezTo>
                    <a:cubicBezTo>
                      <a:pt x="266" y="457"/>
                      <a:pt x="266" y="457"/>
                      <a:pt x="266" y="457"/>
                    </a:cubicBezTo>
                    <a:lnTo>
                      <a:pt x="284" y="334"/>
                    </a:lnTo>
                    <a:close/>
                    <a:moveTo>
                      <a:pt x="313" y="335"/>
                    </a:moveTo>
                    <a:cubicBezTo>
                      <a:pt x="337" y="335"/>
                      <a:pt x="337" y="335"/>
                      <a:pt x="337" y="335"/>
                    </a:cubicBezTo>
                    <a:cubicBezTo>
                      <a:pt x="316" y="460"/>
                      <a:pt x="316" y="460"/>
                      <a:pt x="316" y="460"/>
                    </a:cubicBezTo>
                    <a:cubicBezTo>
                      <a:pt x="293" y="458"/>
                      <a:pt x="293" y="458"/>
                      <a:pt x="293" y="458"/>
                    </a:cubicBezTo>
                    <a:lnTo>
                      <a:pt x="313" y="335"/>
                    </a:lnTo>
                    <a:close/>
                    <a:moveTo>
                      <a:pt x="341" y="335"/>
                    </a:moveTo>
                    <a:cubicBezTo>
                      <a:pt x="367" y="335"/>
                      <a:pt x="367" y="335"/>
                      <a:pt x="367" y="335"/>
                    </a:cubicBezTo>
                    <a:cubicBezTo>
                      <a:pt x="343" y="462"/>
                      <a:pt x="343" y="462"/>
                      <a:pt x="343" y="462"/>
                    </a:cubicBezTo>
                    <a:cubicBezTo>
                      <a:pt x="319" y="460"/>
                      <a:pt x="319" y="460"/>
                      <a:pt x="319" y="460"/>
                    </a:cubicBezTo>
                    <a:lnTo>
                      <a:pt x="341" y="335"/>
                    </a:lnTo>
                    <a:close/>
                    <a:moveTo>
                      <a:pt x="370" y="335"/>
                    </a:moveTo>
                    <a:cubicBezTo>
                      <a:pt x="395" y="335"/>
                      <a:pt x="395" y="335"/>
                      <a:pt x="395" y="335"/>
                    </a:cubicBezTo>
                    <a:cubicBezTo>
                      <a:pt x="370" y="463"/>
                      <a:pt x="370" y="463"/>
                      <a:pt x="370" y="463"/>
                    </a:cubicBezTo>
                    <a:cubicBezTo>
                      <a:pt x="346" y="462"/>
                      <a:pt x="346" y="462"/>
                      <a:pt x="346" y="462"/>
                    </a:cubicBezTo>
                    <a:lnTo>
                      <a:pt x="370" y="335"/>
                    </a:lnTo>
                    <a:close/>
                    <a:moveTo>
                      <a:pt x="398" y="335"/>
                    </a:moveTo>
                    <a:cubicBezTo>
                      <a:pt x="424" y="335"/>
                      <a:pt x="424" y="335"/>
                      <a:pt x="424" y="335"/>
                    </a:cubicBezTo>
                    <a:cubicBezTo>
                      <a:pt x="396" y="465"/>
                      <a:pt x="396" y="465"/>
                      <a:pt x="396" y="465"/>
                    </a:cubicBezTo>
                    <a:cubicBezTo>
                      <a:pt x="373" y="464"/>
                      <a:pt x="373" y="464"/>
                      <a:pt x="373" y="464"/>
                    </a:cubicBezTo>
                    <a:lnTo>
                      <a:pt x="398" y="335"/>
                    </a:lnTo>
                    <a:close/>
                    <a:moveTo>
                      <a:pt x="427" y="335"/>
                    </a:moveTo>
                    <a:cubicBezTo>
                      <a:pt x="453" y="335"/>
                      <a:pt x="453" y="335"/>
                      <a:pt x="453" y="335"/>
                    </a:cubicBezTo>
                    <a:cubicBezTo>
                      <a:pt x="423" y="467"/>
                      <a:pt x="423" y="467"/>
                      <a:pt x="423" y="467"/>
                    </a:cubicBezTo>
                    <a:cubicBezTo>
                      <a:pt x="399" y="465"/>
                      <a:pt x="399" y="465"/>
                      <a:pt x="399" y="465"/>
                    </a:cubicBezTo>
                    <a:lnTo>
                      <a:pt x="427" y="335"/>
                    </a:lnTo>
                    <a:close/>
                    <a:moveTo>
                      <a:pt x="456" y="335"/>
                    </a:moveTo>
                    <a:cubicBezTo>
                      <a:pt x="482" y="335"/>
                      <a:pt x="482" y="335"/>
                      <a:pt x="482" y="335"/>
                    </a:cubicBezTo>
                    <a:cubicBezTo>
                      <a:pt x="450" y="469"/>
                      <a:pt x="450" y="469"/>
                      <a:pt x="450" y="469"/>
                    </a:cubicBezTo>
                    <a:cubicBezTo>
                      <a:pt x="427" y="467"/>
                      <a:pt x="427" y="467"/>
                      <a:pt x="427" y="467"/>
                    </a:cubicBezTo>
                    <a:lnTo>
                      <a:pt x="456" y="335"/>
                    </a:lnTo>
                    <a:close/>
                    <a:moveTo>
                      <a:pt x="485" y="335"/>
                    </a:moveTo>
                    <a:cubicBezTo>
                      <a:pt x="509" y="335"/>
                      <a:pt x="509" y="335"/>
                      <a:pt x="509" y="335"/>
                    </a:cubicBezTo>
                    <a:cubicBezTo>
                      <a:pt x="476" y="470"/>
                      <a:pt x="476" y="470"/>
                      <a:pt x="476" y="470"/>
                    </a:cubicBezTo>
                    <a:cubicBezTo>
                      <a:pt x="454" y="469"/>
                      <a:pt x="454" y="469"/>
                      <a:pt x="454" y="469"/>
                    </a:cubicBezTo>
                    <a:lnTo>
                      <a:pt x="485" y="335"/>
                    </a:lnTo>
                    <a:close/>
                    <a:moveTo>
                      <a:pt x="663" y="483"/>
                    </a:moveTo>
                    <a:cubicBezTo>
                      <a:pt x="640" y="481"/>
                      <a:pt x="640" y="481"/>
                      <a:pt x="640" y="481"/>
                    </a:cubicBezTo>
                    <a:cubicBezTo>
                      <a:pt x="685" y="336"/>
                      <a:pt x="685" y="336"/>
                      <a:pt x="685" y="336"/>
                    </a:cubicBezTo>
                    <a:cubicBezTo>
                      <a:pt x="712" y="336"/>
                      <a:pt x="712" y="336"/>
                      <a:pt x="712" y="336"/>
                    </a:cubicBezTo>
                    <a:lnTo>
                      <a:pt x="663" y="483"/>
                    </a:lnTo>
                    <a:close/>
                    <a:moveTo>
                      <a:pt x="715" y="336"/>
                    </a:moveTo>
                    <a:cubicBezTo>
                      <a:pt x="732" y="336"/>
                      <a:pt x="732" y="336"/>
                      <a:pt x="732" y="336"/>
                    </a:cubicBezTo>
                    <a:cubicBezTo>
                      <a:pt x="732" y="335"/>
                      <a:pt x="732" y="335"/>
                      <a:pt x="732" y="335"/>
                    </a:cubicBezTo>
                    <a:cubicBezTo>
                      <a:pt x="739" y="335"/>
                      <a:pt x="739" y="335"/>
                      <a:pt x="739" y="335"/>
                    </a:cubicBezTo>
                    <a:cubicBezTo>
                      <a:pt x="715" y="384"/>
                      <a:pt x="690" y="433"/>
                      <a:pt x="669" y="476"/>
                    </a:cubicBezTo>
                    <a:lnTo>
                      <a:pt x="715" y="336"/>
                    </a:lnTo>
                    <a:close/>
                    <a:moveTo>
                      <a:pt x="636" y="481"/>
                    </a:moveTo>
                    <a:cubicBezTo>
                      <a:pt x="613" y="479"/>
                      <a:pt x="613" y="479"/>
                      <a:pt x="613" y="479"/>
                    </a:cubicBezTo>
                    <a:cubicBezTo>
                      <a:pt x="657" y="336"/>
                      <a:pt x="657" y="336"/>
                      <a:pt x="657" y="336"/>
                    </a:cubicBezTo>
                    <a:cubicBezTo>
                      <a:pt x="682" y="336"/>
                      <a:pt x="682" y="336"/>
                      <a:pt x="682" y="336"/>
                    </a:cubicBezTo>
                    <a:lnTo>
                      <a:pt x="636" y="481"/>
                    </a:lnTo>
                    <a:close/>
                    <a:moveTo>
                      <a:pt x="610" y="479"/>
                    </a:moveTo>
                    <a:cubicBezTo>
                      <a:pt x="586" y="478"/>
                      <a:pt x="586" y="478"/>
                      <a:pt x="586" y="478"/>
                    </a:cubicBezTo>
                    <a:cubicBezTo>
                      <a:pt x="628" y="336"/>
                      <a:pt x="628" y="336"/>
                      <a:pt x="628" y="336"/>
                    </a:cubicBezTo>
                    <a:cubicBezTo>
                      <a:pt x="653" y="336"/>
                      <a:pt x="653" y="336"/>
                      <a:pt x="653" y="336"/>
                    </a:cubicBezTo>
                    <a:lnTo>
                      <a:pt x="610" y="479"/>
                    </a:lnTo>
                    <a:close/>
                    <a:moveTo>
                      <a:pt x="582" y="477"/>
                    </a:moveTo>
                    <a:cubicBezTo>
                      <a:pt x="559" y="476"/>
                      <a:pt x="559" y="476"/>
                      <a:pt x="559" y="476"/>
                    </a:cubicBezTo>
                    <a:cubicBezTo>
                      <a:pt x="599" y="336"/>
                      <a:pt x="599" y="336"/>
                      <a:pt x="599" y="336"/>
                    </a:cubicBezTo>
                    <a:cubicBezTo>
                      <a:pt x="625" y="336"/>
                      <a:pt x="625" y="336"/>
                      <a:pt x="625" y="336"/>
                    </a:cubicBezTo>
                    <a:lnTo>
                      <a:pt x="582" y="477"/>
                    </a:lnTo>
                    <a:close/>
                    <a:moveTo>
                      <a:pt x="555" y="476"/>
                    </a:moveTo>
                    <a:cubicBezTo>
                      <a:pt x="532" y="474"/>
                      <a:pt x="532" y="474"/>
                      <a:pt x="532" y="474"/>
                    </a:cubicBezTo>
                    <a:cubicBezTo>
                      <a:pt x="570" y="336"/>
                      <a:pt x="570" y="336"/>
                      <a:pt x="570" y="336"/>
                    </a:cubicBezTo>
                    <a:cubicBezTo>
                      <a:pt x="595" y="336"/>
                      <a:pt x="595" y="336"/>
                      <a:pt x="595" y="336"/>
                    </a:cubicBezTo>
                    <a:lnTo>
                      <a:pt x="555" y="476"/>
                    </a:lnTo>
                    <a:close/>
                    <a:moveTo>
                      <a:pt x="529" y="474"/>
                    </a:moveTo>
                    <a:cubicBezTo>
                      <a:pt x="505" y="472"/>
                      <a:pt x="505" y="472"/>
                      <a:pt x="505" y="472"/>
                    </a:cubicBezTo>
                    <a:cubicBezTo>
                      <a:pt x="542" y="336"/>
                      <a:pt x="542" y="336"/>
                      <a:pt x="542" y="336"/>
                    </a:cubicBezTo>
                    <a:cubicBezTo>
                      <a:pt x="566" y="336"/>
                      <a:pt x="566" y="336"/>
                      <a:pt x="566" y="336"/>
                    </a:cubicBezTo>
                    <a:lnTo>
                      <a:pt x="529" y="474"/>
                    </a:lnTo>
                    <a:close/>
                    <a:moveTo>
                      <a:pt x="502" y="472"/>
                    </a:moveTo>
                    <a:cubicBezTo>
                      <a:pt x="479" y="471"/>
                      <a:pt x="479" y="471"/>
                      <a:pt x="479" y="471"/>
                    </a:cubicBezTo>
                    <a:cubicBezTo>
                      <a:pt x="513" y="335"/>
                      <a:pt x="513" y="335"/>
                      <a:pt x="513" y="335"/>
                    </a:cubicBezTo>
                    <a:cubicBezTo>
                      <a:pt x="538" y="336"/>
                      <a:pt x="538" y="336"/>
                      <a:pt x="538" y="336"/>
                    </a:cubicBezTo>
                    <a:lnTo>
                      <a:pt x="502" y="472"/>
                    </a:lnTo>
                    <a:close/>
                    <a:moveTo>
                      <a:pt x="477" y="477"/>
                    </a:moveTo>
                    <a:cubicBezTo>
                      <a:pt x="500" y="479"/>
                      <a:pt x="500" y="479"/>
                      <a:pt x="500" y="479"/>
                    </a:cubicBezTo>
                    <a:cubicBezTo>
                      <a:pt x="472" y="587"/>
                      <a:pt x="472" y="587"/>
                      <a:pt x="472" y="587"/>
                    </a:cubicBezTo>
                    <a:cubicBezTo>
                      <a:pt x="451" y="585"/>
                      <a:pt x="451" y="585"/>
                      <a:pt x="451" y="585"/>
                    </a:cubicBezTo>
                    <a:lnTo>
                      <a:pt x="477" y="477"/>
                    </a:lnTo>
                    <a:close/>
                    <a:moveTo>
                      <a:pt x="473" y="596"/>
                    </a:moveTo>
                    <a:cubicBezTo>
                      <a:pt x="473" y="594"/>
                      <a:pt x="473" y="594"/>
                      <a:pt x="473" y="594"/>
                    </a:cubicBezTo>
                    <a:cubicBezTo>
                      <a:pt x="496" y="597"/>
                      <a:pt x="496" y="597"/>
                      <a:pt x="496" y="597"/>
                    </a:cubicBezTo>
                    <a:cubicBezTo>
                      <a:pt x="496" y="598"/>
                      <a:pt x="496" y="598"/>
                      <a:pt x="496" y="598"/>
                    </a:cubicBezTo>
                    <a:cubicBezTo>
                      <a:pt x="487" y="597"/>
                      <a:pt x="480" y="597"/>
                      <a:pt x="473" y="596"/>
                    </a:cubicBezTo>
                    <a:close/>
                    <a:moveTo>
                      <a:pt x="475" y="588"/>
                    </a:moveTo>
                    <a:cubicBezTo>
                      <a:pt x="504" y="479"/>
                      <a:pt x="504" y="479"/>
                      <a:pt x="504" y="479"/>
                    </a:cubicBezTo>
                    <a:cubicBezTo>
                      <a:pt x="527" y="480"/>
                      <a:pt x="527" y="480"/>
                      <a:pt x="527" y="480"/>
                    </a:cubicBezTo>
                    <a:cubicBezTo>
                      <a:pt x="498" y="590"/>
                      <a:pt x="498" y="590"/>
                      <a:pt x="498" y="590"/>
                    </a:cubicBezTo>
                    <a:lnTo>
                      <a:pt x="475" y="588"/>
                    </a:lnTo>
                    <a:close/>
                    <a:moveTo>
                      <a:pt x="531" y="481"/>
                    </a:moveTo>
                    <a:cubicBezTo>
                      <a:pt x="553" y="482"/>
                      <a:pt x="553" y="482"/>
                      <a:pt x="553" y="482"/>
                    </a:cubicBezTo>
                    <a:cubicBezTo>
                      <a:pt x="521" y="593"/>
                      <a:pt x="521" y="593"/>
                      <a:pt x="521" y="593"/>
                    </a:cubicBezTo>
                    <a:cubicBezTo>
                      <a:pt x="501" y="591"/>
                      <a:pt x="501" y="591"/>
                      <a:pt x="501" y="591"/>
                    </a:cubicBezTo>
                    <a:lnTo>
                      <a:pt x="531" y="481"/>
                    </a:lnTo>
                    <a:close/>
                    <a:moveTo>
                      <a:pt x="522" y="601"/>
                    </a:moveTo>
                    <a:cubicBezTo>
                      <a:pt x="523" y="600"/>
                      <a:pt x="523" y="600"/>
                      <a:pt x="523" y="600"/>
                    </a:cubicBezTo>
                    <a:cubicBezTo>
                      <a:pt x="545" y="603"/>
                      <a:pt x="545" y="603"/>
                      <a:pt x="545" y="603"/>
                    </a:cubicBezTo>
                    <a:cubicBezTo>
                      <a:pt x="545" y="604"/>
                      <a:pt x="545" y="604"/>
                      <a:pt x="545" y="604"/>
                    </a:cubicBezTo>
                    <a:cubicBezTo>
                      <a:pt x="537" y="603"/>
                      <a:pt x="530" y="602"/>
                      <a:pt x="522" y="601"/>
                    </a:cubicBezTo>
                    <a:close/>
                    <a:moveTo>
                      <a:pt x="525" y="594"/>
                    </a:moveTo>
                    <a:cubicBezTo>
                      <a:pt x="557" y="482"/>
                      <a:pt x="557" y="482"/>
                      <a:pt x="557" y="482"/>
                    </a:cubicBezTo>
                    <a:cubicBezTo>
                      <a:pt x="581" y="484"/>
                      <a:pt x="581" y="484"/>
                      <a:pt x="581" y="484"/>
                    </a:cubicBezTo>
                    <a:cubicBezTo>
                      <a:pt x="547" y="596"/>
                      <a:pt x="547" y="596"/>
                      <a:pt x="547" y="596"/>
                    </a:cubicBezTo>
                    <a:lnTo>
                      <a:pt x="525" y="594"/>
                    </a:lnTo>
                    <a:close/>
                    <a:moveTo>
                      <a:pt x="584" y="484"/>
                    </a:moveTo>
                    <a:cubicBezTo>
                      <a:pt x="608" y="486"/>
                      <a:pt x="608" y="486"/>
                      <a:pt x="608" y="486"/>
                    </a:cubicBezTo>
                    <a:cubicBezTo>
                      <a:pt x="573" y="599"/>
                      <a:pt x="573" y="599"/>
                      <a:pt x="573" y="599"/>
                    </a:cubicBezTo>
                    <a:cubicBezTo>
                      <a:pt x="550" y="597"/>
                      <a:pt x="550" y="597"/>
                      <a:pt x="550" y="597"/>
                    </a:cubicBezTo>
                    <a:lnTo>
                      <a:pt x="584" y="484"/>
                    </a:lnTo>
                    <a:close/>
                    <a:moveTo>
                      <a:pt x="574" y="608"/>
                    </a:moveTo>
                    <a:cubicBezTo>
                      <a:pt x="575" y="606"/>
                      <a:pt x="575" y="606"/>
                      <a:pt x="575" y="606"/>
                    </a:cubicBezTo>
                    <a:cubicBezTo>
                      <a:pt x="596" y="609"/>
                      <a:pt x="596" y="609"/>
                      <a:pt x="596" y="609"/>
                    </a:cubicBezTo>
                    <a:cubicBezTo>
                      <a:pt x="595" y="610"/>
                      <a:pt x="595" y="610"/>
                      <a:pt x="595" y="610"/>
                    </a:cubicBezTo>
                    <a:cubicBezTo>
                      <a:pt x="588" y="609"/>
                      <a:pt x="581" y="608"/>
                      <a:pt x="574" y="608"/>
                    </a:cubicBezTo>
                    <a:close/>
                    <a:moveTo>
                      <a:pt x="577" y="600"/>
                    </a:moveTo>
                    <a:cubicBezTo>
                      <a:pt x="611" y="486"/>
                      <a:pt x="611" y="486"/>
                      <a:pt x="611" y="486"/>
                    </a:cubicBezTo>
                    <a:cubicBezTo>
                      <a:pt x="634" y="487"/>
                      <a:pt x="634" y="487"/>
                      <a:pt x="634" y="487"/>
                    </a:cubicBezTo>
                    <a:cubicBezTo>
                      <a:pt x="598" y="602"/>
                      <a:pt x="598" y="602"/>
                      <a:pt x="598" y="602"/>
                    </a:cubicBezTo>
                    <a:lnTo>
                      <a:pt x="577" y="600"/>
                    </a:lnTo>
                    <a:close/>
                    <a:moveTo>
                      <a:pt x="638" y="488"/>
                    </a:moveTo>
                    <a:cubicBezTo>
                      <a:pt x="661" y="489"/>
                      <a:pt x="661" y="489"/>
                      <a:pt x="661" y="489"/>
                    </a:cubicBezTo>
                    <a:cubicBezTo>
                      <a:pt x="659" y="497"/>
                      <a:pt x="659" y="497"/>
                      <a:pt x="659" y="497"/>
                    </a:cubicBezTo>
                    <a:cubicBezTo>
                      <a:pt x="632" y="552"/>
                      <a:pt x="611" y="593"/>
                      <a:pt x="606" y="603"/>
                    </a:cubicBezTo>
                    <a:cubicBezTo>
                      <a:pt x="601" y="603"/>
                      <a:pt x="601" y="603"/>
                      <a:pt x="601" y="603"/>
                    </a:cubicBezTo>
                    <a:lnTo>
                      <a:pt x="638" y="488"/>
                    </a:lnTo>
                    <a:close/>
                    <a:moveTo>
                      <a:pt x="624" y="587"/>
                    </a:moveTo>
                    <a:cubicBezTo>
                      <a:pt x="628" y="578"/>
                      <a:pt x="633" y="567"/>
                      <a:pt x="640" y="554"/>
                    </a:cubicBezTo>
                    <a:cubicBezTo>
                      <a:pt x="623" y="605"/>
                      <a:pt x="623" y="605"/>
                      <a:pt x="623" y="605"/>
                    </a:cubicBezTo>
                    <a:cubicBezTo>
                      <a:pt x="615" y="604"/>
                      <a:pt x="615" y="604"/>
                      <a:pt x="615" y="604"/>
                    </a:cubicBezTo>
                    <a:cubicBezTo>
                      <a:pt x="617" y="601"/>
                      <a:pt x="620" y="595"/>
                      <a:pt x="624" y="587"/>
                    </a:cubicBezTo>
                    <a:close/>
                    <a:moveTo>
                      <a:pt x="624" y="613"/>
                    </a:moveTo>
                    <a:cubicBezTo>
                      <a:pt x="624" y="612"/>
                      <a:pt x="624" y="612"/>
                      <a:pt x="624" y="612"/>
                    </a:cubicBezTo>
                    <a:cubicBezTo>
                      <a:pt x="645" y="615"/>
                      <a:pt x="645" y="615"/>
                      <a:pt x="645" y="615"/>
                    </a:cubicBezTo>
                    <a:cubicBezTo>
                      <a:pt x="645" y="616"/>
                      <a:pt x="645" y="616"/>
                      <a:pt x="645" y="616"/>
                    </a:cubicBezTo>
                    <a:cubicBezTo>
                      <a:pt x="638" y="615"/>
                      <a:pt x="631" y="614"/>
                      <a:pt x="624" y="613"/>
                    </a:cubicBezTo>
                    <a:close/>
                    <a:moveTo>
                      <a:pt x="626" y="606"/>
                    </a:moveTo>
                    <a:cubicBezTo>
                      <a:pt x="650" y="533"/>
                      <a:pt x="650" y="533"/>
                      <a:pt x="650" y="533"/>
                    </a:cubicBezTo>
                    <a:cubicBezTo>
                      <a:pt x="657" y="520"/>
                      <a:pt x="664" y="505"/>
                      <a:pt x="671" y="490"/>
                    </a:cubicBezTo>
                    <a:cubicBezTo>
                      <a:pt x="688" y="491"/>
                      <a:pt x="688" y="491"/>
                      <a:pt x="688" y="491"/>
                    </a:cubicBezTo>
                    <a:cubicBezTo>
                      <a:pt x="648" y="608"/>
                      <a:pt x="648" y="608"/>
                      <a:pt x="648" y="608"/>
                    </a:cubicBezTo>
                    <a:lnTo>
                      <a:pt x="626" y="606"/>
                    </a:lnTo>
                    <a:close/>
                    <a:moveTo>
                      <a:pt x="675" y="483"/>
                    </a:moveTo>
                    <a:cubicBezTo>
                      <a:pt x="690" y="452"/>
                      <a:pt x="708" y="416"/>
                      <a:pt x="726" y="380"/>
                    </a:cubicBezTo>
                    <a:cubicBezTo>
                      <a:pt x="690" y="484"/>
                      <a:pt x="690" y="484"/>
                      <a:pt x="690" y="484"/>
                    </a:cubicBezTo>
                    <a:lnTo>
                      <a:pt x="675" y="483"/>
                    </a:lnTo>
                    <a:close/>
                    <a:moveTo>
                      <a:pt x="737" y="357"/>
                    </a:moveTo>
                    <a:cubicBezTo>
                      <a:pt x="741" y="349"/>
                      <a:pt x="744" y="342"/>
                      <a:pt x="748" y="335"/>
                    </a:cubicBezTo>
                    <a:cubicBezTo>
                      <a:pt x="768" y="335"/>
                      <a:pt x="768" y="335"/>
                      <a:pt x="768" y="335"/>
                    </a:cubicBezTo>
                    <a:cubicBezTo>
                      <a:pt x="714" y="486"/>
                      <a:pt x="714" y="486"/>
                      <a:pt x="714" y="486"/>
                    </a:cubicBezTo>
                    <a:cubicBezTo>
                      <a:pt x="693" y="485"/>
                      <a:pt x="693" y="485"/>
                      <a:pt x="693" y="485"/>
                    </a:cubicBezTo>
                    <a:lnTo>
                      <a:pt x="737" y="357"/>
                    </a:lnTo>
                    <a:close/>
                    <a:moveTo>
                      <a:pt x="751" y="328"/>
                    </a:moveTo>
                    <a:cubicBezTo>
                      <a:pt x="757" y="317"/>
                      <a:pt x="762" y="306"/>
                      <a:pt x="767" y="295"/>
                    </a:cubicBezTo>
                    <a:cubicBezTo>
                      <a:pt x="784" y="262"/>
                      <a:pt x="800" y="229"/>
                      <a:pt x="814" y="200"/>
                    </a:cubicBezTo>
                    <a:cubicBezTo>
                      <a:pt x="816" y="200"/>
                      <a:pt x="816" y="200"/>
                      <a:pt x="816" y="200"/>
                    </a:cubicBezTo>
                    <a:cubicBezTo>
                      <a:pt x="770" y="328"/>
                      <a:pt x="770" y="328"/>
                      <a:pt x="770" y="328"/>
                    </a:cubicBezTo>
                    <a:lnTo>
                      <a:pt x="751" y="328"/>
                    </a:lnTo>
                    <a:close/>
                    <a:moveTo>
                      <a:pt x="817" y="194"/>
                    </a:moveTo>
                    <a:cubicBezTo>
                      <a:pt x="818" y="192"/>
                      <a:pt x="819" y="190"/>
                      <a:pt x="820" y="188"/>
                    </a:cubicBezTo>
                    <a:cubicBezTo>
                      <a:pt x="818" y="194"/>
                      <a:pt x="818" y="194"/>
                      <a:pt x="818" y="194"/>
                    </a:cubicBezTo>
                    <a:lnTo>
                      <a:pt x="817" y="194"/>
                    </a:lnTo>
                    <a:close/>
                    <a:moveTo>
                      <a:pt x="814" y="152"/>
                    </a:moveTo>
                    <a:cubicBezTo>
                      <a:pt x="814" y="151"/>
                      <a:pt x="814" y="151"/>
                      <a:pt x="814" y="151"/>
                    </a:cubicBezTo>
                    <a:cubicBezTo>
                      <a:pt x="830" y="149"/>
                      <a:pt x="830" y="149"/>
                      <a:pt x="830" y="149"/>
                    </a:cubicBezTo>
                    <a:cubicBezTo>
                      <a:pt x="823" y="163"/>
                      <a:pt x="816" y="178"/>
                      <a:pt x="808" y="194"/>
                    </a:cubicBezTo>
                    <a:cubicBezTo>
                      <a:pt x="792" y="196"/>
                      <a:pt x="792" y="196"/>
                      <a:pt x="792" y="196"/>
                    </a:cubicBezTo>
                    <a:cubicBezTo>
                      <a:pt x="807" y="153"/>
                      <a:pt x="807" y="153"/>
                      <a:pt x="807" y="153"/>
                    </a:cubicBezTo>
                    <a:lnTo>
                      <a:pt x="814" y="152"/>
                    </a:lnTo>
                    <a:close/>
                    <a:moveTo>
                      <a:pt x="804" y="201"/>
                    </a:moveTo>
                    <a:cubicBezTo>
                      <a:pt x="790" y="230"/>
                      <a:pt x="774" y="263"/>
                      <a:pt x="758" y="296"/>
                    </a:cubicBezTo>
                    <a:cubicBezTo>
                      <a:pt x="790" y="202"/>
                      <a:pt x="790" y="202"/>
                      <a:pt x="790" y="202"/>
                    </a:cubicBezTo>
                    <a:lnTo>
                      <a:pt x="804" y="201"/>
                    </a:lnTo>
                    <a:close/>
                    <a:moveTo>
                      <a:pt x="747" y="319"/>
                    </a:moveTo>
                    <a:cubicBezTo>
                      <a:pt x="745" y="322"/>
                      <a:pt x="743" y="325"/>
                      <a:pt x="742" y="328"/>
                    </a:cubicBezTo>
                    <a:cubicBezTo>
                      <a:pt x="732" y="328"/>
                      <a:pt x="732" y="328"/>
                      <a:pt x="732" y="328"/>
                    </a:cubicBezTo>
                    <a:cubicBezTo>
                      <a:pt x="732" y="327"/>
                      <a:pt x="732" y="327"/>
                      <a:pt x="732" y="327"/>
                    </a:cubicBezTo>
                    <a:cubicBezTo>
                      <a:pt x="719" y="326"/>
                      <a:pt x="719" y="326"/>
                      <a:pt x="719" y="326"/>
                    </a:cubicBezTo>
                    <a:cubicBezTo>
                      <a:pt x="759" y="205"/>
                      <a:pt x="759" y="205"/>
                      <a:pt x="759" y="205"/>
                    </a:cubicBezTo>
                    <a:cubicBezTo>
                      <a:pt x="786" y="203"/>
                      <a:pt x="786" y="203"/>
                      <a:pt x="786" y="203"/>
                    </a:cubicBezTo>
                    <a:lnTo>
                      <a:pt x="747" y="319"/>
                    </a:lnTo>
                    <a:close/>
                    <a:moveTo>
                      <a:pt x="755" y="205"/>
                    </a:moveTo>
                    <a:cubicBezTo>
                      <a:pt x="715" y="326"/>
                      <a:pt x="715" y="326"/>
                      <a:pt x="715" y="326"/>
                    </a:cubicBezTo>
                    <a:cubicBezTo>
                      <a:pt x="689" y="326"/>
                      <a:pt x="689" y="326"/>
                      <a:pt x="689" y="326"/>
                    </a:cubicBezTo>
                    <a:cubicBezTo>
                      <a:pt x="726" y="207"/>
                      <a:pt x="726" y="207"/>
                      <a:pt x="726" y="207"/>
                    </a:cubicBezTo>
                    <a:lnTo>
                      <a:pt x="755" y="205"/>
                    </a:lnTo>
                    <a:close/>
                    <a:moveTo>
                      <a:pt x="685" y="326"/>
                    </a:moveTo>
                    <a:cubicBezTo>
                      <a:pt x="660" y="326"/>
                      <a:pt x="660" y="326"/>
                      <a:pt x="660" y="326"/>
                    </a:cubicBezTo>
                    <a:cubicBezTo>
                      <a:pt x="695" y="210"/>
                      <a:pt x="695" y="210"/>
                      <a:pt x="695" y="210"/>
                    </a:cubicBezTo>
                    <a:cubicBezTo>
                      <a:pt x="723" y="208"/>
                      <a:pt x="723" y="208"/>
                      <a:pt x="723" y="208"/>
                    </a:cubicBezTo>
                    <a:lnTo>
                      <a:pt x="685" y="326"/>
                    </a:lnTo>
                    <a:close/>
                    <a:moveTo>
                      <a:pt x="691" y="210"/>
                    </a:moveTo>
                    <a:cubicBezTo>
                      <a:pt x="656" y="326"/>
                      <a:pt x="656" y="326"/>
                      <a:pt x="656" y="326"/>
                    </a:cubicBezTo>
                    <a:cubicBezTo>
                      <a:pt x="631" y="326"/>
                      <a:pt x="631" y="326"/>
                      <a:pt x="631" y="326"/>
                    </a:cubicBezTo>
                    <a:cubicBezTo>
                      <a:pt x="665" y="212"/>
                      <a:pt x="665" y="212"/>
                      <a:pt x="665" y="212"/>
                    </a:cubicBezTo>
                    <a:lnTo>
                      <a:pt x="691" y="210"/>
                    </a:lnTo>
                    <a:close/>
                    <a:moveTo>
                      <a:pt x="628" y="326"/>
                    </a:moveTo>
                    <a:cubicBezTo>
                      <a:pt x="601" y="326"/>
                      <a:pt x="601" y="326"/>
                      <a:pt x="601" y="326"/>
                    </a:cubicBezTo>
                    <a:cubicBezTo>
                      <a:pt x="633" y="214"/>
                      <a:pt x="633" y="214"/>
                      <a:pt x="633" y="214"/>
                    </a:cubicBezTo>
                    <a:cubicBezTo>
                      <a:pt x="662" y="212"/>
                      <a:pt x="662" y="212"/>
                      <a:pt x="662" y="212"/>
                    </a:cubicBezTo>
                    <a:lnTo>
                      <a:pt x="628" y="326"/>
                    </a:lnTo>
                    <a:close/>
                    <a:moveTo>
                      <a:pt x="630" y="215"/>
                    </a:moveTo>
                    <a:cubicBezTo>
                      <a:pt x="598" y="326"/>
                      <a:pt x="598" y="326"/>
                      <a:pt x="598" y="326"/>
                    </a:cubicBezTo>
                    <a:cubicBezTo>
                      <a:pt x="572" y="326"/>
                      <a:pt x="572" y="326"/>
                      <a:pt x="572" y="326"/>
                    </a:cubicBezTo>
                    <a:cubicBezTo>
                      <a:pt x="602" y="217"/>
                      <a:pt x="602" y="217"/>
                      <a:pt x="602" y="217"/>
                    </a:cubicBezTo>
                    <a:lnTo>
                      <a:pt x="630" y="215"/>
                    </a:lnTo>
                    <a:close/>
                    <a:moveTo>
                      <a:pt x="569" y="326"/>
                    </a:moveTo>
                    <a:cubicBezTo>
                      <a:pt x="544" y="326"/>
                      <a:pt x="544" y="326"/>
                      <a:pt x="544" y="326"/>
                    </a:cubicBezTo>
                    <a:cubicBezTo>
                      <a:pt x="573" y="219"/>
                      <a:pt x="573" y="219"/>
                      <a:pt x="573" y="219"/>
                    </a:cubicBezTo>
                    <a:cubicBezTo>
                      <a:pt x="598" y="217"/>
                      <a:pt x="598" y="217"/>
                      <a:pt x="598" y="217"/>
                    </a:cubicBezTo>
                    <a:lnTo>
                      <a:pt x="569" y="326"/>
                    </a:lnTo>
                    <a:close/>
                    <a:moveTo>
                      <a:pt x="569" y="219"/>
                    </a:moveTo>
                    <a:cubicBezTo>
                      <a:pt x="541" y="326"/>
                      <a:pt x="541" y="326"/>
                      <a:pt x="541" y="326"/>
                    </a:cubicBezTo>
                    <a:cubicBezTo>
                      <a:pt x="515" y="326"/>
                      <a:pt x="515" y="326"/>
                      <a:pt x="515" y="326"/>
                    </a:cubicBezTo>
                    <a:cubicBezTo>
                      <a:pt x="541" y="222"/>
                      <a:pt x="541" y="222"/>
                      <a:pt x="541" y="222"/>
                    </a:cubicBezTo>
                    <a:lnTo>
                      <a:pt x="569" y="219"/>
                    </a:lnTo>
                    <a:close/>
                    <a:moveTo>
                      <a:pt x="512" y="326"/>
                    </a:moveTo>
                    <a:cubicBezTo>
                      <a:pt x="487" y="325"/>
                      <a:pt x="487" y="325"/>
                      <a:pt x="487" y="325"/>
                    </a:cubicBezTo>
                    <a:cubicBezTo>
                      <a:pt x="511" y="224"/>
                      <a:pt x="511" y="224"/>
                      <a:pt x="511" y="224"/>
                    </a:cubicBezTo>
                    <a:cubicBezTo>
                      <a:pt x="537" y="222"/>
                      <a:pt x="537" y="222"/>
                      <a:pt x="537" y="222"/>
                    </a:cubicBezTo>
                    <a:lnTo>
                      <a:pt x="512" y="326"/>
                    </a:lnTo>
                    <a:close/>
                    <a:moveTo>
                      <a:pt x="508" y="224"/>
                    </a:moveTo>
                    <a:cubicBezTo>
                      <a:pt x="484" y="325"/>
                      <a:pt x="484" y="325"/>
                      <a:pt x="484" y="325"/>
                    </a:cubicBezTo>
                    <a:cubicBezTo>
                      <a:pt x="459" y="325"/>
                      <a:pt x="459" y="325"/>
                      <a:pt x="459" y="325"/>
                    </a:cubicBezTo>
                    <a:cubicBezTo>
                      <a:pt x="481" y="226"/>
                      <a:pt x="481" y="226"/>
                      <a:pt x="481" y="226"/>
                    </a:cubicBezTo>
                    <a:lnTo>
                      <a:pt x="508" y="224"/>
                    </a:lnTo>
                    <a:close/>
                    <a:moveTo>
                      <a:pt x="455" y="325"/>
                    </a:moveTo>
                    <a:cubicBezTo>
                      <a:pt x="429" y="325"/>
                      <a:pt x="429" y="325"/>
                      <a:pt x="429" y="325"/>
                    </a:cubicBezTo>
                    <a:cubicBezTo>
                      <a:pt x="450" y="229"/>
                      <a:pt x="450" y="229"/>
                      <a:pt x="450" y="229"/>
                    </a:cubicBezTo>
                    <a:cubicBezTo>
                      <a:pt x="478" y="226"/>
                      <a:pt x="478" y="226"/>
                      <a:pt x="478" y="226"/>
                    </a:cubicBezTo>
                    <a:lnTo>
                      <a:pt x="455" y="325"/>
                    </a:lnTo>
                    <a:close/>
                    <a:moveTo>
                      <a:pt x="446" y="229"/>
                    </a:moveTo>
                    <a:cubicBezTo>
                      <a:pt x="426" y="325"/>
                      <a:pt x="426" y="325"/>
                      <a:pt x="426" y="325"/>
                    </a:cubicBezTo>
                    <a:cubicBezTo>
                      <a:pt x="400" y="325"/>
                      <a:pt x="400" y="325"/>
                      <a:pt x="400" y="325"/>
                    </a:cubicBezTo>
                    <a:cubicBezTo>
                      <a:pt x="419" y="231"/>
                      <a:pt x="419" y="231"/>
                      <a:pt x="419" y="231"/>
                    </a:cubicBezTo>
                    <a:lnTo>
                      <a:pt x="446" y="229"/>
                    </a:lnTo>
                    <a:close/>
                    <a:moveTo>
                      <a:pt x="397" y="325"/>
                    </a:moveTo>
                    <a:cubicBezTo>
                      <a:pt x="372" y="325"/>
                      <a:pt x="372" y="325"/>
                      <a:pt x="372" y="325"/>
                    </a:cubicBezTo>
                    <a:cubicBezTo>
                      <a:pt x="389" y="233"/>
                      <a:pt x="389" y="233"/>
                      <a:pt x="389" y="233"/>
                    </a:cubicBezTo>
                    <a:cubicBezTo>
                      <a:pt x="415" y="231"/>
                      <a:pt x="415" y="231"/>
                      <a:pt x="415" y="231"/>
                    </a:cubicBezTo>
                    <a:lnTo>
                      <a:pt x="397" y="325"/>
                    </a:lnTo>
                    <a:close/>
                    <a:moveTo>
                      <a:pt x="386" y="233"/>
                    </a:moveTo>
                    <a:cubicBezTo>
                      <a:pt x="368" y="325"/>
                      <a:pt x="368" y="325"/>
                      <a:pt x="368" y="325"/>
                    </a:cubicBezTo>
                    <a:cubicBezTo>
                      <a:pt x="342" y="325"/>
                      <a:pt x="342" y="325"/>
                      <a:pt x="342" y="325"/>
                    </a:cubicBezTo>
                    <a:cubicBezTo>
                      <a:pt x="358" y="236"/>
                      <a:pt x="358" y="236"/>
                      <a:pt x="358" y="236"/>
                    </a:cubicBezTo>
                    <a:lnTo>
                      <a:pt x="386" y="233"/>
                    </a:lnTo>
                    <a:close/>
                    <a:moveTo>
                      <a:pt x="339" y="325"/>
                    </a:moveTo>
                    <a:cubicBezTo>
                      <a:pt x="314" y="325"/>
                      <a:pt x="314" y="325"/>
                      <a:pt x="314" y="325"/>
                    </a:cubicBezTo>
                    <a:cubicBezTo>
                      <a:pt x="328" y="238"/>
                      <a:pt x="328" y="238"/>
                      <a:pt x="328" y="238"/>
                    </a:cubicBezTo>
                    <a:cubicBezTo>
                      <a:pt x="354" y="236"/>
                      <a:pt x="354" y="236"/>
                      <a:pt x="354" y="236"/>
                    </a:cubicBezTo>
                    <a:lnTo>
                      <a:pt x="339" y="325"/>
                    </a:lnTo>
                    <a:close/>
                    <a:moveTo>
                      <a:pt x="325" y="238"/>
                    </a:moveTo>
                    <a:cubicBezTo>
                      <a:pt x="311" y="325"/>
                      <a:pt x="311" y="325"/>
                      <a:pt x="311" y="325"/>
                    </a:cubicBezTo>
                    <a:cubicBezTo>
                      <a:pt x="285" y="325"/>
                      <a:pt x="285" y="325"/>
                      <a:pt x="285" y="325"/>
                    </a:cubicBezTo>
                    <a:cubicBezTo>
                      <a:pt x="297" y="240"/>
                      <a:pt x="297" y="240"/>
                      <a:pt x="297" y="240"/>
                    </a:cubicBezTo>
                    <a:lnTo>
                      <a:pt x="325" y="238"/>
                    </a:lnTo>
                    <a:close/>
                    <a:moveTo>
                      <a:pt x="282" y="325"/>
                    </a:moveTo>
                    <a:cubicBezTo>
                      <a:pt x="255" y="324"/>
                      <a:pt x="255" y="324"/>
                      <a:pt x="255" y="324"/>
                    </a:cubicBezTo>
                    <a:cubicBezTo>
                      <a:pt x="266" y="243"/>
                      <a:pt x="266" y="243"/>
                      <a:pt x="266" y="243"/>
                    </a:cubicBezTo>
                    <a:cubicBezTo>
                      <a:pt x="294" y="241"/>
                      <a:pt x="294" y="241"/>
                      <a:pt x="294" y="241"/>
                    </a:cubicBezTo>
                    <a:lnTo>
                      <a:pt x="282" y="325"/>
                    </a:lnTo>
                    <a:close/>
                    <a:moveTo>
                      <a:pt x="262" y="243"/>
                    </a:moveTo>
                    <a:cubicBezTo>
                      <a:pt x="252" y="324"/>
                      <a:pt x="252" y="324"/>
                      <a:pt x="252" y="324"/>
                    </a:cubicBezTo>
                    <a:cubicBezTo>
                      <a:pt x="228" y="324"/>
                      <a:pt x="228" y="324"/>
                      <a:pt x="228" y="324"/>
                    </a:cubicBezTo>
                    <a:cubicBezTo>
                      <a:pt x="237" y="245"/>
                      <a:pt x="237" y="245"/>
                      <a:pt x="237" y="245"/>
                    </a:cubicBezTo>
                    <a:lnTo>
                      <a:pt x="262" y="243"/>
                    </a:lnTo>
                    <a:close/>
                    <a:moveTo>
                      <a:pt x="224" y="324"/>
                    </a:moveTo>
                    <a:cubicBezTo>
                      <a:pt x="199" y="324"/>
                      <a:pt x="199" y="324"/>
                      <a:pt x="199" y="324"/>
                    </a:cubicBezTo>
                    <a:cubicBezTo>
                      <a:pt x="206" y="247"/>
                      <a:pt x="206" y="247"/>
                      <a:pt x="206" y="247"/>
                    </a:cubicBezTo>
                    <a:cubicBezTo>
                      <a:pt x="234" y="245"/>
                      <a:pt x="234" y="245"/>
                      <a:pt x="234" y="245"/>
                    </a:cubicBezTo>
                    <a:lnTo>
                      <a:pt x="224" y="324"/>
                    </a:lnTo>
                    <a:close/>
                    <a:moveTo>
                      <a:pt x="203" y="248"/>
                    </a:moveTo>
                    <a:cubicBezTo>
                      <a:pt x="195" y="324"/>
                      <a:pt x="195" y="324"/>
                      <a:pt x="195" y="324"/>
                    </a:cubicBezTo>
                    <a:cubicBezTo>
                      <a:pt x="170" y="324"/>
                      <a:pt x="170" y="324"/>
                      <a:pt x="170" y="324"/>
                    </a:cubicBezTo>
                    <a:cubicBezTo>
                      <a:pt x="176" y="250"/>
                      <a:pt x="176" y="250"/>
                      <a:pt x="176" y="250"/>
                    </a:cubicBezTo>
                    <a:lnTo>
                      <a:pt x="203" y="248"/>
                    </a:lnTo>
                    <a:close/>
                    <a:moveTo>
                      <a:pt x="167" y="324"/>
                    </a:moveTo>
                    <a:cubicBezTo>
                      <a:pt x="164" y="324"/>
                      <a:pt x="164" y="324"/>
                      <a:pt x="164" y="324"/>
                    </a:cubicBezTo>
                    <a:cubicBezTo>
                      <a:pt x="164" y="327"/>
                      <a:pt x="164" y="327"/>
                      <a:pt x="164" y="327"/>
                    </a:cubicBezTo>
                    <a:cubicBezTo>
                      <a:pt x="141" y="327"/>
                      <a:pt x="141" y="327"/>
                      <a:pt x="141" y="327"/>
                    </a:cubicBez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73" y="250"/>
                      <a:pt x="173" y="250"/>
                      <a:pt x="173" y="250"/>
                    </a:cubicBezTo>
                    <a:lnTo>
                      <a:pt x="167" y="324"/>
                    </a:lnTo>
                    <a:close/>
                    <a:moveTo>
                      <a:pt x="145" y="212"/>
                    </a:moveTo>
                    <a:cubicBezTo>
                      <a:pt x="143" y="246"/>
                      <a:pt x="143" y="246"/>
                      <a:pt x="143" y="246"/>
                    </a:cubicBezTo>
                    <a:cubicBezTo>
                      <a:pt x="116" y="248"/>
                      <a:pt x="116" y="248"/>
                      <a:pt x="116" y="248"/>
                    </a:cubicBezTo>
                    <a:cubicBezTo>
                      <a:pt x="118" y="214"/>
                      <a:pt x="118" y="214"/>
                      <a:pt x="118" y="214"/>
                    </a:cubicBezTo>
                    <a:lnTo>
                      <a:pt x="145" y="212"/>
                    </a:lnTo>
                    <a:close/>
                    <a:moveTo>
                      <a:pt x="143" y="252"/>
                    </a:moveTo>
                    <a:cubicBezTo>
                      <a:pt x="138" y="327"/>
                      <a:pt x="138" y="327"/>
                      <a:pt x="138" y="327"/>
                    </a:cubicBezTo>
                    <a:cubicBezTo>
                      <a:pt x="113" y="326"/>
                      <a:pt x="113" y="326"/>
                      <a:pt x="113" y="326"/>
                    </a:cubicBezTo>
                    <a:cubicBezTo>
                      <a:pt x="116" y="254"/>
                      <a:pt x="116" y="254"/>
                      <a:pt x="116" y="254"/>
                    </a:cubicBezTo>
                    <a:lnTo>
                      <a:pt x="143" y="252"/>
                    </a:lnTo>
                    <a:close/>
                    <a:moveTo>
                      <a:pt x="109" y="326"/>
                    </a:moveTo>
                    <a:cubicBezTo>
                      <a:pt x="85" y="326"/>
                      <a:pt x="85" y="326"/>
                      <a:pt x="85" y="326"/>
                    </a:cubicBezTo>
                    <a:cubicBezTo>
                      <a:pt x="87" y="256"/>
                      <a:pt x="87" y="256"/>
                      <a:pt x="87" y="256"/>
                    </a:cubicBezTo>
                    <a:cubicBezTo>
                      <a:pt x="113" y="254"/>
                      <a:pt x="113" y="254"/>
                      <a:pt x="113" y="254"/>
                    </a:cubicBezTo>
                    <a:lnTo>
                      <a:pt x="109" y="326"/>
                    </a:lnTo>
                    <a:close/>
                    <a:moveTo>
                      <a:pt x="109" y="333"/>
                    </a:moveTo>
                    <a:cubicBezTo>
                      <a:pt x="103" y="446"/>
                      <a:pt x="103" y="446"/>
                      <a:pt x="103" y="446"/>
                    </a:cubicBezTo>
                    <a:cubicBezTo>
                      <a:pt x="81" y="444"/>
                      <a:pt x="81" y="444"/>
                      <a:pt x="81" y="444"/>
                    </a:cubicBezTo>
                    <a:cubicBezTo>
                      <a:pt x="85" y="333"/>
                      <a:pt x="85" y="333"/>
                      <a:pt x="85" y="333"/>
                    </a:cubicBezTo>
                    <a:lnTo>
                      <a:pt x="109" y="333"/>
                    </a:lnTo>
                    <a:close/>
                    <a:moveTo>
                      <a:pt x="82" y="326"/>
                    </a:moveTo>
                    <a:cubicBezTo>
                      <a:pt x="53" y="326"/>
                      <a:pt x="53" y="326"/>
                      <a:pt x="53" y="326"/>
                    </a:cubicBezTo>
                    <a:cubicBezTo>
                      <a:pt x="53" y="259"/>
                      <a:pt x="53" y="259"/>
                      <a:pt x="53" y="259"/>
                    </a:cubicBezTo>
                    <a:cubicBezTo>
                      <a:pt x="84" y="257"/>
                      <a:pt x="84" y="257"/>
                      <a:pt x="84" y="257"/>
                    </a:cubicBezTo>
                    <a:lnTo>
                      <a:pt x="82" y="326"/>
                    </a:lnTo>
                    <a:close/>
                    <a:moveTo>
                      <a:pt x="54" y="443"/>
                    </a:moveTo>
                    <a:cubicBezTo>
                      <a:pt x="53" y="333"/>
                      <a:pt x="53" y="333"/>
                      <a:pt x="53" y="333"/>
                    </a:cubicBezTo>
                    <a:cubicBezTo>
                      <a:pt x="82" y="333"/>
                      <a:pt x="82" y="333"/>
                      <a:pt x="82" y="333"/>
                    </a:cubicBezTo>
                    <a:cubicBezTo>
                      <a:pt x="78" y="444"/>
                      <a:pt x="78" y="444"/>
                      <a:pt x="78" y="444"/>
                    </a:cubicBezTo>
                    <a:lnTo>
                      <a:pt x="54" y="443"/>
                    </a:lnTo>
                    <a:close/>
                    <a:moveTo>
                      <a:pt x="78" y="451"/>
                    </a:moveTo>
                    <a:cubicBezTo>
                      <a:pt x="75" y="540"/>
                      <a:pt x="75" y="540"/>
                      <a:pt x="75" y="540"/>
                    </a:cubicBezTo>
                    <a:cubicBezTo>
                      <a:pt x="55" y="537"/>
                      <a:pt x="55" y="537"/>
                      <a:pt x="55" y="537"/>
                    </a:cubicBezTo>
                    <a:cubicBezTo>
                      <a:pt x="54" y="449"/>
                      <a:pt x="54" y="449"/>
                      <a:pt x="54" y="449"/>
                    </a:cubicBezTo>
                    <a:lnTo>
                      <a:pt x="78" y="451"/>
                    </a:lnTo>
                    <a:close/>
                    <a:moveTo>
                      <a:pt x="81" y="451"/>
                    </a:moveTo>
                    <a:cubicBezTo>
                      <a:pt x="103" y="452"/>
                      <a:pt x="103" y="452"/>
                      <a:pt x="103" y="452"/>
                    </a:cubicBezTo>
                    <a:cubicBezTo>
                      <a:pt x="99" y="542"/>
                      <a:pt x="99" y="542"/>
                      <a:pt x="99" y="542"/>
                    </a:cubicBezTo>
                    <a:cubicBezTo>
                      <a:pt x="78" y="540"/>
                      <a:pt x="78" y="540"/>
                      <a:pt x="78" y="540"/>
                    </a:cubicBezTo>
                    <a:lnTo>
                      <a:pt x="81" y="451"/>
                    </a:lnTo>
                    <a:close/>
                    <a:moveTo>
                      <a:pt x="106" y="453"/>
                    </a:moveTo>
                    <a:cubicBezTo>
                      <a:pt x="130" y="454"/>
                      <a:pt x="130" y="454"/>
                      <a:pt x="130" y="454"/>
                    </a:cubicBezTo>
                    <a:cubicBezTo>
                      <a:pt x="124" y="546"/>
                      <a:pt x="124" y="546"/>
                      <a:pt x="124" y="546"/>
                    </a:cubicBezTo>
                    <a:cubicBezTo>
                      <a:pt x="102" y="543"/>
                      <a:pt x="102" y="543"/>
                      <a:pt x="102" y="543"/>
                    </a:cubicBezTo>
                    <a:lnTo>
                      <a:pt x="106" y="453"/>
                    </a:lnTo>
                    <a:close/>
                    <a:moveTo>
                      <a:pt x="133" y="454"/>
                    </a:moveTo>
                    <a:cubicBezTo>
                      <a:pt x="156" y="456"/>
                      <a:pt x="156" y="456"/>
                      <a:pt x="156" y="456"/>
                    </a:cubicBezTo>
                    <a:cubicBezTo>
                      <a:pt x="149" y="548"/>
                      <a:pt x="149" y="548"/>
                      <a:pt x="149" y="548"/>
                    </a:cubicBezTo>
                    <a:cubicBezTo>
                      <a:pt x="128" y="546"/>
                      <a:pt x="128" y="546"/>
                      <a:pt x="128" y="546"/>
                    </a:cubicBezTo>
                    <a:lnTo>
                      <a:pt x="133" y="454"/>
                    </a:lnTo>
                    <a:close/>
                    <a:moveTo>
                      <a:pt x="160" y="456"/>
                    </a:moveTo>
                    <a:cubicBezTo>
                      <a:pt x="182" y="458"/>
                      <a:pt x="182" y="458"/>
                      <a:pt x="182" y="458"/>
                    </a:cubicBezTo>
                    <a:cubicBezTo>
                      <a:pt x="173" y="551"/>
                      <a:pt x="173" y="551"/>
                      <a:pt x="173" y="551"/>
                    </a:cubicBezTo>
                    <a:cubicBezTo>
                      <a:pt x="152" y="549"/>
                      <a:pt x="152" y="549"/>
                      <a:pt x="152" y="549"/>
                    </a:cubicBezTo>
                    <a:lnTo>
                      <a:pt x="160" y="456"/>
                    </a:lnTo>
                    <a:close/>
                    <a:moveTo>
                      <a:pt x="212" y="460"/>
                    </a:moveTo>
                    <a:cubicBezTo>
                      <a:pt x="235" y="461"/>
                      <a:pt x="235" y="461"/>
                      <a:pt x="235" y="461"/>
                    </a:cubicBezTo>
                    <a:cubicBezTo>
                      <a:pt x="222" y="557"/>
                      <a:pt x="222" y="557"/>
                      <a:pt x="222" y="557"/>
                    </a:cubicBezTo>
                    <a:cubicBezTo>
                      <a:pt x="201" y="555"/>
                      <a:pt x="201" y="555"/>
                      <a:pt x="201" y="555"/>
                    </a:cubicBezTo>
                    <a:lnTo>
                      <a:pt x="212" y="460"/>
                    </a:lnTo>
                    <a:close/>
                    <a:moveTo>
                      <a:pt x="238" y="461"/>
                    </a:moveTo>
                    <a:cubicBezTo>
                      <a:pt x="262" y="463"/>
                      <a:pt x="262" y="463"/>
                      <a:pt x="262" y="463"/>
                    </a:cubicBezTo>
                    <a:cubicBezTo>
                      <a:pt x="248" y="560"/>
                      <a:pt x="248" y="560"/>
                      <a:pt x="248" y="560"/>
                    </a:cubicBezTo>
                    <a:cubicBezTo>
                      <a:pt x="226" y="558"/>
                      <a:pt x="226" y="558"/>
                      <a:pt x="226" y="558"/>
                    </a:cubicBezTo>
                    <a:lnTo>
                      <a:pt x="238" y="461"/>
                    </a:lnTo>
                    <a:close/>
                    <a:moveTo>
                      <a:pt x="265" y="463"/>
                    </a:moveTo>
                    <a:cubicBezTo>
                      <a:pt x="289" y="465"/>
                      <a:pt x="289" y="465"/>
                      <a:pt x="289" y="465"/>
                    </a:cubicBezTo>
                    <a:cubicBezTo>
                      <a:pt x="274" y="563"/>
                      <a:pt x="274" y="563"/>
                      <a:pt x="274" y="563"/>
                    </a:cubicBezTo>
                    <a:cubicBezTo>
                      <a:pt x="251" y="561"/>
                      <a:pt x="251" y="561"/>
                      <a:pt x="251" y="561"/>
                    </a:cubicBezTo>
                    <a:lnTo>
                      <a:pt x="265" y="463"/>
                    </a:lnTo>
                    <a:close/>
                    <a:moveTo>
                      <a:pt x="292" y="465"/>
                    </a:moveTo>
                    <a:cubicBezTo>
                      <a:pt x="314" y="466"/>
                      <a:pt x="314" y="466"/>
                      <a:pt x="314" y="466"/>
                    </a:cubicBezTo>
                    <a:cubicBezTo>
                      <a:pt x="297" y="566"/>
                      <a:pt x="297" y="566"/>
                      <a:pt x="297" y="566"/>
                    </a:cubicBezTo>
                    <a:cubicBezTo>
                      <a:pt x="277" y="564"/>
                      <a:pt x="277" y="564"/>
                      <a:pt x="277" y="564"/>
                    </a:cubicBezTo>
                    <a:lnTo>
                      <a:pt x="292" y="465"/>
                    </a:lnTo>
                    <a:close/>
                    <a:moveTo>
                      <a:pt x="318" y="467"/>
                    </a:moveTo>
                    <a:cubicBezTo>
                      <a:pt x="342" y="468"/>
                      <a:pt x="342" y="468"/>
                      <a:pt x="342" y="468"/>
                    </a:cubicBezTo>
                    <a:cubicBezTo>
                      <a:pt x="323" y="569"/>
                      <a:pt x="323" y="569"/>
                      <a:pt x="323" y="569"/>
                    </a:cubicBezTo>
                    <a:cubicBezTo>
                      <a:pt x="300" y="567"/>
                      <a:pt x="300" y="567"/>
                      <a:pt x="300" y="567"/>
                    </a:cubicBezTo>
                    <a:lnTo>
                      <a:pt x="318" y="467"/>
                    </a:lnTo>
                    <a:close/>
                    <a:moveTo>
                      <a:pt x="345" y="468"/>
                    </a:moveTo>
                    <a:cubicBezTo>
                      <a:pt x="368" y="470"/>
                      <a:pt x="368" y="470"/>
                      <a:pt x="368" y="470"/>
                    </a:cubicBezTo>
                    <a:cubicBezTo>
                      <a:pt x="348" y="572"/>
                      <a:pt x="348" y="572"/>
                      <a:pt x="348" y="572"/>
                    </a:cubicBezTo>
                    <a:cubicBezTo>
                      <a:pt x="326" y="570"/>
                      <a:pt x="326" y="570"/>
                      <a:pt x="326" y="570"/>
                    </a:cubicBezTo>
                    <a:lnTo>
                      <a:pt x="345" y="468"/>
                    </a:lnTo>
                    <a:close/>
                    <a:moveTo>
                      <a:pt x="372" y="470"/>
                    </a:moveTo>
                    <a:cubicBezTo>
                      <a:pt x="395" y="472"/>
                      <a:pt x="395" y="472"/>
                      <a:pt x="395" y="472"/>
                    </a:cubicBezTo>
                    <a:cubicBezTo>
                      <a:pt x="373" y="575"/>
                      <a:pt x="373" y="575"/>
                      <a:pt x="373" y="575"/>
                    </a:cubicBezTo>
                    <a:cubicBezTo>
                      <a:pt x="351" y="573"/>
                      <a:pt x="351" y="573"/>
                      <a:pt x="351" y="573"/>
                    </a:cubicBezTo>
                    <a:lnTo>
                      <a:pt x="372" y="470"/>
                    </a:lnTo>
                    <a:close/>
                    <a:moveTo>
                      <a:pt x="398" y="472"/>
                    </a:moveTo>
                    <a:cubicBezTo>
                      <a:pt x="422" y="473"/>
                      <a:pt x="422" y="473"/>
                      <a:pt x="422" y="473"/>
                    </a:cubicBezTo>
                    <a:cubicBezTo>
                      <a:pt x="398" y="578"/>
                      <a:pt x="398" y="578"/>
                      <a:pt x="398" y="578"/>
                    </a:cubicBezTo>
                    <a:cubicBezTo>
                      <a:pt x="376" y="576"/>
                      <a:pt x="376" y="576"/>
                      <a:pt x="376" y="576"/>
                    </a:cubicBezTo>
                    <a:lnTo>
                      <a:pt x="398" y="472"/>
                    </a:lnTo>
                    <a:close/>
                    <a:moveTo>
                      <a:pt x="425" y="474"/>
                    </a:moveTo>
                    <a:cubicBezTo>
                      <a:pt x="449" y="475"/>
                      <a:pt x="449" y="475"/>
                      <a:pt x="449" y="475"/>
                    </a:cubicBezTo>
                    <a:cubicBezTo>
                      <a:pt x="424" y="581"/>
                      <a:pt x="424" y="581"/>
                      <a:pt x="424" y="581"/>
                    </a:cubicBezTo>
                    <a:cubicBezTo>
                      <a:pt x="402" y="579"/>
                      <a:pt x="402" y="579"/>
                      <a:pt x="402" y="579"/>
                    </a:cubicBezTo>
                    <a:lnTo>
                      <a:pt x="425" y="474"/>
                    </a:lnTo>
                    <a:close/>
                    <a:moveTo>
                      <a:pt x="452" y="475"/>
                    </a:moveTo>
                    <a:cubicBezTo>
                      <a:pt x="474" y="477"/>
                      <a:pt x="474" y="477"/>
                      <a:pt x="474" y="477"/>
                    </a:cubicBezTo>
                    <a:cubicBezTo>
                      <a:pt x="447" y="584"/>
                      <a:pt x="447" y="584"/>
                      <a:pt x="447" y="584"/>
                    </a:cubicBezTo>
                    <a:cubicBezTo>
                      <a:pt x="427" y="582"/>
                      <a:pt x="427" y="582"/>
                      <a:pt x="427" y="582"/>
                    </a:cubicBezTo>
                    <a:lnTo>
                      <a:pt x="452" y="475"/>
                    </a:lnTo>
                    <a:close/>
                    <a:moveTo>
                      <a:pt x="499" y="597"/>
                    </a:moveTo>
                    <a:cubicBezTo>
                      <a:pt x="520" y="600"/>
                      <a:pt x="520" y="600"/>
                      <a:pt x="520" y="600"/>
                    </a:cubicBezTo>
                    <a:cubicBezTo>
                      <a:pt x="519" y="601"/>
                      <a:pt x="519" y="601"/>
                      <a:pt x="519" y="601"/>
                    </a:cubicBezTo>
                    <a:cubicBezTo>
                      <a:pt x="512" y="600"/>
                      <a:pt x="505" y="600"/>
                      <a:pt x="499" y="599"/>
                    </a:cubicBezTo>
                    <a:lnTo>
                      <a:pt x="499" y="597"/>
                    </a:lnTo>
                    <a:close/>
                    <a:moveTo>
                      <a:pt x="548" y="603"/>
                    </a:moveTo>
                    <a:cubicBezTo>
                      <a:pt x="571" y="606"/>
                      <a:pt x="571" y="606"/>
                      <a:pt x="571" y="606"/>
                    </a:cubicBezTo>
                    <a:cubicBezTo>
                      <a:pt x="571" y="607"/>
                      <a:pt x="571" y="607"/>
                      <a:pt x="571" y="607"/>
                    </a:cubicBezTo>
                    <a:cubicBezTo>
                      <a:pt x="563" y="606"/>
                      <a:pt x="555" y="605"/>
                      <a:pt x="548" y="604"/>
                    </a:cubicBezTo>
                    <a:lnTo>
                      <a:pt x="548" y="603"/>
                    </a:lnTo>
                    <a:close/>
                    <a:moveTo>
                      <a:pt x="599" y="609"/>
                    </a:moveTo>
                    <a:cubicBezTo>
                      <a:pt x="605" y="610"/>
                      <a:pt x="605" y="610"/>
                      <a:pt x="605" y="610"/>
                    </a:cubicBezTo>
                    <a:cubicBezTo>
                      <a:pt x="606" y="610"/>
                      <a:pt x="606" y="611"/>
                      <a:pt x="607" y="611"/>
                    </a:cubicBezTo>
                    <a:cubicBezTo>
                      <a:pt x="607" y="611"/>
                      <a:pt x="608" y="611"/>
                      <a:pt x="608" y="612"/>
                    </a:cubicBezTo>
                    <a:cubicBezTo>
                      <a:pt x="605" y="611"/>
                      <a:pt x="602" y="611"/>
                      <a:pt x="599" y="610"/>
                    </a:cubicBezTo>
                    <a:lnTo>
                      <a:pt x="599" y="609"/>
                    </a:lnTo>
                    <a:close/>
                    <a:moveTo>
                      <a:pt x="612" y="611"/>
                    </a:moveTo>
                    <a:cubicBezTo>
                      <a:pt x="621" y="612"/>
                      <a:pt x="621" y="612"/>
                      <a:pt x="621" y="612"/>
                    </a:cubicBezTo>
                    <a:cubicBezTo>
                      <a:pt x="620" y="613"/>
                      <a:pt x="620" y="613"/>
                      <a:pt x="620" y="613"/>
                    </a:cubicBezTo>
                    <a:cubicBezTo>
                      <a:pt x="617" y="613"/>
                      <a:pt x="613" y="612"/>
                      <a:pt x="609" y="612"/>
                    </a:cubicBezTo>
                    <a:cubicBezTo>
                      <a:pt x="610" y="612"/>
                      <a:pt x="611" y="611"/>
                      <a:pt x="612" y="611"/>
                    </a:cubicBezTo>
                    <a:close/>
                    <a:moveTo>
                      <a:pt x="649" y="615"/>
                    </a:moveTo>
                    <a:cubicBezTo>
                      <a:pt x="667" y="617"/>
                      <a:pt x="667" y="617"/>
                      <a:pt x="667" y="617"/>
                    </a:cubicBezTo>
                    <a:cubicBezTo>
                      <a:pt x="666" y="619"/>
                      <a:pt x="666" y="619"/>
                      <a:pt x="666" y="619"/>
                    </a:cubicBezTo>
                    <a:cubicBezTo>
                      <a:pt x="661" y="618"/>
                      <a:pt x="655" y="617"/>
                      <a:pt x="648" y="616"/>
                    </a:cubicBezTo>
                    <a:lnTo>
                      <a:pt x="649" y="615"/>
                    </a:lnTo>
                    <a:close/>
                    <a:moveTo>
                      <a:pt x="651" y="609"/>
                    </a:moveTo>
                    <a:cubicBezTo>
                      <a:pt x="691" y="491"/>
                      <a:pt x="691" y="491"/>
                      <a:pt x="691" y="491"/>
                    </a:cubicBezTo>
                    <a:cubicBezTo>
                      <a:pt x="712" y="492"/>
                      <a:pt x="712" y="492"/>
                      <a:pt x="712" y="492"/>
                    </a:cubicBezTo>
                    <a:cubicBezTo>
                      <a:pt x="669" y="611"/>
                      <a:pt x="669" y="611"/>
                      <a:pt x="669" y="611"/>
                    </a:cubicBezTo>
                    <a:lnTo>
                      <a:pt x="651" y="609"/>
                    </a:lnTo>
                    <a:close/>
                    <a:moveTo>
                      <a:pt x="715" y="493"/>
                    </a:moveTo>
                    <a:cubicBezTo>
                      <a:pt x="725" y="493"/>
                      <a:pt x="725" y="493"/>
                      <a:pt x="725" y="493"/>
                    </a:cubicBezTo>
                    <a:cubicBezTo>
                      <a:pt x="682" y="612"/>
                      <a:pt x="682" y="612"/>
                      <a:pt x="682" y="612"/>
                    </a:cubicBezTo>
                    <a:cubicBezTo>
                      <a:pt x="673" y="611"/>
                      <a:pt x="673" y="611"/>
                      <a:pt x="673" y="611"/>
                    </a:cubicBezTo>
                    <a:lnTo>
                      <a:pt x="715" y="493"/>
                    </a:lnTo>
                    <a:close/>
                    <a:moveTo>
                      <a:pt x="717" y="486"/>
                    </a:moveTo>
                    <a:cubicBezTo>
                      <a:pt x="771" y="335"/>
                      <a:pt x="771" y="335"/>
                      <a:pt x="771" y="335"/>
                    </a:cubicBezTo>
                    <a:cubicBezTo>
                      <a:pt x="781" y="335"/>
                      <a:pt x="781" y="335"/>
                      <a:pt x="781" y="335"/>
                    </a:cubicBezTo>
                    <a:cubicBezTo>
                      <a:pt x="727" y="487"/>
                      <a:pt x="727" y="487"/>
                      <a:pt x="727" y="487"/>
                    </a:cubicBezTo>
                    <a:lnTo>
                      <a:pt x="717" y="486"/>
                    </a:lnTo>
                    <a:close/>
                    <a:moveTo>
                      <a:pt x="774" y="328"/>
                    </a:moveTo>
                    <a:cubicBezTo>
                      <a:pt x="819" y="200"/>
                      <a:pt x="819" y="200"/>
                      <a:pt x="819" y="200"/>
                    </a:cubicBezTo>
                    <a:cubicBezTo>
                      <a:pt x="830" y="199"/>
                      <a:pt x="830" y="199"/>
                      <a:pt x="830" y="199"/>
                    </a:cubicBezTo>
                    <a:cubicBezTo>
                      <a:pt x="784" y="328"/>
                      <a:pt x="784" y="328"/>
                      <a:pt x="784" y="328"/>
                    </a:cubicBezTo>
                    <a:lnTo>
                      <a:pt x="774" y="328"/>
                    </a:lnTo>
                    <a:close/>
                    <a:moveTo>
                      <a:pt x="789" y="196"/>
                    </a:moveTo>
                    <a:cubicBezTo>
                      <a:pt x="761" y="198"/>
                      <a:pt x="761" y="198"/>
                      <a:pt x="761" y="198"/>
                    </a:cubicBezTo>
                    <a:cubicBezTo>
                      <a:pt x="775" y="156"/>
                      <a:pt x="775" y="156"/>
                      <a:pt x="775" y="156"/>
                    </a:cubicBezTo>
                    <a:cubicBezTo>
                      <a:pt x="803" y="153"/>
                      <a:pt x="803" y="153"/>
                      <a:pt x="803" y="153"/>
                    </a:cubicBezTo>
                    <a:lnTo>
                      <a:pt x="789" y="196"/>
                    </a:lnTo>
                    <a:close/>
                    <a:moveTo>
                      <a:pt x="725" y="201"/>
                    </a:moveTo>
                    <a:cubicBezTo>
                      <a:pt x="697" y="203"/>
                      <a:pt x="697" y="203"/>
                      <a:pt x="697" y="203"/>
                    </a:cubicBezTo>
                    <a:cubicBezTo>
                      <a:pt x="709" y="162"/>
                      <a:pt x="709" y="162"/>
                      <a:pt x="709" y="162"/>
                    </a:cubicBezTo>
                    <a:cubicBezTo>
                      <a:pt x="738" y="159"/>
                      <a:pt x="738" y="159"/>
                      <a:pt x="738" y="159"/>
                    </a:cubicBezTo>
                    <a:lnTo>
                      <a:pt x="725" y="201"/>
                    </a:lnTo>
                    <a:close/>
                    <a:moveTo>
                      <a:pt x="664" y="205"/>
                    </a:moveTo>
                    <a:cubicBezTo>
                      <a:pt x="635" y="208"/>
                      <a:pt x="635" y="208"/>
                      <a:pt x="635" y="208"/>
                    </a:cubicBezTo>
                    <a:cubicBezTo>
                      <a:pt x="647" y="168"/>
                      <a:pt x="647" y="168"/>
                      <a:pt x="647" y="168"/>
                    </a:cubicBezTo>
                    <a:cubicBezTo>
                      <a:pt x="676" y="165"/>
                      <a:pt x="676" y="165"/>
                      <a:pt x="676" y="165"/>
                    </a:cubicBezTo>
                    <a:lnTo>
                      <a:pt x="664" y="205"/>
                    </a:lnTo>
                    <a:close/>
                    <a:moveTo>
                      <a:pt x="600" y="210"/>
                    </a:moveTo>
                    <a:cubicBezTo>
                      <a:pt x="574" y="212"/>
                      <a:pt x="574" y="212"/>
                      <a:pt x="574" y="212"/>
                    </a:cubicBezTo>
                    <a:cubicBezTo>
                      <a:pt x="585" y="173"/>
                      <a:pt x="585" y="173"/>
                      <a:pt x="585" y="173"/>
                    </a:cubicBezTo>
                    <a:cubicBezTo>
                      <a:pt x="611" y="171"/>
                      <a:pt x="611" y="171"/>
                      <a:pt x="611" y="171"/>
                    </a:cubicBezTo>
                    <a:lnTo>
                      <a:pt x="600" y="210"/>
                    </a:lnTo>
                    <a:close/>
                    <a:moveTo>
                      <a:pt x="539" y="215"/>
                    </a:moveTo>
                    <a:cubicBezTo>
                      <a:pt x="513" y="217"/>
                      <a:pt x="513" y="217"/>
                      <a:pt x="513" y="217"/>
                    </a:cubicBezTo>
                    <a:cubicBezTo>
                      <a:pt x="522" y="179"/>
                      <a:pt x="522" y="179"/>
                      <a:pt x="522" y="179"/>
                    </a:cubicBezTo>
                    <a:cubicBezTo>
                      <a:pt x="549" y="177"/>
                      <a:pt x="549" y="177"/>
                      <a:pt x="549" y="177"/>
                    </a:cubicBezTo>
                    <a:lnTo>
                      <a:pt x="539" y="215"/>
                    </a:lnTo>
                    <a:close/>
                    <a:moveTo>
                      <a:pt x="479" y="220"/>
                    </a:moveTo>
                    <a:cubicBezTo>
                      <a:pt x="451" y="222"/>
                      <a:pt x="451" y="222"/>
                      <a:pt x="451" y="222"/>
                    </a:cubicBezTo>
                    <a:cubicBezTo>
                      <a:pt x="459" y="185"/>
                      <a:pt x="459" y="185"/>
                      <a:pt x="459" y="185"/>
                    </a:cubicBezTo>
                    <a:cubicBezTo>
                      <a:pt x="488" y="182"/>
                      <a:pt x="488" y="182"/>
                      <a:pt x="488" y="182"/>
                    </a:cubicBezTo>
                    <a:lnTo>
                      <a:pt x="479" y="220"/>
                    </a:lnTo>
                    <a:close/>
                    <a:moveTo>
                      <a:pt x="417" y="224"/>
                    </a:moveTo>
                    <a:cubicBezTo>
                      <a:pt x="390" y="227"/>
                      <a:pt x="390" y="227"/>
                      <a:pt x="390" y="227"/>
                    </a:cubicBezTo>
                    <a:cubicBezTo>
                      <a:pt x="397" y="190"/>
                      <a:pt x="397" y="190"/>
                      <a:pt x="397" y="190"/>
                    </a:cubicBezTo>
                    <a:cubicBezTo>
                      <a:pt x="424" y="188"/>
                      <a:pt x="424" y="188"/>
                      <a:pt x="424" y="188"/>
                    </a:cubicBezTo>
                    <a:lnTo>
                      <a:pt x="417" y="224"/>
                    </a:lnTo>
                    <a:close/>
                    <a:moveTo>
                      <a:pt x="356" y="229"/>
                    </a:moveTo>
                    <a:cubicBezTo>
                      <a:pt x="329" y="231"/>
                      <a:pt x="329" y="231"/>
                      <a:pt x="329" y="231"/>
                    </a:cubicBezTo>
                    <a:cubicBezTo>
                      <a:pt x="335" y="196"/>
                      <a:pt x="335" y="196"/>
                      <a:pt x="335" y="196"/>
                    </a:cubicBezTo>
                    <a:cubicBezTo>
                      <a:pt x="362" y="194"/>
                      <a:pt x="362" y="194"/>
                      <a:pt x="362" y="194"/>
                    </a:cubicBezTo>
                    <a:lnTo>
                      <a:pt x="356" y="229"/>
                    </a:lnTo>
                    <a:close/>
                    <a:moveTo>
                      <a:pt x="294" y="234"/>
                    </a:moveTo>
                    <a:cubicBezTo>
                      <a:pt x="267" y="236"/>
                      <a:pt x="267" y="236"/>
                      <a:pt x="267" y="236"/>
                    </a:cubicBezTo>
                    <a:cubicBezTo>
                      <a:pt x="271" y="202"/>
                      <a:pt x="271" y="202"/>
                      <a:pt x="271" y="202"/>
                    </a:cubicBezTo>
                    <a:cubicBezTo>
                      <a:pt x="299" y="199"/>
                      <a:pt x="299" y="199"/>
                      <a:pt x="299" y="199"/>
                    </a:cubicBezTo>
                    <a:lnTo>
                      <a:pt x="294" y="234"/>
                    </a:lnTo>
                    <a:close/>
                    <a:moveTo>
                      <a:pt x="234" y="239"/>
                    </a:moveTo>
                    <a:cubicBezTo>
                      <a:pt x="207" y="241"/>
                      <a:pt x="207" y="241"/>
                      <a:pt x="207" y="241"/>
                    </a:cubicBezTo>
                    <a:cubicBezTo>
                      <a:pt x="210" y="208"/>
                      <a:pt x="210" y="208"/>
                      <a:pt x="210" y="208"/>
                    </a:cubicBezTo>
                    <a:cubicBezTo>
                      <a:pt x="238" y="205"/>
                      <a:pt x="238" y="205"/>
                      <a:pt x="238" y="205"/>
                    </a:cubicBezTo>
                    <a:lnTo>
                      <a:pt x="234" y="239"/>
                    </a:lnTo>
                    <a:close/>
                    <a:moveTo>
                      <a:pt x="173" y="243"/>
                    </a:move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9" y="211"/>
                      <a:pt x="149" y="211"/>
                      <a:pt x="149" y="211"/>
                    </a:cubicBezTo>
                    <a:cubicBezTo>
                      <a:pt x="176" y="209"/>
                      <a:pt x="176" y="209"/>
                      <a:pt x="176" y="209"/>
                    </a:cubicBezTo>
                    <a:lnTo>
                      <a:pt x="173" y="243"/>
                    </a:lnTo>
                    <a:close/>
                    <a:moveTo>
                      <a:pt x="113" y="248"/>
                    </a:moveTo>
                    <a:cubicBezTo>
                      <a:pt x="87" y="250"/>
                      <a:pt x="87" y="250"/>
                      <a:pt x="87" y="250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115" y="214"/>
                      <a:pt x="115" y="214"/>
                      <a:pt x="115" y="214"/>
                    </a:cubicBezTo>
                    <a:lnTo>
                      <a:pt x="113" y="248"/>
                    </a:lnTo>
                    <a:close/>
                    <a:moveTo>
                      <a:pt x="85" y="217"/>
                    </a:moveTo>
                    <a:cubicBezTo>
                      <a:pt x="84" y="250"/>
                      <a:pt x="84" y="250"/>
                      <a:pt x="84" y="250"/>
                    </a:cubicBezTo>
                    <a:cubicBezTo>
                      <a:pt x="53" y="253"/>
                      <a:pt x="53" y="253"/>
                      <a:pt x="53" y="253"/>
                    </a:cubicBezTo>
                    <a:cubicBezTo>
                      <a:pt x="53" y="250"/>
                      <a:pt x="53" y="250"/>
                      <a:pt x="53" y="250"/>
                    </a:cubicBezTo>
                    <a:cubicBezTo>
                      <a:pt x="59" y="250"/>
                      <a:pt x="65" y="249"/>
                      <a:pt x="65" y="249"/>
                    </a:cubicBezTo>
                    <a:cubicBezTo>
                      <a:pt x="66" y="248"/>
                      <a:pt x="66" y="223"/>
                      <a:pt x="65" y="222"/>
                    </a:cubicBezTo>
                    <a:cubicBezTo>
                      <a:pt x="64" y="222"/>
                      <a:pt x="53" y="222"/>
                      <a:pt x="53" y="222"/>
                    </a:cubicBezTo>
                    <a:cubicBezTo>
                      <a:pt x="53" y="222"/>
                      <a:pt x="53" y="221"/>
                      <a:pt x="52" y="220"/>
                    </a:cubicBezTo>
                    <a:lnTo>
                      <a:pt x="85" y="217"/>
                    </a:lnTo>
                    <a:close/>
                    <a:moveTo>
                      <a:pt x="23" y="252"/>
                    </a:moveTo>
                    <a:cubicBezTo>
                      <a:pt x="30" y="251"/>
                      <a:pt x="36" y="251"/>
                      <a:pt x="36" y="251"/>
                    </a:cubicBezTo>
                    <a:cubicBezTo>
                      <a:pt x="36" y="251"/>
                      <a:pt x="42" y="251"/>
                      <a:pt x="49" y="250"/>
                    </a:cubicBezTo>
                    <a:cubicBezTo>
                      <a:pt x="49" y="253"/>
                      <a:pt x="49" y="253"/>
                      <a:pt x="49" y="253"/>
                    </a:cubicBezTo>
                    <a:cubicBezTo>
                      <a:pt x="23" y="255"/>
                      <a:pt x="23" y="255"/>
                      <a:pt x="23" y="255"/>
                    </a:cubicBezTo>
                    <a:cubicBezTo>
                      <a:pt x="23" y="254"/>
                      <a:pt x="23" y="253"/>
                      <a:pt x="23" y="252"/>
                    </a:cubicBezTo>
                    <a:close/>
                    <a:moveTo>
                      <a:pt x="24" y="272"/>
                    </a:moveTo>
                    <a:cubicBezTo>
                      <a:pt x="24" y="268"/>
                      <a:pt x="24" y="265"/>
                      <a:pt x="24" y="261"/>
                    </a:cubicBezTo>
                    <a:cubicBezTo>
                      <a:pt x="49" y="259"/>
                      <a:pt x="49" y="259"/>
                      <a:pt x="49" y="259"/>
                    </a:cubicBezTo>
                    <a:cubicBezTo>
                      <a:pt x="50" y="326"/>
                      <a:pt x="50" y="326"/>
                      <a:pt x="50" y="326"/>
                    </a:cubicBezTo>
                    <a:cubicBezTo>
                      <a:pt x="25" y="326"/>
                      <a:pt x="25" y="326"/>
                      <a:pt x="25" y="326"/>
                    </a:cubicBezTo>
                    <a:cubicBezTo>
                      <a:pt x="25" y="306"/>
                      <a:pt x="24" y="287"/>
                      <a:pt x="24" y="272"/>
                    </a:cubicBezTo>
                    <a:close/>
                    <a:moveTo>
                      <a:pt x="26" y="356"/>
                    </a:moveTo>
                    <a:cubicBezTo>
                      <a:pt x="26" y="348"/>
                      <a:pt x="26" y="340"/>
                      <a:pt x="25" y="333"/>
                    </a:cubicBezTo>
                    <a:cubicBezTo>
                      <a:pt x="50" y="333"/>
                      <a:pt x="50" y="333"/>
                      <a:pt x="50" y="333"/>
                    </a:cubicBezTo>
                    <a:cubicBezTo>
                      <a:pt x="51" y="442"/>
                      <a:pt x="51" y="442"/>
                      <a:pt x="51" y="442"/>
                    </a:cubicBezTo>
                    <a:cubicBezTo>
                      <a:pt x="28" y="441"/>
                      <a:pt x="28" y="441"/>
                      <a:pt x="28" y="441"/>
                    </a:cubicBezTo>
                    <a:cubicBezTo>
                      <a:pt x="28" y="413"/>
                      <a:pt x="27" y="384"/>
                      <a:pt x="26" y="356"/>
                    </a:cubicBezTo>
                    <a:close/>
                    <a:moveTo>
                      <a:pt x="32" y="533"/>
                    </a:moveTo>
                    <a:cubicBezTo>
                      <a:pt x="31" y="513"/>
                      <a:pt x="30" y="482"/>
                      <a:pt x="29" y="448"/>
                    </a:cubicBezTo>
                    <a:cubicBezTo>
                      <a:pt x="51" y="449"/>
                      <a:pt x="51" y="449"/>
                      <a:pt x="51" y="449"/>
                    </a:cubicBezTo>
                    <a:cubicBezTo>
                      <a:pt x="51" y="537"/>
                      <a:pt x="51" y="537"/>
                      <a:pt x="51" y="537"/>
                    </a:cubicBezTo>
                    <a:cubicBezTo>
                      <a:pt x="32" y="534"/>
                      <a:pt x="32" y="534"/>
                      <a:pt x="32" y="534"/>
                    </a:cubicBezTo>
                    <a:cubicBezTo>
                      <a:pt x="32" y="534"/>
                      <a:pt x="32" y="534"/>
                      <a:pt x="32" y="533"/>
                    </a:cubicBezTo>
                    <a:close/>
                    <a:moveTo>
                      <a:pt x="49" y="560"/>
                    </a:moveTo>
                    <a:cubicBezTo>
                      <a:pt x="44" y="559"/>
                      <a:pt x="40" y="558"/>
                      <a:pt x="37" y="558"/>
                    </a:cubicBezTo>
                    <a:cubicBezTo>
                      <a:pt x="36" y="557"/>
                      <a:pt x="34" y="557"/>
                      <a:pt x="34" y="557"/>
                    </a:cubicBezTo>
                    <a:cubicBezTo>
                      <a:pt x="34" y="557"/>
                      <a:pt x="33" y="557"/>
                      <a:pt x="33" y="557"/>
                    </a:cubicBezTo>
                    <a:cubicBezTo>
                      <a:pt x="33" y="557"/>
                      <a:pt x="33" y="556"/>
                      <a:pt x="33" y="555"/>
                    </a:cubicBezTo>
                    <a:cubicBezTo>
                      <a:pt x="33" y="553"/>
                      <a:pt x="32" y="548"/>
                      <a:pt x="32" y="541"/>
                    </a:cubicBezTo>
                    <a:cubicBezTo>
                      <a:pt x="51" y="543"/>
                      <a:pt x="51" y="543"/>
                      <a:pt x="51" y="543"/>
                    </a:cubicBezTo>
                    <a:cubicBezTo>
                      <a:pt x="51" y="560"/>
                      <a:pt x="51" y="560"/>
                      <a:pt x="51" y="560"/>
                    </a:cubicBezTo>
                    <a:cubicBezTo>
                      <a:pt x="51" y="560"/>
                      <a:pt x="50" y="560"/>
                      <a:pt x="49" y="560"/>
                    </a:cubicBezTo>
                    <a:close/>
                    <a:moveTo>
                      <a:pt x="55" y="560"/>
                    </a:moveTo>
                    <a:cubicBezTo>
                      <a:pt x="55" y="544"/>
                      <a:pt x="55" y="544"/>
                      <a:pt x="55" y="544"/>
                    </a:cubicBezTo>
                    <a:cubicBezTo>
                      <a:pt x="75" y="546"/>
                      <a:pt x="75" y="546"/>
                      <a:pt x="75" y="546"/>
                    </a:cubicBezTo>
                    <a:cubicBezTo>
                      <a:pt x="74" y="563"/>
                      <a:pt x="74" y="563"/>
                      <a:pt x="74" y="563"/>
                    </a:cubicBezTo>
                    <a:cubicBezTo>
                      <a:pt x="67" y="562"/>
                      <a:pt x="60" y="561"/>
                      <a:pt x="55" y="560"/>
                    </a:cubicBezTo>
                    <a:close/>
                    <a:moveTo>
                      <a:pt x="78" y="564"/>
                    </a:moveTo>
                    <a:cubicBezTo>
                      <a:pt x="78" y="547"/>
                      <a:pt x="78" y="547"/>
                      <a:pt x="78" y="547"/>
                    </a:cubicBezTo>
                    <a:cubicBezTo>
                      <a:pt x="98" y="549"/>
                      <a:pt x="98" y="549"/>
                      <a:pt x="98" y="549"/>
                    </a:cubicBezTo>
                    <a:cubicBezTo>
                      <a:pt x="97" y="566"/>
                      <a:pt x="97" y="566"/>
                      <a:pt x="97" y="566"/>
                    </a:cubicBezTo>
                    <a:cubicBezTo>
                      <a:pt x="96" y="566"/>
                      <a:pt x="95" y="566"/>
                      <a:pt x="93" y="566"/>
                    </a:cubicBezTo>
                    <a:cubicBezTo>
                      <a:pt x="88" y="565"/>
                      <a:pt x="83" y="564"/>
                      <a:pt x="78" y="564"/>
                    </a:cubicBezTo>
                    <a:close/>
                    <a:moveTo>
                      <a:pt x="102" y="549"/>
                    </a:moveTo>
                    <a:cubicBezTo>
                      <a:pt x="124" y="552"/>
                      <a:pt x="124" y="552"/>
                      <a:pt x="124" y="552"/>
                    </a:cubicBezTo>
                    <a:cubicBezTo>
                      <a:pt x="123" y="570"/>
                      <a:pt x="123" y="570"/>
                      <a:pt x="123" y="570"/>
                    </a:cubicBezTo>
                    <a:cubicBezTo>
                      <a:pt x="115" y="569"/>
                      <a:pt x="108" y="568"/>
                      <a:pt x="101" y="567"/>
                    </a:cubicBezTo>
                    <a:lnTo>
                      <a:pt x="102" y="549"/>
                    </a:lnTo>
                    <a:close/>
                    <a:moveTo>
                      <a:pt x="127" y="552"/>
                    </a:moveTo>
                    <a:cubicBezTo>
                      <a:pt x="148" y="555"/>
                      <a:pt x="148" y="555"/>
                      <a:pt x="148" y="555"/>
                    </a:cubicBezTo>
                    <a:cubicBezTo>
                      <a:pt x="147" y="573"/>
                      <a:pt x="147" y="573"/>
                      <a:pt x="147" y="573"/>
                    </a:cubicBezTo>
                    <a:cubicBezTo>
                      <a:pt x="140" y="572"/>
                      <a:pt x="133" y="571"/>
                      <a:pt x="126" y="570"/>
                    </a:cubicBezTo>
                    <a:lnTo>
                      <a:pt x="127" y="552"/>
                    </a:lnTo>
                    <a:close/>
                    <a:moveTo>
                      <a:pt x="152" y="555"/>
                    </a:moveTo>
                    <a:cubicBezTo>
                      <a:pt x="173" y="558"/>
                      <a:pt x="173" y="558"/>
                      <a:pt x="173" y="558"/>
                    </a:cubicBezTo>
                    <a:cubicBezTo>
                      <a:pt x="171" y="576"/>
                      <a:pt x="171" y="576"/>
                      <a:pt x="171" y="576"/>
                    </a:cubicBezTo>
                    <a:cubicBezTo>
                      <a:pt x="164" y="575"/>
                      <a:pt x="157" y="574"/>
                      <a:pt x="150" y="573"/>
                    </a:cubicBezTo>
                    <a:lnTo>
                      <a:pt x="152" y="555"/>
                    </a:lnTo>
                    <a:close/>
                    <a:moveTo>
                      <a:pt x="176" y="558"/>
                    </a:moveTo>
                    <a:cubicBezTo>
                      <a:pt x="197" y="561"/>
                      <a:pt x="197" y="561"/>
                      <a:pt x="197" y="561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88" y="578"/>
                      <a:pt x="181" y="578"/>
                      <a:pt x="174" y="577"/>
                    </a:cubicBezTo>
                    <a:lnTo>
                      <a:pt x="176" y="558"/>
                    </a:lnTo>
                    <a:close/>
                    <a:moveTo>
                      <a:pt x="200" y="561"/>
                    </a:moveTo>
                    <a:cubicBezTo>
                      <a:pt x="222" y="564"/>
                      <a:pt x="222" y="564"/>
                      <a:pt x="222" y="564"/>
                    </a:cubicBezTo>
                    <a:cubicBezTo>
                      <a:pt x="219" y="582"/>
                      <a:pt x="219" y="582"/>
                      <a:pt x="219" y="582"/>
                    </a:cubicBezTo>
                    <a:cubicBezTo>
                      <a:pt x="212" y="582"/>
                      <a:pt x="205" y="581"/>
                      <a:pt x="198" y="580"/>
                    </a:cubicBezTo>
                    <a:lnTo>
                      <a:pt x="200" y="561"/>
                    </a:lnTo>
                    <a:close/>
                    <a:moveTo>
                      <a:pt x="222" y="583"/>
                    </a:moveTo>
                    <a:cubicBezTo>
                      <a:pt x="225" y="564"/>
                      <a:pt x="225" y="564"/>
                      <a:pt x="225" y="564"/>
                    </a:cubicBezTo>
                    <a:cubicBezTo>
                      <a:pt x="247" y="567"/>
                      <a:pt x="247" y="567"/>
                      <a:pt x="247" y="567"/>
                    </a:cubicBezTo>
                    <a:cubicBezTo>
                      <a:pt x="245" y="586"/>
                      <a:pt x="245" y="586"/>
                      <a:pt x="245" y="586"/>
                    </a:cubicBezTo>
                    <a:cubicBezTo>
                      <a:pt x="239" y="585"/>
                      <a:pt x="234" y="584"/>
                      <a:pt x="229" y="584"/>
                    </a:cubicBezTo>
                    <a:cubicBezTo>
                      <a:pt x="227" y="583"/>
                      <a:pt x="225" y="583"/>
                      <a:pt x="222" y="583"/>
                    </a:cubicBezTo>
                    <a:close/>
                    <a:moveTo>
                      <a:pt x="250" y="567"/>
                    </a:moveTo>
                    <a:cubicBezTo>
                      <a:pt x="273" y="570"/>
                      <a:pt x="273" y="570"/>
                      <a:pt x="273" y="570"/>
                    </a:cubicBezTo>
                    <a:cubicBezTo>
                      <a:pt x="270" y="589"/>
                      <a:pt x="270" y="589"/>
                      <a:pt x="270" y="589"/>
                    </a:cubicBezTo>
                    <a:cubicBezTo>
                      <a:pt x="262" y="588"/>
                      <a:pt x="255" y="587"/>
                      <a:pt x="248" y="586"/>
                    </a:cubicBezTo>
                    <a:lnTo>
                      <a:pt x="250" y="567"/>
                    </a:lnTo>
                    <a:close/>
                    <a:moveTo>
                      <a:pt x="276" y="570"/>
                    </a:moveTo>
                    <a:cubicBezTo>
                      <a:pt x="296" y="573"/>
                      <a:pt x="296" y="573"/>
                      <a:pt x="296" y="573"/>
                    </a:cubicBezTo>
                    <a:cubicBezTo>
                      <a:pt x="293" y="592"/>
                      <a:pt x="293" y="592"/>
                      <a:pt x="293" y="592"/>
                    </a:cubicBezTo>
                    <a:cubicBezTo>
                      <a:pt x="286" y="591"/>
                      <a:pt x="279" y="590"/>
                      <a:pt x="273" y="589"/>
                    </a:cubicBezTo>
                    <a:lnTo>
                      <a:pt x="276" y="570"/>
                    </a:lnTo>
                    <a:close/>
                    <a:moveTo>
                      <a:pt x="299" y="573"/>
                    </a:moveTo>
                    <a:cubicBezTo>
                      <a:pt x="321" y="576"/>
                      <a:pt x="321" y="576"/>
                      <a:pt x="321" y="576"/>
                    </a:cubicBezTo>
                    <a:cubicBezTo>
                      <a:pt x="318" y="595"/>
                      <a:pt x="318" y="595"/>
                      <a:pt x="318" y="595"/>
                    </a:cubicBezTo>
                    <a:cubicBezTo>
                      <a:pt x="311" y="594"/>
                      <a:pt x="303" y="593"/>
                      <a:pt x="296" y="592"/>
                    </a:cubicBezTo>
                    <a:lnTo>
                      <a:pt x="299" y="573"/>
                    </a:lnTo>
                    <a:close/>
                    <a:moveTo>
                      <a:pt x="325" y="576"/>
                    </a:moveTo>
                    <a:cubicBezTo>
                      <a:pt x="347" y="579"/>
                      <a:pt x="347" y="579"/>
                      <a:pt x="347" y="579"/>
                    </a:cubicBezTo>
                    <a:cubicBezTo>
                      <a:pt x="343" y="598"/>
                      <a:pt x="343" y="598"/>
                      <a:pt x="343" y="598"/>
                    </a:cubicBezTo>
                    <a:cubicBezTo>
                      <a:pt x="336" y="598"/>
                      <a:pt x="329" y="597"/>
                      <a:pt x="321" y="596"/>
                    </a:cubicBezTo>
                    <a:lnTo>
                      <a:pt x="325" y="576"/>
                    </a:lnTo>
                    <a:close/>
                    <a:moveTo>
                      <a:pt x="350" y="579"/>
                    </a:moveTo>
                    <a:cubicBezTo>
                      <a:pt x="371" y="582"/>
                      <a:pt x="371" y="582"/>
                      <a:pt x="371" y="582"/>
                    </a:cubicBezTo>
                    <a:cubicBezTo>
                      <a:pt x="367" y="602"/>
                      <a:pt x="367" y="602"/>
                      <a:pt x="367" y="602"/>
                    </a:cubicBezTo>
                    <a:cubicBezTo>
                      <a:pt x="360" y="601"/>
                      <a:pt x="353" y="600"/>
                      <a:pt x="346" y="599"/>
                    </a:cubicBezTo>
                    <a:lnTo>
                      <a:pt x="350" y="579"/>
                    </a:lnTo>
                    <a:close/>
                    <a:moveTo>
                      <a:pt x="375" y="582"/>
                    </a:moveTo>
                    <a:cubicBezTo>
                      <a:pt x="397" y="585"/>
                      <a:pt x="397" y="585"/>
                      <a:pt x="397" y="585"/>
                    </a:cubicBezTo>
                    <a:cubicBezTo>
                      <a:pt x="392" y="605"/>
                      <a:pt x="392" y="605"/>
                      <a:pt x="392" y="605"/>
                    </a:cubicBezTo>
                    <a:cubicBezTo>
                      <a:pt x="385" y="604"/>
                      <a:pt x="378" y="603"/>
                      <a:pt x="370" y="602"/>
                    </a:cubicBezTo>
                    <a:lnTo>
                      <a:pt x="375" y="582"/>
                    </a:lnTo>
                    <a:close/>
                    <a:moveTo>
                      <a:pt x="400" y="585"/>
                    </a:moveTo>
                    <a:cubicBezTo>
                      <a:pt x="422" y="588"/>
                      <a:pt x="422" y="588"/>
                      <a:pt x="422" y="588"/>
                    </a:cubicBezTo>
                    <a:cubicBezTo>
                      <a:pt x="418" y="608"/>
                      <a:pt x="418" y="608"/>
                      <a:pt x="418" y="608"/>
                    </a:cubicBezTo>
                    <a:cubicBezTo>
                      <a:pt x="411" y="607"/>
                      <a:pt x="404" y="606"/>
                      <a:pt x="396" y="605"/>
                    </a:cubicBezTo>
                    <a:lnTo>
                      <a:pt x="400" y="585"/>
                    </a:lnTo>
                    <a:close/>
                    <a:moveTo>
                      <a:pt x="441" y="611"/>
                    </a:moveTo>
                    <a:cubicBezTo>
                      <a:pt x="435" y="610"/>
                      <a:pt x="428" y="609"/>
                      <a:pt x="421" y="608"/>
                    </a:cubicBezTo>
                    <a:cubicBezTo>
                      <a:pt x="426" y="588"/>
                      <a:pt x="426" y="588"/>
                      <a:pt x="426" y="588"/>
                    </a:cubicBezTo>
                    <a:cubicBezTo>
                      <a:pt x="446" y="591"/>
                      <a:pt x="446" y="591"/>
                      <a:pt x="446" y="591"/>
                    </a:cubicBezTo>
                    <a:cubicBezTo>
                      <a:pt x="445" y="593"/>
                      <a:pt x="445" y="593"/>
                      <a:pt x="445" y="593"/>
                    </a:cubicBezTo>
                    <a:cubicBezTo>
                      <a:pt x="441" y="593"/>
                      <a:pt x="438" y="593"/>
                      <a:pt x="438" y="593"/>
                    </a:cubicBezTo>
                    <a:cubicBezTo>
                      <a:pt x="437" y="593"/>
                      <a:pt x="440" y="597"/>
                      <a:pt x="443" y="602"/>
                    </a:cubicBezTo>
                    <a:lnTo>
                      <a:pt x="441" y="611"/>
                    </a:lnTo>
                    <a:close/>
                    <a:moveTo>
                      <a:pt x="444" y="611"/>
                    </a:moveTo>
                    <a:cubicBezTo>
                      <a:pt x="446" y="605"/>
                      <a:pt x="446" y="605"/>
                      <a:pt x="446" y="605"/>
                    </a:cubicBezTo>
                    <a:cubicBezTo>
                      <a:pt x="447" y="608"/>
                      <a:pt x="449" y="610"/>
                      <a:pt x="451" y="612"/>
                    </a:cubicBezTo>
                    <a:cubicBezTo>
                      <a:pt x="449" y="612"/>
                      <a:pt x="447" y="612"/>
                      <a:pt x="444" y="611"/>
                    </a:cubicBezTo>
                    <a:close/>
                    <a:moveTo>
                      <a:pt x="670" y="618"/>
                    </a:moveTo>
                    <a:cubicBezTo>
                      <a:pt x="680" y="619"/>
                      <a:pt x="680" y="619"/>
                      <a:pt x="680" y="619"/>
                    </a:cubicBezTo>
                    <a:cubicBezTo>
                      <a:pt x="680" y="620"/>
                      <a:pt x="680" y="620"/>
                      <a:pt x="680" y="620"/>
                    </a:cubicBezTo>
                    <a:cubicBezTo>
                      <a:pt x="677" y="620"/>
                      <a:pt x="673" y="620"/>
                      <a:pt x="670" y="619"/>
                    </a:cubicBezTo>
                    <a:lnTo>
                      <a:pt x="670" y="618"/>
                    </a:lnTo>
                    <a:close/>
                    <a:moveTo>
                      <a:pt x="695" y="622"/>
                    </a:moveTo>
                    <a:cubicBezTo>
                      <a:pt x="694" y="622"/>
                      <a:pt x="691" y="622"/>
                      <a:pt x="688" y="621"/>
                    </a:cubicBezTo>
                    <a:cubicBezTo>
                      <a:pt x="689" y="620"/>
                      <a:pt x="689" y="620"/>
                      <a:pt x="689" y="620"/>
                    </a:cubicBezTo>
                    <a:cubicBezTo>
                      <a:pt x="696" y="621"/>
                      <a:pt x="696" y="621"/>
                      <a:pt x="696" y="621"/>
                    </a:cubicBezTo>
                    <a:lnTo>
                      <a:pt x="695" y="622"/>
                    </a:lnTo>
                    <a:close/>
                    <a:moveTo>
                      <a:pt x="698" y="614"/>
                    </a:moveTo>
                    <a:cubicBezTo>
                      <a:pt x="691" y="613"/>
                      <a:pt x="691" y="613"/>
                      <a:pt x="691" y="613"/>
                    </a:cubicBezTo>
                    <a:cubicBezTo>
                      <a:pt x="733" y="494"/>
                      <a:pt x="733" y="494"/>
                      <a:pt x="733" y="494"/>
                    </a:cubicBezTo>
                    <a:cubicBezTo>
                      <a:pt x="739" y="494"/>
                      <a:pt x="739" y="494"/>
                      <a:pt x="739" y="494"/>
                    </a:cubicBezTo>
                    <a:lnTo>
                      <a:pt x="698" y="614"/>
                    </a:lnTo>
                    <a:close/>
                    <a:moveTo>
                      <a:pt x="741" y="488"/>
                    </a:moveTo>
                    <a:cubicBezTo>
                      <a:pt x="736" y="487"/>
                      <a:pt x="736" y="487"/>
                      <a:pt x="736" y="487"/>
                    </a:cubicBezTo>
                    <a:cubicBezTo>
                      <a:pt x="790" y="335"/>
                      <a:pt x="790" y="335"/>
                      <a:pt x="790" y="335"/>
                    </a:cubicBezTo>
                    <a:cubicBezTo>
                      <a:pt x="793" y="335"/>
                      <a:pt x="793" y="335"/>
                      <a:pt x="793" y="335"/>
                    </a:cubicBezTo>
                    <a:lnTo>
                      <a:pt x="741" y="488"/>
                    </a:lnTo>
                    <a:close/>
                    <a:moveTo>
                      <a:pt x="795" y="328"/>
                    </a:moveTo>
                    <a:cubicBezTo>
                      <a:pt x="792" y="328"/>
                      <a:pt x="792" y="328"/>
                      <a:pt x="792" y="328"/>
                    </a:cubicBezTo>
                    <a:cubicBezTo>
                      <a:pt x="839" y="199"/>
                      <a:pt x="839" y="199"/>
                      <a:pt x="839" y="199"/>
                    </a:cubicBezTo>
                    <a:cubicBezTo>
                      <a:pt x="839" y="199"/>
                      <a:pt x="839" y="199"/>
                      <a:pt x="839" y="199"/>
                    </a:cubicBezTo>
                    <a:lnTo>
                      <a:pt x="795" y="328"/>
                    </a:lnTo>
                    <a:close/>
                    <a:moveTo>
                      <a:pt x="878" y="197"/>
                    </a:moveTo>
                    <a:cubicBezTo>
                      <a:pt x="878" y="197"/>
                      <a:pt x="877" y="198"/>
                      <a:pt x="877" y="199"/>
                    </a:cubicBezTo>
                    <a:cubicBezTo>
                      <a:pt x="877" y="199"/>
                      <a:pt x="877" y="199"/>
                      <a:pt x="877" y="199"/>
                    </a:cubicBezTo>
                    <a:cubicBezTo>
                      <a:pt x="877" y="199"/>
                      <a:pt x="876" y="200"/>
                      <a:pt x="876" y="200"/>
                    </a:cubicBezTo>
                    <a:cubicBezTo>
                      <a:pt x="874" y="201"/>
                      <a:pt x="872" y="202"/>
                      <a:pt x="869" y="203"/>
                    </a:cubicBezTo>
                    <a:cubicBezTo>
                      <a:pt x="865" y="205"/>
                      <a:pt x="861" y="207"/>
                      <a:pt x="857" y="208"/>
                    </a:cubicBezTo>
                    <a:cubicBezTo>
                      <a:pt x="855" y="209"/>
                      <a:pt x="853" y="209"/>
                      <a:pt x="852" y="209"/>
                    </a:cubicBezTo>
                    <a:cubicBezTo>
                      <a:pt x="851" y="210"/>
                      <a:pt x="851" y="210"/>
                      <a:pt x="851" y="210"/>
                    </a:cubicBezTo>
                    <a:cubicBezTo>
                      <a:pt x="851" y="210"/>
                      <a:pt x="850" y="210"/>
                      <a:pt x="850" y="210"/>
                    </a:cubicBezTo>
                    <a:cubicBezTo>
                      <a:pt x="850" y="210"/>
                      <a:pt x="849" y="210"/>
                      <a:pt x="849" y="209"/>
                    </a:cubicBezTo>
                    <a:cubicBezTo>
                      <a:pt x="848" y="209"/>
                      <a:pt x="847" y="209"/>
                      <a:pt x="846" y="209"/>
                    </a:cubicBezTo>
                    <a:cubicBezTo>
                      <a:pt x="850" y="198"/>
                      <a:pt x="850" y="198"/>
                      <a:pt x="850" y="198"/>
                    </a:cubicBezTo>
                    <a:cubicBezTo>
                      <a:pt x="878" y="196"/>
                      <a:pt x="878" y="196"/>
                      <a:pt x="878" y="196"/>
                    </a:cubicBezTo>
                    <a:cubicBezTo>
                      <a:pt x="878" y="196"/>
                      <a:pt x="878" y="196"/>
                      <a:pt x="878" y="197"/>
                    </a:cubicBezTo>
                    <a:close/>
                    <a:moveTo>
                      <a:pt x="886" y="168"/>
                    </a:moveTo>
                    <a:cubicBezTo>
                      <a:pt x="883" y="176"/>
                      <a:pt x="881" y="183"/>
                      <a:pt x="880" y="189"/>
                    </a:cubicBezTo>
                    <a:cubicBezTo>
                      <a:pt x="852" y="191"/>
                      <a:pt x="852" y="191"/>
                      <a:pt x="852" y="191"/>
                    </a:cubicBezTo>
                    <a:cubicBezTo>
                      <a:pt x="867" y="146"/>
                      <a:pt x="867" y="146"/>
                      <a:pt x="867" y="146"/>
                    </a:cubicBezTo>
                    <a:cubicBezTo>
                      <a:pt x="892" y="143"/>
                      <a:pt x="892" y="143"/>
                      <a:pt x="892" y="143"/>
                    </a:cubicBezTo>
                    <a:cubicBezTo>
                      <a:pt x="890" y="152"/>
                      <a:pt x="888" y="160"/>
                      <a:pt x="886" y="168"/>
                    </a:cubicBezTo>
                    <a:close/>
                    <a:moveTo>
                      <a:pt x="931" y="70"/>
                    </a:moveTo>
                    <a:cubicBezTo>
                      <a:pt x="926" y="73"/>
                      <a:pt x="921" y="77"/>
                      <a:pt x="917" y="79"/>
                    </a:cubicBezTo>
                    <a:cubicBezTo>
                      <a:pt x="915" y="81"/>
                      <a:pt x="914" y="82"/>
                      <a:pt x="913" y="83"/>
                    </a:cubicBezTo>
                    <a:cubicBezTo>
                      <a:pt x="912" y="84"/>
                      <a:pt x="911" y="84"/>
                      <a:pt x="911" y="84"/>
                    </a:cubicBezTo>
                    <a:cubicBezTo>
                      <a:pt x="911" y="84"/>
                      <a:pt x="911" y="85"/>
                      <a:pt x="911" y="85"/>
                    </a:cubicBezTo>
                    <a:cubicBezTo>
                      <a:pt x="869" y="90"/>
                      <a:pt x="869" y="90"/>
                      <a:pt x="869" y="90"/>
                    </a:cubicBezTo>
                    <a:cubicBezTo>
                      <a:pt x="870" y="87"/>
                      <a:pt x="871" y="85"/>
                      <a:pt x="872" y="83"/>
                    </a:cubicBezTo>
                    <a:cubicBezTo>
                      <a:pt x="873" y="81"/>
                      <a:pt x="874" y="80"/>
                      <a:pt x="874" y="79"/>
                    </a:cubicBezTo>
                    <a:cubicBezTo>
                      <a:pt x="874" y="79"/>
                      <a:pt x="874" y="79"/>
                      <a:pt x="874" y="78"/>
                    </a:cubicBezTo>
                    <a:cubicBezTo>
                      <a:pt x="875" y="78"/>
                      <a:pt x="875" y="78"/>
                      <a:pt x="875" y="78"/>
                    </a:cubicBezTo>
                    <a:cubicBezTo>
                      <a:pt x="876" y="77"/>
                      <a:pt x="877" y="76"/>
                      <a:pt x="879" y="75"/>
                    </a:cubicBezTo>
                    <a:cubicBezTo>
                      <a:pt x="885" y="71"/>
                      <a:pt x="893" y="65"/>
                      <a:pt x="901" y="60"/>
                    </a:cubicBezTo>
                    <a:cubicBezTo>
                      <a:pt x="917" y="64"/>
                      <a:pt x="917" y="64"/>
                      <a:pt x="917" y="64"/>
                    </a:cubicBezTo>
                    <a:cubicBezTo>
                      <a:pt x="918" y="64"/>
                      <a:pt x="925" y="66"/>
                      <a:pt x="933" y="69"/>
                    </a:cubicBezTo>
                    <a:cubicBezTo>
                      <a:pt x="932" y="69"/>
                      <a:pt x="931" y="69"/>
                      <a:pt x="931" y="70"/>
                    </a:cubicBezTo>
                    <a:close/>
                  </a:path>
                </a:pathLst>
              </a:custGeom>
              <a:noFill/>
              <a:ln>
                <a:solidFill>
                  <a:srgbClr val="25A6CD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54852" y="5283625"/>
            <a:ext cx="2309638" cy="917550"/>
            <a:chOff x="1962994" y="2091953"/>
            <a:chExt cx="2309638" cy="917550"/>
          </a:xfrm>
        </p:grpSpPr>
        <p:sp>
          <p:nvSpPr>
            <p:cNvPr id="37" name="文本框 36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89744" y="1612817"/>
            <a:ext cx="2309638" cy="917550"/>
            <a:chOff x="1962994" y="2091953"/>
            <a:chExt cx="2309638" cy="917550"/>
          </a:xfrm>
        </p:grpSpPr>
        <p:sp>
          <p:nvSpPr>
            <p:cNvPr id="40" name="文本框 39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01705" y="3237619"/>
            <a:ext cx="2309638" cy="917550"/>
            <a:chOff x="1962994" y="2091953"/>
            <a:chExt cx="2309638" cy="917550"/>
          </a:xfrm>
        </p:grpSpPr>
        <p:sp>
          <p:nvSpPr>
            <p:cNvPr id="43" name="文本框 42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11636" y="3237619"/>
            <a:ext cx="2309638" cy="917550"/>
            <a:chOff x="1962994" y="2091953"/>
            <a:chExt cx="2309638" cy="917550"/>
          </a:xfrm>
        </p:grpSpPr>
        <p:sp>
          <p:nvSpPr>
            <p:cNvPr id="46" name="文本框 45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9" name="组合 48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0" name="等腰三角形 49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303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3799781" y="2943839"/>
            <a:ext cx="7046020" cy="830997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lvl="0" algn="l" defTabSz="1219170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</a:p>
        </p:txBody>
      </p:sp>
      <p:sp>
        <p:nvSpPr>
          <p:cNvPr id="151" name="TextBox 164"/>
          <p:cNvSpPr txBox="1">
            <a:spLocks noChangeArrowheads="1"/>
          </p:cNvSpPr>
          <p:nvPr/>
        </p:nvSpPr>
        <p:spPr bwMode="auto">
          <a:xfrm>
            <a:off x="2397954" y="2393604"/>
            <a:ext cx="1681232" cy="1569660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srgbClr val="45BEE3"/>
                </a:solidFill>
                <a:effectLst/>
                <a:uLnTx/>
                <a:uFillTx/>
                <a:latin typeface="Agency FB" panose="020B0503020202020204" pitchFamily="34" charset="0"/>
                <a:ea typeface="方正兰亭刊黑_GBK" panose="02000000000000000000" pitchFamily="2" charset="-122"/>
                <a:cs typeface="+mn-cs"/>
              </a:rPr>
              <a:t>03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5BEE3"/>
              </a:solidFill>
              <a:effectLst/>
              <a:uLnTx/>
              <a:uFillTx/>
              <a:latin typeface="Agency FB" panose="020B0503020202020204" pitchFamily="34" charset="0"/>
              <a:ea typeface="方正兰亭刊黑_GBK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382557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409102" y="2094429"/>
            <a:ext cx="3969103" cy="2821140"/>
            <a:chOff x="4409102" y="2094429"/>
            <a:chExt cx="3969103" cy="2821140"/>
          </a:xfrm>
        </p:grpSpPr>
        <p:sp>
          <p:nvSpPr>
            <p:cNvPr id="22" name="任意多边形: 形状 21"/>
            <p:cNvSpPr/>
            <p:nvPr/>
          </p:nvSpPr>
          <p:spPr>
            <a:xfrm rot="19800000">
              <a:off x="4825671" y="2447992"/>
              <a:ext cx="3128499" cy="2131620"/>
            </a:xfrm>
            <a:custGeom>
              <a:avLst/>
              <a:gdLst>
                <a:gd name="connsiteX0" fmla="*/ 2829997 w 3128499"/>
                <a:gd name="connsiteY0" fmla="*/ 88779 h 2131620"/>
                <a:gd name="connsiteX1" fmla="*/ 3123497 w 3128499"/>
                <a:gd name="connsiteY1" fmla="*/ 610124 h 2131620"/>
                <a:gd name="connsiteX2" fmla="*/ 2636753 w 3128499"/>
                <a:gd name="connsiteY2" fmla="*/ 1207339 h 2131620"/>
                <a:gd name="connsiteX3" fmla="*/ 2524057 w 3128499"/>
                <a:gd name="connsiteY3" fmla="*/ 1218700 h 2131620"/>
                <a:gd name="connsiteX4" fmla="*/ 2524057 w 3128499"/>
                <a:gd name="connsiteY4" fmla="*/ 1217152 h 2131620"/>
                <a:gd name="connsiteX5" fmla="*/ 603106 w 3128499"/>
                <a:gd name="connsiteY5" fmla="*/ 1217152 h 2131620"/>
                <a:gd name="connsiteX6" fmla="*/ 603106 w 3128499"/>
                <a:gd name="connsiteY6" fmla="*/ 1219269 h 2131620"/>
                <a:gd name="connsiteX7" fmla="*/ 551838 w 3128499"/>
                <a:gd name="connsiteY7" fmla="*/ 1224436 h 2131620"/>
                <a:gd name="connsiteX8" fmla="*/ 308466 w 3128499"/>
                <a:gd name="connsiteY8" fmla="*/ 1523044 h 2131620"/>
                <a:gd name="connsiteX9" fmla="*/ 551838 w 3128499"/>
                <a:gd name="connsiteY9" fmla="*/ 1821652 h 2131620"/>
                <a:gd name="connsiteX10" fmla="*/ 598659 w 3128499"/>
                <a:gd name="connsiteY10" fmla="*/ 1826372 h 2131620"/>
                <a:gd name="connsiteX11" fmla="*/ 598658 w 3128499"/>
                <a:gd name="connsiteY11" fmla="*/ 1825509 h 2131620"/>
                <a:gd name="connsiteX12" fmla="*/ 3128499 w 3128499"/>
                <a:gd name="connsiteY12" fmla="*/ 1825509 h 2131620"/>
                <a:gd name="connsiteX13" fmla="*/ 3128499 w 3128499"/>
                <a:gd name="connsiteY13" fmla="*/ 2130309 h 2131620"/>
                <a:gd name="connsiteX14" fmla="*/ 603106 w 3128499"/>
                <a:gd name="connsiteY14" fmla="*/ 2130309 h 2131620"/>
                <a:gd name="connsiteX15" fmla="*/ 603106 w 3128499"/>
                <a:gd name="connsiteY15" fmla="*/ 2131620 h 2131620"/>
                <a:gd name="connsiteX16" fmla="*/ 490410 w 3128499"/>
                <a:gd name="connsiteY16" fmla="*/ 2120259 h 2131620"/>
                <a:gd name="connsiteX17" fmla="*/ 3666 w 3128499"/>
                <a:gd name="connsiteY17" fmla="*/ 1523044 h 2131620"/>
                <a:gd name="connsiteX18" fmla="*/ 490410 w 3128499"/>
                <a:gd name="connsiteY18" fmla="*/ 925829 h 2131620"/>
                <a:gd name="connsiteX19" fmla="*/ 599440 w 3128499"/>
                <a:gd name="connsiteY19" fmla="*/ 914838 h 2131620"/>
                <a:gd name="connsiteX20" fmla="*/ 599440 w 3128499"/>
                <a:gd name="connsiteY20" fmla="*/ 912352 h 2131620"/>
                <a:gd name="connsiteX21" fmla="*/ 2529840 w 3128499"/>
                <a:gd name="connsiteY21" fmla="*/ 912352 h 2131620"/>
                <a:gd name="connsiteX22" fmla="*/ 2529840 w 3128499"/>
                <a:gd name="connsiteY22" fmla="*/ 913317 h 2131620"/>
                <a:gd name="connsiteX23" fmla="*/ 2575325 w 3128499"/>
                <a:gd name="connsiteY23" fmla="*/ 908732 h 2131620"/>
                <a:gd name="connsiteX24" fmla="*/ 2818697 w 3128499"/>
                <a:gd name="connsiteY24" fmla="*/ 610124 h 2131620"/>
                <a:gd name="connsiteX25" fmla="*/ 2575325 w 3128499"/>
                <a:gd name="connsiteY25" fmla="*/ 311517 h 2131620"/>
                <a:gd name="connsiteX26" fmla="*/ 2524057 w 3128499"/>
                <a:gd name="connsiteY26" fmla="*/ 306349 h 2131620"/>
                <a:gd name="connsiteX27" fmla="*/ 2524057 w 3128499"/>
                <a:gd name="connsiteY27" fmla="*/ 304800 h 2131620"/>
                <a:gd name="connsiteX28" fmla="*/ 0 w 3128499"/>
                <a:gd name="connsiteY28" fmla="*/ 304800 h 2131620"/>
                <a:gd name="connsiteX29" fmla="*/ 0 w 3128499"/>
                <a:gd name="connsiteY29" fmla="*/ 0 h 2131620"/>
                <a:gd name="connsiteX30" fmla="*/ 2529840 w 3128499"/>
                <a:gd name="connsiteY30" fmla="*/ 0 h 2131620"/>
                <a:gd name="connsiteX31" fmla="*/ 2529840 w 3128499"/>
                <a:gd name="connsiteY31" fmla="*/ 2132 h 2131620"/>
                <a:gd name="connsiteX32" fmla="*/ 2636752 w 3128499"/>
                <a:gd name="connsiteY32" fmla="*/ 12910 h 2131620"/>
                <a:gd name="connsiteX33" fmla="*/ 2829997 w 3128499"/>
                <a:gd name="connsiteY33" fmla="*/ 88779 h 213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28499" h="2131620">
                  <a:moveTo>
                    <a:pt x="2829997" y="88779"/>
                  </a:moveTo>
                  <a:cubicBezTo>
                    <a:pt x="3005957" y="195694"/>
                    <a:pt x="3123497" y="389183"/>
                    <a:pt x="3123497" y="610124"/>
                  </a:cubicBezTo>
                  <a:cubicBezTo>
                    <a:pt x="3123497" y="904713"/>
                    <a:pt x="2914537" y="1150496"/>
                    <a:pt x="2636753" y="1207339"/>
                  </a:cubicBezTo>
                  <a:lnTo>
                    <a:pt x="2524057" y="1218700"/>
                  </a:lnTo>
                  <a:lnTo>
                    <a:pt x="2524057" y="1217152"/>
                  </a:lnTo>
                  <a:lnTo>
                    <a:pt x="603106" y="1217152"/>
                  </a:lnTo>
                  <a:lnTo>
                    <a:pt x="603106" y="1219269"/>
                  </a:lnTo>
                  <a:lnTo>
                    <a:pt x="551838" y="1224436"/>
                  </a:lnTo>
                  <a:cubicBezTo>
                    <a:pt x="412946" y="1252858"/>
                    <a:pt x="308466" y="1375750"/>
                    <a:pt x="308466" y="1523044"/>
                  </a:cubicBezTo>
                  <a:cubicBezTo>
                    <a:pt x="308466" y="1670339"/>
                    <a:pt x="412946" y="1793230"/>
                    <a:pt x="551838" y="1821652"/>
                  </a:cubicBezTo>
                  <a:lnTo>
                    <a:pt x="598659" y="1826372"/>
                  </a:lnTo>
                  <a:lnTo>
                    <a:pt x="598658" y="1825509"/>
                  </a:lnTo>
                  <a:lnTo>
                    <a:pt x="3128499" y="1825509"/>
                  </a:lnTo>
                  <a:lnTo>
                    <a:pt x="3128499" y="2130309"/>
                  </a:lnTo>
                  <a:lnTo>
                    <a:pt x="603106" y="2130309"/>
                  </a:lnTo>
                  <a:lnTo>
                    <a:pt x="603106" y="2131620"/>
                  </a:lnTo>
                  <a:lnTo>
                    <a:pt x="490410" y="2120259"/>
                  </a:lnTo>
                  <a:cubicBezTo>
                    <a:pt x="212626" y="2063416"/>
                    <a:pt x="3666" y="1817633"/>
                    <a:pt x="3666" y="1523044"/>
                  </a:cubicBezTo>
                  <a:cubicBezTo>
                    <a:pt x="3666" y="1228456"/>
                    <a:pt x="212626" y="982673"/>
                    <a:pt x="490410" y="925829"/>
                  </a:cubicBezTo>
                  <a:lnTo>
                    <a:pt x="599440" y="914838"/>
                  </a:lnTo>
                  <a:lnTo>
                    <a:pt x="599440" y="912352"/>
                  </a:lnTo>
                  <a:lnTo>
                    <a:pt x="2529840" y="912352"/>
                  </a:lnTo>
                  <a:lnTo>
                    <a:pt x="2529840" y="913317"/>
                  </a:lnTo>
                  <a:lnTo>
                    <a:pt x="2575325" y="908732"/>
                  </a:lnTo>
                  <a:cubicBezTo>
                    <a:pt x="2714217" y="880310"/>
                    <a:pt x="2818697" y="757419"/>
                    <a:pt x="2818697" y="610124"/>
                  </a:cubicBezTo>
                  <a:cubicBezTo>
                    <a:pt x="2818697" y="462829"/>
                    <a:pt x="2714217" y="339938"/>
                    <a:pt x="2575325" y="311517"/>
                  </a:cubicBezTo>
                  <a:lnTo>
                    <a:pt x="2524057" y="306349"/>
                  </a:lnTo>
                  <a:lnTo>
                    <a:pt x="2524057" y="304800"/>
                  </a:lnTo>
                  <a:lnTo>
                    <a:pt x="0" y="304800"/>
                  </a:lnTo>
                  <a:lnTo>
                    <a:pt x="0" y="0"/>
                  </a:lnTo>
                  <a:lnTo>
                    <a:pt x="2529840" y="0"/>
                  </a:lnTo>
                  <a:lnTo>
                    <a:pt x="2529840" y="2132"/>
                  </a:lnTo>
                  <a:lnTo>
                    <a:pt x="2636752" y="12910"/>
                  </a:lnTo>
                  <a:cubicBezTo>
                    <a:pt x="2706199" y="27120"/>
                    <a:pt x="2771343" y="53140"/>
                    <a:pt x="2829997" y="8877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Oval 11"/>
            <p:cNvSpPr/>
            <p:nvPr/>
          </p:nvSpPr>
          <p:spPr>
            <a:xfrm rot="19800000">
              <a:off x="7078201" y="2094429"/>
              <a:ext cx="609600" cy="609600"/>
            </a:xfrm>
            <a:prstGeom prst="ellipse">
              <a:avLst/>
            </a:prstGeom>
            <a:solidFill>
              <a:srgbClr val="45BEE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2"/>
            <p:cNvSpPr/>
            <p:nvPr/>
          </p:nvSpPr>
          <p:spPr>
            <a:xfrm rot="19800000">
              <a:off x="5092703" y="4305969"/>
              <a:ext cx="609600" cy="609600"/>
            </a:xfrm>
            <a:prstGeom prst="ellipse">
              <a:avLst/>
            </a:prstGeom>
            <a:solidFill>
              <a:srgbClr val="45BEE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3"/>
            <p:cNvSpPr/>
            <p:nvPr/>
          </p:nvSpPr>
          <p:spPr>
            <a:xfrm rot="19800000">
              <a:off x="4409102" y="3121937"/>
              <a:ext cx="609600" cy="609600"/>
            </a:xfrm>
            <a:prstGeom prst="ellipse">
              <a:avLst/>
            </a:prstGeom>
            <a:solidFill>
              <a:srgbClr val="45BEE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4"/>
            <p:cNvSpPr/>
            <p:nvPr/>
          </p:nvSpPr>
          <p:spPr>
            <a:xfrm rot="19800000">
              <a:off x="7768605" y="3290244"/>
              <a:ext cx="609600" cy="609600"/>
            </a:xfrm>
            <a:prstGeom prst="ellipse">
              <a:avLst/>
            </a:prstGeom>
            <a:solidFill>
              <a:srgbClr val="45BEE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10933" y="1701185"/>
            <a:ext cx="2309638" cy="917550"/>
            <a:chOff x="1962994" y="2091953"/>
            <a:chExt cx="2309638" cy="917550"/>
          </a:xfrm>
        </p:grpSpPr>
        <p:sp>
          <p:nvSpPr>
            <p:cNvPr id="24" name="文本框 23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44433" y="3276854"/>
            <a:ext cx="2309638" cy="917550"/>
            <a:chOff x="1962994" y="2091953"/>
            <a:chExt cx="2309638" cy="917550"/>
          </a:xfrm>
        </p:grpSpPr>
        <p:sp>
          <p:nvSpPr>
            <p:cNvPr id="27" name="文本框 26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14648" y="4301396"/>
            <a:ext cx="2309638" cy="917550"/>
            <a:chOff x="1962994" y="2091953"/>
            <a:chExt cx="2309638" cy="917550"/>
          </a:xfrm>
        </p:grpSpPr>
        <p:sp>
          <p:nvSpPr>
            <p:cNvPr id="30" name="文本框 29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55418" y="2760885"/>
            <a:ext cx="2309638" cy="917550"/>
            <a:chOff x="1962994" y="2091953"/>
            <a:chExt cx="2309638" cy="917550"/>
          </a:xfrm>
        </p:grpSpPr>
        <p:sp>
          <p:nvSpPr>
            <p:cNvPr id="33" name="文本框 32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36" name="组合 35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37" name="等腰三角形 36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60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18c6f35-1af3-4251-9ec8-e7eb47e56508"/>
          <p:cNvGrpSpPr>
            <a:grpSpLocks noChangeAspect="1"/>
          </p:cNvGrpSpPr>
          <p:nvPr/>
        </p:nvGrpSpPr>
        <p:grpSpPr>
          <a:xfrm>
            <a:off x="3407816" y="1373479"/>
            <a:ext cx="5376367" cy="3932080"/>
            <a:chOff x="3452743" y="1431845"/>
            <a:chExt cx="5376367" cy="3932080"/>
          </a:xfrm>
        </p:grpSpPr>
        <p:cxnSp>
          <p:nvCxnSpPr>
            <p:cNvPr id="4" name="Straight Connector 54"/>
            <p:cNvCxnSpPr/>
            <p:nvPr/>
          </p:nvCxnSpPr>
          <p:spPr>
            <a:xfrm>
              <a:off x="4071114" y="4023918"/>
              <a:ext cx="533102" cy="664119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Straight Connector 55"/>
            <p:cNvCxnSpPr/>
            <p:nvPr/>
          </p:nvCxnSpPr>
          <p:spPr>
            <a:xfrm flipH="1">
              <a:off x="5157088" y="4441371"/>
              <a:ext cx="867577" cy="43379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Straight Connector 56"/>
            <p:cNvCxnSpPr/>
            <p:nvPr/>
          </p:nvCxnSpPr>
          <p:spPr>
            <a:xfrm flipH="1">
              <a:off x="6543513" y="3003913"/>
              <a:ext cx="229654" cy="95263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57"/>
            <p:cNvCxnSpPr/>
            <p:nvPr/>
          </p:nvCxnSpPr>
          <p:spPr>
            <a:xfrm flipV="1">
              <a:off x="7199546" y="1963427"/>
              <a:ext cx="938298" cy="48399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" name="Group 2"/>
            <p:cNvGrpSpPr/>
            <p:nvPr/>
          </p:nvGrpSpPr>
          <p:grpSpPr>
            <a:xfrm>
              <a:off x="6509650" y="2281196"/>
              <a:ext cx="731798" cy="731798"/>
              <a:chOff x="6509650" y="2281196"/>
              <a:chExt cx="731798" cy="731798"/>
            </a:xfrm>
          </p:grpSpPr>
          <p:sp>
            <p:nvSpPr>
              <p:cNvPr id="41" name="Oval 78"/>
              <p:cNvSpPr/>
              <p:nvPr/>
            </p:nvSpPr>
            <p:spPr>
              <a:xfrm>
                <a:off x="6509650" y="2281196"/>
                <a:ext cx="731798" cy="731798"/>
              </a:xfrm>
              <a:prstGeom prst="ellipse">
                <a:avLst/>
              </a:prstGeom>
              <a:solidFill>
                <a:srgbClr val="45BEE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8"/>
              <p:cNvSpPr>
                <a:spLocks/>
              </p:cNvSpPr>
              <p:nvPr/>
            </p:nvSpPr>
            <p:spPr bwMode="auto">
              <a:xfrm>
                <a:off x="6636788" y="2408334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4"/>
            <p:cNvGrpSpPr/>
            <p:nvPr/>
          </p:nvGrpSpPr>
          <p:grpSpPr>
            <a:xfrm>
              <a:off x="5982869" y="3906819"/>
              <a:ext cx="731798" cy="731798"/>
              <a:chOff x="5982869" y="3906819"/>
              <a:chExt cx="731798" cy="731798"/>
            </a:xfrm>
          </p:grpSpPr>
          <p:sp>
            <p:nvSpPr>
              <p:cNvPr id="39" name="Oval 86"/>
              <p:cNvSpPr/>
              <p:nvPr/>
            </p:nvSpPr>
            <p:spPr>
              <a:xfrm>
                <a:off x="5982869" y="3906819"/>
                <a:ext cx="731798" cy="731798"/>
              </a:xfrm>
              <a:prstGeom prst="ellipse">
                <a:avLst/>
              </a:prstGeom>
              <a:solidFill>
                <a:srgbClr val="45BEE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9"/>
              <p:cNvSpPr>
                <a:spLocks/>
              </p:cNvSpPr>
              <p:nvPr/>
            </p:nvSpPr>
            <p:spPr bwMode="auto">
              <a:xfrm>
                <a:off x="6110007" y="4033957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"/>
            <p:cNvGrpSpPr/>
            <p:nvPr/>
          </p:nvGrpSpPr>
          <p:grpSpPr>
            <a:xfrm>
              <a:off x="3452743" y="3376744"/>
              <a:ext cx="731798" cy="731798"/>
              <a:chOff x="3452743" y="3484756"/>
              <a:chExt cx="731798" cy="731798"/>
            </a:xfrm>
          </p:grpSpPr>
          <p:sp>
            <p:nvSpPr>
              <p:cNvPr id="37" name="Oval 62"/>
              <p:cNvSpPr/>
              <p:nvPr/>
            </p:nvSpPr>
            <p:spPr>
              <a:xfrm>
                <a:off x="3452743" y="3484756"/>
                <a:ext cx="731798" cy="731798"/>
              </a:xfrm>
              <a:prstGeom prst="ellipse">
                <a:avLst/>
              </a:prstGeom>
              <a:solidFill>
                <a:srgbClr val="45BEE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0"/>
              <p:cNvSpPr>
                <a:spLocks/>
              </p:cNvSpPr>
              <p:nvPr/>
            </p:nvSpPr>
            <p:spPr bwMode="auto">
              <a:xfrm>
                <a:off x="3579881" y="3608242"/>
                <a:ext cx="477523" cy="477523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5"/>
            <p:cNvGrpSpPr/>
            <p:nvPr/>
          </p:nvGrpSpPr>
          <p:grpSpPr>
            <a:xfrm>
              <a:off x="4441750" y="4632127"/>
              <a:ext cx="731798" cy="731798"/>
              <a:chOff x="4441750" y="4632127"/>
              <a:chExt cx="731798" cy="731798"/>
            </a:xfrm>
          </p:grpSpPr>
          <p:sp>
            <p:nvSpPr>
              <p:cNvPr id="35" name="Oval 83"/>
              <p:cNvSpPr/>
              <p:nvPr/>
            </p:nvSpPr>
            <p:spPr>
              <a:xfrm>
                <a:off x="4441750" y="4632127"/>
                <a:ext cx="731798" cy="731798"/>
              </a:xfrm>
              <a:prstGeom prst="ellipse">
                <a:avLst/>
              </a:prstGeom>
              <a:solidFill>
                <a:srgbClr val="45BEE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11"/>
              <p:cNvSpPr>
                <a:spLocks/>
              </p:cNvSpPr>
              <p:nvPr/>
            </p:nvSpPr>
            <p:spPr bwMode="auto">
              <a:xfrm>
                <a:off x="4568888" y="4759265"/>
                <a:ext cx="477523" cy="47752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"/>
            <p:cNvGrpSpPr/>
            <p:nvPr/>
          </p:nvGrpSpPr>
          <p:grpSpPr>
            <a:xfrm>
              <a:off x="8097312" y="1431845"/>
              <a:ext cx="731798" cy="731798"/>
              <a:chOff x="8097312" y="1431845"/>
              <a:chExt cx="731798" cy="731798"/>
            </a:xfrm>
          </p:grpSpPr>
          <p:sp>
            <p:nvSpPr>
              <p:cNvPr id="33" name="Oval 75"/>
              <p:cNvSpPr/>
              <p:nvPr/>
            </p:nvSpPr>
            <p:spPr>
              <a:xfrm>
                <a:off x="8097312" y="1431845"/>
                <a:ext cx="731798" cy="731798"/>
              </a:xfrm>
              <a:prstGeom prst="ellipse">
                <a:avLst/>
              </a:prstGeom>
              <a:solidFill>
                <a:srgbClr val="45BEE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12"/>
              <p:cNvSpPr>
                <a:spLocks/>
              </p:cNvSpPr>
              <p:nvPr/>
            </p:nvSpPr>
            <p:spPr bwMode="auto">
              <a:xfrm>
                <a:off x="8224450" y="1558983"/>
                <a:ext cx="477523" cy="477523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112160" y="5061323"/>
            <a:ext cx="3544885" cy="732884"/>
            <a:chOff x="1962993" y="2091953"/>
            <a:chExt cx="3544885" cy="732884"/>
          </a:xfrm>
        </p:grpSpPr>
        <p:sp>
          <p:nvSpPr>
            <p:cNvPr id="44" name="文本框 43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62993" y="2363172"/>
              <a:ext cx="354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69384" y="4086672"/>
            <a:ext cx="3544885" cy="732884"/>
            <a:chOff x="1962993" y="2091953"/>
            <a:chExt cx="3544885" cy="732884"/>
          </a:xfrm>
        </p:grpSpPr>
        <p:sp>
          <p:nvSpPr>
            <p:cNvPr id="47" name="文本框 46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62993" y="2363172"/>
              <a:ext cx="354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88884" y="2827491"/>
            <a:ext cx="3544885" cy="732884"/>
            <a:chOff x="1962993" y="2091953"/>
            <a:chExt cx="3544885" cy="732884"/>
          </a:xfrm>
        </p:grpSpPr>
        <p:sp>
          <p:nvSpPr>
            <p:cNvPr id="50" name="文本框 49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62993" y="2363172"/>
              <a:ext cx="354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911321" y="1357959"/>
            <a:ext cx="2050956" cy="917550"/>
            <a:chOff x="1962994" y="2091953"/>
            <a:chExt cx="2050956" cy="917550"/>
          </a:xfrm>
        </p:grpSpPr>
        <p:sp>
          <p:nvSpPr>
            <p:cNvPr id="53" name="文本框 52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62994" y="2363172"/>
              <a:ext cx="20509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35865" y="3166045"/>
            <a:ext cx="2050956" cy="917550"/>
            <a:chOff x="1962994" y="2091953"/>
            <a:chExt cx="2050956" cy="917550"/>
          </a:xfrm>
        </p:grpSpPr>
        <p:sp>
          <p:nvSpPr>
            <p:cNvPr id="56" name="文本框 55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62994" y="2363172"/>
              <a:ext cx="20509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9" name="组合 58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60" name="等腰三角形 59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5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4324653" y="3349834"/>
            <a:ext cx="327487" cy="660449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/>
          <p:cNvSpPr>
            <a:spLocks/>
          </p:cNvSpPr>
          <p:nvPr/>
        </p:nvSpPr>
        <p:spPr bwMode="auto">
          <a:xfrm>
            <a:off x="7542511" y="3349834"/>
            <a:ext cx="326161" cy="660449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/>
          <p:cNvSpPr>
            <a:spLocks/>
          </p:cNvSpPr>
          <p:nvPr/>
        </p:nvSpPr>
        <p:spPr bwMode="auto">
          <a:xfrm>
            <a:off x="6443375" y="2592572"/>
            <a:ext cx="647019" cy="314310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/>
          <p:cNvSpPr>
            <a:spLocks/>
          </p:cNvSpPr>
          <p:nvPr/>
        </p:nvSpPr>
        <p:spPr bwMode="auto">
          <a:xfrm>
            <a:off x="5100280" y="2592572"/>
            <a:ext cx="649670" cy="314310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8"/>
          <p:cNvSpPr>
            <a:spLocks/>
          </p:cNvSpPr>
          <p:nvPr/>
        </p:nvSpPr>
        <p:spPr bwMode="auto">
          <a:xfrm>
            <a:off x="5763210" y="2263674"/>
            <a:ext cx="665581" cy="665754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5998245" y="2448469"/>
            <a:ext cx="200185" cy="286850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20 w 88"/>
              <a:gd name="T5" fmla="*/ 92 h 128"/>
              <a:gd name="T6" fmla="*/ 44 w 88"/>
              <a:gd name="T7" fmla="*/ 128 h 128"/>
              <a:gd name="T8" fmla="*/ 68 w 88"/>
              <a:gd name="T9" fmla="*/ 92 h 128"/>
              <a:gd name="T10" fmla="*/ 88 w 88"/>
              <a:gd name="T11" fmla="*/ 44 h 128"/>
              <a:gd name="T12" fmla="*/ 44 w 88"/>
              <a:gd name="T13" fmla="*/ 0 h 128"/>
              <a:gd name="T14" fmla="*/ 54 w 88"/>
              <a:gd name="T15" fmla="*/ 109 h 128"/>
              <a:gd name="T16" fmla="*/ 35 w 88"/>
              <a:gd name="T17" fmla="*/ 111 h 128"/>
              <a:gd name="T18" fmla="*/ 32 w 88"/>
              <a:gd name="T19" fmla="*/ 104 h 128"/>
              <a:gd name="T20" fmla="*/ 32 w 88"/>
              <a:gd name="T21" fmla="*/ 103 h 128"/>
              <a:gd name="T22" fmla="*/ 57 w 88"/>
              <a:gd name="T23" fmla="*/ 100 h 128"/>
              <a:gd name="T24" fmla="*/ 56 w 88"/>
              <a:gd name="T25" fmla="*/ 104 h 128"/>
              <a:gd name="T26" fmla="*/ 54 w 88"/>
              <a:gd name="T27" fmla="*/ 109 h 128"/>
              <a:gd name="T28" fmla="*/ 31 w 88"/>
              <a:gd name="T29" fmla="*/ 100 h 128"/>
              <a:gd name="T30" fmla="*/ 28 w 88"/>
              <a:gd name="T31" fmla="*/ 92 h 128"/>
              <a:gd name="T32" fmla="*/ 60 w 88"/>
              <a:gd name="T33" fmla="*/ 92 h 128"/>
              <a:gd name="T34" fmla="*/ 58 w 88"/>
              <a:gd name="T35" fmla="*/ 96 h 128"/>
              <a:gd name="T36" fmla="*/ 31 w 88"/>
              <a:gd name="T37" fmla="*/ 100 h 128"/>
              <a:gd name="T38" fmla="*/ 44 w 88"/>
              <a:gd name="T39" fmla="*/ 120 h 128"/>
              <a:gd name="T40" fmla="*/ 36 w 88"/>
              <a:gd name="T41" fmla="*/ 115 h 128"/>
              <a:gd name="T42" fmla="*/ 53 w 88"/>
              <a:gd name="T43" fmla="*/ 113 h 128"/>
              <a:gd name="T44" fmla="*/ 44 w 88"/>
              <a:gd name="T45" fmla="*/ 120 h 128"/>
              <a:gd name="T46" fmla="*/ 63 w 88"/>
              <a:gd name="T47" fmla="*/ 84 h 128"/>
              <a:gd name="T48" fmla="*/ 25 w 88"/>
              <a:gd name="T49" fmla="*/ 84 h 128"/>
              <a:gd name="T50" fmla="*/ 19 w 88"/>
              <a:gd name="T51" fmla="*/ 71 h 128"/>
              <a:gd name="T52" fmla="*/ 8 w 88"/>
              <a:gd name="T53" fmla="*/ 44 h 128"/>
              <a:gd name="T54" fmla="*/ 44 w 88"/>
              <a:gd name="T55" fmla="*/ 8 h 128"/>
              <a:gd name="T56" fmla="*/ 80 w 88"/>
              <a:gd name="T57" fmla="*/ 44 h 128"/>
              <a:gd name="T58" fmla="*/ 69 w 88"/>
              <a:gd name="T59" fmla="*/ 71 h 128"/>
              <a:gd name="T60" fmla="*/ 63 w 88"/>
              <a:gd name="T61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15" y="77"/>
                  <a:pt x="20" y="92"/>
                </a:cubicBezTo>
                <a:cubicBezTo>
                  <a:pt x="28" y="115"/>
                  <a:pt x="27" y="128"/>
                  <a:pt x="44" y="128"/>
                </a:cubicBezTo>
                <a:cubicBezTo>
                  <a:pt x="61" y="128"/>
                  <a:pt x="60" y="115"/>
                  <a:pt x="68" y="92"/>
                </a:cubicBezTo>
                <a:cubicBezTo>
                  <a:pt x="73" y="77"/>
                  <a:pt x="88" y="60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4" y="109"/>
                </a:moveTo>
                <a:cubicBezTo>
                  <a:pt x="35" y="111"/>
                  <a:pt x="35" y="111"/>
                  <a:pt x="35" y="111"/>
                </a:cubicBezTo>
                <a:cubicBezTo>
                  <a:pt x="34" y="109"/>
                  <a:pt x="33" y="107"/>
                  <a:pt x="32" y="104"/>
                </a:cubicBezTo>
                <a:cubicBezTo>
                  <a:pt x="32" y="104"/>
                  <a:pt x="32" y="104"/>
                  <a:pt x="32" y="103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2"/>
                  <a:pt x="56" y="103"/>
                  <a:pt x="56" y="104"/>
                </a:cubicBezTo>
                <a:cubicBezTo>
                  <a:pt x="55" y="106"/>
                  <a:pt x="55" y="107"/>
                  <a:pt x="54" y="109"/>
                </a:cubicBezTo>
                <a:close/>
                <a:moveTo>
                  <a:pt x="31" y="100"/>
                </a:moveTo>
                <a:cubicBezTo>
                  <a:pt x="30" y="97"/>
                  <a:pt x="29" y="95"/>
                  <a:pt x="2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3"/>
                  <a:pt x="59" y="95"/>
                  <a:pt x="58" y="96"/>
                </a:cubicBezTo>
                <a:lnTo>
                  <a:pt x="31" y="100"/>
                </a:lnTo>
                <a:close/>
                <a:moveTo>
                  <a:pt x="44" y="120"/>
                </a:moveTo>
                <a:cubicBezTo>
                  <a:pt x="40" y="120"/>
                  <a:pt x="38" y="120"/>
                  <a:pt x="36" y="115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1" y="119"/>
                  <a:pt x="49" y="120"/>
                  <a:pt x="44" y="120"/>
                </a:cubicBezTo>
                <a:close/>
                <a:moveTo>
                  <a:pt x="63" y="84"/>
                </a:moveTo>
                <a:cubicBezTo>
                  <a:pt x="25" y="84"/>
                  <a:pt x="25" y="84"/>
                  <a:pt x="25" y="84"/>
                </a:cubicBezTo>
                <a:cubicBezTo>
                  <a:pt x="23" y="80"/>
                  <a:pt x="21" y="75"/>
                  <a:pt x="19" y="71"/>
                </a:cubicBezTo>
                <a:cubicBezTo>
                  <a:pt x="13" y="62"/>
                  <a:pt x="8" y="52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cubicBezTo>
                  <a:pt x="80" y="52"/>
                  <a:pt x="75" y="62"/>
                  <a:pt x="69" y="71"/>
                </a:cubicBezTo>
                <a:cubicBezTo>
                  <a:pt x="67" y="75"/>
                  <a:pt x="65" y="80"/>
                  <a:pt x="6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6043868" y="2493173"/>
            <a:ext cx="59589" cy="58674"/>
          </a:xfrm>
          <a:custGeom>
            <a:avLst/>
            <a:gdLst>
              <a:gd name="T0" fmla="*/ 24 w 26"/>
              <a:gd name="T1" fmla="*/ 0 h 26"/>
              <a:gd name="T2" fmla="*/ 0 w 26"/>
              <a:gd name="T3" fmla="*/ 24 h 26"/>
              <a:gd name="T4" fmla="*/ 2 w 26"/>
              <a:gd name="T5" fmla="*/ 26 h 26"/>
              <a:gd name="T6" fmla="*/ 4 w 26"/>
              <a:gd name="T7" fmla="*/ 24 h 26"/>
              <a:gd name="T8" fmla="*/ 24 w 26"/>
              <a:gd name="T9" fmla="*/ 4 h 26"/>
              <a:gd name="T10" fmla="*/ 26 w 26"/>
              <a:gd name="T11" fmla="*/ 2 h 26"/>
              <a:gd name="T12" fmla="*/ 24 w 2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3" y="26"/>
                  <a:pt x="4" y="25"/>
                  <a:pt x="4" y="24"/>
                </a:cubicBezTo>
                <a:cubicBezTo>
                  <a:pt x="4" y="13"/>
                  <a:pt x="13" y="4"/>
                  <a:pt x="24" y="4"/>
                </a:cubicBezTo>
                <a:cubicBezTo>
                  <a:pt x="25" y="4"/>
                  <a:pt x="26" y="3"/>
                  <a:pt x="26" y="2"/>
                </a:cubicBezTo>
                <a:cubicBezTo>
                  <a:pt x="26" y="1"/>
                  <a:pt x="25" y="0"/>
                  <a:pt x="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60"/>
          <p:cNvSpPr>
            <a:spLocks/>
          </p:cNvSpPr>
          <p:nvPr/>
        </p:nvSpPr>
        <p:spPr bwMode="auto">
          <a:xfrm>
            <a:off x="3986560" y="4022219"/>
            <a:ext cx="665581" cy="667080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61"/>
          <p:cNvSpPr>
            <a:spLocks/>
          </p:cNvSpPr>
          <p:nvPr/>
        </p:nvSpPr>
        <p:spPr bwMode="auto">
          <a:xfrm>
            <a:off x="4201059" y="4234761"/>
            <a:ext cx="227977" cy="228036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63"/>
          <p:cNvSpPr>
            <a:spLocks/>
          </p:cNvSpPr>
          <p:nvPr/>
        </p:nvSpPr>
        <p:spPr bwMode="auto">
          <a:xfrm>
            <a:off x="4512925" y="2766304"/>
            <a:ext cx="665581" cy="665754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64"/>
          <p:cNvSpPr>
            <a:spLocks/>
          </p:cNvSpPr>
          <p:nvPr/>
        </p:nvSpPr>
        <p:spPr bwMode="auto">
          <a:xfrm>
            <a:off x="4726199" y="2981225"/>
            <a:ext cx="236126" cy="235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66"/>
          <p:cNvSpPr>
            <a:spLocks/>
          </p:cNvSpPr>
          <p:nvPr/>
        </p:nvSpPr>
        <p:spPr bwMode="auto">
          <a:xfrm>
            <a:off x="7012168" y="2766304"/>
            <a:ext cx="665581" cy="665754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67"/>
          <p:cNvSpPr>
            <a:spLocks/>
          </p:cNvSpPr>
          <p:nvPr/>
        </p:nvSpPr>
        <p:spPr bwMode="auto">
          <a:xfrm>
            <a:off x="7227719" y="2989934"/>
            <a:ext cx="237028" cy="211855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69"/>
          <p:cNvSpPr>
            <a:spLocks/>
          </p:cNvSpPr>
          <p:nvPr/>
        </p:nvSpPr>
        <p:spPr bwMode="auto">
          <a:xfrm>
            <a:off x="7539859" y="4022219"/>
            <a:ext cx="665581" cy="667080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70"/>
          <p:cNvSpPr>
            <a:spLocks/>
          </p:cNvSpPr>
          <p:nvPr/>
        </p:nvSpPr>
        <p:spPr bwMode="auto">
          <a:xfrm>
            <a:off x="7761483" y="4236677"/>
            <a:ext cx="226968" cy="226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8350864" y="3956415"/>
            <a:ext cx="2774336" cy="732884"/>
            <a:chOff x="1962994" y="2091953"/>
            <a:chExt cx="2774336" cy="732884"/>
          </a:xfrm>
        </p:grpSpPr>
        <p:sp>
          <p:nvSpPr>
            <p:cNvPr id="29" name="文本框 28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62994" y="2363172"/>
              <a:ext cx="277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0159" y="2653213"/>
            <a:ext cx="2774336" cy="732884"/>
            <a:chOff x="1962994" y="2091953"/>
            <a:chExt cx="2774336" cy="732884"/>
          </a:xfrm>
        </p:grpSpPr>
        <p:sp>
          <p:nvSpPr>
            <p:cNvPr id="32" name="文本框 31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962994" y="2363172"/>
              <a:ext cx="277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85579" y="3956415"/>
            <a:ext cx="2774336" cy="732884"/>
            <a:chOff x="1962994" y="2091953"/>
            <a:chExt cx="2774336" cy="732884"/>
          </a:xfrm>
        </p:grpSpPr>
        <p:sp>
          <p:nvSpPr>
            <p:cNvPr id="35" name="文本框 34"/>
            <p:cNvSpPr txBox="1"/>
            <p:nvPr/>
          </p:nvSpPr>
          <p:spPr>
            <a:xfrm>
              <a:off x="3321558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62994" y="2363172"/>
              <a:ext cx="277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23243" y="2653213"/>
            <a:ext cx="2774336" cy="732884"/>
            <a:chOff x="1962994" y="2091953"/>
            <a:chExt cx="2774336" cy="732884"/>
          </a:xfrm>
        </p:grpSpPr>
        <p:sp>
          <p:nvSpPr>
            <p:cNvPr id="38" name="文本框 37"/>
            <p:cNvSpPr txBox="1"/>
            <p:nvPr/>
          </p:nvSpPr>
          <p:spPr>
            <a:xfrm>
              <a:off x="3321558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62994" y="2363172"/>
              <a:ext cx="277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16491" y="1430559"/>
            <a:ext cx="2774336" cy="732884"/>
            <a:chOff x="1962994" y="2091953"/>
            <a:chExt cx="2774336" cy="732884"/>
          </a:xfrm>
        </p:grpSpPr>
        <p:sp>
          <p:nvSpPr>
            <p:cNvPr id="41" name="文本框 40"/>
            <p:cNvSpPr txBox="1"/>
            <p:nvPr/>
          </p:nvSpPr>
          <p:spPr>
            <a:xfrm>
              <a:off x="2642276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962994" y="2363172"/>
              <a:ext cx="277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4" name="组合 43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0" name="图片占位符 4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7" r="183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874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180642" y="2095555"/>
            <a:ext cx="9835342" cy="2735174"/>
            <a:chOff x="1180642" y="2095555"/>
            <a:chExt cx="9835342" cy="2735174"/>
          </a:xfrm>
        </p:grpSpPr>
        <p:grpSp>
          <p:nvGrpSpPr>
            <p:cNvPr id="17" name="Group 25"/>
            <p:cNvGrpSpPr/>
            <p:nvPr/>
          </p:nvGrpSpPr>
          <p:grpSpPr>
            <a:xfrm flipH="1">
              <a:off x="4339403" y="2342562"/>
              <a:ext cx="1007104" cy="2062446"/>
              <a:chOff x="5181600" y="2106930"/>
              <a:chExt cx="822318" cy="168402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0" name="Rectangle 26"/>
              <p:cNvSpPr/>
              <p:nvPr/>
            </p:nvSpPr>
            <p:spPr bwMode="auto">
              <a:xfrm>
                <a:off x="5181600" y="2915602"/>
                <a:ext cx="365760" cy="66675"/>
              </a:xfrm>
              <a:prstGeom prst="rect">
                <a:avLst/>
              </a:prstGeom>
              <a:solidFill>
                <a:schemeClr val="bg1">
                  <a:alpha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Arrow: U-Turn 27"/>
              <p:cNvSpPr/>
              <p:nvPr/>
            </p:nvSpPr>
            <p:spPr bwMode="auto">
              <a:xfrm rot="16200000">
                <a:off x="4933308" y="2720340"/>
                <a:ext cx="1684020" cy="457200"/>
              </a:xfrm>
              <a:prstGeom prst="uturnArrow">
                <a:avLst>
                  <a:gd name="adj1" fmla="val 11666"/>
                  <a:gd name="adj2" fmla="val 25000"/>
                  <a:gd name="adj3" fmla="val 0"/>
                  <a:gd name="adj4" fmla="val 85000"/>
                  <a:gd name="adj5" fmla="val 100000"/>
                </a:avLst>
              </a:prstGeom>
              <a:solidFill>
                <a:schemeClr val="bg1">
                  <a:alpha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Oval 28"/>
            <p:cNvSpPr/>
            <p:nvPr/>
          </p:nvSpPr>
          <p:spPr bwMode="auto">
            <a:xfrm flipH="1">
              <a:off x="3632470" y="2130251"/>
              <a:ext cx="711591" cy="711590"/>
            </a:xfrm>
            <a:prstGeom prst="ellipse">
              <a:avLst/>
            </a:prstGeom>
            <a:noFill/>
            <a:ln w="28575">
              <a:solidFill>
                <a:srgbClr val="45BEE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29"/>
            <p:cNvSpPr/>
            <p:nvPr/>
          </p:nvSpPr>
          <p:spPr bwMode="auto">
            <a:xfrm flipH="1">
              <a:off x="3632470" y="4016159"/>
              <a:ext cx="711591" cy="711590"/>
            </a:xfrm>
            <a:prstGeom prst="ellipse">
              <a:avLst/>
            </a:prstGeom>
            <a:noFill/>
            <a:ln w="28575">
              <a:solidFill>
                <a:srgbClr val="45BEE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30"/>
            <p:cNvGrpSpPr/>
            <p:nvPr/>
          </p:nvGrpSpPr>
          <p:grpSpPr>
            <a:xfrm>
              <a:off x="6845492" y="2342562"/>
              <a:ext cx="1007104" cy="2062446"/>
              <a:chOff x="5181600" y="2106930"/>
              <a:chExt cx="822318" cy="168402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8" name="Rectangle 31"/>
              <p:cNvSpPr/>
              <p:nvPr/>
            </p:nvSpPr>
            <p:spPr bwMode="auto">
              <a:xfrm>
                <a:off x="5181600" y="2915602"/>
                <a:ext cx="365760" cy="66675"/>
              </a:xfrm>
              <a:prstGeom prst="rect">
                <a:avLst/>
              </a:prstGeom>
              <a:solidFill>
                <a:schemeClr val="bg1">
                  <a:alpha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Arrow: U-Turn 32"/>
              <p:cNvSpPr/>
              <p:nvPr/>
            </p:nvSpPr>
            <p:spPr bwMode="auto">
              <a:xfrm rot="16200000">
                <a:off x="4933308" y="2720340"/>
                <a:ext cx="1684020" cy="457200"/>
              </a:xfrm>
              <a:prstGeom prst="uturnArrow">
                <a:avLst>
                  <a:gd name="adj1" fmla="val 11666"/>
                  <a:gd name="adj2" fmla="val 25000"/>
                  <a:gd name="adj3" fmla="val 0"/>
                  <a:gd name="adj4" fmla="val 85000"/>
                  <a:gd name="adj5" fmla="val 100000"/>
                </a:avLst>
              </a:prstGeom>
              <a:solidFill>
                <a:schemeClr val="bg1">
                  <a:alpha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33"/>
            <p:cNvGrpSpPr/>
            <p:nvPr/>
          </p:nvGrpSpPr>
          <p:grpSpPr>
            <a:xfrm>
              <a:off x="5342874" y="2617746"/>
              <a:ext cx="1512076" cy="1512075"/>
              <a:chOff x="3954683" y="2331622"/>
              <a:chExt cx="1234634" cy="1234634"/>
            </a:xfrm>
          </p:grpSpPr>
          <p:grpSp>
            <p:nvGrpSpPr>
              <p:cNvPr id="32" name="Group 34"/>
              <p:cNvGrpSpPr/>
              <p:nvPr/>
            </p:nvGrpSpPr>
            <p:grpSpPr>
              <a:xfrm>
                <a:off x="3954683" y="2331622"/>
                <a:ext cx="1234634" cy="1234634"/>
                <a:chOff x="3954683" y="2331622"/>
                <a:chExt cx="1234634" cy="1234634"/>
              </a:xfrm>
            </p:grpSpPr>
            <p:sp>
              <p:nvSpPr>
                <p:cNvPr id="36" name="Oval 38"/>
                <p:cNvSpPr/>
                <p:nvPr/>
              </p:nvSpPr>
              <p:spPr bwMode="auto">
                <a:xfrm>
                  <a:off x="3954683" y="2331622"/>
                  <a:ext cx="1234634" cy="1234634"/>
                </a:xfrm>
                <a:prstGeom prst="ellipse">
                  <a:avLst/>
                </a:prstGeom>
                <a:solidFill>
                  <a:schemeClr val="tx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Oval 39"/>
                <p:cNvSpPr/>
                <p:nvPr/>
              </p:nvSpPr>
              <p:spPr bwMode="auto">
                <a:xfrm>
                  <a:off x="4088033" y="2464972"/>
                  <a:ext cx="967934" cy="967934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Group 35"/>
              <p:cNvGrpSpPr/>
              <p:nvPr/>
            </p:nvGrpSpPr>
            <p:grpSpPr>
              <a:xfrm>
                <a:off x="4229985" y="2701992"/>
                <a:ext cx="595106" cy="493903"/>
                <a:chOff x="3763990" y="2135187"/>
                <a:chExt cx="233363" cy="193676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34" name="Freeform: Shape 36"/>
                <p:cNvSpPr>
                  <a:spLocks/>
                </p:cNvSpPr>
                <p:nvPr/>
              </p:nvSpPr>
              <p:spPr bwMode="auto">
                <a:xfrm>
                  <a:off x="3773515" y="2187575"/>
                  <a:ext cx="223838" cy="141288"/>
                </a:xfrm>
                <a:custGeom>
                  <a:avLst/>
                  <a:gdLst/>
                  <a:ahLst/>
                  <a:cxnLst>
                    <a:cxn ang="0">
                      <a:pos x="141" y="0"/>
                    </a:cxn>
                    <a:cxn ang="0">
                      <a:pos x="100" y="42"/>
                    </a:cxn>
                    <a:cxn ang="0">
                      <a:pos x="46" y="35"/>
                    </a:cxn>
                    <a:cxn ang="0">
                      <a:pos x="0" y="89"/>
                    </a:cxn>
                    <a:cxn ang="0">
                      <a:pos x="141" y="89"/>
                    </a:cxn>
                    <a:cxn ang="0">
                      <a:pos x="141" y="0"/>
                    </a:cxn>
                  </a:cxnLst>
                  <a:rect l="0" t="0" r="r" b="b"/>
                  <a:pathLst>
                    <a:path w="141" h="89">
                      <a:moveTo>
                        <a:pt x="141" y="0"/>
                      </a:moveTo>
                      <a:lnTo>
                        <a:pt x="100" y="42"/>
                      </a:lnTo>
                      <a:lnTo>
                        <a:pt x="46" y="35"/>
                      </a:lnTo>
                      <a:lnTo>
                        <a:pt x="0" y="89"/>
                      </a:lnTo>
                      <a:lnTo>
                        <a:pt x="141" y="89"/>
                      </a:lnTo>
                      <a:lnTo>
                        <a:pt x="141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7"/>
                <p:cNvSpPr>
                  <a:spLocks/>
                </p:cNvSpPr>
                <p:nvPr/>
              </p:nvSpPr>
              <p:spPr bwMode="auto">
                <a:xfrm>
                  <a:off x="3763990" y="2135187"/>
                  <a:ext cx="233363" cy="193675"/>
                </a:xfrm>
                <a:custGeom>
                  <a:avLst/>
                  <a:gdLst/>
                  <a:ahLst/>
                  <a:cxnLst>
                    <a:cxn ang="0">
                      <a:pos x="147" y="0"/>
                    </a:cxn>
                    <a:cxn ang="0">
                      <a:pos x="118" y="1"/>
                    </a:cxn>
                    <a:cxn ang="0">
                      <a:pos x="127" y="10"/>
                    </a:cxn>
                    <a:cxn ang="0">
                      <a:pos x="97" y="49"/>
                    </a:cxn>
                    <a:cxn ang="0">
                      <a:pos x="43" y="38"/>
                    </a:cxn>
                    <a:cxn ang="0">
                      <a:pos x="0" y="122"/>
                    </a:cxn>
                    <a:cxn ang="0">
                      <a:pos x="50" y="59"/>
                    </a:cxn>
                    <a:cxn ang="0">
                      <a:pos x="103" y="66"/>
                    </a:cxn>
                    <a:cxn ang="0">
                      <a:pos x="140" y="22"/>
                    </a:cxn>
                    <a:cxn ang="0">
                      <a:pos x="147" y="29"/>
                    </a:cxn>
                    <a:cxn ang="0">
                      <a:pos x="147" y="0"/>
                    </a:cxn>
                  </a:cxnLst>
                  <a:rect l="0" t="0" r="r" b="b"/>
                  <a:pathLst>
                    <a:path w="147" h="122">
                      <a:moveTo>
                        <a:pt x="147" y="0"/>
                      </a:moveTo>
                      <a:lnTo>
                        <a:pt x="118" y="1"/>
                      </a:lnTo>
                      <a:lnTo>
                        <a:pt x="127" y="10"/>
                      </a:lnTo>
                      <a:lnTo>
                        <a:pt x="97" y="49"/>
                      </a:lnTo>
                      <a:lnTo>
                        <a:pt x="43" y="38"/>
                      </a:lnTo>
                      <a:lnTo>
                        <a:pt x="0" y="122"/>
                      </a:lnTo>
                      <a:lnTo>
                        <a:pt x="50" y="59"/>
                      </a:lnTo>
                      <a:lnTo>
                        <a:pt x="103" y="66"/>
                      </a:lnTo>
                      <a:lnTo>
                        <a:pt x="140" y="22"/>
                      </a:lnTo>
                      <a:lnTo>
                        <a:pt x="147" y="29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2" name="Oval 40"/>
            <p:cNvSpPr/>
            <p:nvPr/>
          </p:nvSpPr>
          <p:spPr bwMode="auto">
            <a:xfrm>
              <a:off x="7847939" y="2130251"/>
              <a:ext cx="711591" cy="711590"/>
            </a:xfrm>
            <a:prstGeom prst="ellipse">
              <a:avLst/>
            </a:prstGeom>
            <a:noFill/>
            <a:ln w="28575">
              <a:solidFill>
                <a:srgbClr val="45BEE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41"/>
            <p:cNvSpPr/>
            <p:nvPr/>
          </p:nvSpPr>
          <p:spPr bwMode="auto">
            <a:xfrm>
              <a:off x="7847939" y="4016159"/>
              <a:ext cx="711591" cy="711590"/>
            </a:xfrm>
            <a:prstGeom prst="ellipse">
              <a:avLst/>
            </a:prstGeom>
            <a:noFill/>
            <a:ln w="28575">
              <a:solidFill>
                <a:srgbClr val="45BEE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54"/>
            <p:cNvGrpSpPr/>
            <p:nvPr/>
          </p:nvGrpSpPr>
          <p:grpSpPr>
            <a:xfrm>
              <a:off x="3857151" y="4183944"/>
              <a:ext cx="274072" cy="378386"/>
              <a:chOff x="5011738" y="2427288"/>
              <a:chExt cx="212725" cy="293688"/>
            </a:xfrm>
            <a:solidFill>
              <a:schemeClr val="bg1"/>
            </a:solidFill>
          </p:grpSpPr>
          <p:sp>
            <p:nvSpPr>
              <p:cNvPr id="30" name="Freeform: Shape 55"/>
              <p:cNvSpPr>
                <a:spLocks/>
              </p:cNvSpPr>
              <p:nvPr/>
            </p:nvSpPr>
            <p:spPr bwMode="auto">
              <a:xfrm>
                <a:off x="5011738" y="2427288"/>
                <a:ext cx="212725" cy="293688"/>
              </a:xfrm>
              <a:custGeom>
                <a:avLst/>
                <a:gdLst/>
                <a:ahLst/>
                <a:cxnLst>
                  <a:cxn ang="0">
                    <a:pos x="78" y="11"/>
                  </a:cxn>
                  <a:cxn ang="0">
                    <a:pos x="84" y="11"/>
                  </a:cxn>
                  <a:cxn ang="0">
                    <a:pos x="84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7" y="11"/>
                  </a:cxn>
                  <a:cxn ang="0">
                    <a:pos x="30" y="52"/>
                  </a:cxn>
                  <a:cxn ang="0">
                    <a:pos x="30" y="64"/>
                  </a:cxn>
                  <a:cxn ang="0">
                    <a:pos x="8" y="105"/>
                  </a:cxn>
                  <a:cxn ang="0">
                    <a:pos x="0" y="105"/>
                  </a:cxn>
                  <a:cxn ang="0">
                    <a:pos x="0" y="116"/>
                  </a:cxn>
                  <a:cxn ang="0">
                    <a:pos x="84" y="116"/>
                  </a:cxn>
                  <a:cxn ang="0">
                    <a:pos x="84" y="105"/>
                  </a:cxn>
                  <a:cxn ang="0">
                    <a:pos x="78" y="105"/>
                  </a:cxn>
                  <a:cxn ang="0">
                    <a:pos x="55" y="64"/>
                  </a:cxn>
                  <a:cxn ang="0">
                    <a:pos x="55" y="52"/>
                  </a:cxn>
                  <a:cxn ang="0">
                    <a:pos x="78" y="11"/>
                  </a:cxn>
                  <a:cxn ang="0">
                    <a:pos x="52" y="69"/>
                  </a:cxn>
                  <a:cxn ang="0">
                    <a:pos x="72" y="105"/>
                  </a:cxn>
                  <a:cxn ang="0">
                    <a:pos x="67" y="105"/>
                  </a:cxn>
                  <a:cxn ang="0">
                    <a:pos x="56" y="93"/>
                  </a:cxn>
                  <a:cxn ang="0">
                    <a:pos x="43" y="77"/>
                  </a:cxn>
                  <a:cxn ang="0">
                    <a:pos x="30" y="93"/>
                  </a:cxn>
                  <a:cxn ang="0">
                    <a:pos x="20" y="105"/>
                  </a:cxn>
                  <a:cxn ang="0">
                    <a:pos x="13" y="105"/>
                  </a:cxn>
                  <a:cxn ang="0">
                    <a:pos x="34" y="69"/>
                  </a:cxn>
                  <a:cxn ang="0">
                    <a:pos x="36" y="69"/>
                  </a:cxn>
                  <a:cxn ang="0">
                    <a:pos x="36" y="48"/>
                  </a:cxn>
                  <a:cxn ang="0">
                    <a:pos x="34" y="47"/>
                  </a:cxn>
                  <a:cxn ang="0">
                    <a:pos x="13" y="11"/>
                  </a:cxn>
                  <a:cxn ang="0">
                    <a:pos x="72" y="11"/>
                  </a:cxn>
                  <a:cxn ang="0">
                    <a:pos x="52" y="47"/>
                  </a:cxn>
                  <a:cxn ang="0">
                    <a:pos x="49" y="48"/>
                  </a:cxn>
                  <a:cxn ang="0">
                    <a:pos x="49" y="69"/>
                  </a:cxn>
                  <a:cxn ang="0">
                    <a:pos x="52" y="69"/>
                  </a:cxn>
                </a:cxnLst>
                <a:rect l="0" t="0" r="r" b="b"/>
                <a:pathLst>
                  <a:path w="84" h="116">
                    <a:moveTo>
                      <a:pt x="78" y="11"/>
                    </a:move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33"/>
                      <a:pt x="16" y="48"/>
                      <a:pt x="30" y="52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17" y="69"/>
                      <a:pt x="9" y="83"/>
                      <a:pt x="8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7" y="83"/>
                      <a:pt x="69" y="69"/>
                      <a:pt x="55" y="64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69" y="48"/>
                      <a:pt x="77" y="33"/>
                      <a:pt x="78" y="11"/>
                    </a:cubicBezTo>
                    <a:close/>
                    <a:moveTo>
                      <a:pt x="52" y="69"/>
                    </a:moveTo>
                    <a:cubicBezTo>
                      <a:pt x="67" y="73"/>
                      <a:pt x="72" y="90"/>
                      <a:pt x="72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4" y="90"/>
                      <a:pt x="18" y="73"/>
                      <a:pt x="34" y="69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18" y="43"/>
                      <a:pt x="14" y="27"/>
                      <a:pt x="1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27"/>
                      <a:pt x="67" y="43"/>
                      <a:pt x="52" y="47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69"/>
                      <a:pt x="49" y="69"/>
                      <a:pt x="49" y="69"/>
                    </a:cubicBezTo>
                    <a:lnTo>
                      <a:pt x="52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6"/>
              <p:cNvSpPr>
                <a:spLocks/>
              </p:cNvSpPr>
              <p:nvPr/>
            </p:nvSpPr>
            <p:spPr bwMode="auto">
              <a:xfrm>
                <a:off x="5092701" y="2516188"/>
                <a:ext cx="60325" cy="34925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0"/>
                  </a:cxn>
                  <a:cxn ang="0">
                    <a:pos x="9" y="11"/>
                  </a:cxn>
                  <a:cxn ang="0">
                    <a:pos x="19" y="22"/>
                  </a:cxn>
                  <a:cxn ang="0">
                    <a:pos x="29" y="11"/>
                  </a:cxn>
                  <a:cxn ang="0">
                    <a:pos x="38" y="0"/>
                  </a:cxn>
                </a:cxnLst>
                <a:rect l="0" t="0" r="r" b="b"/>
                <a:pathLst>
                  <a:path w="38" h="22">
                    <a:moveTo>
                      <a:pt x="38" y="0"/>
                    </a:moveTo>
                    <a:lnTo>
                      <a:pt x="0" y="0"/>
                    </a:lnTo>
                    <a:lnTo>
                      <a:pt x="9" y="11"/>
                    </a:lnTo>
                    <a:lnTo>
                      <a:pt x="19" y="22"/>
                    </a:lnTo>
                    <a:lnTo>
                      <a:pt x="29" y="1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Freeform: Shape 57"/>
            <p:cNvSpPr>
              <a:spLocks/>
            </p:cNvSpPr>
            <p:nvPr/>
          </p:nvSpPr>
          <p:spPr bwMode="auto">
            <a:xfrm>
              <a:off x="8009924" y="4153068"/>
              <a:ext cx="392703" cy="446032"/>
            </a:xfrm>
            <a:custGeom>
              <a:avLst/>
              <a:gdLst/>
              <a:ahLst/>
              <a:cxnLst>
                <a:cxn ang="0">
                  <a:pos x="87" y="109"/>
                </a:cxn>
                <a:cxn ang="0">
                  <a:pos x="82" y="109"/>
                </a:cxn>
                <a:cxn ang="0">
                  <a:pos x="102" y="73"/>
                </a:cxn>
                <a:cxn ang="0">
                  <a:pos x="69" y="31"/>
                </a:cxn>
                <a:cxn ang="0">
                  <a:pos x="77" y="15"/>
                </a:cxn>
                <a:cxn ang="0">
                  <a:pos x="76" y="10"/>
                </a:cxn>
                <a:cxn ang="0">
                  <a:pos x="56" y="1"/>
                </a:cxn>
                <a:cxn ang="0">
                  <a:pos x="53" y="0"/>
                </a:cxn>
                <a:cxn ang="0">
                  <a:pos x="51" y="2"/>
                </a:cxn>
                <a:cxn ang="0">
                  <a:pos x="28" y="46"/>
                </a:cxn>
                <a:cxn ang="0">
                  <a:pos x="31" y="57"/>
                </a:cxn>
                <a:cxn ang="0">
                  <a:pos x="28" y="63"/>
                </a:cxn>
                <a:cxn ang="0">
                  <a:pos x="41" y="69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54" y="59"/>
                </a:cxn>
                <a:cxn ang="0">
                  <a:pos x="62" y="44"/>
                </a:cxn>
                <a:cxn ang="0">
                  <a:pos x="87" y="73"/>
                </a:cxn>
                <a:cxn ang="0">
                  <a:pos x="58" y="102"/>
                </a:cxn>
                <a:cxn ang="0">
                  <a:pos x="37" y="95"/>
                </a:cxn>
                <a:cxn ang="0">
                  <a:pos x="37" y="91"/>
                </a:cxn>
                <a:cxn ang="0">
                  <a:pos x="40" y="87"/>
                </a:cxn>
                <a:cxn ang="0">
                  <a:pos x="58" y="87"/>
                </a:cxn>
                <a:cxn ang="0">
                  <a:pos x="58" y="80"/>
                </a:cxn>
                <a:cxn ang="0">
                  <a:pos x="30" y="80"/>
                </a:cxn>
                <a:cxn ang="0">
                  <a:pos x="16" y="80"/>
                </a:cxn>
                <a:cxn ang="0">
                  <a:pos x="0" y="80"/>
                </a:cxn>
                <a:cxn ang="0">
                  <a:pos x="0" y="87"/>
                </a:cxn>
                <a:cxn ang="0">
                  <a:pos x="17" y="87"/>
                </a:cxn>
                <a:cxn ang="0">
                  <a:pos x="18" y="87"/>
                </a:cxn>
                <a:cxn ang="0">
                  <a:pos x="22" y="91"/>
                </a:cxn>
                <a:cxn ang="0">
                  <a:pos x="22" y="95"/>
                </a:cxn>
                <a:cxn ang="0">
                  <a:pos x="22" y="109"/>
                </a:cxn>
                <a:cxn ang="0">
                  <a:pos x="8" y="116"/>
                </a:cxn>
                <a:cxn ang="0">
                  <a:pos x="102" y="116"/>
                </a:cxn>
                <a:cxn ang="0">
                  <a:pos x="87" y="109"/>
                </a:cxn>
                <a:cxn ang="0">
                  <a:pos x="62" y="10"/>
                </a:cxn>
                <a:cxn ang="0">
                  <a:pos x="60" y="12"/>
                </a:cxn>
                <a:cxn ang="0">
                  <a:pos x="43" y="44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53" y="10"/>
                </a:cxn>
                <a:cxn ang="0">
                  <a:pos x="55" y="8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0"/>
                </a:cxn>
              </a:cxnLst>
              <a:rect l="0" t="0" r="r" b="b"/>
              <a:pathLst>
                <a:path w="102" h="116">
                  <a:moveTo>
                    <a:pt x="87" y="109"/>
                  </a:moveTo>
                  <a:cubicBezTo>
                    <a:pt x="82" y="109"/>
                    <a:pt x="82" y="109"/>
                    <a:pt x="82" y="109"/>
                  </a:cubicBezTo>
                  <a:cubicBezTo>
                    <a:pt x="94" y="101"/>
                    <a:pt x="102" y="88"/>
                    <a:pt x="102" y="73"/>
                  </a:cubicBezTo>
                  <a:cubicBezTo>
                    <a:pt x="102" y="52"/>
                    <a:pt x="88" y="35"/>
                    <a:pt x="69" y="3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8" y="13"/>
                    <a:pt x="77" y="11"/>
                    <a:pt x="76" y="10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52" y="1"/>
                    <a:pt x="52" y="2"/>
                    <a:pt x="51" y="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6" y="50"/>
                    <a:pt x="28" y="55"/>
                    <a:pt x="31" y="5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8" y="65"/>
                    <a:pt x="52" y="63"/>
                    <a:pt x="54" y="59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76" y="46"/>
                    <a:pt x="87" y="58"/>
                    <a:pt x="87" y="73"/>
                  </a:cubicBezTo>
                  <a:cubicBezTo>
                    <a:pt x="87" y="89"/>
                    <a:pt x="74" y="102"/>
                    <a:pt x="58" y="102"/>
                  </a:cubicBezTo>
                  <a:cubicBezTo>
                    <a:pt x="51" y="102"/>
                    <a:pt x="42" y="99"/>
                    <a:pt x="37" y="95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89"/>
                    <a:pt x="38" y="87"/>
                    <a:pt x="40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20" y="87"/>
                    <a:pt x="22" y="89"/>
                    <a:pt x="22" y="91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14" y="109"/>
                    <a:pt x="8" y="108"/>
                    <a:pt x="8" y="116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08"/>
                    <a:pt x="95" y="109"/>
                    <a:pt x="87" y="109"/>
                  </a:cubicBezTo>
                  <a:close/>
                  <a:moveTo>
                    <a:pt x="62" y="10"/>
                  </a:moveTo>
                  <a:cubicBezTo>
                    <a:pt x="61" y="10"/>
                    <a:pt x="60" y="11"/>
                    <a:pt x="60" y="1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3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4" y="8"/>
                    <a:pt x="55" y="8"/>
                  </a:cubicBezTo>
                  <a:cubicBezTo>
                    <a:pt x="56" y="7"/>
                    <a:pt x="57" y="7"/>
                    <a:pt x="58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58"/>
            <p:cNvSpPr>
              <a:spLocks/>
            </p:cNvSpPr>
            <p:nvPr/>
          </p:nvSpPr>
          <p:spPr bwMode="auto">
            <a:xfrm>
              <a:off x="3817011" y="2317030"/>
              <a:ext cx="353842" cy="37634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5" y="0"/>
                </a:cxn>
                <a:cxn ang="0">
                  <a:pos x="7" y="7"/>
                </a:cxn>
                <a:cxn ang="0">
                  <a:pos x="7" y="22"/>
                </a:cxn>
                <a:cxn ang="0">
                  <a:pos x="18" y="22"/>
                </a:cxn>
                <a:cxn ang="0">
                  <a:pos x="22" y="26"/>
                </a:cxn>
                <a:cxn ang="0">
                  <a:pos x="18" y="29"/>
                </a:cxn>
                <a:cxn ang="0">
                  <a:pos x="4" y="29"/>
                </a:cxn>
                <a:cxn ang="0">
                  <a:pos x="0" y="33"/>
                </a:cxn>
                <a:cxn ang="0">
                  <a:pos x="4" y="36"/>
                </a:cxn>
                <a:cxn ang="0">
                  <a:pos x="7" y="36"/>
                </a:cxn>
                <a:cxn ang="0">
                  <a:pos x="7" y="51"/>
                </a:cxn>
                <a:cxn ang="0">
                  <a:pos x="18" y="51"/>
                </a:cxn>
                <a:cxn ang="0">
                  <a:pos x="22" y="55"/>
                </a:cxn>
                <a:cxn ang="0">
                  <a:pos x="18" y="58"/>
                </a:cxn>
                <a:cxn ang="0">
                  <a:pos x="4" y="58"/>
                </a:cxn>
                <a:cxn ang="0">
                  <a:pos x="0" y="62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7" y="80"/>
                </a:cxn>
                <a:cxn ang="0">
                  <a:pos x="18" y="80"/>
                </a:cxn>
                <a:cxn ang="0">
                  <a:pos x="22" y="84"/>
                </a:cxn>
                <a:cxn ang="0">
                  <a:pos x="18" y="87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4" y="95"/>
                </a:cxn>
                <a:cxn ang="0">
                  <a:pos x="7" y="95"/>
                </a:cxn>
                <a:cxn ang="0">
                  <a:pos x="7" y="109"/>
                </a:cxn>
                <a:cxn ang="0">
                  <a:pos x="15" y="116"/>
                </a:cxn>
                <a:cxn ang="0">
                  <a:pos x="102" y="116"/>
                </a:cxn>
                <a:cxn ang="0">
                  <a:pos x="109" y="109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87" y="51"/>
                </a:cxn>
                <a:cxn ang="0">
                  <a:pos x="44" y="51"/>
                </a:cxn>
                <a:cxn ang="0">
                  <a:pos x="44" y="22"/>
                </a:cxn>
                <a:cxn ang="0">
                  <a:pos x="87" y="22"/>
                </a:cxn>
                <a:cxn ang="0">
                  <a:pos x="87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22"/>
                    <a:pt x="22" y="24"/>
                    <a:pt x="22" y="26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1"/>
                    <a:pt x="0" y="33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1"/>
                    <a:pt x="22" y="53"/>
                    <a:pt x="22" y="55"/>
                  </a:cubicBezTo>
                  <a:cubicBezTo>
                    <a:pt x="22" y="57"/>
                    <a:pt x="20" y="58"/>
                    <a:pt x="18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60"/>
                    <a:pt x="0" y="62"/>
                  </a:cubicBezTo>
                  <a:cubicBezTo>
                    <a:pt x="0" y="64"/>
                    <a:pt x="2" y="66"/>
                    <a:pt x="4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0" y="80"/>
                    <a:pt x="22" y="82"/>
                    <a:pt x="22" y="84"/>
                  </a:cubicBezTo>
                  <a:cubicBezTo>
                    <a:pt x="22" y="86"/>
                    <a:pt x="20" y="87"/>
                    <a:pt x="18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7"/>
                    <a:pt x="0" y="89"/>
                    <a:pt x="0" y="91"/>
                  </a:cubicBezTo>
                  <a:cubicBezTo>
                    <a:pt x="0" y="93"/>
                    <a:pt x="2" y="95"/>
                    <a:pt x="4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13"/>
                    <a:pt x="11" y="116"/>
                    <a:pt x="15" y="116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6" y="116"/>
                    <a:pt x="109" y="113"/>
                    <a:pt x="109" y="109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87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59"/>
            <p:cNvGrpSpPr/>
            <p:nvPr/>
          </p:nvGrpSpPr>
          <p:grpSpPr>
            <a:xfrm>
              <a:off x="7999412" y="2278813"/>
              <a:ext cx="417246" cy="419512"/>
              <a:chOff x="4427538" y="2427288"/>
              <a:chExt cx="292101" cy="293688"/>
            </a:xfrm>
            <a:solidFill>
              <a:schemeClr val="bg1"/>
            </a:solidFill>
          </p:grpSpPr>
          <p:sp>
            <p:nvSpPr>
              <p:cNvPr id="28" name="Freeform: Shape 60"/>
              <p:cNvSpPr>
                <a:spLocks/>
              </p:cNvSpPr>
              <p:nvPr/>
            </p:nvSpPr>
            <p:spPr bwMode="auto">
              <a:xfrm>
                <a:off x="4427538" y="2519363"/>
                <a:ext cx="201613" cy="201613"/>
              </a:xfrm>
              <a:custGeom>
                <a:avLst/>
                <a:gdLst/>
                <a:ahLst/>
                <a:cxnLst>
                  <a:cxn ang="0">
                    <a:pos x="75" y="32"/>
                  </a:cxn>
                  <a:cxn ang="0">
                    <a:pos x="64" y="32"/>
                  </a:cxn>
                  <a:cxn ang="0">
                    <a:pos x="61" y="26"/>
                  </a:cxn>
                  <a:cxn ang="0">
                    <a:pos x="69" y="19"/>
                  </a:cxn>
                  <a:cxn ang="0">
                    <a:pos x="69" y="13"/>
                  </a:cxn>
                  <a:cxn ang="0">
                    <a:pos x="66" y="10"/>
                  </a:cxn>
                  <a:cxn ang="0">
                    <a:pos x="59" y="10"/>
                  </a:cxn>
                  <a:cxn ang="0">
                    <a:pos x="52" y="17"/>
                  </a:cxn>
                  <a:cxn ang="0">
                    <a:pos x="45" y="14"/>
                  </a:cxn>
                  <a:cxn ang="0">
                    <a:pos x="45" y="5"/>
                  </a:cxn>
                  <a:cxn ang="0">
                    <a:pos x="41" y="0"/>
                  </a:cxn>
                  <a:cxn ang="0">
                    <a:pos x="37" y="0"/>
                  </a:cxn>
                  <a:cxn ang="0">
                    <a:pos x="32" y="5"/>
                  </a:cxn>
                  <a:cxn ang="0">
                    <a:pos x="32" y="14"/>
                  </a:cxn>
                  <a:cxn ang="0">
                    <a:pos x="25" y="17"/>
                  </a:cxn>
                  <a:cxn ang="0">
                    <a:pos x="19" y="11"/>
                  </a:cxn>
                  <a:cxn ang="0">
                    <a:pos x="12" y="11"/>
                  </a:cxn>
                  <a:cxn ang="0">
                    <a:pos x="9" y="14"/>
                  </a:cxn>
                  <a:cxn ang="0">
                    <a:pos x="9" y="21"/>
                  </a:cxn>
                  <a:cxn ang="0">
                    <a:pos x="16" y="27"/>
                  </a:cxn>
                  <a:cxn ang="0">
                    <a:pos x="13" y="35"/>
                  </a:cxn>
                  <a:cxn ang="0">
                    <a:pos x="4" y="35"/>
                  </a:cxn>
                  <a:cxn ang="0">
                    <a:pos x="0" y="39"/>
                  </a:cxn>
                  <a:cxn ang="0">
                    <a:pos x="0" y="44"/>
                  </a:cxn>
                  <a:cxn ang="0">
                    <a:pos x="4" y="48"/>
                  </a:cxn>
                  <a:cxn ang="0">
                    <a:pos x="13" y="48"/>
                  </a:cxn>
                  <a:cxn ang="0">
                    <a:pos x="17" y="55"/>
                  </a:cxn>
                  <a:cxn ang="0">
                    <a:pos x="11" y="61"/>
                  </a:cxn>
                  <a:cxn ang="0">
                    <a:pos x="11" y="68"/>
                  </a:cxn>
                  <a:cxn ang="0">
                    <a:pos x="14" y="71"/>
                  </a:cxn>
                  <a:cxn ang="0">
                    <a:pos x="20" y="71"/>
                  </a:cxn>
                  <a:cxn ang="0">
                    <a:pos x="27" y="64"/>
                  </a:cxn>
                  <a:cxn ang="0">
                    <a:pos x="34" y="66"/>
                  </a:cxn>
                  <a:cxn ang="0">
                    <a:pos x="34" y="76"/>
                  </a:cxn>
                  <a:cxn ang="0">
                    <a:pos x="39" y="80"/>
                  </a:cxn>
                  <a:cxn ang="0">
                    <a:pos x="43" y="80"/>
                  </a:cxn>
                  <a:cxn ang="0">
                    <a:pos x="48" y="76"/>
                  </a:cxn>
                  <a:cxn ang="0">
                    <a:pos x="48" y="65"/>
                  </a:cxn>
                  <a:cxn ang="0">
                    <a:pos x="54" y="62"/>
                  </a:cxn>
                  <a:cxn ang="0">
                    <a:pos x="61" y="69"/>
                  </a:cxn>
                  <a:cxn ang="0">
                    <a:pos x="67" y="69"/>
                  </a:cxn>
                  <a:cxn ang="0">
                    <a:pos x="70" y="66"/>
                  </a:cxn>
                  <a:cxn ang="0">
                    <a:pos x="70" y="60"/>
                  </a:cxn>
                  <a:cxn ang="0">
                    <a:pos x="63" y="52"/>
                  </a:cxn>
                  <a:cxn ang="0">
                    <a:pos x="65" y="46"/>
                  </a:cxn>
                  <a:cxn ang="0">
                    <a:pos x="75" y="46"/>
                  </a:cxn>
                  <a:cxn ang="0">
                    <a:pos x="80" y="41"/>
                  </a:cxn>
                  <a:cxn ang="0">
                    <a:pos x="80" y="37"/>
                  </a:cxn>
                  <a:cxn ang="0">
                    <a:pos x="75" y="32"/>
                  </a:cxn>
                  <a:cxn ang="0">
                    <a:pos x="39" y="51"/>
                  </a:cxn>
                  <a:cxn ang="0">
                    <a:pos x="28" y="40"/>
                  </a:cxn>
                  <a:cxn ang="0">
                    <a:pos x="39" y="29"/>
                  </a:cxn>
                  <a:cxn ang="0">
                    <a:pos x="50" y="40"/>
                  </a:cxn>
                  <a:cxn ang="0">
                    <a:pos x="39" y="51"/>
                  </a:cxn>
                </a:cxnLst>
                <a:rect l="0" t="0" r="r" b="b"/>
                <a:pathLst>
                  <a:path w="80" h="80">
                    <a:moveTo>
                      <a:pt x="75" y="32"/>
                    </a:move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0"/>
                      <a:pt x="63" y="28"/>
                      <a:pt x="61" y="2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7"/>
                      <a:pt x="71" y="14"/>
                      <a:pt x="69" y="13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4" y="8"/>
                      <a:pt x="61" y="8"/>
                      <a:pt x="59" y="10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0" y="16"/>
                      <a:pt x="48" y="15"/>
                      <a:pt x="45" y="1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4" y="0"/>
                      <a:pt x="32" y="2"/>
                      <a:pt x="32" y="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5"/>
                      <a:pt x="27" y="16"/>
                      <a:pt x="25" y="17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7" y="9"/>
                      <a:pt x="14" y="9"/>
                      <a:pt x="12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6"/>
                      <a:pt x="8" y="19"/>
                      <a:pt x="9" y="2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9"/>
                      <a:pt x="13" y="32"/>
                      <a:pt x="1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51"/>
                      <a:pt x="15" y="53"/>
                      <a:pt x="17" y="55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9" y="63"/>
                      <a:pt x="9" y="66"/>
                      <a:pt x="11" y="68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6" y="72"/>
                      <a:pt x="19" y="72"/>
                      <a:pt x="20" y="7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9" y="65"/>
                      <a:pt x="32" y="66"/>
                      <a:pt x="34" y="6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8"/>
                      <a:pt x="36" y="80"/>
                      <a:pt x="39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6" y="80"/>
                      <a:pt x="48" y="78"/>
                      <a:pt x="48" y="76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50" y="64"/>
                      <a:pt x="52" y="63"/>
                      <a:pt x="54" y="62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3" y="71"/>
                      <a:pt x="66" y="71"/>
                      <a:pt x="67" y="69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2" y="64"/>
                      <a:pt x="72" y="62"/>
                      <a:pt x="70" y="60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4" y="50"/>
                      <a:pt x="64" y="48"/>
                      <a:pt x="6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8" y="46"/>
                      <a:pt x="80" y="44"/>
                      <a:pt x="80" y="4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0" y="34"/>
                      <a:pt x="78" y="32"/>
                      <a:pt x="75" y="32"/>
                    </a:cubicBezTo>
                    <a:close/>
                    <a:moveTo>
                      <a:pt x="39" y="51"/>
                    </a:moveTo>
                    <a:cubicBezTo>
                      <a:pt x="33" y="51"/>
                      <a:pt x="28" y="46"/>
                      <a:pt x="28" y="40"/>
                    </a:cubicBezTo>
                    <a:cubicBezTo>
                      <a:pt x="28" y="34"/>
                      <a:pt x="33" y="29"/>
                      <a:pt x="39" y="29"/>
                    </a:cubicBezTo>
                    <a:cubicBezTo>
                      <a:pt x="45" y="29"/>
                      <a:pt x="50" y="34"/>
                      <a:pt x="50" y="40"/>
                    </a:cubicBezTo>
                    <a:cubicBezTo>
                      <a:pt x="50" y="46"/>
                      <a:pt x="45" y="51"/>
                      <a:pt x="39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61"/>
              <p:cNvSpPr>
                <a:spLocks/>
              </p:cNvSpPr>
              <p:nvPr/>
            </p:nvSpPr>
            <p:spPr bwMode="auto">
              <a:xfrm>
                <a:off x="4591051" y="2427288"/>
                <a:ext cx="128588" cy="128588"/>
              </a:xfrm>
              <a:custGeom>
                <a:avLst/>
                <a:gdLst/>
                <a:ahLst/>
                <a:cxnLst>
                  <a:cxn ang="0">
                    <a:pos x="48" y="20"/>
                  </a:cxn>
                  <a:cxn ang="0">
                    <a:pos x="41" y="20"/>
                  </a:cxn>
                  <a:cxn ang="0">
                    <a:pos x="39" y="17"/>
                  </a:cxn>
                  <a:cxn ang="0">
                    <a:pos x="44" y="12"/>
                  </a:cxn>
                  <a:cxn ang="0">
                    <a:pos x="44" y="8"/>
                  </a:cxn>
                  <a:cxn ang="0">
                    <a:pos x="42" y="6"/>
                  </a:cxn>
                  <a:cxn ang="0">
                    <a:pos x="38" y="6"/>
                  </a:cxn>
                  <a:cxn ang="0">
                    <a:pos x="33" y="11"/>
                  </a:cxn>
                  <a:cxn ang="0">
                    <a:pos x="29" y="9"/>
                  </a:cxn>
                  <a:cxn ang="0">
                    <a:pos x="29" y="3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1" y="3"/>
                  </a:cxn>
                  <a:cxn ang="0">
                    <a:pos x="21" y="9"/>
                  </a:cxn>
                  <a:cxn ang="0">
                    <a:pos x="16" y="11"/>
                  </a:cxn>
                  <a:cxn ang="0">
                    <a:pos x="12" y="7"/>
                  </a:cxn>
                  <a:cxn ang="0">
                    <a:pos x="8" y="7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10" y="17"/>
                  </a:cxn>
                  <a:cxn ang="0">
                    <a:pos x="8" y="22"/>
                  </a:cxn>
                  <a:cxn ang="0">
                    <a:pos x="3" y="22"/>
                  </a:cxn>
                  <a:cxn ang="0">
                    <a:pos x="0" y="25"/>
                  </a:cxn>
                  <a:cxn ang="0">
                    <a:pos x="0" y="27"/>
                  </a:cxn>
                  <a:cxn ang="0">
                    <a:pos x="3" y="30"/>
                  </a:cxn>
                  <a:cxn ang="0">
                    <a:pos x="9" y="30"/>
                  </a:cxn>
                  <a:cxn ang="0">
                    <a:pos x="11" y="35"/>
                  </a:cxn>
                  <a:cxn ang="0">
                    <a:pos x="7" y="39"/>
                  </a:cxn>
                  <a:cxn ang="0">
                    <a:pos x="7" y="43"/>
                  </a:cxn>
                  <a:cxn ang="0">
                    <a:pos x="9" y="45"/>
                  </a:cxn>
                  <a:cxn ang="0">
                    <a:pos x="13" y="45"/>
                  </a:cxn>
                  <a:cxn ang="0">
                    <a:pos x="17" y="41"/>
                  </a:cxn>
                  <a:cxn ang="0">
                    <a:pos x="22" y="42"/>
                  </a:cxn>
                  <a:cxn ang="0">
                    <a:pos x="22" y="48"/>
                  </a:cxn>
                  <a:cxn ang="0">
                    <a:pos x="25" y="51"/>
                  </a:cxn>
                  <a:cxn ang="0">
                    <a:pos x="28" y="51"/>
                  </a:cxn>
                  <a:cxn ang="0">
                    <a:pos x="31" y="48"/>
                  </a:cxn>
                  <a:cxn ang="0">
                    <a:pos x="31" y="41"/>
                  </a:cxn>
                  <a:cxn ang="0">
                    <a:pos x="35" y="39"/>
                  </a:cxn>
                  <a:cxn ang="0">
                    <a:pos x="39" y="44"/>
                  </a:cxn>
                  <a:cxn ang="0">
                    <a:pos x="43" y="44"/>
                  </a:cxn>
                  <a:cxn ang="0">
                    <a:pos x="45" y="42"/>
                  </a:cxn>
                  <a:cxn ang="0">
                    <a:pos x="45" y="38"/>
                  </a:cxn>
                  <a:cxn ang="0">
                    <a:pos x="40" y="33"/>
                  </a:cxn>
                  <a:cxn ang="0">
                    <a:pos x="42" y="29"/>
                  </a:cxn>
                  <a:cxn ang="0">
                    <a:pos x="48" y="29"/>
                  </a:cxn>
                  <a:cxn ang="0">
                    <a:pos x="51" y="26"/>
                  </a:cxn>
                  <a:cxn ang="0">
                    <a:pos x="51" y="23"/>
                  </a:cxn>
                  <a:cxn ang="0">
                    <a:pos x="48" y="20"/>
                  </a:cxn>
                  <a:cxn ang="0">
                    <a:pos x="25" y="32"/>
                  </a:cxn>
                  <a:cxn ang="0">
                    <a:pos x="18" y="25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25" y="32"/>
                  </a:cxn>
                </a:cxnLst>
                <a:rect l="0" t="0" r="r" b="b"/>
                <a:pathLst>
                  <a:path w="51" h="51">
                    <a:moveTo>
                      <a:pt x="48" y="20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19"/>
                      <a:pt x="40" y="18"/>
                      <a:pt x="39" y="17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1"/>
                      <a:pt x="45" y="9"/>
                      <a:pt x="44" y="8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5"/>
                      <a:pt x="39" y="5"/>
                      <a:pt x="38" y="6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0"/>
                      <a:pt x="31" y="9"/>
                      <a:pt x="29" y="9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1" y="1"/>
                      <a:pt x="21" y="3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8" y="10"/>
                      <a:pt x="16" y="1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9" y="6"/>
                      <a:pt x="8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8"/>
                      <a:pt x="9" y="20"/>
                      <a:pt x="8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0"/>
                      <a:pt x="3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2"/>
                      <a:pt x="10" y="34"/>
                      <a:pt x="11" y="35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0"/>
                      <a:pt x="6" y="42"/>
                      <a:pt x="7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9" y="41"/>
                      <a:pt x="20" y="42"/>
                      <a:pt x="22" y="42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9"/>
                      <a:pt x="23" y="51"/>
                      <a:pt x="25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31" y="49"/>
                      <a:pt x="31" y="48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3" y="40"/>
                      <a:pt x="35" y="39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40" y="45"/>
                      <a:pt x="42" y="45"/>
                      <a:pt x="43" y="44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1"/>
                      <a:pt x="46" y="39"/>
                      <a:pt x="45" y="38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1" y="32"/>
                      <a:pt x="41" y="30"/>
                      <a:pt x="42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50" y="29"/>
                      <a:pt x="51" y="28"/>
                      <a:pt x="51" y="26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2"/>
                      <a:pt x="50" y="20"/>
                      <a:pt x="48" y="20"/>
                    </a:cubicBezTo>
                    <a:close/>
                    <a:moveTo>
                      <a:pt x="25" y="32"/>
                    </a:moveTo>
                    <a:cubicBezTo>
                      <a:pt x="21" y="32"/>
                      <a:pt x="18" y="29"/>
                      <a:pt x="18" y="25"/>
                    </a:cubicBezTo>
                    <a:cubicBezTo>
                      <a:pt x="18" y="21"/>
                      <a:pt x="21" y="18"/>
                      <a:pt x="25" y="18"/>
                    </a:cubicBezTo>
                    <a:cubicBezTo>
                      <a:pt x="29" y="18"/>
                      <a:pt x="32" y="21"/>
                      <a:pt x="32" y="25"/>
                    </a:cubicBezTo>
                    <a:cubicBezTo>
                      <a:pt x="32" y="29"/>
                      <a:pt x="29" y="32"/>
                      <a:pt x="25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706346" y="2095555"/>
              <a:ext cx="2309638" cy="917550"/>
              <a:chOff x="1962994" y="2091953"/>
              <a:chExt cx="2309638" cy="91755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962994" y="2091953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706346" y="3913179"/>
              <a:ext cx="2309638" cy="917550"/>
              <a:chOff x="1962994" y="2091953"/>
              <a:chExt cx="2309638" cy="91755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962994" y="2091953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180642" y="2095555"/>
              <a:ext cx="2309638" cy="917550"/>
              <a:chOff x="1962994" y="2091953"/>
              <a:chExt cx="2309638" cy="91755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856860" y="2091953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180642" y="3913179"/>
              <a:ext cx="2309638" cy="917550"/>
              <a:chOff x="1962994" y="2091953"/>
              <a:chExt cx="2309638" cy="917550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2856860" y="2091953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962994" y="2363172"/>
                <a:ext cx="23096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/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5" name="组合 54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6" name="等腰三角形 55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545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64"/>
          <p:cNvSpPr txBox="1">
            <a:spLocks noChangeArrowheads="1"/>
          </p:cNvSpPr>
          <p:nvPr/>
        </p:nvSpPr>
        <p:spPr bwMode="auto">
          <a:xfrm>
            <a:off x="2572990" y="378439"/>
            <a:ext cx="7046020" cy="1107996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lvl="0" defTabSz="1219170"/>
            <a:r>
              <a:rPr lang="en-US" altLang="zh-CN" sz="6600" b="1" dirty="0">
                <a:solidFill>
                  <a:prstClr val="white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CONTENT</a:t>
            </a:r>
            <a:endParaRPr lang="zh-CN" altLang="en-US" sz="6600" b="1" dirty="0">
              <a:solidFill>
                <a:prstClr val="white"/>
              </a:solidFill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696199" y="1931769"/>
            <a:ext cx="4806201" cy="646331"/>
            <a:chOff x="1696199" y="1931769"/>
            <a:chExt cx="4806201" cy="646331"/>
          </a:xfrm>
        </p:grpSpPr>
        <p:grpSp>
          <p:nvGrpSpPr>
            <p:cNvPr id="7" name="组合 6"/>
            <p:cNvGrpSpPr/>
            <p:nvPr/>
          </p:nvGrpSpPr>
          <p:grpSpPr>
            <a:xfrm>
              <a:off x="5689600" y="1931769"/>
              <a:ext cx="812800" cy="646331"/>
              <a:chOff x="5689600" y="2312769"/>
              <a:chExt cx="812800" cy="64633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5778500" y="2324100"/>
                <a:ext cx="635000" cy="635000"/>
              </a:xfrm>
              <a:prstGeom prst="ellipse">
                <a:avLst/>
              </a:prstGeom>
              <a:solidFill>
                <a:srgbClr val="45BEE3"/>
              </a:solidFill>
              <a:ln w="50800">
                <a:solidFill>
                  <a:schemeClr val="bg1">
                    <a:alpha val="6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164"/>
              <p:cNvSpPr txBox="1">
                <a:spLocks noChangeArrowheads="1"/>
              </p:cNvSpPr>
              <p:nvPr/>
            </p:nvSpPr>
            <p:spPr bwMode="auto">
              <a:xfrm>
                <a:off x="5689600" y="2312769"/>
                <a:ext cx="812800" cy="646331"/>
              </a:xfrm>
              <a:prstGeom prst="rect">
                <a:avLst/>
              </a:prstGeom>
              <a:noFill/>
              <a:extLst/>
            </p:spPr>
            <p:txBody>
              <a:bodyPr vert="horz"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4800" b="0">
                    <a:solidFill>
                      <a:srgbClr val="FD3131"/>
                    </a:solidFill>
                    <a:effectLst/>
                    <a:latin typeface="Nexa Bold" panose="02000000000000000000" pitchFamily="50" charset="0"/>
                    <a:ea typeface="汉仪大宋简" panose="02010609000101010101" pitchFamily="49" charset="-122"/>
                  </a:defRPr>
                </a:lvl1pPr>
              </a:lstStyle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方正兰亭刊黑_GBK" panose="02000000000000000000" pitchFamily="2" charset="-122"/>
                    <a:cs typeface="+mn-cs"/>
                  </a:rPr>
                  <a:t>01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方正兰亭刊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453090" y="1972807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标题文字添加此处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96199" y="2297547"/>
              <a:ext cx="39934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000" b="1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THIS TEMPLATE DESIGNED FOR THIS TEMPLATE DESIGNED FOR FEI ER SHE JIFEI ER SHE JI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89600" y="4731434"/>
            <a:ext cx="4806201" cy="646331"/>
            <a:chOff x="5689600" y="4731434"/>
            <a:chExt cx="4806201" cy="646331"/>
          </a:xfrm>
        </p:grpSpPr>
        <p:grpSp>
          <p:nvGrpSpPr>
            <p:cNvPr id="14" name="组合 13"/>
            <p:cNvGrpSpPr/>
            <p:nvPr/>
          </p:nvGrpSpPr>
          <p:grpSpPr>
            <a:xfrm>
              <a:off x="5689600" y="4731434"/>
              <a:ext cx="812800" cy="646331"/>
              <a:chOff x="5689600" y="2312769"/>
              <a:chExt cx="812800" cy="64633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778500" y="2324100"/>
                <a:ext cx="635000" cy="635000"/>
              </a:xfrm>
              <a:prstGeom prst="ellipse">
                <a:avLst/>
              </a:prstGeom>
              <a:solidFill>
                <a:srgbClr val="45BEE3"/>
              </a:solidFill>
              <a:ln w="50800">
                <a:solidFill>
                  <a:schemeClr val="bg1">
                    <a:alpha val="6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164"/>
              <p:cNvSpPr txBox="1">
                <a:spLocks noChangeArrowheads="1"/>
              </p:cNvSpPr>
              <p:nvPr/>
            </p:nvSpPr>
            <p:spPr bwMode="auto">
              <a:xfrm>
                <a:off x="5689600" y="2312769"/>
                <a:ext cx="812800" cy="646331"/>
              </a:xfrm>
              <a:prstGeom prst="rect">
                <a:avLst/>
              </a:prstGeom>
              <a:noFill/>
              <a:extLst/>
            </p:spPr>
            <p:txBody>
              <a:bodyPr vert="horz"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4800" b="0">
                    <a:solidFill>
                      <a:srgbClr val="FD3131"/>
                    </a:solidFill>
                    <a:effectLst/>
                    <a:latin typeface="Nexa Bold" panose="02000000000000000000" pitchFamily="50" charset="0"/>
                    <a:ea typeface="汉仪大宋简" panose="02010609000101010101" pitchFamily="49" charset="-122"/>
                  </a:defRPr>
                </a:lvl1pPr>
              </a:lstStyle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方正兰亭刊黑_GBK" panose="02000000000000000000" pitchFamily="2" charset="-122"/>
                    <a:cs typeface="+mn-cs"/>
                  </a:rPr>
                  <a:t>04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方正兰亭刊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6502400" y="4761424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标题文字添加此处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02400" y="5086164"/>
              <a:ext cx="39934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THIS TEMPLATE DESIGNED FOR THIS TEMPLATE DESIGNED FOR FEI ER SHE JIFEI ER SHE JI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9600" y="2864991"/>
            <a:ext cx="4806201" cy="646331"/>
            <a:chOff x="5689600" y="2864991"/>
            <a:chExt cx="4806201" cy="646331"/>
          </a:xfrm>
        </p:grpSpPr>
        <p:grpSp>
          <p:nvGrpSpPr>
            <p:cNvPr id="8" name="组合 7"/>
            <p:cNvGrpSpPr/>
            <p:nvPr/>
          </p:nvGrpSpPr>
          <p:grpSpPr>
            <a:xfrm>
              <a:off x="5689600" y="2864991"/>
              <a:ext cx="812800" cy="646331"/>
              <a:chOff x="5689600" y="2312769"/>
              <a:chExt cx="812800" cy="64633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778500" y="2324100"/>
                <a:ext cx="635000" cy="635000"/>
              </a:xfrm>
              <a:prstGeom prst="ellipse">
                <a:avLst/>
              </a:prstGeom>
              <a:solidFill>
                <a:srgbClr val="45BEE3"/>
              </a:solidFill>
              <a:ln w="50800">
                <a:solidFill>
                  <a:schemeClr val="bg1">
                    <a:alpha val="6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TextBox 164"/>
              <p:cNvSpPr txBox="1">
                <a:spLocks noChangeArrowheads="1"/>
              </p:cNvSpPr>
              <p:nvPr/>
            </p:nvSpPr>
            <p:spPr bwMode="auto">
              <a:xfrm>
                <a:off x="5689600" y="2312769"/>
                <a:ext cx="812800" cy="646331"/>
              </a:xfrm>
              <a:prstGeom prst="rect">
                <a:avLst/>
              </a:prstGeom>
              <a:noFill/>
              <a:extLst/>
            </p:spPr>
            <p:txBody>
              <a:bodyPr vert="horz"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4800" b="0">
                    <a:solidFill>
                      <a:srgbClr val="FD3131"/>
                    </a:solidFill>
                    <a:effectLst/>
                    <a:latin typeface="Nexa Bold" panose="02000000000000000000" pitchFamily="50" charset="0"/>
                    <a:ea typeface="汉仪大宋简" panose="02010609000101010101" pitchFamily="49" charset="-122"/>
                  </a:defRPr>
                </a:lvl1pPr>
              </a:lstStyle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方正兰亭刊黑_GBK" panose="02000000000000000000" pitchFamily="2" charset="-122"/>
                    <a:cs typeface="+mn-cs"/>
                  </a:rPr>
                  <a:t>02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方正兰亭刊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6502400" y="2904337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标题文字添加此处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02400" y="3229077"/>
              <a:ext cx="39934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b="1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THIS TEMPLATE DESIGNED FOR THIS TEMPLATE DESIGNED FOR FEI ER SHE JIFEI ER SHE JI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6199" y="3798213"/>
            <a:ext cx="4806201" cy="646331"/>
            <a:chOff x="1696199" y="3798213"/>
            <a:chExt cx="4806201" cy="646331"/>
          </a:xfrm>
        </p:grpSpPr>
        <p:grpSp>
          <p:nvGrpSpPr>
            <p:cNvPr id="11" name="组合 10"/>
            <p:cNvGrpSpPr/>
            <p:nvPr/>
          </p:nvGrpSpPr>
          <p:grpSpPr>
            <a:xfrm>
              <a:off x="5689600" y="3798213"/>
              <a:ext cx="812800" cy="646331"/>
              <a:chOff x="5689600" y="2312769"/>
              <a:chExt cx="812800" cy="64633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778500" y="2324100"/>
                <a:ext cx="635000" cy="635000"/>
              </a:xfrm>
              <a:prstGeom prst="ellipse">
                <a:avLst/>
              </a:prstGeom>
              <a:solidFill>
                <a:srgbClr val="45BEE3"/>
              </a:solidFill>
              <a:ln w="50800">
                <a:solidFill>
                  <a:schemeClr val="bg1">
                    <a:alpha val="6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64"/>
              <p:cNvSpPr txBox="1">
                <a:spLocks noChangeArrowheads="1"/>
              </p:cNvSpPr>
              <p:nvPr/>
            </p:nvSpPr>
            <p:spPr bwMode="auto">
              <a:xfrm>
                <a:off x="5689600" y="2312769"/>
                <a:ext cx="812800" cy="646331"/>
              </a:xfrm>
              <a:prstGeom prst="rect">
                <a:avLst/>
              </a:prstGeom>
              <a:noFill/>
              <a:extLst/>
            </p:spPr>
            <p:txBody>
              <a:bodyPr vert="horz"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4800" b="0">
                    <a:solidFill>
                      <a:srgbClr val="FD3131"/>
                    </a:solidFill>
                    <a:effectLst/>
                    <a:latin typeface="Nexa Bold" panose="02000000000000000000" pitchFamily="50" charset="0"/>
                    <a:ea typeface="汉仪大宋简" panose="02010609000101010101" pitchFamily="49" charset="-122"/>
                  </a:defRPr>
                </a:lvl1pPr>
              </a:lstStyle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gency FB" panose="020B0503020202020204" pitchFamily="34" charset="0"/>
                    <a:ea typeface="方正兰亭刊黑_GBK" panose="02000000000000000000" pitchFamily="2" charset="-122"/>
                    <a:cs typeface="+mn-cs"/>
                  </a:rPr>
                  <a:t>03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方正兰亭刊黑_GBK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453090" y="3828203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标题文字添加此处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96199" y="4152943"/>
              <a:ext cx="39934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000" b="1" dirty="0">
                  <a:solidFill>
                    <a:schemeClr val="bg1"/>
                  </a:solidFill>
                  <a:latin typeface="Agency FB" panose="020B0503020202020204" pitchFamily="34" charset="0"/>
                  <a:ea typeface="+mj-ea"/>
                </a:rPr>
                <a:t>THIS TEMPLATE DESIGNED FOR THIS TEMPLATE DESIGNED FOR FEI ER SHE JIFEI ER SHE JI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3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/>
          <p:cNvSpPr/>
          <p:nvPr/>
        </p:nvSpPr>
        <p:spPr>
          <a:xfrm>
            <a:off x="2345598" y="1533939"/>
            <a:ext cx="2371431" cy="3876916"/>
          </a:xfrm>
          <a:prstGeom prst="rect">
            <a:avLst/>
          </a:prstGeom>
          <a:noFill/>
          <a:ln>
            <a:solidFill>
              <a:schemeClr val="bg1">
                <a:alpha val="53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6" name="Rectangle 29"/>
          <p:cNvSpPr/>
          <p:nvPr/>
        </p:nvSpPr>
        <p:spPr>
          <a:xfrm>
            <a:off x="7474973" y="1533939"/>
            <a:ext cx="2371431" cy="3876916"/>
          </a:xfrm>
          <a:prstGeom prst="rect">
            <a:avLst/>
          </a:prstGeom>
          <a:noFill/>
          <a:ln>
            <a:solidFill>
              <a:schemeClr val="bg1">
                <a:alpha val="53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5" name="Rectangle 28"/>
          <p:cNvSpPr/>
          <p:nvPr/>
        </p:nvSpPr>
        <p:spPr>
          <a:xfrm>
            <a:off x="4705201" y="1317726"/>
            <a:ext cx="2781601" cy="4349549"/>
          </a:xfrm>
          <a:prstGeom prst="rect">
            <a:avLst/>
          </a:prstGeom>
          <a:solidFill>
            <a:srgbClr val="45BEE3"/>
          </a:solidFill>
          <a:ln w="381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/>
          </a:p>
        </p:txBody>
      </p:sp>
      <p:cxnSp>
        <p:nvCxnSpPr>
          <p:cNvPr id="8" name="Straight Connector 33"/>
          <p:cNvCxnSpPr/>
          <p:nvPr/>
        </p:nvCxnSpPr>
        <p:spPr>
          <a:xfrm>
            <a:off x="5006354" y="2282879"/>
            <a:ext cx="21792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35"/>
          <p:cNvSpPr/>
          <p:nvPr/>
        </p:nvSpPr>
        <p:spPr>
          <a:xfrm>
            <a:off x="5090189" y="4511390"/>
            <a:ext cx="2011625" cy="404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" name="Rectangle 38"/>
          <p:cNvSpPr/>
          <p:nvPr/>
        </p:nvSpPr>
        <p:spPr>
          <a:xfrm>
            <a:off x="2880571" y="4549611"/>
            <a:ext cx="1301484" cy="353720"/>
          </a:xfrm>
          <a:prstGeom prst="rect">
            <a:avLst/>
          </a:prstGeom>
          <a:solidFill>
            <a:srgbClr val="45B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200" b="1" dirty="0"/>
          </a:p>
        </p:txBody>
      </p:sp>
      <p:sp>
        <p:nvSpPr>
          <p:cNvPr id="11" name="Rectangle 41"/>
          <p:cNvSpPr/>
          <p:nvPr/>
        </p:nvSpPr>
        <p:spPr>
          <a:xfrm>
            <a:off x="8009946" y="4549611"/>
            <a:ext cx="1301484" cy="353720"/>
          </a:xfrm>
          <a:prstGeom prst="rect">
            <a:avLst/>
          </a:prstGeom>
          <a:solidFill>
            <a:srgbClr val="45B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200" b="1" dirty="0"/>
          </a:p>
        </p:txBody>
      </p:sp>
      <p:cxnSp>
        <p:nvCxnSpPr>
          <p:cNvPr id="13" name="Straight Connector 46"/>
          <p:cNvCxnSpPr/>
          <p:nvPr/>
        </p:nvCxnSpPr>
        <p:spPr>
          <a:xfrm>
            <a:off x="2829533" y="2505970"/>
            <a:ext cx="1403562" cy="0"/>
          </a:xfrm>
          <a:prstGeom prst="line">
            <a:avLst/>
          </a:prstGeom>
          <a:ln>
            <a:solidFill>
              <a:srgbClr val="45BE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50"/>
          <p:cNvCxnSpPr/>
          <p:nvPr/>
        </p:nvCxnSpPr>
        <p:spPr>
          <a:xfrm>
            <a:off x="7869589" y="2505965"/>
            <a:ext cx="1582195" cy="0"/>
          </a:xfrm>
          <a:prstGeom prst="line">
            <a:avLst/>
          </a:prstGeom>
          <a:ln>
            <a:solidFill>
              <a:srgbClr val="45BE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60"/>
          <p:cNvSpPr>
            <a:spLocks/>
          </p:cNvSpPr>
          <p:nvPr/>
        </p:nvSpPr>
        <p:spPr bwMode="auto">
          <a:xfrm>
            <a:off x="8417618" y="1880249"/>
            <a:ext cx="482037" cy="482037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45BEE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61"/>
          <p:cNvSpPr>
            <a:spLocks/>
          </p:cNvSpPr>
          <p:nvPr/>
        </p:nvSpPr>
        <p:spPr bwMode="auto">
          <a:xfrm>
            <a:off x="3290293" y="1880251"/>
            <a:ext cx="482037" cy="482037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45BEE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62"/>
          <p:cNvSpPr>
            <a:spLocks/>
          </p:cNvSpPr>
          <p:nvPr/>
        </p:nvSpPr>
        <p:spPr bwMode="auto">
          <a:xfrm>
            <a:off x="5854981" y="1645005"/>
            <a:ext cx="482037" cy="482037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文本框 19"/>
          <p:cNvSpPr txBox="1"/>
          <p:nvPr/>
        </p:nvSpPr>
        <p:spPr>
          <a:xfrm>
            <a:off x="8163901" y="456477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687621" y="2856924"/>
            <a:ext cx="195796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</a:t>
            </a:r>
            <a:r>
              <a:rPr lang="en-US" altLang="zh-CN" sz="1200" dirty="0" err="1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into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07363" y="456477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95251" y="454949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25A6CD"/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60658" y="2856924"/>
            <a:ext cx="195796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</a:t>
            </a:r>
            <a:r>
              <a:rPr lang="en-US" altLang="zh-CN" sz="1200" dirty="0" err="1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into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119805" y="2856924"/>
            <a:ext cx="195796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</a:t>
            </a:r>
            <a:r>
              <a:rPr lang="en-US" altLang="zh-CN" sz="1200" dirty="0" err="1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intoThe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 user can demonstrate on a projector or computer, or print the presentation and make it into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27" name="组合 26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28" name="等腰三角形 27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71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85f1f46-d0e3-4dff-8466-b43f16827f2d"/>
          <p:cNvGrpSpPr>
            <a:grpSpLocks noChangeAspect="1"/>
          </p:cNvGrpSpPr>
          <p:nvPr/>
        </p:nvGrpSpPr>
        <p:grpSpPr>
          <a:xfrm>
            <a:off x="2182244" y="1837618"/>
            <a:ext cx="7827519" cy="3632948"/>
            <a:chOff x="1724600" y="1223948"/>
            <a:chExt cx="8742807" cy="4057756"/>
          </a:xfrm>
        </p:grpSpPr>
        <p:grpSp>
          <p:nvGrpSpPr>
            <p:cNvPr id="4" name="Group 3"/>
            <p:cNvGrpSpPr/>
            <p:nvPr/>
          </p:nvGrpSpPr>
          <p:grpSpPr>
            <a:xfrm>
              <a:off x="4165600" y="1223948"/>
              <a:ext cx="3860800" cy="1832304"/>
              <a:chOff x="3124200" y="1219200"/>
              <a:chExt cx="2895600" cy="1374228"/>
            </a:xfrm>
          </p:grpSpPr>
          <p:sp>
            <p:nvSpPr>
              <p:cNvPr id="37" name="Arrow: U-Turn 4"/>
              <p:cNvSpPr/>
              <p:nvPr/>
            </p:nvSpPr>
            <p:spPr bwMode="auto">
              <a:xfrm>
                <a:off x="3638550" y="1219200"/>
                <a:ext cx="2133600" cy="1219200"/>
              </a:xfrm>
              <a:prstGeom prst="uturnArrow">
                <a:avLst>
                  <a:gd name="adj1" fmla="val 18135"/>
                  <a:gd name="adj2" fmla="val 25000"/>
                  <a:gd name="adj3" fmla="val 0"/>
                  <a:gd name="adj4" fmla="val 79534"/>
                  <a:gd name="adj5" fmla="val 100000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: Rounded Corners 5"/>
              <p:cNvSpPr/>
              <p:nvPr/>
            </p:nvSpPr>
            <p:spPr bwMode="auto">
              <a:xfrm>
                <a:off x="3124200" y="2435772"/>
                <a:ext cx="2895600" cy="157656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Rectangle: Rounded Corners 6"/>
            <p:cNvSpPr/>
            <p:nvPr/>
          </p:nvSpPr>
          <p:spPr bwMode="auto">
            <a:xfrm>
              <a:off x="4165600" y="5071496"/>
              <a:ext cx="3860800" cy="21020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Rectangle 8"/>
            <p:cNvSpPr/>
            <p:nvPr/>
          </p:nvSpPr>
          <p:spPr bwMode="auto">
            <a:xfrm>
              <a:off x="4410121" y="3069506"/>
              <a:ext cx="3371761" cy="380127"/>
            </a:xfrm>
            <a:prstGeom prst="rect">
              <a:avLst/>
            </a:prstGeom>
            <a:solidFill>
              <a:srgbClr val="45BEE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 11"/>
            <p:cNvSpPr/>
            <p:nvPr/>
          </p:nvSpPr>
          <p:spPr bwMode="auto">
            <a:xfrm>
              <a:off x="4410121" y="3470420"/>
              <a:ext cx="3371761" cy="380127"/>
            </a:xfrm>
            <a:prstGeom prst="rect">
              <a:avLst/>
            </a:prstGeom>
            <a:solidFill>
              <a:srgbClr val="25A6C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14"/>
            <p:cNvSpPr/>
            <p:nvPr/>
          </p:nvSpPr>
          <p:spPr bwMode="auto">
            <a:xfrm>
              <a:off x="4410121" y="3871334"/>
              <a:ext cx="3371761" cy="380127"/>
            </a:xfrm>
            <a:prstGeom prst="rect">
              <a:avLst/>
            </a:prstGeom>
            <a:solidFill>
              <a:srgbClr val="45BEE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 17"/>
            <p:cNvSpPr/>
            <p:nvPr/>
          </p:nvSpPr>
          <p:spPr bwMode="auto">
            <a:xfrm>
              <a:off x="4410121" y="4272248"/>
              <a:ext cx="3371761" cy="380127"/>
            </a:xfrm>
            <a:prstGeom prst="rect">
              <a:avLst/>
            </a:prstGeom>
            <a:solidFill>
              <a:srgbClr val="25A6C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20"/>
            <p:cNvSpPr/>
            <p:nvPr/>
          </p:nvSpPr>
          <p:spPr bwMode="auto">
            <a:xfrm rot="10800000">
              <a:off x="4410121" y="4673163"/>
              <a:ext cx="3371761" cy="380127"/>
            </a:xfrm>
            <a:prstGeom prst="rect">
              <a:avLst/>
            </a:prstGeom>
            <a:solidFill>
              <a:srgbClr val="45BEE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Connector: Elbow 22"/>
            <p:cNvCxnSpPr>
              <a:endCxn id="35" idx="3"/>
            </p:cNvCxnSpPr>
            <p:nvPr/>
          </p:nvCxnSpPr>
          <p:spPr>
            <a:xfrm rot="10800000" flipV="1">
              <a:off x="7781882" y="2133600"/>
              <a:ext cx="1565320" cy="1125970"/>
            </a:xfrm>
            <a:prstGeom prst="bentConnector3">
              <a:avLst>
                <a:gd name="adj1" fmla="val 347"/>
              </a:avLst>
            </a:prstGeom>
            <a:ln w="19050">
              <a:solidFill>
                <a:schemeClr val="bg1">
                  <a:alpha val="58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23"/>
            <p:cNvCxnSpPr>
              <a:endCxn id="33" idx="1"/>
            </p:cNvCxnSpPr>
            <p:nvPr/>
          </p:nvCxnSpPr>
          <p:spPr>
            <a:xfrm>
              <a:off x="2844801" y="2496816"/>
              <a:ext cx="1565320" cy="1163668"/>
            </a:xfrm>
            <a:prstGeom prst="bentConnector3">
              <a:avLst>
                <a:gd name="adj1" fmla="val -974"/>
              </a:avLst>
            </a:prstGeom>
            <a:ln w="19050">
              <a:solidFill>
                <a:schemeClr val="bg1">
                  <a:alpha val="58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or: Elbow 26"/>
            <p:cNvCxnSpPr>
              <a:endCxn id="31" idx="3"/>
            </p:cNvCxnSpPr>
            <p:nvPr/>
          </p:nvCxnSpPr>
          <p:spPr>
            <a:xfrm rot="10800000" flipV="1">
              <a:off x="7781882" y="3345933"/>
              <a:ext cx="2685525" cy="715464"/>
            </a:xfrm>
            <a:prstGeom prst="bentConnector3">
              <a:avLst>
                <a:gd name="adj1" fmla="val 877"/>
              </a:avLst>
            </a:prstGeom>
            <a:ln w="19050">
              <a:solidFill>
                <a:schemeClr val="bg1">
                  <a:alpha val="58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Elbow 28"/>
            <p:cNvCxnSpPr>
              <a:endCxn id="29" idx="1"/>
            </p:cNvCxnSpPr>
            <p:nvPr/>
          </p:nvCxnSpPr>
          <p:spPr>
            <a:xfrm>
              <a:off x="1724600" y="3795331"/>
              <a:ext cx="2685521" cy="666980"/>
            </a:xfrm>
            <a:prstGeom prst="bentConnector3">
              <a:avLst>
                <a:gd name="adj1" fmla="val -311"/>
              </a:avLst>
            </a:prstGeom>
            <a:ln w="19050">
              <a:solidFill>
                <a:schemeClr val="bg1">
                  <a:alpha val="58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8107498" y="1807041"/>
            <a:ext cx="2865302" cy="732884"/>
            <a:chOff x="1962994" y="2091953"/>
            <a:chExt cx="2865302" cy="732884"/>
          </a:xfrm>
        </p:grpSpPr>
        <p:sp>
          <p:nvSpPr>
            <p:cNvPr id="43" name="文本框 42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62994" y="2363172"/>
              <a:ext cx="28653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28285" y="2778692"/>
            <a:ext cx="2189015" cy="917550"/>
            <a:chOff x="1962994" y="2091953"/>
            <a:chExt cx="2189015" cy="917550"/>
          </a:xfrm>
        </p:grpSpPr>
        <p:sp>
          <p:nvSpPr>
            <p:cNvPr id="46" name="文本框 45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62994" y="2363172"/>
              <a:ext cx="21890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77944" y="2045808"/>
            <a:ext cx="2865302" cy="732884"/>
            <a:chOff x="1962994" y="2091953"/>
            <a:chExt cx="2865302" cy="732884"/>
          </a:xfrm>
        </p:grpSpPr>
        <p:sp>
          <p:nvSpPr>
            <p:cNvPr id="49" name="文本框 48"/>
            <p:cNvSpPr txBox="1"/>
            <p:nvPr/>
          </p:nvSpPr>
          <p:spPr>
            <a:xfrm>
              <a:off x="341252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62994" y="2363172"/>
              <a:ext cx="28653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7065" y="3017459"/>
            <a:ext cx="2189015" cy="917550"/>
            <a:chOff x="1962994" y="2091953"/>
            <a:chExt cx="2189015" cy="917550"/>
          </a:xfrm>
        </p:grpSpPr>
        <p:sp>
          <p:nvSpPr>
            <p:cNvPr id="52" name="文本框 51"/>
            <p:cNvSpPr txBox="1"/>
            <p:nvPr/>
          </p:nvSpPr>
          <p:spPr>
            <a:xfrm>
              <a:off x="2736237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62994" y="2363172"/>
              <a:ext cx="21890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5" name="组合 54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6" name="等腰三角形 55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22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3799781" y="2943839"/>
            <a:ext cx="7046020" cy="830997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lvl="0" algn="l" defTabSz="1219170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</a:p>
        </p:txBody>
      </p:sp>
      <p:sp>
        <p:nvSpPr>
          <p:cNvPr id="151" name="TextBox 164"/>
          <p:cNvSpPr txBox="1">
            <a:spLocks noChangeArrowheads="1"/>
          </p:cNvSpPr>
          <p:nvPr/>
        </p:nvSpPr>
        <p:spPr bwMode="auto">
          <a:xfrm>
            <a:off x="2397954" y="2393604"/>
            <a:ext cx="1681232" cy="1569660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srgbClr val="45BEE3"/>
                </a:solidFill>
                <a:effectLst/>
                <a:uLnTx/>
                <a:uFillTx/>
                <a:latin typeface="Agency FB" panose="020B0503020202020204" pitchFamily="34" charset="0"/>
                <a:ea typeface="方正兰亭刊黑_GBK" panose="02000000000000000000" pitchFamily="2" charset="-122"/>
                <a:cs typeface="+mn-cs"/>
              </a:rPr>
              <a:t>04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5BEE3"/>
              </a:solidFill>
              <a:effectLst/>
              <a:uLnTx/>
              <a:uFillTx/>
              <a:latin typeface="Agency FB" panose="020B0503020202020204" pitchFamily="34" charset="0"/>
              <a:ea typeface="方正兰亭刊黑_GBK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102610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096000" y="1345072"/>
            <a:ext cx="4800360" cy="4031668"/>
            <a:chOff x="1554163" y="1203325"/>
            <a:chExt cx="6840537" cy="5745163"/>
          </a:xfrm>
        </p:grpSpPr>
        <p:sp>
          <p:nvSpPr>
            <p:cNvPr id="25" name="任意多边形 36"/>
            <p:cNvSpPr>
              <a:spLocks/>
            </p:cNvSpPr>
            <p:nvPr/>
          </p:nvSpPr>
          <p:spPr bwMode="auto">
            <a:xfrm>
              <a:off x="3735388" y="6911975"/>
              <a:ext cx="2513012" cy="36513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 37"/>
            <p:cNvSpPr>
              <a:spLocks/>
            </p:cNvSpPr>
            <p:nvPr/>
          </p:nvSpPr>
          <p:spPr bwMode="auto">
            <a:xfrm>
              <a:off x="1554163" y="1203325"/>
              <a:ext cx="6840537" cy="4140200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 38"/>
            <p:cNvSpPr>
              <a:spLocks/>
            </p:cNvSpPr>
            <p:nvPr/>
          </p:nvSpPr>
          <p:spPr bwMode="auto">
            <a:xfrm>
              <a:off x="3735388" y="6099175"/>
              <a:ext cx="2513012" cy="83343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rgbClr val="F4F4F4">
                <a:alpha val="59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 40"/>
            <p:cNvSpPr>
              <a:spLocks/>
            </p:cNvSpPr>
            <p:nvPr/>
          </p:nvSpPr>
          <p:spPr bwMode="auto">
            <a:xfrm>
              <a:off x="1554163" y="5343525"/>
              <a:ext cx="6840537" cy="757238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rgbClr val="F4F4F4">
                <a:alpha val="59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 41"/>
            <p:cNvSpPr>
              <a:spLocks/>
            </p:cNvSpPr>
            <p:nvPr/>
          </p:nvSpPr>
          <p:spPr bwMode="auto">
            <a:xfrm>
              <a:off x="3735388" y="6872288"/>
              <a:ext cx="2513012" cy="60325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 45"/>
            <p:cNvSpPr>
              <a:spLocks/>
            </p:cNvSpPr>
            <p:nvPr/>
          </p:nvSpPr>
          <p:spPr bwMode="auto">
            <a:xfrm>
              <a:off x="1874838" y="1503363"/>
              <a:ext cx="6196012" cy="3509962"/>
            </a:xfrm>
            <a:custGeom>
              <a:avLst/>
              <a:gdLst>
                <a:gd name="T0" fmla="*/ 17212 w 17213"/>
                <a:gd name="T1" fmla="*/ 9749 h 9750"/>
                <a:gd name="T2" fmla="*/ 0 w 17213"/>
                <a:gd name="T3" fmla="*/ 9749 h 9750"/>
                <a:gd name="T4" fmla="*/ 0 w 17213"/>
                <a:gd name="T5" fmla="*/ 0 h 9750"/>
                <a:gd name="T6" fmla="*/ 17212 w 17213"/>
                <a:gd name="T7" fmla="*/ 0 h 9750"/>
                <a:gd name="T8" fmla="*/ 17212 w 17213"/>
                <a:gd name="T9" fmla="*/ 9749 h 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3" h="9750">
                  <a:moveTo>
                    <a:pt x="17212" y="9749"/>
                  </a:moveTo>
                  <a:lnTo>
                    <a:pt x="0" y="9749"/>
                  </a:lnTo>
                  <a:lnTo>
                    <a:pt x="0" y="0"/>
                  </a:lnTo>
                  <a:lnTo>
                    <a:pt x="17212" y="0"/>
                  </a:lnTo>
                  <a:lnTo>
                    <a:pt x="17212" y="9749"/>
                  </a:ln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17798" y="1863282"/>
            <a:ext cx="3779702" cy="732884"/>
            <a:chOff x="1962994" y="2091953"/>
            <a:chExt cx="3779702" cy="732884"/>
          </a:xfrm>
        </p:grpSpPr>
        <p:sp>
          <p:nvSpPr>
            <p:cNvPr id="32" name="文本框 31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962994" y="2363172"/>
              <a:ext cx="3779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17798" y="2891833"/>
            <a:ext cx="3779702" cy="732884"/>
            <a:chOff x="1962994" y="2091953"/>
            <a:chExt cx="3779702" cy="732884"/>
          </a:xfrm>
        </p:grpSpPr>
        <p:sp>
          <p:nvSpPr>
            <p:cNvPr id="35" name="文本框 34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62994" y="2363172"/>
              <a:ext cx="3779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7798" y="3920383"/>
            <a:ext cx="3779702" cy="732884"/>
            <a:chOff x="1962994" y="2091953"/>
            <a:chExt cx="3779702" cy="732884"/>
          </a:xfrm>
        </p:grpSpPr>
        <p:sp>
          <p:nvSpPr>
            <p:cNvPr id="38" name="文本框 37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62994" y="2363172"/>
              <a:ext cx="3779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1" name="组合 40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占位符 4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47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758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ardrop 53"/>
          <p:cNvSpPr/>
          <p:nvPr/>
        </p:nvSpPr>
        <p:spPr>
          <a:xfrm rot="8100000">
            <a:off x="7753335" y="1827164"/>
            <a:ext cx="514856" cy="514856"/>
          </a:xfrm>
          <a:prstGeom prst="teardrop">
            <a:avLst/>
          </a:prstGeom>
          <a:solidFill>
            <a:srgbClr val="45B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Teardrop 54"/>
          <p:cNvSpPr/>
          <p:nvPr/>
        </p:nvSpPr>
        <p:spPr>
          <a:xfrm rot="8100000">
            <a:off x="6635694" y="1707738"/>
            <a:ext cx="514856" cy="514856"/>
          </a:xfrm>
          <a:prstGeom prst="teardrop">
            <a:avLst/>
          </a:prstGeom>
          <a:solidFill>
            <a:srgbClr val="45B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Teardrop 55"/>
          <p:cNvSpPr/>
          <p:nvPr/>
        </p:nvSpPr>
        <p:spPr>
          <a:xfrm rot="8100000">
            <a:off x="5192043" y="1731818"/>
            <a:ext cx="514856" cy="514856"/>
          </a:xfrm>
          <a:prstGeom prst="teardrop">
            <a:avLst/>
          </a:prstGeom>
          <a:solidFill>
            <a:srgbClr val="45B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Group 90"/>
          <p:cNvGrpSpPr/>
          <p:nvPr/>
        </p:nvGrpSpPr>
        <p:grpSpPr>
          <a:xfrm>
            <a:off x="671264" y="2427627"/>
            <a:ext cx="10849472" cy="1936151"/>
            <a:chOff x="223067" y="1999610"/>
            <a:chExt cx="11745867" cy="1936151"/>
          </a:xfrm>
        </p:grpSpPr>
        <p:sp>
          <p:nvSpPr>
            <p:cNvPr id="36" name="Freeform: Shape 56"/>
            <p:cNvSpPr/>
            <p:nvPr/>
          </p:nvSpPr>
          <p:spPr>
            <a:xfrm>
              <a:off x="223067" y="2346937"/>
              <a:ext cx="8616192" cy="1586673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rgbClr val="25A6C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57"/>
            <p:cNvSpPr/>
            <p:nvPr/>
          </p:nvSpPr>
          <p:spPr>
            <a:xfrm>
              <a:off x="1751179" y="1999610"/>
              <a:ext cx="7802770" cy="1934001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rgbClr val="45BEE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58"/>
            <p:cNvSpPr/>
            <p:nvPr/>
          </p:nvSpPr>
          <p:spPr>
            <a:xfrm>
              <a:off x="3136642" y="2212862"/>
              <a:ext cx="7907922" cy="1722773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rgbClr val="25A6C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9"/>
            <p:cNvSpPr/>
            <p:nvPr/>
          </p:nvSpPr>
          <p:spPr>
            <a:xfrm>
              <a:off x="4302214" y="2396648"/>
              <a:ext cx="7666720" cy="1539113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rgbClr val="45BEE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60"/>
          <p:cNvGrpSpPr/>
          <p:nvPr/>
        </p:nvGrpSpPr>
        <p:grpSpPr>
          <a:xfrm>
            <a:off x="3888118" y="2050430"/>
            <a:ext cx="514856" cy="514856"/>
            <a:chOff x="2799323" y="1426080"/>
            <a:chExt cx="387795" cy="387795"/>
          </a:xfrm>
        </p:grpSpPr>
        <p:sp>
          <p:nvSpPr>
            <p:cNvPr id="34" name="Teardrop 61"/>
            <p:cNvSpPr/>
            <p:nvPr/>
          </p:nvSpPr>
          <p:spPr>
            <a:xfrm rot="8100000">
              <a:off x="2799323" y="1426080"/>
              <a:ext cx="387795" cy="387795"/>
            </a:xfrm>
            <a:prstGeom prst="teardrop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62"/>
            <p:cNvSpPr txBox="1"/>
            <p:nvPr/>
          </p:nvSpPr>
          <p:spPr>
            <a:xfrm>
              <a:off x="2857991" y="1526140"/>
              <a:ext cx="270458" cy="162275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30%</a:t>
              </a:r>
            </a:p>
          </p:txBody>
        </p:sp>
      </p:grpSp>
      <p:sp>
        <p:nvSpPr>
          <p:cNvPr id="9" name="TextBox 63"/>
          <p:cNvSpPr txBox="1"/>
          <p:nvPr/>
        </p:nvSpPr>
        <p:spPr>
          <a:xfrm>
            <a:off x="5284423" y="1848418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0" name="TextBox 64"/>
          <p:cNvSpPr txBox="1"/>
          <p:nvPr/>
        </p:nvSpPr>
        <p:spPr>
          <a:xfrm>
            <a:off x="6713283" y="1828879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1" name="TextBox 65"/>
          <p:cNvSpPr txBox="1"/>
          <p:nvPr/>
        </p:nvSpPr>
        <p:spPr>
          <a:xfrm>
            <a:off x="7831226" y="1926756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25%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690851" y="4845456"/>
            <a:ext cx="6403936" cy="917550"/>
            <a:chOff x="-2131304" y="2091953"/>
            <a:chExt cx="6403936" cy="917550"/>
          </a:xfrm>
        </p:grpSpPr>
        <p:sp>
          <p:nvSpPr>
            <p:cNvPr id="41" name="文本框 40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-2131304" y="2363172"/>
              <a:ext cx="64039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The user can demonstrate on a projector or computer, or print the presentation and The user can demonstrate on a projector or computer, or print the presentation and make it </a:t>
              </a:r>
              <a:r>
                <a:rPr lang="en-US" altLang="zh-CN" sz="12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intomake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it </a:t>
              </a:r>
              <a:r>
                <a:rPr lang="en-US" altLang="zh-CN" sz="12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intomake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4" name="组合 43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0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369647" y="1873064"/>
            <a:ext cx="3452705" cy="3111872"/>
            <a:chOff x="4623882" y="1873064"/>
            <a:chExt cx="3452705" cy="3111872"/>
          </a:xfrm>
        </p:grpSpPr>
        <p:sp>
          <p:nvSpPr>
            <p:cNvPr id="32" name="箭头: 五边形 31"/>
            <p:cNvSpPr/>
            <p:nvPr/>
          </p:nvSpPr>
          <p:spPr>
            <a:xfrm rot="16200000">
              <a:off x="3954621" y="3579614"/>
              <a:ext cx="2074582" cy="736059"/>
            </a:xfrm>
            <a:prstGeom prst="homePlate">
              <a:avLst/>
            </a:prstGeom>
            <a:solidFill>
              <a:srgbClr val="45BEE3"/>
            </a:solidFill>
            <a:ln w="76200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箭头: 五边形 32"/>
            <p:cNvSpPr/>
            <p:nvPr/>
          </p:nvSpPr>
          <p:spPr>
            <a:xfrm rot="16200000">
              <a:off x="4341524" y="3060970"/>
              <a:ext cx="3111872" cy="736059"/>
            </a:xfrm>
            <a:prstGeom prst="homePlate">
              <a:avLst/>
            </a:prstGeom>
            <a:solidFill>
              <a:srgbClr val="45BEE3"/>
            </a:solidFill>
            <a:ln w="76200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箭头: 五边形 33"/>
            <p:cNvSpPr/>
            <p:nvPr/>
          </p:nvSpPr>
          <p:spPr>
            <a:xfrm rot="16200000">
              <a:off x="5561403" y="3375300"/>
              <a:ext cx="2483211" cy="736059"/>
            </a:xfrm>
            <a:prstGeom prst="homePlate">
              <a:avLst/>
            </a:prstGeom>
            <a:solidFill>
              <a:srgbClr val="45BEE3"/>
            </a:solidFill>
            <a:ln w="76200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箭头: 五边形 34"/>
            <p:cNvSpPr/>
            <p:nvPr/>
          </p:nvSpPr>
          <p:spPr>
            <a:xfrm rot="16200000">
              <a:off x="6776044" y="3684392"/>
              <a:ext cx="1865028" cy="736059"/>
            </a:xfrm>
            <a:prstGeom prst="homePlate">
              <a:avLst/>
            </a:prstGeom>
            <a:solidFill>
              <a:srgbClr val="45BEE3"/>
            </a:solidFill>
            <a:ln w="76200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7198" y="2202357"/>
            <a:ext cx="2309638" cy="917550"/>
            <a:chOff x="1962994" y="2091953"/>
            <a:chExt cx="2309638" cy="917550"/>
          </a:xfrm>
        </p:grpSpPr>
        <p:sp>
          <p:nvSpPr>
            <p:cNvPr id="42" name="文本框 41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47198" y="3768552"/>
            <a:ext cx="2309638" cy="917550"/>
            <a:chOff x="1962994" y="2091953"/>
            <a:chExt cx="2309638" cy="917550"/>
          </a:xfrm>
        </p:grpSpPr>
        <p:sp>
          <p:nvSpPr>
            <p:cNvPr id="45" name="文本框 44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00593" y="2202357"/>
            <a:ext cx="2309638" cy="917550"/>
            <a:chOff x="1962994" y="2091953"/>
            <a:chExt cx="2309638" cy="917550"/>
          </a:xfrm>
        </p:grpSpPr>
        <p:sp>
          <p:nvSpPr>
            <p:cNvPr id="48" name="文本框 47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700593" y="3768552"/>
            <a:ext cx="2309638" cy="917550"/>
            <a:chOff x="1962994" y="2091953"/>
            <a:chExt cx="2309638" cy="917550"/>
          </a:xfrm>
        </p:grpSpPr>
        <p:sp>
          <p:nvSpPr>
            <p:cNvPr id="51" name="文本框 50"/>
            <p:cNvSpPr txBox="1"/>
            <p:nvPr/>
          </p:nvSpPr>
          <p:spPr>
            <a:xfrm>
              <a:off x="2856860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4" name="组合 53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5" name="等腰三角形 54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884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占位符 5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" b="4397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pic>
        <p:nvPicPr>
          <p:cNvPr id="62" name="图片占位符 6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" b="4397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pic>
        <p:nvPicPr>
          <p:cNvPr id="64" name="图片占位符 6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" b="4397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pic>
        <p:nvPicPr>
          <p:cNvPr id="66" name="图片占位符 65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" b="4397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pic>
        <p:nvPicPr>
          <p:cNvPr id="68" name="图片占位符 67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8" b="21498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pic>
        <p:nvPicPr>
          <p:cNvPr id="70" name="图片占位符 69"/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5" b="15705"/>
          <a:stretch>
            <a:fillRect/>
          </a:stretch>
        </p:blipFill>
        <p:spPr>
          <a:ln w="28575">
            <a:solidFill>
              <a:schemeClr val="bg1"/>
            </a:solidFill>
          </a:ln>
        </p:spPr>
      </p:pic>
      <p:grpSp>
        <p:nvGrpSpPr>
          <p:cNvPr id="71" name="组合 70"/>
          <p:cNvGrpSpPr/>
          <p:nvPr/>
        </p:nvGrpSpPr>
        <p:grpSpPr>
          <a:xfrm>
            <a:off x="1579125" y="2713237"/>
            <a:ext cx="9022030" cy="2328663"/>
            <a:chOff x="1579125" y="2713237"/>
            <a:chExt cx="9022030" cy="2328663"/>
          </a:xfrm>
        </p:grpSpPr>
        <p:grpSp>
          <p:nvGrpSpPr>
            <p:cNvPr id="3" name="53ce1f1d-b288-452e-b585-d6e1e79875f2"/>
            <p:cNvGrpSpPr>
              <a:grpSpLocks noChangeAspect="1"/>
            </p:cNvGrpSpPr>
            <p:nvPr/>
          </p:nvGrpSpPr>
          <p:grpSpPr>
            <a:xfrm>
              <a:off x="1579125" y="2713237"/>
              <a:ext cx="9022030" cy="2328663"/>
              <a:chOff x="719139" y="2460489"/>
              <a:chExt cx="10739770" cy="3656149"/>
            </a:xfrm>
          </p:grpSpPr>
          <p:sp>
            <p:nvSpPr>
              <p:cNvPr id="10" name="Rectangle 7"/>
              <p:cNvSpPr/>
              <p:nvPr/>
            </p:nvSpPr>
            <p:spPr>
              <a:xfrm>
                <a:off x="4343368" y="5518719"/>
                <a:ext cx="3494798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" name="Rectangle 8"/>
              <p:cNvSpPr/>
              <p:nvPr/>
            </p:nvSpPr>
            <p:spPr>
              <a:xfrm>
                <a:off x="7974577" y="5518719"/>
                <a:ext cx="3484332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2" name="Rectangle 9"/>
              <p:cNvSpPr/>
              <p:nvPr/>
            </p:nvSpPr>
            <p:spPr>
              <a:xfrm>
                <a:off x="719139" y="5518719"/>
                <a:ext cx="3494798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3" name="Rectangle 10"/>
              <p:cNvSpPr/>
              <p:nvPr/>
            </p:nvSpPr>
            <p:spPr>
              <a:xfrm>
                <a:off x="4343368" y="2460489"/>
                <a:ext cx="3494798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4" name="Rectangle 11"/>
              <p:cNvSpPr/>
              <p:nvPr/>
            </p:nvSpPr>
            <p:spPr>
              <a:xfrm>
                <a:off x="7964111" y="2460489"/>
                <a:ext cx="3494798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5" name="Rectangle 18"/>
              <p:cNvSpPr/>
              <p:nvPr/>
            </p:nvSpPr>
            <p:spPr>
              <a:xfrm>
                <a:off x="719139" y="2460489"/>
                <a:ext cx="3494798" cy="597919"/>
              </a:xfrm>
              <a:prstGeom prst="rect">
                <a:avLst/>
              </a:prstGeom>
              <a:solidFill>
                <a:srgbClr val="45BEE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339155" y="468221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388114" y="468221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25352" y="4682210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339155" y="2730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88114" y="2730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25352" y="2730195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9" name="组合 48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0" name="等腰三角形 49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121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2572990" y="2216413"/>
            <a:ext cx="7046020" cy="1323439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</a:rPr>
              <a:t>THANK YOU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3250850" y="3529270"/>
            <a:ext cx="5690300" cy="523220"/>
          </a:xfrm>
          <a:prstGeom prst="rect">
            <a:avLst/>
          </a:prstGeom>
          <a:noFill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11954042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77455" y="3244334"/>
            <a:ext cx="41088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☆、</a:t>
            </a:r>
            <a:r>
              <a:rPr lang="zh-CN" altLang="en-US" dirty="0" smtClean="0"/>
              <a:t>龍  </a:t>
            </a:r>
            <a:r>
              <a:rPr lang="zh-CN" altLang="en-US" dirty="0"/>
              <a:t>分</a:t>
            </a:r>
            <a:r>
              <a:rPr lang="zh-CN" altLang="en-US" dirty="0" smtClean="0"/>
              <a:t>享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263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3799781" y="2943839"/>
            <a:ext cx="7046020" cy="830997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lvl="0" algn="l" defTabSz="1219170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</a:p>
        </p:txBody>
      </p:sp>
      <p:sp>
        <p:nvSpPr>
          <p:cNvPr id="151" name="TextBox 164"/>
          <p:cNvSpPr txBox="1">
            <a:spLocks noChangeArrowheads="1"/>
          </p:cNvSpPr>
          <p:nvPr/>
        </p:nvSpPr>
        <p:spPr bwMode="auto">
          <a:xfrm>
            <a:off x="2397954" y="2393604"/>
            <a:ext cx="1681232" cy="1569660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srgbClr val="45BEE3"/>
                </a:solidFill>
                <a:effectLst/>
                <a:uLnTx/>
                <a:uFillTx/>
                <a:latin typeface="Agency FB" panose="020B0503020202020204" pitchFamily="34" charset="0"/>
                <a:ea typeface="方正兰亭刊黑_GBK" panose="02000000000000000000" pitchFamily="2" charset="-122"/>
                <a:cs typeface="+mn-cs"/>
              </a:rPr>
              <a:t>01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5BEE3"/>
              </a:solidFill>
              <a:effectLst/>
              <a:uLnTx/>
              <a:uFillTx/>
              <a:latin typeface="Agency FB" panose="020B0503020202020204" pitchFamily="34" charset="0"/>
              <a:ea typeface="方正兰亭刊黑_GBK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007965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ebfac25-c337-4e0b-a384-01d7df213ebb"/>
          <p:cNvGrpSpPr>
            <a:grpSpLocks noChangeAspect="1"/>
          </p:cNvGrpSpPr>
          <p:nvPr/>
        </p:nvGrpSpPr>
        <p:grpSpPr>
          <a:xfrm>
            <a:off x="884993" y="1569783"/>
            <a:ext cx="10054177" cy="2549310"/>
            <a:chOff x="884993" y="1677252"/>
            <a:chExt cx="10054177" cy="2549310"/>
          </a:xfrm>
        </p:grpSpPr>
        <p:cxnSp>
          <p:nvCxnSpPr>
            <p:cNvPr id="4" name="Straight Connector 45"/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chemeClr val="bg1">
                  <a:lumMod val="95000"/>
                  <a:alpha val="5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6"/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chemeClr val="bg1">
                  <a:lumMod val="95000"/>
                  <a:alpha val="5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7"/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chemeClr val="bg1">
                  <a:lumMod val="95000"/>
                  <a:alpha val="5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8"/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chemeClr val="bg1">
                  <a:lumMod val="95000"/>
                  <a:alpha val="5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49"/>
            <p:cNvGrpSpPr/>
            <p:nvPr/>
          </p:nvGrpSpPr>
          <p:grpSpPr>
            <a:xfrm>
              <a:off x="2922440" y="1677253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8" name="Oval 50"/>
              <p:cNvSpPr>
                <a:spLocks/>
              </p:cNvSpPr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rgbClr val="45BEE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51"/>
              <p:cNvGrpSpPr>
                <a:grpSpLocks/>
              </p:cNvGrpSpPr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40" name="Freeform: Shape 52"/>
                <p:cNvSpPr>
                  <a:spLocks/>
                </p:cNvSpPr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53"/>
                <p:cNvSpPr>
                  <a:spLocks/>
                </p:cNvSpPr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Group 54"/>
            <p:cNvGrpSpPr/>
            <p:nvPr/>
          </p:nvGrpSpPr>
          <p:grpSpPr>
            <a:xfrm>
              <a:off x="5089647" y="2314579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6" name="Oval 55"/>
              <p:cNvSpPr>
                <a:spLocks/>
              </p:cNvSpPr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rgbClr val="25A6C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59"/>
              <p:cNvSpPr>
                <a:spLocks/>
              </p:cNvSpPr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60"/>
            <p:cNvGrpSpPr/>
            <p:nvPr/>
          </p:nvGrpSpPr>
          <p:grpSpPr>
            <a:xfrm>
              <a:off x="884993" y="2951908"/>
              <a:ext cx="1274654" cy="1274654"/>
              <a:chOff x="1185137" y="3398704"/>
              <a:chExt cx="1189285" cy="1189285"/>
            </a:xfrm>
            <a:effectLst/>
          </p:grpSpPr>
          <p:sp>
            <p:nvSpPr>
              <p:cNvPr id="32" name="Oval 63"/>
              <p:cNvSpPr>
                <a:spLocks/>
              </p:cNvSpPr>
              <p:nvPr/>
            </p:nvSpPr>
            <p:spPr bwMode="auto">
              <a:xfrm>
                <a:off x="1185137" y="3398704"/>
                <a:ext cx="1189285" cy="1189285"/>
              </a:xfrm>
              <a:prstGeom prst="ellipse">
                <a:avLst/>
              </a:prstGeom>
              <a:solidFill>
                <a:srgbClr val="25A6C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64"/>
              <p:cNvGrpSpPr>
                <a:grpSpLocks/>
              </p:cNvGrpSpPr>
              <p:nvPr/>
            </p:nvGrpSpPr>
            <p:grpSpPr bwMode="auto">
              <a:xfrm>
                <a:off x="1601897" y="3767512"/>
                <a:ext cx="355763" cy="451664"/>
                <a:chOff x="0" y="0"/>
                <a:chExt cx="450" cy="574"/>
              </a:xfrm>
              <a:solidFill>
                <a:srgbClr val="FFFFFF"/>
              </a:solidFill>
            </p:grpSpPr>
            <p:sp>
              <p:nvSpPr>
                <p:cNvPr id="34" name="Freeform: Shape 65"/>
                <p:cNvSpPr>
                  <a:spLocks/>
                </p:cNvSpPr>
                <p:nvPr/>
              </p:nvSpPr>
              <p:spPr bwMode="auto">
                <a:xfrm>
                  <a:off x="0" y="248"/>
                  <a:ext cx="444" cy="326"/>
                </a:xfrm>
                <a:custGeom>
                  <a:avLst/>
                  <a:gdLst>
                    <a:gd name="T0" fmla="*/ 0 w 21533"/>
                    <a:gd name="T1" fmla="*/ 0 h 21508"/>
                    <a:gd name="T2" fmla="*/ 0 w 21533"/>
                    <a:gd name="T3" fmla="*/ 0 h 21508"/>
                    <a:gd name="T4" fmla="*/ 0 w 21533"/>
                    <a:gd name="T5" fmla="*/ 0 h 21508"/>
                    <a:gd name="T6" fmla="*/ 0 w 21533"/>
                    <a:gd name="T7" fmla="*/ 0 h 21508"/>
                    <a:gd name="T8" fmla="*/ 0 w 21533"/>
                    <a:gd name="T9" fmla="*/ 0 h 21508"/>
                    <a:gd name="T10" fmla="*/ 0 w 21533"/>
                    <a:gd name="T11" fmla="*/ 0 h 21508"/>
                    <a:gd name="T12" fmla="*/ 0 w 21533"/>
                    <a:gd name="T13" fmla="*/ 0 h 21508"/>
                    <a:gd name="T14" fmla="*/ 0 w 21533"/>
                    <a:gd name="T15" fmla="*/ 0 h 21508"/>
                    <a:gd name="T16" fmla="*/ 0 w 21533"/>
                    <a:gd name="T17" fmla="*/ 0 h 21508"/>
                    <a:gd name="T18" fmla="*/ 0 w 21533"/>
                    <a:gd name="T19" fmla="*/ 0 h 21508"/>
                    <a:gd name="T20" fmla="*/ 0 w 21533"/>
                    <a:gd name="T21" fmla="*/ 0 h 21508"/>
                    <a:gd name="T22" fmla="*/ 0 w 21533"/>
                    <a:gd name="T23" fmla="*/ 0 h 21508"/>
                    <a:gd name="T24" fmla="*/ 0 w 21533"/>
                    <a:gd name="T25" fmla="*/ 0 h 2150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533" h="21508">
                      <a:moveTo>
                        <a:pt x="12618" y="15738"/>
                      </a:moveTo>
                      <a:cubicBezTo>
                        <a:pt x="11946" y="15738"/>
                        <a:pt x="11315" y="15383"/>
                        <a:pt x="10841" y="14739"/>
                      </a:cubicBezTo>
                      <a:lnTo>
                        <a:pt x="0" y="0"/>
                      </a:lnTo>
                      <a:lnTo>
                        <a:pt x="279" y="4267"/>
                      </a:lnTo>
                      <a:cubicBezTo>
                        <a:pt x="312" y="4784"/>
                        <a:pt x="561" y="5508"/>
                        <a:pt x="832" y="5876"/>
                      </a:cubicBezTo>
                      <a:lnTo>
                        <a:pt x="12127" y="21233"/>
                      </a:lnTo>
                      <a:cubicBezTo>
                        <a:pt x="12397" y="21600"/>
                        <a:pt x="12839" y="21600"/>
                        <a:pt x="13110" y="21233"/>
                      </a:cubicBezTo>
                      <a:lnTo>
                        <a:pt x="21330" y="10057"/>
                      </a:lnTo>
                      <a:cubicBezTo>
                        <a:pt x="21600" y="9689"/>
                        <a:pt x="21600" y="9088"/>
                        <a:pt x="21330" y="8721"/>
                      </a:cubicBezTo>
                      <a:lnTo>
                        <a:pt x="20076" y="7017"/>
                      </a:lnTo>
                      <a:lnTo>
                        <a:pt x="14395" y="14741"/>
                      </a:lnTo>
                      <a:cubicBezTo>
                        <a:pt x="13920" y="15385"/>
                        <a:pt x="13289" y="15738"/>
                        <a:pt x="12618" y="15738"/>
                      </a:cubicBezTo>
                      <a:close/>
                      <a:moveTo>
                        <a:pt x="12618" y="157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98"/>
                <p:cNvSpPr>
                  <a:spLocks/>
                </p:cNvSpPr>
                <p:nvPr/>
              </p:nvSpPr>
              <p:spPr bwMode="auto">
                <a:xfrm>
                  <a:off x="0" y="0"/>
                  <a:ext cx="450" cy="450"/>
                </a:xfrm>
                <a:custGeom>
                  <a:avLst/>
                  <a:gdLst>
                    <a:gd name="T0" fmla="*/ 0 w 21503"/>
                    <a:gd name="T1" fmla="*/ 0 h 21600"/>
                    <a:gd name="T2" fmla="*/ 0 w 21503"/>
                    <a:gd name="T3" fmla="*/ 0 h 21600"/>
                    <a:gd name="T4" fmla="*/ 0 w 21503"/>
                    <a:gd name="T5" fmla="*/ 0 h 21600"/>
                    <a:gd name="T6" fmla="*/ 0 w 21503"/>
                    <a:gd name="T7" fmla="*/ 0 h 21600"/>
                    <a:gd name="T8" fmla="*/ 0 w 21503"/>
                    <a:gd name="T9" fmla="*/ 0 h 21600"/>
                    <a:gd name="T10" fmla="*/ 0 w 21503"/>
                    <a:gd name="T11" fmla="*/ 0 h 21600"/>
                    <a:gd name="T12" fmla="*/ 0 w 21503"/>
                    <a:gd name="T13" fmla="*/ 0 h 21600"/>
                    <a:gd name="T14" fmla="*/ 0 w 21503"/>
                    <a:gd name="T15" fmla="*/ 0 h 21600"/>
                    <a:gd name="T16" fmla="*/ 0 w 21503"/>
                    <a:gd name="T17" fmla="*/ 0 h 21600"/>
                    <a:gd name="T18" fmla="*/ 0 w 21503"/>
                    <a:gd name="T19" fmla="*/ 0 h 21600"/>
                    <a:gd name="T20" fmla="*/ 0 w 21503"/>
                    <a:gd name="T21" fmla="*/ 0 h 21600"/>
                    <a:gd name="T22" fmla="*/ 0 w 21503"/>
                    <a:gd name="T23" fmla="*/ 0 h 21600"/>
                    <a:gd name="T24" fmla="*/ 0 w 21503"/>
                    <a:gd name="T25" fmla="*/ 0 h 21600"/>
                    <a:gd name="T26" fmla="*/ 0 w 21503"/>
                    <a:gd name="T27" fmla="*/ 0 h 21600"/>
                    <a:gd name="T28" fmla="*/ 0 w 21503"/>
                    <a:gd name="T29" fmla="*/ 0 h 21600"/>
                    <a:gd name="T30" fmla="*/ 0 w 21503"/>
                    <a:gd name="T31" fmla="*/ 0 h 21600"/>
                    <a:gd name="T32" fmla="*/ 0 w 21503"/>
                    <a:gd name="T33" fmla="*/ 0 h 21600"/>
                    <a:gd name="T34" fmla="*/ 0 w 21503"/>
                    <a:gd name="T35" fmla="*/ 0 h 21600"/>
                    <a:gd name="T36" fmla="*/ 0 w 21503"/>
                    <a:gd name="T37" fmla="*/ 0 h 21600"/>
                    <a:gd name="T38" fmla="*/ 0 w 21503"/>
                    <a:gd name="T39" fmla="*/ 0 h 21600"/>
                    <a:gd name="T40" fmla="*/ 0 w 21503"/>
                    <a:gd name="T41" fmla="*/ 0 h 21600"/>
                    <a:gd name="T42" fmla="*/ 0 w 21503"/>
                    <a:gd name="T43" fmla="*/ 0 h 21600"/>
                    <a:gd name="T44" fmla="*/ 0 w 21503"/>
                    <a:gd name="T45" fmla="*/ 0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503" h="21600">
                      <a:moveTo>
                        <a:pt x="10162" y="1105"/>
                      </a:moveTo>
                      <a:cubicBezTo>
                        <a:pt x="9896" y="837"/>
                        <a:pt x="9371" y="590"/>
                        <a:pt x="8995" y="556"/>
                      </a:cubicBezTo>
                      <a:lnTo>
                        <a:pt x="2969" y="4"/>
                      </a:lnTo>
                      <a:cubicBezTo>
                        <a:pt x="2940" y="2"/>
                        <a:pt x="2910" y="0"/>
                        <a:pt x="2879" y="0"/>
                      </a:cubicBezTo>
                      <a:cubicBezTo>
                        <a:pt x="2513" y="0"/>
                        <a:pt x="2048" y="182"/>
                        <a:pt x="1802" y="429"/>
                      </a:cubicBezTo>
                      <a:lnTo>
                        <a:pt x="427" y="1809"/>
                      </a:lnTo>
                      <a:cubicBezTo>
                        <a:pt x="161" y="2076"/>
                        <a:pt x="-30" y="2604"/>
                        <a:pt x="4" y="2980"/>
                      </a:cubicBezTo>
                      <a:lnTo>
                        <a:pt x="541" y="9044"/>
                      </a:lnTo>
                      <a:cubicBezTo>
                        <a:pt x="573" y="9421"/>
                        <a:pt x="819" y="9948"/>
                        <a:pt x="1086" y="10216"/>
                      </a:cubicBezTo>
                      <a:lnTo>
                        <a:pt x="12227" y="21399"/>
                      </a:lnTo>
                      <a:cubicBezTo>
                        <a:pt x="12360" y="21533"/>
                        <a:pt x="12535" y="21600"/>
                        <a:pt x="12712" y="21600"/>
                      </a:cubicBezTo>
                      <a:cubicBezTo>
                        <a:pt x="12887" y="21600"/>
                        <a:pt x="13063" y="21533"/>
                        <a:pt x="13196" y="21399"/>
                      </a:cubicBezTo>
                      <a:lnTo>
                        <a:pt x="21304" y="13261"/>
                      </a:lnTo>
                      <a:cubicBezTo>
                        <a:pt x="21570" y="12993"/>
                        <a:pt x="21570" y="12555"/>
                        <a:pt x="21304" y="12288"/>
                      </a:cubicBezTo>
                      <a:lnTo>
                        <a:pt x="10162" y="1105"/>
                      </a:lnTo>
                      <a:close/>
                      <a:moveTo>
                        <a:pt x="2561" y="2612"/>
                      </a:moveTo>
                      <a:cubicBezTo>
                        <a:pt x="2851" y="2321"/>
                        <a:pt x="3231" y="2175"/>
                        <a:pt x="3611" y="2175"/>
                      </a:cubicBezTo>
                      <a:cubicBezTo>
                        <a:pt x="3991" y="2175"/>
                        <a:pt x="4372" y="2321"/>
                        <a:pt x="4663" y="2613"/>
                      </a:cubicBezTo>
                      <a:cubicBezTo>
                        <a:pt x="5243" y="3196"/>
                        <a:pt x="5243" y="4140"/>
                        <a:pt x="4663" y="4722"/>
                      </a:cubicBezTo>
                      <a:cubicBezTo>
                        <a:pt x="4372" y="5014"/>
                        <a:pt x="3992" y="5160"/>
                        <a:pt x="3612" y="5160"/>
                      </a:cubicBezTo>
                      <a:cubicBezTo>
                        <a:pt x="3232" y="5160"/>
                        <a:pt x="2852" y="5014"/>
                        <a:pt x="2561" y="4722"/>
                      </a:cubicBezTo>
                      <a:cubicBezTo>
                        <a:pt x="1980" y="4139"/>
                        <a:pt x="1980" y="3195"/>
                        <a:pt x="2561" y="2612"/>
                      </a:cubicBezTo>
                      <a:close/>
                      <a:moveTo>
                        <a:pt x="2561" y="261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99"/>
            <p:cNvGrpSpPr/>
            <p:nvPr/>
          </p:nvGrpSpPr>
          <p:grpSpPr>
            <a:xfrm>
              <a:off x="7587778" y="1677252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30" name="Oval 100"/>
              <p:cNvSpPr>
                <a:spLocks/>
              </p:cNvSpPr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rgbClr val="45BEE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1"/>
              <p:cNvSpPr>
                <a:spLocks/>
              </p:cNvSpPr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02"/>
            <p:cNvGrpSpPr/>
            <p:nvPr/>
          </p:nvGrpSpPr>
          <p:grpSpPr>
            <a:xfrm>
              <a:off x="9664516" y="2951906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8" name="Oval 103"/>
              <p:cNvSpPr>
                <a:spLocks/>
              </p:cNvSpPr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rgbClr val="25A6C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4"/>
              <p:cNvSpPr>
                <a:spLocks/>
              </p:cNvSpPr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290852" y="4328245"/>
            <a:ext cx="2723159" cy="732884"/>
            <a:chOff x="1962993" y="2091953"/>
            <a:chExt cx="2723159" cy="732884"/>
          </a:xfrm>
        </p:grpSpPr>
        <p:sp>
          <p:nvSpPr>
            <p:cNvPr id="43" name="文本框 42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62993" y="2363172"/>
              <a:ext cx="272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728180" y="3022581"/>
            <a:ext cx="2031675" cy="917550"/>
            <a:chOff x="1962993" y="2091953"/>
            <a:chExt cx="2031675" cy="917550"/>
          </a:xfrm>
        </p:grpSpPr>
        <p:sp>
          <p:nvSpPr>
            <p:cNvPr id="46" name="文本框 45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62993" y="2363172"/>
              <a:ext cx="20316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92399" y="3747427"/>
            <a:ext cx="2031675" cy="917550"/>
            <a:chOff x="1962993" y="2091953"/>
            <a:chExt cx="2031675" cy="917550"/>
          </a:xfrm>
        </p:grpSpPr>
        <p:sp>
          <p:nvSpPr>
            <p:cNvPr id="49" name="文本框 48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62993" y="2363172"/>
              <a:ext cx="20316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81079" y="3127564"/>
            <a:ext cx="2031675" cy="917550"/>
            <a:chOff x="1962993" y="2091953"/>
            <a:chExt cx="2031675" cy="917550"/>
          </a:xfrm>
        </p:grpSpPr>
        <p:sp>
          <p:nvSpPr>
            <p:cNvPr id="52" name="文本框 51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62993" y="2363172"/>
              <a:ext cx="20316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68204" y="4328245"/>
            <a:ext cx="2031675" cy="917550"/>
            <a:chOff x="1962993" y="2091953"/>
            <a:chExt cx="2031675" cy="917550"/>
          </a:xfrm>
        </p:grpSpPr>
        <p:sp>
          <p:nvSpPr>
            <p:cNvPr id="55" name="文本框 54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962993" y="2363172"/>
              <a:ext cx="20316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8" name="组合 57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9" name="等腰三角形 58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211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1651000" y="1395703"/>
            <a:ext cx="8890000" cy="3678071"/>
            <a:chOff x="1651000" y="1395703"/>
            <a:chExt cx="8890000" cy="3678071"/>
          </a:xfrm>
        </p:grpSpPr>
        <p:cxnSp>
          <p:nvCxnSpPr>
            <p:cNvPr id="4" name="Straight Connector 9"/>
            <p:cNvCxnSpPr/>
            <p:nvPr/>
          </p:nvCxnSpPr>
          <p:spPr>
            <a:xfrm>
              <a:off x="1651000" y="4318875"/>
              <a:ext cx="8890000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Isosceles Triangle 39"/>
            <p:cNvSpPr/>
            <p:nvPr/>
          </p:nvSpPr>
          <p:spPr>
            <a:xfrm>
              <a:off x="2218282" y="2513666"/>
              <a:ext cx="1171246" cy="1809732"/>
            </a:xfrm>
            <a:prstGeom prst="triangl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8" name="Group 44"/>
            <p:cNvGrpSpPr/>
            <p:nvPr/>
          </p:nvGrpSpPr>
          <p:grpSpPr>
            <a:xfrm>
              <a:off x="2533771" y="1798318"/>
              <a:ext cx="540271" cy="582564"/>
              <a:chOff x="936189" y="3165986"/>
              <a:chExt cx="624964" cy="673887"/>
            </a:xfrm>
          </p:grpSpPr>
          <p:grpSp>
            <p:nvGrpSpPr>
              <p:cNvPr id="60" name="Group 45"/>
              <p:cNvGrpSpPr/>
              <p:nvPr/>
            </p:nvGrpSpPr>
            <p:grpSpPr>
              <a:xfrm>
                <a:off x="936189" y="3165986"/>
                <a:ext cx="624964" cy="673887"/>
                <a:chOff x="899036" y="3165986"/>
                <a:chExt cx="624964" cy="673887"/>
              </a:xfrm>
            </p:grpSpPr>
            <p:sp>
              <p:nvSpPr>
                <p:cNvPr id="62" name="Rectangle: Rounded Corners 47"/>
                <p:cNvSpPr/>
                <p:nvPr/>
              </p:nvSpPr>
              <p:spPr>
                <a:xfrm rot="8076719">
                  <a:off x="899037" y="3214910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Rectangle: Rounded Corners 48"/>
                <p:cNvSpPr/>
                <p:nvPr/>
              </p:nvSpPr>
              <p:spPr>
                <a:xfrm rot="8076719">
                  <a:off x="899036" y="3165986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1" name="Freeform: Shape 46"/>
              <p:cNvSpPr>
                <a:spLocks/>
              </p:cNvSpPr>
              <p:nvPr/>
            </p:nvSpPr>
            <p:spPr bwMode="auto">
              <a:xfrm>
                <a:off x="1073176" y="3311811"/>
                <a:ext cx="350990" cy="333314"/>
              </a:xfrm>
              <a:custGeom>
                <a:avLst/>
                <a:gdLst/>
                <a:ahLst/>
                <a:cxnLst>
                  <a:cxn ang="0">
                    <a:pos x="64" y="57"/>
                  </a:cxn>
                  <a:cxn ang="0">
                    <a:pos x="60" y="61"/>
                  </a:cxn>
                  <a:cxn ang="0">
                    <a:pos x="4" y="61"/>
                  </a:cxn>
                  <a:cxn ang="0">
                    <a:pos x="0" y="57"/>
                  </a:cxn>
                  <a:cxn ang="0">
                    <a:pos x="0" y="45"/>
                  </a:cxn>
                  <a:cxn ang="0">
                    <a:pos x="4" y="41"/>
                  </a:cxn>
                  <a:cxn ang="0">
                    <a:pos x="20" y="41"/>
                  </a:cxn>
                  <a:cxn ang="0">
                    <a:pos x="27" y="46"/>
                  </a:cxn>
                  <a:cxn ang="0">
                    <a:pos x="37" y="46"/>
                  </a:cxn>
                  <a:cxn ang="0">
                    <a:pos x="44" y="41"/>
                  </a:cxn>
                  <a:cxn ang="0">
                    <a:pos x="60" y="41"/>
                  </a:cxn>
                  <a:cxn ang="0">
                    <a:pos x="64" y="45"/>
                  </a:cxn>
                  <a:cxn ang="0">
                    <a:pos x="64" y="57"/>
                  </a:cxn>
                  <a:cxn ang="0">
                    <a:pos x="49" y="22"/>
                  </a:cxn>
                  <a:cxn ang="0">
                    <a:pos x="39" y="22"/>
                  </a:cxn>
                  <a:cxn ang="0">
                    <a:pos x="39" y="39"/>
                  </a:cxn>
                  <a:cxn ang="0">
                    <a:pos x="37" y="41"/>
                  </a:cxn>
                  <a:cxn ang="0">
                    <a:pos x="27" y="41"/>
                  </a:cxn>
                  <a:cxn ang="0">
                    <a:pos x="25" y="39"/>
                  </a:cxn>
                  <a:cxn ang="0">
                    <a:pos x="25" y="22"/>
                  </a:cxn>
                  <a:cxn ang="0">
                    <a:pos x="15" y="22"/>
                  </a:cxn>
                  <a:cxn ang="0">
                    <a:pos x="13" y="20"/>
                  </a:cxn>
                  <a:cxn ang="0">
                    <a:pos x="13" y="18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4" y="1"/>
                  </a:cxn>
                  <a:cxn ang="0">
                    <a:pos x="51" y="18"/>
                  </a:cxn>
                  <a:cxn ang="0">
                    <a:pos x="51" y="20"/>
                  </a:cxn>
                  <a:cxn ang="0">
                    <a:pos x="49" y="22"/>
                  </a:cxn>
                  <a:cxn ang="0">
                    <a:pos x="47" y="51"/>
                  </a:cxn>
                  <a:cxn ang="0">
                    <a:pos x="44" y="54"/>
                  </a:cxn>
                  <a:cxn ang="0">
                    <a:pos x="47" y="56"/>
                  </a:cxn>
                  <a:cxn ang="0">
                    <a:pos x="49" y="54"/>
                  </a:cxn>
                  <a:cxn ang="0">
                    <a:pos x="47" y="51"/>
                  </a:cxn>
                  <a:cxn ang="0">
                    <a:pos x="56" y="51"/>
                  </a:cxn>
                  <a:cxn ang="0">
                    <a:pos x="54" y="54"/>
                  </a:cxn>
                  <a:cxn ang="0">
                    <a:pos x="56" y="56"/>
                  </a:cxn>
                  <a:cxn ang="0">
                    <a:pos x="59" y="54"/>
                  </a:cxn>
                  <a:cxn ang="0">
                    <a:pos x="56" y="51"/>
                  </a:cxn>
                </a:cxnLst>
                <a:rect l="0" t="0" r="r" b="b"/>
                <a:pathLst>
                  <a:path w="64" h="61">
                    <a:moveTo>
                      <a:pt x="64" y="57"/>
                    </a:moveTo>
                    <a:cubicBezTo>
                      <a:pt x="64" y="59"/>
                      <a:pt x="62" y="61"/>
                      <a:pt x="60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2" y="61"/>
                      <a:pt x="0" y="59"/>
                      <a:pt x="0" y="5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3"/>
                      <a:pt x="2" y="41"/>
                      <a:pt x="4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4"/>
                      <a:pt x="24" y="46"/>
                      <a:pt x="2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6"/>
                      <a:pt x="43" y="44"/>
                      <a:pt x="44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2" y="41"/>
                      <a:pt x="64" y="43"/>
                      <a:pt x="64" y="45"/>
                    </a:cubicBezTo>
                    <a:lnTo>
                      <a:pt x="64" y="57"/>
                    </a:lnTo>
                    <a:close/>
                    <a:moveTo>
                      <a:pt x="49" y="22"/>
                    </a:move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0"/>
                      <a:pt x="38" y="41"/>
                      <a:pt x="3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0"/>
                      <a:pt x="25" y="3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3" y="21"/>
                      <a:pt x="13" y="20"/>
                    </a:cubicBezTo>
                    <a:cubicBezTo>
                      <a:pt x="12" y="20"/>
                      <a:pt x="13" y="19"/>
                      <a:pt x="13" y="18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3" y="0"/>
                      <a:pt x="33" y="0"/>
                      <a:pt x="34" y="1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9"/>
                      <a:pt x="52" y="20"/>
                      <a:pt x="51" y="20"/>
                    </a:cubicBezTo>
                    <a:cubicBezTo>
                      <a:pt x="51" y="21"/>
                      <a:pt x="50" y="22"/>
                      <a:pt x="49" y="22"/>
                    </a:cubicBezTo>
                    <a:close/>
                    <a:moveTo>
                      <a:pt x="47" y="51"/>
                    </a:moveTo>
                    <a:cubicBezTo>
                      <a:pt x="45" y="51"/>
                      <a:pt x="44" y="52"/>
                      <a:pt x="44" y="54"/>
                    </a:cubicBezTo>
                    <a:cubicBezTo>
                      <a:pt x="44" y="55"/>
                      <a:pt x="45" y="56"/>
                      <a:pt x="47" y="56"/>
                    </a:cubicBezTo>
                    <a:cubicBezTo>
                      <a:pt x="48" y="56"/>
                      <a:pt x="49" y="55"/>
                      <a:pt x="49" y="54"/>
                    </a:cubicBezTo>
                    <a:cubicBezTo>
                      <a:pt x="49" y="52"/>
                      <a:pt x="48" y="51"/>
                      <a:pt x="47" y="51"/>
                    </a:cubicBezTo>
                    <a:close/>
                    <a:moveTo>
                      <a:pt x="56" y="51"/>
                    </a:moveTo>
                    <a:cubicBezTo>
                      <a:pt x="55" y="51"/>
                      <a:pt x="54" y="52"/>
                      <a:pt x="54" y="54"/>
                    </a:cubicBezTo>
                    <a:cubicBezTo>
                      <a:pt x="54" y="55"/>
                      <a:pt x="55" y="56"/>
                      <a:pt x="56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59" y="52"/>
                      <a:pt x="58" y="51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9" name="Oval 73"/>
            <p:cNvSpPr/>
            <p:nvPr/>
          </p:nvSpPr>
          <p:spPr>
            <a:xfrm>
              <a:off x="2511094" y="4006609"/>
              <a:ext cx="585623" cy="585622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70%</a:t>
              </a:r>
            </a:p>
          </p:txBody>
        </p:sp>
        <p:sp>
          <p:nvSpPr>
            <p:cNvPr id="50" name="Isosceles Triangle 40"/>
            <p:cNvSpPr/>
            <p:nvPr/>
          </p:nvSpPr>
          <p:spPr>
            <a:xfrm>
              <a:off x="3896380" y="2901465"/>
              <a:ext cx="1171246" cy="1421932"/>
            </a:xfrm>
            <a:prstGeom prst="triangl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1" name="Group 49"/>
            <p:cNvGrpSpPr/>
            <p:nvPr/>
          </p:nvGrpSpPr>
          <p:grpSpPr>
            <a:xfrm>
              <a:off x="4211869" y="2176533"/>
              <a:ext cx="540271" cy="582563"/>
              <a:chOff x="1918710" y="3165986"/>
              <a:chExt cx="624964" cy="673887"/>
            </a:xfrm>
          </p:grpSpPr>
          <p:grpSp>
            <p:nvGrpSpPr>
              <p:cNvPr id="53" name="Group 50"/>
              <p:cNvGrpSpPr/>
              <p:nvPr/>
            </p:nvGrpSpPr>
            <p:grpSpPr>
              <a:xfrm>
                <a:off x="1918710" y="3165986"/>
                <a:ext cx="624964" cy="673887"/>
                <a:chOff x="2057400" y="3165986"/>
                <a:chExt cx="624964" cy="673887"/>
              </a:xfrm>
            </p:grpSpPr>
            <p:sp>
              <p:nvSpPr>
                <p:cNvPr id="55" name="Rectangle: Rounded Corners 52"/>
                <p:cNvSpPr/>
                <p:nvPr/>
              </p:nvSpPr>
              <p:spPr>
                <a:xfrm rot="8076719">
                  <a:off x="2057401" y="3214910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Rectangle: Rounded Corners 53"/>
                <p:cNvSpPr/>
                <p:nvPr/>
              </p:nvSpPr>
              <p:spPr>
                <a:xfrm rot="8076719">
                  <a:off x="2057400" y="3165986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4" name="Freeform: Shape 51"/>
              <p:cNvSpPr>
                <a:spLocks/>
              </p:cNvSpPr>
              <p:nvPr/>
            </p:nvSpPr>
            <p:spPr bwMode="auto">
              <a:xfrm>
                <a:off x="2060367" y="3309303"/>
                <a:ext cx="347472" cy="338328"/>
              </a:xfrm>
              <a:custGeom>
                <a:avLst/>
                <a:gdLst/>
                <a:ahLst/>
                <a:cxnLst>
                  <a:cxn ang="0">
                    <a:pos x="59" y="51"/>
                  </a:cxn>
                  <a:cxn ang="0">
                    <a:pos x="56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7"/>
                  </a:cxn>
                  <a:cxn ang="0">
                    <a:pos x="20" y="37"/>
                  </a:cxn>
                  <a:cxn ang="0">
                    <a:pos x="25" y="41"/>
                  </a:cxn>
                  <a:cxn ang="0">
                    <a:pos x="29" y="43"/>
                  </a:cxn>
                  <a:cxn ang="0">
                    <a:pos x="34" y="41"/>
                  </a:cxn>
                  <a:cxn ang="0">
                    <a:pos x="39" y="37"/>
                  </a:cxn>
                  <a:cxn ang="0">
                    <a:pos x="56" y="37"/>
                  </a:cxn>
                  <a:cxn ang="0">
                    <a:pos x="59" y="40"/>
                  </a:cxn>
                  <a:cxn ang="0">
                    <a:pos x="59" y="51"/>
                  </a:cxn>
                  <a:cxn ang="0">
                    <a:pos x="47" y="22"/>
                  </a:cxn>
                  <a:cxn ang="0">
                    <a:pos x="31" y="38"/>
                  </a:cxn>
                  <a:cxn ang="0">
                    <a:pos x="29" y="39"/>
                  </a:cxn>
                  <a:cxn ang="0">
                    <a:pos x="28" y="38"/>
                  </a:cxn>
                  <a:cxn ang="0">
                    <a:pos x="12" y="22"/>
                  </a:cxn>
                  <a:cxn ang="0">
                    <a:pos x="11" y="20"/>
                  </a:cxn>
                  <a:cxn ang="0">
                    <a:pos x="13" y="18"/>
                  </a:cxn>
                  <a:cxn ang="0">
                    <a:pos x="23" y="18"/>
                  </a:cxn>
                  <a:cxn ang="0">
                    <a:pos x="23" y="2"/>
                  </a:cxn>
                  <a:cxn ang="0">
                    <a:pos x="25" y="0"/>
                  </a:cxn>
                  <a:cxn ang="0">
                    <a:pos x="34" y="0"/>
                  </a:cxn>
                  <a:cxn ang="0">
                    <a:pos x="36" y="2"/>
                  </a:cxn>
                  <a:cxn ang="0">
                    <a:pos x="36" y="18"/>
                  </a:cxn>
                  <a:cxn ang="0">
                    <a:pos x="45" y="18"/>
                  </a:cxn>
                  <a:cxn ang="0">
                    <a:pos x="48" y="20"/>
                  </a:cxn>
                  <a:cxn ang="0">
                    <a:pos x="47" y="22"/>
                  </a:cxn>
                  <a:cxn ang="0">
                    <a:pos x="43" y="46"/>
                  </a:cxn>
                  <a:cxn ang="0">
                    <a:pos x="41" y="48"/>
                  </a:cxn>
                  <a:cxn ang="0">
                    <a:pos x="43" y="50"/>
                  </a:cxn>
                  <a:cxn ang="0">
                    <a:pos x="45" y="48"/>
                  </a:cxn>
                  <a:cxn ang="0">
                    <a:pos x="43" y="46"/>
                  </a:cxn>
                  <a:cxn ang="0">
                    <a:pos x="52" y="46"/>
                  </a:cxn>
                  <a:cxn ang="0">
                    <a:pos x="50" y="48"/>
                  </a:cxn>
                  <a:cxn ang="0">
                    <a:pos x="52" y="50"/>
                  </a:cxn>
                  <a:cxn ang="0">
                    <a:pos x="55" y="48"/>
                  </a:cxn>
                  <a:cxn ang="0">
                    <a:pos x="52" y="46"/>
                  </a:cxn>
                </a:cxnLst>
                <a:rect l="0" t="0" r="r" b="b"/>
                <a:pathLst>
                  <a:path w="59" h="55">
                    <a:moveTo>
                      <a:pt x="59" y="51"/>
                    </a:moveTo>
                    <a:cubicBezTo>
                      <a:pt x="59" y="53"/>
                      <a:pt x="58" y="55"/>
                      <a:pt x="56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3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3"/>
                      <a:pt x="28" y="43"/>
                      <a:pt x="29" y="43"/>
                    </a:cubicBezTo>
                    <a:cubicBezTo>
                      <a:pt x="31" y="43"/>
                      <a:pt x="33" y="43"/>
                      <a:pt x="34" y="41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7"/>
                      <a:pt x="59" y="38"/>
                      <a:pt x="59" y="40"/>
                    </a:cubicBezTo>
                    <a:lnTo>
                      <a:pt x="59" y="51"/>
                    </a:lnTo>
                    <a:close/>
                    <a:moveTo>
                      <a:pt x="47" y="22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0" y="39"/>
                      <a:pt x="29" y="39"/>
                    </a:cubicBezTo>
                    <a:cubicBezTo>
                      <a:pt x="29" y="39"/>
                      <a:pt x="28" y="39"/>
                      <a:pt x="28" y="3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2" y="19"/>
                      <a:pt x="13" y="18"/>
                      <a:pt x="1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8"/>
                      <a:pt x="47" y="19"/>
                      <a:pt x="48" y="20"/>
                    </a:cubicBezTo>
                    <a:cubicBezTo>
                      <a:pt x="48" y="20"/>
                      <a:pt x="48" y="21"/>
                      <a:pt x="47" y="22"/>
                    </a:cubicBezTo>
                    <a:close/>
                    <a:moveTo>
                      <a:pt x="43" y="46"/>
                    </a:moveTo>
                    <a:cubicBezTo>
                      <a:pt x="42" y="46"/>
                      <a:pt x="41" y="47"/>
                      <a:pt x="41" y="48"/>
                    </a:cubicBezTo>
                    <a:cubicBezTo>
                      <a:pt x="41" y="49"/>
                      <a:pt x="42" y="50"/>
                      <a:pt x="43" y="50"/>
                    </a:cubicBezTo>
                    <a:cubicBezTo>
                      <a:pt x="44" y="50"/>
                      <a:pt x="45" y="49"/>
                      <a:pt x="45" y="48"/>
                    </a:cubicBezTo>
                    <a:cubicBezTo>
                      <a:pt x="45" y="47"/>
                      <a:pt x="44" y="46"/>
                      <a:pt x="43" y="46"/>
                    </a:cubicBezTo>
                    <a:close/>
                    <a:moveTo>
                      <a:pt x="52" y="46"/>
                    </a:moveTo>
                    <a:cubicBezTo>
                      <a:pt x="51" y="46"/>
                      <a:pt x="50" y="47"/>
                      <a:pt x="50" y="48"/>
                    </a:cubicBezTo>
                    <a:cubicBezTo>
                      <a:pt x="50" y="49"/>
                      <a:pt x="51" y="50"/>
                      <a:pt x="52" y="50"/>
                    </a:cubicBezTo>
                    <a:cubicBezTo>
                      <a:pt x="54" y="50"/>
                      <a:pt x="55" y="49"/>
                      <a:pt x="55" y="48"/>
                    </a:cubicBezTo>
                    <a:cubicBezTo>
                      <a:pt x="55" y="47"/>
                      <a:pt x="54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2" name="Oval 74"/>
            <p:cNvSpPr/>
            <p:nvPr/>
          </p:nvSpPr>
          <p:spPr>
            <a:xfrm>
              <a:off x="4189192" y="4006609"/>
              <a:ext cx="585623" cy="585622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60%</a:t>
              </a:r>
            </a:p>
          </p:txBody>
        </p:sp>
        <p:sp>
          <p:nvSpPr>
            <p:cNvPr id="43" name="Isosceles Triangle 42"/>
            <p:cNvSpPr/>
            <p:nvPr/>
          </p:nvSpPr>
          <p:spPr>
            <a:xfrm>
              <a:off x="5574478" y="3332355"/>
              <a:ext cx="1171246" cy="991042"/>
            </a:xfrm>
            <a:prstGeom prst="triangl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4" name="Group 54"/>
            <p:cNvGrpSpPr/>
            <p:nvPr/>
          </p:nvGrpSpPr>
          <p:grpSpPr>
            <a:xfrm>
              <a:off x="5889967" y="2606609"/>
              <a:ext cx="540271" cy="582563"/>
              <a:chOff x="3276600" y="3165986"/>
              <a:chExt cx="624964" cy="673887"/>
            </a:xfrm>
          </p:grpSpPr>
          <p:grpSp>
            <p:nvGrpSpPr>
              <p:cNvPr id="46" name="Group 55"/>
              <p:cNvGrpSpPr/>
              <p:nvPr/>
            </p:nvGrpSpPr>
            <p:grpSpPr>
              <a:xfrm>
                <a:off x="3276600" y="3165986"/>
                <a:ext cx="624964" cy="673887"/>
                <a:chOff x="3276600" y="3165986"/>
                <a:chExt cx="624964" cy="673887"/>
              </a:xfrm>
            </p:grpSpPr>
            <p:sp>
              <p:nvSpPr>
                <p:cNvPr id="48" name="Rectangle: Rounded Corners 57"/>
                <p:cNvSpPr/>
                <p:nvPr/>
              </p:nvSpPr>
              <p:spPr>
                <a:xfrm rot="8076719">
                  <a:off x="3276601" y="3214910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Rectangle: Rounded Corners 58"/>
                <p:cNvSpPr/>
                <p:nvPr/>
              </p:nvSpPr>
              <p:spPr>
                <a:xfrm rot="8076719">
                  <a:off x="3276600" y="3165986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Freeform: Shape 56"/>
              <p:cNvSpPr>
                <a:spLocks/>
              </p:cNvSpPr>
              <p:nvPr/>
            </p:nvSpPr>
            <p:spPr bwMode="auto">
              <a:xfrm>
                <a:off x="3387712" y="3303842"/>
                <a:ext cx="402738" cy="349250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Oval 75"/>
            <p:cNvSpPr/>
            <p:nvPr/>
          </p:nvSpPr>
          <p:spPr>
            <a:xfrm>
              <a:off x="5867290" y="4006609"/>
              <a:ext cx="585623" cy="585622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45%</a:t>
              </a:r>
            </a:p>
          </p:txBody>
        </p:sp>
        <p:sp>
          <p:nvSpPr>
            <p:cNvPr id="32" name="Isosceles Triangle 41"/>
            <p:cNvSpPr/>
            <p:nvPr/>
          </p:nvSpPr>
          <p:spPr>
            <a:xfrm flipH="1">
              <a:off x="7252577" y="2125867"/>
              <a:ext cx="1171246" cy="2197530"/>
            </a:xfrm>
            <a:prstGeom prst="triangl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59"/>
            <p:cNvGrpSpPr/>
            <p:nvPr/>
          </p:nvGrpSpPr>
          <p:grpSpPr>
            <a:xfrm>
              <a:off x="7568066" y="1395703"/>
              <a:ext cx="540271" cy="582563"/>
              <a:chOff x="4267200" y="3181350"/>
              <a:chExt cx="624964" cy="673887"/>
            </a:xfrm>
          </p:grpSpPr>
          <p:grpSp>
            <p:nvGrpSpPr>
              <p:cNvPr id="35" name="Group 60"/>
              <p:cNvGrpSpPr/>
              <p:nvPr/>
            </p:nvGrpSpPr>
            <p:grpSpPr>
              <a:xfrm>
                <a:off x="4267200" y="3181350"/>
                <a:ext cx="624964" cy="673887"/>
                <a:chOff x="4267200" y="3181350"/>
                <a:chExt cx="624964" cy="673887"/>
              </a:xfrm>
            </p:grpSpPr>
            <p:sp>
              <p:nvSpPr>
                <p:cNvPr id="41" name="Rectangle: Rounded Corners 66"/>
                <p:cNvSpPr/>
                <p:nvPr/>
              </p:nvSpPr>
              <p:spPr>
                <a:xfrm rot="8076719">
                  <a:off x="4267201" y="3230274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Rectangle: Rounded Corners 67"/>
                <p:cNvSpPr/>
                <p:nvPr/>
              </p:nvSpPr>
              <p:spPr>
                <a:xfrm rot="8076719">
                  <a:off x="4267200" y="3181350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61"/>
              <p:cNvGrpSpPr/>
              <p:nvPr/>
            </p:nvGrpSpPr>
            <p:grpSpPr>
              <a:xfrm>
                <a:off x="4332941" y="3249245"/>
                <a:ext cx="493480" cy="489172"/>
                <a:chOff x="-6350" y="1208088"/>
                <a:chExt cx="363538" cy="360363"/>
              </a:xfrm>
              <a:solidFill>
                <a:schemeClr val="bg1"/>
              </a:solidFill>
            </p:grpSpPr>
            <p:sp>
              <p:nvSpPr>
                <p:cNvPr id="37" name="Freeform: Shape 62"/>
                <p:cNvSpPr>
                  <a:spLocks/>
                </p:cNvSpPr>
                <p:nvPr/>
              </p:nvSpPr>
              <p:spPr bwMode="auto">
                <a:xfrm>
                  <a:off x="-6350" y="1208088"/>
                  <a:ext cx="363538" cy="360363"/>
                </a:xfrm>
                <a:custGeom>
                  <a:avLst/>
                  <a:gdLst/>
                  <a:ahLst/>
                  <a:cxnLst>
                    <a:cxn ang="0">
                      <a:pos x="121" y="41"/>
                    </a:cxn>
                    <a:cxn ang="0">
                      <a:pos x="83" y="2"/>
                    </a:cxn>
                    <a:cxn ang="0">
                      <a:pos x="76" y="0"/>
                    </a:cxn>
                    <a:cxn ang="0">
                      <a:pos x="72" y="2"/>
                    </a:cxn>
                    <a:cxn ang="0">
                      <a:pos x="70" y="6"/>
                    </a:cxn>
                    <a:cxn ang="0">
                      <a:pos x="61" y="21"/>
                    </a:cxn>
                    <a:cxn ang="0">
                      <a:pos x="39" y="36"/>
                    </a:cxn>
                    <a:cxn ang="0">
                      <a:pos x="14" y="53"/>
                    </a:cxn>
                    <a:cxn ang="0">
                      <a:pos x="1" y="75"/>
                    </a:cxn>
                    <a:cxn ang="0">
                      <a:pos x="3" y="82"/>
                    </a:cxn>
                    <a:cxn ang="0">
                      <a:pos x="42" y="121"/>
                    </a:cxn>
                    <a:cxn ang="0">
                      <a:pos x="49" y="123"/>
                    </a:cxn>
                    <a:cxn ang="0">
                      <a:pos x="52" y="121"/>
                    </a:cxn>
                    <a:cxn ang="0">
                      <a:pos x="54" y="117"/>
                    </a:cxn>
                    <a:cxn ang="0">
                      <a:pos x="63" y="103"/>
                    </a:cxn>
                    <a:cxn ang="0">
                      <a:pos x="85" y="87"/>
                    </a:cxn>
                    <a:cxn ang="0">
                      <a:pos x="110" y="70"/>
                    </a:cxn>
                    <a:cxn ang="0">
                      <a:pos x="123" y="48"/>
                    </a:cxn>
                    <a:cxn ang="0">
                      <a:pos x="121" y="41"/>
                    </a:cxn>
                    <a:cxn ang="0">
                      <a:pos x="47" y="115"/>
                    </a:cxn>
                    <a:cxn ang="0">
                      <a:pos x="9" y="77"/>
                    </a:cxn>
                    <a:cxn ang="0">
                      <a:pos x="78" y="8"/>
                    </a:cxn>
                    <a:cxn ang="0">
                      <a:pos x="116" y="46"/>
                    </a:cxn>
                    <a:cxn ang="0">
                      <a:pos x="47" y="115"/>
                    </a:cxn>
                    <a:cxn ang="0">
                      <a:pos x="47" y="115"/>
                    </a:cxn>
                    <a:cxn ang="0">
                      <a:pos x="47" y="115"/>
                    </a:cxn>
                  </a:cxnLst>
                  <a:rect l="0" t="0" r="r" b="b"/>
                  <a:pathLst>
                    <a:path w="124" h="123">
                      <a:moveTo>
                        <a:pt x="121" y="41"/>
                      </a:moveTo>
                      <a:cubicBezTo>
                        <a:pt x="83" y="2"/>
                        <a:pt x="83" y="2"/>
                        <a:pt x="83" y="2"/>
                      </a:cubicBezTo>
                      <a:cubicBezTo>
                        <a:pt x="81" y="0"/>
                        <a:pt x="78" y="0"/>
                        <a:pt x="76" y="0"/>
                      </a:cubicBezTo>
                      <a:cubicBezTo>
                        <a:pt x="74" y="1"/>
                        <a:pt x="73" y="1"/>
                        <a:pt x="72" y="2"/>
                      </a:cubicBezTo>
                      <a:cubicBezTo>
                        <a:pt x="71" y="3"/>
                        <a:pt x="71" y="4"/>
                        <a:pt x="70" y="6"/>
                      </a:cubicBezTo>
                      <a:cubicBezTo>
                        <a:pt x="69" y="11"/>
                        <a:pt x="66" y="16"/>
                        <a:pt x="61" y="21"/>
                      </a:cubicBezTo>
                      <a:cubicBezTo>
                        <a:pt x="55" y="26"/>
                        <a:pt x="47" y="31"/>
                        <a:pt x="39" y="36"/>
                      </a:cubicBezTo>
                      <a:cubicBezTo>
                        <a:pt x="31" y="41"/>
                        <a:pt x="22" y="46"/>
                        <a:pt x="14" y="53"/>
                      </a:cubicBezTo>
                      <a:cubicBezTo>
                        <a:pt x="8" y="60"/>
                        <a:pt x="4" y="67"/>
                        <a:pt x="1" y="75"/>
                      </a:cubicBezTo>
                      <a:cubicBezTo>
                        <a:pt x="0" y="77"/>
                        <a:pt x="1" y="80"/>
                        <a:pt x="3" y="82"/>
                      </a:cubicBezTo>
                      <a:cubicBezTo>
                        <a:pt x="42" y="121"/>
                        <a:pt x="42" y="121"/>
                        <a:pt x="42" y="121"/>
                      </a:cubicBezTo>
                      <a:cubicBezTo>
                        <a:pt x="43" y="123"/>
                        <a:pt x="46" y="123"/>
                        <a:pt x="49" y="123"/>
                      </a:cubicBezTo>
                      <a:cubicBezTo>
                        <a:pt x="50" y="122"/>
                        <a:pt x="51" y="122"/>
                        <a:pt x="52" y="121"/>
                      </a:cubicBezTo>
                      <a:cubicBezTo>
                        <a:pt x="53" y="120"/>
                        <a:pt x="54" y="119"/>
                        <a:pt x="54" y="117"/>
                      </a:cubicBezTo>
                      <a:cubicBezTo>
                        <a:pt x="56" y="112"/>
                        <a:pt x="59" y="107"/>
                        <a:pt x="63" y="103"/>
                      </a:cubicBezTo>
                      <a:cubicBezTo>
                        <a:pt x="69" y="97"/>
                        <a:pt x="77" y="92"/>
                        <a:pt x="85" y="87"/>
                      </a:cubicBezTo>
                      <a:cubicBezTo>
                        <a:pt x="94" y="82"/>
                        <a:pt x="103" y="77"/>
                        <a:pt x="110" y="70"/>
                      </a:cubicBezTo>
                      <a:cubicBezTo>
                        <a:pt x="117" y="63"/>
                        <a:pt x="121" y="57"/>
                        <a:pt x="123" y="48"/>
                      </a:cubicBezTo>
                      <a:cubicBezTo>
                        <a:pt x="124" y="46"/>
                        <a:pt x="123" y="43"/>
                        <a:pt x="121" y="41"/>
                      </a:cubicBezTo>
                      <a:close/>
                      <a:moveTo>
                        <a:pt x="47" y="115"/>
                      </a:moveTo>
                      <a:cubicBezTo>
                        <a:pt x="34" y="103"/>
                        <a:pt x="21" y="90"/>
                        <a:pt x="9" y="77"/>
                      </a:cubicBezTo>
                      <a:cubicBezTo>
                        <a:pt x="20" y="42"/>
                        <a:pt x="67" y="43"/>
                        <a:pt x="78" y="8"/>
                      </a:cubicBezTo>
                      <a:cubicBezTo>
                        <a:pt x="90" y="21"/>
                        <a:pt x="103" y="33"/>
                        <a:pt x="116" y="46"/>
                      </a:cubicBezTo>
                      <a:cubicBezTo>
                        <a:pt x="105" y="81"/>
                        <a:pt x="58" y="80"/>
                        <a:pt x="47" y="115"/>
                      </a:cubicBezTo>
                      <a:close/>
                      <a:moveTo>
                        <a:pt x="47" y="115"/>
                      </a:moveTo>
                      <a:cubicBezTo>
                        <a:pt x="47" y="115"/>
                        <a:pt x="47" y="115"/>
                        <a:pt x="47" y="11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3"/>
                <p:cNvSpPr>
                  <a:spLocks/>
                </p:cNvSpPr>
                <p:nvPr/>
              </p:nvSpPr>
              <p:spPr bwMode="auto">
                <a:xfrm>
                  <a:off x="125413" y="1336676"/>
                  <a:ext cx="100013" cy="100013"/>
                </a:xfrm>
                <a:custGeom>
                  <a:avLst/>
                  <a:gdLst/>
                  <a:ahLst/>
                  <a:cxnLst>
                    <a:cxn ang="0">
                      <a:pos x="27" y="11"/>
                    </a:cxn>
                    <a:cxn ang="0">
                      <a:pos x="20" y="12"/>
                    </a:cxn>
                    <a:cxn ang="0">
                      <a:pos x="9" y="6"/>
                    </a:cxn>
                    <a:cxn ang="0">
                      <a:pos x="15" y="5"/>
                    </a:cxn>
                    <a:cxn ang="0">
                      <a:pos x="19" y="5"/>
                    </a:cxn>
                    <a:cxn ang="0">
                      <a:pos x="19" y="1"/>
                    </a:cxn>
                    <a:cxn ang="0">
                      <a:pos x="12" y="0"/>
                    </a:cxn>
                    <a:cxn ang="0">
                      <a:pos x="6" y="3"/>
                    </a:cxn>
                    <a:cxn ang="0">
                      <a:pos x="4" y="2"/>
                    </a:cxn>
                    <a:cxn ang="0">
                      <a:pos x="3" y="4"/>
                    </a:cxn>
                    <a:cxn ang="0">
                      <a:pos x="4" y="5"/>
                    </a:cxn>
                    <a:cxn ang="0">
                      <a:pos x="1" y="13"/>
                    </a:cxn>
                    <a:cxn ang="0">
                      <a:pos x="3" y="20"/>
                    </a:cxn>
                    <a:cxn ang="0">
                      <a:pos x="18" y="20"/>
                    </a:cxn>
                    <a:cxn ang="0">
                      <a:pos x="22" y="29"/>
                    </a:cxn>
                    <a:cxn ang="0">
                      <a:pos x="18" y="28"/>
                    </a:cxn>
                    <a:cxn ang="0">
                      <a:pos x="15" y="26"/>
                    </a:cxn>
                    <a:cxn ang="0">
                      <a:pos x="13" y="29"/>
                    </a:cxn>
                    <a:cxn ang="0">
                      <a:pos x="16" y="33"/>
                    </a:cxn>
                    <a:cxn ang="0">
                      <a:pos x="24" y="33"/>
                    </a:cxn>
                    <a:cxn ang="0">
                      <a:pos x="30" y="32"/>
                    </a:cxn>
                    <a:cxn ang="0">
                      <a:pos x="32" y="32"/>
                    </a:cxn>
                    <a:cxn ang="0">
                      <a:pos x="32" y="30"/>
                    </a:cxn>
                    <a:cxn ang="0">
                      <a:pos x="32" y="24"/>
                    </a:cxn>
                    <a:cxn ang="0">
                      <a:pos x="33" y="16"/>
                    </a:cxn>
                    <a:cxn ang="0">
                      <a:pos x="10" y="16"/>
                    </a:cxn>
                    <a:cxn ang="0">
                      <a:pos x="6" y="14"/>
                    </a:cxn>
                    <a:cxn ang="0">
                      <a:pos x="6" y="10"/>
                    </a:cxn>
                    <a:cxn ang="0">
                      <a:pos x="13" y="15"/>
                    </a:cxn>
                    <a:cxn ang="0">
                      <a:pos x="28" y="24"/>
                    </a:cxn>
                    <a:cxn ang="0">
                      <a:pos x="20" y="18"/>
                    </a:cxn>
                    <a:cxn ang="0">
                      <a:pos x="24" y="17"/>
                    </a:cxn>
                    <a:cxn ang="0">
                      <a:pos x="27" y="18"/>
                    </a:cxn>
                    <a:cxn ang="0">
                      <a:pos x="28" y="22"/>
                    </a:cxn>
                    <a:cxn ang="0">
                      <a:pos x="28" y="24"/>
                    </a:cxn>
                  </a:cxnLst>
                  <a:rect l="0" t="0" r="r" b="b"/>
                  <a:pathLst>
                    <a:path w="34" h="34">
                      <a:moveTo>
                        <a:pt x="31" y="13"/>
                      </a:moveTo>
                      <a:cubicBezTo>
                        <a:pt x="30" y="12"/>
                        <a:pt x="28" y="12"/>
                        <a:pt x="27" y="11"/>
                      </a:cubicBezTo>
                      <a:cubicBezTo>
                        <a:pt x="26" y="11"/>
                        <a:pt x="25" y="11"/>
                        <a:pt x="23" y="11"/>
                      </a:cubicBezTo>
                      <a:cubicBezTo>
                        <a:pt x="22" y="11"/>
                        <a:pt x="21" y="11"/>
                        <a:pt x="20" y="12"/>
                      </a:cubicBezTo>
                      <a:cubicBezTo>
                        <a:pt x="18" y="12"/>
                        <a:pt x="17" y="13"/>
                        <a:pt x="16" y="13"/>
                      </a:cubicBezTo>
                      <a:cubicBezTo>
                        <a:pt x="14" y="11"/>
                        <a:pt x="12" y="9"/>
                        <a:pt x="9" y="6"/>
                      </a:cubicBezTo>
                      <a:cubicBezTo>
                        <a:pt x="10" y="6"/>
                        <a:pt x="11" y="5"/>
                        <a:pt x="12" y="5"/>
                      </a:cubicBezTo>
                      <a:cubicBezTo>
                        <a:pt x="13" y="5"/>
                        <a:pt x="14" y="5"/>
                        <a:pt x="15" y="5"/>
                      </a:cubicBezTo>
                      <a:cubicBezTo>
                        <a:pt x="16" y="6"/>
                        <a:pt x="16" y="6"/>
                        <a:pt x="17" y="6"/>
                      </a:cubicBezTo>
                      <a:cubicBezTo>
                        <a:pt x="18" y="6"/>
                        <a:pt x="18" y="6"/>
                        <a:pt x="19" y="5"/>
                      </a:cubicBezTo>
                      <a:cubicBezTo>
                        <a:pt x="19" y="5"/>
                        <a:pt x="20" y="4"/>
                        <a:pt x="20" y="4"/>
                      </a:cubicBezTo>
                      <a:cubicBezTo>
                        <a:pt x="20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5" y="0"/>
                        <a:pt x="13" y="0"/>
                        <a:pt x="12" y="0"/>
                      </a:cubicBezTo>
                      <a:cubicBezTo>
                        <a:pt x="11" y="0"/>
                        <a:pt x="10" y="1"/>
                        <a:pt x="9" y="1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2"/>
                        <a:pt x="4" y="2"/>
                        <a:pt x="3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6"/>
                        <a:pt x="2" y="8"/>
                        <a:pt x="2" y="9"/>
                      </a:cubicBezTo>
                      <a:cubicBezTo>
                        <a:pt x="1" y="11"/>
                        <a:pt x="1" y="12"/>
                        <a:pt x="1" y="13"/>
                      </a:cubicBezTo>
                      <a:cubicBezTo>
                        <a:pt x="0" y="15"/>
                        <a:pt x="1" y="16"/>
                        <a:pt x="1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5" y="21"/>
                        <a:pt x="7" y="22"/>
                        <a:pt x="10" y="22"/>
                      </a:cubicBezTo>
                      <a:cubicBezTo>
                        <a:pt x="12" y="22"/>
                        <a:pt x="15" y="21"/>
                        <a:pt x="18" y="20"/>
                      </a:cubicBezTo>
                      <a:cubicBezTo>
                        <a:pt x="20" y="22"/>
                        <a:pt x="22" y="25"/>
                        <a:pt x="24" y="27"/>
                      </a:cubicBezTo>
                      <a:cubicBezTo>
                        <a:pt x="24" y="28"/>
                        <a:pt x="23" y="28"/>
                        <a:pt x="22" y="29"/>
                      </a:cubicBezTo>
                      <a:cubicBezTo>
                        <a:pt x="21" y="29"/>
                        <a:pt x="21" y="29"/>
                        <a:pt x="20" y="29"/>
                      </a:cubicBezTo>
                      <a:cubicBezTo>
                        <a:pt x="19" y="28"/>
                        <a:pt x="19" y="28"/>
                        <a:pt x="18" y="28"/>
                      </a:cubicBezTo>
                      <a:cubicBezTo>
                        <a:pt x="18" y="27"/>
                        <a:pt x="17" y="27"/>
                        <a:pt x="17" y="27"/>
                      </a:cubicBezTo>
                      <a:cubicBezTo>
                        <a:pt x="16" y="27"/>
                        <a:pt x="16" y="26"/>
                        <a:pt x="15" y="26"/>
                      </a:cubicBezTo>
                      <a:cubicBezTo>
                        <a:pt x="15" y="26"/>
                        <a:pt x="14" y="27"/>
                        <a:pt x="14" y="27"/>
                      </a:cubicBezTo>
                      <a:cubicBezTo>
                        <a:pt x="13" y="28"/>
                        <a:pt x="13" y="28"/>
                        <a:pt x="13" y="29"/>
                      </a:cubicBezTo>
                      <a:cubicBezTo>
                        <a:pt x="13" y="30"/>
                        <a:pt x="13" y="31"/>
                        <a:pt x="14" y="31"/>
                      </a:cubicBezTo>
                      <a:cubicBezTo>
                        <a:pt x="14" y="32"/>
                        <a:pt x="15" y="33"/>
                        <a:pt x="16" y="33"/>
                      </a:cubicBezTo>
                      <a:cubicBezTo>
                        <a:pt x="17" y="34"/>
                        <a:pt x="18" y="34"/>
                        <a:pt x="20" y="34"/>
                      </a:cubicBezTo>
                      <a:cubicBezTo>
                        <a:pt x="21" y="34"/>
                        <a:pt x="22" y="34"/>
                        <a:pt x="24" y="33"/>
                      </a:cubicBezTo>
                      <a:cubicBezTo>
                        <a:pt x="25" y="33"/>
                        <a:pt x="26" y="32"/>
                        <a:pt x="28" y="31"/>
                      </a:cubicBezTo>
                      <a:cubicBezTo>
                        <a:pt x="28" y="31"/>
                        <a:pt x="29" y="32"/>
                        <a:pt x="30" y="32"/>
                      </a:cubicBezTo>
                      <a:cubicBezTo>
                        <a:pt x="30" y="33"/>
                        <a:pt x="30" y="33"/>
                        <a:pt x="31" y="33"/>
                      </a:cubicBezTo>
                      <a:cubicBezTo>
                        <a:pt x="31" y="33"/>
                        <a:pt x="32" y="33"/>
                        <a:pt x="32" y="32"/>
                      </a:cubicBezTo>
                      <a:cubicBezTo>
                        <a:pt x="32" y="32"/>
                        <a:pt x="32" y="31"/>
                        <a:pt x="32" y="31"/>
                      </a:cubicBezTo>
                      <a:cubicBezTo>
                        <a:pt x="32" y="31"/>
                        <a:pt x="32" y="30"/>
                        <a:pt x="32" y="30"/>
                      </a:cubicBezTo>
                      <a:cubicBezTo>
                        <a:pt x="31" y="30"/>
                        <a:pt x="30" y="29"/>
                        <a:pt x="30" y="28"/>
                      </a:cubicBezTo>
                      <a:cubicBezTo>
                        <a:pt x="31" y="27"/>
                        <a:pt x="32" y="26"/>
                        <a:pt x="32" y="24"/>
                      </a:cubicBezTo>
                      <a:cubicBezTo>
                        <a:pt x="33" y="23"/>
                        <a:pt x="34" y="21"/>
                        <a:pt x="34" y="20"/>
                      </a:cubicBezTo>
                      <a:cubicBezTo>
                        <a:pt x="34" y="19"/>
                        <a:pt x="34" y="17"/>
                        <a:pt x="33" y="16"/>
                      </a:cubicBezTo>
                      <a:cubicBezTo>
                        <a:pt x="33" y="15"/>
                        <a:pt x="32" y="14"/>
                        <a:pt x="31" y="13"/>
                      </a:cubicBezTo>
                      <a:close/>
                      <a:moveTo>
                        <a:pt x="10" y="16"/>
                      </a:moveTo>
                      <a:cubicBezTo>
                        <a:pt x="8" y="16"/>
                        <a:pt x="7" y="16"/>
                        <a:pt x="7" y="1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6" y="11"/>
                        <a:pt x="6" y="11"/>
                        <a:pt x="6" y="10"/>
                      </a:cubicBezTo>
                      <a:cubicBezTo>
                        <a:pt x="7" y="10"/>
                        <a:pt x="7" y="9"/>
                        <a:pt x="8" y="8"/>
                      </a:cubicBezTo>
                      <a:cubicBezTo>
                        <a:pt x="9" y="10"/>
                        <a:pt x="11" y="12"/>
                        <a:pt x="13" y="15"/>
                      </a:cubicBezTo>
                      <a:cubicBezTo>
                        <a:pt x="12" y="15"/>
                        <a:pt x="11" y="16"/>
                        <a:pt x="10" y="16"/>
                      </a:cubicBezTo>
                      <a:close/>
                      <a:moveTo>
                        <a:pt x="28" y="24"/>
                      </a:moveTo>
                      <a:cubicBezTo>
                        <a:pt x="27" y="24"/>
                        <a:pt x="27" y="25"/>
                        <a:pt x="26" y="25"/>
                      </a:cubicBezTo>
                      <a:cubicBezTo>
                        <a:pt x="24" y="23"/>
                        <a:pt x="22" y="21"/>
                        <a:pt x="20" y="18"/>
                      </a:cubicBezTo>
                      <a:cubicBezTo>
                        <a:pt x="21" y="18"/>
                        <a:pt x="21" y="18"/>
                        <a:pt x="22" y="18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4" y="17"/>
                        <a:pt x="25" y="17"/>
                        <a:pt x="25" y="17"/>
                      </a:cubicBezTo>
                      <a:cubicBezTo>
                        <a:pt x="26" y="17"/>
                        <a:pt x="27" y="18"/>
                        <a:pt x="27" y="18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8" y="20"/>
                        <a:pt x="28" y="21"/>
                        <a:pt x="28" y="22"/>
                      </a:cubicBezTo>
                      <a:cubicBezTo>
                        <a:pt x="28" y="22"/>
                        <a:pt x="28" y="23"/>
                        <a:pt x="28" y="24"/>
                      </a:cubicBezTo>
                      <a:close/>
                      <a:moveTo>
                        <a:pt x="28" y="24"/>
                      </a:moveTo>
                      <a:cubicBezTo>
                        <a:pt x="28" y="24"/>
                        <a:pt x="28" y="24"/>
                        <a:pt x="28" y="2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64"/>
                <p:cNvSpPr>
                  <a:spLocks/>
                </p:cNvSpPr>
                <p:nvPr/>
              </p:nvSpPr>
              <p:spPr bwMode="auto">
                <a:xfrm>
                  <a:off x="117475" y="1457326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6"/>
                    </a:cxn>
                    <a:cxn ang="0">
                      <a:pos x="3" y="13"/>
                    </a:cxn>
                    <a:cxn ang="0">
                      <a:pos x="0" y="16"/>
                    </a:cxn>
                    <a:cxn ang="0">
                      <a:pos x="1" y="19"/>
                    </a:cxn>
                    <a:cxn ang="0">
                      <a:pos x="3" y="19"/>
                    </a:cxn>
                    <a:cxn ang="0">
                      <a:pos x="4" y="18"/>
                    </a:cxn>
                    <a:cxn ang="0">
                      <a:pos x="6" y="15"/>
                    </a:cxn>
                    <a:cxn ang="0">
                      <a:pos x="11" y="9"/>
                    </a:cxn>
                    <a:cxn ang="0">
                      <a:pos x="18" y="3"/>
                    </a:cxn>
                    <a:cxn ang="0">
                      <a:pos x="18" y="3"/>
                    </a:cxn>
                    <a:cxn ang="0">
                      <a:pos x="18" y="3"/>
                    </a:cxn>
                    <a:cxn ang="0">
                      <a:pos x="18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9" h="19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2"/>
                        <a:pt x="11" y="4"/>
                        <a:pt x="8" y="6"/>
                      </a:cubicBezTo>
                      <a:cubicBezTo>
                        <a:pt x="6" y="8"/>
                        <a:pt x="4" y="10"/>
                        <a:pt x="3" y="13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1" y="19"/>
                        <a:pt x="2" y="19"/>
                        <a:pt x="3" y="19"/>
                      </a:cubicBezTo>
                      <a:cubicBezTo>
                        <a:pt x="3" y="19"/>
                        <a:pt x="3" y="18"/>
                        <a:pt x="4" y="18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3"/>
                        <a:pt x="9" y="11"/>
                        <a:pt x="11" y="9"/>
                      </a:cubicBezTo>
                      <a:cubicBezTo>
                        <a:pt x="13" y="7"/>
                        <a:pt x="15" y="5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2"/>
                        <a:pt x="19" y="1"/>
                        <a:pt x="18" y="0"/>
                      </a:cubicBezTo>
                      <a:cubicBezTo>
                        <a:pt x="17" y="0"/>
                        <a:pt x="16" y="0"/>
                        <a:pt x="15" y="0"/>
                      </a:cubicBezTo>
                      <a:close/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5"/>
                <p:cNvSpPr>
                  <a:spLocks/>
                </p:cNvSpPr>
                <p:nvPr/>
              </p:nvSpPr>
              <p:spPr bwMode="auto">
                <a:xfrm>
                  <a:off x="180975" y="1263651"/>
                  <a:ext cx="55563" cy="58738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1" y="16"/>
                    </a:cxn>
                    <a:cxn ang="0">
                      <a:pos x="1" y="17"/>
                    </a:cxn>
                    <a:cxn ang="0">
                      <a:pos x="1" y="19"/>
                    </a:cxn>
                    <a:cxn ang="0">
                      <a:pos x="3" y="19"/>
                    </a:cxn>
                    <a:cxn ang="0">
                      <a:pos x="3" y="19"/>
                    </a:cxn>
                    <a:cxn ang="0">
                      <a:pos x="10" y="13"/>
                    </a:cxn>
                    <a:cxn ang="0">
                      <a:pos x="16" y="7"/>
                    </a:cxn>
                    <a:cxn ang="0">
                      <a:pos x="18" y="3"/>
                    </a:cxn>
                    <a:cxn ang="0">
                      <a:pos x="18" y="1"/>
                    </a:cxn>
                    <a:cxn ang="0">
                      <a:pos x="16" y="1"/>
                    </a:cxn>
                    <a:cxn ang="0">
                      <a:pos x="15" y="1"/>
                    </a:cxn>
                    <a:cxn ang="0">
                      <a:pos x="13" y="5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19" h="20">
                      <a:moveTo>
                        <a:pt x="7" y="11"/>
                      </a:moveTo>
                      <a:cubicBezTo>
                        <a:pt x="5" y="13"/>
                        <a:pt x="3" y="15"/>
                        <a:pt x="1" y="16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0" y="17"/>
                        <a:pt x="0" y="19"/>
                        <a:pt x="1" y="19"/>
                      </a:cubicBezTo>
                      <a:cubicBezTo>
                        <a:pt x="1" y="20"/>
                        <a:pt x="2" y="20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6" y="18"/>
                        <a:pt x="8" y="16"/>
                        <a:pt x="10" y="13"/>
                      </a:cubicBezTo>
                      <a:cubicBezTo>
                        <a:pt x="12" y="11"/>
                        <a:pt x="14" y="9"/>
                        <a:pt x="16" y="7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1"/>
                        <a:pt x="18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9" y="9"/>
                        <a:pt x="7" y="11"/>
                      </a:cubicBezTo>
                      <a:close/>
                      <a:moveTo>
                        <a:pt x="7" y="11"/>
                      </a:moveTo>
                      <a:cubicBezTo>
                        <a:pt x="7" y="11"/>
                        <a:pt x="7" y="11"/>
                        <a:pt x="7" y="1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4" name="Oval 76"/>
            <p:cNvSpPr/>
            <p:nvPr/>
          </p:nvSpPr>
          <p:spPr>
            <a:xfrm>
              <a:off x="7545389" y="4006609"/>
              <a:ext cx="585623" cy="585622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90%</a:t>
              </a:r>
            </a:p>
          </p:txBody>
        </p:sp>
        <p:sp>
          <p:nvSpPr>
            <p:cNvPr id="25" name="Isosceles Triangle 43"/>
            <p:cNvSpPr/>
            <p:nvPr/>
          </p:nvSpPr>
          <p:spPr>
            <a:xfrm flipH="1">
              <a:off x="8930676" y="2596765"/>
              <a:ext cx="1171246" cy="1726632"/>
            </a:xfrm>
            <a:prstGeom prst="triangle">
              <a:avLst/>
            </a:prstGeom>
            <a:gradFill>
              <a:gsLst>
                <a:gs pos="50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68"/>
            <p:cNvGrpSpPr/>
            <p:nvPr/>
          </p:nvGrpSpPr>
          <p:grpSpPr>
            <a:xfrm>
              <a:off x="9246164" y="1859325"/>
              <a:ext cx="540271" cy="582564"/>
              <a:chOff x="6172200" y="1358389"/>
              <a:chExt cx="421793" cy="454812"/>
            </a:xfrm>
          </p:grpSpPr>
          <p:grpSp>
            <p:nvGrpSpPr>
              <p:cNvPr id="28" name="Group 69"/>
              <p:cNvGrpSpPr/>
              <p:nvPr/>
            </p:nvGrpSpPr>
            <p:grpSpPr>
              <a:xfrm>
                <a:off x="6172200" y="1358389"/>
                <a:ext cx="421793" cy="454812"/>
                <a:chOff x="4267200" y="3181350"/>
                <a:chExt cx="624964" cy="673887"/>
              </a:xfrm>
              <a:solidFill>
                <a:schemeClr val="accent5"/>
              </a:solidFill>
            </p:grpSpPr>
            <p:sp>
              <p:nvSpPr>
                <p:cNvPr id="30" name="Rectangle: Rounded Corners 71"/>
                <p:cNvSpPr/>
                <p:nvPr/>
              </p:nvSpPr>
              <p:spPr>
                <a:xfrm rot="8076719">
                  <a:off x="4267201" y="3230274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Rectangle: Rounded Corners 72"/>
                <p:cNvSpPr/>
                <p:nvPr/>
              </p:nvSpPr>
              <p:spPr>
                <a:xfrm rot="8076719">
                  <a:off x="4267200" y="3181350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Freeform: Shape 70"/>
              <p:cNvSpPr>
                <a:spLocks/>
              </p:cNvSpPr>
              <p:nvPr/>
            </p:nvSpPr>
            <p:spPr bwMode="auto">
              <a:xfrm>
                <a:off x="6244570" y="1466558"/>
                <a:ext cx="277052" cy="23847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Oval 77"/>
            <p:cNvSpPr/>
            <p:nvPr/>
          </p:nvSpPr>
          <p:spPr>
            <a:xfrm>
              <a:off x="9223488" y="4006608"/>
              <a:ext cx="585623" cy="585623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70%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01203" y="47352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979301" y="47352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657399" y="47352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374619" y="47352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013597" y="47352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73" name="组合 72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74" name="等腰三角形 73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598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eb423b4-ab41-41a9-81ab-1bd849734195"/>
          <p:cNvGrpSpPr>
            <a:grpSpLocks noChangeAspect="1"/>
          </p:cNvGrpSpPr>
          <p:nvPr/>
        </p:nvGrpSpPr>
        <p:grpSpPr>
          <a:xfrm>
            <a:off x="1826578" y="1460640"/>
            <a:ext cx="7959724" cy="2512767"/>
            <a:chOff x="1826578" y="2024844"/>
            <a:chExt cx="7959724" cy="2512767"/>
          </a:xfrm>
        </p:grpSpPr>
        <p:grpSp>
          <p:nvGrpSpPr>
            <p:cNvPr id="4" name="组合 3"/>
            <p:cNvGrpSpPr/>
            <p:nvPr/>
          </p:nvGrpSpPr>
          <p:grpSpPr>
            <a:xfrm>
              <a:off x="1991544" y="2024844"/>
              <a:ext cx="7212748" cy="2301983"/>
              <a:chOff x="1489209" y="1737350"/>
              <a:chExt cx="6195767" cy="1977409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489209" y="2543492"/>
                <a:ext cx="2106649" cy="1171265"/>
                <a:chOff x="0" y="0"/>
                <a:chExt cx="5617729" cy="3123370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771670" y="216467"/>
                  <a:ext cx="4074388" cy="2588219"/>
                </a:xfrm>
                <a:prstGeom prst="rect">
                  <a:avLst/>
                </a:prstGeom>
                <a:solidFill>
                  <a:srgbClr val="25A6CD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0" y="0"/>
                  <a:ext cx="5617729" cy="31233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4783" y="0"/>
                      </a:moveTo>
                      <a:cubicBezTo>
                        <a:pt x="13022" y="0"/>
                        <a:pt x="11583" y="2588"/>
                        <a:pt x="11583" y="5755"/>
                      </a:cubicBezTo>
                      <a:lnTo>
                        <a:pt x="11583" y="113622"/>
                      </a:lnTo>
                      <a:lnTo>
                        <a:pt x="108511" y="113622"/>
                      </a:lnTo>
                      <a:lnTo>
                        <a:pt x="108511" y="5755"/>
                      </a:lnTo>
                      <a:cubicBezTo>
                        <a:pt x="108511" y="2588"/>
                        <a:pt x="107072" y="0"/>
                        <a:pt x="105311" y="0"/>
                      </a:cubicBezTo>
                      <a:lnTo>
                        <a:pt x="14783" y="0"/>
                      </a:lnTo>
                      <a:close/>
                      <a:moveTo>
                        <a:pt x="16500" y="7911"/>
                      </a:moveTo>
                      <a:lnTo>
                        <a:pt x="103666" y="7911"/>
                      </a:lnTo>
                      <a:cubicBezTo>
                        <a:pt x="103666" y="7911"/>
                        <a:pt x="103666" y="107411"/>
                        <a:pt x="103666" y="107411"/>
                      </a:cubicBezTo>
                      <a:lnTo>
                        <a:pt x="103666" y="108333"/>
                      </a:lnTo>
                      <a:lnTo>
                        <a:pt x="16500" y="108333"/>
                      </a:lnTo>
                      <a:lnTo>
                        <a:pt x="16500" y="107411"/>
                      </a:lnTo>
                      <a:lnTo>
                        <a:pt x="16500" y="7911"/>
                      </a:lnTo>
                      <a:close/>
                      <a:moveTo>
                        <a:pt x="50088" y="113638"/>
                      </a:moveTo>
                      <a:lnTo>
                        <a:pt x="138" y="113661"/>
                      </a:lnTo>
                      <a:cubicBezTo>
                        <a:pt x="61" y="113661"/>
                        <a:pt x="0" y="113777"/>
                        <a:pt x="0" y="113911"/>
                      </a:cubicBezTo>
                      <a:lnTo>
                        <a:pt x="0" y="117000"/>
                      </a:lnTo>
                      <a:cubicBezTo>
                        <a:pt x="0" y="117138"/>
                        <a:pt x="83" y="117355"/>
                        <a:pt x="83" y="117355"/>
                      </a:cubicBezTo>
                      <a:cubicBezTo>
                        <a:pt x="83" y="117355"/>
                        <a:pt x="1444" y="120000"/>
                        <a:pt x="5594" y="120000"/>
                      </a:cubicBezTo>
                      <a:lnTo>
                        <a:pt x="114405" y="120000"/>
                      </a:lnTo>
                      <a:cubicBezTo>
                        <a:pt x="118550" y="120000"/>
                        <a:pt x="119916" y="117355"/>
                        <a:pt x="119916" y="117355"/>
                      </a:cubicBezTo>
                      <a:cubicBezTo>
                        <a:pt x="119966" y="117261"/>
                        <a:pt x="120000" y="117138"/>
                        <a:pt x="120000" y="117000"/>
                      </a:cubicBezTo>
                      <a:cubicBezTo>
                        <a:pt x="120000" y="117000"/>
                        <a:pt x="120000" y="113911"/>
                        <a:pt x="120000" y="113911"/>
                      </a:cubicBezTo>
                      <a:cubicBezTo>
                        <a:pt x="120000" y="113777"/>
                        <a:pt x="119938" y="113661"/>
                        <a:pt x="119861" y="113661"/>
                      </a:cubicBezTo>
                      <a:lnTo>
                        <a:pt x="69911" y="113638"/>
                      </a:lnTo>
                      <a:cubicBezTo>
                        <a:pt x="69755" y="115050"/>
                        <a:pt x="69061" y="116111"/>
                        <a:pt x="68233" y="116111"/>
                      </a:cubicBezTo>
                      <a:lnTo>
                        <a:pt x="51766" y="116111"/>
                      </a:lnTo>
                      <a:cubicBezTo>
                        <a:pt x="50933" y="116111"/>
                        <a:pt x="50244" y="115050"/>
                        <a:pt x="50088" y="113638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6048192" y="2289477"/>
                <a:ext cx="1011402" cy="1425279"/>
                <a:chOff x="0" y="0"/>
                <a:chExt cx="2697068" cy="3800743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58264" y="324666"/>
                  <a:ext cx="2380493" cy="3151384"/>
                </a:xfrm>
                <a:prstGeom prst="rect">
                  <a:avLst/>
                </a:prstGeom>
                <a:solidFill>
                  <a:srgbClr val="25A6CD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0" y="0"/>
                  <a:ext cx="2697068" cy="38007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172" y="0"/>
                      </a:moveTo>
                      <a:cubicBezTo>
                        <a:pt x="3211" y="0"/>
                        <a:pt x="0" y="2272"/>
                        <a:pt x="0" y="5083"/>
                      </a:cubicBezTo>
                      <a:lnTo>
                        <a:pt x="0" y="114916"/>
                      </a:lnTo>
                      <a:cubicBezTo>
                        <a:pt x="0" y="117727"/>
                        <a:pt x="3211" y="120000"/>
                        <a:pt x="7172" y="120000"/>
                      </a:cubicBezTo>
                      <a:lnTo>
                        <a:pt x="112827" y="120000"/>
                      </a:lnTo>
                      <a:cubicBezTo>
                        <a:pt x="116788" y="120000"/>
                        <a:pt x="120000" y="117727"/>
                        <a:pt x="120000" y="114916"/>
                      </a:cubicBezTo>
                      <a:lnTo>
                        <a:pt x="120000" y="5083"/>
                      </a:lnTo>
                      <a:cubicBezTo>
                        <a:pt x="120000" y="2272"/>
                        <a:pt x="116788" y="0"/>
                        <a:pt x="112827" y="0"/>
                      </a:cubicBezTo>
                      <a:lnTo>
                        <a:pt x="7172" y="0"/>
                      </a:lnTo>
                      <a:close/>
                      <a:moveTo>
                        <a:pt x="60000" y="4577"/>
                      </a:moveTo>
                      <a:cubicBezTo>
                        <a:pt x="60355" y="4577"/>
                        <a:pt x="60711" y="4677"/>
                        <a:pt x="60983" y="4872"/>
                      </a:cubicBezTo>
                      <a:cubicBezTo>
                        <a:pt x="61533" y="5261"/>
                        <a:pt x="61533" y="5883"/>
                        <a:pt x="60983" y="6272"/>
                      </a:cubicBezTo>
                      <a:cubicBezTo>
                        <a:pt x="60438" y="6661"/>
                        <a:pt x="59550" y="6661"/>
                        <a:pt x="59005" y="6272"/>
                      </a:cubicBezTo>
                      <a:cubicBezTo>
                        <a:pt x="58461" y="5883"/>
                        <a:pt x="58461" y="5261"/>
                        <a:pt x="59005" y="4872"/>
                      </a:cubicBezTo>
                      <a:cubicBezTo>
                        <a:pt x="59277" y="4677"/>
                        <a:pt x="59644" y="4577"/>
                        <a:pt x="60000" y="4577"/>
                      </a:cubicBezTo>
                      <a:close/>
                      <a:moveTo>
                        <a:pt x="55822" y="4938"/>
                      </a:moveTo>
                      <a:cubicBezTo>
                        <a:pt x="56050" y="4938"/>
                        <a:pt x="56277" y="5000"/>
                        <a:pt x="56450" y="5122"/>
                      </a:cubicBezTo>
                      <a:cubicBezTo>
                        <a:pt x="56805" y="5372"/>
                        <a:pt x="56805" y="5772"/>
                        <a:pt x="56450" y="6022"/>
                      </a:cubicBezTo>
                      <a:cubicBezTo>
                        <a:pt x="56100" y="6266"/>
                        <a:pt x="55538" y="6266"/>
                        <a:pt x="55188" y="6022"/>
                      </a:cubicBezTo>
                      <a:cubicBezTo>
                        <a:pt x="54838" y="5772"/>
                        <a:pt x="54838" y="5372"/>
                        <a:pt x="55188" y="5122"/>
                      </a:cubicBezTo>
                      <a:cubicBezTo>
                        <a:pt x="55366" y="5000"/>
                        <a:pt x="55588" y="4938"/>
                        <a:pt x="55822" y="4938"/>
                      </a:cubicBezTo>
                      <a:close/>
                      <a:moveTo>
                        <a:pt x="7044" y="10250"/>
                      </a:moveTo>
                      <a:lnTo>
                        <a:pt x="112955" y="10250"/>
                      </a:lnTo>
                      <a:lnTo>
                        <a:pt x="112955" y="109744"/>
                      </a:lnTo>
                      <a:lnTo>
                        <a:pt x="7044" y="109744"/>
                      </a:lnTo>
                      <a:lnTo>
                        <a:pt x="7044" y="10250"/>
                      </a:lnTo>
                      <a:close/>
                      <a:moveTo>
                        <a:pt x="60000" y="111505"/>
                      </a:moveTo>
                      <a:cubicBezTo>
                        <a:pt x="61150" y="111505"/>
                        <a:pt x="62294" y="111816"/>
                        <a:pt x="63166" y="112438"/>
                      </a:cubicBezTo>
                      <a:cubicBezTo>
                        <a:pt x="64922" y="113677"/>
                        <a:pt x="64922" y="115694"/>
                        <a:pt x="63166" y="116938"/>
                      </a:cubicBezTo>
                      <a:cubicBezTo>
                        <a:pt x="61416" y="118183"/>
                        <a:pt x="58577" y="118183"/>
                        <a:pt x="56822" y="116938"/>
                      </a:cubicBezTo>
                      <a:cubicBezTo>
                        <a:pt x="55072" y="115694"/>
                        <a:pt x="55072" y="113677"/>
                        <a:pt x="56822" y="112438"/>
                      </a:cubicBezTo>
                      <a:cubicBezTo>
                        <a:pt x="57700" y="111816"/>
                        <a:pt x="58850" y="111505"/>
                        <a:pt x="60000" y="111505"/>
                      </a:cubicBezTo>
                      <a:close/>
                      <a:moveTo>
                        <a:pt x="58594" y="113694"/>
                      </a:moveTo>
                      <a:lnTo>
                        <a:pt x="58594" y="115683"/>
                      </a:lnTo>
                      <a:lnTo>
                        <a:pt x="61405" y="115683"/>
                      </a:lnTo>
                      <a:lnTo>
                        <a:pt x="61405" y="113694"/>
                      </a:lnTo>
                      <a:lnTo>
                        <a:pt x="58594" y="113694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7146227" y="2657877"/>
                <a:ext cx="538749" cy="1056880"/>
                <a:chOff x="0" y="0"/>
                <a:chExt cx="1436663" cy="2818342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08854" y="458402"/>
                  <a:ext cx="1237222" cy="1848842"/>
                </a:xfrm>
                <a:prstGeom prst="rect">
                  <a:avLst/>
                </a:prstGeom>
                <a:solidFill>
                  <a:srgbClr val="25A6CD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0" y="0"/>
                  <a:ext cx="1436663" cy="28183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1072" y="0"/>
                      </a:moveTo>
                      <a:cubicBezTo>
                        <a:pt x="80400" y="0"/>
                        <a:pt x="79855" y="277"/>
                        <a:pt x="79855" y="616"/>
                      </a:cubicBezTo>
                      <a:lnTo>
                        <a:pt x="79855" y="794"/>
                      </a:lnTo>
                      <a:lnTo>
                        <a:pt x="17300" y="794"/>
                      </a:lnTo>
                      <a:cubicBezTo>
                        <a:pt x="8583" y="794"/>
                        <a:pt x="1522" y="4394"/>
                        <a:pt x="1522" y="8838"/>
                      </a:cubicBezTo>
                      <a:lnTo>
                        <a:pt x="1522" y="10722"/>
                      </a:lnTo>
                      <a:lnTo>
                        <a:pt x="1211" y="10722"/>
                      </a:lnTo>
                      <a:cubicBezTo>
                        <a:pt x="544" y="10722"/>
                        <a:pt x="0" y="11000"/>
                        <a:pt x="0" y="11338"/>
                      </a:cubicBezTo>
                      <a:lnTo>
                        <a:pt x="0" y="16183"/>
                      </a:lnTo>
                      <a:cubicBezTo>
                        <a:pt x="0" y="16522"/>
                        <a:pt x="544" y="16800"/>
                        <a:pt x="1211" y="16800"/>
                      </a:cubicBezTo>
                      <a:lnTo>
                        <a:pt x="1522" y="16800"/>
                      </a:lnTo>
                      <a:lnTo>
                        <a:pt x="1522" y="22950"/>
                      </a:lnTo>
                      <a:lnTo>
                        <a:pt x="1211" y="22950"/>
                      </a:lnTo>
                      <a:cubicBezTo>
                        <a:pt x="544" y="22950"/>
                        <a:pt x="0" y="23227"/>
                        <a:pt x="0" y="23566"/>
                      </a:cubicBezTo>
                      <a:lnTo>
                        <a:pt x="0" y="27127"/>
                      </a:lnTo>
                      <a:cubicBezTo>
                        <a:pt x="0" y="27472"/>
                        <a:pt x="544" y="27755"/>
                        <a:pt x="1211" y="27755"/>
                      </a:cubicBezTo>
                      <a:lnTo>
                        <a:pt x="1522" y="27755"/>
                      </a:lnTo>
                      <a:lnTo>
                        <a:pt x="1522" y="33516"/>
                      </a:lnTo>
                      <a:lnTo>
                        <a:pt x="1211" y="33516"/>
                      </a:lnTo>
                      <a:cubicBezTo>
                        <a:pt x="544" y="33516"/>
                        <a:pt x="0" y="33788"/>
                        <a:pt x="0" y="34133"/>
                      </a:cubicBezTo>
                      <a:lnTo>
                        <a:pt x="0" y="37694"/>
                      </a:lnTo>
                      <a:cubicBezTo>
                        <a:pt x="0" y="38033"/>
                        <a:pt x="544" y="38316"/>
                        <a:pt x="1211" y="38316"/>
                      </a:cubicBezTo>
                      <a:lnTo>
                        <a:pt x="1522" y="38316"/>
                      </a:lnTo>
                      <a:lnTo>
                        <a:pt x="1522" y="111950"/>
                      </a:lnTo>
                      <a:cubicBezTo>
                        <a:pt x="1522" y="116394"/>
                        <a:pt x="8583" y="120000"/>
                        <a:pt x="17300" y="120000"/>
                      </a:cubicBezTo>
                      <a:lnTo>
                        <a:pt x="104222" y="120000"/>
                      </a:lnTo>
                      <a:cubicBezTo>
                        <a:pt x="112938" y="120000"/>
                        <a:pt x="120000" y="116394"/>
                        <a:pt x="120000" y="111950"/>
                      </a:cubicBezTo>
                      <a:lnTo>
                        <a:pt x="120000" y="8838"/>
                      </a:lnTo>
                      <a:cubicBezTo>
                        <a:pt x="120000" y="4394"/>
                        <a:pt x="112938" y="794"/>
                        <a:pt x="104222" y="794"/>
                      </a:cubicBezTo>
                      <a:lnTo>
                        <a:pt x="99550" y="794"/>
                      </a:lnTo>
                      <a:lnTo>
                        <a:pt x="99550" y="616"/>
                      </a:lnTo>
                      <a:cubicBezTo>
                        <a:pt x="99550" y="277"/>
                        <a:pt x="99005" y="0"/>
                        <a:pt x="98333" y="0"/>
                      </a:cubicBezTo>
                      <a:lnTo>
                        <a:pt x="81072" y="0"/>
                      </a:lnTo>
                      <a:close/>
                      <a:moveTo>
                        <a:pt x="52894" y="9055"/>
                      </a:moveTo>
                      <a:lnTo>
                        <a:pt x="68638" y="9055"/>
                      </a:lnTo>
                      <a:cubicBezTo>
                        <a:pt x="70100" y="9055"/>
                        <a:pt x="71277" y="9655"/>
                        <a:pt x="71277" y="10400"/>
                      </a:cubicBezTo>
                      <a:cubicBezTo>
                        <a:pt x="71277" y="11150"/>
                        <a:pt x="70100" y="11755"/>
                        <a:pt x="68638" y="11755"/>
                      </a:cubicBezTo>
                      <a:lnTo>
                        <a:pt x="52894" y="11755"/>
                      </a:lnTo>
                      <a:cubicBezTo>
                        <a:pt x="51433" y="11755"/>
                        <a:pt x="50244" y="11150"/>
                        <a:pt x="50244" y="10400"/>
                      </a:cubicBezTo>
                      <a:cubicBezTo>
                        <a:pt x="50244" y="9655"/>
                        <a:pt x="51433" y="9055"/>
                        <a:pt x="52894" y="9055"/>
                      </a:cubicBezTo>
                      <a:close/>
                      <a:moveTo>
                        <a:pt x="40550" y="9272"/>
                      </a:moveTo>
                      <a:cubicBezTo>
                        <a:pt x="41183" y="9272"/>
                        <a:pt x="41811" y="9394"/>
                        <a:pt x="42294" y="9644"/>
                      </a:cubicBezTo>
                      <a:cubicBezTo>
                        <a:pt x="43261" y="10133"/>
                        <a:pt x="43261" y="10933"/>
                        <a:pt x="42294" y="11427"/>
                      </a:cubicBezTo>
                      <a:cubicBezTo>
                        <a:pt x="41327" y="11916"/>
                        <a:pt x="39766" y="11916"/>
                        <a:pt x="38800" y="11427"/>
                      </a:cubicBezTo>
                      <a:cubicBezTo>
                        <a:pt x="37833" y="10933"/>
                        <a:pt x="37833" y="10133"/>
                        <a:pt x="38800" y="9644"/>
                      </a:cubicBezTo>
                      <a:cubicBezTo>
                        <a:pt x="39283" y="9394"/>
                        <a:pt x="39911" y="9272"/>
                        <a:pt x="40550" y="9272"/>
                      </a:cubicBezTo>
                      <a:close/>
                      <a:moveTo>
                        <a:pt x="9088" y="19516"/>
                      </a:moveTo>
                      <a:lnTo>
                        <a:pt x="112433" y="19516"/>
                      </a:lnTo>
                      <a:lnTo>
                        <a:pt x="112433" y="98238"/>
                      </a:lnTo>
                      <a:lnTo>
                        <a:pt x="9088" y="98238"/>
                      </a:lnTo>
                      <a:lnTo>
                        <a:pt x="9088" y="19516"/>
                      </a:lnTo>
                      <a:close/>
                      <a:moveTo>
                        <a:pt x="60761" y="103300"/>
                      </a:moveTo>
                      <a:cubicBezTo>
                        <a:pt x="63661" y="103300"/>
                        <a:pt x="66566" y="103861"/>
                        <a:pt x="68777" y="104988"/>
                      </a:cubicBezTo>
                      <a:cubicBezTo>
                        <a:pt x="73211" y="107244"/>
                        <a:pt x="73211" y="110905"/>
                        <a:pt x="68777" y="113166"/>
                      </a:cubicBezTo>
                      <a:cubicBezTo>
                        <a:pt x="64350" y="115422"/>
                        <a:pt x="57172" y="115422"/>
                        <a:pt x="52744" y="113166"/>
                      </a:cubicBezTo>
                      <a:cubicBezTo>
                        <a:pt x="48316" y="110905"/>
                        <a:pt x="48316" y="107244"/>
                        <a:pt x="52744" y="104988"/>
                      </a:cubicBezTo>
                      <a:cubicBezTo>
                        <a:pt x="54955" y="103861"/>
                        <a:pt x="57861" y="103300"/>
                        <a:pt x="60761" y="10330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3477851" y="1737350"/>
                <a:ext cx="2485183" cy="1977409"/>
                <a:chOff x="0" y="0"/>
                <a:chExt cx="6627157" cy="5273085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62483" y="278764"/>
                  <a:ext cx="6087153" cy="3725690"/>
                </a:xfrm>
                <a:prstGeom prst="rect">
                  <a:avLst/>
                </a:prstGeom>
                <a:solidFill>
                  <a:srgbClr val="25A6CD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0" y="0"/>
                  <a:ext cx="6627157" cy="52730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2705" y="0"/>
                      </a:moveTo>
                      <a:cubicBezTo>
                        <a:pt x="1211" y="0"/>
                        <a:pt x="0" y="1522"/>
                        <a:pt x="0" y="3400"/>
                      </a:cubicBezTo>
                      <a:lnTo>
                        <a:pt x="0" y="100277"/>
                      </a:lnTo>
                      <a:cubicBezTo>
                        <a:pt x="0" y="102150"/>
                        <a:pt x="1211" y="103677"/>
                        <a:pt x="2705" y="103677"/>
                      </a:cubicBezTo>
                      <a:lnTo>
                        <a:pt x="48083" y="103677"/>
                      </a:lnTo>
                      <a:lnTo>
                        <a:pt x="71916" y="103677"/>
                      </a:lnTo>
                      <a:lnTo>
                        <a:pt x="117294" y="103677"/>
                      </a:lnTo>
                      <a:cubicBezTo>
                        <a:pt x="118783" y="103677"/>
                        <a:pt x="120000" y="102150"/>
                        <a:pt x="120000" y="100277"/>
                      </a:cubicBezTo>
                      <a:lnTo>
                        <a:pt x="120000" y="3400"/>
                      </a:lnTo>
                      <a:cubicBezTo>
                        <a:pt x="120000" y="1522"/>
                        <a:pt x="118783" y="0"/>
                        <a:pt x="117294" y="0"/>
                      </a:cubicBezTo>
                      <a:lnTo>
                        <a:pt x="2705" y="0"/>
                      </a:lnTo>
                      <a:close/>
                      <a:moveTo>
                        <a:pt x="4944" y="6516"/>
                      </a:moveTo>
                      <a:lnTo>
                        <a:pt x="115055" y="6516"/>
                      </a:lnTo>
                      <a:lnTo>
                        <a:pt x="115055" y="90966"/>
                      </a:lnTo>
                      <a:lnTo>
                        <a:pt x="4944" y="90966"/>
                      </a:lnTo>
                      <a:lnTo>
                        <a:pt x="4944" y="6516"/>
                      </a:lnTo>
                      <a:close/>
                      <a:moveTo>
                        <a:pt x="47722" y="103688"/>
                      </a:moveTo>
                      <a:cubicBezTo>
                        <a:pt x="47522" y="106800"/>
                        <a:pt x="47477" y="113172"/>
                        <a:pt x="47327" y="114777"/>
                      </a:cubicBezTo>
                      <a:cubicBezTo>
                        <a:pt x="47133" y="116933"/>
                        <a:pt x="46650" y="117538"/>
                        <a:pt x="45455" y="117938"/>
                      </a:cubicBezTo>
                      <a:cubicBezTo>
                        <a:pt x="44466" y="118272"/>
                        <a:pt x="43122" y="118650"/>
                        <a:pt x="42566" y="118827"/>
                      </a:cubicBezTo>
                      <a:cubicBezTo>
                        <a:pt x="42005" y="119011"/>
                        <a:pt x="41833" y="119133"/>
                        <a:pt x="41833" y="119272"/>
                      </a:cubicBezTo>
                      <a:cubicBezTo>
                        <a:pt x="41833" y="119272"/>
                        <a:pt x="41833" y="119277"/>
                        <a:pt x="41833" y="119294"/>
                      </a:cubicBezTo>
                      <a:cubicBezTo>
                        <a:pt x="41833" y="119300"/>
                        <a:pt x="41833" y="119305"/>
                        <a:pt x="41833" y="119316"/>
                      </a:cubicBezTo>
                      <a:cubicBezTo>
                        <a:pt x="41861" y="119500"/>
                        <a:pt x="45044" y="120000"/>
                        <a:pt x="46594" y="120000"/>
                      </a:cubicBezTo>
                      <a:lnTo>
                        <a:pt x="73516" y="120000"/>
                      </a:lnTo>
                      <a:cubicBezTo>
                        <a:pt x="75072" y="120000"/>
                        <a:pt x="78255" y="119500"/>
                        <a:pt x="78277" y="119316"/>
                      </a:cubicBezTo>
                      <a:cubicBezTo>
                        <a:pt x="78283" y="119305"/>
                        <a:pt x="78277" y="119300"/>
                        <a:pt x="78277" y="119294"/>
                      </a:cubicBezTo>
                      <a:cubicBezTo>
                        <a:pt x="78283" y="119277"/>
                        <a:pt x="78283" y="119272"/>
                        <a:pt x="78283" y="119272"/>
                      </a:cubicBezTo>
                      <a:cubicBezTo>
                        <a:pt x="78283" y="119133"/>
                        <a:pt x="78105" y="119011"/>
                        <a:pt x="77544" y="118827"/>
                      </a:cubicBezTo>
                      <a:cubicBezTo>
                        <a:pt x="76988" y="118650"/>
                        <a:pt x="75644" y="118272"/>
                        <a:pt x="74655" y="117938"/>
                      </a:cubicBezTo>
                      <a:cubicBezTo>
                        <a:pt x="73461" y="117538"/>
                        <a:pt x="72977" y="116933"/>
                        <a:pt x="72783" y="114777"/>
                      </a:cubicBezTo>
                      <a:cubicBezTo>
                        <a:pt x="72633" y="113172"/>
                        <a:pt x="72594" y="106800"/>
                        <a:pt x="72388" y="103688"/>
                      </a:cubicBezTo>
                      <a:lnTo>
                        <a:pt x="47722" y="103688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文本框 6"/>
              <p:cNvSpPr txBox="1"/>
              <p:nvPr/>
            </p:nvSpPr>
            <p:spPr>
              <a:xfrm>
                <a:off x="4318298" y="2569642"/>
                <a:ext cx="819239" cy="40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rmAutofit/>
              </a:bodyPr>
              <a:lstStyle/>
              <a:p>
                <a:pPr marL="0" marR="0" lvl="0" indent="0" algn="ctr" rtl="0">
                  <a:buSzPct val="25000"/>
                  <a:buNone/>
                </a:pPr>
                <a:r>
                  <a:rPr lang="en-US" sz="2800" b="0" i="0" u="none" strike="noStrike" cap="none" baseline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33%</a:t>
                </a:r>
              </a:p>
            </p:txBody>
          </p:sp>
          <p:sp>
            <p:nvSpPr>
              <p:cNvPr id="24" name="文本框 7"/>
              <p:cNvSpPr txBox="1"/>
              <p:nvPr/>
            </p:nvSpPr>
            <p:spPr>
              <a:xfrm>
                <a:off x="2162947" y="2874951"/>
                <a:ext cx="819239" cy="40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rmAutofit/>
              </a:bodyPr>
              <a:lstStyle/>
              <a:p>
                <a:pPr marL="0" marR="0" lvl="0" indent="0" algn="ctr" rtl="0">
                  <a:buSzPct val="25000"/>
                  <a:buNone/>
                </a:pPr>
                <a:r>
                  <a:rPr lang="en-US" sz="2800" b="0" i="0" u="none" strike="noStrike" cap="none" baseline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25%</a:t>
                </a:r>
              </a:p>
            </p:txBody>
          </p:sp>
          <p:sp>
            <p:nvSpPr>
              <p:cNvPr id="25" name="文本框 8"/>
              <p:cNvSpPr txBox="1"/>
              <p:nvPr/>
            </p:nvSpPr>
            <p:spPr>
              <a:xfrm>
                <a:off x="6160310" y="2793528"/>
                <a:ext cx="819239" cy="405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rmAutofit/>
              </a:bodyPr>
              <a:lstStyle/>
              <a:p>
                <a:pPr marL="0" marR="0" lvl="0" indent="0" algn="ctr" rtl="0">
                  <a:buSzPct val="25000"/>
                  <a:buNone/>
                </a:pPr>
                <a:r>
                  <a:rPr lang="en-US" sz="2800" b="0" i="0" u="none" strike="noStrike" cap="none" baseline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18%</a:t>
                </a:r>
              </a:p>
            </p:txBody>
          </p:sp>
          <p:sp>
            <p:nvSpPr>
              <p:cNvPr id="26" name="文本框 9"/>
              <p:cNvSpPr txBox="1"/>
              <p:nvPr/>
            </p:nvSpPr>
            <p:spPr>
              <a:xfrm>
                <a:off x="7197097" y="3040843"/>
                <a:ext cx="436481" cy="288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 anchor="t" anchorCtr="0">
                <a:normAutofit/>
              </a:bodyPr>
              <a:lstStyle/>
              <a:p>
                <a:pPr marL="0" marR="0" lvl="0" indent="0" algn="ctr" rtl="0">
                  <a:buSzPct val="25000"/>
                  <a:buNone/>
                </a:pPr>
                <a:r>
                  <a:rPr lang="en-US" sz="1350" b="0" i="0" u="none" strike="noStrike" cap="none" baseline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94985" y="2052913"/>
                <a:ext cx="529798" cy="447402"/>
                <a:chOff x="4154760" y="503293"/>
                <a:chExt cx="856553" cy="723335"/>
              </a:xfrm>
            </p:grpSpPr>
            <p:sp>
              <p:nvSpPr>
                <p:cNvPr id="28" name="任意多边形: 形状 27"/>
                <p:cNvSpPr/>
                <p:nvPr/>
              </p:nvSpPr>
              <p:spPr>
                <a:xfrm>
                  <a:off x="4210176" y="1016045"/>
                  <a:ext cx="118590" cy="210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64631"/>
                      </a:moveTo>
                      <a:lnTo>
                        <a:pt x="120000" y="0"/>
                      </a:lnTo>
                      <a:lnTo>
                        <a:pt x="120000" y="119999"/>
                      </a:lnTo>
                      <a:lnTo>
                        <a:pt x="0" y="119999"/>
                      </a:lnTo>
                      <a:lnTo>
                        <a:pt x="0" y="64631"/>
                      </a:lnTo>
                      <a:close/>
                    </a:path>
                  </a:pathLst>
                </a:custGeom>
                <a:noFill/>
                <a:ln w="12700" cap="sq" cmpd="sng">
                  <a:solidFill>
                    <a:schemeClr val="l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4371992" y="854783"/>
                  <a:ext cx="118590" cy="37184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40536"/>
                      </a:moveTo>
                      <a:lnTo>
                        <a:pt x="120000" y="0"/>
                      </a:lnTo>
                      <a:lnTo>
                        <a:pt x="120000" y="120000"/>
                      </a:lnTo>
                      <a:lnTo>
                        <a:pt x="0" y="120000"/>
                      </a:lnTo>
                      <a:lnTo>
                        <a:pt x="0" y="40536"/>
                      </a:lnTo>
                      <a:close/>
                    </a:path>
                  </a:pathLst>
                </a:custGeom>
                <a:noFill/>
                <a:ln w="12700" cap="sq" cmpd="sng">
                  <a:solidFill>
                    <a:schemeClr val="l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4533810" y="854783"/>
                  <a:ext cx="118590" cy="37184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0"/>
                      </a:moveTo>
                      <a:lnTo>
                        <a:pt x="120000" y="27123"/>
                      </a:lnTo>
                      <a:lnTo>
                        <a:pt x="120000" y="120000"/>
                      </a:lnTo>
                      <a:lnTo>
                        <a:pt x="0" y="1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sq" cmpd="sng">
                  <a:solidFill>
                    <a:schemeClr val="l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4695626" y="793825"/>
                  <a:ext cx="118590" cy="4328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36312"/>
                      </a:moveTo>
                      <a:lnTo>
                        <a:pt x="120000" y="0"/>
                      </a:lnTo>
                      <a:lnTo>
                        <a:pt x="120000" y="120000"/>
                      </a:lnTo>
                      <a:lnTo>
                        <a:pt x="0" y="120000"/>
                      </a:lnTo>
                      <a:lnTo>
                        <a:pt x="0" y="36312"/>
                      </a:lnTo>
                      <a:close/>
                    </a:path>
                  </a:pathLst>
                </a:custGeom>
                <a:noFill/>
                <a:ln w="12700" cap="sq" cmpd="sng">
                  <a:solidFill>
                    <a:schemeClr val="l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857442" y="659162"/>
                  <a:ext cx="118590" cy="567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23835"/>
                      </a:moveTo>
                      <a:lnTo>
                        <a:pt x="120000" y="0"/>
                      </a:lnTo>
                      <a:lnTo>
                        <a:pt x="120000" y="120000"/>
                      </a:lnTo>
                      <a:lnTo>
                        <a:pt x="0" y="120000"/>
                      </a:lnTo>
                      <a:lnTo>
                        <a:pt x="0" y="23835"/>
                      </a:lnTo>
                      <a:close/>
                    </a:path>
                  </a:pathLst>
                </a:custGeom>
                <a:noFill/>
                <a:ln w="12700" cap="sq" cmpd="sng">
                  <a:solidFill>
                    <a:schemeClr val="lt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4154760" y="503293"/>
                  <a:ext cx="856553" cy="5820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50101" y="49187"/>
                      </a:lnTo>
                      <a:lnTo>
                        <a:pt x="71632" y="70317"/>
                      </a:lnTo>
                      <a:lnTo>
                        <a:pt x="120000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triangle" w="lg" len="lg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5" name="直接箭头连接符 4"/>
            <p:cNvCxnSpPr/>
            <p:nvPr/>
          </p:nvCxnSpPr>
          <p:spPr>
            <a:xfrm>
              <a:off x="1826578" y="4536024"/>
              <a:ext cx="7959724" cy="1587"/>
            </a:xfrm>
            <a:prstGeom prst="straightConnector1">
              <a:avLst/>
            </a:prstGeom>
            <a:noFill/>
            <a:ln w="1270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2" name="组合 41"/>
          <p:cNvGrpSpPr/>
          <p:nvPr/>
        </p:nvGrpSpPr>
        <p:grpSpPr>
          <a:xfrm>
            <a:off x="3082760" y="4407409"/>
            <a:ext cx="6886739" cy="1102216"/>
            <a:chOff x="1962993" y="2091953"/>
            <a:chExt cx="6886739" cy="1102216"/>
          </a:xfrm>
        </p:grpSpPr>
        <p:sp>
          <p:nvSpPr>
            <p:cNvPr id="43" name="文本框 42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62993" y="2363172"/>
              <a:ext cx="68867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</a:t>
              </a:r>
              <a:r>
                <a:rPr lang="en-US" altLang="zh-CN" sz="12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</a:t>
              </a:r>
              <a:r>
                <a:rPr lang="en-US" altLang="zh-CN" sz="12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intoThe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</a:t>
              </a:r>
            </a:p>
            <a:p>
              <a:pPr lvl="0"/>
              <a:endPara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46" name="组合 45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47" name="等腰三角形 46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18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占位符 6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/>
      </p:pic>
      <p:pic>
        <p:nvPicPr>
          <p:cNvPr id="66" name="图片占位符 6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64" name="图片占位符 6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2" name="图片占位符 61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sp>
        <p:nvSpPr>
          <p:cNvPr id="35" name="椭圆 34"/>
          <p:cNvSpPr/>
          <p:nvPr/>
        </p:nvSpPr>
        <p:spPr>
          <a:xfrm>
            <a:off x="1783507" y="1664435"/>
            <a:ext cx="1513595" cy="1513596"/>
          </a:xfrm>
          <a:prstGeom prst="ellipse">
            <a:avLst/>
          </a:prstGeom>
          <a:noFill/>
          <a:ln w="76200" cap="rnd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7" name="组合 36"/>
          <p:cNvGrpSpPr/>
          <p:nvPr/>
        </p:nvGrpSpPr>
        <p:grpSpPr>
          <a:xfrm>
            <a:off x="3024898" y="2075269"/>
            <a:ext cx="691928" cy="691929"/>
            <a:chOff x="2707483" y="2085308"/>
            <a:chExt cx="978195" cy="978195"/>
          </a:xfrm>
        </p:grpSpPr>
        <p:sp>
          <p:nvSpPr>
            <p:cNvPr id="38" name="椭圆 37"/>
            <p:cNvSpPr/>
            <p:nvPr/>
          </p:nvSpPr>
          <p:spPr>
            <a:xfrm>
              <a:off x="2707483" y="2085308"/>
              <a:ext cx="978195" cy="978195"/>
            </a:xfrm>
            <a:prstGeom prst="ellipse">
              <a:avLst/>
            </a:prstGeom>
            <a:solidFill>
              <a:srgbClr val="25A6CD"/>
            </a:solidFill>
            <a:ln w="508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 51"/>
            <p:cNvSpPr/>
            <p:nvPr/>
          </p:nvSpPr>
          <p:spPr>
            <a:xfrm>
              <a:off x="2920429" y="2374122"/>
              <a:ext cx="552302" cy="400566"/>
            </a:xfrm>
            <a:custGeom>
              <a:avLst/>
              <a:gdLst>
                <a:gd name="connsiteX0" fmla="*/ 85725 w 338138"/>
                <a:gd name="connsiteY0" fmla="*/ 184150 h 245240"/>
                <a:gd name="connsiteX1" fmla="*/ 85725 w 338138"/>
                <a:gd name="connsiteY1" fmla="*/ 219449 h 245240"/>
                <a:gd name="connsiteX2" fmla="*/ 119953 w 338138"/>
                <a:gd name="connsiteY2" fmla="*/ 228600 h 245240"/>
                <a:gd name="connsiteX3" fmla="*/ 139700 w 338138"/>
                <a:gd name="connsiteY3" fmla="*/ 190687 h 245240"/>
                <a:gd name="connsiteX4" fmla="*/ 85725 w 338138"/>
                <a:gd name="connsiteY4" fmla="*/ 184150 h 245240"/>
                <a:gd name="connsiteX5" fmla="*/ 278606 w 338138"/>
                <a:gd name="connsiteY5" fmla="*/ 74613 h 245240"/>
                <a:gd name="connsiteX6" fmla="*/ 276225 w 338138"/>
                <a:gd name="connsiteY6" fmla="*/ 77183 h 245240"/>
                <a:gd name="connsiteX7" fmla="*/ 276225 w 338138"/>
                <a:gd name="connsiteY7" fmla="*/ 127303 h 245240"/>
                <a:gd name="connsiteX8" fmla="*/ 278606 w 338138"/>
                <a:gd name="connsiteY8" fmla="*/ 128588 h 245240"/>
                <a:gd name="connsiteX9" fmla="*/ 280988 w 338138"/>
                <a:gd name="connsiteY9" fmla="*/ 127303 h 245240"/>
                <a:gd name="connsiteX10" fmla="*/ 280988 w 338138"/>
                <a:gd name="connsiteY10" fmla="*/ 77183 h 245240"/>
                <a:gd name="connsiteX11" fmla="*/ 278606 w 338138"/>
                <a:gd name="connsiteY11" fmla="*/ 74613 h 245240"/>
                <a:gd name="connsiteX12" fmla="*/ 319882 w 338138"/>
                <a:gd name="connsiteY12" fmla="*/ 60325 h 245240"/>
                <a:gd name="connsiteX13" fmla="*/ 317500 w 338138"/>
                <a:gd name="connsiteY13" fmla="*/ 62988 h 245240"/>
                <a:gd name="connsiteX14" fmla="*/ 317500 w 338138"/>
                <a:gd name="connsiteY14" fmla="*/ 140212 h 245240"/>
                <a:gd name="connsiteX15" fmla="*/ 319882 w 338138"/>
                <a:gd name="connsiteY15" fmla="*/ 142875 h 245240"/>
                <a:gd name="connsiteX16" fmla="*/ 322263 w 338138"/>
                <a:gd name="connsiteY16" fmla="*/ 140212 h 245240"/>
                <a:gd name="connsiteX17" fmla="*/ 322263 w 338138"/>
                <a:gd name="connsiteY17" fmla="*/ 62988 h 245240"/>
                <a:gd name="connsiteX18" fmla="*/ 319882 w 338138"/>
                <a:gd name="connsiteY18" fmla="*/ 60325 h 245240"/>
                <a:gd name="connsiteX19" fmla="*/ 278606 w 338138"/>
                <a:gd name="connsiteY19" fmla="*/ 58738 h 245240"/>
                <a:gd name="connsiteX20" fmla="*/ 296863 w 338138"/>
                <a:gd name="connsiteY20" fmla="*/ 76922 h 245240"/>
                <a:gd name="connsiteX21" fmla="*/ 296863 w 338138"/>
                <a:gd name="connsiteY21" fmla="*/ 127578 h 245240"/>
                <a:gd name="connsiteX22" fmla="*/ 278606 w 338138"/>
                <a:gd name="connsiteY22" fmla="*/ 144463 h 245240"/>
                <a:gd name="connsiteX23" fmla="*/ 260350 w 338138"/>
                <a:gd name="connsiteY23" fmla="*/ 127578 h 245240"/>
                <a:gd name="connsiteX24" fmla="*/ 260350 w 338138"/>
                <a:gd name="connsiteY24" fmla="*/ 76922 h 245240"/>
                <a:gd name="connsiteX25" fmla="*/ 278606 w 338138"/>
                <a:gd name="connsiteY25" fmla="*/ 58738 h 245240"/>
                <a:gd name="connsiteX26" fmla="*/ 319882 w 338138"/>
                <a:gd name="connsiteY26" fmla="*/ 44450 h 245240"/>
                <a:gd name="connsiteX27" fmla="*/ 338138 w 338138"/>
                <a:gd name="connsiteY27" fmla="*/ 63057 h 245240"/>
                <a:gd name="connsiteX28" fmla="*/ 338138 w 338138"/>
                <a:gd name="connsiteY28" fmla="*/ 140143 h 245240"/>
                <a:gd name="connsiteX29" fmla="*/ 319882 w 338138"/>
                <a:gd name="connsiteY29" fmla="*/ 158750 h 245240"/>
                <a:gd name="connsiteX30" fmla="*/ 301625 w 338138"/>
                <a:gd name="connsiteY30" fmla="*/ 140143 h 245240"/>
                <a:gd name="connsiteX31" fmla="*/ 301625 w 338138"/>
                <a:gd name="connsiteY31" fmla="*/ 63057 h 245240"/>
                <a:gd name="connsiteX32" fmla="*/ 319882 w 338138"/>
                <a:gd name="connsiteY32" fmla="*/ 44450 h 245240"/>
                <a:gd name="connsiteX33" fmla="*/ 98954 w 338138"/>
                <a:gd name="connsiteY33" fmla="*/ 44450 h 245240"/>
                <a:gd name="connsiteX34" fmla="*/ 107950 w 338138"/>
                <a:gd name="connsiteY34" fmla="*/ 52510 h 245240"/>
                <a:gd name="connsiteX35" fmla="*/ 100239 w 338138"/>
                <a:gd name="connsiteY35" fmla="*/ 60570 h 245240"/>
                <a:gd name="connsiteX36" fmla="*/ 89958 w 338138"/>
                <a:gd name="connsiteY36" fmla="*/ 61913 h 245240"/>
                <a:gd name="connsiteX37" fmla="*/ 88673 w 338138"/>
                <a:gd name="connsiteY37" fmla="*/ 61913 h 245240"/>
                <a:gd name="connsiteX38" fmla="*/ 80962 w 338138"/>
                <a:gd name="connsiteY38" fmla="*/ 55196 h 245240"/>
                <a:gd name="connsiteX39" fmla="*/ 87387 w 338138"/>
                <a:gd name="connsiteY39" fmla="*/ 45793 h 245240"/>
                <a:gd name="connsiteX40" fmla="*/ 98954 w 338138"/>
                <a:gd name="connsiteY40" fmla="*/ 44450 h 245240"/>
                <a:gd name="connsiteX41" fmla="*/ 42863 w 338138"/>
                <a:gd name="connsiteY41" fmla="*/ 41275 h 245240"/>
                <a:gd name="connsiteX42" fmla="*/ 15875 w 338138"/>
                <a:gd name="connsiteY42" fmla="*/ 74135 h 245240"/>
                <a:gd name="connsiteX43" fmla="*/ 15875 w 338138"/>
                <a:gd name="connsiteY43" fmla="*/ 130654 h 245240"/>
                <a:gd name="connsiteX44" fmla="*/ 42863 w 338138"/>
                <a:gd name="connsiteY44" fmla="*/ 163513 h 245240"/>
                <a:gd name="connsiteX45" fmla="*/ 178233 w 338138"/>
                <a:gd name="connsiteY45" fmla="*/ 36513 h 245240"/>
                <a:gd name="connsiteX46" fmla="*/ 187325 w 338138"/>
                <a:gd name="connsiteY46" fmla="*/ 44357 h 245240"/>
                <a:gd name="connsiteX47" fmla="*/ 179532 w 338138"/>
                <a:gd name="connsiteY47" fmla="*/ 52201 h 245240"/>
                <a:gd name="connsiteX48" fmla="*/ 124979 w 338138"/>
                <a:gd name="connsiteY48" fmla="*/ 58738 h 245240"/>
                <a:gd name="connsiteX49" fmla="*/ 123680 w 338138"/>
                <a:gd name="connsiteY49" fmla="*/ 58738 h 245240"/>
                <a:gd name="connsiteX50" fmla="*/ 115887 w 338138"/>
                <a:gd name="connsiteY50" fmla="*/ 52201 h 245240"/>
                <a:gd name="connsiteX51" fmla="*/ 123680 w 338138"/>
                <a:gd name="connsiteY51" fmla="*/ 43050 h 245240"/>
                <a:gd name="connsiteX52" fmla="*/ 178233 w 338138"/>
                <a:gd name="connsiteY52" fmla="*/ 36513 h 245240"/>
                <a:gd name="connsiteX53" fmla="*/ 239712 w 338138"/>
                <a:gd name="connsiteY53" fmla="*/ 17463 h 245240"/>
                <a:gd name="connsiteX54" fmla="*/ 58737 w 338138"/>
                <a:gd name="connsiteY54" fmla="*/ 38100 h 245240"/>
                <a:gd name="connsiteX55" fmla="*/ 58737 w 338138"/>
                <a:gd name="connsiteY55" fmla="*/ 165101 h 245240"/>
                <a:gd name="connsiteX56" fmla="*/ 239712 w 338138"/>
                <a:gd name="connsiteY56" fmla="*/ 187326 h 245240"/>
                <a:gd name="connsiteX57" fmla="*/ 246318 w 338138"/>
                <a:gd name="connsiteY57" fmla="*/ 0 h 245240"/>
                <a:gd name="connsiteX58" fmla="*/ 255588 w 338138"/>
                <a:gd name="connsiteY58" fmla="*/ 7895 h 245240"/>
                <a:gd name="connsiteX59" fmla="*/ 255588 w 338138"/>
                <a:gd name="connsiteY59" fmla="*/ 194745 h 245240"/>
                <a:gd name="connsiteX60" fmla="*/ 246318 w 338138"/>
                <a:gd name="connsiteY60" fmla="*/ 202640 h 245240"/>
                <a:gd name="connsiteX61" fmla="*/ 157590 w 338138"/>
                <a:gd name="connsiteY61" fmla="*/ 192114 h 245240"/>
                <a:gd name="connsiteX62" fmla="*/ 132429 w 338138"/>
                <a:gd name="connsiteY62" fmla="*/ 240800 h 245240"/>
                <a:gd name="connsiteX63" fmla="*/ 123159 w 338138"/>
                <a:gd name="connsiteY63" fmla="*/ 244747 h 245240"/>
                <a:gd name="connsiteX64" fmla="*/ 75484 w 338138"/>
                <a:gd name="connsiteY64" fmla="*/ 232905 h 245240"/>
                <a:gd name="connsiteX65" fmla="*/ 70187 w 338138"/>
                <a:gd name="connsiteY65" fmla="*/ 225010 h 245240"/>
                <a:gd name="connsiteX66" fmla="*/ 70187 w 338138"/>
                <a:gd name="connsiteY66" fmla="*/ 181587 h 245240"/>
                <a:gd name="connsiteX67" fmla="*/ 43701 w 338138"/>
                <a:gd name="connsiteY67" fmla="*/ 178955 h 245240"/>
                <a:gd name="connsiteX68" fmla="*/ 0 w 338138"/>
                <a:gd name="connsiteY68" fmla="*/ 130269 h 245240"/>
                <a:gd name="connsiteX69" fmla="*/ 0 w 338138"/>
                <a:gd name="connsiteY69" fmla="*/ 73688 h 245240"/>
                <a:gd name="connsiteX70" fmla="*/ 43701 w 338138"/>
                <a:gd name="connsiteY70" fmla="*/ 23685 h 245240"/>
                <a:gd name="connsiteX71" fmla="*/ 246318 w 338138"/>
                <a:gd name="connsiteY71" fmla="*/ 0 h 24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38138" h="245240">
                  <a:moveTo>
                    <a:pt x="85725" y="184150"/>
                  </a:moveTo>
                  <a:cubicBezTo>
                    <a:pt x="85725" y="184150"/>
                    <a:pt x="85725" y="184150"/>
                    <a:pt x="85725" y="219449"/>
                  </a:cubicBezTo>
                  <a:cubicBezTo>
                    <a:pt x="85725" y="219449"/>
                    <a:pt x="85725" y="219449"/>
                    <a:pt x="119953" y="228600"/>
                  </a:cubicBezTo>
                  <a:lnTo>
                    <a:pt x="139700" y="190687"/>
                  </a:lnTo>
                  <a:cubicBezTo>
                    <a:pt x="129168" y="189380"/>
                    <a:pt x="96256" y="185458"/>
                    <a:pt x="85725" y="184150"/>
                  </a:cubicBezTo>
                  <a:close/>
                  <a:moveTo>
                    <a:pt x="278606" y="74613"/>
                  </a:moveTo>
                  <a:cubicBezTo>
                    <a:pt x="277416" y="74613"/>
                    <a:pt x="276225" y="75898"/>
                    <a:pt x="276225" y="77183"/>
                  </a:cubicBezTo>
                  <a:cubicBezTo>
                    <a:pt x="276225" y="77183"/>
                    <a:pt x="276225" y="77183"/>
                    <a:pt x="276225" y="127303"/>
                  </a:cubicBezTo>
                  <a:cubicBezTo>
                    <a:pt x="276225" y="128588"/>
                    <a:pt x="277416" y="128588"/>
                    <a:pt x="278606" y="128588"/>
                  </a:cubicBezTo>
                  <a:cubicBezTo>
                    <a:pt x="279797" y="128588"/>
                    <a:pt x="280988" y="128588"/>
                    <a:pt x="280988" y="127303"/>
                  </a:cubicBezTo>
                  <a:lnTo>
                    <a:pt x="280988" y="77183"/>
                  </a:lnTo>
                  <a:cubicBezTo>
                    <a:pt x="280988" y="75898"/>
                    <a:pt x="279797" y="74613"/>
                    <a:pt x="278606" y="74613"/>
                  </a:cubicBezTo>
                  <a:close/>
                  <a:moveTo>
                    <a:pt x="319882" y="60325"/>
                  </a:moveTo>
                  <a:cubicBezTo>
                    <a:pt x="318691" y="60325"/>
                    <a:pt x="317500" y="61657"/>
                    <a:pt x="317500" y="62988"/>
                  </a:cubicBezTo>
                  <a:cubicBezTo>
                    <a:pt x="317500" y="62988"/>
                    <a:pt x="317500" y="62988"/>
                    <a:pt x="317500" y="140212"/>
                  </a:cubicBezTo>
                  <a:cubicBezTo>
                    <a:pt x="317500" y="142875"/>
                    <a:pt x="318691" y="142875"/>
                    <a:pt x="319882" y="142875"/>
                  </a:cubicBezTo>
                  <a:cubicBezTo>
                    <a:pt x="321072" y="142875"/>
                    <a:pt x="322263" y="142875"/>
                    <a:pt x="322263" y="140212"/>
                  </a:cubicBezTo>
                  <a:lnTo>
                    <a:pt x="322263" y="62988"/>
                  </a:lnTo>
                  <a:cubicBezTo>
                    <a:pt x="322263" y="61657"/>
                    <a:pt x="321072" y="60325"/>
                    <a:pt x="319882" y="60325"/>
                  </a:cubicBezTo>
                  <a:close/>
                  <a:moveTo>
                    <a:pt x="278606" y="58738"/>
                  </a:moveTo>
                  <a:cubicBezTo>
                    <a:pt x="287735" y="58738"/>
                    <a:pt x="296863" y="66531"/>
                    <a:pt x="296863" y="76922"/>
                  </a:cubicBezTo>
                  <a:cubicBezTo>
                    <a:pt x="296863" y="76922"/>
                    <a:pt x="296863" y="76922"/>
                    <a:pt x="296863" y="127578"/>
                  </a:cubicBezTo>
                  <a:cubicBezTo>
                    <a:pt x="296863" y="136670"/>
                    <a:pt x="287735" y="144463"/>
                    <a:pt x="278606" y="144463"/>
                  </a:cubicBezTo>
                  <a:cubicBezTo>
                    <a:pt x="268174" y="144463"/>
                    <a:pt x="260350" y="136670"/>
                    <a:pt x="260350" y="127578"/>
                  </a:cubicBezTo>
                  <a:cubicBezTo>
                    <a:pt x="260350" y="127578"/>
                    <a:pt x="260350" y="127578"/>
                    <a:pt x="260350" y="76922"/>
                  </a:cubicBezTo>
                  <a:cubicBezTo>
                    <a:pt x="260350" y="66531"/>
                    <a:pt x="268174" y="58738"/>
                    <a:pt x="278606" y="58738"/>
                  </a:cubicBezTo>
                  <a:close/>
                  <a:moveTo>
                    <a:pt x="319882" y="44450"/>
                  </a:moveTo>
                  <a:cubicBezTo>
                    <a:pt x="330314" y="44450"/>
                    <a:pt x="338138" y="53753"/>
                    <a:pt x="338138" y="63057"/>
                  </a:cubicBezTo>
                  <a:cubicBezTo>
                    <a:pt x="338138" y="63057"/>
                    <a:pt x="338138" y="63057"/>
                    <a:pt x="338138" y="140143"/>
                  </a:cubicBezTo>
                  <a:cubicBezTo>
                    <a:pt x="338138" y="150776"/>
                    <a:pt x="330314" y="158750"/>
                    <a:pt x="319882" y="158750"/>
                  </a:cubicBezTo>
                  <a:cubicBezTo>
                    <a:pt x="310753" y="158750"/>
                    <a:pt x="301625" y="150776"/>
                    <a:pt x="301625" y="140143"/>
                  </a:cubicBezTo>
                  <a:cubicBezTo>
                    <a:pt x="301625" y="140143"/>
                    <a:pt x="301625" y="140143"/>
                    <a:pt x="301625" y="63057"/>
                  </a:cubicBezTo>
                  <a:cubicBezTo>
                    <a:pt x="301625" y="53753"/>
                    <a:pt x="310753" y="44450"/>
                    <a:pt x="319882" y="44450"/>
                  </a:cubicBezTo>
                  <a:close/>
                  <a:moveTo>
                    <a:pt x="98954" y="44450"/>
                  </a:moveTo>
                  <a:cubicBezTo>
                    <a:pt x="102809" y="44450"/>
                    <a:pt x="106665" y="47136"/>
                    <a:pt x="107950" y="52510"/>
                  </a:cubicBezTo>
                  <a:cubicBezTo>
                    <a:pt x="107950" y="56540"/>
                    <a:pt x="105379" y="60570"/>
                    <a:pt x="100239" y="60570"/>
                  </a:cubicBezTo>
                  <a:cubicBezTo>
                    <a:pt x="100239" y="60570"/>
                    <a:pt x="100239" y="60570"/>
                    <a:pt x="89958" y="61913"/>
                  </a:cubicBezTo>
                  <a:cubicBezTo>
                    <a:pt x="89958" y="61913"/>
                    <a:pt x="88673" y="61913"/>
                    <a:pt x="88673" y="61913"/>
                  </a:cubicBezTo>
                  <a:cubicBezTo>
                    <a:pt x="84817" y="61913"/>
                    <a:pt x="82247" y="59226"/>
                    <a:pt x="80962" y="55196"/>
                  </a:cubicBezTo>
                  <a:cubicBezTo>
                    <a:pt x="80962" y="51166"/>
                    <a:pt x="83532" y="47136"/>
                    <a:pt x="87387" y="45793"/>
                  </a:cubicBezTo>
                  <a:cubicBezTo>
                    <a:pt x="87387" y="45793"/>
                    <a:pt x="87387" y="45793"/>
                    <a:pt x="98954" y="44450"/>
                  </a:cubicBezTo>
                  <a:close/>
                  <a:moveTo>
                    <a:pt x="42863" y="41275"/>
                  </a:moveTo>
                  <a:cubicBezTo>
                    <a:pt x="28019" y="43904"/>
                    <a:pt x="15875" y="58362"/>
                    <a:pt x="15875" y="74135"/>
                  </a:cubicBezTo>
                  <a:cubicBezTo>
                    <a:pt x="15875" y="74135"/>
                    <a:pt x="15875" y="74135"/>
                    <a:pt x="15875" y="130654"/>
                  </a:cubicBezTo>
                  <a:cubicBezTo>
                    <a:pt x="15875" y="146426"/>
                    <a:pt x="28019" y="159570"/>
                    <a:pt x="42863" y="163513"/>
                  </a:cubicBezTo>
                  <a:close/>
                  <a:moveTo>
                    <a:pt x="178233" y="36513"/>
                  </a:moveTo>
                  <a:cubicBezTo>
                    <a:pt x="182129" y="36513"/>
                    <a:pt x="186026" y="39127"/>
                    <a:pt x="187325" y="44357"/>
                  </a:cubicBezTo>
                  <a:cubicBezTo>
                    <a:pt x="187325" y="48279"/>
                    <a:pt x="184727" y="52201"/>
                    <a:pt x="179532" y="52201"/>
                  </a:cubicBezTo>
                  <a:cubicBezTo>
                    <a:pt x="179532" y="52201"/>
                    <a:pt x="179532" y="52201"/>
                    <a:pt x="124979" y="58738"/>
                  </a:cubicBezTo>
                  <a:cubicBezTo>
                    <a:pt x="124979" y="58738"/>
                    <a:pt x="124979" y="58738"/>
                    <a:pt x="123680" y="58738"/>
                  </a:cubicBezTo>
                  <a:cubicBezTo>
                    <a:pt x="119783" y="58738"/>
                    <a:pt x="117186" y="56123"/>
                    <a:pt x="115887" y="52201"/>
                  </a:cubicBezTo>
                  <a:cubicBezTo>
                    <a:pt x="115887" y="48279"/>
                    <a:pt x="118484" y="44357"/>
                    <a:pt x="123680" y="43050"/>
                  </a:cubicBezTo>
                  <a:cubicBezTo>
                    <a:pt x="123680" y="43050"/>
                    <a:pt x="123680" y="43050"/>
                    <a:pt x="178233" y="36513"/>
                  </a:cubicBezTo>
                  <a:close/>
                  <a:moveTo>
                    <a:pt x="239712" y="17463"/>
                  </a:moveTo>
                  <a:lnTo>
                    <a:pt x="58737" y="38100"/>
                  </a:lnTo>
                  <a:lnTo>
                    <a:pt x="58737" y="165101"/>
                  </a:lnTo>
                  <a:lnTo>
                    <a:pt x="239712" y="187326"/>
                  </a:lnTo>
                  <a:close/>
                  <a:moveTo>
                    <a:pt x="246318" y="0"/>
                  </a:moveTo>
                  <a:cubicBezTo>
                    <a:pt x="251615" y="0"/>
                    <a:pt x="255588" y="3947"/>
                    <a:pt x="255588" y="7895"/>
                  </a:cubicBezTo>
                  <a:cubicBezTo>
                    <a:pt x="255588" y="7895"/>
                    <a:pt x="255588" y="7895"/>
                    <a:pt x="255588" y="194745"/>
                  </a:cubicBezTo>
                  <a:cubicBezTo>
                    <a:pt x="255588" y="200009"/>
                    <a:pt x="251615" y="203956"/>
                    <a:pt x="246318" y="202640"/>
                  </a:cubicBezTo>
                  <a:cubicBezTo>
                    <a:pt x="246318" y="202640"/>
                    <a:pt x="246318" y="202640"/>
                    <a:pt x="157590" y="192114"/>
                  </a:cubicBezTo>
                  <a:cubicBezTo>
                    <a:pt x="157590" y="192114"/>
                    <a:pt x="157590" y="192114"/>
                    <a:pt x="132429" y="240800"/>
                  </a:cubicBezTo>
                  <a:cubicBezTo>
                    <a:pt x="129780" y="244747"/>
                    <a:pt x="125807" y="246063"/>
                    <a:pt x="123159" y="244747"/>
                  </a:cubicBezTo>
                  <a:cubicBezTo>
                    <a:pt x="123159" y="244747"/>
                    <a:pt x="123159" y="244747"/>
                    <a:pt x="75484" y="232905"/>
                  </a:cubicBezTo>
                  <a:cubicBezTo>
                    <a:pt x="72836" y="232905"/>
                    <a:pt x="70187" y="228957"/>
                    <a:pt x="70187" y="225010"/>
                  </a:cubicBezTo>
                  <a:cubicBezTo>
                    <a:pt x="70187" y="225010"/>
                    <a:pt x="70187" y="225010"/>
                    <a:pt x="70187" y="181587"/>
                  </a:cubicBezTo>
                  <a:cubicBezTo>
                    <a:pt x="45026" y="178955"/>
                    <a:pt x="48998" y="180271"/>
                    <a:pt x="43701" y="178955"/>
                  </a:cubicBezTo>
                  <a:cubicBezTo>
                    <a:pt x="18540" y="176323"/>
                    <a:pt x="0" y="155270"/>
                    <a:pt x="0" y="130269"/>
                  </a:cubicBezTo>
                  <a:cubicBezTo>
                    <a:pt x="0" y="130269"/>
                    <a:pt x="0" y="130269"/>
                    <a:pt x="0" y="73688"/>
                  </a:cubicBezTo>
                  <a:cubicBezTo>
                    <a:pt x="0" y="48686"/>
                    <a:pt x="18540" y="27632"/>
                    <a:pt x="43701" y="23685"/>
                  </a:cubicBezTo>
                  <a:cubicBezTo>
                    <a:pt x="52971" y="23685"/>
                    <a:pt x="239696" y="1316"/>
                    <a:pt x="246318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solidFill>
                    <a:schemeClr val="bg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椭圆 26"/>
          <p:cNvSpPr/>
          <p:nvPr/>
        </p:nvSpPr>
        <p:spPr>
          <a:xfrm>
            <a:off x="1783507" y="3755510"/>
            <a:ext cx="1513595" cy="1513596"/>
          </a:xfrm>
          <a:prstGeom prst="ellipse">
            <a:avLst/>
          </a:prstGeom>
          <a:noFill/>
          <a:ln w="76200" cap="rnd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3024898" y="4166344"/>
            <a:ext cx="691928" cy="691929"/>
            <a:chOff x="2707483" y="4626326"/>
            <a:chExt cx="978195" cy="978195"/>
          </a:xfrm>
        </p:grpSpPr>
        <p:sp>
          <p:nvSpPr>
            <p:cNvPr id="30" name="椭圆 29"/>
            <p:cNvSpPr/>
            <p:nvPr/>
          </p:nvSpPr>
          <p:spPr>
            <a:xfrm>
              <a:off x="2707483" y="4626326"/>
              <a:ext cx="978195" cy="978195"/>
            </a:xfrm>
            <a:prstGeom prst="ellipse">
              <a:avLst/>
            </a:prstGeom>
            <a:solidFill>
              <a:srgbClr val="25A6CD"/>
            </a:solidFill>
            <a:ln w="508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 52"/>
            <p:cNvSpPr/>
            <p:nvPr/>
          </p:nvSpPr>
          <p:spPr>
            <a:xfrm>
              <a:off x="2920429" y="4839272"/>
              <a:ext cx="552302" cy="552302"/>
            </a:xfrm>
            <a:custGeom>
              <a:avLst/>
              <a:gdLst>
                <a:gd name="connsiteX0" fmla="*/ 71839 w 334963"/>
                <a:gd name="connsiteY0" fmla="*/ 306388 h 334963"/>
                <a:gd name="connsiteX1" fmla="*/ 263123 w 334963"/>
                <a:gd name="connsiteY1" fmla="*/ 306388 h 334963"/>
                <a:gd name="connsiteX2" fmla="*/ 276225 w 334963"/>
                <a:gd name="connsiteY2" fmla="*/ 321356 h 334963"/>
                <a:gd name="connsiteX3" fmla="*/ 263123 w 334963"/>
                <a:gd name="connsiteY3" fmla="*/ 334963 h 334963"/>
                <a:gd name="connsiteX4" fmla="*/ 71839 w 334963"/>
                <a:gd name="connsiteY4" fmla="*/ 334963 h 334963"/>
                <a:gd name="connsiteX5" fmla="*/ 58737 w 334963"/>
                <a:gd name="connsiteY5" fmla="*/ 321356 h 334963"/>
                <a:gd name="connsiteX6" fmla="*/ 71839 w 334963"/>
                <a:gd name="connsiteY6" fmla="*/ 306388 h 334963"/>
                <a:gd name="connsiteX7" fmla="*/ 85725 w 334963"/>
                <a:gd name="connsiteY7" fmla="*/ 153988 h 334963"/>
                <a:gd name="connsiteX8" fmla="*/ 85725 w 334963"/>
                <a:gd name="connsiteY8" fmla="*/ 252413 h 334963"/>
                <a:gd name="connsiteX9" fmla="*/ 249238 w 334963"/>
                <a:gd name="connsiteY9" fmla="*/ 252413 h 334963"/>
                <a:gd name="connsiteX10" fmla="*/ 249238 w 334963"/>
                <a:gd name="connsiteY10" fmla="*/ 153988 h 334963"/>
                <a:gd name="connsiteX11" fmla="*/ 166687 w 334963"/>
                <a:gd name="connsiteY11" fmla="*/ 28575 h 334963"/>
                <a:gd name="connsiteX12" fmla="*/ 77068 w 334963"/>
                <a:gd name="connsiteY12" fmla="*/ 90238 h 334963"/>
                <a:gd name="connsiteX13" fmla="*/ 66525 w 334963"/>
                <a:gd name="connsiteY13" fmla="*/ 100734 h 334963"/>
                <a:gd name="connsiteX14" fmla="*/ 26987 w 334963"/>
                <a:gd name="connsiteY14" fmla="*/ 145341 h 334963"/>
                <a:gd name="connsiteX15" fmla="*/ 57299 w 334963"/>
                <a:gd name="connsiteY15" fmla="*/ 187325 h 334963"/>
                <a:gd name="connsiteX16" fmla="*/ 57299 w 334963"/>
                <a:gd name="connsiteY16" fmla="*/ 140093 h 334963"/>
                <a:gd name="connsiteX17" fmla="*/ 70479 w 334963"/>
                <a:gd name="connsiteY17" fmla="*/ 125662 h 334963"/>
                <a:gd name="connsiteX18" fmla="*/ 262896 w 334963"/>
                <a:gd name="connsiteY18" fmla="*/ 125662 h 334963"/>
                <a:gd name="connsiteX19" fmla="*/ 276075 w 334963"/>
                <a:gd name="connsiteY19" fmla="*/ 140093 h 334963"/>
                <a:gd name="connsiteX20" fmla="*/ 276075 w 334963"/>
                <a:gd name="connsiteY20" fmla="*/ 187325 h 334963"/>
                <a:gd name="connsiteX21" fmla="*/ 306387 w 334963"/>
                <a:gd name="connsiteY21" fmla="*/ 145341 h 334963"/>
                <a:gd name="connsiteX22" fmla="*/ 266849 w 334963"/>
                <a:gd name="connsiteY22" fmla="*/ 100734 h 334963"/>
                <a:gd name="connsiteX23" fmla="*/ 256306 w 334963"/>
                <a:gd name="connsiteY23" fmla="*/ 90238 h 334963"/>
                <a:gd name="connsiteX24" fmla="*/ 166687 w 334963"/>
                <a:gd name="connsiteY24" fmla="*/ 28575 h 334963"/>
                <a:gd name="connsiteX25" fmla="*/ 167482 w 334963"/>
                <a:gd name="connsiteY25" fmla="*/ 0 h 334963"/>
                <a:gd name="connsiteX26" fmla="*/ 280894 w 334963"/>
                <a:gd name="connsiteY26" fmla="*/ 75122 h 334963"/>
                <a:gd name="connsiteX27" fmla="*/ 334963 w 334963"/>
                <a:gd name="connsiteY27" fmla="*/ 144972 h 334963"/>
                <a:gd name="connsiteX28" fmla="*/ 276938 w 334963"/>
                <a:gd name="connsiteY28" fmla="*/ 216139 h 334963"/>
                <a:gd name="connsiteX29" fmla="*/ 276938 w 334963"/>
                <a:gd name="connsiteY29" fmla="*/ 266221 h 334963"/>
                <a:gd name="connsiteX30" fmla="*/ 263750 w 334963"/>
                <a:gd name="connsiteY30" fmla="*/ 279400 h 334963"/>
                <a:gd name="connsiteX31" fmla="*/ 71213 w 334963"/>
                <a:gd name="connsiteY31" fmla="*/ 279400 h 334963"/>
                <a:gd name="connsiteX32" fmla="*/ 58025 w 334963"/>
                <a:gd name="connsiteY32" fmla="*/ 266221 h 334963"/>
                <a:gd name="connsiteX33" fmla="*/ 58025 w 334963"/>
                <a:gd name="connsiteY33" fmla="*/ 216139 h 334963"/>
                <a:gd name="connsiteX34" fmla="*/ 0 w 334963"/>
                <a:gd name="connsiteY34" fmla="*/ 144972 h 334963"/>
                <a:gd name="connsiteX35" fmla="*/ 54069 w 334963"/>
                <a:gd name="connsiteY35" fmla="*/ 75122 h 334963"/>
                <a:gd name="connsiteX36" fmla="*/ 167482 w 334963"/>
                <a:gd name="connsiteY36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4963" h="334963">
                  <a:moveTo>
                    <a:pt x="71839" y="306388"/>
                  </a:moveTo>
                  <a:cubicBezTo>
                    <a:pt x="71839" y="306388"/>
                    <a:pt x="71839" y="306388"/>
                    <a:pt x="263123" y="306388"/>
                  </a:cubicBezTo>
                  <a:cubicBezTo>
                    <a:pt x="270984" y="306388"/>
                    <a:pt x="276225" y="313192"/>
                    <a:pt x="276225" y="321356"/>
                  </a:cubicBezTo>
                  <a:cubicBezTo>
                    <a:pt x="276225" y="329520"/>
                    <a:pt x="270984" y="334963"/>
                    <a:pt x="263123" y="334963"/>
                  </a:cubicBezTo>
                  <a:cubicBezTo>
                    <a:pt x="263123" y="334963"/>
                    <a:pt x="263123" y="334963"/>
                    <a:pt x="71839" y="334963"/>
                  </a:cubicBezTo>
                  <a:cubicBezTo>
                    <a:pt x="63978" y="334963"/>
                    <a:pt x="58737" y="329520"/>
                    <a:pt x="58737" y="321356"/>
                  </a:cubicBezTo>
                  <a:cubicBezTo>
                    <a:pt x="58737" y="313192"/>
                    <a:pt x="63978" y="306388"/>
                    <a:pt x="71839" y="306388"/>
                  </a:cubicBezTo>
                  <a:close/>
                  <a:moveTo>
                    <a:pt x="85725" y="153988"/>
                  </a:moveTo>
                  <a:lnTo>
                    <a:pt x="85725" y="252413"/>
                  </a:lnTo>
                  <a:lnTo>
                    <a:pt x="249238" y="252413"/>
                  </a:lnTo>
                  <a:lnTo>
                    <a:pt x="249238" y="153988"/>
                  </a:lnTo>
                  <a:close/>
                  <a:moveTo>
                    <a:pt x="166687" y="28575"/>
                  </a:moveTo>
                  <a:cubicBezTo>
                    <a:pt x="124513" y="28575"/>
                    <a:pt x="86294" y="54815"/>
                    <a:pt x="77068" y="90238"/>
                  </a:cubicBezTo>
                  <a:cubicBezTo>
                    <a:pt x="75750" y="95486"/>
                    <a:pt x="71796" y="99422"/>
                    <a:pt x="66525" y="100734"/>
                  </a:cubicBezTo>
                  <a:cubicBezTo>
                    <a:pt x="42802" y="105982"/>
                    <a:pt x="26987" y="124350"/>
                    <a:pt x="26987" y="145341"/>
                  </a:cubicBezTo>
                  <a:cubicBezTo>
                    <a:pt x="26987" y="163709"/>
                    <a:pt x="38848" y="179453"/>
                    <a:pt x="57299" y="187325"/>
                  </a:cubicBezTo>
                  <a:cubicBezTo>
                    <a:pt x="57299" y="187325"/>
                    <a:pt x="57299" y="187325"/>
                    <a:pt x="57299" y="140093"/>
                  </a:cubicBezTo>
                  <a:cubicBezTo>
                    <a:pt x="57299" y="132222"/>
                    <a:pt x="62571" y="125662"/>
                    <a:pt x="70479" y="125662"/>
                  </a:cubicBezTo>
                  <a:cubicBezTo>
                    <a:pt x="70479" y="125662"/>
                    <a:pt x="70479" y="125662"/>
                    <a:pt x="262896" y="125662"/>
                  </a:cubicBezTo>
                  <a:cubicBezTo>
                    <a:pt x="270803" y="125662"/>
                    <a:pt x="276075" y="132222"/>
                    <a:pt x="276075" y="140093"/>
                  </a:cubicBezTo>
                  <a:cubicBezTo>
                    <a:pt x="276075" y="140093"/>
                    <a:pt x="276075" y="140093"/>
                    <a:pt x="276075" y="187325"/>
                  </a:cubicBezTo>
                  <a:cubicBezTo>
                    <a:pt x="294526" y="179453"/>
                    <a:pt x="306387" y="163709"/>
                    <a:pt x="306387" y="145341"/>
                  </a:cubicBezTo>
                  <a:cubicBezTo>
                    <a:pt x="306387" y="124350"/>
                    <a:pt x="290572" y="105982"/>
                    <a:pt x="266849" y="100734"/>
                  </a:cubicBezTo>
                  <a:cubicBezTo>
                    <a:pt x="261578" y="99422"/>
                    <a:pt x="257624" y="95486"/>
                    <a:pt x="256306" y="90238"/>
                  </a:cubicBezTo>
                  <a:cubicBezTo>
                    <a:pt x="247080" y="54815"/>
                    <a:pt x="208861" y="28575"/>
                    <a:pt x="166687" y="28575"/>
                  </a:cubicBezTo>
                  <a:close/>
                  <a:moveTo>
                    <a:pt x="167482" y="0"/>
                  </a:moveTo>
                  <a:cubicBezTo>
                    <a:pt x="220232" y="0"/>
                    <a:pt x="266388" y="30312"/>
                    <a:pt x="280894" y="75122"/>
                  </a:cubicBezTo>
                  <a:cubicBezTo>
                    <a:pt x="313863" y="85665"/>
                    <a:pt x="334963" y="113341"/>
                    <a:pt x="334963" y="144972"/>
                  </a:cubicBezTo>
                  <a:cubicBezTo>
                    <a:pt x="334963" y="177920"/>
                    <a:pt x="311225" y="206914"/>
                    <a:pt x="276938" y="216139"/>
                  </a:cubicBezTo>
                  <a:cubicBezTo>
                    <a:pt x="276938" y="216139"/>
                    <a:pt x="276938" y="216139"/>
                    <a:pt x="276938" y="266221"/>
                  </a:cubicBezTo>
                  <a:cubicBezTo>
                    <a:pt x="276938" y="274128"/>
                    <a:pt x="271663" y="279400"/>
                    <a:pt x="263750" y="279400"/>
                  </a:cubicBezTo>
                  <a:cubicBezTo>
                    <a:pt x="263750" y="279400"/>
                    <a:pt x="263750" y="279400"/>
                    <a:pt x="71213" y="279400"/>
                  </a:cubicBezTo>
                  <a:cubicBezTo>
                    <a:pt x="63300" y="279400"/>
                    <a:pt x="58025" y="274128"/>
                    <a:pt x="58025" y="266221"/>
                  </a:cubicBezTo>
                  <a:cubicBezTo>
                    <a:pt x="58025" y="266221"/>
                    <a:pt x="58025" y="266221"/>
                    <a:pt x="58025" y="216139"/>
                  </a:cubicBezTo>
                  <a:cubicBezTo>
                    <a:pt x="22419" y="206914"/>
                    <a:pt x="0" y="177920"/>
                    <a:pt x="0" y="144972"/>
                  </a:cubicBezTo>
                  <a:cubicBezTo>
                    <a:pt x="0" y="113341"/>
                    <a:pt x="21100" y="85665"/>
                    <a:pt x="54069" y="75122"/>
                  </a:cubicBezTo>
                  <a:cubicBezTo>
                    <a:pt x="68575" y="30312"/>
                    <a:pt x="114731" y="0"/>
                    <a:pt x="16748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solidFill>
                    <a:schemeClr val="bg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椭圆 18"/>
          <p:cNvSpPr/>
          <p:nvPr/>
        </p:nvSpPr>
        <p:spPr>
          <a:xfrm>
            <a:off x="6305860" y="1664435"/>
            <a:ext cx="1513595" cy="1513596"/>
          </a:xfrm>
          <a:prstGeom prst="ellipse">
            <a:avLst/>
          </a:prstGeom>
          <a:noFill/>
          <a:ln w="76200" cap="rnd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1" name="组合 20"/>
          <p:cNvGrpSpPr/>
          <p:nvPr/>
        </p:nvGrpSpPr>
        <p:grpSpPr>
          <a:xfrm>
            <a:off x="7547251" y="2075269"/>
            <a:ext cx="691928" cy="691929"/>
            <a:chOff x="8053670" y="2085308"/>
            <a:chExt cx="978195" cy="978195"/>
          </a:xfrm>
        </p:grpSpPr>
        <p:sp>
          <p:nvSpPr>
            <p:cNvPr id="22" name="椭圆 21"/>
            <p:cNvSpPr/>
            <p:nvPr/>
          </p:nvSpPr>
          <p:spPr>
            <a:xfrm>
              <a:off x="8053670" y="2085308"/>
              <a:ext cx="978195" cy="978195"/>
            </a:xfrm>
            <a:prstGeom prst="ellipse">
              <a:avLst/>
            </a:prstGeom>
            <a:solidFill>
              <a:srgbClr val="25A6CD"/>
            </a:solidFill>
            <a:ln w="508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 53"/>
            <p:cNvSpPr/>
            <p:nvPr/>
          </p:nvSpPr>
          <p:spPr>
            <a:xfrm>
              <a:off x="8266616" y="2350114"/>
              <a:ext cx="552302" cy="448582"/>
            </a:xfrm>
            <a:custGeom>
              <a:avLst/>
              <a:gdLst>
                <a:gd name="connsiteX0" fmla="*/ 242888 w 338138"/>
                <a:gd name="connsiteY0" fmla="*/ 212725 h 274637"/>
                <a:gd name="connsiteX1" fmla="*/ 222250 w 338138"/>
                <a:gd name="connsiteY1" fmla="*/ 233363 h 274637"/>
                <a:gd name="connsiteX2" fmla="*/ 242888 w 338138"/>
                <a:gd name="connsiteY2" fmla="*/ 254001 h 274637"/>
                <a:gd name="connsiteX3" fmla="*/ 263526 w 338138"/>
                <a:gd name="connsiteY3" fmla="*/ 233363 h 274637"/>
                <a:gd name="connsiteX4" fmla="*/ 242888 w 338138"/>
                <a:gd name="connsiteY4" fmla="*/ 212725 h 274637"/>
                <a:gd name="connsiteX5" fmla="*/ 76994 w 338138"/>
                <a:gd name="connsiteY5" fmla="*/ 212725 h 274637"/>
                <a:gd name="connsiteX6" fmla="*/ 57150 w 338138"/>
                <a:gd name="connsiteY6" fmla="*/ 233363 h 274637"/>
                <a:gd name="connsiteX7" fmla="*/ 76994 w 338138"/>
                <a:gd name="connsiteY7" fmla="*/ 254001 h 274637"/>
                <a:gd name="connsiteX8" fmla="*/ 96838 w 338138"/>
                <a:gd name="connsiteY8" fmla="*/ 233363 h 274637"/>
                <a:gd name="connsiteX9" fmla="*/ 76994 w 338138"/>
                <a:gd name="connsiteY9" fmla="*/ 212725 h 274637"/>
                <a:gd name="connsiteX10" fmla="*/ 198438 w 338138"/>
                <a:gd name="connsiteY10" fmla="*/ 93662 h 274637"/>
                <a:gd name="connsiteX11" fmla="*/ 198438 w 338138"/>
                <a:gd name="connsiteY11" fmla="*/ 152400 h 274637"/>
                <a:gd name="connsiteX12" fmla="*/ 271566 w 338138"/>
                <a:gd name="connsiteY12" fmla="*/ 152400 h 274637"/>
                <a:gd name="connsiteX13" fmla="*/ 276789 w 338138"/>
                <a:gd name="connsiteY13" fmla="*/ 143263 h 274637"/>
                <a:gd name="connsiteX14" fmla="*/ 254590 w 338138"/>
                <a:gd name="connsiteY14" fmla="*/ 102799 h 274637"/>
                <a:gd name="connsiteX15" fmla="*/ 240225 w 338138"/>
                <a:gd name="connsiteY15" fmla="*/ 93662 h 274637"/>
                <a:gd name="connsiteX16" fmla="*/ 198438 w 338138"/>
                <a:gd name="connsiteY16" fmla="*/ 93662 h 274637"/>
                <a:gd name="connsiteX17" fmla="*/ 126104 w 338138"/>
                <a:gd name="connsiteY17" fmla="*/ 93662 h 274637"/>
                <a:gd name="connsiteX18" fmla="*/ 111678 w 338138"/>
                <a:gd name="connsiteY18" fmla="*/ 101494 h 274637"/>
                <a:gd name="connsiteX19" fmla="*/ 86761 w 338138"/>
                <a:gd name="connsiteY19" fmla="*/ 143263 h 274637"/>
                <a:gd name="connsiteX20" fmla="*/ 90695 w 338138"/>
                <a:gd name="connsiteY20" fmla="*/ 152400 h 274637"/>
                <a:gd name="connsiteX21" fmla="*/ 174626 w 338138"/>
                <a:gd name="connsiteY21" fmla="*/ 152400 h 274637"/>
                <a:gd name="connsiteX22" fmla="*/ 174626 w 338138"/>
                <a:gd name="connsiteY22" fmla="*/ 93662 h 274637"/>
                <a:gd name="connsiteX23" fmla="*/ 126104 w 338138"/>
                <a:gd name="connsiteY23" fmla="*/ 93662 h 274637"/>
                <a:gd name="connsiteX24" fmla="*/ 117556 w 338138"/>
                <a:gd name="connsiteY24" fmla="*/ 74612 h 274637"/>
                <a:gd name="connsiteX25" fmla="*/ 250962 w 338138"/>
                <a:gd name="connsiteY25" fmla="*/ 74612 h 274637"/>
                <a:gd name="connsiteX26" fmla="*/ 270775 w 338138"/>
                <a:gd name="connsiteY26" fmla="*/ 85140 h 274637"/>
                <a:gd name="connsiteX27" fmla="*/ 301154 w 338138"/>
                <a:gd name="connsiteY27" fmla="*/ 139094 h 274637"/>
                <a:gd name="connsiteX28" fmla="*/ 317005 w 338138"/>
                <a:gd name="connsiteY28" fmla="*/ 148305 h 274637"/>
                <a:gd name="connsiteX29" fmla="*/ 323609 w 338138"/>
                <a:gd name="connsiteY29" fmla="*/ 148305 h 274637"/>
                <a:gd name="connsiteX30" fmla="*/ 338138 w 338138"/>
                <a:gd name="connsiteY30" fmla="*/ 162781 h 274637"/>
                <a:gd name="connsiteX31" fmla="*/ 338138 w 338138"/>
                <a:gd name="connsiteY31" fmla="*/ 229895 h 274637"/>
                <a:gd name="connsiteX32" fmla="*/ 323609 w 338138"/>
                <a:gd name="connsiteY32" fmla="*/ 244370 h 274637"/>
                <a:gd name="connsiteX33" fmla="*/ 281342 w 338138"/>
                <a:gd name="connsiteY33" fmla="*/ 244370 h 274637"/>
                <a:gd name="connsiteX34" fmla="*/ 243037 w 338138"/>
                <a:gd name="connsiteY34" fmla="*/ 274637 h 274637"/>
                <a:gd name="connsiteX35" fmla="*/ 203411 w 338138"/>
                <a:gd name="connsiteY35" fmla="*/ 244370 h 274637"/>
                <a:gd name="connsiteX36" fmla="*/ 116235 w 338138"/>
                <a:gd name="connsiteY36" fmla="*/ 244370 h 274637"/>
                <a:gd name="connsiteX37" fmla="*/ 76609 w 338138"/>
                <a:gd name="connsiteY37" fmla="*/ 274637 h 274637"/>
                <a:gd name="connsiteX38" fmla="*/ 38305 w 338138"/>
                <a:gd name="connsiteY38" fmla="*/ 244370 h 274637"/>
                <a:gd name="connsiteX39" fmla="*/ 14529 w 338138"/>
                <a:gd name="connsiteY39" fmla="*/ 244370 h 274637"/>
                <a:gd name="connsiteX40" fmla="*/ 0 w 338138"/>
                <a:gd name="connsiteY40" fmla="*/ 229895 h 274637"/>
                <a:gd name="connsiteX41" fmla="*/ 0 w 338138"/>
                <a:gd name="connsiteY41" fmla="*/ 175941 h 274637"/>
                <a:gd name="connsiteX42" fmla="*/ 13208 w 338138"/>
                <a:gd name="connsiteY42" fmla="*/ 158833 h 274637"/>
                <a:gd name="connsiteX43" fmla="*/ 44909 w 338138"/>
                <a:gd name="connsiteY43" fmla="*/ 152253 h 274637"/>
                <a:gd name="connsiteX44" fmla="*/ 60759 w 338138"/>
                <a:gd name="connsiteY44" fmla="*/ 140410 h 274637"/>
                <a:gd name="connsiteX45" fmla="*/ 96422 w 338138"/>
                <a:gd name="connsiteY45" fmla="*/ 85140 h 274637"/>
                <a:gd name="connsiteX46" fmla="*/ 117556 w 338138"/>
                <a:gd name="connsiteY46" fmla="*/ 74612 h 274637"/>
                <a:gd name="connsiteX47" fmla="*/ 200025 w 338138"/>
                <a:gd name="connsiteY47" fmla="*/ 44749 h 274637"/>
                <a:gd name="connsiteX48" fmla="*/ 200026 w 338138"/>
                <a:gd name="connsiteY48" fmla="*/ 44753 h 274637"/>
                <a:gd name="connsiteX49" fmla="*/ 200026 w 338138"/>
                <a:gd name="connsiteY49" fmla="*/ 44754 h 274637"/>
                <a:gd name="connsiteX50" fmla="*/ 200025 w 338138"/>
                <a:gd name="connsiteY50" fmla="*/ 44753 h 274637"/>
                <a:gd name="connsiteX51" fmla="*/ 187326 w 338138"/>
                <a:gd name="connsiteY51" fmla="*/ 30162 h 274637"/>
                <a:gd name="connsiteX52" fmla="*/ 188913 w 338138"/>
                <a:gd name="connsiteY52" fmla="*/ 34925 h 274637"/>
                <a:gd name="connsiteX53" fmla="*/ 185738 w 338138"/>
                <a:gd name="connsiteY53" fmla="*/ 34925 h 274637"/>
                <a:gd name="connsiteX54" fmla="*/ 187326 w 338138"/>
                <a:gd name="connsiteY54" fmla="*/ 30162 h 274637"/>
                <a:gd name="connsiteX55" fmla="*/ 129382 w 338138"/>
                <a:gd name="connsiteY55" fmla="*/ 23812 h 274637"/>
                <a:gd name="connsiteX56" fmla="*/ 120650 w 338138"/>
                <a:gd name="connsiteY56" fmla="*/ 33337 h 274637"/>
                <a:gd name="connsiteX57" fmla="*/ 129382 w 338138"/>
                <a:gd name="connsiteY57" fmla="*/ 42862 h 274637"/>
                <a:gd name="connsiteX58" fmla="*/ 138114 w 338138"/>
                <a:gd name="connsiteY58" fmla="*/ 33337 h 274637"/>
                <a:gd name="connsiteX59" fmla="*/ 129382 w 338138"/>
                <a:gd name="connsiteY59" fmla="*/ 23812 h 274637"/>
                <a:gd name="connsiteX60" fmla="*/ 223203 w 338138"/>
                <a:gd name="connsiteY60" fmla="*/ 19050 h 274637"/>
                <a:gd name="connsiteX61" fmla="*/ 220663 w 338138"/>
                <a:gd name="connsiteY61" fmla="*/ 21620 h 274637"/>
                <a:gd name="connsiteX62" fmla="*/ 220663 w 338138"/>
                <a:gd name="connsiteY62" fmla="*/ 44753 h 274637"/>
                <a:gd name="connsiteX63" fmla="*/ 223203 w 338138"/>
                <a:gd name="connsiteY63" fmla="*/ 46038 h 274637"/>
                <a:gd name="connsiteX64" fmla="*/ 237173 w 338138"/>
                <a:gd name="connsiteY64" fmla="*/ 46038 h 274637"/>
                <a:gd name="connsiteX65" fmla="*/ 239713 w 338138"/>
                <a:gd name="connsiteY65" fmla="*/ 44753 h 274637"/>
                <a:gd name="connsiteX66" fmla="*/ 239713 w 338138"/>
                <a:gd name="connsiteY66" fmla="*/ 42183 h 274637"/>
                <a:gd name="connsiteX67" fmla="*/ 237173 w 338138"/>
                <a:gd name="connsiteY67" fmla="*/ 40897 h 274637"/>
                <a:gd name="connsiteX68" fmla="*/ 228283 w 338138"/>
                <a:gd name="connsiteY68" fmla="*/ 40897 h 274637"/>
                <a:gd name="connsiteX69" fmla="*/ 227013 w 338138"/>
                <a:gd name="connsiteY69" fmla="*/ 39612 h 274637"/>
                <a:gd name="connsiteX70" fmla="*/ 227013 w 338138"/>
                <a:gd name="connsiteY70" fmla="*/ 35757 h 274637"/>
                <a:gd name="connsiteX71" fmla="*/ 228283 w 338138"/>
                <a:gd name="connsiteY71" fmla="*/ 35757 h 274637"/>
                <a:gd name="connsiteX72" fmla="*/ 234633 w 338138"/>
                <a:gd name="connsiteY72" fmla="*/ 35757 h 274637"/>
                <a:gd name="connsiteX73" fmla="*/ 235903 w 338138"/>
                <a:gd name="connsiteY73" fmla="*/ 33187 h 274637"/>
                <a:gd name="connsiteX74" fmla="*/ 235903 w 338138"/>
                <a:gd name="connsiteY74" fmla="*/ 31901 h 274637"/>
                <a:gd name="connsiteX75" fmla="*/ 234633 w 338138"/>
                <a:gd name="connsiteY75" fmla="*/ 29331 h 274637"/>
                <a:gd name="connsiteX76" fmla="*/ 228283 w 338138"/>
                <a:gd name="connsiteY76" fmla="*/ 29331 h 274637"/>
                <a:gd name="connsiteX77" fmla="*/ 227013 w 338138"/>
                <a:gd name="connsiteY77" fmla="*/ 28046 h 274637"/>
                <a:gd name="connsiteX78" fmla="*/ 227013 w 338138"/>
                <a:gd name="connsiteY78" fmla="*/ 25476 h 274637"/>
                <a:gd name="connsiteX79" fmla="*/ 228283 w 338138"/>
                <a:gd name="connsiteY79" fmla="*/ 25476 h 274637"/>
                <a:gd name="connsiteX80" fmla="*/ 237173 w 338138"/>
                <a:gd name="connsiteY80" fmla="*/ 25476 h 274637"/>
                <a:gd name="connsiteX81" fmla="*/ 239713 w 338138"/>
                <a:gd name="connsiteY81" fmla="*/ 22905 h 274637"/>
                <a:gd name="connsiteX82" fmla="*/ 239713 w 338138"/>
                <a:gd name="connsiteY82" fmla="*/ 21620 h 274637"/>
                <a:gd name="connsiteX83" fmla="*/ 237173 w 338138"/>
                <a:gd name="connsiteY83" fmla="*/ 19050 h 274637"/>
                <a:gd name="connsiteX84" fmla="*/ 223203 w 338138"/>
                <a:gd name="connsiteY84" fmla="*/ 19050 h 274637"/>
                <a:gd name="connsiteX85" fmla="*/ 186797 w 338138"/>
                <a:gd name="connsiteY85" fmla="*/ 19050 h 274637"/>
                <a:gd name="connsiteX86" fmla="*/ 184151 w 338138"/>
                <a:gd name="connsiteY86" fmla="*/ 21620 h 274637"/>
                <a:gd name="connsiteX87" fmla="*/ 177536 w 338138"/>
                <a:gd name="connsiteY87" fmla="*/ 44753 h 274637"/>
                <a:gd name="connsiteX88" fmla="*/ 177536 w 338138"/>
                <a:gd name="connsiteY88" fmla="*/ 46038 h 274637"/>
                <a:gd name="connsiteX89" fmla="*/ 178859 w 338138"/>
                <a:gd name="connsiteY89" fmla="*/ 46038 h 274637"/>
                <a:gd name="connsiteX90" fmla="*/ 181505 w 338138"/>
                <a:gd name="connsiteY90" fmla="*/ 46038 h 274637"/>
                <a:gd name="connsiteX91" fmla="*/ 184151 w 338138"/>
                <a:gd name="connsiteY91" fmla="*/ 44753 h 274637"/>
                <a:gd name="connsiteX92" fmla="*/ 185474 w 338138"/>
                <a:gd name="connsiteY92" fmla="*/ 42183 h 274637"/>
                <a:gd name="connsiteX93" fmla="*/ 185474 w 338138"/>
                <a:gd name="connsiteY93" fmla="*/ 40897 h 274637"/>
                <a:gd name="connsiteX94" fmla="*/ 190766 w 338138"/>
                <a:gd name="connsiteY94" fmla="*/ 40897 h 274637"/>
                <a:gd name="connsiteX95" fmla="*/ 192088 w 338138"/>
                <a:gd name="connsiteY95" fmla="*/ 42183 h 274637"/>
                <a:gd name="connsiteX96" fmla="*/ 192088 w 338138"/>
                <a:gd name="connsiteY96" fmla="*/ 44753 h 274637"/>
                <a:gd name="connsiteX97" fmla="*/ 194734 w 338138"/>
                <a:gd name="connsiteY97" fmla="*/ 46038 h 274637"/>
                <a:gd name="connsiteX98" fmla="*/ 197380 w 338138"/>
                <a:gd name="connsiteY98" fmla="*/ 46038 h 274637"/>
                <a:gd name="connsiteX99" fmla="*/ 200026 w 338138"/>
                <a:gd name="connsiteY99" fmla="*/ 46038 h 274637"/>
                <a:gd name="connsiteX100" fmla="*/ 200026 w 338138"/>
                <a:gd name="connsiteY100" fmla="*/ 44754 h 274637"/>
                <a:gd name="connsiteX101" fmla="*/ 201386 w 338138"/>
                <a:gd name="connsiteY101" fmla="*/ 46038 h 274637"/>
                <a:gd name="connsiteX102" fmla="*/ 216354 w 338138"/>
                <a:gd name="connsiteY102" fmla="*/ 46038 h 274637"/>
                <a:gd name="connsiteX103" fmla="*/ 219075 w 338138"/>
                <a:gd name="connsiteY103" fmla="*/ 44753 h 274637"/>
                <a:gd name="connsiteX104" fmla="*/ 219075 w 338138"/>
                <a:gd name="connsiteY104" fmla="*/ 42183 h 274637"/>
                <a:gd name="connsiteX105" fmla="*/ 216354 w 338138"/>
                <a:gd name="connsiteY105" fmla="*/ 40897 h 274637"/>
                <a:gd name="connsiteX106" fmla="*/ 208189 w 338138"/>
                <a:gd name="connsiteY106" fmla="*/ 40897 h 274637"/>
                <a:gd name="connsiteX107" fmla="*/ 206829 w 338138"/>
                <a:gd name="connsiteY107" fmla="*/ 39612 h 274637"/>
                <a:gd name="connsiteX108" fmla="*/ 206829 w 338138"/>
                <a:gd name="connsiteY108" fmla="*/ 21620 h 274637"/>
                <a:gd name="connsiteX109" fmla="*/ 205468 w 338138"/>
                <a:gd name="connsiteY109" fmla="*/ 19050 h 274637"/>
                <a:gd name="connsiteX110" fmla="*/ 201386 w 338138"/>
                <a:gd name="connsiteY110" fmla="*/ 19050 h 274637"/>
                <a:gd name="connsiteX111" fmla="*/ 200025 w 338138"/>
                <a:gd name="connsiteY111" fmla="*/ 21620 h 274637"/>
                <a:gd name="connsiteX112" fmla="*/ 200025 w 338138"/>
                <a:gd name="connsiteY112" fmla="*/ 44749 h 274637"/>
                <a:gd name="connsiteX113" fmla="*/ 199199 w 338138"/>
                <a:gd name="connsiteY113" fmla="*/ 41861 h 274637"/>
                <a:gd name="connsiteX114" fmla="*/ 193411 w 338138"/>
                <a:gd name="connsiteY114" fmla="*/ 21620 h 274637"/>
                <a:gd name="connsiteX115" fmla="*/ 190766 w 338138"/>
                <a:gd name="connsiteY115" fmla="*/ 19050 h 274637"/>
                <a:gd name="connsiteX116" fmla="*/ 186797 w 338138"/>
                <a:gd name="connsiteY116" fmla="*/ 19050 h 274637"/>
                <a:gd name="connsiteX117" fmla="*/ 165206 w 338138"/>
                <a:gd name="connsiteY117" fmla="*/ 19050 h 274637"/>
                <a:gd name="connsiteX118" fmla="*/ 158327 w 338138"/>
                <a:gd name="connsiteY118" fmla="*/ 21648 h 274637"/>
                <a:gd name="connsiteX119" fmla="*/ 155575 w 338138"/>
                <a:gd name="connsiteY119" fmla="*/ 26843 h 274637"/>
                <a:gd name="connsiteX120" fmla="*/ 158327 w 338138"/>
                <a:gd name="connsiteY120" fmla="*/ 32039 h 274637"/>
                <a:gd name="connsiteX121" fmla="*/ 165206 w 338138"/>
                <a:gd name="connsiteY121" fmla="*/ 35935 h 274637"/>
                <a:gd name="connsiteX122" fmla="*/ 167958 w 338138"/>
                <a:gd name="connsiteY122" fmla="*/ 37234 h 274637"/>
                <a:gd name="connsiteX123" fmla="*/ 169334 w 338138"/>
                <a:gd name="connsiteY123" fmla="*/ 38533 h 274637"/>
                <a:gd name="connsiteX124" fmla="*/ 169334 w 338138"/>
                <a:gd name="connsiteY124" fmla="*/ 39832 h 274637"/>
                <a:gd name="connsiteX125" fmla="*/ 167958 w 338138"/>
                <a:gd name="connsiteY125" fmla="*/ 41131 h 274637"/>
                <a:gd name="connsiteX126" fmla="*/ 163830 w 338138"/>
                <a:gd name="connsiteY126" fmla="*/ 41131 h 274637"/>
                <a:gd name="connsiteX127" fmla="*/ 162454 w 338138"/>
                <a:gd name="connsiteY127" fmla="*/ 39832 h 274637"/>
                <a:gd name="connsiteX128" fmla="*/ 162454 w 338138"/>
                <a:gd name="connsiteY128" fmla="*/ 38533 h 274637"/>
                <a:gd name="connsiteX129" fmla="*/ 159703 w 338138"/>
                <a:gd name="connsiteY129" fmla="*/ 37234 h 274637"/>
                <a:gd name="connsiteX130" fmla="*/ 158327 w 338138"/>
                <a:gd name="connsiteY130" fmla="*/ 37234 h 274637"/>
                <a:gd name="connsiteX131" fmla="*/ 156951 w 338138"/>
                <a:gd name="connsiteY131" fmla="*/ 38533 h 274637"/>
                <a:gd name="connsiteX132" fmla="*/ 155575 w 338138"/>
                <a:gd name="connsiteY132" fmla="*/ 39832 h 274637"/>
                <a:gd name="connsiteX133" fmla="*/ 155575 w 338138"/>
                <a:gd name="connsiteY133" fmla="*/ 41131 h 274637"/>
                <a:gd name="connsiteX134" fmla="*/ 156951 w 338138"/>
                <a:gd name="connsiteY134" fmla="*/ 43728 h 274637"/>
                <a:gd name="connsiteX135" fmla="*/ 159703 w 338138"/>
                <a:gd name="connsiteY135" fmla="*/ 45027 h 274637"/>
                <a:gd name="connsiteX136" fmla="*/ 166582 w 338138"/>
                <a:gd name="connsiteY136" fmla="*/ 47625 h 274637"/>
                <a:gd name="connsiteX137" fmla="*/ 173461 w 338138"/>
                <a:gd name="connsiteY137" fmla="*/ 45027 h 274637"/>
                <a:gd name="connsiteX138" fmla="*/ 176213 w 338138"/>
                <a:gd name="connsiteY138" fmla="*/ 38533 h 274637"/>
                <a:gd name="connsiteX139" fmla="*/ 173461 w 338138"/>
                <a:gd name="connsiteY139" fmla="*/ 32039 h 274637"/>
                <a:gd name="connsiteX140" fmla="*/ 167958 w 338138"/>
                <a:gd name="connsiteY140" fmla="*/ 29441 h 274637"/>
                <a:gd name="connsiteX141" fmla="*/ 163830 w 338138"/>
                <a:gd name="connsiteY141" fmla="*/ 28142 h 274637"/>
                <a:gd name="connsiteX142" fmla="*/ 162454 w 338138"/>
                <a:gd name="connsiteY142" fmla="*/ 26843 h 274637"/>
                <a:gd name="connsiteX143" fmla="*/ 162454 w 338138"/>
                <a:gd name="connsiteY143" fmla="*/ 25544 h 274637"/>
                <a:gd name="connsiteX144" fmla="*/ 163830 w 338138"/>
                <a:gd name="connsiteY144" fmla="*/ 25544 h 274637"/>
                <a:gd name="connsiteX145" fmla="*/ 165206 w 338138"/>
                <a:gd name="connsiteY145" fmla="*/ 24246 h 274637"/>
                <a:gd name="connsiteX146" fmla="*/ 167958 w 338138"/>
                <a:gd name="connsiteY146" fmla="*/ 25544 h 274637"/>
                <a:gd name="connsiteX147" fmla="*/ 167958 w 338138"/>
                <a:gd name="connsiteY147" fmla="*/ 26843 h 274637"/>
                <a:gd name="connsiteX148" fmla="*/ 170710 w 338138"/>
                <a:gd name="connsiteY148" fmla="*/ 28142 h 274637"/>
                <a:gd name="connsiteX149" fmla="*/ 172086 w 338138"/>
                <a:gd name="connsiteY149" fmla="*/ 28142 h 274637"/>
                <a:gd name="connsiteX150" fmla="*/ 174837 w 338138"/>
                <a:gd name="connsiteY150" fmla="*/ 26843 h 274637"/>
                <a:gd name="connsiteX151" fmla="*/ 176213 w 338138"/>
                <a:gd name="connsiteY151" fmla="*/ 25544 h 274637"/>
                <a:gd name="connsiteX152" fmla="*/ 174837 w 338138"/>
                <a:gd name="connsiteY152" fmla="*/ 24246 h 274637"/>
                <a:gd name="connsiteX153" fmla="*/ 174837 w 338138"/>
                <a:gd name="connsiteY153" fmla="*/ 22947 h 274637"/>
                <a:gd name="connsiteX154" fmla="*/ 172086 w 338138"/>
                <a:gd name="connsiteY154" fmla="*/ 20349 h 274637"/>
                <a:gd name="connsiteX155" fmla="*/ 165206 w 338138"/>
                <a:gd name="connsiteY155" fmla="*/ 19050 h 274637"/>
                <a:gd name="connsiteX156" fmla="*/ 157252 w 338138"/>
                <a:gd name="connsiteY156" fmla="*/ 0 h 274637"/>
                <a:gd name="connsiteX157" fmla="*/ 244236 w 338138"/>
                <a:gd name="connsiteY157" fmla="*/ 0 h 274637"/>
                <a:gd name="connsiteX158" fmla="*/ 250825 w 338138"/>
                <a:gd name="connsiteY158" fmla="*/ 7970 h 274637"/>
                <a:gd name="connsiteX159" fmla="*/ 250825 w 338138"/>
                <a:gd name="connsiteY159" fmla="*/ 58446 h 274637"/>
                <a:gd name="connsiteX160" fmla="*/ 244236 w 338138"/>
                <a:gd name="connsiteY160" fmla="*/ 65088 h 274637"/>
                <a:gd name="connsiteX161" fmla="*/ 157252 w 338138"/>
                <a:gd name="connsiteY161" fmla="*/ 65088 h 274637"/>
                <a:gd name="connsiteX162" fmla="*/ 148027 w 338138"/>
                <a:gd name="connsiteY162" fmla="*/ 62431 h 274637"/>
                <a:gd name="connsiteX163" fmla="*/ 117714 w 338138"/>
                <a:gd name="connsiteY163" fmla="*/ 49148 h 274637"/>
                <a:gd name="connsiteX164" fmla="*/ 111125 w 338138"/>
                <a:gd name="connsiteY164" fmla="*/ 39850 h 274637"/>
                <a:gd name="connsiteX165" fmla="*/ 111125 w 338138"/>
                <a:gd name="connsiteY165" fmla="*/ 25238 h 274637"/>
                <a:gd name="connsiteX166" fmla="*/ 117714 w 338138"/>
                <a:gd name="connsiteY166" fmla="*/ 17268 h 274637"/>
                <a:gd name="connsiteX167" fmla="*/ 148027 w 338138"/>
                <a:gd name="connsiteY167" fmla="*/ 2657 h 274637"/>
                <a:gd name="connsiteX168" fmla="*/ 157252 w 338138"/>
                <a:gd name="connsiteY168" fmla="*/ 0 h 2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338138" h="274637">
                  <a:moveTo>
                    <a:pt x="242888" y="212725"/>
                  </a:moveTo>
                  <a:cubicBezTo>
                    <a:pt x="231490" y="212725"/>
                    <a:pt x="222250" y="221965"/>
                    <a:pt x="222250" y="233363"/>
                  </a:cubicBezTo>
                  <a:cubicBezTo>
                    <a:pt x="222250" y="244761"/>
                    <a:pt x="231490" y="254001"/>
                    <a:pt x="242888" y="254001"/>
                  </a:cubicBezTo>
                  <a:cubicBezTo>
                    <a:pt x="254286" y="254001"/>
                    <a:pt x="263526" y="244761"/>
                    <a:pt x="263526" y="233363"/>
                  </a:cubicBezTo>
                  <a:cubicBezTo>
                    <a:pt x="263526" y="221965"/>
                    <a:pt x="254286" y="212725"/>
                    <a:pt x="242888" y="212725"/>
                  </a:cubicBezTo>
                  <a:close/>
                  <a:moveTo>
                    <a:pt x="76994" y="212725"/>
                  </a:moveTo>
                  <a:cubicBezTo>
                    <a:pt x="66034" y="212725"/>
                    <a:pt x="57150" y="221965"/>
                    <a:pt x="57150" y="233363"/>
                  </a:cubicBezTo>
                  <a:cubicBezTo>
                    <a:pt x="57150" y="244761"/>
                    <a:pt x="66034" y="254001"/>
                    <a:pt x="76994" y="254001"/>
                  </a:cubicBezTo>
                  <a:cubicBezTo>
                    <a:pt x="87954" y="254001"/>
                    <a:pt x="96838" y="244761"/>
                    <a:pt x="96838" y="233363"/>
                  </a:cubicBezTo>
                  <a:cubicBezTo>
                    <a:pt x="96838" y="221965"/>
                    <a:pt x="87954" y="212725"/>
                    <a:pt x="76994" y="212725"/>
                  </a:cubicBezTo>
                  <a:close/>
                  <a:moveTo>
                    <a:pt x="198438" y="93662"/>
                  </a:moveTo>
                  <a:cubicBezTo>
                    <a:pt x="198438" y="93662"/>
                    <a:pt x="198438" y="93662"/>
                    <a:pt x="198438" y="152400"/>
                  </a:cubicBezTo>
                  <a:cubicBezTo>
                    <a:pt x="198438" y="152400"/>
                    <a:pt x="198438" y="152400"/>
                    <a:pt x="271566" y="152400"/>
                  </a:cubicBezTo>
                  <a:cubicBezTo>
                    <a:pt x="276789" y="152400"/>
                    <a:pt x="279401" y="148484"/>
                    <a:pt x="276789" y="143263"/>
                  </a:cubicBezTo>
                  <a:cubicBezTo>
                    <a:pt x="276789" y="143263"/>
                    <a:pt x="276789" y="143263"/>
                    <a:pt x="254590" y="102799"/>
                  </a:cubicBezTo>
                  <a:cubicBezTo>
                    <a:pt x="251978" y="97578"/>
                    <a:pt x="245449" y="93662"/>
                    <a:pt x="240225" y="93662"/>
                  </a:cubicBezTo>
                  <a:cubicBezTo>
                    <a:pt x="240225" y="93662"/>
                    <a:pt x="240225" y="93662"/>
                    <a:pt x="198438" y="93662"/>
                  </a:cubicBezTo>
                  <a:close/>
                  <a:moveTo>
                    <a:pt x="126104" y="93662"/>
                  </a:moveTo>
                  <a:cubicBezTo>
                    <a:pt x="120858" y="93662"/>
                    <a:pt x="114301" y="97578"/>
                    <a:pt x="111678" y="101494"/>
                  </a:cubicBezTo>
                  <a:cubicBezTo>
                    <a:pt x="111678" y="101494"/>
                    <a:pt x="111678" y="101494"/>
                    <a:pt x="86761" y="143263"/>
                  </a:cubicBezTo>
                  <a:cubicBezTo>
                    <a:pt x="84138" y="148484"/>
                    <a:pt x="85449" y="152400"/>
                    <a:pt x="90695" y="152400"/>
                  </a:cubicBezTo>
                  <a:cubicBezTo>
                    <a:pt x="90695" y="152400"/>
                    <a:pt x="90695" y="152400"/>
                    <a:pt x="174626" y="152400"/>
                  </a:cubicBezTo>
                  <a:lnTo>
                    <a:pt x="174626" y="93662"/>
                  </a:lnTo>
                  <a:cubicBezTo>
                    <a:pt x="174626" y="93662"/>
                    <a:pt x="174626" y="93662"/>
                    <a:pt x="126104" y="93662"/>
                  </a:cubicBezTo>
                  <a:close/>
                  <a:moveTo>
                    <a:pt x="117556" y="74612"/>
                  </a:moveTo>
                  <a:cubicBezTo>
                    <a:pt x="117556" y="74612"/>
                    <a:pt x="117556" y="74612"/>
                    <a:pt x="250962" y="74612"/>
                  </a:cubicBezTo>
                  <a:cubicBezTo>
                    <a:pt x="258887" y="74612"/>
                    <a:pt x="268133" y="79876"/>
                    <a:pt x="270775" y="85140"/>
                  </a:cubicBezTo>
                  <a:cubicBezTo>
                    <a:pt x="270775" y="85140"/>
                    <a:pt x="270775" y="85140"/>
                    <a:pt x="301154" y="139094"/>
                  </a:cubicBezTo>
                  <a:cubicBezTo>
                    <a:pt x="305117" y="144358"/>
                    <a:pt x="311721" y="148305"/>
                    <a:pt x="317005" y="148305"/>
                  </a:cubicBezTo>
                  <a:cubicBezTo>
                    <a:pt x="317005" y="148305"/>
                    <a:pt x="317005" y="148305"/>
                    <a:pt x="323609" y="148305"/>
                  </a:cubicBezTo>
                  <a:cubicBezTo>
                    <a:pt x="331534" y="148305"/>
                    <a:pt x="338138" y="154885"/>
                    <a:pt x="338138" y="162781"/>
                  </a:cubicBezTo>
                  <a:cubicBezTo>
                    <a:pt x="338138" y="162781"/>
                    <a:pt x="338138" y="162781"/>
                    <a:pt x="338138" y="229895"/>
                  </a:cubicBezTo>
                  <a:cubicBezTo>
                    <a:pt x="338138" y="237790"/>
                    <a:pt x="331534" y="244370"/>
                    <a:pt x="323609" y="244370"/>
                  </a:cubicBezTo>
                  <a:cubicBezTo>
                    <a:pt x="323609" y="244370"/>
                    <a:pt x="323609" y="244370"/>
                    <a:pt x="281342" y="244370"/>
                  </a:cubicBezTo>
                  <a:cubicBezTo>
                    <a:pt x="277379" y="261478"/>
                    <a:pt x="261529" y="274637"/>
                    <a:pt x="243037" y="274637"/>
                  </a:cubicBezTo>
                  <a:cubicBezTo>
                    <a:pt x="224545" y="274637"/>
                    <a:pt x="208695" y="261478"/>
                    <a:pt x="203411" y="244370"/>
                  </a:cubicBezTo>
                  <a:cubicBezTo>
                    <a:pt x="203411" y="244370"/>
                    <a:pt x="203411" y="244370"/>
                    <a:pt x="116235" y="244370"/>
                  </a:cubicBezTo>
                  <a:cubicBezTo>
                    <a:pt x="110951" y="261478"/>
                    <a:pt x="95101" y="274637"/>
                    <a:pt x="76609" y="274637"/>
                  </a:cubicBezTo>
                  <a:cubicBezTo>
                    <a:pt x="58117" y="274637"/>
                    <a:pt x="42267" y="261478"/>
                    <a:pt x="38305" y="244370"/>
                  </a:cubicBezTo>
                  <a:cubicBezTo>
                    <a:pt x="38305" y="244370"/>
                    <a:pt x="38305" y="244370"/>
                    <a:pt x="14529" y="244370"/>
                  </a:cubicBezTo>
                  <a:cubicBezTo>
                    <a:pt x="6604" y="244370"/>
                    <a:pt x="0" y="237790"/>
                    <a:pt x="0" y="229895"/>
                  </a:cubicBezTo>
                  <a:cubicBezTo>
                    <a:pt x="0" y="229895"/>
                    <a:pt x="0" y="229895"/>
                    <a:pt x="0" y="175941"/>
                  </a:cubicBezTo>
                  <a:cubicBezTo>
                    <a:pt x="0" y="168045"/>
                    <a:pt x="6604" y="160149"/>
                    <a:pt x="13208" y="158833"/>
                  </a:cubicBezTo>
                  <a:cubicBezTo>
                    <a:pt x="13208" y="158833"/>
                    <a:pt x="13208" y="158833"/>
                    <a:pt x="44909" y="152253"/>
                  </a:cubicBezTo>
                  <a:cubicBezTo>
                    <a:pt x="50192" y="150937"/>
                    <a:pt x="58117" y="145674"/>
                    <a:pt x="60759" y="140410"/>
                  </a:cubicBezTo>
                  <a:cubicBezTo>
                    <a:pt x="60759" y="140410"/>
                    <a:pt x="60759" y="140410"/>
                    <a:pt x="96422" y="85140"/>
                  </a:cubicBezTo>
                  <a:cubicBezTo>
                    <a:pt x="101705" y="78560"/>
                    <a:pt x="109631" y="74612"/>
                    <a:pt x="117556" y="74612"/>
                  </a:cubicBezTo>
                  <a:close/>
                  <a:moveTo>
                    <a:pt x="200025" y="44749"/>
                  </a:moveTo>
                  <a:lnTo>
                    <a:pt x="200026" y="44753"/>
                  </a:lnTo>
                  <a:lnTo>
                    <a:pt x="200026" y="44754"/>
                  </a:lnTo>
                  <a:lnTo>
                    <a:pt x="200025" y="44753"/>
                  </a:lnTo>
                  <a:close/>
                  <a:moveTo>
                    <a:pt x="187326" y="30162"/>
                  </a:moveTo>
                  <a:cubicBezTo>
                    <a:pt x="187326" y="30162"/>
                    <a:pt x="187326" y="30162"/>
                    <a:pt x="188913" y="34925"/>
                  </a:cubicBezTo>
                  <a:cubicBezTo>
                    <a:pt x="188913" y="34925"/>
                    <a:pt x="188913" y="34925"/>
                    <a:pt x="185738" y="34925"/>
                  </a:cubicBezTo>
                  <a:cubicBezTo>
                    <a:pt x="185738" y="34925"/>
                    <a:pt x="185738" y="34925"/>
                    <a:pt x="187326" y="30162"/>
                  </a:cubicBezTo>
                  <a:close/>
                  <a:moveTo>
                    <a:pt x="129382" y="23812"/>
                  </a:moveTo>
                  <a:cubicBezTo>
                    <a:pt x="124559" y="23812"/>
                    <a:pt x="120650" y="28076"/>
                    <a:pt x="120650" y="33337"/>
                  </a:cubicBezTo>
                  <a:cubicBezTo>
                    <a:pt x="120650" y="38598"/>
                    <a:pt x="124559" y="42862"/>
                    <a:pt x="129382" y="42862"/>
                  </a:cubicBezTo>
                  <a:cubicBezTo>
                    <a:pt x="134205" y="42862"/>
                    <a:pt x="138114" y="38598"/>
                    <a:pt x="138114" y="33337"/>
                  </a:cubicBezTo>
                  <a:cubicBezTo>
                    <a:pt x="138114" y="28076"/>
                    <a:pt x="134205" y="23812"/>
                    <a:pt x="129382" y="23812"/>
                  </a:cubicBezTo>
                  <a:close/>
                  <a:moveTo>
                    <a:pt x="223203" y="19050"/>
                  </a:moveTo>
                  <a:cubicBezTo>
                    <a:pt x="221933" y="19050"/>
                    <a:pt x="220663" y="20335"/>
                    <a:pt x="220663" y="21620"/>
                  </a:cubicBezTo>
                  <a:lnTo>
                    <a:pt x="220663" y="44753"/>
                  </a:lnTo>
                  <a:cubicBezTo>
                    <a:pt x="220663" y="46038"/>
                    <a:pt x="221933" y="46038"/>
                    <a:pt x="223203" y="46038"/>
                  </a:cubicBezTo>
                  <a:cubicBezTo>
                    <a:pt x="223203" y="46038"/>
                    <a:pt x="223203" y="46038"/>
                    <a:pt x="237173" y="46038"/>
                  </a:cubicBezTo>
                  <a:cubicBezTo>
                    <a:pt x="238443" y="46038"/>
                    <a:pt x="239713" y="46038"/>
                    <a:pt x="239713" y="44753"/>
                  </a:cubicBezTo>
                  <a:cubicBezTo>
                    <a:pt x="239713" y="44753"/>
                    <a:pt x="239713" y="44753"/>
                    <a:pt x="239713" y="42183"/>
                  </a:cubicBezTo>
                  <a:cubicBezTo>
                    <a:pt x="239713" y="40897"/>
                    <a:pt x="238443" y="40897"/>
                    <a:pt x="237173" y="40897"/>
                  </a:cubicBezTo>
                  <a:cubicBezTo>
                    <a:pt x="237173" y="40897"/>
                    <a:pt x="237173" y="40897"/>
                    <a:pt x="228283" y="40897"/>
                  </a:cubicBezTo>
                  <a:cubicBezTo>
                    <a:pt x="228283" y="40897"/>
                    <a:pt x="227013" y="39612"/>
                    <a:pt x="227013" y="39612"/>
                  </a:cubicBezTo>
                  <a:cubicBezTo>
                    <a:pt x="227013" y="39612"/>
                    <a:pt x="227013" y="39612"/>
                    <a:pt x="227013" y="35757"/>
                  </a:cubicBezTo>
                  <a:cubicBezTo>
                    <a:pt x="227013" y="35757"/>
                    <a:pt x="228283" y="35757"/>
                    <a:pt x="228283" y="35757"/>
                  </a:cubicBezTo>
                  <a:cubicBezTo>
                    <a:pt x="228283" y="35757"/>
                    <a:pt x="228283" y="35757"/>
                    <a:pt x="234633" y="35757"/>
                  </a:cubicBezTo>
                  <a:cubicBezTo>
                    <a:pt x="234633" y="35757"/>
                    <a:pt x="235903" y="34472"/>
                    <a:pt x="235903" y="33187"/>
                  </a:cubicBezTo>
                  <a:cubicBezTo>
                    <a:pt x="235903" y="33187"/>
                    <a:pt x="235903" y="33187"/>
                    <a:pt x="235903" y="31901"/>
                  </a:cubicBezTo>
                  <a:cubicBezTo>
                    <a:pt x="235903" y="30616"/>
                    <a:pt x="234633" y="29331"/>
                    <a:pt x="234633" y="29331"/>
                  </a:cubicBezTo>
                  <a:cubicBezTo>
                    <a:pt x="234633" y="29331"/>
                    <a:pt x="234633" y="29331"/>
                    <a:pt x="228283" y="29331"/>
                  </a:cubicBezTo>
                  <a:cubicBezTo>
                    <a:pt x="228283" y="29331"/>
                    <a:pt x="227013" y="29331"/>
                    <a:pt x="227013" y="28046"/>
                  </a:cubicBezTo>
                  <a:cubicBezTo>
                    <a:pt x="227013" y="28046"/>
                    <a:pt x="227013" y="28046"/>
                    <a:pt x="227013" y="25476"/>
                  </a:cubicBezTo>
                  <a:cubicBezTo>
                    <a:pt x="227013" y="25476"/>
                    <a:pt x="228283" y="25476"/>
                    <a:pt x="228283" y="25476"/>
                  </a:cubicBezTo>
                  <a:cubicBezTo>
                    <a:pt x="228283" y="25476"/>
                    <a:pt x="228283" y="25476"/>
                    <a:pt x="237173" y="25476"/>
                  </a:cubicBezTo>
                  <a:cubicBezTo>
                    <a:pt x="238443" y="25476"/>
                    <a:pt x="239713" y="24191"/>
                    <a:pt x="239713" y="22905"/>
                  </a:cubicBezTo>
                  <a:cubicBezTo>
                    <a:pt x="239713" y="22905"/>
                    <a:pt x="239713" y="22905"/>
                    <a:pt x="239713" y="21620"/>
                  </a:cubicBezTo>
                  <a:cubicBezTo>
                    <a:pt x="239713" y="20335"/>
                    <a:pt x="238443" y="19050"/>
                    <a:pt x="237173" y="19050"/>
                  </a:cubicBezTo>
                  <a:cubicBezTo>
                    <a:pt x="237173" y="19050"/>
                    <a:pt x="237173" y="19050"/>
                    <a:pt x="223203" y="19050"/>
                  </a:cubicBezTo>
                  <a:close/>
                  <a:moveTo>
                    <a:pt x="186797" y="19050"/>
                  </a:moveTo>
                  <a:cubicBezTo>
                    <a:pt x="185474" y="19050"/>
                    <a:pt x="184151" y="20335"/>
                    <a:pt x="184151" y="21620"/>
                  </a:cubicBezTo>
                  <a:cubicBezTo>
                    <a:pt x="184151" y="21620"/>
                    <a:pt x="184151" y="21620"/>
                    <a:pt x="177536" y="44753"/>
                  </a:cubicBezTo>
                  <a:cubicBezTo>
                    <a:pt x="176213" y="44753"/>
                    <a:pt x="177536" y="46038"/>
                    <a:pt x="177536" y="46038"/>
                  </a:cubicBezTo>
                  <a:cubicBezTo>
                    <a:pt x="177536" y="46038"/>
                    <a:pt x="177536" y="46038"/>
                    <a:pt x="178859" y="46038"/>
                  </a:cubicBezTo>
                  <a:cubicBezTo>
                    <a:pt x="178859" y="46038"/>
                    <a:pt x="178859" y="46038"/>
                    <a:pt x="181505" y="46038"/>
                  </a:cubicBezTo>
                  <a:cubicBezTo>
                    <a:pt x="182828" y="46038"/>
                    <a:pt x="184151" y="46038"/>
                    <a:pt x="184151" y="44753"/>
                  </a:cubicBezTo>
                  <a:cubicBezTo>
                    <a:pt x="184151" y="44753"/>
                    <a:pt x="184151" y="44753"/>
                    <a:pt x="185474" y="42183"/>
                  </a:cubicBezTo>
                  <a:cubicBezTo>
                    <a:pt x="185474" y="42183"/>
                    <a:pt x="185474" y="40897"/>
                    <a:pt x="185474" y="40897"/>
                  </a:cubicBezTo>
                  <a:cubicBezTo>
                    <a:pt x="185474" y="40897"/>
                    <a:pt x="185474" y="40897"/>
                    <a:pt x="190766" y="40897"/>
                  </a:cubicBezTo>
                  <a:cubicBezTo>
                    <a:pt x="190766" y="40897"/>
                    <a:pt x="192088" y="42183"/>
                    <a:pt x="192088" y="42183"/>
                  </a:cubicBezTo>
                  <a:cubicBezTo>
                    <a:pt x="192088" y="42183"/>
                    <a:pt x="192088" y="42183"/>
                    <a:pt x="192088" y="44753"/>
                  </a:cubicBezTo>
                  <a:cubicBezTo>
                    <a:pt x="193411" y="46038"/>
                    <a:pt x="193411" y="46038"/>
                    <a:pt x="194734" y="46038"/>
                  </a:cubicBezTo>
                  <a:cubicBezTo>
                    <a:pt x="194734" y="46038"/>
                    <a:pt x="194734" y="46038"/>
                    <a:pt x="197380" y="46038"/>
                  </a:cubicBezTo>
                  <a:cubicBezTo>
                    <a:pt x="198703" y="46038"/>
                    <a:pt x="198703" y="46038"/>
                    <a:pt x="200026" y="46038"/>
                  </a:cubicBezTo>
                  <a:lnTo>
                    <a:pt x="200026" y="44754"/>
                  </a:lnTo>
                  <a:lnTo>
                    <a:pt x="201386" y="46038"/>
                  </a:lnTo>
                  <a:cubicBezTo>
                    <a:pt x="201386" y="46038"/>
                    <a:pt x="201386" y="46038"/>
                    <a:pt x="216354" y="46038"/>
                  </a:cubicBezTo>
                  <a:cubicBezTo>
                    <a:pt x="217714" y="46038"/>
                    <a:pt x="219075" y="46038"/>
                    <a:pt x="219075" y="44753"/>
                  </a:cubicBezTo>
                  <a:cubicBezTo>
                    <a:pt x="219075" y="44753"/>
                    <a:pt x="219075" y="44753"/>
                    <a:pt x="219075" y="42183"/>
                  </a:cubicBezTo>
                  <a:cubicBezTo>
                    <a:pt x="219075" y="40897"/>
                    <a:pt x="217714" y="40897"/>
                    <a:pt x="216354" y="40897"/>
                  </a:cubicBezTo>
                  <a:cubicBezTo>
                    <a:pt x="216354" y="40897"/>
                    <a:pt x="216354" y="40897"/>
                    <a:pt x="208189" y="40897"/>
                  </a:cubicBezTo>
                  <a:cubicBezTo>
                    <a:pt x="206829" y="40897"/>
                    <a:pt x="206829" y="39612"/>
                    <a:pt x="206829" y="39612"/>
                  </a:cubicBezTo>
                  <a:cubicBezTo>
                    <a:pt x="206829" y="39612"/>
                    <a:pt x="206829" y="39612"/>
                    <a:pt x="206829" y="21620"/>
                  </a:cubicBezTo>
                  <a:cubicBezTo>
                    <a:pt x="206829" y="20335"/>
                    <a:pt x="205468" y="19050"/>
                    <a:pt x="205468" y="19050"/>
                  </a:cubicBezTo>
                  <a:cubicBezTo>
                    <a:pt x="205468" y="19050"/>
                    <a:pt x="205468" y="19050"/>
                    <a:pt x="201386" y="19050"/>
                  </a:cubicBezTo>
                  <a:cubicBezTo>
                    <a:pt x="201386" y="19050"/>
                    <a:pt x="200025" y="20335"/>
                    <a:pt x="200025" y="21620"/>
                  </a:cubicBezTo>
                  <a:lnTo>
                    <a:pt x="200025" y="44749"/>
                  </a:lnTo>
                  <a:lnTo>
                    <a:pt x="199199" y="41861"/>
                  </a:lnTo>
                  <a:cubicBezTo>
                    <a:pt x="198372" y="38970"/>
                    <a:pt x="196719" y="33187"/>
                    <a:pt x="193411" y="21620"/>
                  </a:cubicBezTo>
                  <a:cubicBezTo>
                    <a:pt x="192088" y="20335"/>
                    <a:pt x="192088" y="19050"/>
                    <a:pt x="190766" y="19050"/>
                  </a:cubicBezTo>
                  <a:cubicBezTo>
                    <a:pt x="190766" y="19050"/>
                    <a:pt x="190766" y="19050"/>
                    <a:pt x="186797" y="19050"/>
                  </a:cubicBezTo>
                  <a:close/>
                  <a:moveTo>
                    <a:pt x="165206" y="19050"/>
                  </a:moveTo>
                  <a:cubicBezTo>
                    <a:pt x="162454" y="19050"/>
                    <a:pt x="159703" y="19050"/>
                    <a:pt x="158327" y="21648"/>
                  </a:cubicBezTo>
                  <a:cubicBezTo>
                    <a:pt x="156951" y="22947"/>
                    <a:pt x="155575" y="24246"/>
                    <a:pt x="155575" y="26843"/>
                  </a:cubicBezTo>
                  <a:cubicBezTo>
                    <a:pt x="155575" y="29441"/>
                    <a:pt x="156951" y="30740"/>
                    <a:pt x="158327" y="32039"/>
                  </a:cubicBezTo>
                  <a:cubicBezTo>
                    <a:pt x="159703" y="33338"/>
                    <a:pt x="161079" y="34636"/>
                    <a:pt x="165206" y="35935"/>
                  </a:cubicBezTo>
                  <a:cubicBezTo>
                    <a:pt x="166582" y="35935"/>
                    <a:pt x="167958" y="37234"/>
                    <a:pt x="167958" y="37234"/>
                  </a:cubicBezTo>
                  <a:cubicBezTo>
                    <a:pt x="169334" y="38533"/>
                    <a:pt x="169334" y="38533"/>
                    <a:pt x="169334" y="38533"/>
                  </a:cubicBezTo>
                  <a:cubicBezTo>
                    <a:pt x="169334" y="39832"/>
                    <a:pt x="169334" y="39832"/>
                    <a:pt x="169334" y="39832"/>
                  </a:cubicBezTo>
                  <a:cubicBezTo>
                    <a:pt x="169334" y="39832"/>
                    <a:pt x="169334" y="41131"/>
                    <a:pt x="167958" y="41131"/>
                  </a:cubicBezTo>
                  <a:cubicBezTo>
                    <a:pt x="166582" y="41131"/>
                    <a:pt x="165206" y="41131"/>
                    <a:pt x="163830" y="41131"/>
                  </a:cubicBezTo>
                  <a:cubicBezTo>
                    <a:pt x="163830" y="41131"/>
                    <a:pt x="163830" y="41131"/>
                    <a:pt x="162454" y="39832"/>
                  </a:cubicBezTo>
                  <a:cubicBezTo>
                    <a:pt x="162454" y="39832"/>
                    <a:pt x="162454" y="39832"/>
                    <a:pt x="162454" y="38533"/>
                  </a:cubicBezTo>
                  <a:cubicBezTo>
                    <a:pt x="161079" y="38533"/>
                    <a:pt x="161079" y="37234"/>
                    <a:pt x="159703" y="37234"/>
                  </a:cubicBezTo>
                  <a:cubicBezTo>
                    <a:pt x="159703" y="37234"/>
                    <a:pt x="158327" y="37234"/>
                    <a:pt x="158327" y="37234"/>
                  </a:cubicBezTo>
                  <a:cubicBezTo>
                    <a:pt x="158327" y="37234"/>
                    <a:pt x="158327" y="37234"/>
                    <a:pt x="156951" y="38533"/>
                  </a:cubicBezTo>
                  <a:cubicBezTo>
                    <a:pt x="155575" y="38533"/>
                    <a:pt x="155575" y="39832"/>
                    <a:pt x="155575" y="39832"/>
                  </a:cubicBezTo>
                  <a:cubicBezTo>
                    <a:pt x="155575" y="39832"/>
                    <a:pt x="155575" y="41131"/>
                    <a:pt x="155575" y="41131"/>
                  </a:cubicBezTo>
                  <a:cubicBezTo>
                    <a:pt x="155575" y="41131"/>
                    <a:pt x="155575" y="42430"/>
                    <a:pt x="156951" y="43728"/>
                  </a:cubicBezTo>
                  <a:cubicBezTo>
                    <a:pt x="156951" y="43728"/>
                    <a:pt x="158327" y="45027"/>
                    <a:pt x="159703" y="45027"/>
                  </a:cubicBezTo>
                  <a:cubicBezTo>
                    <a:pt x="161079" y="46326"/>
                    <a:pt x="163830" y="47625"/>
                    <a:pt x="166582" y="47625"/>
                  </a:cubicBezTo>
                  <a:cubicBezTo>
                    <a:pt x="169334" y="47625"/>
                    <a:pt x="172086" y="46326"/>
                    <a:pt x="173461" y="45027"/>
                  </a:cubicBezTo>
                  <a:cubicBezTo>
                    <a:pt x="176213" y="43728"/>
                    <a:pt x="176213" y="41131"/>
                    <a:pt x="176213" y="38533"/>
                  </a:cubicBezTo>
                  <a:cubicBezTo>
                    <a:pt x="176213" y="35935"/>
                    <a:pt x="176213" y="33338"/>
                    <a:pt x="173461" y="32039"/>
                  </a:cubicBezTo>
                  <a:cubicBezTo>
                    <a:pt x="172086" y="30740"/>
                    <a:pt x="169334" y="30740"/>
                    <a:pt x="167958" y="29441"/>
                  </a:cubicBezTo>
                  <a:cubicBezTo>
                    <a:pt x="166582" y="29441"/>
                    <a:pt x="165206" y="28142"/>
                    <a:pt x="163830" y="28142"/>
                  </a:cubicBezTo>
                  <a:cubicBezTo>
                    <a:pt x="163830" y="28142"/>
                    <a:pt x="162454" y="26843"/>
                    <a:pt x="162454" y="26843"/>
                  </a:cubicBezTo>
                  <a:cubicBezTo>
                    <a:pt x="162454" y="26843"/>
                    <a:pt x="162454" y="25544"/>
                    <a:pt x="162454" y="25544"/>
                  </a:cubicBezTo>
                  <a:cubicBezTo>
                    <a:pt x="162454" y="25544"/>
                    <a:pt x="163830" y="25544"/>
                    <a:pt x="163830" y="25544"/>
                  </a:cubicBezTo>
                  <a:cubicBezTo>
                    <a:pt x="165206" y="24246"/>
                    <a:pt x="165206" y="24246"/>
                    <a:pt x="165206" y="24246"/>
                  </a:cubicBezTo>
                  <a:cubicBezTo>
                    <a:pt x="166582" y="24246"/>
                    <a:pt x="166582" y="25544"/>
                    <a:pt x="167958" y="25544"/>
                  </a:cubicBezTo>
                  <a:cubicBezTo>
                    <a:pt x="167958" y="25544"/>
                    <a:pt x="167958" y="25544"/>
                    <a:pt x="167958" y="26843"/>
                  </a:cubicBezTo>
                  <a:cubicBezTo>
                    <a:pt x="169334" y="26843"/>
                    <a:pt x="169334" y="28142"/>
                    <a:pt x="170710" y="28142"/>
                  </a:cubicBezTo>
                  <a:cubicBezTo>
                    <a:pt x="170710" y="28142"/>
                    <a:pt x="172086" y="28142"/>
                    <a:pt x="172086" y="28142"/>
                  </a:cubicBezTo>
                  <a:cubicBezTo>
                    <a:pt x="172086" y="28142"/>
                    <a:pt x="172086" y="28142"/>
                    <a:pt x="174837" y="26843"/>
                  </a:cubicBezTo>
                  <a:cubicBezTo>
                    <a:pt x="174837" y="26843"/>
                    <a:pt x="174837" y="26843"/>
                    <a:pt x="176213" y="25544"/>
                  </a:cubicBezTo>
                  <a:cubicBezTo>
                    <a:pt x="176213" y="25544"/>
                    <a:pt x="176213" y="24246"/>
                    <a:pt x="174837" y="24246"/>
                  </a:cubicBezTo>
                  <a:cubicBezTo>
                    <a:pt x="174837" y="24246"/>
                    <a:pt x="174837" y="22947"/>
                    <a:pt x="174837" y="22947"/>
                  </a:cubicBezTo>
                  <a:cubicBezTo>
                    <a:pt x="173461" y="21648"/>
                    <a:pt x="172086" y="20349"/>
                    <a:pt x="172086" y="20349"/>
                  </a:cubicBezTo>
                  <a:cubicBezTo>
                    <a:pt x="169334" y="19050"/>
                    <a:pt x="167958" y="19050"/>
                    <a:pt x="165206" y="19050"/>
                  </a:cubicBezTo>
                  <a:close/>
                  <a:moveTo>
                    <a:pt x="157252" y="0"/>
                  </a:moveTo>
                  <a:cubicBezTo>
                    <a:pt x="157252" y="0"/>
                    <a:pt x="157252" y="0"/>
                    <a:pt x="244236" y="0"/>
                  </a:cubicBezTo>
                  <a:cubicBezTo>
                    <a:pt x="248189" y="0"/>
                    <a:pt x="250825" y="3985"/>
                    <a:pt x="250825" y="7970"/>
                  </a:cubicBezTo>
                  <a:cubicBezTo>
                    <a:pt x="250825" y="7970"/>
                    <a:pt x="250825" y="7970"/>
                    <a:pt x="250825" y="58446"/>
                  </a:cubicBezTo>
                  <a:cubicBezTo>
                    <a:pt x="250825" y="62431"/>
                    <a:pt x="248189" y="65088"/>
                    <a:pt x="244236" y="65088"/>
                  </a:cubicBezTo>
                  <a:cubicBezTo>
                    <a:pt x="244236" y="65088"/>
                    <a:pt x="244236" y="65088"/>
                    <a:pt x="157252" y="65088"/>
                  </a:cubicBezTo>
                  <a:cubicBezTo>
                    <a:pt x="154617" y="65088"/>
                    <a:pt x="150663" y="63760"/>
                    <a:pt x="148027" y="62431"/>
                  </a:cubicBezTo>
                  <a:cubicBezTo>
                    <a:pt x="148027" y="62431"/>
                    <a:pt x="148027" y="62431"/>
                    <a:pt x="117714" y="49148"/>
                  </a:cubicBezTo>
                  <a:cubicBezTo>
                    <a:pt x="113761" y="47820"/>
                    <a:pt x="111125" y="43835"/>
                    <a:pt x="111125" y="39850"/>
                  </a:cubicBezTo>
                  <a:cubicBezTo>
                    <a:pt x="111125" y="39850"/>
                    <a:pt x="111125" y="39850"/>
                    <a:pt x="111125" y="25238"/>
                  </a:cubicBezTo>
                  <a:cubicBezTo>
                    <a:pt x="111125" y="22581"/>
                    <a:pt x="113761" y="18597"/>
                    <a:pt x="117714" y="17268"/>
                  </a:cubicBezTo>
                  <a:cubicBezTo>
                    <a:pt x="117714" y="17268"/>
                    <a:pt x="117714" y="17268"/>
                    <a:pt x="148027" y="2657"/>
                  </a:cubicBezTo>
                  <a:cubicBezTo>
                    <a:pt x="150663" y="1328"/>
                    <a:pt x="154617" y="0"/>
                    <a:pt x="15725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solidFill>
                    <a:schemeClr val="bg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1" name="椭圆 10"/>
          <p:cNvSpPr/>
          <p:nvPr/>
        </p:nvSpPr>
        <p:spPr>
          <a:xfrm>
            <a:off x="6305860" y="3755510"/>
            <a:ext cx="1513595" cy="1513596"/>
          </a:xfrm>
          <a:prstGeom prst="ellipse">
            <a:avLst/>
          </a:prstGeom>
          <a:noFill/>
          <a:ln w="76200" cap="rnd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" name="组合 12"/>
          <p:cNvGrpSpPr/>
          <p:nvPr/>
        </p:nvGrpSpPr>
        <p:grpSpPr>
          <a:xfrm>
            <a:off x="7547251" y="4166344"/>
            <a:ext cx="691928" cy="691929"/>
            <a:chOff x="8053670" y="4626326"/>
            <a:chExt cx="978195" cy="978195"/>
          </a:xfrm>
        </p:grpSpPr>
        <p:sp>
          <p:nvSpPr>
            <p:cNvPr id="14" name="椭圆 13"/>
            <p:cNvSpPr/>
            <p:nvPr/>
          </p:nvSpPr>
          <p:spPr>
            <a:xfrm>
              <a:off x="8053670" y="4626326"/>
              <a:ext cx="978195" cy="978195"/>
            </a:xfrm>
            <a:prstGeom prst="ellipse">
              <a:avLst/>
            </a:prstGeom>
            <a:solidFill>
              <a:srgbClr val="25A6CD"/>
            </a:solidFill>
            <a:ln w="508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54"/>
            <p:cNvSpPr/>
            <p:nvPr/>
          </p:nvSpPr>
          <p:spPr>
            <a:xfrm>
              <a:off x="8266616" y="4839272"/>
              <a:ext cx="552302" cy="552302"/>
            </a:xfrm>
            <a:custGeom>
              <a:avLst/>
              <a:gdLst>
                <a:gd name="connsiteX0" fmla="*/ 42863 w 338138"/>
                <a:gd name="connsiteY0" fmla="*/ 120650 h 338138"/>
                <a:gd name="connsiteX1" fmla="*/ 53976 w 338138"/>
                <a:gd name="connsiteY1" fmla="*/ 120650 h 338138"/>
                <a:gd name="connsiteX2" fmla="*/ 61913 w 338138"/>
                <a:gd name="connsiteY2" fmla="*/ 158750 h 338138"/>
                <a:gd name="connsiteX3" fmla="*/ 73026 w 338138"/>
                <a:gd name="connsiteY3" fmla="*/ 120650 h 338138"/>
                <a:gd name="connsiteX4" fmla="*/ 85726 w 338138"/>
                <a:gd name="connsiteY4" fmla="*/ 120650 h 338138"/>
                <a:gd name="connsiteX5" fmla="*/ 95251 w 338138"/>
                <a:gd name="connsiteY5" fmla="*/ 158750 h 338138"/>
                <a:gd name="connsiteX6" fmla="*/ 103188 w 338138"/>
                <a:gd name="connsiteY6" fmla="*/ 120650 h 338138"/>
                <a:gd name="connsiteX7" fmla="*/ 122238 w 338138"/>
                <a:gd name="connsiteY7" fmla="*/ 120650 h 338138"/>
                <a:gd name="connsiteX8" fmla="*/ 130176 w 338138"/>
                <a:gd name="connsiteY8" fmla="*/ 158750 h 338138"/>
                <a:gd name="connsiteX9" fmla="*/ 139701 w 338138"/>
                <a:gd name="connsiteY9" fmla="*/ 120650 h 338138"/>
                <a:gd name="connsiteX10" fmla="*/ 153988 w 338138"/>
                <a:gd name="connsiteY10" fmla="*/ 120650 h 338138"/>
                <a:gd name="connsiteX11" fmla="*/ 161926 w 338138"/>
                <a:gd name="connsiteY11" fmla="*/ 158750 h 338138"/>
                <a:gd name="connsiteX12" fmla="*/ 169863 w 338138"/>
                <a:gd name="connsiteY12" fmla="*/ 120650 h 338138"/>
                <a:gd name="connsiteX13" fmla="*/ 190501 w 338138"/>
                <a:gd name="connsiteY13" fmla="*/ 120650 h 338138"/>
                <a:gd name="connsiteX14" fmla="*/ 198438 w 338138"/>
                <a:gd name="connsiteY14" fmla="*/ 158750 h 338138"/>
                <a:gd name="connsiteX15" fmla="*/ 207963 w 338138"/>
                <a:gd name="connsiteY15" fmla="*/ 120650 h 338138"/>
                <a:gd name="connsiteX16" fmla="*/ 220663 w 338138"/>
                <a:gd name="connsiteY16" fmla="*/ 120650 h 338138"/>
                <a:gd name="connsiteX17" fmla="*/ 231776 w 338138"/>
                <a:gd name="connsiteY17" fmla="*/ 158750 h 338138"/>
                <a:gd name="connsiteX18" fmla="*/ 239713 w 338138"/>
                <a:gd name="connsiteY18" fmla="*/ 120650 h 338138"/>
                <a:gd name="connsiteX19" fmla="*/ 249238 w 338138"/>
                <a:gd name="connsiteY19" fmla="*/ 120650 h 338138"/>
                <a:gd name="connsiteX20" fmla="*/ 236538 w 338138"/>
                <a:gd name="connsiteY20" fmla="*/ 174625 h 338138"/>
                <a:gd name="connsiteX21" fmla="*/ 223838 w 338138"/>
                <a:gd name="connsiteY21" fmla="*/ 174625 h 338138"/>
                <a:gd name="connsiteX22" fmla="*/ 214313 w 338138"/>
                <a:gd name="connsiteY22" fmla="*/ 134938 h 338138"/>
                <a:gd name="connsiteX23" fmla="*/ 203201 w 338138"/>
                <a:gd name="connsiteY23" fmla="*/ 174625 h 338138"/>
                <a:gd name="connsiteX24" fmla="*/ 192088 w 338138"/>
                <a:gd name="connsiteY24" fmla="*/ 174625 h 338138"/>
                <a:gd name="connsiteX25" fmla="*/ 179388 w 338138"/>
                <a:gd name="connsiteY25" fmla="*/ 128588 h 338138"/>
                <a:gd name="connsiteX26" fmla="*/ 169863 w 338138"/>
                <a:gd name="connsiteY26" fmla="*/ 174625 h 338138"/>
                <a:gd name="connsiteX27" fmla="*/ 157163 w 338138"/>
                <a:gd name="connsiteY27" fmla="*/ 174625 h 338138"/>
                <a:gd name="connsiteX28" fmla="*/ 146051 w 338138"/>
                <a:gd name="connsiteY28" fmla="*/ 134938 h 338138"/>
                <a:gd name="connsiteX29" fmla="*/ 136526 w 338138"/>
                <a:gd name="connsiteY29" fmla="*/ 174625 h 338138"/>
                <a:gd name="connsiteX30" fmla="*/ 123826 w 338138"/>
                <a:gd name="connsiteY30" fmla="*/ 174625 h 338138"/>
                <a:gd name="connsiteX31" fmla="*/ 112713 w 338138"/>
                <a:gd name="connsiteY31" fmla="*/ 128588 h 338138"/>
                <a:gd name="connsiteX32" fmla="*/ 100013 w 338138"/>
                <a:gd name="connsiteY32" fmla="*/ 174625 h 338138"/>
                <a:gd name="connsiteX33" fmla="*/ 90488 w 338138"/>
                <a:gd name="connsiteY33" fmla="*/ 174625 h 338138"/>
                <a:gd name="connsiteX34" fmla="*/ 77788 w 338138"/>
                <a:gd name="connsiteY34" fmla="*/ 134938 h 338138"/>
                <a:gd name="connsiteX35" fmla="*/ 68263 w 338138"/>
                <a:gd name="connsiteY35" fmla="*/ 174625 h 338138"/>
                <a:gd name="connsiteX36" fmla="*/ 55563 w 338138"/>
                <a:gd name="connsiteY36" fmla="*/ 174625 h 338138"/>
                <a:gd name="connsiteX37" fmla="*/ 148432 w 338138"/>
                <a:gd name="connsiteY37" fmla="*/ 22225 h 338138"/>
                <a:gd name="connsiteX38" fmla="*/ 22225 w 338138"/>
                <a:gd name="connsiteY38" fmla="*/ 148432 h 338138"/>
                <a:gd name="connsiteX39" fmla="*/ 148432 w 338138"/>
                <a:gd name="connsiteY39" fmla="*/ 274639 h 338138"/>
                <a:gd name="connsiteX40" fmla="*/ 274639 w 338138"/>
                <a:gd name="connsiteY40" fmla="*/ 148432 h 338138"/>
                <a:gd name="connsiteX41" fmla="*/ 148432 w 338138"/>
                <a:gd name="connsiteY41" fmla="*/ 22225 h 338138"/>
                <a:gd name="connsiteX42" fmla="*/ 147936 w 338138"/>
                <a:gd name="connsiteY42" fmla="*/ 0 h 338138"/>
                <a:gd name="connsiteX43" fmla="*/ 295871 w 338138"/>
                <a:gd name="connsiteY43" fmla="*/ 147936 h 338138"/>
                <a:gd name="connsiteX44" fmla="*/ 258887 w 338138"/>
                <a:gd name="connsiteY44" fmla="*/ 244358 h 338138"/>
                <a:gd name="connsiteX45" fmla="*/ 338138 w 338138"/>
                <a:gd name="connsiteY45" fmla="*/ 323609 h 338138"/>
                <a:gd name="connsiteX46" fmla="*/ 323609 w 338138"/>
                <a:gd name="connsiteY46" fmla="*/ 338138 h 338138"/>
                <a:gd name="connsiteX47" fmla="*/ 244358 w 338138"/>
                <a:gd name="connsiteY47" fmla="*/ 258887 h 338138"/>
                <a:gd name="connsiteX48" fmla="*/ 147936 w 338138"/>
                <a:gd name="connsiteY48" fmla="*/ 295871 h 338138"/>
                <a:gd name="connsiteX49" fmla="*/ 0 w 338138"/>
                <a:gd name="connsiteY49" fmla="*/ 147936 h 338138"/>
                <a:gd name="connsiteX50" fmla="*/ 147936 w 338138"/>
                <a:gd name="connsiteY50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8138" h="338138">
                  <a:moveTo>
                    <a:pt x="42863" y="120650"/>
                  </a:moveTo>
                  <a:lnTo>
                    <a:pt x="53976" y="120650"/>
                  </a:lnTo>
                  <a:lnTo>
                    <a:pt x="61913" y="158750"/>
                  </a:lnTo>
                  <a:lnTo>
                    <a:pt x="73026" y="120650"/>
                  </a:lnTo>
                  <a:lnTo>
                    <a:pt x="85726" y="120650"/>
                  </a:lnTo>
                  <a:lnTo>
                    <a:pt x="95251" y="158750"/>
                  </a:lnTo>
                  <a:lnTo>
                    <a:pt x="103188" y="120650"/>
                  </a:lnTo>
                  <a:lnTo>
                    <a:pt x="122238" y="120650"/>
                  </a:lnTo>
                  <a:lnTo>
                    <a:pt x="130176" y="158750"/>
                  </a:lnTo>
                  <a:lnTo>
                    <a:pt x="139701" y="120650"/>
                  </a:lnTo>
                  <a:lnTo>
                    <a:pt x="153988" y="120650"/>
                  </a:lnTo>
                  <a:lnTo>
                    <a:pt x="161926" y="158750"/>
                  </a:lnTo>
                  <a:lnTo>
                    <a:pt x="169863" y="120650"/>
                  </a:lnTo>
                  <a:lnTo>
                    <a:pt x="190501" y="120650"/>
                  </a:lnTo>
                  <a:lnTo>
                    <a:pt x="198438" y="158750"/>
                  </a:lnTo>
                  <a:lnTo>
                    <a:pt x="207963" y="120650"/>
                  </a:lnTo>
                  <a:lnTo>
                    <a:pt x="220663" y="120650"/>
                  </a:lnTo>
                  <a:lnTo>
                    <a:pt x="231776" y="158750"/>
                  </a:lnTo>
                  <a:lnTo>
                    <a:pt x="239713" y="120650"/>
                  </a:lnTo>
                  <a:lnTo>
                    <a:pt x="249238" y="120650"/>
                  </a:lnTo>
                  <a:lnTo>
                    <a:pt x="236538" y="174625"/>
                  </a:lnTo>
                  <a:lnTo>
                    <a:pt x="223838" y="174625"/>
                  </a:lnTo>
                  <a:lnTo>
                    <a:pt x="214313" y="134938"/>
                  </a:lnTo>
                  <a:lnTo>
                    <a:pt x="203201" y="174625"/>
                  </a:lnTo>
                  <a:lnTo>
                    <a:pt x="192088" y="174625"/>
                  </a:lnTo>
                  <a:lnTo>
                    <a:pt x="179388" y="128588"/>
                  </a:lnTo>
                  <a:lnTo>
                    <a:pt x="169863" y="174625"/>
                  </a:lnTo>
                  <a:lnTo>
                    <a:pt x="157163" y="174625"/>
                  </a:lnTo>
                  <a:lnTo>
                    <a:pt x="146051" y="134938"/>
                  </a:lnTo>
                  <a:lnTo>
                    <a:pt x="136526" y="174625"/>
                  </a:lnTo>
                  <a:lnTo>
                    <a:pt x="123826" y="174625"/>
                  </a:lnTo>
                  <a:lnTo>
                    <a:pt x="112713" y="128588"/>
                  </a:lnTo>
                  <a:lnTo>
                    <a:pt x="100013" y="174625"/>
                  </a:lnTo>
                  <a:lnTo>
                    <a:pt x="90488" y="174625"/>
                  </a:lnTo>
                  <a:lnTo>
                    <a:pt x="77788" y="134938"/>
                  </a:lnTo>
                  <a:lnTo>
                    <a:pt x="68263" y="174625"/>
                  </a:lnTo>
                  <a:lnTo>
                    <a:pt x="55563" y="174625"/>
                  </a:lnTo>
                  <a:close/>
                  <a:moveTo>
                    <a:pt x="148432" y="22225"/>
                  </a:moveTo>
                  <a:cubicBezTo>
                    <a:pt x="78730" y="22225"/>
                    <a:pt x="22225" y="78730"/>
                    <a:pt x="22225" y="148432"/>
                  </a:cubicBezTo>
                  <a:cubicBezTo>
                    <a:pt x="22225" y="218134"/>
                    <a:pt x="78730" y="274639"/>
                    <a:pt x="148432" y="274639"/>
                  </a:cubicBezTo>
                  <a:cubicBezTo>
                    <a:pt x="218134" y="274639"/>
                    <a:pt x="274639" y="218134"/>
                    <a:pt x="274639" y="148432"/>
                  </a:cubicBezTo>
                  <a:cubicBezTo>
                    <a:pt x="274639" y="78730"/>
                    <a:pt x="218134" y="22225"/>
                    <a:pt x="148432" y="22225"/>
                  </a:cubicBezTo>
                  <a:close/>
                  <a:moveTo>
                    <a:pt x="147936" y="0"/>
                  </a:moveTo>
                  <a:cubicBezTo>
                    <a:pt x="229828" y="0"/>
                    <a:pt x="295871" y="66043"/>
                    <a:pt x="295871" y="147936"/>
                  </a:cubicBezTo>
                  <a:cubicBezTo>
                    <a:pt x="295871" y="184919"/>
                    <a:pt x="281342" y="217941"/>
                    <a:pt x="258887" y="244358"/>
                  </a:cubicBezTo>
                  <a:cubicBezTo>
                    <a:pt x="258887" y="244358"/>
                    <a:pt x="258887" y="244358"/>
                    <a:pt x="338138" y="323609"/>
                  </a:cubicBezTo>
                  <a:cubicBezTo>
                    <a:pt x="338138" y="323609"/>
                    <a:pt x="338138" y="323609"/>
                    <a:pt x="323609" y="338138"/>
                  </a:cubicBezTo>
                  <a:cubicBezTo>
                    <a:pt x="323609" y="338138"/>
                    <a:pt x="323609" y="338138"/>
                    <a:pt x="244358" y="258887"/>
                  </a:cubicBezTo>
                  <a:cubicBezTo>
                    <a:pt x="217941" y="281342"/>
                    <a:pt x="184919" y="295871"/>
                    <a:pt x="147936" y="295871"/>
                  </a:cubicBezTo>
                  <a:cubicBezTo>
                    <a:pt x="66043" y="295871"/>
                    <a:pt x="0" y="229828"/>
                    <a:pt x="0" y="147936"/>
                  </a:cubicBezTo>
                  <a:cubicBezTo>
                    <a:pt x="0" y="66043"/>
                    <a:pt x="66043" y="0"/>
                    <a:pt x="147936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solidFill>
                    <a:schemeClr val="bg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856524" y="19624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56524" y="2233676"/>
            <a:ext cx="230963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856524" y="4053532"/>
            <a:ext cx="2309638" cy="917550"/>
            <a:chOff x="1962994" y="2091953"/>
            <a:chExt cx="2309638" cy="917550"/>
          </a:xfrm>
        </p:grpSpPr>
        <p:sp>
          <p:nvSpPr>
            <p:cNvPr id="44" name="文本框 43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8389807" y="19624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标题添加此处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389807" y="2233676"/>
            <a:ext cx="230963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8389807" y="4053532"/>
            <a:ext cx="2309638" cy="917550"/>
            <a:chOff x="1962994" y="2091953"/>
            <a:chExt cx="2309638" cy="917550"/>
          </a:xfrm>
        </p:grpSpPr>
        <p:sp>
          <p:nvSpPr>
            <p:cNvPr id="50" name="文本框 49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62994" y="2363172"/>
              <a:ext cx="2309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3" name="组合 52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4" name="等腰三角形 53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7" grpId="0" animBg="1"/>
      <p:bldP spid="19" grpId="0" animBg="1"/>
      <p:bldP spid="11" grpId="0" animBg="1"/>
      <p:bldP spid="41" grpId="0"/>
      <p:bldP spid="42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09868" y="1912734"/>
            <a:ext cx="3372260" cy="2805650"/>
            <a:chOff x="3929638" y="2096852"/>
            <a:chExt cx="4332720" cy="3604733"/>
          </a:xfrm>
        </p:grpSpPr>
        <p:sp>
          <p:nvSpPr>
            <p:cNvPr id="6" name="椭圆 5"/>
            <p:cNvSpPr/>
            <p:nvPr/>
          </p:nvSpPr>
          <p:spPr>
            <a:xfrm>
              <a:off x="4293632" y="2096852"/>
              <a:ext cx="3604733" cy="3604733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alpha val="59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4528481" y="224110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4528481" y="481298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椭圆 8"/>
            <p:cNvSpPr/>
            <p:nvPr/>
          </p:nvSpPr>
          <p:spPr>
            <a:xfrm>
              <a:off x="3929638" y="352704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6919176" y="481298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椭圆 10"/>
            <p:cNvSpPr/>
            <p:nvPr/>
          </p:nvSpPr>
          <p:spPr>
            <a:xfrm>
              <a:off x="6919176" y="224110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椭圆 11"/>
            <p:cNvSpPr/>
            <p:nvPr/>
          </p:nvSpPr>
          <p:spPr>
            <a:xfrm>
              <a:off x="7518018" y="3527047"/>
              <a:ext cx="744340" cy="744340"/>
            </a:xfrm>
            <a:prstGeom prst="ellipse">
              <a:avLst/>
            </a:prstGeom>
            <a:solidFill>
              <a:srgbClr val="25A6C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椭圆 12"/>
            <p:cNvSpPr/>
            <p:nvPr/>
          </p:nvSpPr>
          <p:spPr>
            <a:xfrm>
              <a:off x="5114994" y="2918214"/>
              <a:ext cx="1962008" cy="1962008"/>
            </a:xfrm>
            <a:prstGeom prst="ellipse">
              <a:avLst/>
            </a:prstGeom>
            <a:solidFill>
              <a:srgbClr val="45BEE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5597744" y="3610491"/>
              <a:ext cx="996513" cy="54641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rmAutofit fontScale="92500" lnSpcReduction="10000"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3200" b="0" i="0" u="none" strike="noStrike" cap="none" baseline="0" dirty="0">
                  <a:solidFill>
                    <a:schemeClr val="lt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4711961" y="2414746"/>
              <a:ext cx="376075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888" y="39380"/>
                  </a:moveTo>
                  <a:lnTo>
                    <a:pt x="78888" y="39380"/>
                  </a:lnTo>
                  <a:lnTo>
                    <a:pt x="78888" y="43095"/>
                  </a:lnTo>
                  <a:lnTo>
                    <a:pt x="78518" y="46811"/>
                  </a:lnTo>
                  <a:lnTo>
                    <a:pt x="77037" y="50154"/>
                  </a:lnTo>
                  <a:lnTo>
                    <a:pt x="75925" y="53498"/>
                  </a:lnTo>
                  <a:lnTo>
                    <a:pt x="74814" y="56842"/>
                  </a:lnTo>
                  <a:lnTo>
                    <a:pt x="72962" y="59814"/>
                  </a:lnTo>
                  <a:lnTo>
                    <a:pt x="70740" y="63157"/>
                  </a:lnTo>
                  <a:lnTo>
                    <a:pt x="68518" y="66130"/>
                  </a:lnTo>
                  <a:lnTo>
                    <a:pt x="68518" y="66130"/>
                  </a:lnTo>
                  <a:lnTo>
                    <a:pt x="68888" y="66130"/>
                  </a:lnTo>
                  <a:lnTo>
                    <a:pt x="76666" y="74303"/>
                  </a:lnTo>
                  <a:lnTo>
                    <a:pt x="76666" y="74303"/>
                  </a:lnTo>
                  <a:lnTo>
                    <a:pt x="79629" y="73560"/>
                  </a:lnTo>
                  <a:lnTo>
                    <a:pt x="81851" y="73188"/>
                  </a:lnTo>
                  <a:lnTo>
                    <a:pt x="84074" y="73931"/>
                  </a:lnTo>
                  <a:lnTo>
                    <a:pt x="86296" y="75417"/>
                  </a:lnTo>
                  <a:lnTo>
                    <a:pt x="118148" y="107368"/>
                  </a:lnTo>
                  <a:lnTo>
                    <a:pt x="118148" y="107368"/>
                  </a:lnTo>
                  <a:lnTo>
                    <a:pt x="118888" y="108482"/>
                  </a:lnTo>
                  <a:lnTo>
                    <a:pt x="119629" y="109969"/>
                  </a:lnTo>
                  <a:lnTo>
                    <a:pt x="120000" y="111083"/>
                  </a:lnTo>
                  <a:lnTo>
                    <a:pt x="120000" y="112569"/>
                  </a:lnTo>
                  <a:lnTo>
                    <a:pt x="120000" y="112569"/>
                  </a:lnTo>
                  <a:lnTo>
                    <a:pt x="120000" y="114055"/>
                  </a:lnTo>
                  <a:lnTo>
                    <a:pt x="119629" y="115541"/>
                  </a:lnTo>
                  <a:lnTo>
                    <a:pt x="118888" y="116656"/>
                  </a:lnTo>
                  <a:lnTo>
                    <a:pt x="117777" y="117770"/>
                  </a:lnTo>
                  <a:lnTo>
                    <a:pt x="117777" y="117770"/>
                  </a:lnTo>
                  <a:lnTo>
                    <a:pt x="116666" y="118885"/>
                  </a:lnTo>
                  <a:lnTo>
                    <a:pt x="115555" y="119628"/>
                  </a:lnTo>
                  <a:lnTo>
                    <a:pt x="114074" y="120000"/>
                  </a:lnTo>
                  <a:lnTo>
                    <a:pt x="112592" y="120000"/>
                  </a:lnTo>
                  <a:lnTo>
                    <a:pt x="112592" y="120000"/>
                  </a:lnTo>
                  <a:lnTo>
                    <a:pt x="111111" y="120000"/>
                  </a:lnTo>
                  <a:lnTo>
                    <a:pt x="110000" y="119628"/>
                  </a:lnTo>
                  <a:lnTo>
                    <a:pt x="108148" y="118885"/>
                  </a:lnTo>
                  <a:lnTo>
                    <a:pt x="107037" y="118142"/>
                  </a:lnTo>
                  <a:lnTo>
                    <a:pt x="75555" y="86191"/>
                  </a:lnTo>
                  <a:lnTo>
                    <a:pt x="75555" y="86191"/>
                  </a:lnTo>
                  <a:lnTo>
                    <a:pt x="74444" y="85077"/>
                  </a:lnTo>
                  <a:lnTo>
                    <a:pt x="73703" y="83591"/>
                  </a:lnTo>
                  <a:lnTo>
                    <a:pt x="73333" y="82105"/>
                  </a:lnTo>
                  <a:lnTo>
                    <a:pt x="72962" y="80619"/>
                  </a:lnTo>
                  <a:lnTo>
                    <a:pt x="72962" y="80619"/>
                  </a:lnTo>
                  <a:lnTo>
                    <a:pt x="73333" y="78761"/>
                  </a:lnTo>
                  <a:lnTo>
                    <a:pt x="74074" y="76904"/>
                  </a:lnTo>
                  <a:lnTo>
                    <a:pt x="66296" y="69102"/>
                  </a:lnTo>
                  <a:lnTo>
                    <a:pt x="66296" y="69102"/>
                  </a:lnTo>
                  <a:lnTo>
                    <a:pt x="65925" y="68730"/>
                  </a:lnTo>
                  <a:lnTo>
                    <a:pt x="65925" y="68730"/>
                  </a:lnTo>
                  <a:lnTo>
                    <a:pt x="62962" y="70959"/>
                  </a:lnTo>
                  <a:lnTo>
                    <a:pt x="60000" y="73188"/>
                  </a:lnTo>
                  <a:lnTo>
                    <a:pt x="57037" y="74674"/>
                  </a:lnTo>
                  <a:lnTo>
                    <a:pt x="53703" y="76160"/>
                  </a:lnTo>
                  <a:lnTo>
                    <a:pt x="50370" y="77275"/>
                  </a:lnTo>
                  <a:lnTo>
                    <a:pt x="47037" y="78018"/>
                  </a:lnTo>
                  <a:lnTo>
                    <a:pt x="42962" y="78761"/>
                  </a:lnTo>
                  <a:lnTo>
                    <a:pt x="39259" y="78761"/>
                  </a:lnTo>
                  <a:lnTo>
                    <a:pt x="39259" y="78761"/>
                  </a:lnTo>
                  <a:lnTo>
                    <a:pt x="35555" y="78761"/>
                  </a:lnTo>
                  <a:lnTo>
                    <a:pt x="31481" y="78018"/>
                  </a:lnTo>
                  <a:lnTo>
                    <a:pt x="28148" y="77275"/>
                  </a:lnTo>
                  <a:lnTo>
                    <a:pt x="24444" y="75789"/>
                  </a:lnTo>
                  <a:lnTo>
                    <a:pt x="21111" y="74303"/>
                  </a:lnTo>
                  <a:lnTo>
                    <a:pt x="17777" y="72445"/>
                  </a:lnTo>
                  <a:lnTo>
                    <a:pt x="14444" y="69845"/>
                  </a:lnTo>
                  <a:lnTo>
                    <a:pt x="11481" y="67244"/>
                  </a:lnTo>
                  <a:lnTo>
                    <a:pt x="11481" y="67244"/>
                  </a:lnTo>
                  <a:lnTo>
                    <a:pt x="8888" y="64272"/>
                  </a:lnTo>
                  <a:lnTo>
                    <a:pt x="6666" y="61300"/>
                  </a:lnTo>
                  <a:lnTo>
                    <a:pt x="4444" y="57585"/>
                  </a:lnTo>
                  <a:lnTo>
                    <a:pt x="2962" y="54241"/>
                  </a:lnTo>
                  <a:lnTo>
                    <a:pt x="1851" y="50897"/>
                  </a:lnTo>
                  <a:lnTo>
                    <a:pt x="740" y="47182"/>
                  </a:lnTo>
                  <a:lnTo>
                    <a:pt x="370" y="43467"/>
                  </a:lnTo>
                  <a:lnTo>
                    <a:pt x="0" y="39380"/>
                  </a:lnTo>
                  <a:lnTo>
                    <a:pt x="0" y="39380"/>
                  </a:lnTo>
                  <a:lnTo>
                    <a:pt x="370" y="35665"/>
                  </a:lnTo>
                  <a:lnTo>
                    <a:pt x="740" y="31578"/>
                  </a:lnTo>
                  <a:lnTo>
                    <a:pt x="1851" y="27863"/>
                  </a:lnTo>
                  <a:lnTo>
                    <a:pt x="2962" y="24148"/>
                  </a:lnTo>
                  <a:lnTo>
                    <a:pt x="4444" y="20804"/>
                  </a:lnTo>
                  <a:lnTo>
                    <a:pt x="6666" y="17461"/>
                  </a:lnTo>
                  <a:lnTo>
                    <a:pt x="8888" y="14489"/>
                  </a:lnTo>
                  <a:lnTo>
                    <a:pt x="11481" y="11517"/>
                  </a:lnTo>
                  <a:lnTo>
                    <a:pt x="11481" y="11517"/>
                  </a:lnTo>
                  <a:lnTo>
                    <a:pt x="14444" y="8916"/>
                  </a:lnTo>
                  <a:lnTo>
                    <a:pt x="17777" y="6687"/>
                  </a:lnTo>
                  <a:lnTo>
                    <a:pt x="21111" y="4458"/>
                  </a:lnTo>
                  <a:lnTo>
                    <a:pt x="24444" y="2972"/>
                  </a:lnTo>
                  <a:lnTo>
                    <a:pt x="28148" y="1857"/>
                  </a:lnTo>
                  <a:lnTo>
                    <a:pt x="31481" y="743"/>
                  </a:lnTo>
                  <a:lnTo>
                    <a:pt x="35555" y="371"/>
                  </a:lnTo>
                  <a:lnTo>
                    <a:pt x="39259" y="0"/>
                  </a:lnTo>
                  <a:lnTo>
                    <a:pt x="39259" y="0"/>
                  </a:lnTo>
                  <a:lnTo>
                    <a:pt x="43333" y="371"/>
                  </a:lnTo>
                  <a:lnTo>
                    <a:pt x="47407" y="743"/>
                  </a:lnTo>
                  <a:lnTo>
                    <a:pt x="51111" y="1857"/>
                  </a:lnTo>
                  <a:lnTo>
                    <a:pt x="54444" y="2972"/>
                  </a:lnTo>
                  <a:lnTo>
                    <a:pt x="57777" y="4458"/>
                  </a:lnTo>
                  <a:lnTo>
                    <a:pt x="61111" y="6687"/>
                  </a:lnTo>
                  <a:lnTo>
                    <a:pt x="64074" y="8916"/>
                  </a:lnTo>
                  <a:lnTo>
                    <a:pt x="67037" y="11517"/>
                  </a:lnTo>
                  <a:lnTo>
                    <a:pt x="67037" y="11517"/>
                  </a:lnTo>
                  <a:lnTo>
                    <a:pt x="70000" y="14489"/>
                  </a:lnTo>
                  <a:lnTo>
                    <a:pt x="72222" y="17461"/>
                  </a:lnTo>
                  <a:lnTo>
                    <a:pt x="74074" y="20804"/>
                  </a:lnTo>
                  <a:lnTo>
                    <a:pt x="75925" y="24148"/>
                  </a:lnTo>
                  <a:lnTo>
                    <a:pt x="77037" y="27863"/>
                  </a:lnTo>
                  <a:lnTo>
                    <a:pt x="78148" y="31578"/>
                  </a:lnTo>
                  <a:lnTo>
                    <a:pt x="78888" y="35665"/>
                  </a:lnTo>
                  <a:lnTo>
                    <a:pt x="78888" y="39380"/>
                  </a:lnTo>
                  <a:lnTo>
                    <a:pt x="78888" y="39380"/>
                  </a:lnTo>
                  <a:close/>
                  <a:moveTo>
                    <a:pt x="74814" y="39380"/>
                  </a:moveTo>
                  <a:lnTo>
                    <a:pt x="74814" y="39380"/>
                  </a:lnTo>
                  <a:lnTo>
                    <a:pt x="74814" y="36037"/>
                  </a:lnTo>
                  <a:lnTo>
                    <a:pt x="74444" y="32321"/>
                  </a:lnTo>
                  <a:lnTo>
                    <a:pt x="73333" y="28978"/>
                  </a:lnTo>
                  <a:lnTo>
                    <a:pt x="72222" y="25634"/>
                  </a:lnTo>
                  <a:lnTo>
                    <a:pt x="70740" y="22291"/>
                  </a:lnTo>
                  <a:lnTo>
                    <a:pt x="69259" y="19690"/>
                  </a:lnTo>
                  <a:lnTo>
                    <a:pt x="67037" y="16718"/>
                  </a:lnTo>
                  <a:lnTo>
                    <a:pt x="64444" y="14117"/>
                  </a:lnTo>
                  <a:lnTo>
                    <a:pt x="64444" y="14117"/>
                  </a:lnTo>
                  <a:lnTo>
                    <a:pt x="61851" y="11517"/>
                  </a:lnTo>
                  <a:lnTo>
                    <a:pt x="59259" y="9659"/>
                  </a:lnTo>
                  <a:lnTo>
                    <a:pt x="56296" y="7801"/>
                  </a:lnTo>
                  <a:lnTo>
                    <a:pt x="53333" y="6315"/>
                  </a:lnTo>
                  <a:lnTo>
                    <a:pt x="50000" y="5201"/>
                  </a:lnTo>
                  <a:lnTo>
                    <a:pt x="46296" y="4458"/>
                  </a:lnTo>
                  <a:lnTo>
                    <a:pt x="42962" y="4086"/>
                  </a:lnTo>
                  <a:lnTo>
                    <a:pt x="39259" y="3715"/>
                  </a:lnTo>
                  <a:lnTo>
                    <a:pt x="39259" y="3715"/>
                  </a:lnTo>
                  <a:lnTo>
                    <a:pt x="35925" y="4086"/>
                  </a:lnTo>
                  <a:lnTo>
                    <a:pt x="32222" y="4458"/>
                  </a:lnTo>
                  <a:lnTo>
                    <a:pt x="28888" y="5201"/>
                  </a:lnTo>
                  <a:lnTo>
                    <a:pt x="25925" y="6315"/>
                  </a:lnTo>
                  <a:lnTo>
                    <a:pt x="22962" y="7801"/>
                  </a:lnTo>
                  <a:lnTo>
                    <a:pt x="20000" y="9659"/>
                  </a:lnTo>
                  <a:lnTo>
                    <a:pt x="17037" y="11517"/>
                  </a:lnTo>
                  <a:lnTo>
                    <a:pt x="14074" y="14117"/>
                  </a:lnTo>
                  <a:lnTo>
                    <a:pt x="14074" y="14117"/>
                  </a:lnTo>
                  <a:lnTo>
                    <a:pt x="11851" y="16718"/>
                  </a:lnTo>
                  <a:lnTo>
                    <a:pt x="9629" y="19690"/>
                  </a:lnTo>
                  <a:lnTo>
                    <a:pt x="7777" y="22291"/>
                  </a:lnTo>
                  <a:lnTo>
                    <a:pt x="6296" y="25634"/>
                  </a:lnTo>
                  <a:lnTo>
                    <a:pt x="5185" y="28978"/>
                  </a:lnTo>
                  <a:lnTo>
                    <a:pt x="4444" y="32321"/>
                  </a:lnTo>
                  <a:lnTo>
                    <a:pt x="4074" y="36037"/>
                  </a:lnTo>
                  <a:lnTo>
                    <a:pt x="3703" y="39380"/>
                  </a:lnTo>
                  <a:lnTo>
                    <a:pt x="3703" y="39380"/>
                  </a:lnTo>
                  <a:lnTo>
                    <a:pt x="4074" y="43095"/>
                  </a:lnTo>
                  <a:lnTo>
                    <a:pt x="4444" y="46439"/>
                  </a:lnTo>
                  <a:lnTo>
                    <a:pt x="5185" y="49783"/>
                  </a:lnTo>
                  <a:lnTo>
                    <a:pt x="6296" y="53126"/>
                  </a:lnTo>
                  <a:lnTo>
                    <a:pt x="7777" y="56099"/>
                  </a:lnTo>
                  <a:lnTo>
                    <a:pt x="9629" y="59071"/>
                  </a:lnTo>
                  <a:lnTo>
                    <a:pt x="11851" y="62043"/>
                  </a:lnTo>
                  <a:lnTo>
                    <a:pt x="14074" y="64643"/>
                  </a:lnTo>
                  <a:lnTo>
                    <a:pt x="14074" y="64643"/>
                  </a:lnTo>
                  <a:lnTo>
                    <a:pt x="17037" y="67244"/>
                  </a:lnTo>
                  <a:lnTo>
                    <a:pt x="20000" y="69473"/>
                  </a:lnTo>
                  <a:lnTo>
                    <a:pt x="22962" y="70959"/>
                  </a:lnTo>
                  <a:lnTo>
                    <a:pt x="25925" y="72445"/>
                  </a:lnTo>
                  <a:lnTo>
                    <a:pt x="28888" y="73560"/>
                  </a:lnTo>
                  <a:lnTo>
                    <a:pt x="32222" y="74303"/>
                  </a:lnTo>
                  <a:lnTo>
                    <a:pt x="35925" y="75046"/>
                  </a:lnTo>
                  <a:lnTo>
                    <a:pt x="39259" y="75046"/>
                  </a:lnTo>
                  <a:lnTo>
                    <a:pt x="39259" y="75046"/>
                  </a:lnTo>
                  <a:lnTo>
                    <a:pt x="42962" y="75046"/>
                  </a:lnTo>
                  <a:lnTo>
                    <a:pt x="46296" y="74303"/>
                  </a:lnTo>
                  <a:lnTo>
                    <a:pt x="50000" y="73560"/>
                  </a:lnTo>
                  <a:lnTo>
                    <a:pt x="53333" y="72445"/>
                  </a:lnTo>
                  <a:lnTo>
                    <a:pt x="56296" y="70959"/>
                  </a:lnTo>
                  <a:lnTo>
                    <a:pt x="59259" y="69473"/>
                  </a:lnTo>
                  <a:lnTo>
                    <a:pt x="61851" y="67244"/>
                  </a:lnTo>
                  <a:lnTo>
                    <a:pt x="64444" y="64643"/>
                  </a:lnTo>
                  <a:lnTo>
                    <a:pt x="64444" y="64643"/>
                  </a:lnTo>
                  <a:lnTo>
                    <a:pt x="67037" y="62043"/>
                  </a:lnTo>
                  <a:lnTo>
                    <a:pt x="69259" y="59071"/>
                  </a:lnTo>
                  <a:lnTo>
                    <a:pt x="70740" y="56099"/>
                  </a:lnTo>
                  <a:lnTo>
                    <a:pt x="72222" y="53126"/>
                  </a:lnTo>
                  <a:lnTo>
                    <a:pt x="73333" y="49783"/>
                  </a:lnTo>
                  <a:lnTo>
                    <a:pt x="74444" y="46439"/>
                  </a:lnTo>
                  <a:lnTo>
                    <a:pt x="74814" y="43095"/>
                  </a:lnTo>
                  <a:lnTo>
                    <a:pt x="74814" y="39380"/>
                  </a:lnTo>
                  <a:lnTo>
                    <a:pt x="74814" y="39380"/>
                  </a:lnTo>
                  <a:close/>
                  <a:moveTo>
                    <a:pt x="67407" y="39380"/>
                  </a:moveTo>
                  <a:lnTo>
                    <a:pt x="67407" y="39380"/>
                  </a:lnTo>
                  <a:lnTo>
                    <a:pt x="67407" y="42352"/>
                  </a:lnTo>
                  <a:lnTo>
                    <a:pt x="67037" y="44953"/>
                  </a:lnTo>
                  <a:lnTo>
                    <a:pt x="66296" y="47554"/>
                  </a:lnTo>
                  <a:lnTo>
                    <a:pt x="65555" y="50154"/>
                  </a:lnTo>
                  <a:lnTo>
                    <a:pt x="64444" y="52755"/>
                  </a:lnTo>
                  <a:lnTo>
                    <a:pt x="62962" y="54984"/>
                  </a:lnTo>
                  <a:lnTo>
                    <a:pt x="61481" y="57213"/>
                  </a:lnTo>
                  <a:lnTo>
                    <a:pt x="59259" y="59071"/>
                  </a:lnTo>
                  <a:lnTo>
                    <a:pt x="59259" y="59071"/>
                  </a:lnTo>
                  <a:lnTo>
                    <a:pt x="57407" y="61300"/>
                  </a:lnTo>
                  <a:lnTo>
                    <a:pt x="55185" y="63157"/>
                  </a:lnTo>
                  <a:lnTo>
                    <a:pt x="52962" y="64643"/>
                  </a:lnTo>
                  <a:lnTo>
                    <a:pt x="50370" y="65758"/>
                  </a:lnTo>
                  <a:lnTo>
                    <a:pt x="47777" y="66501"/>
                  </a:lnTo>
                  <a:lnTo>
                    <a:pt x="44814" y="67244"/>
                  </a:lnTo>
                  <a:lnTo>
                    <a:pt x="42222" y="67616"/>
                  </a:lnTo>
                  <a:lnTo>
                    <a:pt x="39259" y="67616"/>
                  </a:lnTo>
                  <a:lnTo>
                    <a:pt x="39259" y="67616"/>
                  </a:lnTo>
                  <a:lnTo>
                    <a:pt x="36666" y="67616"/>
                  </a:lnTo>
                  <a:lnTo>
                    <a:pt x="33703" y="67244"/>
                  </a:lnTo>
                  <a:lnTo>
                    <a:pt x="31111" y="66501"/>
                  </a:lnTo>
                  <a:lnTo>
                    <a:pt x="28518" y="65758"/>
                  </a:lnTo>
                  <a:lnTo>
                    <a:pt x="26296" y="64643"/>
                  </a:lnTo>
                  <a:lnTo>
                    <a:pt x="24074" y="63157"/>
                  </a:lnTo>
                  <a:lnTo>
                    <a:pt x="21851" y="61300"/>
                  </a:lnTo>
                  <a:lnTo>
                    <a:pt x="19629" y="59071"/>
                  </a:lnTo>
                  <a:lnTo>
                    <a:pt x="19629" y="59071"/>
                  </a:lnTo>
                  <a:lnTo>
                    <a:pt x="17777" y="57213"/>
                  </a:lnTo>
                  <a:lnTo>
                    <a:pt x="16296" y="54984"/>
                  </a:lnTo>
                  <a:lnTo>
                    <a:pt x="14444" y="52755"/>
                  </a:lnTo>
                  <a:lnTo>
                    <a:pt x="13333" y="50154"/>
                  </a:lnTo>
                  <a:lnTo>
                    <a:pt x="12222" y="47554"/>
                  </a:lnTo>
                  <a:lnTo>
                    <a:pt x="11851" y="44953"/>
                  </a:lnTo>
                  <a:lnTo>
                    <a:pt x="11481" y="42352"/>
                  </a:lnTo>
                  <a:lnTo>
                    <a:pt x="11111" y="39380"/>
                  </a:lnTo>
                  <a:lnTo>
                    <a:pt x="11111" y="39380"/>
                  </a:lnTo>
                  <a:lnTo>
                    <a:pt x="11481" y="36780"/>
                  </a:lnTo>
                  <a:lnTo>
                    <a:pt x="11851" y="33808"/>
                  </a:lnTo>
                  <a:lnTo>
                    <a:pt x="12222" y="31207"/>
                  </a:lnTo>
                  <a:lnTo>
                    <a:pt x="13333" y="28235"/>
                  </a:lnTo>
                  <a:lnTo>
                    <a:pt x="14444" y="26006"/>
                  </a:lnTo>
                  <a:lnTo>
                    <a:pt x="16296" y="23777"/>
                  </a:lnTo>
                  <a:lnTo>
                    <a:pt x="17777" y="21547"/>
                  </a:lnTo>
                  <a:lnTo>
                    <a:pt x="19629" y="19318"/>
                  </a:lnTo>
                  <a:lnTo>
                    <a:pt x="19629" y="19318"/>
                  </a:lnTo>
                  <a:lnTo>
                    <a:pt x="21851" y="17461"/>
                  </a:lnTo>
                  <a:lnTo>
                    <a:pt x="24074" y="15603"/>
                  </a:lnTo>
                  <a:lnTo>
                    <a:pt x="26296" y="14489"/>
                  </a:lnTo>
                  <a:lnTo>
                    <a:pt x="28518" y="13374"/>
                  </a:lnTo>
                  <a:lnTo>
                    <a:pt x="31111" y="12260"/>
                  </a:lnTo>
                  <a:lnTo>
                    <a:pt x="33703" y="11888"/>
                  </a:lnTo>
                  <a:lnTo>
                    <a:pt x="36666" y="11517"/>
                  </a:lnTo>
                  <a:lnTo>
                    <a:pt x="39259" y="11145"/>
                  </a:lnTo>
                  <a:lnTo>
                    <a:pt x="39259" y="11145"/>
                  </a:lnTo>
                  <a:lnTo>
                    <a:pt x="42222" y="11517"/>
                  </a:lnTo>
                  <a:lnTo>
                    <a:pt x="44814" y="11888"/>
                  </a:lnTo>
                  <a:lnTo>
                    <a:pt x="47777" y="12260"/>
                  </a:lnTo>
                  <a:lnTo>
                    <a:pt x="50370" y="13374"/>
                  </a:lnTo>
                  <a:lnTo>
                    <a:pt x="52962" y="14489"/>
                  </a:lnTo>
                  <a:lnTo>
                    <a:pt x="55185" y="15603"/>
                  </a:lnTo>
                  <a:lnTo>
                    <a:pt x="57407" y="17461"/>
                  </a:lnTo>
                  <a:lnTo>
                    <a:pt x="59259" y="19318"/>
                  </a:lnTo>
                  <a:lnTo>
                    <a:pt x="59259" y="19318"/>
                  </a:lnTo>
                  <a:lnTo>
                    <a:pt x="61481" y="21547"/>
                  </a:lnTo>
                  <a:lnTo>
                    <a:pt x="62962" y="23777"/>
                  </a:lnTo>
                  <a:lnTo>
                    <a:pt x="64444" y="26006"/>
                  </a:lnTo>
                  <a:lnTo>
                    <a:pt x="65555" y="28235"/>
                  </a:lnTo>
                  <a:lnTo>
                    <a:pt x="66296" y="31207"/>
                  </a:lnTo>
                  <a:lnTo>
                    <a:pt x="67037" y="33808"/>
                  </a:lnTo>
                  <a:lnTo>
                    <a:pt x="67407" y="36780"/>
                  </a:lnTo>
                  <a:lnTo>
                    <a:pt x="67407" y="39380"/>
                  </a:lnTo>
                  <a:lnTo>
                    <a:pt x="67407" y="39380"/>
                  </a:lnTo>
                  <a:close/>
                  <a:moveTo>
                    <a:pt x="63703" y="39380"/>
                  </a:moveTo>
                  <a:lnTo>
                    <a:pt x="63703" y="39380"/>
                  </a:lnTo>
                  <a:lnTo>
                    <a:pt x="63703" y="37151"/>
                  </a:lnTo>
                  <a:lnTo>
                    <a:pt x="63333" y="34551"/>
                  </a:lnTo>
                  <a:lnTo>
                    <a:pt x="62962" y="32321"/>
                  </a:lnTo>
                  <a:lnTo>
                    <a:pt x="62222" y="30092"/>
                  </a:lnTo>
                  <a:lnTo>
                    <a:pt x="61111" y="27863"/>
                  </a:lnTo>
                  <a:lnTo>
                    <a:pt x="60000" y="25634"/>
                  </a:lnTo>
                  <a:lnTo>
                    <a:pt x="58518" y="23777"/>
                  </a:lnTo>
                  <a:lnTo>
                    <a:pt x="56666" y="21919"/>
                  </a:lnTo>
                  <a:lnTo>
                    <a:pt x="56666" y="21919"/>
                  </a:lnTo>
                  <a:lnTo>
                    <a:pt x="54814" y="20433"/>
                  </a:lnTo>
                  <a:lnTo>
                    <a:pt x="52962" y="18947"/>
                  </a:lnTo>
                  <a:lnTo>
                    <a:pt x="51111" y="17832"/>
                  </a:lnTo>
                  <a:lnTo>
                    <a:pt x="48888" y="16718"/>
                  </a:lnTo>
                  <a:lnTo>
                    <a:pt x="46296" y="15975"/>
                  </a:lnTo>
                  <a:lnTo>
                    <a:pt x="44074" y="15232"/>
                  </a:lnTo>
                  <a:lnTo>
                    <a:pt x="41851" y="14860"/>
                  </a:lnTo>
                  <a:lnTo>
                    <a:pt x="39259" y="14860"/>
                  </a:lnTo>
                  <a:lnTo>
                    <a:pt x="39259" y="14860"/>
                  </a:lnTo>
                  <a:lnTo>
                    <a:pt x="37037" y="14860"/>
                  </a:lnTo>
                  <a:lnTo>
                    <a:pt x="34444" y="15232"/>
                  </a:lnTo>
                  <a:lnTo>
                    <a:pt x="32222" y="15975"/>
                  </a:lnTo>
                  <a:lnTo>
                    <a:pt x="30000" y="16718"/>
                  </a:lnTo>
                  <a:lnTo>
                    <a:pt x="28148" y="17832"/>
                  </a:lnTo>
                  <a:lnTo>
                    <a:pt x="25925" y="18947"/>
                  </a:lnTo>
                  <a:lnTo>
                    <a:pt x="24074" y="20433"/>
                  </a:lnTo>
                  <a:lnTo>
                    <a:pt x="22222" y="21919"/>
                  </a:lnTo>
                  <a:lnTo>
                    <a:pt x="22222" y="21919"/>
                  </a:lnTo>
                  <a:lnTo>
                    <a:pt x="20740" y="23777"/>
                  </a:lnTo>
                  <a:lnTo>
                    <a:pt x="19259" y="25634"/>
                  </a:lnTo>
                  <a:lnTo>
                    <a:pt x="18148" y="27863"/>
                  </a:lnTo>
                  <a:lnTo>
                    <a:pt x="17037" y="30092"/>
                  </a:lnTo>
                  <a:lnTo>
                    <a:pt x="16296" y="32321"/>
                  </a:lnTo>
                  <a:lnTo>
                    <a:pt x="15185" y="34551"/>
                  </a:lnTo>
                  <a:lnTo>
                    <a:pt x="15185" y="37151"/>
                  </a:lnTo>
                  <a:lnTo>
                    <a:pt x="14814" y="39380"/>
                  </a:lnTo>
                  <a:lnTo>
                    <a:pt x="14814" y="39380"/>
                  </a:lnTo>
                  <a:lnTo>
                    <a:pt x="15185" y="41981"/>
                  </a:lnTo>
                  <a:lnTo>
                    <a:pt x="15185" y="44210"/>
                  </a:lnTo>
                  <a:lnTo>
                    <a:pt x="16296" y="46439"/>
                  </a:lnTo>
                  <a:lnTo>
                    <a:pt x="17037" y="48668"/>
                  </a:lnTo>
                  <a:lnTo>
                    <a:pt x="18148" y="50897"/>
                  </a:lnTo>
                  <a:lnTo>
                    <a:pt x="19259" y="52755"/>
                  </a:lnTo>
                  <a:lnTo>
                    <a:pt x="20740" y="54613"/>
                  </a:lnTo>
                  <a:lnTo>
                    <a:pt x="22222" y="56470"/>
                  </a:lnTo>
                  <a:lnTo>
                    <a:pt x="22222" y="56470"/>
                  </a:lnTo>
                  <a:lnTo>
                    <a:pt x="24074" y="58328"/>
                  </a:lnTo>
                  <a:lnTo>
                    <a:pt x="25925" y="59442"/>
                  </a:lnTo>
                  <a:lnTo>
                    <a:pt x="28148" y="61300"/>
                  </a:lnTo>
                  <a:lnTo>
                    <a:pt x="30000" y="62043"/>
                  </a:lnTo>
                  <a:lnTo>
                    <a:pt x="32222" y="63157"/>
                  </a:lnTo>
                  <a:lnTo>
                    <a:pt x="34444" y="63529"/>
                  </a:lnTo>
                  <a:lnTo>
                    <a:pt x="37037" y="63900"/>
                  </a:lnTo>
                  <a:lnTo>
                    <a:pt x="39259" y="63900"/>
                  </a:lnTo>
                  <a:lnTo>
                    <a:pt x="39259" y="63900"/>
                  </a:lnTo>
                  <a:lnTo>
                    <a:pt x="41851" y="63900"/>
                  </a:lnTo>
                  <a:lnTo>
                    <a:pt x="44074" y="63529"/>
                  </a:lnTo>
                  <a:lnTo>
                    <a:pt x="46296" y="63157"/>
                  </a:lnTo>
                  <a:lnTo>
                    <a:pt x="48888" y="62043"/>
                  </a:lnTo>
                  <a:lnTo>
                    <a:pt x="51111" y="61300"/>
                  </a:lnTo>
                  <a:lnTo>
                    <a:pt x="52962" y="59442"/>
                  </a:lnTo>
                  <a:lnTo>
                    <a:pt x="54814" y="58328"/>
                  </a:lnTo>
                  <a:lnTo>
                    <a:pt x="56666" y="56470"/>
                  </a:lnTo>
                  <a:lnTo>
                    <a:pt x="56666" y="56470"/>
                  </a:lnTo>
                  <a:lnTo>
                    <a:pt x="58518" y="54613"/>
                  </a:lnTo>
                  <a:lnTo>
                    <a:pt x="60000" y="52755"/>
                  </a:lnTo>
                  <a:lnTo>
                    <a:pt x="61111" y="50897"/>
                  </a:lnTo>
                  <a:lnTo>
                    <a:pt x="62222" y="48668"/>
                  </a:lnTo>
                  <a:lnTo>
                    <a:pt x="62962" y="46439"/>
                  </a:lnTo>
                  <a:lnTo>
                    <a:pt x="63333" y="44210"/>
                  </a:lnTo>
                  <a:lnTo>
                    <a:pt x="63703" y="41981"/>
                  </a:lnTo>
                  <a:lnTo>
                    <a:pt x="63703" y="39380"/>
                  </a:lnTo>
                  <a:lnTo>
                    <a:pt x="63703" y="39380"/>
                  </a:lnTo>
                  <a:close/>
                  <a:moveTo>
                    <a:pt x="81111" y="76904"/>
                  </a:moveTo>
                  <a:lnTo>
                    <a:pt x="81111" y="76904"/>
                  </a:lnTo>
                  <a:lnTo>
                    <a:pt x="79629" y="77275"/>
                  </a:lnTo>
                  <a:lnTo>
                    <a:pt x="78148" y="78018"/>
                  </a:lnTo>
                  <a:lnTo>
                    <a:pt x="78148" y="78018"/>
                  </a:lnTo>
                  <a:lnTo>
                    <a:pt x="77037" y="79504"/>
                  </a:lnTo>
                  <a:lnTo>
                    <a:pt x="76666" y="80619"/>
                  </a:lnTo>
                  <a:lnTo>
                    <a:pt x="76666" y="80619"/>
                  </a:lnTo>
                  <a:lnTo>
                    <a:pt x="77037" y="82105"/>
                  </a:lnTo>
                  <a:lnTo>
                    <a:pt x="78148" y="83591"/>
                  </a:lnTo>
                  <a:lnTo>
                    <a:pt x="110000" y="115170"/>
                  </a:lnTo>
                  <a:lnTo>
                    <a:pt x="110000" y="115170"/>
                  </a:lnTo>
                  <a:lnTo>
                    <a:pt x="111111" y="115913"/>
                  </a:lnTo>
                  <a:lnTo>
                    <a:pt x="112592" y="116284"/>
                  </a:lnTo>
                  <a:lnTo>
                    <a:pt x="112592" y="116284"/>
                  </a:lnTo>
                  <a:lnTo>
                    <a:pt x="114074" y="115913"/>
                  </a:lnTo>
                  <a:lnTo>
                    <a:pt x="115185" y="115170"/>
                  </a:lnTo>
                  <a:lnTo>
                    <a:pt x="115185" y="115170"/>
                  </a:lnTo>
                  <a:lnTo>
                    <a:pt x="116296" y="114055"/>
                  </a:lnTo>
                  <a:lnTo>
                    <a:pt x="116296" y="112569"/>
                  </a:lnTo>
                  <a:lnTo>
                    <a:pt x="116296" y="112569"/>
                  </a:lnTo>
                  <a:lnTo>
                    <a:pt x="115925" y="111083"/>
                  </a:lnTo>
                  <a:lnTo>
                    <a:pt x="115185" y="109969"/>
                  </a:lnTo>
                  <a:lnTo>
                    <a:pt x="83703" y="78018"/>
                  </a:lnTo>
                  <a:lnTo>
                    <a:pt x="83703" y="78018"/>
                  </a:lnTo>
                  <a:lnTo>
                    <a:pt x="82222" y="77275"/>
                  </a:lnTo>
                  <a:lnTo>
                    <a:pt x="81111" y="76904"/>
                  </a:lnTo>
                  <a:lnTo>
                    <a:pt x="81111" y="7690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121631" y="5027772"/>
              <a:ext cx="369475" cy="2963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80247"/>
                  </a:moveTo>
                  <a:lnTo>
                    <a:pt x="0" y="39752"/>
                  </a:lnTo>
                  <a:lnTo>
                    <a:pt x="0" y="39752"/>
                  </a:lnTo>
                  <a:lnTo>
                    <a:pt x="0" y="39009"/>
                  </a:lnTo>
                  <a:lnTo>
                    <a:pt x="296" y="38637"/>
                  </a:lnTo>
                  <a:lnTo>
                    <a:pt x="592" y="38266"/>
                  </a:lnTo>
                  <a:lnTo>
                    <a:pt x="1481" y="37894"/>
                  </a:lnTo>
                  <a:lnTo>
                    <a:pt x="1481" y="37894"/>
                  </a:lnTo>
                  <a:lnTo>
                    <a:pt x="2074" y="38266"/>
                  </a:lnTo>
                  <a:lnTo>
                    <a:pt x="2370" y="38637"/>
                  </a:lnTo>
                  <a:lnTo>
                    <a:pt x="2666" y="39009"/>
                  </a:lnTo>
                  <a:lnTo>
                    <a:pt x="2962" y="39752"/>
                  </a:lnTo>
                  <a:lnTo>
                    <a:pt x="2962" y="80247"/>
                  </a:lnTo>
                  <a:lnTo>
                    <a:pt x="2962" y="80247"/>
                  </a:lnTo>
                  <a:lnTo>
                    <a:pt x="2666" y="80990"/>
                  </a:lnTo>
                  <a:lnTo>
                    <a:pt x="2370" y="81733"/>
                  </a:lnTo>
                  <a:lnTo>
                    <a:pt x="2074" y="82105"/>
                  </a:lnTo>
                  <a:lnTo>
                    <a:pt x="1481" y="82105"/>
                  </a:lnTo>
                  <a:lnTo>
                    <a:pt x="1481" y="82105"/>
                  </a:lnTo>
                  <a:lnTo>
                    <a:pt x="592" y="82105"/>
                  </a:lnTo>
                  <a:lnTo>
                    <a:pt x="296" y="81733"/>
                  </a:lnTo>
                  <a:lnTo>
                    <a:pt x="0" y="80990"/>
                  </a:lnTo>
                  <a:lnTo>
                    <a:pt x="0" y="80247"/>
                  </a:lnTo>
                  <a:lnTo>
                    <a:pt x="0" y="80247"/>
                  </a:lnTo>
                  <a:close/>
                  <a:moveTo>
                    <a:pt x="114074" y="5944"/>
                  </a:moveTo>
                  <a:lnTo>
                    <a:pt x="114074" y="114055"/>
                  </a:lnTo>
                  <a:lnTo>
                    <a:pt x="114074" y="114055"/>
                  </a:lnTo>
                  <a:lnTo>
                    <a:pt x="113777" y="115170"/>
                  </a:lnTo>
                  <a:lnTo>
                    <a:pt x="112888" y="115541"/>
                  </a:lnTo>
                  <a:lnTo>
                    <a:pt x="112888" y="115541"/>
                  </a:lnTo>
                  <a:lnTo>
                    <a:pt x="112592" y="115913"/>
                  </a:lnTo>
                  <a:lnTo>
                    <a:pt x="112592" y="115913"/>
                  </a:lnTo>
                  <a:lnTo>
                    <a:pt x="112000" y="115913"/>
                  </a:lnTo>
                  <a:lnTo>
                    <a:pt x="111407" y="115541"/>
                  </a:lnTo>
                  <a:lnTo>
                    <a:pt x="109925" y="113684"/>
                  </a:lnTo>
                  <a:lnTo>
                    <a:pt x="109925" y="113684"/>
                  </a:lnTo>
                  <a:lnTo>
                    <a:pt x="105185" y="109597"/>
                  </a:lnTo>
                  <a:lnTo>
                    <a:pt x="101333" y="106253"/>
                  </a:lnTo>
                  <a:lnTo>
                    <a:pt x="101333" y="106253"/>
                  </a:lnTo>
                  <a:lnTo>
                    <a:pt x="97185" y="102910"/>
                  </a:lnTo>
                  <a:lnTo>
                    <a:pt x="90962" y="99195"/>
                  </a:lnTo>
                  <a:lnTo>
                    <a:pt x="90962" y="99195"/>
                  </a:lnTo>
                  <a:lnTo>
                    <a:pt x="87407" y="96965"/>
                  </a:lnTo>
                  <a:lnTo>
                    <a:pt x="83555" y="95108"/>
                  </a:lnTo>
                  <a:lnTo>
                    <a:pt x="79407" y="93622"/>
                  </a:lnTo>
                  <a:lnTo>
                    <a:pt x="74962" y="92507"/>
                  </a:lnTo>
                  <a:lnTo>
                    <a:pt x="74962" y="92507"/>
                  </a:lnTo>
                  <a:lnTo>
                    <a:pt x="70222" y="91393"/>
                  </a:lnTo>
                  <a:lnTo>
                    <a:pt x="65481" y="90650"/>
                  </a:lnTo>
                  <a:lnTo>
                    <a:pt x="60444" y="90278"/>
                  </a:lnTo>
                  <a:lnTo>
                    <a:pt x="55111" y="89907"/>
                  </a:lnTo>
                  <a:lnTo>
                    <a:pt x="39111" y="89907"/>
                  </a:lnTo>
                  <a:lnTo>
                    <a:pt x="39111" y="89907"/>
                  </a:lnTo>
                  <a:lnTo>
                    <a:pt x="39407" y="92507"/>
                  </a:lnTo>
                  <a:lnTo>
                    <a:pt x="40000" y="94736"/>
                  </a:lnTo>
                  <a:lnTo>
                    <a:pt x="40888" y="96594"/>
                  </a:lnTo>
                  <a:lnTo>
                    <a:pt x="42074" y="98080"/>
                  </a:lnTo>
                  <a:lnTo>
                    <a:pt x="42074" y="98080"/>
                  </a:lnTo>
                  <a:lnTo>
                    <a:pt x="43555" y="99566"/>
                  </a:lnTo>
                  <a:lnTo>
                    <a:pt x="45037" y="100681"/>
                  </a:lnTo>
                  <a:lnTo>
                    <a:pt x="47111" y="101424"/>
                  </a:lnTo>
                  <a:lnTo>
                    <a:pt x="49481" y="101424"/>
                  </a:lnTo>
                  <a:lnTo>
                    <a:pt x="49481" y="101424"/>
                  </a:lnTo>
                  <a:lnTo>
                    <a:pt x="50074" y="101424"/>
                  </a:lnTo>
                  <a:lnTo>
                    <a:pt x="50370" y="101795"/>
                  </a:lnTo>
                  <a:lnTo>
                    <a:pt x="50666" y="102538"/>
                  </a:lnTo>
                  <a:lnTo>
                    <a:pt x="50962" y="103281"/>
                  </a:lnTo>
                  <a:lnTo>
                    <a:pt x="50962" y="103281"/>
                  </a:lnTo>
                  <a:lnTo>
                    <a:pt x="50666" y="104024"/>
                  </a:lnTo>
                  <a:lnTo>
                    <a:pt x="50370" y="104767"/>
                  </a:lnTo>
                  <a:lnTo>
                    <a:pt x="50074" y="105139"/>
                  </a:lnTo>
                  <a:lnTo>
                    <a:pt x="49481" y="105139"/>
                  </a:lnTo>
                  <a:lnTo>
                    <a:pt x="49481" y="105139"/>
                  </a:lnTo>
                  <a:lnTo>
                    <a:pt x="46518" y="104767"/>
                  </a:lnTo>
                  <a:lnTo>
                    <a:pt x="44148" y="104024"/>
                  </a:lnTo>
                  <a:lnTo>
                    <a:pt x="41777" y="102910"/>
                  </a:lnTo>
                  <a:lnTo>
                    <a:pt x="40000" y="100681"/>
                  </a:lnTo>
                  <a:lnTo>
                    <a:pt x="40000" y="100681"/>
                  </a:lnTo>
                  <a:lnTo>
                    <a:pt x="38518" y="98823"/>
                  </a:lnTo>
                  <a:lnTo>
                    <a:pt x="37333" y="96222"/>
                  </a:lnTo>
                  <a:lnTo>
                    <a:pt x="36444" y="93622"/>
                  </a:lnTo>
                  <a:lnTo>
                    <a:pt x="36148" y="89907"/>
                  </a:lnTo>
                  <a:lnTo>
                    <a:pt x="26962" y="89907"/>
                  </a:lnTo>
                  <a:lnTo>
                    <a:pt x="26962" y="89907"/>
                  </a:lnTo>
                  <a:lnTo>
                    <a:pt x="27555" y="95851"/>
                  </a:lnTo>
                  <a:lnTo>
                    <a:pt x="29037" y="101052"/>
                  </a:lnTo>
                  <a:lnTo>
                    <a:pt x="29925" y="103281"/>
                  </a:lnTo>
                  <a:lnTo>
                    <a:pt x="30814" y="105510"/>
                  </a:lnTo>
                  <a:lnTo>
                    <a:pt x="32000" y="107368"/>
                  </a:lnTo>
                  <a:lnTo>
                    <a:pt x="33185" y="109226"/>
                  </a:lnTo>
                  <a:lnTo>
                    <a:pt x="33185" y="109226"/>
                  </a:lnTo>
                  <a:lnTo>
                    <a:pt x="34962" y="110712"/>
                  </a:lnTo>
                  <a:lnTo>
                    <a:pt x="36740" y="112198"/>
                  </a:lnTo>
                  <a:lnTo>
                    <a:pt x="38518" y="113684"/>
                  </a:lnTo>
                  <a:lnTo>
                    <a:pt x="40296" y="114427"/>
                  </a:lnTo>
                  <a:lnTo>
                    <a:pt x="42370" y="115170"/>
                  </a:lnTo>
                  <a:lnTo>
                    <a:pt x="44740" y="115913"/>
                  </a:lnTo>
                  <a:lnTo>
                    <a:pt x="46814" y="116284"/>
                  </a:lnTo>
                  <a:lnTo>
                    <a:pt x="49481" y="116284"/>
                  </a:lnTo>
                  <a:lnTo>
                    <a:pt x="49481" y="116284"/>
                  </a:lnTo>
                  <a:lnTo>
                    <a:pt x="50074" y="116284"/>
                  </a:lnTo>
                  <a:lnTo>
                    <a:pt x="50370" y="116656"/>
                  </a:lnTo>
                  <a:lnTo>
                    <a:pt x="50666" y="117399"/>
                  </a:lnTo>
                  <a:lnTo>
                    <a:pt x="50962" y="118142"/>
                  </a:lnTo>
                  <a:lnTo>
                    <a:pt x="50962" y="118142"/>
                  </a:lnTo>
                  <a:lnTo>
                    <a:pt x="50666" y="118885"/>
                  </a:lnTo>
                  <a:lnTo>
                    <a:pt x="50370" y="119628"/>
                  </a:lnTo>
                  <a:lnTo>
                    <a:pt x="50074" y="120000"/>
                  </a:lnTo>
                  <a:lnTo>
                    <a:pt x="49481" y="120000"/>
                  </a:lnTo>
                  <a:lnTo>
                    <a:pt x="49481" y="120000"/>
                  </a:lnTo>
                  <a:lnTo>
                    <a:pt x="46518" y="120000"/>
                  </a:lnTo>
                  <a:lnTo>
                    <a:pt x="43851" y="119628"/>
                  </a:lnTo>
                  <a:lnTo>
                    <a:pt x="41481" y="118885"/>
                  </a:lnTo>
                  <a:lnTo>
                    <a:pt x="39111" y="118142"/>
                  </a:lnTo>
                  <a:lnTo>
                    <a:pt x="37037" y="116656"/>
                  </a:lnTo>
                  <a:lnTo>
                    <a:pt x="34962" y="115541"/>
                  </a:lnTo>
                  <a:lnTo>
                    <a:pt x="32888" y="113684"/>
                  </a:lnTo>
                  <a:lnTo>
                    <a:pt x="31407" y="111826"/>
                  </a:lnTo>
                  <a:lnTo>
                    <a:pt x="31407" y="111826"/>
                  </a:lnTo>
                  <a:lnTo>
                    <a:pt x="29629" y="109597"/>
                  </a:lnTo>
                  <a:lnTo>
                    <a:pt x="28444" y="107368"/>
                  </a:lnTo>
                  <a:lnTo>
                    <a:pt x="27259" y="104767"/>
                  </a:lnTo>
                  <a:lnTo>
                    <a:pt x="26074" y="102167"/>
                  </a:lnTo>
                  <a:lnTo>
                    <a:pt x="25481" y="99566"/>
                  </a:lnTo>
                  <a:lnTo>
                    <a:pt x="24592" y="96594"/>
                  </a:lnTo>
                  <a:lnTo>
                    <a:pt x="24296" y="93622"/>
                  </a:lnTo>
                  <a:lnTo>
                    <a:pt x="24000" y="89907"/>
                  </a:lnTo>
                  <a:lnTo>
                    <a:pt x="13925" y="89907"/>
                  </a:lnTo>
                  <a:lnTo>
                    <a:pt x="13925" y="89907"/>
                  </a:lnTo>
                  <a:lnTo>
                    <a:pt x="12444" y="89907"/>
                  </a:lnTo>
                  <a:lnTo>
                    <a:pt x="10962" y="89164"/>
                  </a:lnTo>
                  <a:lnTo>
                    <a:pt x="9481" y="88421"/>
                  </a:lnTo>
                  <a:lnTo>
                    <a:pt x="8000" y="86934"/>
                  </a:lnTo>
                  <a:lnTo>
                    <a:pt x="8000" y="86934"/>
                  </a:lnTo>
                  <a:lnTo>
                    <a:pt x="7111" y="85448"/>
                  </a:lnTo>
                  <a:lnTo>
                    <a:pt x="6222" y="83962"/>
                  </a:lnTo>
                  <a:lnTo>
                    <a:pt x="5925" y="82105"/>
                  </a:lnTo>
                  <a:lnTo>
                    <a:pt x="5925" y="80247"/>
                  </a:lnTo>
                  <a:lnTo>
                    <a:pt x="5925" y="40123"/>
                  </a:lnTo>
                  <a:lnTo>
                    <a:pt x="5925" y="40123"/>
                  </a:lnTo>
                  <a:lnTo>
                    <a:pt x="5925" y="38266"/>
                  </a:lnTo>
                  <a:lnTo>
                    <a:pt x="6222" y="36408"/>
                  </a:lnTo>
                  <a:lnTo>
                    <a:pt x="7111" y="34551"/>
                  </a:lnTo>
                  <a:lnTo>
                    <a:pt x="8000" y="33065"/>
                  </a:lnTo>
                  <a:lnTo>
                    <a:pt x="8000" y="33065"/>
                  </a:lnTo>
                  <a:lnTo>
                    <a:pt x="9481" y="31950"/>
                  </a:lnTo>
                  <a:lnTo>
                    <a:pt x="10962" y="30835"/>
                  </a:lnTo>
                  <a:lnTo>
                    <a:pt x="12444" y="30464"/>
                  </a:lnTo>
                  <a:lnTo>
                    <a:pt x="13925" y="30092"/>
                  </a:lnTo>
                  <a:lnTo>
                    <a:pt x="55407" y="30092"/>
                  </a:lnTo>
                  <a:lnTo>
                    <a:pt x="55407" y="30092"/>
                  </a:lnTo>
                  <a:lnTo>
                    <a:pt x="60740" y="30092"/>
                  </a:lnTo>
                  <a:lnTo>
                    <a:pt x="65777" y="29721"/>
                  </a:lnTo>
                  <a:lnTo>
                    <a:pt x="70518" y="28978"/>
                  </a:lnTo>
                  <a:lnTo>
                    <a:pt x="74962" y="27492"/>
                  </a:lnTo>
                  <a:lnTo>
                    <a:pt x="74962" y="27492"/>
                  </a:lnTo>
                  <a:lnTo>
                    <a:pt x="79407" y="26377"/>
                  </a:lnTo>
                  <a:lnTo>
                    <a:pt x="83555" y="24891"/>
                  </a:lnTo>
                  <a:lnTo>
                    <a:pt x="87407" y="23034"/>
                  </a:lnTo>
                  <a:lnTo>
                    <a:pt x="90962" y="21176"/>
                  </a:lnTo>
                  <a:lnTo>
                    <a:pt x="90962" y="21176"/>
                  </a:lnTo>
                  <a:lnTo>
                    <a:pt x="97185" y="17089"/>
                  </a:lnTo>
                  <a:lnTo>
                    <a:pt x="101333" y="14117"/>
                  </a:lnTo>
                  <a:lnTo>
                    <a:pt x="101333" y="14117"/>
                  </a:lnTo>
                  <a:lnTo>
                    <a:pt x="105185" y="10773"/>
                  </a:lnTo>
                  <a:lnTo>
                    <a:pt x="109925" y="6315"/>
                  </a:lnTo>
                  <a:lnTo>
                    <a:pt x="111407" y="4829"/>
                  </a:lnTo>
                  <a:lnTo>
                    <a:pt x="111407" y="4829"/>
                  </a:lnTo>
                  <a:lnTo>
                    <a:pt x="112296" y="4458"/>
                  </a:lnTo>
                  <a:lnTo>
                    <a:pt x="113185" y="4458"/>
                  </a:lnTo>
                  <a:lnTo>
                    <a:pt x="113185" y="4458"/>
                  </a:lnTo>
                  <a:lnTo>
                    <a:pt x="113777" y="5201"/>
                  </a:lnTo>
                  <a:lnTo>
                    <a:pt x="114074" y="5944"/>
                  </a:lnTo>
                  <a:lnTo>
                    <a:pt x="114074" y="5944"/>
                  </a:lnTo>
                  <a:close/>
                  <a:moveTo>
                    <a:pt x="10370" y="84334"/>
                  </a:moveTo>
                  <a:lnTo>
                    <a:pt x="10370" y="84334"/>
                  </a:lnTo>
                  <a:lnTo>
                    <a:pt x="11259" y="85448"/>
                  </a:lnTo>
                  <a:lnTo>
                    <a:pt x="11851" y="85820"/>
                  </a:lnTo>
                  <a:lnTo>
                    <a:pt x="12740" y="86191"/>
                  </a:lnTo>
                  <a:lnTo>
                    <a:pt x="13925" y="86191"/>
                  </a:lnTo>
                  <a:lnTo>
                    <a:pt x="24000" y="86191"/>
                  </a:lnTo>
                  <a:lnTo>
                    <a:pt x="24000" y="33808"/>
                  </a:lnTo>
                  <a:lnTo>
                    <a:pt x="13925" y="33808"/>
                  </a:lnTo>
                  <a:lnTo>
                    <a:pt x="13925" y="33808"/>
                  </a:lnTo>
                  <a:lnTo>
                    <a:pt x="12740" y="33808"/>
                  </a:lnTo>
                  <a:lnTo>
                    <a:pt x="11851" y="34179"/>
                  </a:lnTo>
                  <a:lnTo>
                    <a:pt x="11259" y="34922"/>
                  </a:lnTo>
                  <a:lnTo>
                    <a:pt x="10370" y="35665"/>
                  </a:lnTo>
                  <a:lnTo>
                    <a:pt x="10370" y="35665"/>
                  </a:lnTo>
                  <a:lnTo>
                    <a:pt x="9777" y="36780"/>
                  </a:lnTo>
                  <a:lnTo>
                    <a:pt x="9481" y="37894"/>
                  </a:lnTo>
                  <a:lnTo>
                    <a:pt x="8888" y="39009"/>
                  </a:lnTo>
                  <a:lnTo>
                    <a:pt x="8888" y="40123"/>
                  </a:lnTo>
                  <a:lnTo>
                    <a:pt x="8888" y="80247"/>
                  </a:lnTo>
                  <a:lnTo>
                    <a:pt x="8888" y="80247"/>
                  </a:lnTo>
                  <a:lnTo>
                    <a:pt x="8888" y="81362"/>
                  </a:lnTo>
                  <a:lnTo>
                    <a:pt x="9481" y="82476"/>
                  </a:lnTo>
                  <a:lnTo>
                    <a:pt x="9777" y="83591"/>
                  </a:lnTo>
                  <a:lnTo>
                    <a:pt x="10370" y="84334"/>
                  </a:lnTo>
                  <a:lnTo>
                    <a:pt x="10370" y="84334"/>
                  </a:lnTo>
                  <a:close/>
                  <a:moveTo>
                    <a:pt x="111111" y="10030"/>
                  </a:moveTo>
                  <a:lnTo>
                    <a:pt x="111111" y="10030"/>
                  </a:lnTo>
                  <a:lnTo>
                    <a:pt x="106370" y="14117"/>
                  </a:lnTo>
                  <a:lnTo>
                    <a:pt x="102222" y="17832"/>
                  </a:lnTo>
                  <a:lnTo>
                    <a:pt x="102222" y="17832"/>
                  </a:lnTo>
                  <a:lnTo>
                    <a:pt x="97777" y="21176"/>
                  </a:lnTo>
                  <a:lnTo>
                    <a:pt x="91555" y="24891"/>
                  </a:lnTo>
                  <a:lnTo>
                    <a:pt x="91555" y="24891"/>
                  </a:lnTo>
                  <a:lnTo>
                    <a:pt x="88000" y="26749"/>
                  </a:lnTo>
                  <a:lnTo>
                    <a:pt x="84148" y="28978"/>
                  </a:lnTo>
                  <a:lnTo>
                    <a:pt x="79703" y="30464"/>
                  </a:lnTo>
                  <a:lnTo>
                    <a:pt x="75259" y="31578"/>
                  </a:lnTo>
                  <a:lnTo>
                    <a:pt x="75259" y="31578"/>
                  </a:lnTo>
                  <a:lnTo>
                    <a:pt x="70814" y="32693"/>
                  </a:lnTo>
                  <a:lnTo>
                    <a:pt x="65777" y="33436"/>
                  </a:lnTo>
                  <a:lnTo>
                    <a:pt x="60740" y="33808"/>
                  </a:lnTo>
                  <a:lnTo>
                    <a:pt x="55407" y="33808"/>
                  </a:lnTo>
                  <a:lnTo>
                    <a:pt x="26962" y="33808"/>
                  </a:lnTo>
                  <a:lnTo>
                    <a:pt x="26962" y="86191"/>
                  </a:lnTo>
                  <a:lnTo>
                    <a:pt x="37037" y="86191"/>
                  </a:lnTo>
                  <a:lnTo>
                    <a:pt x="37037" y="86191"/>
                  </a:lnTo>
                  <a:lnTo>
                    <a:pt x="37629" y="86191"/>
                  </a:lnTo>
                  <a:lnTo>
                    <a:pt x="37629" y="86191"/>
                  </a:lnTo>
                  <a:lnTo>
                    <a:pt x="37925" y="86191"/>
                  </a:lnTo>
                  <a:lnTo>
                    <a:pt x="55111" y="86191"/>
                  </a:lnTo>
                  <a:lnTo>
                    <a:pt x="55111" y="86191"/>
                  </a:lnTo>
                  <a:lnTo>
                    <a:pt x="60740" y="86563"/>
                  </a:lnTo>
                  <a:lnTo>
                    <a:pt x="65777" y="86934"/>
                  </a:lnTo>
                  <a:lnTo>
                    <a:pt x="70518" y="87678"/>
                  </a:lnTo>
                  <a:lnTo>
                    <a:pt x="75259" y="88421"/>
                  </a:lnTo>
                  <a:lnTo>
                    <a:pt x="75259" y="88421"/>
                  </a:lnTo>
                  <a:lnTo>
                    <a:pt x="79703" y="89535"/>
                  </a:lnTo>
                  <a:lnTo>
                    <a:pt x="84148" y="91021"/>
                  </a:lnTo>
                  <a:lnTo>
                    <a:pt x="88000" y="93250"/>
                  </a:lnTo>
                  <a:lnTo>
                    <a:pt x="91555" y="95108"/>
                  </a:lnTo>
                  <a:lnTo>
                    <a:pt x="91555" y="95108"/>
                  </a:lnTo>
                  <a:lnTo>
                    <a:pt x="97481" y="98823"/>
                  </a:lnTo>
                  <a:lnTo>
                    <a:pt x="102222" y="102167"/>
                  </a:lnTo>
                  <a:lnTo>
                    <a:pt x="102222" y="102167"/>
                  </a:lnTo>
                  <a:lnTo>
                    <a:pt x="106370" y="105882"/>
                  </a:lnTo>
                  <a:lnTo>
                    <a:pt x="111111" y="109969"/>
                  </a:lnTo>
                  <a:lnTo>
                    <a:pt x="111111" y="10030"/>
                  </a:lnTo>
                  <a:close/>
                  <a:moveTo>
                    <a:pt x="120000" y="1857"/>
                  </a:moveTo>
                  <a:lnTo>
                    <a:pt x="120000" y="118142"/>
                  </a:lnTo>
                  <a:lnTo>
                    <a:pt x="120000" y="118142"/>
                  </a:lnTo>
                  <a:lnTo>
                    <a:pt x="119703" y="118885"/>
                  </a:lnTo>
                  <a:lnTo>
                    <a:pt x="119407" y="119628"/>
                  </a:lnTo>
                  <a:lnTo>
                    <a:pt x="119111" y="120000"/>
                  </a:lnTo>
                  <a:lnTo>
                    <a:pt x="118518" y="120000"/>
                  </a:lnTo>
                  <a:lnTo>
                    <a:pt x="118518" y="120000"/>
                  </a:lnTo>
                  <a:lnTo>
                    <a:pt x="117629" y="120000"/>
                  </a:lnTo>
                  <a:lnTo>
                    <a:pt x="117333" y="119628"/>
                  </a:lnTo>
                  <a:lnTo>
                    <a:pt x="117037" y="118885"/>
                  </a:lnTo>
                  <a:lnTo>
                    <a:pt x="117037" y="118142"/>
                  </a:lnTo>
                  <a:lnTo>
                    <a:pt x="117037" y="1857"/>
                  </a:lnTo>
                  <a:lnTo>
                    <a:pt x="117037" y="1857"/>
                  </a:lnTo>
                  <a:lnTo>
                    <a:pt x="117037" y="1114"/>
                  </a:lnTo>
                  <a:lnTo>
                    <a:pt x="117333" y="371"/>
                  </a:lnTo>
                  <a:lnTo>
                    <a:pt x="117629" y="0"/>
                  </a:lnTo>
                  <a:lnTo>
                    <a:pt x="118518" y="0"/>
                  </a:lnTo>
                  <a:lnTo>
                    <a:pt x="118518" y="0"/>
                  </a:lnTo>
                  <a:lnTo>
                    <a:pt x="119111" y="0"/>
                  </a:lnTo>
                  <a:lnTo>
                    <a:pt x="119407" y="371"/>
                  </a:lnTo>
                  <a:lnTo>
                    <a:pt x="119703" y="1114"/>
                  </a:lnTo>
                  <a:lnTo>
                    <a:pt x="120000" y="1857"/>
                  </a:lnTo>
                  <a:lnTo>
                    <a:pt x="120000" y="18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705188" y="5009159"/>
              <a:ext cx="376075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61851"/>
                  </a:moveTo>
                  <a:lnTo>
                    <a:pt x="0" y="61481"/>
                  </a:lnTo>
                  <a:lnTo>
                    <a:pt x="0" y="61481"/>
                  </a:lnTo>
                  <a:lnTo>
                    <a:pt x="0" y="60740"/>
                  </a:lnTo>
                  <a:lnTo>
                    <a:pt x="0" y="60740"/>
                  </a:lnTo>
                  <a:lnTo>
                    <a:pt x="0" y="60000"/>
                  </a:lnTo>
                  <a:lnTo>
                    <a:pt x="0" y="60000"/>
                  </a:lnTo>
                  <a:lnTo>
                    <a:pt x="370" y="54074"/>
                  </a:lnTo>
                  <a:lnTo>
                    <a:pt x="1111" y="47777"/>
                  </a:lnTo>
                  <a:lnTo>
                    <a:pt x="2592" y="42222"/>
                  </a:lnTo>
                  <a:lnTo>
                    <a:pt x="4444" y="37037"/>
                  </a:lnTo>
                  <a:lnTo>
                    <a:pt x="7037" y="31851"/>
                  </a:lnTo>
                  <a:lnTo>
                    <a:pt x="10000" y="27037"/>
                  </a:lnTo>
                  <a:lnTo>
                    <a:pt x="13333" y="22222"/>
                  </a:lnTo>
                  <a:lnTo>
                    <a:pt x="17407" y="17407"/>
                  </a:lnTo>
                  <a:lnTo>
                    <a:pt x="17407" y="17407"/>
                  </a:lnTo>
                  <a:lnTo>
                    <a:pt x="22222" y="13333"/>
                  </a:lnTo>
                  <a:lnTo>
                    <a:pt x="27037" y="10000"/>
                  </a:lnTo>
                  <a:lnTo>
                    <a:pt x="31851" y="6666"/>
                  </a:lnTo>
                  <a:lnTo>
                    <a:pt x="37037" y="4444"/>
                  </a:lnTo>
                  <a:lnTo>
                    <a:pt x="42222" y="2592"/>
                  </a:lnTo>
                  <a:lnTo>
                    <a:pt x="47777" y="1111"/>
                  </a:lnTo>
                  <a:lnTo>
                    <a:pt x="54074" y="370"/>
                  </a:lnTo>
                  <a:lnTo>
                    <a:pt x="60000" y="0"/>
                  </a:lnTo>
                  <a:lnTo>
                    <a:pt x="60000" y="0"/>
                  </a:lnTo>
                  <a:lnTo>
                    <a:pt x="66296" y="370"/>
                  </a:lnTo>
                  <a:lnTo>
                    <a:pt x="71851" y="1111"/>
                  </a:lnTo>
                  <a:lnTo>
                    <a:pt x="77407" y="2592"/>
                  </a:lnTo>
                  <a:lnTo>
                    <a:pt x="83333" y="4444"/>
                  </a:lnTo>
                  <a:lnTo>
                    <a:pt x="88518" y="6666"/>
                  </a:lnTo>
                  <a:lnTo>
                    <a:pt x="93333" y="10000"/>
                  </a:lnTo>
                  <a:lnTo>
                    <a:pt x="97777" y="13333"/>
                  </a:lnTo>
                  <a:lnTo>
                    <a:pt x="102222" y="17407"/>
                  </a:lnTo>
                  <a:lnTo>
                    <a:pt x="102222" y="17407"/>
                  </a:lnTo>
                  <a:lnTo>
                    <a:pt x="106296" y="22222"/>
                  </a:lnTo>
                  <a:lnTo>
                    <a:pt x="110000" y="27037"/>
                  </a:lnTo>
                  <a:lnTo>
                    <a:pt x="113333" y="31851"/>
                  </a:lnTo>
                  <a:lnTo>
                    <a:pt x="115925" y="37037"/>
                  </a:lnTo>
                  <a:lnTo>
                    <a:pt x="117777" y="42222"/>
                  </a:lnTo>
                  <a:lnTo>
                    <a:pt x="118888" y="47777"/>
                  </a:lnTo>
                  <a:lnTo>
                    <a:pt x="120000" y="54074"/>
                  </a:lnTo>
                  <a:lnTo>
                    <a:pt x="120000" y="60000"/>
                  </a:lnTo>
                  <a:lnTo>
                    <a:pt x="120000" y="60000"/>
                  </a:lnTo>
                  <a:lnTo>
                    <a:pt x="120000" y="60740"/>
                  </a:lnTo>
                  <a:lnTo>
                    <a:pt x="120000" y="60740"/>
                  </a:lnTo>
                  <a:lnTo>
                    <a:pt x="120000" y="61481"/>
                  </a:lnTo>
                  <a:lnTo>
                    <a:pt x="120000" y="61851"/>
                  </a:lnTo>
                  <a:lnTo>
                    <a:pt x="120000" y="61851"/>
                  </a:lnTo>
                  <a:lnTo>
                    <a:pt x="120000" y="62592"/>
                  </a:lnTo>
                  <a:lnTo>
                    <a:pt x="120000" y="62592"/>
                  </a:lnTo>
                  <a:lnTo>
                    <a:pt x="119259" y="68518"/>
                  </a:lnTo>
                  <a:lnTo>
                    <a:pt x="118518" y="74074"/>
                  </a:lnTo>
                  <a:lnTo>
                    <a:pt x="117037" y="79259"/>
                  </a:lnTo>
                  <a:lnTo>
                    <a:pt x="114814" y="84814"/>
                  </a:lnTo>
                  <a:lnTo>
                    <a:pt x="111851" y="89629"/>
                  </a:lnTo>
                  <a:lnTo>
                    <a:pt x="108888" y="94444"/>
                  </a:lnTo>
                  <a:lnTo>
                    <a:pt x="105555" y="98888"/>
                  </a:lnTo>
                  <a:lnTo>
                    <a:pt x="101481" y="102962"/>
                  </a:lnTo>
                  <a:lnTo>
                    <a:pt x="101481" y="102962"/>
                  </a:lnTo>
                  <a:lnTo>
                    <a:pt x="97037" y="107037"/>
                  </a:lnTo>
                  <a:lnTo>
                    <a:pt x="92592" y="110370"/>
                  </a:lnTo>
                  <a:lnTo>
                    <a:pt x="87777" y="113333"/>
                  </a:lnTo>
                  <a:lnTo>
                    <a:pt x="82592" y="115925"/>
                  </a:lnTo>
                  <a:lnTo>
                    <a:pt x="77037" y="117777"/>
                  </a:lnTo>
                  <a:lnTo>
                    <a:pt x="71481" y="118888"/>
                  </a:lnTo>
                  <a:lnTo>
                    <a:pt x="65925" y="119629"/>
                  </a:lnTo>
                  <a:lnTo>
                    <a:pt x="60000" y="120000"/>
                  </a:lnTo>
                  <a:lnTo>
                    <a:pt x="60000" y="120000"/>
                  </a:lnTo>
                  <a:lnTo>
                    <a:pt x="54074" y="119629"/>
                  </a:lnTo>
                  <a:lnTo>
                    <a:pt x="48148" y="118888"/>
                  </a:lnTo>
                  <a:lnTo>
                    <a:pt x="42962" y="117777"/>
                  </a:lnTo>
                  <a:lnTo>
                    <a:pt x="37407" y="115925"/>
                  </a:lnTo>
                  <a:lnTo>
                    <a:pt x="32592" y="113333"/>
                  </a:lnTo>
                  <a:lnTo>
                    <a:pt x="27777" y="110370"/>
                  </a:lnTo>
                  <a:lnTo>
                    <a:pt x="23333" y="107037"/>
                  </a:lnTo>
                  <a:lnTo>
                    <a:pt x="18518" y="102962"/>
                  </a:lnTo>
                  <a:lnTo>
                    <a:pt x="18518" y="102962"/>
                  </a:lnTo>
                  <a:lnTo>
                    <a:pt x="14444" y="98888"/>
                  </a:lnTo>
                  <a:lnTo>
                    <a:pt x="10740" y="94444"/>
                  </a:lnTo>
                  <a:lnTo>
                    <a:pt x="7777" y="89629"/>
                  </a:lnTo>
                  <a:lnTo>
                    <a:pt x="5185" y="84814"/>
                  </a:lnTo>
                  <a:lnTo>
                    <a:pt x="3333" y="79259"/>
                  </a:lnTo>
                  <a:lnTo>
                    <a:pt x="1851" y="74074"/>
                  </a:lnTo>
                  <a:lnTo>
                    <a:pt x="740" y="68518"/>
                  </a:lnTo>
                  <a:lnTo>
                    <a:pt x="370" y="62592"/>
                  </a:lnTo>
                  <a:lnTo>
                    <a:pt x="370" y="62592"/>
                  </a:lnTo>
                  <a:lnTo>
                    <a:pt x="0" y="61851"/>
                  </a:lnTo>
                  <a:lnTo>
                    <a:pt x="0" y="61851"/>
                  </a:lnTo>
                  <a:close/>
                  <a:moveTo>
                    <a:pt x="3703" y="60000"/>
                  </a:moveTo>
                  <a:lnTo>
                    <a:pt x="18518" y="60000"/>
                  </a:lnTo>
                  <a:lnTo>
                    <a:pt x="18518" y="60000"/>
                  </a:lnTo>
                  <a:lnTo>
                    <a:pt x="18888" y="53333"/>
                  </a:lnTo>
                  <a:lnTo>
                    <a:pt x="19629" y="46296"/>
                  </a:lnTo>
                  <a:lnTo>
                    <a:pt x="21481" y="39629"/>
                  </a:lnTo>
                  <a:lnTo>
                    <a:pt x="23333" y="33333"/>
                  </a:lnTo>
                  <a:lnTo>
                    <a:pt x="23333" y="33333"/>
                  </a:lnTo>
                  <a:lnTo>
                    <a:pt x="18148" y="30740"/>
                  </a:lnTo>
                  <a:lnTo>
                    <a:pt x="13703" y="28148"/>
                  </a:lnTo>
                  <a:lnTo>
                    <a:pt x="13703" y="28148"/>
                  </a:lnTo>
                  <a:lnTo>
                    <a:pt x="11481" y="31481"/>
                  </a:lnTo>
                  <a:lnTo>
                    <a:pt x="9259" y="35185"/>
                  </a:lnTo>
                  <a:lnTo>
                    <a:pt x="7777" y="39259"/>
                  </a:lnTo>
                  <a:lnTo>
                    <a:pt x="6296" y="42962"/>
                  </a:lnTo>
                  <a:lnTo>
                    <a:pt x="5185" y="47037"/>
                  </a:lnTo>
                  <a:lnTo>
                    <a:pt x="4444" y="51481"/>
                  </a:lnTo>
                  <a:lnTo>
                    <a:pt x="4074" y="55925"/>
                  </a:lnTo>
                  <a:lnTo>
                    <a:pt x="3703" y="60000"/>
                  </a:lnTo>
                  <a:lnTo>
                    <a:pt x="3703" y="60000"/>
                  </a:lnTo>
                  <a:close/>
                  <a:moveTo>
                    <a:pt x="18888" y="63703"/>
                  </a:moveTo>
                  <a:lnTo>
                    <a:pt x="4074" y="63703"/>
                  </a:lnTo>
                  <a:lnTo>
                    <a:pt x="4074" y="63703"/>
                  </a:lnTo>
                  <a:lnTo>
                    <a:pt x="4444" y="67777"/>
                  </a:lnTo>
                  <a:lnTo>
                    <a:pt x="4814" y="71481"/>
                  </a:lnTo>
                  <a:lnTo>
                    <a:pt x="5925" y="74814"/>
                  </a:lnTo>
                  <a:lnTo>
                    <a:pt x="7037" y="78518"/>
                  </a:lnTo>
                  <a:lnTo>
                    <a:pt x="8148" y="81851"/>
                  </a:lnTo>
                  <a:lnTo>
                    <a:pt x="10000" y="85555"/>
                  </a:lnTo>
                  <a:lnTo>
                    <a:pt x="11851" y="88888"/>
                  </a:lnTo>
                  <a:lnTo>
                    <a:pt x="13703" y="92222"/>
                  </a:lnTo>
                  <a:lnTo>
                    <a:pt x="13703" y="92222"/>
                  </a:lnTo>
                  <a:lnTo>
                    <a:pt x="18148" y="89259"/>
                  </a:lnTo>
                  <a:lnTo>
                    <a:pt x="23333" y="86666"/>
                  </a:lnTo>
                  <a:lnTo>
                    <a:pt x="23333" y="86666"/>
                  </a:lnTo>
                  <a:lnTo>
                    <a:pt x="21851" y="81111"/>
                  </a:lnTo>
                  <a:lnTo>
                    <a:pt x="20000" y="75555"/>
                  </a:lnTo>
                  <a:lnTo>
                    <a:pt x="19259" y="69629"/>
                  </a:lnTo>
                  <a:lnTo>
                    <a:pt x="18888" y="63703"/>
                  </a:lnTo>
                  <a:lnTo>
                    <a:pt x="18888" y="63703"/>
                  </a:lnTo>
                  <a:close/>
                  <a:moveTo>
                    <a:pt x="15925" y="24814"/>
                  </a:moveTo>
                  <a:lnTo>
                    <a:pt x="15925" y="24814"/>
                  </a:lnTo>
                  <a:lnTo>
                    <a:pt x="20740" y="27407"/>
                  </a:lnTo>
                  <a:lnTo>
                    <a:pt x="24444" y="30000"/>
                  </a:lnTo>
                  <a:lnTo>
                    <a:pt x="24444" y="30000"/>
                  </a:lnTo>
                  <a:lnTo>
                    <a:pt x="27777" y="23333"/>
                  </a:lnTo>
                  <a:lnTo>
                    <a:pt x="31481" y="17037"/>
                  </a:lnTo>
                  <a:lnTo>
                    <a:pt x="35555" y="11851"/>
                  </a:lnTo>
                  <a:lnTo>
                    <a:pt x="37777" y="9629"/>
                  </a:lnTo>
                  <a:lnTo>
                    <a:pt x="40000" y="7407"/>
                  </a:lnTo>
                  <a:lnTo>
                    <a:pt x="40000" y="7407"/>
                  </a:lnTo>
                  <a:lnTo>
                    <a:pt x="36666" y="8888"/>
                  </a:lnTo>
                  <a:lnTo>
                    <a:pt x="33333" y="10370"/>
                  </a:lnTo>
                  <a:lnTo>
                    <a:pt x="30000" y="12222"/>
                  </a:lnTo>
                  <a:lnTo>
                    <a:pt x="27037" y="14444"/>
                  </a:lnTo>
                  <a:lnTo>
                    <a:pt x="24074" y="16666"/>
                  </a:lnTo>
                  <a:lnTo>
                    <a:pt x="21481" y="19629"/>
                  </a:lnTo>
                  <a:lnTo>
                    <a:pt x="18518" y="22222"/>
                  </a:lnTo>
                  <a:lnTo>
                    <a:pt x="15925" y="24814"/>
                  </a:lnTo>
                  <a:lnTo>
                    <a:pt x="15925" y="24814"/>
                  </a:lnTo>
                  <a:close/>
                  <a:moveTo>
                    <a:pt x="40000" y="112222"/>
                  </a:moveTo>
                  <a:lnTo>
                    <a:pt x="40000" y="112222"/>
                  </a:lnTo>
                  <a:lnTo>
                    <a:pt x="37777" y="110370"/>
                  </a:lnTo>
                  <a:lnTo>
                    <a:pt x="35555" y="108148"/>
                  </a:lnTo>
                  <a:lnTo>
                    <a:pt x="31481" y="102962"/>
                  </a:lnTo>
                  <a:lnTo>
                    <a:pt x="27777" y="97037"/>
                  </a:lnTo>
                  <a:lnTo>
                    <a:pt x="24444" y="90370"/>
                  </a:lnTo>
                  <a:lnTo>
                    <a:pt x="24444" y="90370"/>
                  </a:lnTo>
                  <a:lnTo>
                    <a:pt x="20740" y="92592"/>
                  </a:lnTo>
                  <a:lnTo>
                    <a:pt x="15925" y="95185"/>
                  </a:lnTo>
                  <a:lnTo>
                    <a:pt x="15925" y="95185"/>
                  </a:lnTo>
                  <a:lnTo>
                    <a:pt x="18518" y="98148"/>
                  </a:lnTo>
                  <a:lnTo>
                    <a:pt x="21481" y="100740"/>
                  </a:lnTo>
                  <a:lnTo>
                    <a:pt x="24074" y="102962"/>
                  </a:lnTo>
                  <a:lnTo>
                    <a:pt x="27037" y="105185"/>
                  </a:lnTo>
                  <a:lnTo>
                    <a:pt x="30000" y="107407"/>
                  </a:lnTo>
                  <a:lnTo>
                    <a:pt x="33333" y="109259"/>
                  </a:lnTo>
                  <a:lnTo>
                    <a:pt x="36666" y="110740"/>
                  </a:lnTo>
                  <a:lnTo>
                    <a:pt x="40000" y="112222"/>
                  </a:lnTo>
                  <a:lnTo>
                    <a:pt x="40000" y="112222"/>
                  </a:lnTo>
                  <a:close/>
                  <a:moveTo>
                    <a:pt x="26666" y="34814"/>
                  </a:moveTo>
                  <a:lnTo>
                    <a:pt x="26666" y="34814"/>
                  </a:lnTo>
                  <a:lnTo>
                    <a:pt x="24814" y="40740"/>
                  </a:lnTo>
                  <a:lnTo>
                    <a:pt x="23703" y="46666"/>
                  </a:lnTo>
                  <a:lnTo>
                    <a:pt x="22962" y="53703"/>
                  </a:lnTo>
                  <a:lnTo>
                    <a:pt x="22592" y="60000"/>
                  </a:lnTo>
                  <a:lnTo>
                    <a:pt x="41111" y="60000"/>
                  </a:lnTo>
                  <a:lnTo>
                    <a:pt x="41111" y="60000"/>
                  </a:lnTo>
                  <a:lnTo>
                    <a:pt x="41481" y="49629"/>
                  </a:lnTo>
                  <a:lnTo>
                    <a:pt x="42222" y="39259"/>
                  </a:lnTo>
                  <a:lnTo>
                    <a:pt x="42222" y="39259"/>
                  </a:lnTo>
                  <a:lnTo>
                    <a:pt x="34444" y="37407"/>
                  </a:lnTo>
                  <a:lnTo>
                    <a:pt x="26666" y="34814"/>
                  </a:lnTo>
                  <a:lnTo>
                    <a:pt x="26666" y="34814"/>
                  </a:lnTo>
                  <a:close/>
                  <a:moveTo>
                    <a:pt x="22962" y="63703"/>
                  </a:moveTo>
                  <a:lnTo>
                    <a:pt x="22962" y="63703"/>
                  </a:lnTo>
                  <a:lnTo>
                    <a:pt x="23333" y="69259"/>
                  </a:lnTo>
                  <a:lnTo>
                    <a:pt x="24074" y="74814"/>
                  </a:lnTo>
                  <a:lnTo>
                    <a:pt x="25185" y="80000"/>
                  </a:lnTo>
                  <a:lnTo>
                    <a:pt x="26666" y="85555"/>
                  </a:lnTo>
                  <a:lnTo>
                    <a:pt x="26666" y="85555"/>
                  </a:lnTo>
                  <a:lnTo>
                    <a:pt x="34444" y="82592"/>
                  </a:lnTo>
                  <a:lnTo>
                    <a:pt x="42222" y="80370"/>
                  </a:lnTo>
                  <a:lnTo>
                    <a:pt x="42222" y="80370"/>
                  </a:lnTo>
                  <a:lnTo>
                    <a:pt x="41481" y="72222"/>
                  </a:lnTo>
                  <a:lnTo>
                    <a:pt x="41111" y="63703"/>
                  </a:lnTo>
                  <a:lnTo>
                    <a:pt x="22962" y="63703"/>
                  </a:lnTo>
                  <a:close/>
                  <a:moveTo>
                    <a:pt x="52592" y="4814"/>
                  </a:moveTo>
                  <a:lnTo>
                    <a:pt x="52592" y="4814"/>
                  </a:lnTo>
                  <a:lnTo>
                    <a:pt x="48518" y="6296"/>
                  </a:lnTo>
                  <a:lnTo>
                    <a:pt x="44814" y="8518"/>
                  </a:lnTo>
                  <a:lnTo>
                    <a:pt x="41481" y="11111"/>
                  </a:lnTo>
                  <a:lnTo>
                    <a:pt x="38148" y="14444"/>
                  </a:lnTo>
                  <a:lnTo>
                    <a:pt x="38148" y="14444"/>
                  </a:lnTo>
                  <a:lnTo>
                    <a:pt x="35185" y="17777"/>
                  </a:lnTo>
                  <a:lnTo>
                    <a:pt x="32592" y="22222"/>
                  </a:lnTo>
                  <a:lnTo>
                    <a:pt x="30000" y="26666"/>
                  </a:lnTo>
                  <a:lnTo>
                    <a:pt x="28148" y="31111"/>
                  </a:lnTo>
                  <a:lnTo>
                    <a:pt x="28148" y="31111"/>
                  </a:lnTo>
                  <a:lnTo>
                    <a:pt x="35185" y="33703"/>
                  </a:lnTo>
                  <a:lnTo>
                    <a:pt x="42962" y="35925"/>
                  </a:lnTo>
                  <a:lnTo>
                    <a:pt x="42962" y="35925"/>
                  </a:lnTo>
                  <a:lnTo>
                    <a:pt x="44444" y="25925"/>
                  </a:lnTo>
                  <a:lnTo>
                    <a:pt x="46666" y="17037"/>
                  </a:lnTo>
                  <a:lnTo>
                    <a:pt x="47777" y="13333"/>
                  </a:lnTo>
                  <a:lnTo>
                    <a:pt x="49259" y="10370"/>
                  </a:lnTo>
                  <a:lnTo>
                    <a:pt x="50370" y="7407"/>
                  </a:lnTo>
                  <a:lnTo>
                    <a:pt x="52592" y="4814"/>
                  </a:lnTo>
                  <a:lnTo>
                    <a:pt x="52592" y="4814"/>
                  </a:lnTo>
                  <a:close/>
                  <a:moveTo>
                    <a:pt x="42962" y="84444"/>
                  </a:moveTo>
                  <a:lnTo>
                    <a:pt x="42962" y="84444"/>
                  </a:lnTo>
                  <a:lnTo>
                    <a:pt x="35185" y="86296"/>
                  </a:lnTo>
                  <a:lnTo>
                    <a:pt x="28148" y="88888"/>
                  </a:lnTo>
                  <a:lnTo>
                    <a:pt x="28148" y="88888"/>
                  </a:lnTo>
                  <a:lnTo>
                    <a:pt x="30000" y="93703"/>
                  </a:lnTo>
                  <a:lnTo>
                    <a:pt x="32592" y="97777"/>
                  </a:lnTo>
                  <a:lnTo>
                    <a:pt x="35185" y="101851"/>
                  </a:lnTo>
                  <a:lnTo>
                    <a:pt x="38148" y="105555"/>
                  </a:lnTo>
                  <a:lnTo>
                    <a:pt x="38148" y="105555"/>
                  </a:lnTo>
                  <a:lnTo>
                    <a:pt x="41481" y="108518"/>
                  </a:lnTo>
                  <a:lnTo>
                    <a:pt x="44814" y="111111"/>
                  </a:lnTo>
                  <a:lnTo>
                    <a:pt x="48518" y="113333"/>
                  </a:lnTo>
                  <a:lnTo>
                    <a:pt x="52592" y="115185"/>
                  </a:lnTo>
                  <a:lnTo>
                    <a:pt x="52592" y="115185"/>
                  </a:lnTo>
                  <a:lnTo>
                    <a:pt x="50370" y="112222"/>
                  </a:lnTo>
                  <a:lnTo>
                    <a:pt x="49259" y="109629"/>
                  </a:lnTo>
                  <a:lnTo>
                    <a:pt x="47777" y="106296"/>
                  </a:lnTo>
                  <a:lnTo>
                    <a:pt x="46666" y="102592"/>
                  </a:lnTo>
                  <a:lnTo>
                    <a:pt x="44444" y="94444"/>
                  </a:lnTo>
                  <a:lnTo>
                    <a:pt x="42962" y="84444"/>
                  </a:lnTo>
                  <a:lnTo>
                    <a:pt x="42962" y="84444"/>
                  </a:lnTo>
                  <a:close/>
                  <a:moveTo>
                    <a:pt x="44814" y="60000"/>
                  </a:moveTo>
                  <a:lnTo>
                    <a:pt x="74814" y="60000"/>
                  </a:lnTo>
                  <a:lnTo>
                    <a:pt x="74814" y="60000"/>
                  </a:lnTo>
                  <a:lnTo>
                    <a:pt x="74814" y="49629"/>
                  </a:lnTo>
                  <a:lnTo>
                    <a:pt x="74074" y="40000"/>
                  </a:lnTo>
                  <a:lnTo>
                    <a:pt x="74074" y="40000"/>
                  </a:lnTo>
                  <a:lnTo>
                    <a:pt x="67037" y="40740"/>
                  </a:lnTo>
                  <a:lnTo>
                    <a:pt x="60000" y="41111"/>
                  </a:lnTo>
                  <a:lnTo>
                    <a:pt x="60000" y="41111"/>
                  </a:lnTo>
                  <a:lnTo>
                    <a:pt x="53333" y="40740"/>
                  </a:lnTo>
                  <a:lnTo>
                    <a:pt x="45925" y="40000"/>
                  </a:lnTo>
                  <a:lnTo>
                    <a:pt x="45925" y="40000"/>
                  </a:lnTo>
                  <a:lnTo>
                    <a:pt x="45185" y="49629"/>
                  </a:lnTo>
                  <a:lnTo>
                    <a:pt x="44814" y="60000"/>
                  </a:lnTo>
                  <a:lnTo>
                    <a:pt x="44814" y="60000"/>
                  </a:lnTo>
                  <a:close/>
                  <a:moveTo>
                    <a:pt x="44814" y="63703"/>
                  </a:moveTo>
                  <a:lnTo>
                    <a:pt x="44814" y="63703"/>
                  </a:lnTo>
                  <a:lnTo>
                    <a:pt x="45185" y="71851"/>
                  </a:lnTo>
                  <a:lnTo>
                    <a:pt x="45925" y="79629"/>
                  </a:lnTo>
                  <a:lnTo>
                    <a:pt x="45925" y="79629"/>
                  </a:lnTo>
                  <a:lnTo>
                    <a:pt x="53333" y="78888"/>
                  </a:lnTo>
                  <a:lnTo>
                    <a:pt x="60000" y="78518"/>
                  </a:lnTo>
                  <a:lnTo>
                    <a:pt x="60000" y="78518"/>
                  </a:lnTo>
                  <a:lnTo>
                    <a:pt x="67037" y="78888"/>
                  </a:lnTo>
                  <a:lnTo>
                    <a:pt x="74074" y="79629"/>
                  </a:lnTo>
                  <a:lnTo>
                    <a:pt x="74074" y="79629"/>
                  </a:lnTo>
                  <a:lnTo>
                    <a:pt x="74444" y="71851"/>
                  </a:lnTo>
                  <a:lnTo>
                    <a:pt x="74814" y="63703"/>
                  </a:lnTo>
                  <a:lnTo>
                    <a:pt x="44814" y="63703"/>
                  </a:lnTo>
                  <a:close/>
                  <a:moveTo>
                    <a:pt x="67777" y="12592"/>
                  </a:moveTo>
                  <a:lnTo>
                    <a:pt x="67777" y="12592"/>
                  </a:lnTo>
                  <a:lnTo>
                    <a:pt x="65925" y="8888"/>
                  </a:lnTo>
                  <a:lnTo>
                    <a:pt x="64074" y="5925"/>
                  </a:lnTo>
                  <a:lnTo>
                    <a:pt x="62222" y="4444"/>
                  </a:lnTo>
                  <a:lnTo>
                    <a:pt x="61111" y="4074"/>
                  </a:lnTo>
                  <a:lnTo>
                    <a:pt x="60000" y="3703"/>
                  </a:lnTo>
                  <a:lnTo>
                    <a:pt x="60000" y="3703"/>
                  </a:lnTo>
                  <a:lnTo>
                    <a:pt x="59259" y="4074"/>
                  </a:lnTo>
                  <a:lnTo>
                    <a:pt x="58148" y="4444"/>
                  </a:lnTo>
                  <a:lnTo>
                    <a:pt x="56296" y="5925"/>
                  </a:lnTo>
                  <a:lnTo>
                    <a:pt x="54444" y="8888"/>
                  </a:lnTo>
                  <a:lnTo>
                    <a:pt x="52222" y="12592"/>
                  </a:lnTo>
                  <a:lnTo>
                    <a:pt x="52222" y="12592"/>
                  </a:lnTo>
                  <a:lnTo>
                    <a:pt x="50370" y="17407"/>
                  </a:lnTo>
                  <a:lnTo>
                    <a:pt x="48518" y="23333"/>
                  </a:lnTo>
                  <a:lnTo>
                    <a:pt x="47407" y="29629"/>
                  </a:lnTo>
                  <a:lnTo>
                    <a:pt x="46296" y="36296"/>
                  </a:lnTo>
                  <a:lnTo>
                    <a:pt x="46296" y="36296"/>
                  </a:lnTo>
                  <a:lnTo>
                    <a:pt x="53333" y="37037"/>
                  </a:lnTo>
                  <a:lnTo>
                    <a:pt x="60000" y="37407"/>
                  </a:lnTo>
                  <a:lnTo>
                    <a:pt x="60000" y="37407"/>
                  </a:lnTo>
                  <a:lnTo>
                    <a:pt x="66666" y="37037"/>
                  </a:lnTo>
                  <a:lnTo>
                    <a:pt x="73703" y="36296"/>
                  </a:lnTo>
                  <a:lnTo>
                    <a:pt x="73703" y="36296"/>
                  </a:lnTo>
                  <a:lnTo>
                    <a:pt x="72592" y="29629"/>
                  </a:lnTo>
                  <a:lnTo>
                    <a:pt x="71111" y="23333"/>
                  </a:lnTo>
                  <a:lnTo>
                    <a:pt x="69629" y="17407"/>
                  </a:lnTo>
                  <a:lnTo>
                    <a:pt x="67777" y="12592"/>
                  </a:lnTo>
                  <a:lnTo>
                    <a:pt x="67777" y="12592"/>
                  </a:lnTo>
                  <a:close/>
                  <a:moveTo>
                    <a:pt x="52222" y="107037"/>
                  </a:moveTo>
                  <a:lnTo>
                    <a:pt x="52222" y="107037"/>
                  </a:lnTo>
                  <a:lnTo>
                    <a:pt x="54444" y="111111"/>
                  </a:lnTo>
                  <a:lnTo>
                    <a:pt x="56296" y="113703"/>
                  </a:lnTo>
                  <a:lnTo>
                    <a:pt x="58148" y="115925"/>
                  </a:lnTo>
                  <a:lnTo>
                    <a:pt x="59259" y="116296"/>
                  </a:lnTo>
                  <a:lnTo>
                    <a:pt x="60000" y="116296"/>
                  </a:lnTo>
                  <a:lnTo>
                    <a:pt x="60000" y="116296"/>
                  </a:lnTo>
                  <a:lnTo>
                    <a:pt x="61111" y="116296"/>
                  </a:lnTo>
                  <a:lnTo>
                    <a:pt x="62222" y="115925"/>
                  </a:lnTo>
                  <a:lnTo>
                    <a:pt x="64074" y="113703"/>
                  </a:lnTo>
                  <a:lnTo>
                    <a:pt x="65925" y="111111"/>
                  </a:lnTo>
                  <a:lnTo>
                    <a:pt x="67777" y="107037"/>
                  </a:lnTo>
                  <a:lnTo>
                    <a:pt x="67777" y="107037"/>
                  </a:lnTo>
                  <a:lnTo>
                    <a:pt x="69629" y="102222"/>
                  </a:lnTo>
                  <a:lnTo>
                    <a:pt x="71111" y="96666"/>
                  </a:lnTo>
                  <a:lnTo>
                    <a:pt x="72592" y="90740"/>
                  </a:lnTo>
                  <a:lnTo>
                    <a:pt x="73703" y="83703"/>
                  </a:lnTo>
                  <a:lnTo>
                    <a:pt x="73703" y="83703"/>
                  </a:lnTo>
                  <a:lnTo>
                    <a:pt x="66666" y="82962"/>
                  </a:lnTo>
                  <a:lnTo>
                    <a:pt x="60000" y="82592"/>
                  </a:lnTo>
                  <a:lnTo>
                    <a:pt x="60000" y="82592"/>
                  </a:lnTo>
                  <a:lnTo>
                    <a:pt x="53333" y="82962"/>
                  </a:lnTo>
                  <a:lnTo>
                    <a:pt x="46296" y="83703"/>
                  </a:lnTo>
                  <a:lnTo>
                    <a:pt x="46296" y="83703"/>
                  </a:lnTo>
                  <a:lnTo>
                    <a:pt x="47407" y="90740"/>
                  </a:lnTo>
                  <a:lnTo>
                    <a:pt x="48518" y="96666"/>
                  </a:lnTo>
                  <a:lnTo>
                    <a:pt x="50370" y="102222"/>
                  </a:lnTo>
                  <a:lnTo>
                    <a:pt x="52222" y="107037"/>
                  </a:lnTo>
                  <a:lnTo>
                    <a:pt x="52222" y="107037"/>
                  </a:lnTo>
                  <a:close/>
                  <a:moveTo>
                    <a:pt x="92222" y="31111"/>
                  </a:moveTo>
                  <a:lnTo>
                    <a:pt x="92222" y="31111"/>
                  </a:lnTo>
                  <a:lnTo>
                    <a:pt x="90000" y="26666"/>
                  </a:lnTo>
                  <a:lnTo>
                    <a:pt x="87777" y="22222"/>
                  </a:lnTo>
                  <a:lnTo>
                    <a:pt x="84814" y="17777"/>
                  </a:lnTo>
                  <a:lnTo>
                    <a:pt x="81481" y="14444"/>
                  </a:lnTo>
                  <a:lnTo>
                    <a:pt x="81481" y="14444"/>
                  </a:lnTo>
                  <a:lnTo>
                    <a:pt x="78518" y="11111"/>
                  </a:lnTo>
                  <a:lnTo>
                    <a:pt x="75185" y="8518"/>
                  </a:lnTo>
                  <a:lnTo>
                    <a:pt x="71481" y="6296"/>
                  </a:lnTo>
                  <a:lnTo>
                    <a:pt x="67777" y="4814"/>
                  </a:lnTo>
                  <a:lnTo>
                    <a:pt x="67777" y="4814"/>
                  </a:lnTo>
                  <a:lnTo>
                    <a:pt x="69259" y="7407"/>
                  </a:lnTo>
                  <a:lnTo>
                    <a:pt x="70740" y="10370"/>
                  </a:lnTo>
                  <a:lnTo>
                    <a:pt x="72222" y="13333"/>
                  </a:lnTo>
                  <a:lnTo>
                    <a:pt x="73333" y="17037"/>
                  </a:lnTo>
                  <a:lnTo>
                    <a:pt x="75555" y="25925"/>
                  </a:lnTo>
                  <a:lnTo>
                    <a:pt x="77037" y="35925"/>
                  </a:lnTo>
                  <a:lnTo>
                    <a:pt x="77037" y="35925"/>
                  </a:lnTo>
                  <a:lnTo>
                    <a:pt x="85185" y="33703"/>
                  </a:lnTo>
                  <a:lnTo>
                    <a:pt x="92222" y="31111"/>
                  </a:lnTo>
                  <a:lnTo>
                    <a:pt x="92222" y="31111"/>
                  </a:lnTo>
                  <a:close/>
                  <a:moveTo>
                    <a:pt x="67777" y="115185"/>
                  </a:moveTo>
                  <a:lnTo>
                    <a:pt x="67777" y="115185"/>
                  </a:lnTo>
                  <a:lnTo>
                    <a:pt x="71481" y="113333"/>
                  </a:lnTo>
                  <a:lnTo>
                    <a:pt x="75185" y="111111"/>
                  </a:lnTo>
                  <a:lnTo>
                    <a:pt x="78518" y="108518"/>
                  </a:lnTo>
                  <a:lnTo>
                    <a:pt x="81481" y="105555"/>
                  </a:lnTo>
                  <a:lnTo>
                    <a:pt x="81481" y="105555"/>
                  </a:lnTo>
                  <a:lnTo>
                    <a:pt x="84814" y="101851"/>
                  </a:lnTo>
                  <a:lnTo>
                    <a:pt x="87777" y="97777"/>
                  </a:lnTo>
                  <a:lnTo>
                    <a:pt x="90000" y="93703"/>
                  </a:lnTo>
                  <a:lnTo>
                    <a:pt x="92222" y="88888"/>
                  </a:lnTo>
                  <a:lnTo>
                    <a:pt x="92222" y="88888"/>
                  </a:lnTo>
                  <a:lnTo>
                    <a:pt x="85185" y="86296"/>
                  </a:lnTo>
                  <a:lnTo>
                    <a:pt x="77037" y="84444"/>
                  </a:lnTo>
                  <a:lnTo>
                    <a:pt x="77037" y="84444"/>
                  </a:lnTo>
                  <a:lnTo>
                    <a:pt x="75555" y="94444"/>
                  </a:lnTo>
                  <a:lnTo>
                    <a:pt x="73333" y="102592"/>
                  </a:lnTo>
                  <a:lnTo>
                    <a:pt x="72222" y="106296"/>
                  </a:lnTo>
                  <a:lnTo>
                    <a:pt x="70740" y="109629"/>
                  </a:lnTo>
                  <a:lnTo>
                    <a:pt x="69259" y="112222"/>
                  </a:lnTo>
                  <a:lnTo>
                    <a:pt x="67777" y="115185"/>
                  </a:lnTo>
                  <a:lnTo>
                    <a:pt x="67777" y="115185"/>
                  </a:lnTo>
                  <a:close/>
                  <a:moveTo>
                    <a:pt x="97407" y="60000"/>
                  </a:moveTo>
                  <a:lnTo>
                    <a:pt x="97407" y="60000"/>
                  </a:lnTo>
                  <a:lnTo>
                    <a:pt x="97407" y="53703"/>
                  </a:lnTo>
                  <a:lnTo>
                    <a:pt x="96666" y="46666"/>
                  </a:lnTo>
                  <a:lnTo>
                    <a:pt x="95185" y="40740"/>
                  </a:lnTo>
                  <a:lnTo>
                    <a:pt x="93703" y="34814"/>
                  </a:lnTo>
                  <a:lnTo>
                    <a:pt x="93703" y="34814"/>
                  </a:lnTo>
                  <a:lnTo>
                    <a:pt x="85925" y="37407"/>
                  </a:lnTo>
                  <a:lnTo>
                    <a:pt x="77407" y="39259"/>
                  </a:lnTo>
                  <a:lnTo>
                    <a:pt x="77407" y="39259"/>
                  </a:lnTo>
                  <a:lnTo>
                    <a:pt x="78518" y="49629"/>
                  </a:lnTo>
                  <a:lnTo>
                    <a:pt x="78518" y="60000"/>
                  </a:lnTo>
                  <a:lnTo>
                    <a:pt x="97407" y="60000"/>
                  </a:lnTo>
                  <a:close/>
                  <a:moveTo>
                    <a:pt x="97407" y="63703"/>
                  </a:moveTo>
                  <a:lnTo>
                    <a:pt x="78518" y="63703"/>
                  </a:lnTo>
                  <a:lnTo>
                    <a:pt x="78518" y="63703"/>
                  </a:lnTo>
                  <a:lnTo>
                    <a:pt x="78148" y="72222"/>
                  </a:lnTo>
                  <a:lnTo>
                    <a:pt x="77407" y="80370"/>
                  </a:lnTo>
                  <a:lnTo>
                    <a:pt x="77407" y="80370"/>
                  </a:lnTo>
                  <a:lnTo>
                    <a:pt x="85925" y="82592"/>
                  </a:lnTo>
                  <a:lnTo>
                    <a:pt x="93703" y="85555"/>
                  </a:lnTo>
                  <a:lnTo>
                    <a:pt x="93703" y="85555"/>
                  </a:lnTo>
                  <a:lnTo>
                    <a:pt x="95185" y="80000"/>
                  </a:lnTo>
                  <a:lnTo>
                    <a:pt x="96296" y="74814"/>
                  </a:lnTo>
                  <a:lnTo>
                    <a:pt x="97037" y="69259"/>
                  </a:lnTo>
                  <a:lnTo>
                    <a:pt x="97407" y="63703"/>
                  </a:lnTo>
                  <a:lnTo>
                    <a:pt x="97407" y="63703"/>
                  </a:lnTo>
                  <a:close/>
                  <a:moveTo>
                    <a:pt x="79629" y="7407"/>
                  </a:moveTo>
                  <a:lnTo>
                    <a:pt x="79629" y="7407"/>
                  </a:lnTo>
                  <a:lnTo>
                    <a:pt x="82592" y="9629"/>
                  </a:lnTo>
                  <a:lnTo>
                    <a:pt x="84814" y="11851"/>
                  </a:lnTo>
                  <a:lnTo>
                    <a:pt x="88888" y="17037"/>
                  </a:lnTo>
                  <a:lnTo>
                    <a:pt x="92592" y="23333"/>
                  </a:lnTo>
                  <a:lnTo>
                    <a:pt x="95555" y="30000"/>
                  </a:lnTo>
                  <a:lnTo>
                    <a:pt x="95555" y="30000"/>
                  </a:lnTo>
                  <a:lnTo>
                    <a:pt x="99629" y="27407"/>
                  </a:lnTo>
                  <a:lnTo>
                    <a:pt x="103703" y="24814"/>
                  </a:lnTo>
                  <a:lnTo>
                    <a:pt x="103703" y="24814"/>
                  </a:lnTo>
                  <a:lnTo>
                    <a:pt x="101481" y="22222"/>
                  </a:lnTo>
                  <a:lnTo>
                    <a:pt x="98888" y="19629"/>
                  </a:lnTo>
                  <a:lnTo>
                    <a:pt x="95925" y="16666"/>
                  </a:lnTo>
                  <a:lnTo>
                    <a:pt x="92962" y="14444"/>
                  </a:lnTo>
                  <a:lnTo>
                    <a:pt x="90000" y="12222"/>
                  </a:lnTo>
                  <a:lnTo>
                    <a:pt x="87037" y="10370"/>
                  </a:lnTo>
                  <a:lnTo>
                    <a:pt x="83703" y="8888"/>
                  </a:lnTo>
                  <a:lnTo>
                    <a:pt x="79629" y="7407"/>
                  </a:lnTo>
                  <a:lnTo>
                    <a:pt x="79629" y="7407"/>
                  </a:lnTo>
                  <a:close/>
                  <a:moveTo>
                    <a:pt x="103703" y="95185"/>
                  </a:moveTo>
                  <a:lnTo>
                    <a:pt x="103703" y="95185"/>
                  </a:lnTo>
                  <a:lnTo>
                    <a:pt x="99629" y="92592"/>
                  </a:lnTo>
                  <a:lnTo>
                    <a:pt x="95555" y="90370"/>
                  </a:lnTo>
                  <a:lnTo>
                    <a:pt x="95555" y="90370"/>
                  </a:lnTo>
                  <a:lnTo>
                    <a:pt x="92592" y="97037"/>
                  </a:lnTo>
                  <a:lnTo>
                    <a:pt x="88888" y="102962"/>
                  </a:lnTo>
                  <a:lnTo>
                    <a:pt x="84814" y="108148"/>
                  </a:lnTo>
                  <a:lnTo>
                    <a:pt x="82592" y="110370"/>
                  </a:lnTo>
                  <a:lnTo>
                    <a:pt x="79629" y="112222"/>
                  </a:lnTo>
                  <a:lnTo>
                    <a:pt x="79629" y="112222"/>
                  </a:lnTo>
                  <a:lnTo>
                    <a:pt x="83703" y="110740"/>
                  </a:lnTo>
                  <a:lnTo>
                    <a:pt x="87037" y="109259"/>
                  </a:lnTo>
                  <a:lnTo>
                    <a:pt x="90000" y="107407"/>
                  </a:lnTo>
                  <a:lnTo>
                    <a:pt x="92962" y="105185"/>
                  </a:lnTo>
                  <a:lnTo>
                    <a:pt x="95925" y="102962"/>
                  </a:lnTo>
                  <a:lnTo>
                    <a:pt x="98888" y="100740"/>
                  </a:lnTo>
                  <a:lnTo>
                    <a:pt x="101481" y="98148"/>
                  </a:lnTo>
                  <a:lnTo>
                    <a:pt x="103703" y="95185"/>
                  </a:lnTo>
                  <a:lnTo>
                    <a:pt x="103703" y="95185"/>
                  </a:lnTo>
                  <a:close/>
                  <a:moveTo>
                    <a:pt x="116296" y="60000"/>
                  </a:moveTo>
                  <a:lnTo>
                    <a:pt x="116296" y="60000"/>
                  </a:lnTo>
                  <a:lnTo>
                    <a:pt x="116296" y="55925"/>
                  </a:lnTo>
                  <a:lnTo>
                    <a:pt x="115925" y="51481"/>
                  </a:lnTo>
                  <a:lnTo>
                    <a:pt x="115185" y="47037"/>
                  </a:lnTo>
                  <a:lnTo>
                    <a:pt x="114074" y="42962"/>
                  </a:lnTo>
                  <a:lnTo>
                    <a:pt x="112222" y="39259"/>
                  </a:lnTo>
                  <a:lnTo>
                    <a:pt x="110370" y="35185"/>
                  </a:lnTo>
                  <a:lnTo>
                    <a:pt x="108518" y="31481"/>
                  </a:lnTo>
                  <a:lnTo>
                    <a:pt x="105925" y="28148"/>
                  </a:lnTo>
                  <a:lnTo>
                    <a:pt x="105925" y="28148"/>
                  </a:lnTo>
                  <a:lnTo>
                    <a:pt x="101481" y="30740"/>
                  </a:lnTo>
                  <a:lnTo>
                    <a:pt x="96666" y="33333"/>
                  </a:lnTo>
                  <a:lnTo>
                    <a:pt x="96666" y="33333"/>
                  </a:lnTo>
                  <a:lnTo>
                    <a:pt x="98888" y="39629"/>
                  </a:lnTo>
                  <a:lnTo>
                    <a:pt x="100000" y="46296"/>
                  </a:lnTo>
                  <a:lnTo>
                    <a:pt x="101111" y="53333"/>
                  </a:lnTo>
                  <a:lnTo>
                    <a:pt x="101111" y="60000"/>
                  </a:lnTo>
                  <a:lnTo>
                    <a:pt x="116296" y="60000"/>
                  </a:lnTo>
                  <a:close/>
                  <a:moveTo>
                    <a:pt x="96666" y="86666"/>
                  </a:moveTo>
                  <a:lnTo>
                    <a:pt x="96666" y="86666"/>
                  </a:lnTo>
                  <a:lnTo>
                    <a:pt x="101481" y="89259"/>
                  </a:lnTo>
                  <a:lnTo>
                    <a:pt x="105925" y="92222"/>
                  </a:lnTo>
                  <a:lnTo>
                    <a:pt x="105925" y="92222"/>
                  </a:lnTo>
                  <a:lnTo>
                    <a:pt x="108148" y="88888"/>
                  </a:lnTo>
                  <a:lnTo>
                    <a:pt x="110000" y="85555"/>
                  </a:lnTo>
                  <a:lnTo>
                    <a:pt x="111481" y="81851"/>
                  </a:lnTo>
                  <a:lnTo>
                    <a:pt x="113333" y="78518"/>
                  </a:lnTo>
                  <a:lnTo>
                    <a:pt x="114444" y="74814"/>
                  </a:lnTo>
                  <a:lnTo>
                    <a:pt x="115185" y="71481"/>
                  </a:lnTo>
                  <a:lnTo>
                    <a:pt x="115925" y="67777"/>
                  </a:lnTo>
                  <a:lnTo>
                    <a:pt x="116296" y="63703"/>
                  </a:lnTo>
                  <a:lnTo>
                    <a:pt x="101111" y="63703"/>
                  </a:lnTo>
                  <a:lnTo>
                    <a:pt x="101111" y="63703"/>
                  </a:lnTo>
                  <a:lnTo>
                    <a:pt x="100370" y="69629"/>
                  </a:lnTo>
                  <a:lnTo>
                    <a:pt x="99629" y="75555"/>
                  </a:lnTo>
                  <a:lnTo>
                    <a:pt x="98518" y="81111"/>
                  </a:lnTo>
                  <a:lnTo>
                    <a:pt x="96666" y="86666"/>
                  </a:lnTo>
                  <a:lnTo>
                    <a:pt x="96666" y="8666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105492" y="2414527"/>
              <a:ext cx="409417" cy="3527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935" y="0"/>
                  </a:moveTo>
                  <a:lnTo>
                    <a:pt x="115187" y="0"/>
                  </a:lnTo>
                  <a:lnTo>
                    <a:pt x="115187" y="0"/>
                  </a:lnTo>
                  <a:lnTo>
                    <a:pt x="117112" y="370"/>
                  </a:lnTo>
                  <a:lnTo>
                    <a:pt x="118716" y="1851"/>
                  </a:lnTo>
                  <a:lnTo>
                    <a:pt x="118716" y="1851"/>
                  </a:lnTo>
                  <a:lnTo>
                    <a:pt x="119679" y="3333"/>
                  </a:lnTo>
                  <a:lnTo>
                    <a:pt x="120000" y="5555"/>
                  </a:lnTo>
                  <a:lnTo>
                    <a:pt x="120000" y="114444"/>
                  </a:lnTo>
                  <a:lnTo>
                    <a:pt x="120000" y="114444"/>
                  </a:lnTo>
                  <a:lnTo>
                    <a:pt x="119679" y="116666"/>
                  </a:lnTo>
                  <a:lnTo>
                    <a:pt x="118716" y="118518"/>
                  </a:lnTo>
                  <a:lnTo>
                    <a:pt x="118716" y="118518"/>
                  </a:lnTo>
                  <a:lnTo>
                    <a:pt x="117112" y="119629"/>
                  </a:lnTo>
                  <a:lnTo>
                    <a:pt x="115187" y="120000"/>
                  </a:lnTo>
                  <a:lnTo>
                    <a:pt x="95935" y="120000"/>
                  </a:lnTo>
                  <a:lnTo>
                    <a:pt x="24385" y="120000"/>
                  </a:lnTo>
                  <a:lnTo>
                    <a:pt x="4812" y="120000"/>
                  </a:lnTo>
                  <a:lnTo>
                    <a:pt x="4812" y="120000"/>
                  </a:lnTo>
                  <a:lnTo>
                    <a:pt x="2887" y="119629"/>
                  </a:lnTo>
                  <a:lnTo>
                    <a:pt x="1604" y="118518"/>
                  </a:lnTo>
                  <a:lnTo>
                    <a:pt x="1604" y="118518"/>
                  </a:lnTo>
                  <a:lnTo>
                    <a:pt x="320" y="116666"/>
                  </a:lnTo>
                  <a:lnTo>
                    <a:pt x="0" y="114444"/>
                  </a:lnTo>
                  <a:lnTo>
                    <a:pt x="0" y="5555"/>
                  </a:lnTo>
                  <a:lnTo>
                    <a:pt x="0" y="5555"/>
                  </a:lnTo>
                  <a:lnTo>
                    <a:pt x="320" y="3333"/>
                  </a:lnTo>
                  <a:lnTo>
                    <a:pt x="1604" y="1851"/>
                  </a:lnTo>
                  <a:lnTo>
                    <a:pt x="1604" y="1851"/>
                  </a:lnTo>
                  <a:lnTo>
                    <a:pt x="2887" y="370"/>
                  </a:lnTo>
                  <a:lnTo>
                    <a:pt x="4812" y="0"/>
                  </a:lnTo>
                  <a:lnTo>
                    <a:pt x="24385" y="0"/>
                  </a:lnTo>
                  <a:lnTo>
                    <a:pt x="95935" y="0"/>
                  </a:lnTo>
                  <a:close/>
                  <a:moveTo>
                    <a:pt x="4812" y="116296"/>
                  </a:moveTo>
                  <a:lnTo>
                    <a:pt x="22780" y="116296"/>
                  </a:lnTo>
                  <a:lnTo>
                    <a:pt x="22780" y="3703"/>
                  </a:lnTo>
                  <a:lnTo>
                    <a:pt x="4812" y="3703"/>
                  </a:lnTo>
                  <a:lnTo>
                    <a:pt x="4812" y="3703"/>
                  </a:lnTo>
                  <a:lnTo>
                    <a:pt x="4171" y="3703"/>
                  </a:lnTo>
                  <a:lnTo>
                    <a:pt x="3850" y="4074"/>
                  </a:lnTo>
                  <a:lnTo>
                    <a:pt x="3529" y="4814"/>
                  </a:lnTo>
                  <a:lnTo>
                    <a:pt x="3208" y="5555"/>
                  </a:lnTo>
                  <a:lnTo>
                    <a:pt x="3208" y="114444"/>
                  </a:lnTo>
                  <a:lnTo>
                    <a:pt x="3208" y="114444"/>
                  </a:lnTo>
                  <a:lnTo>
                    <a:pt x="3529" y="115185"/>
                  </a:lnTo>
                  <a:lnTo>
                    <a:pt x="3850" y="115925"/>
                  </a:lnTo>
                  <a:lnTo>
                    <a:pt x="4171" y="116296"/>
                  </a:lnTo>
                  <a:lnTo>
                    <a:pt x="4812" y="116296"/>
                  </a:lnTo>
                  <a:lnTo>
                    <a:pt x="4812" y="116296"/>
                  </a:lnTo>
                  <a:close/>
                  <a:moveTo>
                    <a:pt x="8021" y="17037"/>
                  </a:moveTo>
                  <a:lnTo>
                    <a:pt x="8021" y="17037"/>
                  </a:lnTo>
                  <a:lnTo>
                    <a:pt x="8342" y="16296"/>
                  </a:lnTo>
                  <a:lnTo>
                    <a:pt x="8663" y="15555"/>
                  </a:lnTo>
                  <a:lnTo>
                    <a:pt x="8983" y="15185"/>
                  </a:lnTo>
                  <a:lnTo>
                    <a:pt x="9625" y="15185"/>
                  </a:lnTo>
                  <a:lnTo>
                    <a:pt x="16363" y="15185"/>
                  </a:lnTo>
                  <a:lnTo>
                    <a:pt x="16363" y="15185"/>
                  </a:lnTo>
                  <a:lnTo>
                    <a:pt x="17005" y="15185"/>
                  </a:lnTo>
                  <a:lnTo>
                    <a:pt x="17647" y="15555"/>
                  </a:lnTo>
                  <a:lnTo>
                    <a:pt x="17967" y="16296"/>
                  </a:lnTo>
                  <a:lnTo>
                    <a:pt x="17967" y="17037"/>
                  </a:lnTo>
                  <a:lnTo>
                    <a:pt x="17967" y="17037"/>
                  </a:lnTo>
                  <a:lnTo>
                    <a:pt x="17967" y="17777"/>
                  </a:lnTo>
                  <a:lnTo>
                    <a:pt x="17647" y="18518"/>
                  </a:lnTo>
                  <a:lnTo>
                    <a:pt x="17005" y="18888"/>
                  </a:lnTo>
                  <a:lnTo>
                    <a:pt x="16363" y="18888"/>
                  </a:lnTo>
                  <a:lnTo>
                    <a:pt x="9625" y="18888"/>
                  </a:lnTo>
                  <a:lnTo>
                    <a:pt x="9625" y="18888"/>
                  </a:lnTo>
                  <a:lnTo>
                    <a:pt x="8983" y="18888"/>
                  </a:lnTo>
                  <a:lnTo>
                    <a:pt x="8663" y="18518"/>
                  </a:lnTo>
                  <a:lnTo>
                    <a:pt x="8342" y="17777"/>
                  </a:lnTo>
                  <a:lnTo>
                    <a:pt x="8021" y="17037"/>
                  </a:lnTo>
                  <a:lnTo>
                    <a:pt x="8021" y="17037"/>
                  </a:lnTo>
                  <a:close/>
                  <a:moveTo>
                    <a:pt x="17967" y="31851"/>
                  </a:moveTo>
                  <a:lnTo>
                    <a:pt x="17967" y="31851"/>
                  </a:lnTo>
                  <a:lnTo>
                    <a:pt x="17967" y="32592"/>
                  </a:lnTo>
                  <a:lnTo>
                    <a:pt x="17647" y="33333"/>
                  </a:lnTo>
                  <a:lnTo>
                    <a:pt x="17005" y="33703"/>
                  </a:lnTo>
                  <a:lnTo>
                    <a:pt x="16363" y="33703"/>
                  </a:lnTo>
                  <a:lnTo>
                    <a:pt x="9625" y="33703"/>
                  </a:lnTo>
                  <a:lnTo>
                    <a:pt x="9625" y="33703"/>
                  </a:lnTo>
                  <a:lnTo>
                    <a:pt x="8983" y="33703"/>
                  </a:lnTo>
                  <a:lnTo>
                    <a:pt x="8663" y="33333"/>
                  </a:lnTo>
                  <a:lnTo>
                    <a:pt x="8342" y="32592"/>
                  </a:lnTo>
                  <a:lnTo>
                    <a:pt x="8021" y="31851"/>
                  </a:lnTo>
                  <a:lnTo>
                    <a:pt x="8021" y="31851"/>
                  </a:lnTo>
                  <a:lnTo>
                    <a:pt x="8342" y="31111"/>
                  </a:lnTo>
                  <a:lnTo>
                    <a:pt x="8663" y="30370"/>
                  </a:lnTo>
                  <a:lnTo>
                    <a:pt x="8983" y="30000"/>
                  </a:lnTo>
                  <a:lnTo>
                    <a:pt x="9625" y="30000"/>
                  </a:lnTo>
                  <a:lnTo>
                    <a:pt x="16363" y="30000"/>
                  </a:lnTo>
                  <a:lnTo>
                    <a:pt x="16363" y="30000"/>
                  </a:lnTo>
                  <a:lnTo>
                    <a:pt x="17005" y="30000"/>
                  </a:lnTo>
                  <a:lnTo>
                    <a:pt x="17647" y="30370"/>
                  </a:lnTo>
                  <a:lnTo>
                    <a:pt x="17967" y="31111"/>
                  </a:lnTo>
                  <a:lnTo>
                    <a:pt x="17967" y="31851"/>
                  </a:lnTo>
                  <a:lnTo>
                    <a:pt x="17967" y="31851"/>
                  </a:lnTo>
                  <a:close/>
                  <a:moveTo>
                    <a:pt x="17967" y="47037"/>
                  </a:moveTo>
                  <a:lnTo>
                    <a:pt x="17967" y="47037"/>
                  </a:lnTo>
                  <a:lnTo>
                    <a:pt x="17967" y="47777"/>
                  </a:lnTo>
                  <a:lnTo>
                    <a:pt x="17647" y="48518"/>
                  </a:lnTo>
                  <a:lnTo>
                    <a:pt x="17005" y="48888"/>
                  </a:lnTo>
                  <a:lnTo>
                    <a:pt x="16363" y="48888"/>
                  </a:lnTo>
                  <a:lnTo>
                    <a:pt x="9625" y="48888"/>
                  </a:lnTo>
                  <a:lnTo>
                    <a:pt x="9625" y="48888"/>
                  </a:lnTo>
                  <a:lnTo>
                    <a:pt x="8983" y="48888"/>
                  </a:lnTo>
                  <a:lnTo>
                    <a:pt x="8663" y="48518"/>
                  </a:lnTo>
                  <a:lnTo>
                    <a:pt x="8342" y="47777"/>
                  </a:lnTo>
                  <a:lnTo>
                    <a:pt x="8021" y="47037"/>
                  </a:lnTo>
                  <a:lnTo>
                    <a:pt x="8021" y="47037"/>
                  </a:lnTo>
                  <a:lnTo>
                    <a:pt x="8342" y="46296"/>
                  </a:lnTo>
                  <a:lnTo>
                    <a:pt x="8663" y="45555"/>
                  </a:lnTo>
                  <a:lnTo>
                    <a:pt x="8983" y="45185"/>
                  </a:lnTo>
                  <a:lnTo>
                    <a:pt x="9625" y="45185"/>
                  </a:lnTo>
                  <a:lnTo>
                    <a:pt x="16363" y="45185"/>
                  </a:lnTo>
                  <a:lnTo>
                    <a:pt x="16363" y="45185"/>
                  </a:lnTo>
                  <a:lnTo>
                    <a:pt x="17005" y="45185"/>
                  </a:lnTo>
                  <a:lnTo>
                    <a:pt x="17647" y="45555"/>
                  </a:lnTo>
                  <a:lnTo>
                    <a:pt x="17967" y="46296"/>
                  </a:lnTo>
                  <a:lnTo>
                    <a:pt x="17967" y="47037"/>
                  </a:lnTo>
                  <a:lnTo>
                    <a:pt x="17967" y="47037"/>
                  </a:lnTo>
                  <a:close/>
                  <a:moveTo>
                    <a:pt x="17967" y="61851"/>
                  </a:moveTo>
                  <a:lnTo>
                    <a:pt x="17967" y="61851"/>
                  </a:lnTo>
                  <a:lnTo>
                    <a:pt x="17967" y="62592"/>
                  </a:lnTo>
                  <a:lnTo>
                    <a:pt x="17647" y="63333"/>
                  </a:lnTo>
                  <a:lnTo>
                    <a:pt x="17005" y="63703"/>
                  </a:lnTo>
                  <a:lnTo>
                    <a:pt x="16363" y="63703"/>
                  </a:lnTo>
                  <a:lnTo>
                    <a:pt x="9625" y="63703"/>
                  </a:lnTo>
                  <a:lnTo>
                    <a:pt x="9625" y="63703"/>
                  </a:lnTo>
                  <a:lnTo>
                    <a:pt x="8983" y="63703"/>
                  </a:lnTo>
                  <a:lnTo>
                    <a:pt x="8663" y="63333"/>
                  </a:lnTo>
                  <a:lnTo>
                    <a:pt x="8342" y="62592"/>
                  </a:lnTo>
                  <a:lnTo>
                    <a:pt x="8021" y="61851"/>
                  </a:lnTo>
                  <a:lnTo>
                    <a:pt x="8021" y="61851"/>
                  </a:lnTo>
                  <a:lnTo>
                    <a:pt x="8342" y="61111"/>
                  </a:lnTo>
                  <a:lnTo>
                    <a:pt x="8663" y="60370"/>
                  </a:lnTo>
                  <a:lnTo>
                    <a:pt x="8983" y="60000"/>
                  </a:lnTo>
                  <a:lnTo>
                    <a:pt x="9625" y="60000"/>
                  </a:lnTo>
                  <a:lnTo>
                    <a:pt x="16363" y="60000"/>
                  </a:lnTo>
                  <a:lnTo>
                    <a:pt x="16363" y="60000"/>
                  </a:lnTo>
                  <a:lnTo>
                    <a:pt x="17005" y="60000"/>
                  </a:lnTo>
                  <a:lnTo>
                    <a:pt x="17647" y="60370"/>
                  </a:lnTo>
                  <a:lnTo>
                    <a:pt x="17967" y="61111"/>
                  </a:lnTo>
                  <a:lnTo>
                    <a:pt x="17967" y="61851"/>
                  </a:lnTo>
                  <a:lnTo>
                    <a:pt x="17967" y="61851"/>
                  </a:lnTo>
                  <a:close/>
                  <a:moveTo>
                    <a:pt x="17967" y="77037"/>
                  </a:moveTo>
                  <a:lnTo>
                    <a:pt x="17967" y="77037"/>
                  </a:lnTo>
                  <a:lnTo>
                    <a:pt x="17967" y="77777"/>
                  </a:lnTo>
                  <a:lnTo>
                    <a:pt x="17647" y="78518"/>
                  </a:lnTo>
                  <a:lnTo>
                    <a:pt x="17005" y="78888"/>
                  </a:lnTo>
                  <a:lnTo>
                    <a:pt x="16363" y="78888"/>
                  </a:lnTo>
                  <a:lnTo>
                    <a:pt x="9625" y="78888"/>
                  </a:lnTo>
                  <a:lnTo>
                    <a:pt x="9625" y="78888"/>
                  </a:lnTo>
                  <a:lnTo>
                    <a:pt x="8983" y="78888"/>
                  </a:lnTo>
                  <a:lnTo>
                    <a:pt x="8663" y="78518"/>
                  </a:lnTo>
                  <a:lnTo>
                    <a:pt x="8342" y="77777"/>
                  </a:lnTo>
                  <a:lnTo>
                    <a:pt x="8021" y="77037"/>
                  </a:lnTo>
                  <a:lnTo>
                    <a:pt x="8021" y="77037"/>
                  </a:lnTo>
                  <a:lnTo>
                    <a:pt x="8342" y="76296"/>
                  </a:lnTo>
                  <a:lnTo>
                    <a:pt x="8663" y="75555"/>
                  </a:lnTo>
                  <a:lnTo>
                    <a:pt x="8983" y="75185"/>
                  </a:lnTo>
                  <a:lnTo>
                    <a:pt x="9625" y="75185"/>
                  </a:lnTo>
                  <a:lnTo>
                    <a:pt x="16363" y="75185"/>
                  </a:lnTo>
                  <a:lnTo>
                    <a:pt x="16363" y="75185"/>
                  </a:lnTo>
                  <a:lnTo>
                    <a:pt x="17005" y="75185"/>
                  </a:lnTo>
                  <a:lnTo>
                    <a:pt x="17647" y="75555"/>
                  </a:lnTo>
                  <a:lnTo>
                    <a:pt x="17967" y="76296"/>
                  </a:lnTo>
                  <a:lnTo>
                    <a:pt x="17967" y="77037"/>
                  </a:lnTo>
                  <a:lnTo>
                    <a:pt x="17967" y="77037"/>
                  </a:lnTo>
                  <a:close/>
                  <a:moveTo>
                    <a:pt x="17967" y="91851"/>
                  </a:moveTo>
                  <a:lnTo>
                    <a:pt x="17967" y="91851"/>
                  </a:lnTo>
                  <a:lnTo>
                    <a:pt x="17967" y="92592"/>
                  </a:lnTo>
                  <a:lnTo>
                    <a:pt x="17647" y="93333"/>
                  </a:lnTo>
                  <a:lnTo>
                    <a:pt x="17005" y="93703"/>
                  </a:lnTo>
                  <a:lnTo>
                    <a:pt x="16363" y="93703"/>
                  </a:lnTo>
                  <a:lnTo>
                    <a:pt x="9625" y="93703"/>
                  </a:lnTo>
                  <a:lnTo>
                    <a:pt x="9625" y="93703"/>
                  </a:lnTo>
                  <a:lnTo>
                    <a:pt x="8983" y="93703"/>
                  </a:lnTo>
                  <a:lnTo>
                    <a:pt x="8663" y="93333"/>
                  </a:lnTo>
                  <a:lnTo>
                    <a:pt x="8342" y="92592"/>
                  </a:lnTo>
                  <a:lnTo>
                    <a:pt x="8021" y="91851"/>
                  </a:lnTo>
                  <a:lnTo>
                    <a:pt x="8021" y="91851"/>
                  </a:lnTo>
                  <a:lnTo>
                    <a:pt x="8342" y="91111"/>
                  </a:lnTo>
                  <a:lnTo>
                    <a:pt x="8663" y="90370"/>
                  </a:lnTo>
                  <a:lnTo>
                    <a:pt x="8983" y="90000"/>
                  </a:lnTo>
                  <a:lnTo>
                    <a:pt x="9625" y="90000"/>
                  </a:lnTo>
                  <a:lnTo>
                    <a:pt x="16363" y="90000"/>
                  </a:lnTo>
                  <a:lnTo>
                    <a:pt x="16363" y="90000"/>
                  </a:lnTo>
                  <a:lnTo>
                    <a:pt x="17005" y="90000"/>
                  </a:lnTo>
                  <a:lnTo>
                    <a:pt x="17647" y="90370"/>
                  </a:lnTo>
                  <a:lnTo>
                    <a:pt x="17967" y="91111"/>
                  </a:lnTo>
                  <a:lnTo>
                    <a:pt x="17967" y="91851"/>
                  </a:lnTo>
                  <a:lnTo>
                    <a:pt x="17967" y="91851"/>
                  </a:lnTo>
                  <a:close/>
                  <a:moveTo>
                    <a:pt x="17967" y="107037"/>
                  </a:moveTo>
                  <a:lnTo>
                    <a:pt x="17967" y="107037"/>
                  </a:lnTo>
                  <a:lnTo>
                    <a:pt x="17967" y="107777"/>
                  </a:lnTo>
                  <a:lnTo>
                    <a:pt x="17647" y="108518"/>
                  </a:lnTo>
                  <a:lnTo>
                    <a:pt x="17005" y="108888"/>
                  </a:lnTo>
                  <a:lnTo>
                    <a:pt x="16363" y="108888"/>
                  </a:lnTo>
                  <a:lnTo>
                    <a:pt x="9625" y="108888"/>
                  </a:lnTo>
                  <a:lnTo>
                    <a:pt x="9625" y="108888"/>
                  </a:lnTo>
                  <a:lnTo>
                    <a:pt x="8983" y="108888"/>
                  </a:lnTo>
                  <a:lnTo>
                    <a:pt x="8663" y="108518"/>
                  </a:lnTo>
                  <a:lnTo>
                    <a:pt x="8342" y="107777"/>
                  </a:lnTo>
                  <a:lnTo>
                    <a:pt x="8021" y="107037"/>
                  </a:lnTo>
                  <a:lnTo>
                    <a:pt x="8021" y="107037"/>
                  </a:lnTo>
                  <a:lnTo>
                    <a:pt x="8342" y="106296"/>
                  </a:lnTo>
                  <a:lnTo>
                    <a:pt x="8663" y="105555"/>
                  </a:lnTo>
                  <a:lnTo>
                    <a:pt x="8983" y="105185"/>
                  </a:lnTo>
                  <a:lnTo>
                    <a:pt x="9625" y="105185"/>
                  </a:lnTo>
                  <a:lnTo>
                    <a:pt x="16363" y="105185"/>
                  </a:lnTo>
                  <a:lnTo>
                    <a:pt x="16363" y="105185"/>
                  </a:lnTo>
                  <a:lnTo>
                    <a:pt x="17005" y="105185"/>
                  </a:lnTo>
                  <a:lnTo>
                    <a:pt x="17647" y="105555"/>
                  </a:lnTo>
                  <a:lnTo>
                    <a:pt x="17967" y="106296"/>
                  </a:lnTo>
                  <a:lnTo>
                    <a:pt x="17967" y="107037"/>
                  </a:lnTo>
                  <a:lnTo>
                    <a:pt x="17967" y="107037"/>
                  </a:lnTo>
                  <a:close/>
                  <a:moveTo>
                    <a:pt x="94331" y="116296"/>
                  </a:moveTo>
                  <a:lnTo>
                    <a:pt x="94331" y="3703"/>
                  </a:lnTo>
                  <a:lnTo>
                    <a:pt x="25989" y="3703"/>
                  </a:lnTo>
                  <a:lnTo>
                    <a:pt x="25989" y="116296"/>
                  </a:lnTo>
                  <a:lnTo>
                    <a:pt x="94331" y="116296"/>
                  </a:lnTo>
                  <a:close/>
                  <a:moveTo>
                    <a:pt x="77326" y="60370"/>
                  </a:moveTo>
                  <a:lnTo>
                    <a:pt x="77326" y="60370"/>
                  </a:lnTo>
                  <a:lnTo>
                    <a:pt x="77967" y="61111"/>
                  </a:lnTo>
                  <a:lnTo>
                    <a:pt x="77967" y="61851"/>
                  </a:lnTo>
                  <a:lnTo>
                    <a:pt x="77967" y="61851"/>
                  </a:lnTo>
                  <a:lnTo>
                    <a:pt x="77967" y="62962"/>
                  </a:lnTo>
                  <a:lnTo>
                    <a:pt x="77326" y="63703"/>
                  </a:lnTo>
                  <a:lnTo>
                    <a:pt x="48128" y="86296"/>
                  </a:lnTo>
                  <a:lnTo>
                    <a:pt x="48128" y="86296"/>
                  </a:lnTo>
                  <a:lnTo>
                    <a:pt x="47165" y="86296"/>
                  </a:lnTo>
                  <a:lnTo>
                    <a:pt x="47165" y="86296"/>
                  </a:lnTo>
                  <a:lnTo>
                    <a:pt x="46524" y="86296"/>
                  </a:lnTo>
                  <a:lnTo>
                    <a:pt x="46524" y="86296"/>
                  </a:lnTo>
                  <a:lnTo>
                    <a:pt x="45882" y="85555"/>
                  </a:lnTo>
                  <a:lnTo>
                    <a:pt x="45561" y="84444"/>
                  </a:lnTo>
                  <a:lnTo>
                    <a:pt x="45561" y="39629"/>
                  </a:lnTo>
                  <a:lnTo>
                    <a:pt x="45561" y="39629"/>
                  </a:lnTo>
                  <a:lnTo>
                    <a:pt x="45882" y="38888"/>
                  </a:lnTo>
                  <a:lnTo>
                    <a:pt x="46524" y="37777"/>
                  </a:lnTo>
                  <a:lnTo>
                    <a:pt x="46524" y="37777"/>
                  </a:lnTo>
                  <a:lnTo>
                    <a:pt x="47165" y="37407"/>
                  </a:lnTo>
                  <a:lnTo>
                    <a:pt x="48128" y="37777"/>
                  </a:lnTo>
                  <a:lnTo>
                    <a:pt x="77326" y="60370"/>
                  </a:lnTo>
                  <a:close/>
                  <a:moveTo>
                    <a:pt x="73796" y="61851"/>
                  </a:moveTo>
                  <a:lnTo>
                    <a:pt x="48770" y="43333"/>
                  </a:lnTo>
                  <a:lnTo>
                    <a:pt x="48770" y="81111"/>
                  </a:lnTo>
                  <a:lnTo>
                    <a:pt x="73796" y="61851"/>
                  </a:lnTo>
                  <a:close/>
                  <a:moveTo>
                    <a:pt x="115187" y="3703"/>
                  </a:moveTo>
                  <a:lnTo>
                    <a:pt x="97540" y="3703"/>
                  </a:lnTo>
                  <a:lnTo>
                    <a:pt x="97540" y="116296"/>
                  </a:lnTo>
                  <a:lnTo>
                    <a:pt x="115187" y="116296"/>
                  </a:lnTo>
                  <a:lnTo>
                    <a:pt x="115187" y="116296"/>
                  </a:lnTo>
                  <a:lnTo>
                    <a:pt x="115828" y="116296"/>
                  </a:lnTo>
                  <a:lnTo>
                    <a:pt x="116470" y="115925"/>
                  </a:lnTo>
                  <a:lnTo>
                    <a:pt x="116791" y="115185"/>
                  </a:lnTo>
                  <a:lnTo>
                    <a:pt x="116791" y="114444"/>
                  </a:lnTo>
                  <a:lnTo>
                    <a:pt x="116791" y="5555"/>
                  </a:lnTo>
                  <a:lnTo>
                    <a:pt x="116791" y="5555"/>
                  </a:lnTo>
                  <a:lnTo>
                    <a:pt x="116791" y="4814"/>
                  </a:lnTo>
                  <a:lnTo>
                    <a:pt x="116470" y="4074"/>
                  </a:lnTo>
                  <a:lnTo>
                    <a:pt x="115828" y="3703"/>
                  </a:lnTo>
                  <a:lnTo>
                    <a:pt x="115187" y="3703"/>
                  </a:lnTo>
                  <a:lnTo>
                    <a:pt x="115187" y="3703"/>
                  </a:lnTo>
                  <a:close/>
                  <a:moveTo>
                    <a:pt x="102352" y="17037"/>
                  </a:moveTo>
                  <a:lnTo>
                    <a:pt x="102352" y="17037"/>
                  </a:lnTo>
                  <a:lnTo>
                    <a:pt x="102673" y="16296"/>
                  </a:lnTo>
                  <a:lnTo>
                    <a:pt x="102994" y="15555"/>
                  </a:lnTo>
                  <a:lnTo>
                    <a:pt x="103315" y="15185"/>
                  </a:lnTo>
                  <a:lnTo>
                    <a:pt x="103957" y="15185"/>
                  </a:lnTo>
                  <a:lnTo>
                    <a:pt x="110374" y="15185"/>
                  </a:lnTo>
                  <a:lnTo>
                    <a:pt x="110374" y="15185"/>
                  </a:lnTo>
                  <a:lnTo>
                    <a:pt x="111016" y="15185"/>
                  </a:lnTo>
                  <a:lnTo>
                    <a:pt x="111657" y="15555"/>
                  </a:lnTo>
                  <a:lnTo>
                    <a:pt x="111978" y="16296"/>
                  </a:lnTo>
                  <a:lnTo>
                    <a:pt x="111978" y="17037"/>
                  </a:lnTo>
                  <a:lnTo>
                    <a:pt x="111978" y="17037"/>
                  </a:lnTo>
                  <a:lnTo>
                    <a:pt x="111978" y="17777"/>
                  </a:lnTo>
                  <a:lnTo>
                    <a:pt x="111657" y="18518"/>
                  </a:lnTo>
                  <a:lnTo>
                    <a:pt x="111016" y="18888"/>
                  </a:lnTo>
                  <a:lnTo>
                    <a:pt x="110374" y="18888"/>
                  </a:lnTo>
                  <a:lnTo>
                    <a:pt x="103957" y="18888"/>
                  </a:lnTo>
                  <a:lnTo>
                    <a:pt x="103957" y="18888"/>
                  </a:lnTo>
                  <a:lnTo>
                    <a:pt x="103315" y="18888"/>
                  </a:lnTo>
                  <a:lnTo>
                    <a:pt x="102994" y="18518"/>
                  </a:lnTo>
                  <a:lnTo>
                    <a:pt x="102673" y="17777"/>
                  </a:lnTo>
                  <a:lnTo>
                    <a:pt x="102352" y="17037"/>
                  </a:lnTo>
                  <a:lnTo>
                    <a:pt x="102352" y="17037"/>
                  </a:lnTo>
                  <a:close/>
                  <a:moveTo>
                    <a:pt x="102352" y="31851"/>
                  </a:moveTo>
                  <a:lnTo>
                    <a:pt x="102352" y="31851"/>
                  </a:lnTo>
                  <a:lnTo>
                    <a:pt x="102673" y="31111"/>
                  </a:lnTo>
                  <a:lnTo>
                    <a:pt x="102994" y="30370"/>
                  </a:lnTo>
                  <a:lnTo>
                    <a:pt x="103315" y="30000"/>
                  </a:lnTo>
                  <a:lnTo>
                    <a:pt x="103957" y="30000"/>
                  </a:lnTo>
                  <a:lnTo>
                    <a:pt x="110374" y="30000"/>
                  </a:lnTo>
                  <a:lnTo>
                    <a:pt x="110374" y="30000"/>
                  </a:lnTo>
                  <a:lnTo>
                    <a:pt x="111016" y="30000"/>
                  </a:lnTo>
                  <a:lnTo>
                    <a:pt x="111657" y="30370"/>
                  </a:lnTo>
                  <a:lnTo>
                    <a:pt x="111978" y="31111"/>
                  </a:lnTo>
                  <a:lnTo>
                    <a:pt x="111978" y="31851"/>
                  </a:lnTo>
                  <a:lnTo>
                    <a:pt x="111978" y="31851"/>
                  </a:lnTo>
                  <a:lnTo>
                    <a:pt x="111978" y="32592"/>
                  </a:lnTo>
                  <a:lnTo>
                    <a:pt x="111657" y="33333"/>
                  </a:lnTo>
                  <a:lnTo>
                    <a:pt x="111016" y="33703"/>
                  </a:lnTo>
                  <a:lnTo>
                    <a:pt x="110374" y="33703"/>
                  </a:lnTo>
                  <a:lnTo>
                    <a:pt x="103957" y="33703"/>
                  </a:lnTo>
                  <a:lnTo>
                    <a:pt x="103957" y="33703"/>
                  </a:lnTo>
                  <a:lnTo>
                    <a:pt x="103315" y="33703"/>
                  </a:lnTo>
                  <a:lnTo>
                    <a:pt x="102994" y="33333"/>
                  </a:lnTo>
                  <a:lnTo>
                    <a:pt x="102673" y="32592"/>
                  </a:lnTo>
                  <a:lnTo>
                    <a:pt x="102352" y="31851"/>
                  </a:lnTo>
                  <a:lnTo>
                    <a:pt x="102352" y="31851"/>
                  </a:lnTo>
                  <a:close/>
                  <a:moveTo>
                    <a:pt x="102352" y="47037"/>
                  </a:moveTo>
                  <a:lnTo>
                    <a:pt x="102352" y="47037"/>
                  </a:lnTo>
                  <a:lnTo>
                    <a:pt x="102673" y="46296"/>
                  </a:lnTo>
                  <a:lnTo>
                    <a:pt x="102994" y="45555"/>
                  </a:lnTo>
                  <a:lnTo>
                    <a:pt x="103315" y="45185"/>
                  </a:lnTo>
                  <a:lnTo>
                    <a:pt x="103957" y="45185"/>
                  </a:lnTo>
                  <a:lnTo>
                    <a:pt x="110374" y="45185"/>
                  </a:lnTo>
                  <a:lnTo>
                    <a:pt x="110374" y="45185"/>
                  </a:lnTo>
                  <a:lnTo>
                    <a:pt x="111016" y="45185"/>
                  </a:lnTo>
                  <a:lnTo>
                    <a:pt x="111657" y="45555"/>
                  </a:lnTo>
                  <a:lnTo>
                    <a:pt x="111978" y="46296"/>
                  </a:lnTo>
                  <a:lnTo>
                    <a:pt x="111978" y="47037"/>
                  </a:lnTo>
                  <a:lnTo>
                    <a:pt x="111978" y="47037"/>
                  </a:lnTo>
                  <a:lnTo>
                    <a:pt x="111978" y="47777"/>
                  </a:lnTo>
                  <a:lnTo>
                    <a:pt x="111657" y="48518"/>
                  </a:lnTo>
                  <a:lnTo>
                    <a:pt x="111016" y="48888"/>
                  </a:lnTo>
                  <a:lnTo>
                    <a:pt x="110374" y="48888"/>
                  </a:lnTo>
                  <a:lnTo>
                    <a:pt x="103957" y="48888"/>
                  </a:lnTo>
                  <a:lnTo>
                    <a:pt x="103957" y="48888"/>
                  </a:lnTo>
                  <a:lnTo>
                    <a:pt x="103315" y="48888"/>
                  </a:lnTo>
                  <a:lnTo>
                    <a:pt x="102994" y="48518"/>
                  </a:lnTo>
                  <a:lnTo>
                    <a:pt x="102673" y="47777"/>
                  </a:lnTo>
                  <a:lnTo>
                    <a:pt x="102352" y="47037"/>
                  </a:lnTo>
                  <a:lnTo>
                    <a:pt x="102352" y="47037"/>
                  </a:lnTo>
                  <a:close/>
                  <a:moveTo>
                    <a:pt x="102352" y="61851"/>
                  </a:moveTo>
                  <a:lnTo>
                    <a:pt x="102352" y="61851"/>
                  </a:lnTo>
                  <a:lnTo>
                    <a:pt x="102673" y="61111"/>
                  </a:lnTo>
                  <a:lnTo>
                    <a:pt x="102994" y="60370"/>
                  </a:lnTo>
                  <a:lnTo>
                    <a:pt x="103315" y="60000"/>
                  </a:lnTo>
                  <a:lnTo>
                    <a:pt x="103957" y="60000"/>
                  </a:lnTo>
                  <a:lnTo>
                    <a:pt x="110374" y="60000"/>
                  </a:lnTo>
                  <a:lnTo>
                    <a:pt x="110374" y="60000"/>
                  </a:lnTo>
                  <a:lnTo>
                    <a:pt x="111016" y="60000"/>
                  </a:lnTo>
                  <a:lnTo>
                    <a:pt x="111657" y="60370"/>
                  </a:lnTo>
                  <a:lnTo>
                    <a:pt x="111978" y="61111"/>
                  </a:lnTo>
                  <a:lnTo>
                    <a:pt x="111978" y="61851"/>
                  </a:lnTo>
                  <a:lnTo>
                    <a:pt x="111978" y="61851"/>
                  </a:lnTo>
                  <a:lnTo>
                    <a:pt x="111978" y="62592"/>
                  </a:lnTo>
                  <a:lnTo>
                    <a:pt x="111657" y="63333"/>
                  </a:lnTo>
                  <a:lnTo>
                    <a:pt x="111016" y="63703"/>
                  </a:lnTo>
                  <a:lnTo>
                    <a:pt x="110374" y="63703"/>
                  </a:lnTo>
                  <a:lnTo>
                    <a:pt x="103957" y="63703"/>
                  </a:lnTo>
                  <a:lnTo>
                    <a:pt x="103957" y="63703"/>
                  </a:lnTo>
                  <a:lnTo>
                    <a:pt x="103315" y="63703"/>
                  </a:lnTo>
                  <a:lnTo>
                    <a:pt x="102994" y="63333"/>
                  </a:lnTo>
                  <a:lnTo>
                    <a:pt x="102673" y="62592"/>
                  </a:lnTo>
                  <a:lnTo>
                    <a:pt x="102352" y="61851"/>
                  </a:lnTo>
                  <a:lnTo>
                    <a:pt x="102352" y="61851"/>
                  </a:lnTo>
                  <a:close/>
                  <a:moveTo>
                    <a:pt x="102352" y="77037"/>
                  </a:moveTo>
                  <a:lnTo>
                    <a:pt x="102352" y="77037"/>
                  </a:lnTo>
                  <a:lnTo>
                    <a:pt x="102673" y="76296"/>
                  </a:lnTo>
                  <a:lnTo>
                    <a:pt x="102994" y="75555"/>
                  </a:lnTo>
                  <a:lnTo>
                    <a:pt x="103315" y="75185"/>
                  </a:lnTo>
                  <a:lnTo>
                    <a:pt x="103957" y="75185"/>
                  </a:lnTo>
                  <a:lnTo>
                    <a:pt x="110374" y="75185"/>
                  </a:lnTo>
                  <a:lnTo>
                    <a:pt x="110374" y="75185"/>
                  </a:lnTo>
                  <a:lnTo>
                    <a:pt x="111016" y="75185"/>
                  </a:lnTo>
                  <a:lnTo>
                    <a:pt x="111657" y="75555"/>
                  </a:lnTo>
                  <a:lnTo>
                    <a:pt x="111978" y="76296"/>
                  </a:lnTo>
                  <a:lnTo>
                    <a:pt x="111978" y="77037"/>
                  </a:lnTo>
                  <a:lnTo>
                    <a:pt x="111978" y="77037"/>
                  </a:lnTo>
                  <a:lnTo>
                    <a:pt x="111978" y="77777"/>
                  </a:lnTo>
                  <a:lnTo>
                    <a:pt x="111657" y="78518"/>
                  </a:lnTo>
                  <a:lnTo>
                    <a:pt x="111016" y="78888"/>
                  </a:lnTo>
                  <a:lnTo>
                    <a:pt x="110374" y="78888"/>
                  </a:lnTo>
                  <a:lnTo>
                    <a:pt x="103957" y="78888"/>
                  </a:lnTo>
                  <a:lnTo>
                    <a:pt x="103957" y="78888"/>
                  </a:lnTo>
                  <a:lnTo>
                    <a:pt x="103315" y="78888"/>
                  </a:lnTo>
                  <a:lnTo>
                    <a:pt x="102994" y="78518"/>
                  </a:lnTo>
                  <a:lnTo>
                    <a:pt x="102673" y="77777"/>
                  </a:lnTo>
                  <a:lnTo>
                    <a:pt x="102352" y="77037"/>
                  </a:lnTo>
                  <a:lnTo>
                    <a:pt x="102352" y="77037"/>
                  </a:lnTo>
                  <a:close/>
                  <a:moveTo>
                    <a:pt x="102352" y="91851"/>
                  </a:moveTo>
                  <a:lnTo>
                    <a:pt x="102352" y="91851"/>
                  </a:lnTo>
                  <a:lnTo>
                    <a:pt x="102673" y="91111"/>
                  </a:lnTo>
                  <a:lnTo>
                    <a:pt x="102994" y="90370"/>
                  </a:lnTo>
                  <a:lnTo>
                    <a:pt x="103315" y="90000"/>
                  </a:lnTo>
                  <a:lnTo>
                    <a:pt x="103957" y="90000"/>
                  </a:lnTo>
                  <a:lnTo>
                    <a:pt x="110374" y="90000"/>
                  </a:lnTo>
                  <a:lnTo>
                    <a:pt x="110374" y="90000"/>
                  </a:lnTo>
                  <a:lnTo>
                    <a:pt x="111016" y="90000"/>
                  </a:lnTo>
                  <a:lnTo>
                    <a:pt x="111657" y="90370"/>
                  </a:lnTo>
                  <a:lnTo>
                    <a:pt x="111978" y="91111"/>
                  </a:lnTo>
                  <a:lnTo>
                    <a:pt x="111978" y="91851"/>
                  </a:lnTo>
                  <a:lnTo>
                    <a:pt x="111978" y="91851"/>
                  </a:lnTo>
                  <a:lnTo>
                    <a:pt x="111978" y="92592"/>
                  </a:lnTo>
                  <a:lnTo>
                    <a:pt x="111657" y="93333"/>
                  </a:lnTo>
                  <a:lnTo>
                    <a:pt x="111016" y="93703"/>
                  </a:lnTo>
                  <a:lnTo>
                    <a:pt x="110374" y="93703"/>
                  </a:lnTo>
                  <a:lnTo>
                    <a:pt x="103957" y="93703"/>
                  </a:lnTo>
                  <a:lnTo>
                    <a:pt x="103957" y="93703"/>
                  </a:lnTo>
                  <a:lnTo>
                    <a:pt x="103315" y="93703"/>
                  </a:lnTo>
                  <a:lnTo>
                    <a:pt x="102994" y="93333"/>
                  </a:lnTo>
                  <a:lnTo>
                    <a:pt x="102673" y="92592"/>
                  </a:lnTo>
                  <a:lnTo>
                    <a:pt x="102352" y="91851"/>
                  </a:lnTo>
                  <a:lnTo>
                    <a:pt x="102352" y="91851"/>
                  </a:lnTo>
                  <a:close/>
                  <a:moveTo>
                    <a:pt x="111978" y="107037"/>
                  </a:moveTo>
                  <a:lnTo>
                    <a:pt x="111978" y="107037"/>
                  </a:lnTo>
                  <a:lnTo>
                    <a:pt x="111978" y="107777"/>
                  </a:lnTo>
                  <a:lnTo>
                    <a:pt x="111657" y="108518"/>
                  </a:lnTo>
                  <a:lnTo>
                    <a:pt x="111016" y="108888"/>
                  </a:lnTo>
                  <a:lnTo>
                    <a:pt x="110374" y="108888"/>
                  </a:lnTo>
                  <a:lnTo>
                    <a:pt x="103957" y="108888"/>
                  </a:lnTo>
                  <a:lnTo>
                    <a:pt x="103957" y="108888"/>
                  </a:lnTo>
                  <a:lnTo>
                    <a:pt x="103315" y="108888"/>
                  </a:lnTo>
                  <a:lnTo>
                    <a:pt x="102994" y="108518"/>
                  </a:lnTo>
                  <a:lnTo>
                    <a:pt x="102673" y="107777"/>
                  </a:lnTo>
                  <a:lnTo>
                    <a:pt x="102352" y="107037"/>
                  </a:lnTo>
                  <a:lnTo>
                    <a:pt x="102352" y="107037"/>
                  </a:lnTo>
                  <a:lnTo>
                    <a:pt x="102673" y="106296"/>
                  </a:lnTo>
                  <a:lnTo>
                    <a:pt x="102994" y="105555"/>
                  </a:lnTo>
                  <a:lnTo>
                    <a:pt x="103315" y="105185"/>
                  </a:lnTo>
                  <a:lnTo>
                    <a:pt x="103957" y="105185"/>
                  </a:lnTo>
                  <a:lnTo>
                    <a:pt x="110374" y="105185"/>
                  </a:lnTo>
                  <a:lnTo>
                    <a:pt x="110374" y="105185"/>
                  </a:lnTo>
                  <a:lnTo>
                    <a:pt x="111016" y="105185"/>
                  </a:lnTo>
                  <a:lnTo>
                    <a:pt x="111657" y="105555"/>
                  </a:lnTo>
                  <a:lnTo>
                    <a:pt x="111978" y="106296"/>
                  </a:lnTo>
                  <a:lnTo>
                    <a:pt x="111978" y="107037"/>
                  </a:lnTo>
                  <a:lnTo>
                    <a:pt x="111978" y="10703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703846" y="3763048"/>
              <a:ext cx="403284" cy="3081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971" y="114444"/>
                  </a:moveTo>
                  <a:lnTo>
                    <a:pt x="3971" y="114444"/>
                  </a:lnTo>
                  <a:lnTo>
                    <a:pt x="2269" y="111851"/>
                  </a:lnTo>
                  <a:lnTo>
                    <a:pt x="851" y="108148"/>
                  </a:lnTo>
                  <a:lnTo>
                    <a:pt x="0" y="104814"/>
                  </a:lnTo>
                  <a:lnTo>
                    <a:pt x="0" y="101111"/>
                  </a:lnTo>
                  <a:lnTo>
                    <a:pt x="0" y="1851"/>
                  </a:lnTo>
                  <a:lnTo>
                    <a:pt x="0" y="1851"/>
                  </a:lnTo>
                  <a:lnTo>
                    <a:pt x="0" y="1111"/>
                  </a:lnTo>
                  <a:lnTo>
                    <a:pt x="283" y="740"/>
                  </a:lnTo>
                  <a:lnTo>
                    <a:pt x="567" y="370"/>
                  </a:lnTo>
                  <a:lnTo>
                    <a:pt x="1134" y="370"/>
                  </a:lnTo>
                  <a:lnTo>
                    <a:pt x="93049" y="370"/>
                  </a:lnTo>
                  <a:lnTo>
                    <a:pt x="93049" y="370"/>
                  </a:lnTo>
                  <a:lnTo>
                    <a:pt x="93617" y="370"/>
                  </a:lnTo>
                  <a:lnTo>
                    <a:pt x="93900" y="740"/>
                  </a:lnTo>
                  <a:lnTo>
                    <a:pt x="94184" y="1111"/>
                  </a:lnTo>
                  <a:lnTo>
                    <a:pt x="94184" y="1851"/>
                  </a:lnTo>
                  <a:lnTo>
                    <a:pt x="94184" y="101111"/>
                  </a:lnTo>
                  <a:lnTo>
                    <a:pt x="94184" y="101111"/>
                  </a:lnTo>
                  <a:lnTo>
                    <a:pt x="94468" y="104074"/>
                  </a:lnTo>
                  <a:lnTo>
                    <a:pt x="95035" y="107037"/>
                  </a:lnTo>
                  <a:lnTo>
                    <a:pt x="96170" y="109629"/>
                  </a:lnTo>
                  <a:lnTo>
                    <a:pt x="97588" y="112222"/>
                  </a:lnTo>
                  <a:lnTo>
                    <a:pt x="97588" y="112222"/>
                  </a:lnTo>
                  <a:lnTo>
                    <a:pt x="99290" y="114074"/>
                  </a:lnTo>
                  <a:lnTo>
                    <a:pt x="101276" y="115555"/>
                  </a:lnTo>
                  <a:lnTo>
                    <a:pt x="103546" y="116296"/>
                  </a:lnTo>
                  <a:lnTo>
                    <a:pt x="105815" y="116666"/>
                  </a:lnTo>
                  <a:lnTo>
                    <a:pt x="105815" y="116666"/>
                  </a:lnTo>
                  <a:lnTo>
                    <a:pt x="108085" y="116296"/>
                  </a:lnTo>
                  <a:lnTo>
                    <a:pt x="110638" y="115555"/>
                  </a:lnTo>
                  <a:lnTo>
                    <a:pt x="112340" y="114074"/>
                  </a:lnTo>
                  <a:lnTo>
                    <a:pt x="114326" y="112222"/>
                  </a:lnTo>
                  <a:lnTo>
                    <a:pt x="114326" y="112222"/>
                  </a:lnTo>
                  <a:lnTo>
                    <a:pt x="115744" y="109629"/>
                  </a:lnTo>
                  <a:lnTo>
                    <a:pt x="116879" y="107037"/>
                  </a:lnTo>
                  <a:lnTo>
                    <a:pt x="117446" y="104074"/>
                  </a:lnTo>
                  <a:lnTo>
                    <a:pt x="117730" y="101111"/>
                  </a:lnTo>
                  <a:lnTo>
                    <a:pt x="117730" y="1851"/>
                  </a:lnTo>
                  <a:lnTo>
                    <a:pt x="117730" y="1851"/>
                  </a:lnTo>
                  <a:lnTo>
                    <a:pt x="117730" y="1111"/>
                  </a:lnTo>
                  <a:lnTo>
                    <a:pt x="118014" y="740"/>
                  </a:lnTo>
                  <a:lnTo>
                    <a:pt x="118297" y="370"/>
                  </a:lnTo>
                  <a:lnTo>
                    <a:pt x="118865" y="370"/>
                  </a:lnTo>
                  <a:lnTo>
                    <a:pt x="118865" y="370"/>
                  </a:lnTo>
                  <a:lnTo>
                    <a:pt x="119432" y="370"/>
                  </a:lnTo>
                  <a:lnTo>
                    <a:pt x="119716" y="740"/>
                  </a:lnTo>
                  <a:lnTo>
                    <a:pt x="120000" y="1111"/>
                  </a:lnTo>
                  <a:lnTo>
                    <a:pt x="120000" y="1851"/>
                  </a:lnTo>
                  <a:lnTo>
                    <a:pt x="120000" y="101111"/>
                  </a:lnTo>
                  <a:lnTo>
                    <a:pt x="120000" y="101111"/>
                  </a:lnTo>
                  <a:lnTo>
                    <a:pt x="119716" y="104814"/>
                  </a:lnTo>
                  <a:lnTo>
                    <a:pt x="119148" y="108148"/>
                  </a:lnTo>
                  <a:lnTo>
                    <a:pt x="117730" y="111851"/>
                  </a:lnTo>
                  <a:lnTo>
                    <a:pt x="116028" y="114444"/>
                  </a:lnTo>
                  <a:lnTo>
                    <a:pt x="116028" y="114444"/>
                  </a:lnTo>
                  <a:lnTo>
                    <a:pt x="113758" y="116666"/>
                  </a:lnTo>
                  <a:lnTo>
                    <a:pt x="111489" y="118518"/>
                  </a:lnTo>
                  <a:lnTo>
                    <a:pt x="108936" y="119629"/>
                  </a:lnTo>
                  <a:lnTo>
                    <a:pt x="106099" y="120000"/>
                  </a:lnTo>
                  <a:lnTo>
                    <a:pt x="105815" y="120000"/>
                  </a:lnTo>
                  <a:lnTo>
                    <a:pt x="13900" y="120000"/>
                  </a:lnTo>
                  <a:lnTo>
                    <a:pt x="13900" y="120000"/>
                  </a:lnTo>
                  <a:lnTo>
                    <a:pt x="11063" y="119629"/>
                  </a:lnTo>
                  <a:lnTo>
                    <a:pt x="8510" y="118518"/>
                  </a:lnTo>
                  <a:lnTo>
                    <a:pt x="5957" y="116666"/>
                  </a:lnTo>
                  <a:lnTo>
                    <a:pt x="3971" y="114444"/>
                  </a:lnTo>
                  <a:lnTo>
                    <a:pt x="3971" y="114444"/>
                  </a:lnTo>
                  <a:close/>
                  <a:moveTo>
                    <a:pt x="2269" y="101111"/>
                  </a:moveTo>
                  <a:lnTo>
                    <a:pt x="2269" y="101111"/>
                  </a:lnTo>
                  <a:lnTo>
                    <a:pt x="2553" y="104074"/>
                  </a:lnTo>
                  <a:lnTo>
                    <a:pt x="3120" y="107037"/>
                  </a:lnTo>
                  <a:lnTo>
                    <a:pt x="4255" y="109629"/>
                  </a:lnTo>
                  <a:lnTo>
                    <a:pt x="5673" y="112222"/>
                  </a:lnTo>
                  <a:lnTo>
                    <a:pt x="5673" y="112222"/>
                  </a:lnTo>
                  <a:lnTo>
                    <a:pt x="7375" y="114074"/>
                  </a:lnTo>
                  <a:lnTo>
                    <a:pt x="9361" y="115555"/>
                  </a:lnTo>
                  <a:lnTo>
                    <a:pt x="11631" y="116296"/>
                  </a:lnTo>
                  <a:lnTo>
                    <a:pt x="13900" y="116666"/>
                  </a:lnTo>
                  <a:lnTo>
                    <a:pt x="97872" y="116666"/>
                  </a:lnTo>
                  <a:lnTo>
                    <a:pt x="97872" y="116666"/>
                  </a:lnTo>
                  <a:lnTo>
                    <a:pt x="96170" y="114814"/>
                  </a:lnTo>
                  <a:lnTo>
                    <a:pt x="96170" y="114814"/>
                  </a:lnTo>
                  <a:lnTo>
                    <a:pt x="95602" y="114444"/>
                  </a:lnTo>
                  <a:lnTo>
                    <a:pt x="95602" y="114444"/>
                  </a:lnTo>
                  <a:lnTo>
                    <a:pt x="94184" y="111851"/>
                  </a:lnTo>
                  <a:lnTo>
                    <a:pt x="94184" y="111851"/>
                  </a:lnTo>
                  <a:lnTo>
                    <a:pt x="94184" y="111481"/>
                  </a:lnTo>
                  <a:lnTo>
                    <a:pt x="94184" y="111481"/>
                  </a:lnTo>
                  <a:lnTo>
                    <a:pt x="93049" y="108518"/>
                  </a:lnTo>
                  <a:lnTo>
                    <a:pt x="92765" y="108148"/>
                  </a:lnTo>
                  <a:lnTo>
                    <a:pt x="92765" y="108148"/>
                  </a:lnTo>
                  <a:lnTo>
                    <a:pt x="92482" y="106666"/>
                  </a:lnTo>
                  <a:lnTo>
                    <a:pt x="92198" y="105185"/>
                  </a:lnTo>
                  <a:lnTo>
                    <a:pt x="91914" y="104444"/>
                  </a:lnTo>
                  <a:lnTo>
                    <a:pt x="91914" y="104444"/>
                  </a:lnTo>
                  <a:lnTo>
                    <a:pt x="91914" y="101111"/>
                  </a:lnTo>
                  <a:lnTo>
                    <a:pt x="91914" y="3703"/>
                  </a:lnTo>
                  <a:lnTo>
                    <a:pt x="2269" y="3703"/>
                  </a:lnTo>
                  <a:lnTo>
                    <a:pt x="2269" y="101111"/>
                  </a:lnTo>
                  <a:close/>
                  <a:moveTo>
                    <a:pt x="11063" y="28148"/>
                  </a:moveTo>
                  <a:lnTo>
                    <a:pt x="11063" y="12962"/>
                  </a:lnTo>
                  <a:lnTo>
                    <a:pt x="11063" y="12962"/>
                  </a:lnTo>
                  <a:lnTo>
                    <a:pt x="11063" y="12222"/>
                  </a:lnTo>
                  <a:lnTo>
                    <a:pt x="11347" y="11481"/>
                  </a:lnTo>
                  <a:lnTo>
                    <a:pt x="11914" y="11111"/>
                  </a:lnTo>
                  <a:lnTo>
                    <a:pt x="12482" y="11111"/>
                  </a:lnTo>
                  <a:lnTo>
                    <a:pt x="81418" y="11111"/>
                  </a:lnTo>
                  <a:lnTo>
                    <a:pt x="81418" y="11111"/>
                  </a:lnTo>
                  <a:lnTo>
                    <a:pt x="81985" y="11111"/>
                  </a:lnTo>
                  <a:lnTo>
                    <a:pt x="82553" y="11481"/>
                  </a:lnTo>
                  <a:lnTo>
                    <a:pt x="82836" y="12222"/>
                  </a:lnTo>
                  <a:lnTo>
                    <a:pt x="82836" y="12962"/>
                  </a:lnTo>
                  <a:lnTo>
                    <a:pt x="82836" y="28148"/>
                  </a:lnTo>
                  <a:lnTo>
                    <a:pt x="82836" y="28148"/>
                  </a:lnTo>
                  <a:lnTo>
                    <a:pt x="82836" y="28888"/>
                  </a:lnTo>
                  <a:lnTo>
                    <a:pt x="82553" y="29629"/>
                  </a:lnTo>
                  <a:lnTo>
                    <a:pt x="81985" y="30000"/>
                  </a:lnTo>
                  <a:lnTo>
                    <a:pt x="81418" y="30000"/>
                  </a:lnTo>
                  <a:lnTo>
                    <a:pt x="12482" y="30000"/>
                  </a:lnTo>
                  <a:lnTo>
                    <a:pt x="12482" y="30000"/>
                  </a:lnTo>
                  <a:lnTo>
                    <a:pt x="11914" y="30000"/>
                  </a:lnTo>
                  <a:lnTo>
                    <a:pt x="11347" y="29629"/>
                  </a:lnTo>
                  <a:lnTo>
                    <a:pt x="11063" y="28888"/>
                  </a:lnTo>
                  <a:lnTo>
                    <a:pt x="11063" y="28148"/>
                  </a:lnTo>
                  <a:lnTo>
                    <a:pt x="11063" y="28148"/>
                  </a:lnTo>
                  <a:close/>
                  <a:moveTo>
                    <a:pt x="11063" y="76666"/>
                  </a:moveTo>
                  <a:lnTo>
                    <a:pt x="11063" y="42962"/>
                  </a:lnTo>
                  <a:lnTo>
                    <a:pt x="11063" y="42962"/>
                  </a:lnTo>
                  <a:lnTo>
                    <a:pt x="11063" y="42222"/>
                  </a:lnTo>
                  <a:lnTo>
                    <a:pt x="11347" y="41481"/>
                  </a:lnTo>
                  <a:lnTo>
                    <a:pt x="11914" y="41111"/>
                  </a:lnTo>
                  <a:lnTo>
                    <a:pt x="12482" y="41111"/>
                  </a:lnTo>
                  <a:lnTo>
                    <a:pt x="41418" y="41111"/>
                  </a:lnTo>
                  <a:lnTo>
                    <a:pt x="41418" y="41111"/>
                  </a:lnTo>
                  <a:lnTo>
                    <a:pt x="41985" y="41111"/>
                  </a:lnTo>
                  <a:lnTo>
                    <a:pt x="42553" y="41481"/>
                  </a:lnTo>
                  <a:lnTo>
                    <a:pt x="42836" y="42222"/>
                  </a:lnTo>
                  <a:lnTo>
                    <a:pt x="42836" y="42962"/>
                  </a:lnTo>
                  <a:lnTo>
                    <a:pt x="42836" y="76666"/>
                  </a:lnTo>
                  <a:lnTo>
                    <a:pt x="42836" y="76666"/>
                  </a:lnTo>
                  <a:lnTo>
                    <a:pt x="42836" y="77407"/>
                  </a:lnTo>
                  <a:lnTo>
                    <a:pt x="42553" y="78148"/>
                  </a:lnTo>
                  <a:lnTo>
                    <a:pt x="41985" y="78518"/>
                  </a:lnTo>
                  <a:lnTo>
                    <a:pt x="41418" y="78518"/>
                  </a:lnTo>
                  <a:lnTo>
                    <a:pt x="12482" y="78518"/>
                  </a:lnTo>
                  <a:lnTo>
                    <a:pt x="12482" y="78518"/>
                  </a:lnTo>
                  <a:lnTo>
                    <a:pt x="11914" y="78518"/>
                  </a:lnTo>
                  <a:lnTo>
                    <a:pt x="11347" y="78148"/>
                  </a:lnTo>
                  <a:lnTo>
                    <a:pt x="11063" y="77407"/>
                  </a:lnTo>
                  <a:lnTo>
                    <a:pt x="11063" y="76666"/>
                  </a:lnTo>
                  <a:lnTo>
                    <a:pt x="11063" y="76666"/>
                  </a:lnTo>
                  <a:close/>
                  <a:moveTo>
                    <a:pt x="11063" y="88148"/>
                  </a:moveTo>
                  <a:lnTo>
                    <a:pt x="11063" y="88148"/>
                  </a:lnTo>
                  <a:lnTo>
                    <a:pt x="11063" y="87407"/>
                  </a:lnTo>
                  <a:lnTo>
                    <a:pt x="11347" y="86666"/>
                  </a:lnTo>
                  <a:lnTo>
                    <a:pt x="11914" y="86296"/>
                  </a:lnTo>
                  <a:lnTo>
                    <a:pt x="12482" y="86296"/>
                  </a:lnTo>
                  <a:lnTo>
                    <a:pt x="41418" y="86296"/>
                  </a:lnTo>
                  <a:lnTo>
                    <a:pt x="41418" y="86296"/>
                  </a:lnTo>
                  <a:lnTo>
                    <a:pt x="41985" y="86296"/>
                  </a:lnTo>
                  <a:lnTo>
                    <a:pt x="42553" y="86666"/>
                  </a:lnTo>
                  <a:lnTo>
                    <a:pt x="42836" y="87407"/>
                  </a:lnTo>
                  <a:lnTo>
                    <a:pt x="42836" y="88148"/>
                  </a:lnTo>
                  <a:lnTo>
                    <a:pt x="42836" y="88148"/>
                  </a:lnTo>
                  <a:lnTo>
                    <a:pt x="42836" y="88888"/>
                  </a:lnTo>
                  <a:lnTo>
                    <a:pt x="42553" y="89629"/>
                  </a:lnTo>
                  <a:lnTo>
                    <a:pt x="41985" y="90000"/>
                  </a:lnTo>
                  <a:lnTo>
                    <a:pt x="41418" y="90000"/>
                  </a:lnTo>
                  <a:lnTo>
                    <a:pt x="12482" y="90000"/>
                  </a:lnTo>
                  <a:lnTo>
                    <a:pt x="12482" y="90000"/>
                  </a:lnTo>
                  <a:lnTo>
                    <a:pt x="11914" y="90000"/>
                  </a:lnTo>
                  <a:lnTo>
                    <a:pt x="11347" y="89629"/>
                  </a:lnTo>
                  <a:lnTo>
                    <a:pt x="11063" y="88888"/>
                  </a:lnTo>
                  <a:lnTo>
                    <a:pt x="11063" y="88148"/>
                  </a:lnTo>
                  <a:lnTo>
                    <a:pt x="11063" y="88148"/>
                  </a:lnTo>
                  <a:close/>
                  <a:moveTo>
                    <a:pt x="11063" y="99259"/>
                  </a:moveTo>
                  <a:lnTo>
                    <a:pt x="11063" y="99259"/>
                  </a:lnTo>
                  <a:lnTo>
                    <a:pt x="11063" y="98518"/>
                  </a:lnTo>
                  <a:lnTo>
                    <a:pt x="11347" y="97777"/>
                  </a:lnTo>
                  <a:lnTo>
                    <a:pt x="11914" y="97407"/>
                  </a:lnTo>
                  <a:lnTo>
                    <a:pt x="12482" y="97407"/>
                  </a:lnTo>
                  <a:lnTo>
                    <a:pt x="41418" y="97407"/>
                  </a:lnTo>
                  <a:lnTo>
                    <a:pt x="41418" y="97407"/>
                  </a:lnTo>
                  <a:lnTo>
                    <a:pt x="41985" y="97407"/>
                  </a:lnTo>
                  <a:lnTo>
                    <a:pt x="42553" y="97777"/>
                  </a:lnTo>
                  <a:lnTo>
                    <a:pt x="42836" y="98518"/>
                  </a:lnTo>
                  <a:lnTo>
                    <a:pt x="42836" y="99259"/>
                  </a:lnTo>
                  <a:lnTo>
                    <a:pt x="42836" y="99259"/>
                  </a:lnTo>
                  <a:lnTo>
                    <a:pt x="42836" y="100000"/>
                  </a:lnTo>
                  <a:lnTo>
                    <a:pt x="42553" y="100740"/>
                  </a:lnTo>
                  <a:lnTo>
                    <a:pt x="41985" y="101111"/>
                  </a:lnTo>
                  <a:lnTo>
                    <a:pt x="41418" y="101111"/>
                  </a:lnTo>
                  <a:lnTo>
                    <a:pt x="12482" y="101111"/>
                  </a:lnTo>
                  <a:lnTo>
                    <a:pt x="12482" y="101111"/>
                  </a:lnTo>
                  <a:lnTo>
                    <a:pt x="11914" y="101111"/>
                  </a:lnTo>
                  <a:lnTo>
                    <a:pt x="11347" y="100740"/>
                  </a:lnTo>
                  <a:lnTo>
                    <a:pt x="11063" y="100000"/>
                  </a:lnTo>
                  <a:lnTo>
                    <a:pt x="11063" y="99259"/>
                  </a:lnTo>
                  <a:lnTo>
                    <a:pt x="11063" y="99259"/>
                  </a:lnTo>
                  <a:close/>
                  <a:moveTo>
                    <a:pt x="13900" y="26296"/>
                  </a:moveTo>
                  <a:lnTo>
                    <a:pt x="80000" y="26296"/>
                  </a:lnTo>
                  <a:lnTo>
                    <a:pt x="80000" y="14814"/>
                  </a:lnTo>
                  <a:lnTo>
                    <a:pt x="13900" y="14814"/>
                  </a:lnTo>
                  <a:lnTo>
                    <a:pt x="13900" y="26296"/>
                  </a:lnTo>
                  <a:close/>
                  <a:moveTo>
                    <a:pt x="13900" y="74814"/>
                  </a:moveTo>
                  <a:lnTo>
                    <a:pt x="40000" y="74814"/>
                  </a:lnTo>
                  <a:lnTo>
                    <a:pt x="40000" y="44814"/>
                  </a:lnTo>
                  <a:lnTo>
                    <a:pt x="13900" y="44814"/>
                  </a:lnTo>
                  <a:lnTo>
                    <a:pt x="13900" y="74814"/>
                  </a:lnTo>
                  <a:close/>
                  <a:moveTo>
                    <a:pt x="82836" y="42962"/>
                  </a:moveTo>
                  <a:lnTo>
                    <a:pt x="82836" y="42962"/>
                  </a:lnTo>
                  <a:lnTo>
                    <a:pt x="82836" y="43703"/>
                  </a:lnTo>
                  <a:lnTo>
                    <a:pt x="82553" y="44444"/>
                  </a:lnTo>
                  <a:lnTo>
                    <a:pt x="81985" y="44814"/>
                  </a:lnTo>
                  <a:lnTo>
                    <a:pt x="81418" y="44814"/>
                  </a:lnTo>
                  <a:lnTo>
                    <a:pt x="52765" y="44814"/>
                  </a:lnTo>
                  <a:lnTo>
                    <a:pt x="52765" y="44814"/>
                  </a:lnTo>
                  <a:lnTo>
                    <a:pt x="52198" y="44814"/>
                  </a:lnTo>
                  <a:lnTo>
                    <a:pt x="51631" y="44444"/>
                  </a:lnTo>
                  <a:lnTo>
                    <a:pt x="51347" y="43703"/>
                  </a:lnTo>
                  <a:lnTo>
                    <a:pt x="51347" y="42962"/>
                  </a:lnTo>
                  <a:lnTo>
                    <a:pt x="51347" y="42962"/>
                  </a:lnTo>
                  <a:lnTo>
                    <a:pt x="51347" y="42222"/>
                  </a:lnTo>
                  <a:lnTo>
                    <a:pt x="51631" y="41481"/>
                  </a:lnTo>
                  <a:lnTo>
                    <a:pt x="52198" y="41111"/>
                  </a:lnTo>
                  <a:lnTo>
                    <a:pt x="52765" y="41111"/>
                  </a:lnTo>
                  <a:lnTo>
                    <a:pt x="81418" y="41111"/>
                  </a:lnTo>
                  <a:lnTo>
                    <a:pt x="81418" y="41111"/>
                  </a:lnTo>
                  <a:lnTo>
                    <a:pt x="81985" y="41111"/>
                  </a:lnTo>
                  <a:lnTo>
                    <a:pt x="82553" y="41481"/>
                  </a:lnTo>
                  <a:lnTo>
                    <a:pt x="82836" y="42222"/>
                  </a:lnTo>
                  <a:lnTo>
                    <a:pt x="82836" y="42962"/>
                  </a:lnTo>
                  <a:lnTo>
                    <a:pt x="82836" y="42962"/>
                  </a:lnTo>
                  <a:close/>
                  <a:moveTo>
                    <a:pt x="82836" y="54444"/>
                  </a:moveTo>
                  <a:lnTo>
                    <a:pt x="82836" y="54444"/>
                  </a:lnTo>
                  <a:lnTo>
                    <a:pt x="82836" y="55185"/>
                  </a:lnTo>
                  <a:lnTo>
                    <a:pt x="82553" y="55925"/>
                  </a:lnTo>
                  <a:lnTo>
                    <a:pt x="81985" y="56296"/>
                  </a:lnTo>
                  <a:lnTo>
                    <a:pt x="81418" y="56296"/>
                  </a:lnTo>
                  <a:lnTo>
                    <a:pt x="52765" y="56296"/>
                  </a:lnTo>
                  <a:lnTo>
                    <a:pt x="52765" y="56296"/>
                  </a:lnTo>
                  <a:lnTo>
                    <a:pt x="52198" y="56296"/>
                  </a:lnTo>
                  <a:lnTo>
                    <a:pt x="51631" y="55925"/>
                  </a:lnTo>
                  <a:lnTo>
                    <a:pt x="51347" y="55185"/>
                  </a:lnTo>
                  <a:lnTo>
                    <a:pt x="51347" y="54444"/>
                  </a:lnTo>
                  <a:lnTo>
                    <a:pt x="51347" y="54444"/>
                  </a:lnTo>
                  <a:lnTo>
                    <a:pt x="51347" y="53703"/>
                  </a:lnTo>
                  <a:lnTo>
                    <a:pt x="51631" y="52962"/>
                  </a:lnTo>
                  <a:lnTo>
                    <a:pt x="52198" y="52592"/>
                  </a:lnTo>
                  <a:lnTo>
                    <a:pt x="52765" y="52592"/>
                  </a:lnTo>
                  <a:lnTo>
                    <a:pt x="81418" y="52592"/>
                  </a:lnTo>
                  <a:lnTo>
                    <a:pt x="81418" y="52592"/>
                  </a:lnTo>
                  <a:lnTo>
                    <a:pt x="81985" y="52592"/>
                  </a:lnTo>
                  <a:lnTo>
                    <a:pt x="82553" y="52962"/>
                  </a:lnTo>
                  <a:lnTo>
                    <a:pt x="82836" y="53703"/>
                  </a:lnTo>
                  <a:lnTo>
                    <a:pt x="82836" y="54444"/>
                  </a:lnTo>
                  <a:lnTo>
                    <a:pt x="82836" y="54444"/>
                  </a:lnTo>
                  <a:close/>
                  <a:moveTo>
                    <a:pt x="82836" y="65555"/>
                  </a:moveTo>
                  <a:lnTo>
                    <a:pt x="82836" y="65555"/>
                  </a:lnTo>
                  <a:lnTo>
                    <a:pt x="82836" y="66296"/>
                  </a:lnTo>
                  <a:lnTo>
                    <a:pt x="82553" y="67037"/>
                  </a:lnTo>
                  <a:lnTo>
                    <a:pt x="81985" y="67407"/>
                  </a:lnTo>
                  <a:lnTo>
                    <a:pt x="81418" y="67407"/>
                  </a:lnTo>
                  <a:lnTo>
                    <a:pt x="52765" y="67407"/>
                  </a:lnTo>
                  <a:lnTo>
                    <a:pt x="52765" y="67407"/>
                  </a:lnTo>
                  <a:lnTo>
                    <a:pt x="52198" y="67407"/>
                  </a:lnTo>
                  <a:lnTo>
                    <a:pt x="51631" y="67037"/>
                  </a:lnTo>
                  <a:lnTo>
                    <a:pt x="51347" y="66296"/>
                  </a:lnTo>
                  <a:lnTo>
                    <a:pt x="51347" y="65555"/>
                  </a:lnTo>
                  <a:lnTo>
                    <a:pt x="51347" y="65555"/>
                  </a:lnTo>
                  <a:lnTo>
                    <a:pt x="51347" y="64814"/>
                  </a:lnTo>
                  <a:lnTo>
                    <a:pt x="51631" y="64074"/>
                  </a:lnTo>
                  <a:lnTo>
                    <a:pt x="52198" y="63703"/>
                  </a:lnTo>
                  <a:lnTo>
                    <a:pt x="52765" y="63703"/>
                  </a:lnTo>
                  <a:lnTo>
                    <a:pt x="81418" y="63703"/>
                  </a:lnTo>
                  <a:lnTo>
                    <a:pt x="81418" y="63703"/>
                  </a:lnTo>
                  <a:lnTo>
                    <a:pt x="81985" y="63703"/>
                  </a:lnTo>
                  <a:lnTo>
                    <a:pt x="82553" y="64074"/>
                  </a:lnTo>
                  <a:lnTo>
                    <a:pt x="82836" y="64814"/>
                  </a:lnTo>
                  <a:lnTo>
                    <a:pt x="82836" y="65555"/>
                  </a:lnTo>
                  <a:lnTo>
                    <a:pt x="82836" y="65555"/>
                  </a:lnTo>
                  <a:close/>
                  <a:moveTo>
                    <a:pt x="82836" y="76666"/>
                  </a:moveTo>
                  <a:lnTo>
                    <a:pt x="82836" y="76666"/>
                  </a:lnTo>
                  <a:lnTo>
                    <a:pt x="82836" y="77407"/>
                  </a:lnTo>
                  <a:lnTo>
                    <a:pt x="82553" y="78148"/>
                  </a:lnTo>
                  <a:lnTo>
                    <a:pt x="81985" y="78518"/>
                  </a:lnTo>
                  <a:lnTo>
                    <a:pt x="81418" y="78518"/>
                  </a:lnTo>
                  <a:lnTo>
                    <a:pt x="52765" y="78518"/>
                  </a:lnTo>
                  <a:lnTo>
                    <a:pt x="52765" y="78518"/>
                  </a:lnTo>
                  <a:lnTo>
                    <a:pt x="52198" y="78518"/>
                  </a:lnTo>
                  <a:lnTo>
                    <a:pt x="51631" y="78148"/>
                  </a:lnTo>
                  <a:lnTo>
                    <a:pt x="51347" y="77407"/>
                  </a:lnTo>
                  <a:lnTo>
                    <a:pt x="51347" y="76666"/>
                  </a:lnTo>
                  <a:lnTo>
                    <a:pt x="51347" y="76666"/>
                  </a:lnTo>
                  <a:lnTo>
                    <a:pt x="51347" y="75925"/>
                  </a:lnTo>
                  <a:lnTo>
                    <a:pt x="51631" y="75185"/>
                  </a:lnTo>
                  <a:lnTo>
                    <a:pt x="52198" y="74814"/>
                  </a:lnTo>
                  <a:lnTo>
                    <a:pt x="52765" y="74814"/>
                  </a:lnTo>
                  <a:lnTo>
                    <a:pt x="81418" y="74814"/>
                  </a:lnTo>
                  <a:lnTo>
                    <a:pt x="81418" y="74814"/>
                  </a:lnTo>
                  <a:lnTo>
                    <a:pt x="81985" y="74814"/>
                  </a:lnTo>
                  <a:lnTo>
                    <a:pt x="82553" y="75185"/>
                  </a:lnTo>
                  <a:lnTo>
                    <a:pt x="82836" y="75925"/>
                  </a:lnTo>
                  <a:lnTo>
                    <a:pt x="82836" y="76666"/>
                  </a:lnTo>
                  <a:lnTo>
                    <a:pt x="82836" y="76666"/>
                  </a:lnTo>
                  <a:close/>
                  <a:moveTo>
                    <a:pt x="82836" y="88148"/>
                  </a:moveTo>
                  <a:lnTo>
                    <a:pt x="82836" y="88148"/>
                  </a:lnTo>
                  <a:lnTo>
                    <a:pt x="82836" y="88888"/>
                  </a:lnTo>
                  <a:lnTo>
                    <a:pt x="82553" y="89629"/>
                  </a:lnTo>
                  <a:lnTo>
                    <a:pt x="81985" y="90000"/>
                  </a:lnTo>
                  <a:lnTo>
                    <a:pt x="81418" y="90000"/>
                  </a:lnTo>
                  <a:lnTo>
                    <a:pt x="52765" y="90000"/>
                  </a:lnTo>
                  <a:lnTo>
                    <a:pt x="52765" y="90000"/>
                  </a:lnTo>
                  <a:lnTo>
                    <a:pt x="52198" y="90000"/>
                  </a:lnTo>
                  <a:lnTo>
                    <a:pt x="51631" y="89629"/>
                  </a:lnTo>
                  <a:lnTo>
                    <a:pt x="51347" y="88888"/>
                  </a:lnTo>
                  <a:lnTo>
                    <a:pt x="51347" y="88148"/>
                  </a:lnTo>
                  <a:lnTo>
                    <a:pt x="51347" y="88148"/>
                  </a:lnTo>
                  <a:lnTo>
                    <a:pt x="51347" y="87407"/>
                  </a:lnTo>
                  <a:lnTo>
                    <a:pt x="51631" y="86666"/>
                  </a:lnTo>
                  <a:lnTo>
                    <a:pt x="52198" y="86296"/>
                  </a:lnTo>
                  <a:lnTo>
                    <a:pt x="52765" y="86296"/>
                  </a:lnTo>
                  <a:lnTo>
                    <a:pt x="81418" y="86296"/>
                  </a:lnTo>
                  <a:lnTo>
                    <a:pt x="81418" y="86296"/>
                  </a:lnTo>
                  <a:lnTo>
                    <a:pt x="81985" y="86296"/>
                  </a:lnTo>
                  <a:lnTo>
                    <a:pt x="82553" y="86666"/>
                  </a:lnTo>
                  <a:lnTo>
                    <a:pt x="82836" y="87407"/>
                  </a:lnTo>
                  <a:lnTo>
                    <a:pt x="82836" y="88148"/>
                  </a:lnTo>
                  <a:lnTo>
                    <a:pt x="82836" y="88148"/>
                  </a:lnTo>
                  <a:close/>
                  <a:moveTo>
                    <a:pt x="82836" y="99259"/>
                  </a:moveTo>
                  <a:lnTo>
                    <a:pt x="82836" y="99259"/>
                  </a:lnTo>
                  <a:lnTo>
                    <a:pt x="82836" y="100000"/>
                  </a:lnTo>
                  <a:lnTo>
                    <a:pt x="82553" y="100740"/>
                  </a:lnTo>
                  <a:lnTo>
                    <a:pt x="81985" y="101111"/>
                  </a:lnTo>
                  <a:lnTo>
                    <a:pt x="81418" y="101111"/>
                  </a:lnTo>
                  <a:lnTo>
                    <a:pt x="52765" y="101111"/>
                  </a:lnTo>
                  <a:lnTo>
                    <a:pt x="52765" y="101111"/>
                  </a:lnTo>
                  <a:lnTo>
                    <a:pt x="52198" y="101111"/>
                  </a:lnTo>
                  <a:lnTo>
                    <a:pt x="51631" y="100740"/>
                  </a:lnTo>
                  <a:lnTo>
                    <a:pt x="51347" y="100000"/>
                  </a:lnTo>
                  <a:lnTo>
                    <a:pt x="51347" y="99259"/>
                  </a:lnTo>
                  <a:lnTo>
                    <a:pt x="51347" y="99259"/>
                  </a:lnTo>
                  <a:lnTo>
                    <a:pt x="51347" y="98518"/>
                  </a:lnTo>
                  <a:lnTo>
                    <a:pt x="51631" y="97777"/>
                  </a:lnTo>
                  <a:lnTo>
                    <a:pt x="52198" y="97407"/>
                  </a:lnTo>
                  <a:lnTo>
                    <a:pt x="52765" y="97407"/>
                  </a:lnTo>
                  <a:lnTo>
                    <a:pt x="81418" y="97407"/>
                  </a:lnTo>
                  <a:lnTo>
                    <a:pt x="81418" y="97407"/>
                  </a:lnTo>
                  <a:lnTo>
                    <a:pt x="81985" y="97407"/>
                  </a:lnTo>
                  <a:lnTo>
                    <a:pt x="82553" y="97777"/>
                  </a:lnTo>
                  <a:lnTo>
                    <a:pt x="82836" y="98518"/>
                  </a:lnTo>
                  <a:lnTo>
                    <a:pt x="82836" y="99259"/>
                  </a:lnTo>
                  <a:lnTo>
                    <a:pt x="82836" y="99259"/>
                  </a:lnTo>
                  <a:close/>
                  <a:moveTo>
                    <a:pt x="101843" y="106666"/>
                  </a:moveTo>
                  <a:lnTo>
                    <a:pt x="101843" y="106666"/>
                  </a:lnTo>
                  <a:lnTo>
                    <a:pt x="100992" y="105555"/>
                  </a:lnTo>
                  <a:lnTo>
                    <a:pt x="100425" y="104444"/>
                  </a:lnTo>
                  <a:lnTo>
                    <a:pt x="100141" y="102962"/>
                  </a:lnTo>
                  <a:lnTo>
                    <a:pt x="100141" y="101111"/>
                  </a:lnTo>
                  <a:lnTo>
                    <a:pt x="100141" y="1851"/>
                  </a:lnTo>
                  <a:lnTo>
                    <a:pt x="100141" y="1851"/>
                  </a:lnTo>
                  <a:lnTo>
                    <a:pt x="100141" y="1111"/>
                  </a:lnTo>
                  <a:lnTo>
                    <a:pt x="100425" y="370"/>
                  </a:lnTo>
                  <a:lnTo>
                    <a:pt x="100992" y="0"/>
                  </a:lnTo>
                  <a:lnTo>
                    <a:pt x="101560" y="0"/>
                  </a:lnTo>
                  <a:lnTo>
                    <a:pt x="101560" y="0"/>
                  </a:lnTo>
                  <a:lnTo>
                    <a:pt x="102127" y="0"/>
                  </a:lnTo>
                  <a:lnTo>
                    <a:pt x="102695" y="370"/>
                  </a:lnTo>
                  <a:lnTo>
                    <a:pt x="102978" y="1111"/>
                  </a:lnTo>
                  <a:lnTo>
                    <a:pt x="102978" y="1851"/>
                  </a:lnTo>
                  <a:lnTo>
                    <a:pt x="102978" y="101111"/>
                  </a:lnTo>
                  <a:lnTo>
                    <a:pt x="102978" y="101111"/>
                  </a:lnTo>
                  <a:lnTo>
                    <a:pt x="103262" y="102962"/>
                  </a:lnTo>
                  <a:lnTo>
                    <a:pt x="103546" y="104074"/>
                  </a:lnTo>
                  <a:lnTo>
                    <a:pt x="104680" y="104814"/>
                  </a:lnTo>
                  <a:lnTo>
                    <a:pt x="105815" y="104814"/>
                  </a:lnTo>
                  <a:lnTo>
                    <a:pt x="105815" y="104814"/>
                  </a:lnTo>
                  <a:lnTo>
                    <a:pt x="106950" y="104814"/>
                  </a:lnTo>
                  <a:lnTo>
                    <a:pt x="107801" y="104074"/>
                  </a:lnTo>
                  <a:lnTo>
                    <a:pt x="108368" y="102962"/>
                  </a:lnTo>
                  <a:lnTo>
                    <a:pt x="108936" y="101111"/>
                  </a:lnTo>
                  <a:lnTo>
                    <a:pt x="108936" y="1851"/>
                  </a:lnTo>
                  <a:lnTo>
                    <a:pt x="108936" y="1851"/>
                  </a:lnTo>
                  <a:lnTo>
                    <a:pt x="108936" y="1111"/>
                  </a:lnTo>
                  <a:lnTo>
                    <a:pt x="109219" y="370"/>
                  </a:lnTo>
                  <a:lnTo>
                    <a:pt x="109787" y="0"/>
                  </a:lnTo>
                  <a:lnTo>
                    <a:pt x="110354" y="0"/>
                  </a:lnTo>
                  <a:lnTo>
                    <a:pt x="110354" y="0"/>
                  </a:lnTo>
                  <a:lnTo>
                    <a:pt x="110921" y="0"/>
                  </a:lnTo>
                  <a:lnTo>
                    <a:pt x="111489" y="370"/>
                  </a:lnTo>
                  <a:lnTo>
                    <a:pt x="111773" y="1111"/>
                  </a:lnTo>
                  <a:lnTo>
                    <a:pt x="111773" y="1851"/>
                  </a:lnTo>
                  <a:lnTo>
                    <a:pt x="111773" y="101111"/>
                  </a:lnTo>
                  <a:lnTo>
                    <a:pt x="111773" y="101111"/>
                  </a:lnTo>
                  <a:lnTo>
                    <a:pt x="111773" y="102592"/>
                  </a:lnTo>
                  <a:lnTo>
                    <a:pt x="111205" y="104074"/>
                  </a:lnTo>
                  <a:lnTo>
                    <a:pt x="110921" y="105555"/>
                  </a:lnTo>
                  <a:lnTo>
                    <a:pt x="110070" y="106666"/>
                  </a:lnTo>
                  <a:lnTo>
                    <a:pt x="110070" y="106666"/>
                  </a:lnTo>
                  <a:lnTo>
                    <a:pt x="109219" y="107407"/>
                  </a:lnTo>
                  <a:lnTo>
                    <a:pt x="108085" y="108148"/>
                  </a:lnTo>
                  <a:lnTo>
                    <a:pt x="106950" y="108518"/>
                  </a:lnTo>
                  <a:lnTo>
                    <a:pt x="105815" y="108518"/>
                  </a:lnTo>
                  <a:lnTo>
                    <a:pt x="105815" y="108518"/>
                  </a:lnTo>
                  <a:lnTo>
                    <a:pt x="104680" y="108518"/>
                  </a:lnTo>
                  <a:lnTo>
                    <a:pt x="103546" y="108148"/>
                  </a:lnTo>
                  <a:lnTo>
                    <a:pt x="102695" y="107407"/>
                  </a:lnTo>
                  <a:lnTo>
                    <a:pt x="101843" y="106666"/>
                  </a:lnTo>
                  <a:lnTo>
                    <a:pt x="101843" y="10666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061119" y="3695662"/>
              <a:ext cx="492148" cy="3760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82" y="84814"/>
                  </a:moveTo>
                  <a:lnTo>
                    <a:pt x="81882" y="84814"/>
                  </a:lnTo>
                  <a:lnTo>
                    <a:pt x="78776" y="87777"/>
                  </a:lnTo>
                  <a:lnTo>
                    <a:pt x="75105" y="90370"/>
                  </a:lnTo>
                  <a:lnTo>
                    <a:pt x="71152" y="92592"/>
                  </a:lnTo>
                  <a:lnTo>
                    <a:pt x="67482" y="94444"/>
                  </a:lnTo>
                  <a:lnTo>
                    <a:pt x="63247" y="95555"/>
                  </a:lnTo>
                  <a:lnTo>
                    <a:pt x="58729" y="96666"/>
                  </a:lnTo>
                  <a:lnTo>
                    <a:pt x="54211" y="97407"/>
                  </a:lnTo>
                  <a:lnTo>
                    <a:pt x="49129" y="97407"/>
                  </a:lnTo>
                  <a:lnTo>
                    <a:pt x="49129" y="97407"/>
                  </a:lnTo>
                  <a:lnTo>
                    <a:pt x="44047" y="97037"/>
                  </a:lnTo>
                  <a:lnTo>
                    <a:pt x="37835" y="95925"/>
                  </a:lnTo>
                  <a:lnTo>
                    <a:pt x="37835" y="95925"/>
                  </a:lnTo>
                  <a:lnTo>
                    <a:pt x="33317" y="101481"/>
                  </a:lnTo>
                  <a:lnTo>
                    <a:pt x="28800" y="106296"/>
                  </a:lnTo>
                  <a:lnTo>
                    <a:pt x="24000" y="110370"/>
                  </a:lnTo>
                  <a:lnTo>
                    <a:pt x="19200" y="113703"/>
                  </a:lnTo>
                  <a:lnTo>
                    <a:pt x="19200" y="113703"/>
                  </a:lnTo>
                  <a:lnTo>
                    <a:pt x="18635" y="113703"/>
                  </a:lnTo>
                  <a:lnTo>
                    <a:pt x="18635" y="113703"/>
                  </a:lnTo>
                  <a:lnTo>
                    <a:pt x="17788" y="113333"/>
                  </a:lnTo>
                  <a:lnTo>
                    <a:pt x="17788" y="113333"/>
                  </a:lnTo>
                  <a:lnTo>
                    <a:pt x="17223" y="112962"/>
                  </a:lnTo>
                  <a:lnTo>
                    <a:pt x="17223" y="111851"/>
                  </a:lnTo>
                  <a:lnTo>
                    <a:pt x="17223" y="87407"/>
                  </a:lnTo>
                  <a:lnTo>
                    <a:pt x="17223" y="87407"/>
                  </a:lnTo>
                  <a:lnTo>
                    <a:pt x="13270" y="83333"/>
                  </a:lnTo>
                  <a:lnTo>
                    <a:pt x="9882" y="78888"/>
                  </a:lnTo>
                  <a:lnTo>
                    <a:pt x="6776" y="74444"/>
                  </a:lnTo>
                  <a:lnTo>
                    <a:pt x="4235" y="70000"/>
                  </a:lnTo>
                  <a:lnTo>
                    <a:pt x="2258" y="65555"/>
                  </a:lnTo>
                  <a:lnTo>
                    <a:pt x="1129" y="60740"/>
                  </a:lnTo>
                  <a:lnTo>
                    <a:pt x="282" y="55925"/>
                  </a:lnTo>
                  <a:lnTo>
                    <a:pt x="0" y="50370"/>
                  </a:lnTo>
                  <a:lnTo>
                    <a:pt x="0" y="50370"/>
                  </a:lnTo>
                  <a:lnTo>
                    <a:pt x="282" y="45185"/>
                  </a:lnTo>
                  <a:lnTo>
                    <a:pt x="847" y="40370"/>
                  </a:lnTo>
                  <a:lnTo>
                    <a:pt x="1976" y="35555"/>
                  </a:lnTo>
                  <a:lnTo>
                    <a:pt x="3388" y="31111"/>
                  </a:lnTo>
                  <a:lnTo>
                    <a:pt x="5647" y="26666"/>
                  </a:lnTo>
                  <a:lnTo>
                    <a:pt x="7905" y="22592"/>
                  </a:lnTo>
                  <a:lnTo>
                    <a:pt x="10729" y="18148"/>
                  </a:lnTo>
                  <a:lnTo>
                    <a:pt x="13835" y="14444"/>
                  </a:lnTo>
                  <a:lnTo>
                    <a:pt x="13835" y="14444"/>
                  </a:lnTo>
                  <a:lnTo>
                    <a:pt x="17505" y="11111"/>
                  </a:lnTo>
                  <a:lnTo>
                    <a:pt x="21176" y="8148"/>
                  </a:lnTo>
                  <a:lnTo>
                    <a:pt x="25129" y="5555"/>
                  </a:lnTo>
                  <a:lnTo>
                    <a:pt x="29364" y="3703"/>
                  </a:lnTo>
                  <a:lnTo>
                    <a:pt x="33600" y="2222"/>
                  </a:lnTo>
                  <a:lnTo>
                    <a:pt x="38117" y="1111"/>
                  </a:lnTo>
                  <a:lnTo>
                    <a:pt x="42917" y="370"/>
                  </a:lnTo>
                  <a:lnTo>
                    <a:pt x="47717" y="0"/>
                  </a:lnTo>
                  <a:lnTo>
                    <a:pt x="47717" y="0"/>
                  </a:lnTo>
                  <a:lnTo>
                    <a:pt x="52800" y="370"/>
                  </a:lnTo>
                  <a:lnTo>
                    <a:pt x="57317" y="1111"/>
                  </a:lnTo>
                  <a:lnTo>
                    <a:pt x="61835" y="2222"/>
                  </a:lnTo>
                  <a:lnTo>
                    <a:pt x="65788" y="3703"/>
                  </a:lnTo>
                  <a:lnTo>
                    <a:pt x="70023" y="5555"/>
                  </a:lnTo>
                  <a:lnTo>
                    <a:pt x="73694" y="8148"/>
                  </a:lnTo>
                  <a:lnTo>
                    <a:pt x="77647" y="11111"/>
                  </a:lnTo>
                  <a:lnTo>
                    <a:pt x="81035" y="14444"/>
                  </a:lnTo>
                  <a:lnTo>
                    <a:pt x="81035" y="14444"/>
                  </a:lnTo>
                  <a:lnTo>
                    <a:pt x="84141" y="18148"/>
                  </a:lnTo>
                  <a:lnTo>
                    <a:pt x="86682" y="22222"/>
                  </a:lnTo>
                  <a:lnTo>
                    <a:pt x="88941" y="26666"/>
                  </a:lnTo>
                  <a:lnTo>
                    <a:pt x="90917" y="30740"/>
                  </a:lnTo>
                  <a:lnTo>
                    <a:pt x="92329" y="35555"/>
                  </a:lnTo>
                  <a:lnTo>
                    <a:pt x="93458" y="40370"/>
                  </a:lnTo>
                  <a:lnTo>
                    <a:pt x="94023" y="45185"/>
                  </a:lnTo>
                  <a:lnTo>
                    <a:pt x="94305" y="50370"/>
                  </a:lnTo>
                  <a:lnTo>
                    <a:pt x="94305" y="50370"/>
                  </a:lnTo>
                  <a:lnTo>
                    <a:pt x="94023" y="55925"/>
                  </a:lnTo>
                  <a:lnTo>
                    <a:pt x="93458" y="60740"/>
                  </a:lnTo>
                  <a:lnTo>
                    <a:pt x="92611" y="65185"/>
                  </a:lnTo>
                  <a:lnTo>
                    <a:pt x="91200" y="69629"/>
                  </a:lnTo>
                  <a:lnTo>
                    <a:pt x="89505" y="73703"/>
                  </a:lnTo>
                  <a:lnTo>
                    <a:pt x="87247" y="77407"/>
                  </a:lnTo>
                  <a:lnTo>
                    <a:pt x="84705" y="81111"/>
                  </a:lnTo>
                  <a:lnTo>
                    <a:pt x="81882" y="84814"/>
                  </a:lnTo>
                  <a:lnTo>
                    <a:pt x="81882" y="84814"/>
                  </a:lnTo>
                  <a:close/>
                  <a:moveTo>
                    <a:pt x="79905" y="81851"/>
                  </a:moveTo>
                  <a:lnTo>
                    <a:pt x="79905" y="81851"/>
                  </a:lnTo>
                  <a:lnTo>
                    <a:pt x="82447" y="78518"/>
                  </a:lnTo>
                  <a:lnTo>
                    <a:pt x="84988" y="75555"/>
                  </a:lnTo>
                  <a:lnTo>
                    <a:pt x="86964" y="71851"/>
                  </a:lnTo>
                  <a:lnTo>
                    <a:pt x="88658" y="68148"/>
                  </a:lnTo>
                  <a:lnTo>
                    <a:pt x="89788" y="64074"/>
                  </a:lnTo>
                  <a:lnTo>
                    <a:pt x="90635" y="60000"/>
                  </a:lnTo>
                  <a:lnTo>
                    <a:pt x="91200" y="55555"/>
                  </a:lnTo>
                  <a:lnTo>
                    <a:pt x="91482" y="50370"/>
                  </a:lnTo>
                  <a:lnTo>
                    <a:pt x="91482" y="50370"/>
                  </a:lnTo>
                  <a:lnTo>
                    <a:pt x="91200" y="45555"/>
                  </a:lnTo>
                  <a:lnTo>
                    <a:pt x="90635" y="40740"/>
                  </a:lnTo>
                  <a:lnTo>
                    <a:pt x="89788" y="36296"/>
                  </a:lnTo>
                  <a:lnTo>
                    <a:pt x="88376" y="32222"/>
                  </a:lnTo>
                  <a:lnTo>
                    <a:pt x="86682" y="28148"/>
                  </a:lnTo>
                  <a:lnTo>
                    <a:pt x="84423" y="24444"/>
                  </a:lnTo>
                  <a:lnTo>
                    <a:pt x="81882" y="20740"/>
                  </a:lnTo>
                  <a:lnTo>
                    <a:pt x="79058" y="17037"/>
                  </a:lnTo>
                  <a:lnTo>
                    <a:pt x="79058" y="17037"/>
                  </a:lnTo>
                  <a:lnTo>
                    <a:pt x="75952" y="13703"/>
                  </a:lnTo>
                  <a:lnTo>
                    <a:pt x="72282" y="11111"/>
                  </a:lnTo>
                  <a:lnTo>
                    <a:pt x="68611" y="8888"/>
                  </a:lnTo>
                  <a:lnTo>
                    <a:pt x="64941" y="7037"/>
                  </a:lnTo>
                  <a:lnTo>
                    <a:pt x="60988" y="5555"/>
                  </a:lnTo>
                  <a:lnTo>
                    <a:pt x="56752" y="4444"/>
                  </a:lnTo>
                  <a:lnTo>
                    <a:pt x="52517" y="4074"/>
                  </a:lnTo>
                  <a:lnTo>
                    <a:pt x="47717" y="3703"/>
                  </a:lnTo>
                  <a:lnTo>
                    <a:pt x="47717" y="3703"/>
                  </a:lnTo>
                  <a:lnTo>
                    <a:pt x="42917" y="4074"/>
                  </a:lnTo>
                  <a:lnTo>
                    <a:pt x="38682" y="4444"/>
                  </a:lnTo>
                  <a:lnTo>
                    <a:pt x="34447" y="5555"/>
                  </a:lnTo>
                  <a:lnTo>
                    <a:pt x="30494" y="7037"/>
                  </a:lnTo>
                  <a:lnTo>
                    <a:pt x="26258" y="8888"/>
                  </a:lnTo>
                  <a:lnTo>
                    <a:pt x="22588" y="11481"/>
                  </a:lnTo>
                  <a:lnTo>
                    <a:pt x="19200" y="14074"/>
                  </a:lnTo>
                  <a:lnTo>
                    <a:pt x="15811" y="17037"/>
                  </a:lnTo>
                  <a:lnTo>
                    <a:pt x="15811" y="17037"/>
                  </a:lnTo>
                  <a:lnTo>
                    <a:pt x="12988" y="21111"/>
                  </a:lnTo>
                  <a:lnTo>
                    <a:pt x="10164" y="24814"/>
                  </a:lnTo>
                  <a:lnTo>
                    <a:pt x="8188" y="28518"/>
                  </a:lnTo>
                  <a:lnTo>
                    <a:pt x="6211" y="32592"/>
                  </a:lnTo>
                  <a:lnTo>
                    <a:pt x="4517" y="36666"/>
                  </a:lnTo>
                  <a:lnTo>
                    <a:pt x="3670" y="41111"/>
                  </a:lnTo>
                  <a:lnTo>
                    <a:pt x="3105" y="45555"/>
                  </a:lnTo>
                  <a:lnTo>
                    <a:pt x="2823" y="50370"/>
                  </a:lnTo>
                  <a:lnTo>
                    <a:pt x="2823" y="50370"/>
                  </a:lnTo>
                  <a:lnTo>
                    <a:pt x="3105" y="55555"/>
                  </a:lnTo>
                  <a:lnTo>
                    <a:pt x="3670" y="60000"/>
                  </a:lnTo>
                  <a:lnTo>
                    <a:pt x="5364" y="64444"/>
                  </a:lnTo>
                  <a:lnTo>
                    <a:pt x="7058" y="68518"/>
                  </a:lnTo>
                  <a:lnTo>
                    <a:pt x="9600" y="72962"/>
                  </a:lnTo>
                  <a:lnTo>
                    <a:pt x="12423" y="76666"/>
                  </a:lnTo>
                  <a:lnTo>
                    <a:pt x="15529" y="80740"/>
                  </a:lnTo>
                  <a:lnTo>
                    <a:pt x="19482" y="84814"/>
                  </a:lnTo>
                  <a:lnTo>
                    <a:pt x="19482" y="84814"/>
                  </a:lnTo>
                  <a:lnTo>
                    <a:pt x="19764" y="85555"/>
                  </a:lnTo>
                  <a:lnTo>
                    <a:pt x="20047" y="86296"/>
                  </a:lnTo>
                  <a:lnTo>
                    <a:pt x="20047" y="108888"/>
                  </a:lnTo>
                  <a:lnTo>
                    <a:pt x="20047" y="108888"/>
                  </a:lnTo>
                  <a:lnTo>
                    <a:pt x="24564" y="105555"/>
                  </a:lnTo>
                  <a:lnTo>
                    <a:pt x="28800" y="101481"/>
                  </a:lnTo>
                  <a:lnTo>
                    <a:pt x="32752" y="97407"/>
                  </a:lnTo>
                  <a:lnTo>
                    <a:pt x="36141" y="92592"/>
                  </a:lnTo>
                  <a:lnTo>
                    <a:pt x="36141" y="92592"/>
                  </a:lnTo>
                  <a:lnTo>
                    <a:pt x="36705" y="91851"/>
                  </a:lnTo>
                  <a:lnTo>
                    <a:pt x="37552" y="91851"/>
                  </a:lnTo>
                  <a:lnTo>
                    <a:pt x="37552" y="91851"/>
                  </a:lnTo>
                  <a:lnTo>
                    <a:pt x="44047" y="93333"/>
                  </a:lnTo>
                  <a:lnTo>
                    <a:pt x="49129" y="93703"/>
                  </a:lnTo>
                  <a:lnTo>
                    <a:pt x="49129" y="93703"/>
                  </a:lnTo>
                  <a:lnTo>
                    <a:pt x="53929" y="93703"/>
                  </a:lnTo>
                  <a:lnTo>
                    <a:pt x="58164" y="92962"/>
                  </a:lnTo>
                  <a:lnTo>
                    <a:pt x="62400" y="92222"/>
                  </a:lnTo>
                  <a:lnTo>
                    <a:pt x="66352" y="90740"/>
                  </a:lnTo>
                  <a:lnTo>
                    <a:pt x="70023" y="89259"/>
                  </a:lnTo>
                  <a:lnTo>
                    <a:pt x="73411" y="87037"/>
                  </a:lnTo>
                  <a:lnTo>
                    <a:pt x="76800" y="84814"/>
                  </a:lnTo>
                  <a:lnTo>
                    <a:pt x="79905" y="81851"/>
                  </a:lnTo>
                  <a:lnTo>
                    <a:pt x="79905" y="81851"/>
                  </a:lnTo>
                  <a:close/>
                  <a:moveTo>
                    <a:pt x="33035" y="51111"/>
                  </a:moveTo>
                  <a:lnTo>
                    <a:pt x="33035" y="51111"/>
                  </a:lnTo>
                  <a:lnTo>
                    <a:pt x="32752" y="52592"/>
                  </a:lnTo>
                  <a:lnTo>
                    <a:pt x="32470" y="54074"/>
                  </a:lnTo>
                  <a:lnTo>
                    <a:pt x="31905" y="55185"/>
                  </a:lnTo>
                  <a:lnTo>
                    <a:pt x="31341" y="56296"/>
                  </a:lnTo>
                  <a:lnTo>
                    <a:pt x="31341" y="56296"/>
                  </a:lnTo>
                  <a:lnTo>
                    <a:pt x="30494" y="57407"/>
                  </a:lnTo>
                  <a:lnTo>
                    <a:pt x="29364" y="58148"/>
                  </a:lnTo>
                  <a:lnTo>
                    <a:pt x="28235" y="58518"/>
                  </a:lnTo>
                  <a:lnTo>
                    <a:pt x="27105" y="58518"/>
                  </a:lnTo>
                  <a:lnTo>
                    <a:pt x="27105" y="58518"/>
                  </a:lnTo>
                  <a:lnTo>
                    <a:pt x="25976" y="58518"/>
                  </a:lnTo>
                  <a:lnTo>
                    <a:pt x="24847" y="58148"/>
                  </a:lnTo>
                  <a:lnTo>
                    <a:pt x="24000" y="57407"/>
                  </a:lnTo>
                  <a:lnTo>
                    <a:pt x="23152" y="56296"/>
                  </a:lnTo>
                  <a:lnTo>
                    <a:pt x="23152" y="56296"/>
                  </a:lnTo>
                  <a:lnTo>
                    <a:pt x="22305" y="55185"/>
                  </a:lnTo>
                  <a:lnTo>
                    <a:pt x="21741" y="54074"/>
                  </a:lnTo>
                  <a:lnTo>
                    <a:pt x="21458" y="52592"/>
                  </a:lnTo>
                  <a:lnTo>
                    <a:pt x="21458" y="51111"/>
                  </a:lnTo>
                  <a:lnTo>
                    <a:pt x="21458" y="51111"/>
                  </a:lnTo>
                  <a:lnTo>
                    <a:pt x="21458" y="49259"/>
                  </a:lnTo>
                  <a:lnTo>
                    <a:pt x="21741" y="47777"/>
                  </a:lnTo>
                  <a:lnTo>
                    <a:pt x="22305" y="46666"/>
                  </a:lnTo>
                  <a:lnTo>
                    <a:pt x="23152" y="45555"/>
                  </a:lnTo>
                  <a:lnTo>
                    <a:pt x="23152" y="45555"/>
                  </a:lnTo>
                  <a:lnTo>
                    <a:pt x="24000" y="44814"/>
                  </a:lnTo>
                  <a:lnTo>
                    <a:pt x="24847" y="44074"/>
                  </a:lnTo>
                  <a:lnTo>
                    <a:pt x="25976" y="43703"/>
                  </a:lnTo>
                  <a:lnTo>
                    <a:pt x="27105" y="43333"/>
                  </a:lnTo>
                  <a:lnTo>
                    <a:pt x="27105" y="43333"/>
                  </a:lnTo>
                  <a:lnTo>
                    <a:pt x="28235" y="43703"/>
                  </a:lnTo>
                  <a:lnTo>
                    <a:pt x="29364" y="44074"/>
                  </a:lnTo>
                  <a:lnTo>
                    <a:pt x="30494" y="44814"/>
                  </a:lnTo>
                  <a:lnTo>
                    <a:pt x="31341" y="45555"/>
                  </a:lnTo>
                  <a:lnTo>
                    <a:pt x="31341" y="45555"/>
                  </a:lnTo>
                  <a:lnTo>
                    <a:pt x="31905" y="46666"/>
                  </a:lnTo>
                  <a:lnTo>
                    <a:pt x="32470" y="47777"/>
                  </a:lnTo>
                  <a:lnTo>
                    <a:pt x="32752" y="49259"/>
                  </a:lnTo>
                  <a:lnTo>
                    <a:pt x="33035" y="51111"/>
                  </a:lnTo>
                  <a:lnTo>
                    <a:pt x="33035" y="51111"/>
                  </a:lnTo>
                  <a:close/>
                  <a:moveTo>
                    <a:pt x="30211" y="51111"/>
                  </a:moveTo>
                  <a:lnTo>
                    <a:pt x="30211" y="51111"/>
                  </a:lnTo>
                  <a:lnTo>
                    <a:pt x="29929" y="49259"/>
                  </a:lnTo>
                  <a:lnTo>
                    <a:pt x="29364" y="48148"/>
                  </a:lnTo>
                  <a:lnTo>
                    <a:pt x="29364" y="48148"/>
                  </a:lnTo>
                  <a:lnTo>
                    <a:pt x="28235" y="47407"/>
                  </a:lnTo>
                  <a:lnTo>
                    <a:pt x="27105" y="47037"/>
                  </a:lnTo>
                  <a:lnTo>
                    <a:pt x="27105" y="47037"/>
                  </a:lnTo>
                  <a:lnTo>
                    <a:pt x="25976" y="47407"/>
                  </a:lnTo>
                  <a:lnTo>
                    <a:pt x="25129" y="48148"/>
                  </a:lnTo>
                  <a:lnTo>
                    <a:pt x="25129" y="48148"/>
                  </a:lnTo>
                  <a:lnTo>
                    <a:pt x="24564" y="49259"/>
                  </a:lnTo>
                  <a:lnTo>
                    <a:pt x="24282" y="51111"/>
                  </a:lnTo>
                  <a:lnTo>
                    <a:pt x="24282" y="51111"/>
                  </a:lnTo>
                  <a:lnTo>
                    <a:pt x="24564" y="52592"/>
                  </a:lnTo>
                  <a:lnTo>
                    <a:pt x="25129" y="53703"/>
                  </a:lnTo>
                  <a:lnTo>
                    <a:pt x="25129" y="53703"/>
                  </a:lnTo>
                  <a:lnTo>
                    <a:pt x="25976" y="54814"/>
                  </a:lnTo>
                  <a:lnTo>
                    <a:pt x="27105" y="54814"/>
                  </a:lnTo>
                  <a:lnTo>
                    <a:pt x="27105" y="54814"/>
                  </a:lnTo>
                  <a:lnTo>
                    <a:pt x="28235" y="54814"/>
                  </a:lnTo>
                  <a:lnTo>
                    <a:pt x="29364" y="53703"/>
                  </a:lnTo>
                  <a:lnTo>
                    <a:pt x="29364" y="53703"/>
                  </a:lnTo>
                  <a:lnTo>
                    <a:pt x="29929" y="52592"/>
                  </a:lnTo>
                  <a:lnTo>
                    <a:pt x="30211" y="51111"/>
                  </a:lnTo>
                  <a:lnTo>
                    <a:pt x="30211" y="51111"/>
                  </a:lnTo>
                  <a:close/>
                  <a:moveTo>
                    <a:pt x="53082" y="50370"/>
                  </a:moveTo>
                  <a:lnTo>
                    <a:pt x="53082" y="50370"/>
                  </a:lnTo>
                  <a:lnTo>
                    <a:pt x="52800" y="52222"/>
                  </a:lnTo>
                  <a:lnTo>
                    <a:pt x="52517" y="53703"/>
                  </a:lnTo>
                  <a:lnTo>
                    <a:pt x="51670" y="54814"/>
                  </a:lnTo>
                  <a:lnTo>
                    <a:pt x="51105" y="55925"/>
                  </a:lnTo>
                  <a:lnTo>
                    <a:pt x="51105" y="55925"/>
                  </a:lnTo>
                  <a:lnTo>
                    <a:pt x="50258" y="57037"/>
                  </a:lnTo>
                  <a:lnTo>
                    <a:pt x="49129" y="57777"/>
                  </a:lnTo>
                  <a:lnTo>
                    <a:pt x="48282" y="58148"/>
                  </a:lnTo>
                  <a:lnTo>
                    <a:pt x="47152" y="58148"/>
                  </a:lnTo>
                  <a:lnTo>
                    <a:pt x="47152" y="58148"/>
                  </a:lnTo>
                  <a:lnTo>
                    <a:pt x="46023" y="58148"/>
                  </a:lnTo>
                  <a:lnTo>
                    <a:pt x="44894" y="57777"/>
                  </a:lnTo>
                  <a:lnTo>
                    <a:pt x="44047" y="57037"/>
                  </a:lnTo>
                  <a:lnTo>
                    <a:pt x="43200" y="55925"/>
                  </a:lnTo>
                  <a:lnTo>
                    <a:pt x="43200" y="55925"/>
                  </a:lnTo>
                  <a:lnTo>
                    <a:pt x="42352" y="54814"/>
                  </a:lnTo>
                  <a:lnTo>
                    <a:pt x="41788" y="53703"/>
                  </a:lnTo>
                  <a:lnTo>
                    <a:pt x="41505" y="52222"/>
                  </a:lnTo>
                  <a:lnTo>
                    <a:pt x="41505" y="50370"/>
                  </a:lnTo>
                  <a:lnTo>
                    <a:pt x="41505" y="50370"/>
                  </a:lnTo>
                  <a:lnTo>
                    <a:pt x="41505" y="48888"/>
                  </a:lnTo>
                  <a:lnTo>
                    <a:pt x="41788" y="47777"/>
                  </a:lnTo>
                  <a:lnTo>
                    <a:pt x="42352" y="46296"/>
                  </a:lnTo>
                  <a:lnTo>
                    <a:pt x="43200" y="45185"/>
                  </a:lnTo>
                  <a:lnTo>
                    <a:pt x="43200" y="45185"/>
                  </a:lnTo>
                  <a:lnTo>
                    <a:pt x="44047" y="44444"/>
                  </a:lnTo>
                  <a:lnTo>
                    <a:pt x="44894" y="43703"/>
                  </a:lnTo>
                  <a:lnTo>
                    <a:pt x="46023" y="43333"/>
                  </a:lnTo>
                  <a:lnTo>
                    <a:pt x="47152" y="42962"/>
                  </a:lnTo>
                  <a:lnTo>
                    <a:pt x="47152" y="42962"/>
                  </a:lnTo>
                  <a:lnTo>
                    <a:pt x="48282" y="43333"/>
                  </a:lnTo>
                  <a:lnTo>
                    <a:pt x="49129" y="43703"/>
                  </a:lnTo>
                  <a:lnTo>
                    <a:pt x="50258" y="44444"/>
                  </a:lnTo>
                  <a:lnTo>
                    <a:pt x="51105" y="45185"/>
                  </a:lnTo>
                  <a:lnTo>
                    <a:pt x="51105" y="45185"/>
                  </a:lnTo>
                  <a:lnTo>
                    <a:pt x="51670" y="46296"/>
                  </a:lnTo>
                  <a:lnTo>
                    <a:pt x="52517" y="47777"/>
                  </a:lnTo>
                  <a:lnTo>
                    <a:pt x="52800" y="48888"/>
                  </a:lnTo>
                  <a:lnTo>
                    <a:pt x="53082" y="50370"/>
                  </a:lnTo>
                  <a:lnTo>
                    <a:pt x="53082" y="50370"/>
                  </a:lnTo>
                  <a:close/>
                  <a:moveTo>
                    <a:pt x="49976" y="50370"/>
                  </a:moveTo>
                  <a:lnTo>
                    <a:pt x="49976" y="50370"/>
                  </a:lnTo>
                  <a:lnTo>
                    <a:pt x="49694" y="48888"/>
                  </a:lnTo>
                  <a:lnTo>
                    <a:pt x="49129" y="47777"/>
                  </a:lnTo>
                  <a:lnTo>
                    <a:pt x="49129" y="47777"/>
                  </a:lnTo>
                  <a:lnTo>
                    <a:pt x="48282" y="47037"/>
                  </a:lnTo>
                  <a:lnTo>
                    <a:pt x="47152" y="46666"/>
                  </a:lnTo>
                  <a:lnTo>
                    <a:pt x="47152" y="46666"/>
                  </a:lnTo>
                  <a:lnTo>
                    <a:pt x="46023" y="47037"/>
                  </a:lnTo>
                  <a:lnTo>
                    <a:pt x="45176" y="47777"/>
                  </a:lnTo>
                  <a:lnTo>
                    <a:pt x="45176" y="47777"/>
                  </a:lnTo>
                  <a:lnTo>
                    <a:pt x="44611" y="48888"/>
                  </a:lnTo>
                  <a:lnTo>
                    <a:pt x="44329" y="50370"/>
                  </a:lnTo>
                  <a:lnTo>
                    <a:pt x="44329" y="50370"/>
                  </a:lnTo>
                  <a:lnTo>
                    <a:pt x="44611" y="52222"/>
                  </a:lnTo>
                  <a:lnTo>
                    <a:pt x="45176" y="53333"/>
                  </a:lnTo>
                  <a:lnTo>
                    <a:pt x="45176" y="53333"/>
                  </a:lnTo>
                  <a:lnTo>
                    <a:pt x="46023" y="54074"/>
                  </a:lnTo>
                  <a:lnTo>
                    <a:pt x="47152" y="54444"/>
                  </a:lnTo>
                  <a:lnTo>
                    <a:pt x="47152" y="54444"/>
                  </a:lnTo>
                  <a:lnTo>
                    <a:pt x="48282" y="54074"/>
                  </a:lnTo>
                  <a:lnTo>
                    <a:pt x="49129" y="53333"/>
                  </a:lnTo>
                  <a:lnTo>
                    <a:pt x="49129" y="53333"/>
                  </a:lnTo>
                  <a:lnTo>
                    <a:pt x="49694" y="52222"/>
                  </a:lnTo>
                  <a:lnTo>
                    <a:pt x="49976" y="50370"/>
                  </a:lnTo>
                  <a:lnTo>
                    <a:pt x="49976" y="50370"/>
                  </a:lnTo>
                  <a:close/>
                  <a:moveTo>
                    <a:pt x="72847" y="50370"/>
                  </a:moveTo>
                  <a:lnTo>
                    <a:pt x="72847" y="50370"/>
                  </a:lnTo>
                  <a:lnTo>
                    <a:pt x="72564" y="52222"/>
                  </a:lnTo>
                  <a:lnTo>
                    <a:pt x="72282" y="53703"/>
                  </a:lnTo>
                  <a:lnTo>
                    <a:pt x="71717" y="54814"/>
                  </a:lnTo>
                  <a:lnTo>
                    <a:pt x="71152" y="55925"/>
                  </a:lnTo>
                  <a:lnTo>
                    <a:pt x="71152" y="55925"/>
                  </a:lnTo>
                  <a:lnTo>
                    <a:pt x="70305" y="57037"/>
                  </a:lnTo>
                  <a:lnTo>
                    <a:pt x="69176" y="57777"/>
                  </a:lnTo>
                  <a:lnTo>
                    <a:pt x="68329" y="58148"/>
                  </a:lnTo>
                  <a:lnTo>
                    <a:pt x="67200" y="58148"/>
                  </a:lnTo>
                  <a:lnTo>
                    <a:pt x="67200" y="58148"/>
                  </a:lnTo>
                  <a:lnTo>
                    <a:pt x="66070" y="58148"/>
                  </a:lnTo>
                  <a:lnTo>
                    <a:pt x="64941" y="57777"/>
                  </a:lnTo>
                  <a:lnTo>
                    <a:pt x="64094" y="57037"/>
                  </a:lnTo>
                  <a:lnTo>
                    <a:pt x="63247" y="55925"/>
                  </a:lnTo>
                  <a:lnTo>
                    <a:pt x="63247" y="55925"/>
                  </a:lnTo>
                  <a:lnTo>
                    <a:pt x="62400" y="54814"/>
                  </a:lnTo>
                  <a:lnTo>
                    <a:pt x="61835" y="53703"/>
                  </a:lnTo>
                  <a:lnTo>
                    <a:pt x="61552" y="52222"/>
                  </a:lnTo>
                  <a:lnTo>
                    <a:pt x="61552" y="50370"/>
                  </a:lnTo>
                  <a:lnTo>
                    <a:pt x="61552" y="50370"/>
                  </a:lnTo>
                  <a:lnTo>
                    <a:pt x="61552" y="48888"/>
                  </a:lnTo>
                  <a:lnTo>
                    <a:pt x="61835" y="47777"/>
                  </a:lnTo>
                  <a:lnTo>
                    <a:pt x="62400" y="46296"/>
                  </a:lnTo>
                  <a:lnTo>
                    <a:pt x="63247" y="45185"/>
                  </a:lnTo>
                  <a:lnTo>
                    <a:pt x="63247" y="45185"/>
                  </a:lnTo>
                  <a:lnTo>
                    <a:pt x="64094" y="44444"/>
                  </a:lnTo>
                  <a:lnTo>
                    <a:pt x="64941" y="43703"/>
                  </a:lnTo>
                  <a:lnTo>
                    <a:pt x="66070" y="43333"/>
                  </a:lnTo>
                  <a:lnTo>
                    <a:pt x="67200" y="42962"/>
                  </a:lnTo>
                  <a:lnTo>
                    <a:pt x="67200" y="42962"/>
                  </a:lnTo>
                  <a:lnTo>
                    <a:pt x="68329" y="43333"/>
                  </a:lnTo>
                  <a:lnTo>
                    <a:pt x="69176" y="43703"/>
                  </a:lnTo>
                  <a:lnTo>
                    <a:pt x="70305" y="44444"/>
                  </a:lnTo>
                  <a:lnTo>
                    <a:pt x="71152" y="45185"/>
                  </a:lnTo>
                  <a:lnTo>
                    <a:pt x="71152" y="45185"/>
                  </a:lnTo>
                  <a:lnTo>
                    <a:pt x="71717" y="46296"/>
                  </a:lnTo>
                  <a:lnTo>
                    <a:pt x="72282" y="47777"/>
                  </a:lnTo>
                  <a:lnTo>
                    <a:pt x="72564" y="48888"/>
                  </a:lnTo>
                  <a:lnTo>
                    <a:pt x="72847" y="50370"/>
                  </a:lnTo>
                  <a:lnTo>
                    <a:pt x="72847" y="50370"/>
                  </a:lnTo>
                  <a:close/>
                  <a:moveTo>
                    <a:pt x="70023" y="50370"/>
                  </a:moveTo>
                  <a:lnTo>
                    <a:pt x="70023" y="50370"/>
                  </a:lnTo>
                  <a:lnTo>
                    <a:pt x="69741" y="48888"/>
                  </a:lnTo>
                  <a:lnTo>
                    <a:pt x="69176" y="47777"/>
                  </a:lnTo>
                  <a:lnTo>
                    <a:pt x="69176" y="47777"/>
                  </a:lnTo>
                  <a:lnTo>
                    <a:pt x="68329" y="47037"/>
                  </a:lnTo>
                  <a:lnTo>
                    <a:pt x="67200" y="46666"/>
                  </a:lnTo>
                  <a:lnTo>
                    <a:pt x="67200" y="46666"/>
                  </a:lnTo>
                  <a:lnTo>
                    <a:pt x="66070" y="47037"/>
                  </a:lnTo>
                  <a:lnTo>
                    <a:pt x="65223" y="47777"/>
                  </a:lnTo>
                  <a:lnTo>
                    <a:pt x="65223" y="47777"/>
                  </a:lnTo>
                  <a:lnTo>
                    <a:pt x="64658" y="48888"/>
                  </a:lnTo>
                  <a:lnTo>
                    <a:pt x="64376" y="50370"/>
                  </a:lnTo>
                  <a:lnTo>
                    <a:pt x="64376" y="50370"/>
                  </a:lnTo>
                  <a:lnTo>
                    <a:pt x="64658" y="52222"/>
                  </a:lnTo>
                  <a:lnTo>
                    <a:pt x="65223" y="53333"/>
                  </a:lnTo>
                  <a:lnTo>
                    <a:pt x="65223" y="53333"/>
                  </a:lnTo>
                  <a:lnTo>
                    <a:pt x="66070" y="54074"/>
                  </a:lnTo>
                  <a:lnTo>
                    <a:pt x="67200" y="54444"/>
                  </a:lnTo>
                  <a:lnTo>
                    <a:pt x="67200" y="54444"/>
                  </a:lnTo>
                  <a:lnTo>
                    <a:pt x="68329" y="54074"/>
                  </a:lnTo>
                  <a:lnTo>
                    <a:pt x="69176" y="53333"/>
                  </a:lnTo>
                  <a:lnTo>
                    <a:pt x="69176" y="53333"/>
                  </a:lnTo>
                  <a:lnTo>
                    <a:pt x="69741" y="52222"/>
                  </a:lnTo>
                  <a:lnTo>
                    <a:pt x="70023" y="50370"/>
                  </a:lnTo>
                  <a:lnTo>
                    <a:pt x="70023" y="50370"/>
                  </a:lnTo>
                  <a:close/>
                  <a:moveTo>
                    <a:pt x="120000" y="78518"/>
                  </a:moveTo>
                  <a:lnTo>
                    <a:pt x="120000" y="78518"/>
                  </a:lnTo>
                  <a:lnTo>
                    <a:pt x="119717" y="81851"/>
                  </a:lnTo>
                  <a:lnTo>
                    <a:pt x="119152" y="85185"/>
                  </a:lnTo>
                  <a:lnTo>
                    <a:pt x="118305" y="88148"/>
                  </a:lnTo>
                  <a:lnTo>
                    <a:pt x="117176" y="91111"/>
                  </a:lnTo>
                  <a:lnTo>
                    <a:pt x="115482" y="94074"/>
                  </a:lnTo>
                  <a:lnTo>
                    <a:pt x="113505" y="96666"/>
                  </a:lnTo>
                  <a:lnTo>
                    <a:pt x="111247" y="99629"/>
                  </a:lnTo>
                  <a:lnTo>
                    <a:pt x="108705" y="102222"/>
                  </a:lnTo>
                  <a:lnTo>
                    <a:pt x="108705" y="118148"/>
                  </a:lnTo>
                  <a:lnTo>
                    <a:pt x="108705" y="118148"/>
                  </a:lnTo>
                  <a:lnTo>
                    <a:pt x="108423" y="118888"/>
                  </a:lnTo>
                  <a:lnTo>
                    <a:pt x="108141" y="119629"/>
                  </a:lnTo>
                  <a:lnTo>
                    <a:pt x="108141" y="119629"/>
                  </a:lnTo>
                  <a:lnTo>
                    <a:pt x="107858" y="120000"/>
                  </a:lnTo>
                  <a:lnTo>
                    <a:pt x="107294" y="120000"/>
                  </a:lnTo>
                  <a:lnTo>
                    <a:pt x="107294" y="120000"/>
                  </a:lnTo>
                  <a:lnTo>
                    <a:pt x="107011" y="120000"/>
                  </a:lnTo>
                  <a:lnTo>
                    <a:pt x="107011" y="120000"/>
                  </a:lnTo>
                  <a:lnTo>
                    <a:pt x="103905" y="118888"/>
                  </a:lnTo>
                  <a:lnTo>
                    <a:pt x="101082" y="117037"/>
                  </a:lnTo>
                  <a:lnTo>
                    <a:pt x="97976" y="114444"/>
                  </a:lnTo>
                  <a:lnTo>
                    <a:pt x="95152" y="110740"/>
                  </a:lnTo>
                  <a:lnTo>
                    <a:pt x="95152" y="110740"/>
                  </a:lnTo>
                  <a:lnTo>
                    <a:pt x="93741" y="111111"/>
                  </a:lnTo>
                  <a:lnTo>
                    <a:pt x="93741" y="111111"/>
                  </a:lnTo>
                  <a:lnTo>
                    <a:pt x="90635" y="111851"/>
                  </a:lnTo>
                  <a:lnTo>
                    <a:pt x="88658" y="112222"/>
                  </a:lnTo>
                  <a:lnTo>
                    <a:pt x="88658" y="112222"/>
                  </a:lnTo>
                  <a:lnTo>
                    <a:pt x="85835" y="112222"/>
                  </a:lnTo>
                  <a:lnTo>
                    <a:pt x="83294" y="111851"/>
                  </a:lnTo>
                  <a:lnTo>
                    <a:pt x="80752" y="111111"/>
                  </a:lnTo>
                  <a:lnTo>
                    <a:pt x="78211" y="110370"/>
                  </a:lnTo>
                  <a:lnTo>
                    <a:pt x="75952" y="109259"/>
                  </a:lnTo>
                  <a:lnTo>
                    <a:pt x="73411" y="107777"/>
                  </a:lnTo>
                  <a:lnTo>
                    <a:pt x="71152" y="106296"/>
                  </a:lnTo>
                  <a:lnTo>
                    <a:pt x="69176" y="104444"/>
                  </a:lnTo>
                  <a:lnTo>
                    <a:pt x="69176" y="104444"/>
                  </a:lnTo>
                  <a:lnTo>
                    <a:pt x="68611" y="104074"/>
                  </a:lnTo>
                  <a:lnTo>
                    <a:pt x="68611" y="103333"/>
                  </a:lnTo>
                  <a:lnTo>
                    <a:pt x="68611" y="102592"/>
                  </a:lnTo>
                  <a:lnTo>
                    <a:pt x="68894" y="101851"/>
                  </a:lnTo>
                  <a:lnTo>
                    <a:pt x="68894" y="101851"/>
                  </a:lnTo>
                  <a:lnTo>
                    <a:pt x="69176" y="101481"/>
                  </a:lnTo>
                  <a:lnTo>
                    <a:pt x="69741" y="101111"/>
                  </a:lnTo>
                  <a:lnTo>
                    <a:pt x="70305" y="101111"/>
                  </a:lnTo>
                  <a:lnTo>
                    <a:pt x="70870" y="101481"/>
                  </a:lnTo>
                  <a:lnTo>
                    <a:pt x="70870" y="101481"/>
                  </a:lnTo>
                  <a:lnTo>
                    <a:pt x="72847" y="103333"/>
                  </a:lnTo>
                  <a:lnTo>
                    <a:pt x="74541" y="104814"/>
                  </a:lnTo>
                  <a:lnTo>
                    <a:pt x="77082" y="105925"/>
                  </a:lnTo>
                  <a:lnTo>
                    <a:pt x="79058" y="106666"/>
                  </a:lnTo>
                  <a:lnTo>
                    <a:pt x="81317" y="107777"/>
                  </a:lnTo>
                  <a:lnTo>
                    <a:pt x="83576" y="108148"/>
                  </a:lnTo>
                  <a:lnTo>
                    <a:pt x="86117" y="108518"/>
                  </a:lnTo>
                  <a:lnTo>
                    <a:pt x="88658" y="108518"/>
                  </a:lnTo>
                  <a:lnTo>
                    <a:pt x="88658" y="108518"/>
                  </a:lnTo>
                  <a:lnTo>
                    <a:pt x="90352" y="108518"/>
                  </a:lnTo>
                  <a:lnTo>
                    <a:pt x="92894" y="107777"/>
                  </a:lnTo>
                  <a:lnTo>
                    <a:pt x="92894" y="107777"/>
                  </a:lnTo>
                  <a:lnTo>
                    <a:pt x="95435" y="106666"/>
                  </a:lnTo>
                  <a:lnTo>
                    <a:pt x="95435" y="106666"/>
                  </a:lnTo>
                  <a:lnTo>
                    <a:pt x="96000" y="106666"/>
                  </a:lnTo>
                  <a:lnTo>
                    <a:pt x="96847" y="107407"/>
                  </a:lnTo>
                  <a:lnTo>
                    <a:pt x="96847" y="107407"/>
                  </a:lnTo>
                  <a:lnTo>
                    <a:pt x="98541" y="110000"/>
                  </a:lnTo>
                  <a:lnTo>
                    <a:pt x="101082" y="112222"/>
                  </a:lnTo>
                  <a:lnTo>
                    <a:pt x="103341" y="113703"/>
                  </a:lnTo>
                  <a:lnTo>
                    <a:pt x="105882" y="115555"/>
                  </a:lnTo>
                  <a:lnTo>
                    <a:pt x="105882" y="101111"/>
                  </a:lnTo>
                  <a:lnTo>
                    <a:pt x="105882" y="101111"/>
                  </a:lnTo>
                  <a:lnTo>
                    <a:pt x="105882" y="100370"/>
                  </a:lnTo>
                  <a:lnTo>
                    <a:pt x="106447" y="99629"/>
                  </a:lnTo>
                  <a:lnTo>
                    <a:pt x="106447" y="99629"/>
                  </a:lnTo>
                  <a:lnTo>
                    <a:pt x="108988" y="97037"/>
                  </a:lnTo>
                  <a:lnTo>
                    <a:pt x="110964" y="94814"/>
                  </a:lnTo>
                  <a:lnTo>
                    <a:pt x="112941" y="92222"/>
                  </a:lnTo>
                  <a:lnTo>
                    <a:pt x="114352" y="89629"/>
                  </a:lnTo>
                  <a:lnTo>
                    <a:pt x="115482" y="87037"/>
                  </a:lnTo>
                  <a:lnTo>
                    <a:pt x="116329" y="84444"/>
                  </a:lnTo>
                  <a:lnTo>
                    <a:pt x="116894" y="81481"/>
                  </a:lnTo>
                  <a:lnTo>
                    <a:pt x="117176" y="78518"/>
                  </a:lnTo>
                  <a:lnTo>
                    <a:pt x="117176" y="78518"/>
                  </a:lnTo>
                  <a:lnTo>
                    <a:pt x="116894" y="74814"/>
                  </a:lnTo>
                  <a:lnTo>
                    <a:pt x="116047" y="71111"/>
                  </a:lnTo>
                  <a:lnTo>
                    <a:pt x="114917" y="68148"/>
                  </a:lnTo>
                  <a:lnTo>
                    <a:pt x="113223" y="65185"/>
                  </a:lnTo>
                  <a:lnTo>
                    <a:pt x="113223" y="65185"/>
                  </a:lnTo>
                  <a:lnTo>
                    <a:pt x="110964" y="62592"/>
                  </a:lnTo>
                  <a:lnTo>
                    <a:pt x="108423" y="60370"/>
                  </a:lnTo>
                  <a:lnTo>
                    <a:pt x="105035" y="58148"/>
                  </a:lnTo>
                  <a:lnTo>
                    <a:pt x="101364" y="56296"/>
                  </a:lnTo>
                  <a:lnTo>
                    <a:pt x="101364" y="56296"/>
                  </a:lnTo>
                  <a:lnTo>
                    <a:pt x="100517" y="55925"/>
                  </a:lnTo>
                  <a:lnTo>
                    <a:pt x="100235" y="55555"/>
                  </a:lnTo>
                  <a:lnTo>
                    <a:pt x="100235" y="54814"/>
                  </a:lnTo>
                  <a:lnTo>
                    <a:pt x="100235" y="54074"/>
                  </a:lnTo>
                  <a:lnTo>
                    <a:pt x="100235" y="54074"/>
                  </a:lnTo>
                  <a:lnTo>
                    <a:pt x="100517" y="53333"/>
                  </a:lnTo>
                  <a:lnTo>
                    <a:pt x="100800" y="52592"/>
                  </a:lnTo>
                  <a:lnTo>
                    <a:pt x="101364" y="52592"/>
                  </a:lnTo>
                  <a:lnTo>
                    <a:pt x="101929" y="52592"/>
                  </a:lnTo>
                  <a:lnTo>
                    <a:pt x="101929" y="52592"/>
                  </a:lnTo>
                  <a:lnTo>
                    <a:pt x="106164" y="54814"/>
                  </a:lnTo>
                  <a:lnTo>
                    <a:pt x="109835" y="57037"/>
                  </a:lnTo>
                  <a:lnTo>
                    <a:pt x="112941" y="60000"/>
                  </a:lnTo>
                  <a:lnTo>
                    <a:pt x="115482" y="62962"/>
                  </a:lnTo>
                  <a:lnTo>
                    <a:pt x="117458" y="66296"/>
                  </a:lnTo>
                  <a:lnTo>
                    <a:pt x="118870" y="70000"/>
                  </a:lnTo>
                  <a:lnTo>
                    <a:pt x="119717" y="74074"/>
                  </a:lnTo>
                  <a:lnTo>
                    <a:pt x="120000" y="78518"/>
                  </a:lnTo>
                  <a:lnTo>
                    <a:pt x="120000" y="7851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043998" y="4105889"/>
            <a:ext cx="2903402" cy="732884"/>
            <a:chOff x="1962994" y="2091953"/>
            <a:chExt cx="2903402" cy="732884"/>
          </a:xfrm>
        </p:grpSpPr>
        <p:sp>
          <p:nvSpPr>
            <p:cNvPr id="35" name="文本框 34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43998" y="2912936"/>
            <a:ext cx="2903402" cy="732884"/>
            <a:chOff x="1962994" y="2091953"/>
            <a:chExt cx="2903402" cy="732884"/>
          </a:xfrm>
        </p:grpSpPr>
        <p:sp>
          <p:nvSpPr>
            <p:cNvPr id="38" name="文本框 37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043998" y="1719983"/>
            <a:ext cx="2903402" cy="732884"/>
            <a:chOff x="1962994" y="2091953"/>
            <a:chExt cx="2903402" cy="732884"/>
          </a:xfrm>
        </p:grpSpPr>
        <p:sp>
          <p:nvSpPr>
            <p:cNvPr id="41" name="文本框 40"/>
            <p:cNvSpPr txBox="1"/>
            <p:nvPr/>
          </p:nvSpPr>
          <p:spPr>
            <a:xfrm>
              <a:off x="196299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46911" y="4105889"/>
            <a:ext cx="2903402" cy="732884"/>
            <a:chOff x="1962994" y="2091953"/>
            <a:chExt cx="2903402" cy="732884"/>
          </a:xfrm>
        </p:grpSpPr>
        <p:sp>
          <p:nvSpPr>
            <p:cNvPr id="44" name="文本框 43"/>
            <p:cNvSpPr txBox="1"/>
            <p:nvPr/>
          </p:nvSpPr>
          <p:spPr>
            <a:xfrm>
              <a:off x="345062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46911" y="2912936"/>
            <a:ext cx="2903402" cy="732884"/>
            <a:chOff x="1962994" y="2091953"/>
            <a:chExt cx="2903402" cy="732884"/>
          </a:xfrm>
        </p:grpSpPr>
        <p:sp>
          <p:nvSpPr>
            <p:cNvPr id="47" name="文本框 46"/>
            <p:cNvSpPr txBox="1"/>
            <p:nvPr/>
          </p:nvSpPr>
          <p:spPr>
            <a:xfrm>
              <a:off x="345062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246911" y="1719983"/>
            <a:ext cx="2903402" cy="732884"/>
            <a:chOff x="1962994" y="2091953"/>
            <a:chExt cx="2903402" cy="732884"/>
          </a:xfrm>
        </p:grpSpPr>
        <p:sp>
          <p:nvSpPr>
            <p:cNvPr id="50" name="文本框 49"/>
            <p:cNvSpPr txBox="1"/>
            <p:nvPr/>
          </p:nvSpPr>
          <p:spPr>
            <a:xfrm>
              <a:off x="3450624" y="209195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62994" y="2363172"/>
              <a:ext cx="29034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0" y="326606"/>
            <a:ext cx="6015049" cy="769277"/>
            <a:chOff x="0" y="326606"/>
            <a:chExt cx="6015049" cy="769277"/>
          </a:xfrm>
        </p:grpSpPr>
        <p:grpSp>
          <p:nvGrpSpPr>
            <p:cNvPr id="53" name="组合 52"/>
            <p:cNvGrpSpPr/>
            <p:nvPr/>
          </p:nvGrpSpPr>
          <p:grpSpPr>
            <a:xfrm>
              <a:off x="498795" y="326606"/>
              <a:ext cx="5516254" cy="769277"/>
              <a:chOff x="390561" y="338679"/>
              <a:chExt cx="5516254" cy="769277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90561" y="338679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90561" y="800179"/>
                <a:ext cx="55162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gency FB" panose="020B0503020202020204" pitchFamily="34" charset="0"/>
                    <a:ea typeface="+mj-ea"/>
                  </a:rPr>
                  <a:t>THIS TEMPLATE DESIGNED FOR THIS TEMPLATE DESIGNED FOR FEI ER SHE JIFEI ER SHE JI</a:t>
                </a:r>
              </a:p>
            </p:txBody>
          </p:sp>
        </p:grpSp>
        <p:sp>
          <p:nvSpPr>
            <p:cNvPr id="54" name="等腰三角形 53"/>
            <p:cNvSpPr/>
            <p:nvPr/>
          </p:nvSpPr>
          <p:spPr>
            <a:xfrm rot="5400000">
              <a:off x="-31400" y="425932"/>
              <a:ext cx="455294" cy="392494"/>
            </a:xfrm>
            <a:prstGeom prst="triangle">
              <a:avLst/>
            </a:prstGeom>
            <a:solidFill>
              <a:srgbClr val="45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572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193396" y="6382995"/>
            <a:ext cx="2263117" cy="476125"/>
          </a:xfrm>
          <a:custGeom>
            <a:avLst/>
            <a:gdLst>
              <a:gd name="connsiteX0" fmla="*/ 708792 w 1265617"/>
              <a:gd name="connsiteY0" fmla="*/ 0 h 258445"/>
              <a:gd name="connsiteX1" fmla="*/ 1265617 w 1265617"/>
              <a:gd name="connsiteY1" fmla="*/ 258445 h 258445"/>
              <a:gd name="connsiteX2" fmla="*/ 0 w 1265617"/>
              <a:gd name="connsiteY2" fmla="*/ 258445 h 258445"/>
              <a:gd name="connsiteX0" fmla="*/ 725460 w 1282285"/>
              <a:gd name="connsiteY0" fmla="*/ 0 h 258445"/>
              <a:gd name="connsiteX1" fmla="*/ 1282285 w 1282285"/>
              <a:gd name="connsiteY1" fmla="*/ 258445 h 258445"/>
              <a:gd name="connsiteX2" fmla="*/ 0 w 1282285"/>
              <a:gd name="connsiteY2" fmla="*/ 258445 h 258445"/>
              <a:gd name="connsiteX3" fmla="*/ 725460 w 1282285"/>
              <a:gd name="connsiteY3" fmla="*/ 0 h 25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2285" h="258445">
                <a:moveTo>
                  <a:pt x="725460" y="0"/>
                </a:moveTo>
                <a:lnTo>
                  <a:pt x="1282285" y="258445"/>
                </a:lnTo>
                <a:lnTo>
                  <a:pt x="0" y="258445"/>
                </a:lnTo>
                <a:lnTo>
                  <a:pt x="725460" y="0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417763" y="5717897"/>
            <a:ext cx="2041551" cy="1141223"/>
          </a:xfrm>
          <a:custGeom>
            <a:avLst/>
            <a:gdLst>
              <a:gd name="connsiteX0" fmla="*/ 373631 w 1156745"/>
              <a:gd name="connsiteY0" fmla="*/ 0 h 643524"/>
              <a:gd name="connsiteX1" fmla="*/ 1156745 w 1156745"/>
              <a:gd name="connsiteY1" fmla="*/ 372597 h 643524"/>
              <a:gd name="connsiteX2" fmla="*/ 426108 w 1156745"/>
              <a:gd name="connsiteY2" fmla="*/ 643524 h 643524"/>
              <a:gd name="connsiteX3" fmla="*/ 0 w 1156745"/>
              <a:gd name="connsiteY3" fmla="*/ 643524 h 64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6745" h="643524">
                <a:moveTo>
                  <a:pt x="373631" y="0"/>
                </a:moveTo>
                <a:lnTo>
                  <a:pt x="1156745" y="372597"/>
                </a:lnTo>
                <a:lnTo>
                  <a:pt x="426108" y="643524"/>
                </a:lnTo>
                <a:lnTo>
                  <a:pt x="0" y="643524"/>
                </a:lnTo>
                <a:close/>
              </a:path>
            </a:pathLst>
          </a:custGeom>
          <a:solidFill>
            <a:srgbClr val="45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61841" y="4946155"/>
            <a:ext cx="1617476" cy="1912963"/>
          </a:xfrm>
          <a:custGeom>
            <a:avLst/>
            <a:gdLst>
              <a:gd name="connsiteX0" fmla="*/ 0 w 916464"/>
              <a:gd name="connsiteY0" fmla="*/ 0 h 1072558"/>
              <a:gd name="connsiteX1" fmla="*/ 916464 w 916464"/>
              <a:gd name="connsiteY1" fmla="*/ 432922 h 1072558"/>
              <a:gd name="connsiteX2" fmla="*/ 548210 w 916464"/>
              <a:gd name="connsiteY2" fmla="*/ 1072558 h 1072558"/>
              <a:gd name="connsiteX3" fmla="*/ 356985 w 916464"/>
              <a:gd name="connsiteY3" fmla="*/ 1072558 h 10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464" h="1072558">
                <a:moveTo>
                  <a:pt x="0" y="0"/>
                </a:moveTo>
                <a:lnTo>
                  <a:pt x="916464" y="432922"/>
                </a:lnTo>
                <a:lnTo>
                  <a:pt x="548210" y="1072558"/>
                </a:lnTo>
                <a:lnTo>
                  <a:pt x="356985" y="1072558"/>
                </a:lnTo>
                <a:close/>
              </a:path>
            </a:pathLst>
          </a:custGeom>
          <a:solidFill>
            <a:srgbClr val="25A6CD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-3087" y="6110202"/>
            <a:ext cx="821708" cy="748919"/>
          </a:xfrm>
          <a:custGeom>
            <a:avLst/>
            <a:gdLst>
              <a:gd name="connsiteX0" fmla="*/ 0 w 465581"/>
              <a:gd name="connsiteY0" fmla="*/ 0 h 424338"/>
              <a:gd name="connsiteX1" fmla="*/ 465581 w 465581"/>
              <a:gd name="connsiteY1" fmla="*/ 424338 h 424338"/>
              <a:gd name="connsiteX2" fmla="*/ 0 w 465581"/>
              <a:gd name="connsiteY2" fmla="*/ 424338 h 4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81" h="424338">
                <a:moveTo>
                  <a:pt x="0" y="0"/>
                </a:moveTo>
                <a:lnTo>
                  <a:pt x="465581" y="424338"/>
                </a:lnTo>
                <a:lnTo>
                  <a:pt x="0" y="424338"/>
                </a:lnTo>
                <a:close/>
              </a:path>
            </a:pathLst>
          </a:custGeom>
          <a:solidFill>
            <a:srgbClr val="28A7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-12699" y="4942048"/>
            <a:ext cx="475940" cy="1320288"/>
          </a:xfrm>
          <a:custGeom>
            <a:avLst/>
            <a:gdLst>
              <a:gd name="connsiteX0" fmla="*/ 269668 w 269668"/>
              <a:gd name="connsiteY0" fmla="*/ 0 h 730250"/>
              <a:gd name="connsiteX1" fmla="*/ 98218 w 269668"/>
              <a:gd name="connsiteY1" fmla="*/ 730250 h 730250"/>
              <a:gd name="connsiteX2" fmla="*/ 0 w 269668"/>
              <a:gd name="connsiteY2" fmla="*/ 638385 h 730250"/>
              <a:gd name="connsiteX3" fmla="*/ 0 w 269668"/>
              <a:gd name="connsiteY3" fmla="*/ 44416 h 73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668" h="730250">
                <a:moveTo>
                  <a:pt x="269668" y="0"/>
                </a:moveTo>
                <a:lnTo>
                  <a:pt x="98218" y="730250"/>
                </a:lnTo>
                <a:lnTo>
                  <a:pt x="0" y="638385"/>
                </a:lnTo>
                <a:lnTo>
                  <a:pt x="0" y="44416"/>
                </a:lnTo>
                <a:close/>
              </a:path>
            </a:pathLst>
          </a:custGeom>
          <a:solidFill>
            <a:srgbClr val="27A8CF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-12699" y="4712184"/>
            <a:ext cx="473177" cy="312520"/>
          </a:xfrm>
          <a:custGeom>
            <a:avLst/>
            <a:gdLst>
              <a:gd name="connsiteX0" fmla="*/ 0 w 194284"/>
              <a:gd name="connsiteY0" fmla="*/ 177074 h 177074"/>
              <a:gd name="connsiteX1" fmla="*/ 0 w 194284"/>
              <a:gd name="connsiteY1" fmla="*/ 0 h 177074"/>
              <a:gd name="connsiteX2" fmla="*/ 194284 w 194284"/>
              <a:gd name="connsiteY2" fmla="*/ 177074 h 177074"/>
              <a:gd name="connsiteX3" fmla="*/ 0 w 194284"/>
              <a:gd name="connsiteY3" fmla="*/ 177074 h 177074"/>
              <a:gd name="connsiteX0" fmla="*/ 0 w 268103"/>
              <a:gd name="connsiteY0" fmla="*/ 177074 h 177074"/>
              <a:gd name="connsiteX1" fmla="*/ 0 w 268103"/>
              <a:gd name="connsiteY1" fmla="*/ 0 h 177074"/>
              <a:gd name="connsiteX2" fmla="*/ 268103 w 268103"/>
              <a:gd name="connsiteY2" fmla="*/ 129449 h 177074"/>
              <a:gd name="connsiteX3" fmla="*/ 0 w 268103"/>
              <a:gd name="connsiteY3" fmla="*/ 177074 h 17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03" h="177074">
                <a:moveTo>
                  <a:pt x="0" y="177074"/>
                </a:moveTo>
                <a:lnTo>
                  <a:pt x="0" y="0"/>
                </a:lnTo>
                <a:lnTo>
                  <a:pt x="268103" y="129449"/>
                </a:lnTo>
                <a:lnTo>
                  <a:pt x="0" y="177074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8208" y="4946895"/>
            <a:ext cx="945605" cy="1920631"/>
          </a:xfrm>
          <a:custGeom>
            <a:avLst/>
            <a:gdLst>
              <a:gd name="connsiteX0" fmla="*/ 180975 w 535781"/>
              <a:gd name="connsiteY0" fmla="*/ 0 h 1088232"/>
              <a:gd name="connsiteX1" fmla="*/ 0 w 535781"/>
              <a:gd name="connsiteY1" fmla="*/ 742950 h 1088232"/>
              <a:gd name="connsiteX2" fmla="*/ 385763 w 535781"/>
              <a:gd name="connsiteY2" fmla="*/ 1088232 h 1088232"/>
              <a:gd name="connsiteX3" fmla="*/ 535781 w 535781"/>
              <a:gd name="connsiteY3" fmla="*/ 1085850 h 1088232"/>
              <a:gd name="connsiteX4" fmla="*/ 180975 w 535781"/>
              <a:gd name="connsiteY4" fmla="*/ 0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1" h="1088232">
                <a:moveTo>
                  <a:pt x="180975" y="0"/>
                </a:moveTo>
                <a:lnTo>
                  <a:pt x="0" y="742950"/>
                </a:lnTo>
                <a:lnTo>
                  <a:pt x="385763" y="1088232"/>
                </a:lnTo>
                <a:lnTo>
                  <a:pt x="535781" y="1085850"/>
                </a:lnTo>
                <a:lnTo>
                  <a:pt x="180975" y="0"/>
                </a:lnTo>
                <a:close/>
              </a:path>
            </a:pathLst>
          </a:custGeom>
          <a:solidFill>
            <a:srgbClr val="44BEE3"/>
          </a:solidFill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6350" y="4514851"/>
            <a:ext cx="4781551" cy="2343149"/>
          </a:xfrm>
          <a:custGeom>
            <a:avLst/>
            <a:gdLst>
              <a:gd name="connsiteX0" fmla="*/ 0 w 3586163"/>
              <a:gd name="connsiteY0" fmla="*/ 0 h 1757362"/>
              <a:gd name="connsiteX1" fmla="*/ 3586163 w 3586163"/>
              <a:gd name="connsiteY1" fmla="*/ 1757362 h 175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6163" h="1757362">
                <a:moveTo>
                  <a:pt x="0" y="0"/>
                </a:moveTo>
                <a:lnTo>
                  <a:pt x="3586163" y="1757362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96877" y="4714877"/>
            <a:ext cx="688976" cy="2136775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732" h="1602581">
                <a:moveTo>
                  <a:pt x="516732" y="160258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1441552" y="5576418"/>
            <a:ext cx="716113" cy="1275233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271" h="1582150">
                <a:moveTo>
                  <a:pt x="519271" y="1582150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94767" y="6311899"/>
            <a:ext cx="1462239" cy="548159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28480 w 528480"/>
              <a:gd name="connsiteY0" fmla="*/ 1597907 h 1597907"/>
              <a:gd name="connsiteX1" fmla="*/ 0 w 528480"/>
              <a:gd name="connsiteY1" fmla="*/ 0 h 1597907"/>
              <a:gd name="connsiteX0" fmla="*/ 519271 w 519271"/>
              <a:gd name="connsiteY0" fmla="*/ 1582150 h 1582150"/>
              <a:gd name="connsiteX1" fmla="*/ 0 w 519271"/>
              <a:gd name="connsiteY1" fmla="*/ 0 h 1582150"/>
              <a:gd name="connsiteX0" fmla="*/ 1032677 w 1032677"/>
              <a:gd name="connsiteY0" fmla="*/ 719477 h 719477"/>
              <a:gd name="connsiteX1" fmla="*/ 0 w 1032677"/>
              <a:gd name="connsiteY1" fmla="*/ 0 h 719477"/>
              <a:gd name="connsiteX0" fmla="*/ 1060304 w 1060304"/>
              <a:gd name="connsiteY0" fmla="*/ 680086 h 680086"/>
              <a:gd name="connsiteX1" fmla="*/ 0 w 1060304"/>
              <a:gd name="connsiteY1" fmla="*/ 0 h 6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304" h="680086">
                <a:moveTo>
                  <a:pt x="1060304" y="680086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759" y="4894526"/>
            <a:ext cx="746127" cy="127001"/>
          </a:xfrm>
          <a:custGeom>
            <a:avLst/>
            <a:gdLst>
              <a:gd name="connsiteX0" fmla="*/ 523875 w 523875"/>
              <a:gd name="connsiteY0" fmla="*/ 1609725 h 1609725"/>
              <a:gd name="connsiteX1" fmla="*/ 0 w 523875"/>
              <a:gd name="connsiteY1" fmla="*/ 0 h 1609725"/>
              <a:gd name="connsiteX0" fmla="*/ 516732 w 516732"/>
              <a:gd name="connsiteY0" fmla="*/ 1602581 h 1602581"/>
              <a:gd name="connsiteX1" fmla="*/ 0 w 516732"/>
              <a:gd name="connsiteY1" fmla="*/ 0 h 1602581"/>
              <a:gd name="connsiteX0" fmla="*/ 654845 w 654845"/>
              <a:gd name="connsiteY0" fmla="*/ 0 h 66676"/>
              <a:gd name="connsiteX1" fmla="*/ 0 w 654845"/>
              <a:gd name="connsiteY1" fmla="*/ 66676 h 66676"/>
              <a:gd name="connsiteX0" fmla="*/ 552451 w 552451"/>
              <a:gd name="connsiteY0" fmla="*/ 0 h 95251"/>
              <a:gd name="connsiteX1" fmla="*/ 0 w 552451"/>
              <a:gd name="connsiteY1" fmla="*/ 95251 h 95251"/>
              <a:gd name="connsiteX0" fmla="*/ 559595 w 559595"/>
              <a:gd name="connsiteY0" fmla="*/ 0 h 95251"/>
              <a:gd name="connsiteX1" fmla="*/ 0 w 559595"/>
              <a:gd name="connsiteY1" fmla="*/ 95251 h 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9595" h="95251">
                <a:moveTo>
                  <a:pt x="559595" y="0"/>
                </a:moveTo>
                <a:lnTo>
                  <a:pt x="0" y="95251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7576" y="490751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7201" y="6199693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45552" y="5660320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43457" y="6339239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18221" y="485856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70087" y="4679398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7624" y="6269747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14885" y="5539081"/>
            <a:ext cx="79288" cy="79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9200000">
            <a:off x="1187861" y="4455001"/>
            <a:ext cx="1285353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200598">
            <a:off x="-753478" y="5337659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 rot="19200000">
            <a:off x="-1419305" y="6215011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1404601" y="-34925"/>
            <a:ext cx="800100" cy="866775"/>
          </a:xfrm>
          <a:custGeom>
            <a:avLst/>
            <a:gdLst>
              <a:gd name="connsiteX0" fmla="*/ 280988 w 585788"/>
              <a:gd name="connsiteY0" fmla="*/ 4762 h 642938"/>
              <a:gd name="connsiteX1" fmla="*/ 0 w 585788"/>
              <a:gd name="connsiteY1" fmla="*/ 200025 h 642938"/>
              <a:gd name="connsiteX2" fmla="*/ 452438 w 585788"/>
              <a:gd name="connsiteY2" fmla="*/ 642938 h 642938"/>
              <a:gd name="connsiteX3" fmla="*/ 581025 w 585788"/>
              <a:gd name="connsiteY3" fmla="*/ 219075 h 642938"/>
              <a:gd name="connsiteX4" fmla="*/ 585788 w 585788"/>
              <a:gd name="connsiteY4" fmla="*/ 0 h 642938"/>
              <a:gd name="connsiteX5" fmla="*/ 280988 w 585788"/>
              <a:gd name="connsiteY5" fmla="*/ 4762 h 642938"/>
              <a:gd name="connsiteX0" fmla="*/ 280988 w 585788"/>
              <a:gd name="connsiteY0" fmla="*/ 0 h 647701"/>
              <a:gd name="connsiteX1" fmla="*/ 0 w 585788"/>
              <a:gd name="connsiteY1" fmla="*/ 204788 h 647701"/>
              <a:gd name="connsiteX2" fmla="*/ 452438 w 585788"/>
              <a:gd name="connsiteY2" fmla="*/ 647701 h 647701"/>
              <a:gd name="connsiteX3" fmla="*/ 581025 w 585788"/>
              <a:gd name="connsiteY3" fmla="*/ 223838 h 647701"/>
              <a:gd name="connsiteX4" fmla="*/ 585788 w 585788"/>
              <a:gd name="connsiteY4" fmla="*/ 4763 h 647701"/>
              <a:gd name="connsiteX5" fmla="*/ 280988 w 585788"/>
              <a:gd name="connsiteY5" fmla="*/ 0 h 64770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81025 w 600075"/>
              <a:gd name="connsiteY3" fmla="*/ 226218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  <a:gd name="connsiteX0" fmla="*/ 280988 w 600075"/>
              <a:gd name="connsiteY0" fmla="*/ 2380 h 650081"/>
              <a:gd name="connsiteX1" fmla="*/ 0 w 600075"/>
              <a:gd name="connsiteY1" fmla="*/ 207168 h 650081"/>
              <a:gd name="connsiteX2" fmla="*/ 452438 w 600075"/>
              <a:gd name="connsiteY2" fmla="*/ 650081 h 650081"/>
              <a:gd name="connsiteX3" fmla="*/ 597694 w 600075"/>
              <a:gd name="connsiteY3" fmla="*/ 209550 h 650081"/>
              <a:gd name="connsiteX4" fmla="*/ 600075 w 600075"/>
              <a:gd name="connsiteY4" fmla="*/ 0 h 650081"/>
              <a:gd name="connsiteX5" fmla="*/ 280988 w 600075"/>
              <a:gd name="connsiteY5" fmla="*/ 2380 h 65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075" h="650081">
                <a:moveTo>
                  <a:pt x="280988" y="2380"/>
                </a:moveTo>
                <a:lnTo>
                  <a:pt x="0" y="207168"/>
                </a:lnTo>
                <a:lnTo>
                  <a:pt x="452438" y="650081"/>
                </a:lnTo>
                <a:lnTo>
                  <a:pt x="597694" y="209550"/>
                </a:lnTo>
                <a:cubicBezTo>
                  <a:pt x="598488" y="139700"/>
                  <a:pt x="599281" y="69850"/>
                  <a:pt x="600075" y="0"/>
                </a:cubicBezTo>
                <a:lnTo>
                  <a:pt x="280988" y="238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1023601" y="228601"/>
            <a:ext cx="996951" cy="1301751"/>
          </a:xfrm>
          <a:custGeom>
            <a:avLst/>
            <a:gdLst>
              <a:gd name="connsiteX0" fmla="*/ 285750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85750 w 747713"/>
              <a:gd name="connsiteY3" fmla="*/ 0 h 976313"/>
              <a:gd name="connsiteX0" fmla="*/ 290512 w 747713"/>
              <a:gd name="connsiteY0" fmla="*/ 0 h 976313"/>
              <a:gd name="connsiteX1" fmla="*/ 0 w 747713"/>
              <a:gd name="connsiteY1" fmla="*/ 976313 h 976313"/>
              <a:gd name="connsiteX2" fmla="*/ 747713 w 747713"/>
              <a:gd name="connsiteY2" fmla="*/ 457200 h 976313"/>
              <a:gd name="connsiteX3" fmla="*/ 290512 w 747713"/>
              <a:gd name="connsiteY3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13" h="976313">
                <a:moveTo>
                  <a:pt x="290512" y="0"/>
                </a:moveTo>
                <a:lnTo>
                  <a:pt x="0" y="976313"/>
                </a:lnTo>
                <a:lnTo>
                  <a:pt x="747713" y="457200"/>
                </a:lnTo>
                <a:lnTo>
                  <a:pt x="29051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0769600" y="-31751"/>
            <a:ext cx="650875" cy="476251"/>
          </a:xfrm>
          <a:custGeom>
            <a:avLst/>
            <a:gdLst>
              <a:gd name="connsiteX0" fmla="*/ 428625 w 476250"/>
              <a:gd name="connsiteY0" fmla="*/ 0 h 357188"/>
              <a:gd name="connsiteX1" fmla="*/ 476250 w 476250"/>
              <a:gd name="connsiteY1" fmla="*/ 190500 h 357188"/>
              <a:gd name="connsiteX2" fmla="*/ 0 w 476250"/>
              <a:gd name="connsiteY2" fmla="*/ 357188 h 357188"/>
              <a:gd name="connsiteX3" fmla="*/ 185738 w 476250"/>
              <a:gd name="connsiteY3" fmla="*/ 14288 h 357188"/>
              <a:gd name="connsiteX4" fmla="*/ 428625 w 476250"/>
              <a:gd name="connsiteY4" fmla="*/ 0 h 357188"/>
              <a:gd name="connsiteX0" fmla="*/ 428625 w 488156"/>
              <a:gd name="connsiteY0" fmla="*/ 0 h 357188"/>
              <a:gd name="connsiteX1" fmla="*/ 488156 w 488156"/>
              <a:gd name="connsiteY1" fmla="*/ 197644 h 357188"/>
              <a:gd name="connsiteX2" fmla="*/ 0 w 488156"/>
              <a:gd name="connsiteY2" fmla="*/ 357188 h 357188"/>
              <a:gd name="connsiteX3" fmla="*/ 185738 w 488156"/>
              <a:gd name="connsiteY3" fmla="*/ 14288 h 357188"/>
              <a:gd name="connsiteX4" fmla="*/ 428625 w 488156"/>
              <a:gd name="connsiteY4" fmla="*/ 0 h 35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56" h="357188">
                <a:moveTo>
                  <a:pt x="428625" y="0"/>
                </a:moveTo>
                <a:lnTo>
                  <a:pt x="488156" y="197644"/>
                </a:lnTo>
                <a:lnTo>
                  <a:pt x="0" y="357188"/>
                </a:lnTo>
                <a:lnTo>
                  <a:pt x="185738" y="14288"/>
                </a:lnTo>
                <a:lnTo>
                  <a:pt x="4286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763251" y="225424"/>
            <a:ext cx="647700" cy="1298577"/>
          </a:xfrm>
          <a:custGeom>
            <a:avLst/>
            <a:gdLst>
              <a:gd name="connsiteX0" fmla="*/ 0 w 476250"/>
              <a:gd name="connsiteY0" fmla="*/ 152400 h 985838"/>
              <a:gd name="connsiteX1" fmla="*/ 195262 w 476250"/>
              <a:gd name="connsiteY1" fmla="*/ 985838 h 985838"/>
              <a:gd name="connsiteX2" fmla="*/ 476250 w 476250"/>
              <a:gd name="connsiteY2" fmla="*/ 0 h 985838"/>
              <a:gd name="connsiteX3" fmla="*/ 0 w 476250"/>
              <a:gd name="connsiteY3" fmla="*/ 152400 h 985838"/>
              <a:gd name="connsiteX0" fmla="*/ 0 w 476250"/>
              <a:gd name="connsiteY0" fmla="*/ 152400 h 971551"/>
              <a:gd name="connsiteX1" fmla="*/ 195262 w 476250"/>
              <a:gd name="connsiteY1" fmla="*/ 971551 h 971551"/>
              <a:gd name="connsiteX2" fmla="*/ 476250 w 476250"/>
              <a:gd name="connsiteY2" fmla="*/ 0 h 971551"/>
              <a:gd name="connsiteX3" fmla="*/ 0 w 476250"/>
              <a:gd name="connsiteY3" fmla="*/ 152400 h 971551"/>
              <a:gd name="connsiteX0" fmla="*/ 0 w 485775"/>
              <a:gd name="connsiteY0" fmla="*/ 154782 h 973933"/>
              <a:gd name="connsiteX1" fmla="*/ 195262 w 485775"/>
              <a:gd name="connsiteY1" fmla="*/ 973933 h 973933"/>
              <a:gd name="connsiteX2" fmla="*/ 485775 w 485775"/>
              <a:gd name="connsiteY2" fmla="*/ 0 h 973933"/>
              <a:gd name="connsiteX3" fmla="*/ 0 w 485775"/>
              <a:gd name="connsiteY3" fmla="*/ 154782 h 97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75" h="973933">
                <a:moveTo>
                  <a:pt x="0" y="154782"/>
                </a:moveTo>
                <a:lnTo>
                  <a:pt x="195262" y="973933"/>
                </a:lnTo>
                <a:lnTo>
                  <a:pt x="485775" y="0"/>
                </a:lnTo>
                <a:lnTo>
                  <a:pt x="0" y="154782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0306053" y="427567"/>
            <a:ext cx="723900" cy="1105959"/>
          </a:xfrm>
          <a:custGeom>
            <a:avLst/>
            <a:gdLst>
              <a:gd name="connsiteX0" fmla="*/ 0 w 523875"/>
              <a:gd name="connsiteY0" fmla="*/ 381000 h 576263"/>
              <a:gd name="connsiteX1" fmla="*/ 523875 w 523875"/>
              <a:gd name="connsiteY1" fmla="*/ 576263 h 576263"/>
              <a:gd name="connsiteX2" fmla="*/ 214313 w 523875"/>
              <a:gd name="connsiteY2" fmla="*/ 0 h 576263"/>
              <a:gd name="connsiteX3" fmla="*/ 0 w 523875"/>
              <a:gd name="connsiteY3" fmla="*/ 381000 h 576263"/>
              <a:gd name="connsiteX0" fmla="*/ 0 w 519112"/>
              <a:gd name="connsiteY0" fmla="*/ 347663 h 576263"/>
              <a:gd name="connsiteX1" fmla="*/ 519112 w 519112"/>
              <a:gd name="connsiteY1" fmla="*/ 576263 h 576263"/>
              <a:gd name="connsiteX2" fmla="*/ 209550 w 519112"/>
              <a:gd name="connsiteY2" fmla="*/ 0 h 576263"/>
              <a:gd name="connsiteX3" fmla="*/ 0 w 519112"/>
              <a:gd name="connsiteY3" fmla="*/ 347663 h 576263"/>
              <a:gd name="connsiteX0" fmla="*/ 0 w 542925"/>
              <a:gd name="connsiteY0" fmla="*/ 347663 h 576263"/>
              <a:gd name="connsiteX1" fmla="*/ 542925 w 542925"/>
              <a:gd name="connsiteY1" fmla="*/ 576263 h 576263"/>
              <a:gd name="connsiteX2" fmla="*/ 209550 w 542925"/>
              <a:gd name="connsiteY2" fmla="*/ 0 h 576263"/>
              <a:gd name="connsiteX3" fmla="*/ 0 w 542925"/>
              <a:gd name="connsiteY3" fmla="*/ 347663 h 576263"/>
              <a:gd name="connsiteX0" fmla="*/ 0 w 542925"/>
              <a:gd name="connsiteY0" fmla="*/ 608013 h 836613"/>
              <a:gd name="connsiteX1" fmla="*/ 542925 w 542925"/>
              <a:gd name="connsiteY1" fmla="*/ 836613 h 836613"/>
              <a:gd name="connsiteX2" fmla="*/ 346075 w 542925"/>
              <a:gd name="connsiteY2" fmla="*/ 0 h 836613"/>
              <a:gd name="connsiteX3" fmla="*/ 0 w 542925"/>
              <a:gd name="connsiteY3" fmla="*/ 608013 h 836613"/>
              <a:gd name="connsiteX0" fmla="*/ 0 w 542925"/>
              <a:gd name="connsiteY0" fmla="*/ 608013 h 829469"/>
              <a:gd name="connsiteX1" fmla="*/ 542925 w 542925"/>
              <a:gd name="connsiteY1" fmla="*/ 829469 h 829469"/>
              <a:gd name="connsiteX2" fmla="*/ 346075 w 542925"/>
              <a:gd name="connsiteY2" fmla="*/ 0 h 829469"/>
              <a:gd name="connsiteX3" fmla="*/ 0 w 542925"/>
              <a:gd name="connsiteY3" fmla="*/ 608013 h 829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925" h="829469">
                <a:moveTo>
                  <a:pt x="0" y="608013"/>
                </a:moveTo>
                <a:lnTo>
                  <a:pt x="542925" y="829469"/>
                </a:lnTo>
                <a:lnTo>
                  <a:pt x="346075" y="0"/>
                </a:lnTo>
                <a:lnTo>
                  <a:pt x="0" y="6080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172701" y="1244601"/>
            <a:ext cx="854075" cy="869951"/>
          </a:xfrm>
          <a:custGeom>
            <a:avLst/>
            <a:gdLst>
              <a:gd name="connsiteX0" fmla="*/ 100013 w 619125"/>
              <a:gd name="connsiteY0" fmla="*/ 0 h 652463"/>
              <a:gd name="connsiteX1" fmla="*/ 0 w 619125"/>
              <a:gd name="connsiteY1" fmla="*/ 652463 h 652463"/>
              <a:gd name="connsiteX2" fmla="*/ 619125 w 619125"/>
              <a:gd name="connsiteY2" fmla="*/ 209550 h 652463"/>
              <a:gd name="connsiteX3" fmla="*/ 100013 w 619125"/>
              <a:gd name="connsiteY3" fmla="*/ 0 h 652463"/>
              <a:gd name="connsiteX0" fmla="*/ 100013 w 640556"/>
              <a:gd name="connsiteY0" fmla="*/ 0 h 652463"/>
              <a:gd name="connsiteX1" fmla="*/ 0 w 640556"/>
              <a:gd name="connsiteY1" fmla="*/ 652463 h 652463"/>
              <a:gd name="connsiteX2" fmla="*/ 640556 w 640556"/>
              <a:gd name="connsiteY2" fmla="*/ 209550 h 652463"/>
              <a:gd name="connsiteX3" fmla="*/ 100013 w 640556"/>
              <a:gd name="connsiteY3" fmla="*/ 0 h 65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56" h="652463">
                <a:moveTo>
                  <a:pt x="100013" y="0"/>
                </a:moveTo>
                <a:lnTo>
                  <a:pt x="0" y="652463"/>
                </a:lnTo>
                <a:lnTo>
                  <a:pt x="640556" y="209550"/>
                </a:lnTo>
                <a:lnTo>
                  <a:pt x="100013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9563100" y="1250951"/>
            <a:ext cx="736600" cy="1282700"/>
          </a:xfrm>
          <a:custGeom>
            <a:avLst/>
            <a:gdLst>
              <a:gd name="connsiteX0" fmla="*/ 552450 w 552450"/>
              <a:gd name="connsiteY0" fmla="*/ 0 h 962025"/>
              <a:gd name="connsiteX1" fmla="*/ 0 w 552450"/>
              <a:gd name="connsiteY1" fmla="*/ 962025 h 962025"/>
              <a:gd name="connsiteX2" fmla="*/ 452438 w 552450"/>
              <a:gd name="connsiteY2" fmla="*/ 647700 h 962025"/>
              <a:gd name="connsiteX3" fmla="*/ 552450 w 552450"/>
              <a:gd name="connsiteY3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" h="962025">
                <a:moveTo>
                  <a:pt x="552450" y="0"/>
                </a:moveTo>
                <a:lnTo>
                  <a:pt x="0" y="962025"/>
                </a:lnTo>
                <a:lnTo>
                  <a:pt x="452438" y="647700"/>
                </a:lnTo>
                <a:lnTo>
                  <a:pt x="5524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2009967" y="243416"/>
            <a:ext cx="187325" cy="581027"/>
          </a:xfrm>
          <a:custGeom>
            <a:avLst/>
            <a:gdLst>
              <a:gd name="connsiteX0" fmla="*/ 133350 w 133350"/>
              <a:gd name="connsiteY0" fmla="*/ 0 h 428625"/>
              <a:gd name="connsiteX1" fmla="*/ 133350 w 133350"/>
              <a:gd name="connsiteY1" fmla="*/ 349250 h 428625"/>
              <a:gd name="connsiteX2" fmla="*/ 0 w 133350"/>
              <a:gd name="connsiteY2" fmla="*/ 428625 h 428625"/>
              <a:gd name="connsiteX3" fmla="*/ 133350 w 133350"/>
              <a:gd name="connsiteY3" fmla="*/ 0 h 428625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33350"/>
              <a:gd name="connsiteY0" fmla="*/ 0 h 426244"/>
              <a:gd name="connsiteX1" fmla="*/ 133350 w 133350"/>
              <a:gd name="connsiteY1" fmla="*/ 349250 h 426244"/>
              <a:gd name="connsiteX2" fmla="*/ 0 w 133350"/>
              <a:gd name="connsiteY2" fmla="*/ 426244 h 426244"/>
              <a:gd name="connsiteX3" fmla="*/ 133350 w 133350"/>
              <a:gd name="connsiteY3" fmla="*/ 0 h 426244"/>
              <a:gd name="connsiteX0" fmla="*/ 133350 w 140494"/>
              <a:gd name="connsiteY0" fmla="*/ 0 h 426244"/>
              <a:gd name="connsiteX1" fmla="*/ 140494 w 140494"/>
              <a:gd name="connsiteY1" fmla="*/ 349250 h 426244"/>
              <a:gd name="connsiteX2" fmla="*/ 0 w 140494"/>
              <a:gd name="connsiteY2" fmla="*/ 426244 h 426244"/>
              <a:gd name="connsiteX3" fmla="*/ 133350 w 140494"/>
              <a:gd name="connsiteY3" fmla="*/ 0 h 426244"/>
              <a:gd name="connsiteX0" fmla="*/ 133350 w 140494"/>
              <a:gd name="connsiteY0" fmla="*/ 0 h 421482"/>
              <a:gd name="connsiteX1" fmla="*/ 140494 w 140494"/>
              <a:gd name="connsiteY1" fmla="*/ 349250 h 421482"/>
              <a:gd name="connsiteX2" fmla="*/ 0 w 140494"/>
              <a:gd name="connsiteY2" fmla="*/ 421482 h 421482"/>
              <a:gd name="connsiteX3" fmla="*/ 133350 w 140494"/>
              <a:gd name="connsiteY3" fmla="*/ 0 h 421482"/>
              <a:gd name="connsiteX0" fmla="*/ 140494 w 140494"/>
              <a:gd name="connsiteY0" fmla="*/ 0 h 435770"/>
              <a:gd name="connsiteX1" fmla="*/ 140494 w 140494"/>
              <a:gd name="connsiteY1" fmla="*/ 363538 h 435770"/>
              <a:gd name="connsiteX2" fmla="*/ 0 w 140494"/>
              <a:gd name="connsiteY2" fmla="*/ 435770 h 435770"/>
              <a:gd name="connsiteX3" fmla="*/ 140494 w 140494"/>
              <a:gd name="connsiteY3" fmla="*/ 0 h 4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94" h="435770">
                <a:moveTo>
                  <a:pt x="140494" y="0"/>
                </a:moveTo>
                <a:lnTo>
                  <a:pt x="140494" y="363538"/>
                </a:lnTo>
                <a:lnTo>
                  <a:pt x="0" y="435770"/>
                </a:lnTo>
                <a:cubicBezTo>
                  <a:pt x="44450" y="288927"/>
                  <a:pt x="96044" y="142081"/>
                  <a:pt x="14049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11332633" y="-37042"/>
            <a:ext cx="444500" cy="277283"/>
          </a:xfrm>
          <a:custGeom>
            <a:avLst/>
            <a:gdLst>
              <a:gd name="connsiteX0" fmla="*/ 0 w 323850"/>
              <a:gd name="connsiteY0" fmla="*/ 0 h 193675"/>
              <a:gd name="connsiteX1" fmla="*/ 323850 w 323850"/>
              <a:gd name="connsiteY1" fmla="*/ 6350 h 193675"/>
              <a:gd name="connsiteX2" fmla="*/ 50800 w 323850"/>
              <a:gd name="connsiteY2" fmla="*/ 193675 h 193675"/>
              <a:gd name="connsiteX3" fmla="*/ 0 w 323850"/>
              <a:gd name="connsiteY3" fmla="*/ 0 h 193675"/>
              <a:gd name="connsiteX0" fmla="*/ 0 w 323850"/>
              <a:gd name="connsiteY0" fmla="*/ 0 h 205581"/>
              <a:gd name="connsiteX1" fmla="*/ 323850 w 323850"/>
              <a:gd name="connsiteY1" fmla="*/ 6350 h 205581"/>
              <a:gd name="connsiteX2" fmla="*/ 50800 w 323850"/>
              <a:gd name="connsiteY2" fmla="*/ 205581 h 205581"/>
              <a:gd name="connsiteX3" fmla="*/ 0 w 323850"/>
              <a:gd name="connsiteY3" fmla="*/ 0 h 205581"/>
              <a:gd name="connsiteX0" fmla="*/ 0 w 333375"/>
              <a:gd name="connsiteY0" fmla="*/ 0 h 207962"/>
              <a:gd name="connsiteX1" fmla="*/ 333375 w 333375"/>
              <a:gd name="connsiteY1" fmla="*/ 8731 h 207962"/>
              <a:gd name="connsiteX2" fmla="*/ 60325 w 333375"/>
              <a:gd name="connsiteY2" fmla="*/ 207962 h 207962"/>
              <a:gd name="connsiteX3" fmla="*/ 0 w 333375"/>
              <a:gd name="connsiteY3" fmla="*/ 0 h 20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" h="207962">
                <a:moveTo>
                  <a:pt x="0" y="0"/>
                </a:moveTo>
                <a:lnTo>
                  <a:pt x="333375" y="8731"/>
                </a:lnTo>
                <a:lnTo>
                  <a:pt x="60325" y="207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8966200" y="-57151"/>
            <a:ext cx="1828800" cy="3086101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2314576">
                <a:moveTo>
                  <a:pt x="0" y="2314576"/>
                </a:moveTo>
                <a:lnTo>
                  <a:pt x="1371600" y="0"/>
                </a:lnTo>
                <a:lnTo>
                  <a:pt x="1371600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8953502" y="855131"/>
            <a:ext cx="3255433" cy="2186519"/>
          </a:xfrm>
          <a:custGeom>
            <a:avLst/>
            <a:gdLst>
              <a:gd name="connsiteX0" fmla="*/ 0 w 1371600"/>
              <a:gd name="connsiteY0" fmla="*/ 2314576 h 2314576"/>
              <a:gd name="connsiteX1" fmla="*/ 1371600 w 1371600"/>
              <a:gd name="connsiteY1" fmla="*/ 0 h 2314576"/>
              <a:gd name="connsiteX2" fmla="*/ 1371600 w 1371600"/>
              <a:gd name="connsiteY2" fmla="*/ 0 h 2314576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2" fmla="*/ 2424112 w 2424112"/>
              <a:gd name="connsiteY2" fmla="*/ 0 h 1604964"/>
              <a:gd name="connsiteX0" fmla="*/ 0 w 2424112"/>
              <a:gd name="connsiteY0" fmla="*/ 1604964 h 1604964"/>
              <a:gd name="connsiteX1" fmla="*/ 2424112 w 2424112"/>
              <a:gd name="connsiteY1" fmla="*/ 0 h 1604964"/>
              <a:gd name="connsiteX0" fmla="*/ 0 w 2419350"/>
              <a:gd name="connsiteY0" fmla="*/ 1633539 h 1633539"/>
              <a:gd name="connsiteX1" fmla="*/ 2419350 w 2419350"/>
              <a:gd name="connsiteY1" fmla="*/ 0 h 1633539"/>
              <a:gd name="connsiteX0" fmla="*/ 0 w 2441575"/>
              <a:gd name="connsiteY0" fmla="*/ 1639889 h 1639889"/>
              <a:gd name="connsiteX1" fmla="*/ 2441575 w 2441575"/>
              <a:gd name="connsiteY1" fmla="*/ 0 h 163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1575" h="1639889">
                <a:moveTo>
                  <a:pt x="0" y="1639889"/>
                </a:moveTo>
                <a:lnTo>
                  <a:pt x="2441575" y="0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9772651" y="1651001"/>
            <a:ext cx="368300" cy="590551"/>
          </a:xfrm>
          <a:custGeom>
            <a:avLst/>
            <a:gdLst>
              <a:gd name="connsiteX0" fmla="*/ 0 w 276225"/>
              <a:gd name="connsiteY0" fmla="*/ 0 h 442913"/>
              <a:gd name="connsiteX1" fmla="*/ 276225 w 276225"/>
              <a:gd name="connsiteY1" fmla="*/ 442913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5" h="442913">
                <a:moveTo>
                  <a:pt x="0" y="0"/>
                </a:moveTo>
                <a:lnTo>
                  <a:pt x="276225" y="44291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0147301" y="615953"/>
            <a:ext cx="247649" cy="1622424"/>
          </a:xfrm>
          <a:custGeom>
            <a:avLst/>
            <a:gdLst>
              <a:gd name="connsiteX0" fmla="*/ 228600 w 228600"/>
              <a:gd name="connsiteY0" fmla="*/ 0 h 1300163"/>
              <a:gd name="connsiteX1" fmla="*/ 0 w 228600"/>
              <a:gd name="connsiteY1" fmla="*/ 1300163 h 1300163"/>
              <a:gd name="connsiteX0" fmla="*/ 200025 w 200025"/>
              <a:gd name="connsiteY0" fmla="*/ 0 h 1276350"/>
              <a:gd name="connsiteX1" fmla="*/ 0 w 200025"/>
              <a:gd name="connsiteY1" fmla="*/ 1276350 h 1276350"/>
              <a:gd name="connsiteX0" fmla="*/ 195262 w 195262"/>
              <a:gd name="connsiteY0" fmla="*/ 0 h 1266825"/>
              <a:gd name="connsiteX1" fmla="*/ 0 w 195262"/>
              <a:gd name="connsiteY1" fmla="*/ 1266825 h 1266825"/>
              <a:gd name="connsiteX0" fmla="*/ 185737 w 185737"/>
              <a:gd name="connsiteY0" fmla="*/ 0 h 1216818"/>
              <a:gd name="connsiteX1" fmla="*/ 0 w 185737"/>
              <a:gd name="connsiteY1" fmla="*/ 1216818 h 12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737" h="1216818">
                <a:moveTo>
                  <a:pt x="185737" y="0"/>
                </a:moveTo>
                <a:lnTo>
                  <a:pt x="0" y="1216818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1774" y="625474"/>
            <a:ext cx="679449" cy="974727"/>
          </a:xfrm>
          <a:custGeom>
            <a:avLst/>
            <a:gdLst>
              <a:gd name="connsiteX0" fmla="*/ 0 w 476250"/>
              <a:gd name="connsiteY0" fmla="*/ 0 h 814388"/>
              <a:gd name="connsiteX1" fmla="*/ 476250 w 476250"/>
              <a:gd name="connsiteY1" fmla="*/ 814388 h 814388"/>
              <a:gd name="connsiteX2" fmla="*/ 476250 w 476250"/>
              <a:gd name="connsiteY2" fmla="*/ 814388 h 814388"/>
              <a:gd name="connsiteX0" fmla="*/ 0 w 528637"/>
              <a:gd name="connsiteY0" fmla="*/ 0 h 733426"/>
              <a:gd name="connsiteX1" fmla="*/ 528637 w 528637"/>
              <a:gd name="connsiteY1" fmla="*/ 733426 h 733426"/>
              <a:gd name="connsiteX2" fmla="*/ 528637 w 528637"/>
              <a:gd name="connsiteY2" fmla="*/ 733426 h 733426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2" fmla="*/ 521494 w 521494"/>
              <a:gd name="connsiteY2" fmla="*/ 731045 h 731045"/>
              <a:gd name="connsiteX0" fmla="*/ 0 w 521494"/>
              <a:gd name="connsiteY0" fmla="*/ 0 h 731045"/>
              <a:gd name="connsiteX1" fmla="*/ 521494 w 521494"/>
              <a:gd name="connsiteY1" fmla="*/ 731045 h 731045"/>
              <a:gd name="connsiteX0" fmla="*/ 0 w 509587"/>
              <a:gd name="connsiteY0" fmla="*/ 0 h 731045"/>
              <a:gd name="connsiteX1" fmla="*/ 509587 w 509587"/>
              <a:gd name="connsiteY1" fmla="*/ 731045 h 73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587" h="731045">
                <a:moveTo>
                  <a:pt x="0" y="0"/>
                </a:moveTo>
                <a:lnTo>
                  <a:pt x="509587" y="731045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10399183" y="627593"/>
            <a:ext cx="1792819" cy="229657"/>
          </a:xfrm>
          <a:custGeom>
            <a:avLst/>
            <a:gdLst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2" fmla="*/ 1225550 w 1225550"/>
              <a:gd name="connsiteY2" fmla="*/ 298450 h 298450"/>
              <a:gd name="connsiteX0" fmla="*/ 0 w 1316331"/>
              <a:gd name="connsiteY0" fmla="*/ 0 h 323189"/>
              <a:gd name="connsiteX1" fmla="*/ 1225550 w 1316331"/>
              <a:gd name="connsiteY1" fmla="*/ 298450 h 323189"/>
              <a:gd name="connsiteX2" fmla="*/ 1225550 w 1316331"/>
              <a:gd name="connsiteY2" fmla="*/ 307975 h 323189"/>
              <a:gd name="connsiteX0" fmla="*/ 0 w 1225550"/>
              <a:gd name="connsiteY0" fmla="*/ 0 h 298450"/>
              <a:gd name="connsiteX1" fmla="*/ 1225550 w 1225550"/>
              <a:gd name="connsiteY1" fmla="*/ 298450 h 298450"/>
              <a:gd name="connsiteX0" fmla="*/ 0 w 1211263"/>
              <a:gd name="connsiteY0" fmla="*/ 0 h 317500"/>
              <a:gd name="connsiteX1" fmla="*/ 1211263 w 1211263"/>
              <a:gd name="connsiteY1" fmla="*/ 317500 h 317500"/>
              <a:gd name="connsiteX0" fmla="*/ 0 w 1263651"/>
              <a:gd name="connsiteY0" fmla="*/ 0 h 236537"/>
              <a:gd name="connsiteX1" fmla="*/ 1263651 w 1263651"/>
              <a:gd name="connsiteY1" fmla="*/ 236537 h 236537"/>
              <a:gd name="connsiteX0" fmla="*/ 0 w 1254126"/>
              <a:gd name="connsiteY0" fmla="*/ 0 h 234156"/>
              <a:gd name="connsiteX1" fmla="*/ 1254126 w 1254126"/>
              <a:gd name="connsiteY1" fmla="*/ 234156 h 234156"/>
              <a:gd name="connsiteX0" fmla="*/ 0 w 1332708"/>
              <a:gd name="connsiteY0" fmla="*/ 0 h 172243"/>
              <a:gd name="connsiteX1" fmla="*/ 1332708 w 1332708"/>
              <a:gd name="connsiteY1" fmla="*/ 172243 h 172243"/>
              <a:gd name="connsiteX0" fmla="*/ 0 w 1344614"/>
              <a:gd name="connsiteY0" fmla="*/ 0 h 172243"/>
              <a:gd name="connsiteX1" fmla="*/ 1344614 w 1344614"/>
              <a:gd name="connsiteY1" fmla="*/ 172243 h 17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4614" h="172243">
                <a:moveTo>
                  <a:pt x="0" y="0"/>
                </a:moveTo>
                <a:lnTo>
                  <a:pt x="1344614" y="172243"/>
                </a:lnTo>
              </a:path>
            </a:pathLst>
          </a:cu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940803" y="299903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0113559" y="2199642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1047094" y="156972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365527" y="598383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752333" y="1630679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1989011" y="797141"/>
            <a:ext cx="60959" cy="60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圆角矩形 67"/>
          <p:cNvSpPr/>
          <p:nvPr/>
        </p:nvSpPr>
        <p:spPr>
          <a:xfrm rot="19200598">
            <a:off x="10761873" y="958154"/>
            <a:ext cx="3790951" cy="609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825172" y="4756412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914129" y="4617674"/>
            <a:ext cx="107951" cy="1079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rot="2700000">
            <a:off x="546485" y="1000674"/>
            <a:ext cx="149052" cy="1490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rot="2700000">
            <a:off x="742334" y="3846835"/>
            <a:ext cx="116421" cy="116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2700000">
            <a:off x="10510333" y="4678113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2700000">
            <a:off x="7922400" y="6324584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84821" y="1506760"/>
            <a:ext cx="125920" cy="1259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11283241" y="2681410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2700000">
            <a:off x="8830828" y="546977"/>
            <a:ext cx="174185" cy="17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TextBox 164"/>
          <p:cNvSpPr txBox="1">
            <a:spLocks noChangeArrowheads="1"/>
          </p:cNvSpPr>
          <p:nvPr/>
        </p:nvSpPr>
        <p:spPr bwMode="auto">
          <a:xfrm>
            <a:off x="3799781" y="2943839"/>
            <a:ext cx="7046020" cy="830997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lvl="0" algn="l" defTabSz="1219170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</a:p>
        </p:txBody>
      </p:sp>
      <p:sp>
        <p:nvSpPr>
          <p:cNvPr id="151" name="TextBox 164"/>
          <p:cNvSpPr txBox="1">
            <a:spLocks noChangeArrowheads="1"/>
          </p:cNvSpPr>
          <p:nvPr/>
        </p:nvSpPr>
        <p:spPr bwMode="auto">
          <a:xfrm>
            <a:off x="2397954" y="2393604"/>
            <a:ext cx="1681232" cy="1569660"/>
          </a:xfrm>
          <a:prstGeom prst="rect">
            <a:avLst/>
          </a:prstGeom>
          <a:noFill/>
          <a:extLst/>
        </p:spPr>
        <p:txBody>
          <a:bodyPr vert="horz"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800" b="0">
                <a:solidFill>
                  <a:srgbClr val="FD3131"/>
                </a:solidFill>
                <a:effectLst/>
                <a:latin typeface="Nexa Bold" panose="02000000000000000000" pitchFamily="50" charset="0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srgbClr val="45BEE3"/>
                </a:solidFill>
                <a:effectLst/>
                <a:uLnTx/>
                <a:uFillTx/>
                <a:latin typeface="Agency FB" panose="020B0503020202020204" pitchFamily="34" charset="0"/>
                <a:ea typeface="方正兰亭刊黑_GBK" panose="02000000000000000000" pitchFamily="2" charset="-122"/>
                <a:cs typeface="+mn-cs"/>
              </a:rPr>
              <a:t>02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5BEE3"/>
              </a:solidFill>
              <a:effectLst/>
              <a:uLnTx/>
              <a:uFillTx/>
              <a:latin typeface="Agency FB" panose="020B0503020202020204" pitchFamily="34" charset="0"/>
              <a:ea typeface="方正兰亭刊黑_GBK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648899"/>
      </p:ext>
    </p:extLst>
  </p:cSld>
  <p:clrMapOvr>
    <a:masterClrMapping/>
  </p:clrMapOvr>
  <p:transition spd="slow" advTm="0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 p14:bounceEnd="25000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 p14:presetBounceEnd="25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 p14:bounceEnd="25000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 p14:bounceEnd="25000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 p14:bounceEnd="25000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8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42" presetClass="path" presetSubtype="0" accel="5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8.33333E-7 4.19753E-6 L 0.08108 -0.12439 " pathEditMode="relative" rAng="0" ptsTypes="AA">
                                          <p:cBhvr>
                                            <p:cTn id="157" dur="1000" spd="-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-62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ac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3.61111E-6 3.95062E-6 L -0.23629 0.34876 " pathEditMode="relative" rAng="0" ptsTypes="AA">
                                          <p:cBhvr>
                                            <p:cTn id="162" dur="10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06" y="174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1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7556E-17 -2.34568E-6 L -0.20313 0.29969 " pathEditMode="relative" rAng="0" ptsTypes="AA">
                                          <p:cBhvr>
                                            <p:cTn id="167" dur="10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56" y="14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11111E-6 -3.82716E-6 L -0.16389 0.24692 " pathEditMode="relative" rAng="0" ptsTypes="AA">
                                          <p:cBhvr>
                                            <p:cTn id="172" dur="10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123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94444E-6 -1.23457E-7 L 0.5559 -0.21636 " pathEditMode="relative" rAng="0" ptsTypes="AA">
                                          <p:cBhvr>
                                            <p:cTn id="176" dur="3750" spd="-100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95" y="-1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4.19753E-6 L 0.34115 -0.67099 " pathEditMode="relative" rAng="0" ptsTypes="AA">
                                          <p:cBhvr>
                                            <p:cTn id="182" dur="375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49" y="-335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3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4.44444E-6 3.45679E-6 L -0.67673 -0.6176 " pathEditMode="relative" rAng="0" ptsTypes="AA">
                                          <p:cBhvr>
                                            <p:cTn id="188" dur="37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837" y="-308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0" dur="3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8.33333E-7 -3.08642E-6 L -0.82049 -0.74012 " pathEditMode="relative" rAng="0" ptsTypes="AA">
                                          <p:cBhvr>
                                            <p:cTn id="194" dur="37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024" y="-370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3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42" presetClass="path" presetSubtype="0" decel="10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1.11111E-6 -3.7037E-6 L -0.27656 0.73457 " pathEditMode="relative" rAng="0" ptsTypes="AA">
                                          <p:cBhvr>
                                            <p:cTn id="200" dur="37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37" y="3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02" dur="3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" presetClass="entr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42" presetClass="path" presetSubtype="0" decel="10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61111E-6 -3.95062E-6 L -0.5151 1.03766 " pathEditMode="relative" rAng="0" ptsTypes="AA">
                                          <p:cBhvr>
                                            <p:cTn id="206" dur="375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764" y="518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7" presetID="8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8" dur="3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42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2.22222E-6 -3.7037E-6 L 0.23941 0.8426 " pathEditMode="relative" rAng="0" ptsTypes="AA">
                                          <p:cBhvr>
                                            <p:cTn id="212" dur="3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62" y="4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4.44444E-6 2.22222E-6 L -0.004 -0.8608 " pathEditMode="relative" rAng="0" ptsTypes="AA">
                                          <p:cBhvr>
                                            <p:cTn id="216" dur="3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4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2.22222E-6 -2.83951E-6 L 0.44028 0.19229 " pathEditMode="relative" rAng="0" ptsTypes="AA">
                                          <p:cBhvr>
                                            <p:cTn id="220" dur="3500" spd="-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014" y="95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7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750" tmFilter="0,0; .5, 1; 1, 1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1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1" grpId="0" animBg="1"/>
          <p:bldP spid="25" grpId="0" animBg="1"/>
          <p:bldP spid="23" grpId="0" animBg="1"/>
          <p:bldP spid="18" grpId="0" animBg="1"/>
          <p:bldP spid="16" grpId="0" animBg="1"/>
          <p:bldP spid="28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8" grpId="0" animBg="1"/>
          <p:bldP spid="49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1" grpId="2" animBg="1"/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74" grpId="0" animBg="1"/>
          <p:bldP spid="74" grpId="1" animBg="1"/>
          <p:bldP spid="74" grpId="2" animBg="1"/>
          <p:bldP spid="75" grpId="0" animBg="1"/>
          <p:bldP spid="75" grpId="1" animBg="1"/>
          <p:bldP spid="76" grpId="0" animBg="1"/>
          <p:bldP spid="76" grpId="1" animBg="1"/>
          <p:bldP spid="76" grpId="2" animBg="1"/>
          <p:bldP spid="77" grpId="0" animBg="1"/>
          <p:bldP spid="77" grpId="1" animBg="1"/>
          <p:bldP spid="77" grpId="2" animBg="1"/>
          <p:bldP spid="150" grpId="0"/>
          <p:bldP spid="15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81B94F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78495"/>
    </a:dk2>
    <a:lt2>
      <a:srgbClr val="F0F0F0"/>
    </a:lt2>
    <a:accent1>
      <a:srgbClr val="81B94F"/>
    </a:accent1>
    <a:accent2>
      <a:srgbClr val="46A4DB"/>
    </a:accent2>
    <a:accent3>
      <a:srgbClr val="E5583A"/>
    </a:accent3>
    <a:accent4>
      <a:srgbClr val="F9B439"/>
    </a:accent4>
    <a:accent5>
      <a:srgbClr val="7C69A8"/>
    </a:accent5>
    <a:accent6>
      <a:srgbClr val="404F64"/>
    </a:accent6>
    <a:hlink>
      <a:srgbClr val="81B94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2560</Words>
  <Application>Microsoft Office PowerPoint</Application>
  <PresentationFormat>宽屏</PresentationFormat>
  <Paragraphs>273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Agency FB</vt:lpstr>
      <vt:lpstr>等线</vt:lpstr>
      <vt:lpstr>方正兰亭刊黑_GBK</vt:lpstr>
      <vt:lpstr>时尚中黑简体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☆、龍</dc:creator>
  <cp:keywords>51PPT模板网</cp:keywords>
  <dc:description>——</dc:description>
  <cp:lastModifiedBy>阳光 男孩</cp:lastModifiedBy>
  <cp:revision>28</cp:revision>
  <dcterms:created xsi:type="dcterms:W3CDTF">2017-06-08T14:13:57Z</dcterms:created>
  <dcterms:modified xsi:type="dcterms:W3CDTF">2020-03-16T12:53:29Z</dcterms:modified>
</cp:coreProperties>
</file>