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8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5" d="100"/>
          <a:sy n="85" d="100"/>
        </p:scale>
        <p:origin x="72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814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793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568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 userDrawn="1"/>
        </p:nvSpPr>
        <p:spPr>
          <a:xfrm>
            <a:off x="11394720" y="6305204"/>
            <a:ext cx="373376" cy="373376"/>
          </a:xfrm>
          <a:prstGeom prst="ellips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1392895" y="6353393"/>
            <a:ext cx="3770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FA4CF573-545E-406F-95A2-C3CE6333E4C6}" type="slidenum">
              <a:rPr lang="en-US" sz="12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837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10526227" y="6345452"/>
            <a:ext cx="668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0">
                <a:solidFill>
                  <a:schemeClr val="bg1">
                    <a:lumMod val="65000"/>
                  </a:schemeClr>
                </a:solidFill>
                <a:latin typeface="+mn-lt"/>
              </a:rPr>
              <a:t>PAGE</a:t>
            </a:r>
            <a:r>
              <a:rPr lang="en-US" sz="1400" b="0" baseline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endParaRPr lang="en-US" sz="1400" b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203169" y="6345452"/>
            <a:ext cx="370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5C876702-E08E-44EC-B9D1-43F96B0DF4BE}" type="slidenum">
              <a:rPr lang="en-US" sz="1200" b="1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pPr algn="ctr"/>
              <a:t>‹#›</a:t>
            </a:fld>
            <a:endParaRPr lang="en-US" sz="1200" b="1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5" name="Oval 14"/>
          <p:cNvSpPr/>
          <p:nvPr userDrawn="1"/>
        </p:nvSpPr>
        <p:spPr>
          <a:xfrm>
            <a:off x="11194551" y="6290026"/>
            <a:ext cx="387849" cy="387849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418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863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25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3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84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187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509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75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15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279AF-2EDB-4A69-985A-20F4062B2254}" type="datetimeFigureOut">
              <a:rPr lang="zh-CN" altLang="en-US" smtClean="0"/>
              <a:t>2020/3/15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B97FE-E479-4C4C-9A57-EF99813C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67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1191379" y="1913021"/>
            <a:ext cx="3924512" cy="3800203"/>
            <a:chOff x="7110091" y="1594497"/>
            <a:chExt cx="4544635" cy="4400684"/>
          </a:xfrm>
        </p:grpSpPr>
        <p:grpSp>
          <p:nvGrpSpPr>
            <p:cNvPr id="81" name="Group 80"/>
            <p:cNvGrpSpPr/>
            <p:nvPr/>
          </p:nvGrpSpPr>
          <p:grpSpPr>
            <a:xfrm>
              <a:off x="7110091" y="1594497"/>
              <a:ext cx="4544635" cy="4400684"/>
              <a:chOff x="7110091" y="1594497"/>
              <a:chExt cx="4544635" cy="4400684"/>
            </a:xfrm>
          </p:grpSpPr>
          <p:sp>
            <p:nvSpPr>
              <p:cNvPr id="99" name="Freeform 5"/>
              <p:cNvSpPr>
                <a:spLocks noEditPoints="1"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0" name="Freeform 6"/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2" name="Freeform 8"/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3" name="Freeform 9"/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4" name="Freeform 10"/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5" name="Freeform 11"/>
              <p:cNvSpPr>
                <a:spLocks noEditPoints="1"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6" name="Freeform 12"/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7" name="Freeform 13"/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8" name="Freeform 14"/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9" name="Freeform 15"/>
              <p:cNvSpPr>
                <a:spLocks noEditPoints="1"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ADE2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0" name="Freeform 16"/>
              <p:cNvSpPr>
                <a:spLocks noEditPoints="1"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1" name="Freeform 17"/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2" name="Freeform 18"/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3" name="Freeform 19"/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4" name="Freeform 20"/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5" name="Freeform 22"/>
              <p:cNvSpPr>
                <a:spLocks noEditPoints="1"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</p:grpSpPr>
            <p:grpSp>
              <p:nvGrpSpPr>
                <p:cNvPr id="191" name="Group 190"/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solidFill>
                  <a:schemeClr val="accent3"/>
                </a:solidFill>
              </p:grpSpPr>
              <p:sp>
                <p:nvSpPr>
                  <p:cNvPr id="194" name="Freeform 21"/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195" name="Freeform 23"/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196" name="Freeform 24"/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197" name="Freeform 25"/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198" name="Freeform 26"/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199" name="Freeform 27"/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00" name="Freeform 28"/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01" name="Freeform 29"/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</p:grpSp>
            <p:sp>
              <p:nvSpPr>
                <p:cNvPr id="192" name="Freeform 30"/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3" name="Freeform 31"/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117" name="Freeform 32"/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8" name="Freeform 33"/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9" name="Freeform 34"/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0" name="Freeform 35"/>
              <p:cNvSpPr>
                <a:spLocks noEditPoints="1"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1" name="Freeform 36"/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2" name="Freeform 37"/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3" name="Freeform 38"/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4" name="Freeform 39"/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5" name="Freeform 40"/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6" name="Freeform 41"/>
              <p:cNvSpPr>
                <a:spLocks noEditPoints="1"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7" name="Freeform 42"/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8" name="Freeform 43"/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9" name="Freeform 44"/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0" name="Freeform 45"/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1" name="Freeform 46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8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2" name="Freeform 47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3" name="Freeform 48"/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0078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4" name="Freeform 49"/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5" name="Freeform 50"/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6" name="Freeform 51"/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7" name="Freeform 52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9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8" name="Freeform 53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9" name="Freeform 54"/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0" name="Freeform 55"/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1" name="Freeform 56"/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2" name="Freeform 57"/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3" name="Freeform 58"/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4" name="Freeform 59"/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5" name="Freeform 60"/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6" name="Freeform 61"/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7" name="Freeform 62"/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8" name="Freeform 63"/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9" name="Freeform 64"/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0" name="Freeform 65"/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1" name="Freeform 66"/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2" name="Freeform 67"/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3" name="Freeform 68"/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4" name="Freeform 69"/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5" name="Freeform 70"/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6" name="Freeform 71"/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7" name="Freeform 72"/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8" name="Freeform 73"/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59" name="Freeform 74"/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0" name="Freeform 75"/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1" name="Freeform 76"/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2" name="Freeform 77"/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3" name="Freeform 78"/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4" name="Freeform 79"/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5" name="Freeform 80"/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6" name="Freeform 81"/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7" name="Freeform 82"/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8" name="Freeform 83"/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9" name="Freeform 84"/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0" name="Freeform 85"/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1" name="Freeform 86"/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2" name="Freeform 88"/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3" name="Freeform 89"/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4" name="Freeform 90"/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5" name="Freeform 91"/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6" name="Freeform 92"/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7" name="Freeform 93"/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8" name="Freeform 94"/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9" name="Freeform 95"/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0" name="Freeform 96"/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1" name="Freeform 97"/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2" name="Freeform 98"/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3" name="Freeform 99"/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4" name="Freeform 100"/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5" name="Freeform 101"/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6" name="Freeform 102"/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7" name="Freeform 103"/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8" name="Freeform 104"/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9" name="Freeform 105"/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90" name="Freeform 106"/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7777349" y="2243126"/>
              <a:ext cx="3072095" cy="3072943"/>
              <a:chOff x="7777349" y="2243126"/>
              <a:chExt cx="3072095" cy="3072943"/>
            </a:xfrm>
          </p:grpSpPr>
          <p:sp>
            <p:nvSpPr>
              <p:cNvPr id="92" name="Oval 107"/>
              <p:cNvSpPr>
                <a:spLocks noChangeArrowheads="1"/>
              </p:cNvSpPr>
              <p:nvPr/>
            </p:nvSpPr>
            <p:spPr bwMode="auto">
              <a:xfrm>
                <a:off x="7777349" y="2243126"/>
                <a:ext cx="3072095" cy="307294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3" name="Oval 108"/>
              <p:cNvSpPr>
                <a:spLocks noChangeArrowheads="1"/>
              </p:cNvSpPr>
              <p:nvPr/>
            </p:nvSpPr>
            <p:spPr bwMode="auto">
              <a:xfrm>
                <a:off x="7859486" y="2325263"/>
                <a:ext cx="2907821" cy="2908668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4" name="Oval 109"/>
              <p:cNvSpPr>
                <a:spLocks noChangeArrowheads="1"/>
              </p:cNvSpPr>
              <p:nvPr/>
            </p:nvSpPr>
            <p:spPr bwMode="auto">
              <a:xfrm>
                <a:off x="8095736" y="2562360"/>
                <a:ext cx="2435321" cy="243532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5" name="Oval 110"/>
              <p:cNvSpPr>
                <a:spLocks noChangeArrowheads="1"/>
              </p:cNvSpPr>
              <p:nvPr/>
            </p:nvSpPr>
            <p:spPr bwMode="auto">
              <a:xfrm>
                <a:off x="8255776" y="2722400"/>
                <a:ext cx="2115241" cy="211524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6" name="Oval 111"/>
              <p:cNvSpPr>
                <a:spLocks noChangeArrowheads="1"/>
              </p:cNvSpPr>
              <p:nvPr/>
            </p:nvSpPr>
            <p:spPr bwMode="auto">
              <a:xfrm>
                <a:off x="8502187" y="2968811"/>
                <a:ext cx="1619878" cy="162241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7" name="Oval 112"/>
              <p:cNvSpPr>
                <a:spLocks noChangeArrowheads="1"/>
              </p:cNvSpPr>
              <p:nvPr/>
            </p:nvSpPr>
            <p:spPr bwMode="auto">
              <a:xfrm>
                <a:off x="8663921" y="3130545"/>
                <a:ext cx="1298104" cy="129810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8" name="Oval 113"/>
              <p:cNvSpPr>
                <a:spLocks noChangeArrowheads="1"/>
              </p:cNvSpPr>
              <p:nvPr/>
            </p:nvSpPr>
            <p:spPr bwMode="auto">
              <a:xfrm>
                <a:off x="9147429" y="3613206"/>
                <a:ext cx="331935" cy="33278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7120252" y="1618207"/>
              <a:ext cx="2215160" cy="2197378"/>
              <a:chOff x="7120252" y="1618207"/>
              <a:chExt cx="2215160" cy="2197378"/>
            </a:xfrm>
          </p:grpSpPr>
          <p:sp>
            <p:nvSpPr>
              <p:cNvPr id="84" name="Freeform 114"/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5" name="Freeform 115"/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6" name="Freeform 116"/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7" name="Freeform 117"/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8" name="Freeform 118"/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9" name="Freeform 119"/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0" name="Freeform 120"/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1" name="Freeform 121"/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202" name="TextBox 201"/>
          <p:cNvSpPr txBox="1"/>
          <p:nvPr/>
        </p:nvSpPr>
        <p:spPr>
          <a:xfrm>
            <a:off x="6494326" y="2302520"/>
            <a:ext cx="2406392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What’s Our Target?</a:t>
            </a:r>
            <a:endParaRPr kumimoji="0" lang="id-ID" sz="18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6494326" y="2729728"/>
            <a:ext cx="4252697" cy="517111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conectatetur teis adipiscing elit. Pellentesque consequat ta libero teus maximus.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7026305" y="3442142"/>
            <a:ext cx="946056" cy="400091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23566</a:t>
            </a:r>
            <a:endParaRPr kumimoji="0" lang="id-ID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205" name="Group 4"/>
          <p:cNvGrpSpPr>
            <a:grpSpLocks noChangeAspect="1"/>
          </p:cNvGrpSpPr>
          <p:nvPr/>
        </p:nvGrpSpPr>
        <p:grpSpPr bwMode="auto">
          <a:xfrm>
            <a:off x="6598496" y="4679452"/>
            <a:ext cx="387933" cy="388882"/>
            <a:chOff x="4257" y="3524"/>
            <a:chExt cx="409" cy="410"/>
          </a:xfrm>
          <a:solidFill>
            <a:schemeClr val="accent2"/>
          </a:solidFill>
        </p:grpSpPr>
        <p:sp>
          <p:nvSpPr>
            <p:cNvPr id="206" name="Freeform 5"/>
            <p:cNvSpPr>
              <a:spLocks noEditPoints="1"/>
            </p:cNvSpPr>
            <p:nvPr/>
          </p:nvSpPr>
          <p:spPr bwMode="auto">
            <a:xfrm>
              <a:off x="4257" y="3565"/>
              <a:ext cx="369" cy="369"/>
            </a:xfrm>
            <a:custGeom>
              <a:avLst/>
              <a:gdLst>
                <a:gd name="T0" fmla="*/ 1788 w 2742"/>
                <a:gd name="T1" fmla="*/ 65 h 2742"/>
                <a:gd name="T2" fmla="*/ 1371 w 2742"/>
                <a:gd name="T3" fmla="*/ 0 h 2742"/>
                <a:gd name="T4" fmla="*/ 0 w 2742"/>
                <a:gd name="T5" fmla="*/ 1371 h 2742"/>
                <a:gd name="T6" fmla="*/ 1371 w 2742"/>
                <a:gd name="T7" fmla="*/ 2742 h 2742"/>
                <a:gd name="T8" fmla="*/ 1371 w 2742"/>
                <a:gd name="T9" fmla="*/ 2742 h 2742"/>
                <a:gd name="T10" fmla="*/ 2742 w 2742"/>
                <a:gd name="T11" fmla="*/ 1371 h 2742"/>
                <a:gd name="T12" fmla="*/ 2581 w 2742"/>
                <a:gd name="T13" fmla="*/ 727 h 2742"/>
                <a:gd name="T14" fmla="*/ 2548 w 2742"/>
                <a:gd name="T15" fmla="*/ 729 h 2742"/>
                <a:gd name="T16" fmla="*/ 2528 w 2742"/>
                <a:gd name="T17" fmla="*/ 728 h 2742"/>
                <a:gd name="T18" fmla="*/ 2353 w 2742"/>
                <a:gd name="T19" fmla="*/ 715 h 2742"/>
                <a:gd name="T20" fmla="*/ 2228 w 2742"/>
                <a:gd name="T21" fmla="*/ 840 h 2742"/>
                <a:gd name="T22" fmla="*/ 2379 w 2742"/>
                <a:gd name="T23" fmla="*/ 1371 h 2742"/>
                <a:gd name="T24" fmla="*/ 1371 w 2742"/>
                <a:gd name="T25" fmla="*/ 2378 h 2742"/>
                <a:gd name="T26" fmla="*/ 363 w 2742"/>
                <a:gd name="T27" fmla="*/ 1371 h 2742"/>
                <a:gd name="T28" fmla="*/ 1371 w 2742"/>
                <a:gd name="T29" fmla="*/ 363 h 2742"/>
                <a:gd name="T30" fmla="*/ 1901 w 2742"/>
                <a:gd name="T31" fmla="*/ 514 h 2742"/>
                <a:gd name="T32" fmla="*/ 2015 w 2742"/>
                <a:gd name="T33" fmla="*/ 400 h 2742"/>
                <a:gd name="T34" fmla="*/ 2000 w 2742"/>
                <a:gd name="T35" fmla="*/ 200 h 2742"/>
                <a:gd name="T36" fmla="*/ 2000 w 2742"/>
                <a:gd name="T37" fmla="*/ 153 h 2742"/>
                <a:gd name="T38" fmla="*/ 1788 w 2742"/>
                <a:gd name="T39" fmla="*/ 65 h 2742"/>
                <a:gd name="T40" fmla="*/ 1371 w 2742"/>
                <a:gd name="T41" fmla="*/ 2742 h 2742"/>
                <a:gd name="T42" fmla="*/ 1371 w 2742"/>
                <a:gd name="T43" fmla="*/ 2742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2" h="2742">
                  <a:moveTo>
                    <a:pt x="1788" y="65"/>
                  </a:moveTo>
                  <a:cubicBezTo>
                    <a:pt x="1656" y="23"/>
                    <a:pt x="1516" y="0"/>
                    <a:pt x="1371" y="0"/>
                  </a:cubicBezTo>
                  <a:cubicBezTo>
                    <a:pt x="614" y="0"/>
                    <a:pt x="0" y="614"/>
                    <a:pt x="0" y="1371"/>
                  </a:cubicBezTo>
                  <a:cubicBezTo>
                    <a:pt x="0" y="2128"/>
                    <a:pt x="614" y="2742"/>
                    <a:pt x="1371" y="2742"/>
                  </a:cubicBezTo>
                  <a:cubicBezTo>
                    <a:pt x="1371" y="2742"/>
                    <a:pt x="1371" y="2742"/>
                    <a:pt x="1371" y="2742"/>
                  </a:cubicBezTo>
                  <a:cubicBezTo>
                    <a:pt x="2128" y="2742"/>
                    <a:pt x="2742" y="2128"/>
                    <a:pt x="2742" y="1371"/>
                  </a:cubicBezTo>
                  <a:cubicBezTo>
                    <a:pt x="2742" y="1138"/>
                    <a:pt x="2684" y="919"/>
                    <a:pt x="2581" y="727"/>
                  </a:cubicBezTo>
                  <a:cubicBezTo>
                    <a:pt x="2570" y="728"/>
                    <a:pt x="2559" y="729"/>
                    <a:pt x="2548" y="729"/>
                  </a:cubicBezTo>
                  <a:cubicBezTo>
                    <a:pt x="2541" y="729"/>
                    <a:pt x="2534" y="728"/>
                    <a:pt x="2528" y="728"/>
                  </a:cubicBezTo>
                  <a:cubicBezTo>
                    <a:pt x="2353" y="715"/>
                    <a:pt x="2353" y="715"/>
                    <a:pt x="2353" y="715"/>
                  </a:cubicBezTo>
                  <a:cubicBezTo>
                    <a:pt x="2228" y="840"/>
                    <a:pt x="2228" y="840"/>
                    <a:pt x="2228" y="840"/>
                  </a:cubicBezTo>
                  <a:cubicBezTo>
                    <a:pt x="2324" y="994"/>
                    <a:pt x="2379" y="1176"/>
                    <a:pt x="2379" y="1371"/>
                  </a:cubicBezTo>
                  <a:cubicBezTo>
                    <a:pt x="2379" y="1927"/>
                    <a:pt x="1928" y="2378"/>
                    <a:pt x="1371" y="2378"/>
                  </a:cubicBezTo>
                  <a:cubicBezTo>
                    <a:pt x="815" y="2378"/>
                    <a:pt x="363" y="1927"/>
                    <a:pt x="363" y="1371"/>
                  </a:cubicBezTo>
                  <a:cubicBezTo>
                    <a:pt x="363" y="814"/>
                    <a:pt x="814" y="363"/>
                    <a:pt x="1371" y="363"/>
                  </a:cubicBezTo>
                  <a:cubicBezTo>
                    <a:pt x="1566" y="363"/>
                    <a:pt x="1748" y="418"/>
                    <a:pt x="1901" y="514"/>
                  </a:cubicBezTo>
                  <a:cubicBezTo>
                    <a:pt x="2015" y="400"/>
                    <a:pt x="2015" y="400"/>
                    <a:pt x="2015" y="400"/>
                  </a:cubicBezTo>
                  <a:cubicBezTo>
                    <a:pt x="2000" y="200"/>
                    <a:pt x="2000" y="200"/>
                    <a:pt x="2000" y="200"/>
                  </a:cubicBezTo>
                  <a:cubicBezTo>
                    <a:pt x="1998" y="184"/>
                    <a:pt x="1999" y="168"/>
                    <a:pt x="2000" y="153"/>
                  </a:cubicBezTo>
                  <a:cubicBezTo>
                    <a:pt x="1933" y="118"/>
                    <a:pt x="1862" y="88"/>
                    <a:pt x="1788" y="65"/>
                  </a:cubicBezTo>
                  <a:moveTo>
                    <a:pt x="1371" y="2742"/>
                  </a:moveTo>
                  <a:cubicBezTo>
                    <a:pt x="1371" y="2742"/>
                    <a:pt x="1371" y="2742"/>
                    <a:pt x="1371" y="27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7" name="Freeform 6"/>
            <p:cNvSpPr>
              <a:spLocks noEditPoints="1"/>
            </p:cNvSpPr>
            <p:nvPr/>
          </p:nvSpPr>
          <p:spPr bwMode="auto">
            <a:xfrm>
              <a:off x="4351" y="3659"/>
              <a:ext cx="181" cy="181"/>
            </a:xfrm>
            <a:custGeom>
              <a:avLst/>
              <a:gdLst>
                <a:gd name="T0" fmla="*/ 675 w 1350"/>
                <a:gd name="T1" fmla="*/ 320 h 1350"/>
                <a:gd name="T2" fmla="*/ 702 w 1350"/>
                <a:gd name="T3" fmla="*/ 321 h 1350"/>
                <a:gd name="T4" fmla="*/ 955 w 1350"/>
                <a:gd name="T5" fmla="*/ 68 h 1350"/>
                <a:gd name="T6" fmla="*/ 960 w 1350"/>
                <a:gd name="T7" fmla="*/ 63 h 1350"/>
                <a:gd name="T8" fmla="*/ 675 w 1350"/>
                <a:gd name="T9" fmla="*/ 0 h 1350"/>
                <a:gd name="T10" fmla="*/ 0 w 1350"/>
                <a:gd name="T11" fmla="*/ 674 h 1350"/>
                <a:gd name="T12" fmla="*/ 675 w 1350"/>
                <a:gd name="T13" fmla="*/ 1350 h 1350"/>
                <a:gd name="T14" fmla="*/ 1350 w 1350"/>
                <a:gd name="T15" fmla="*/ 675 h 1350"/>
                <a:gd name="T16" fmla="*/ 1286 w 1350"/>
                <a:gd name="T17" fmla="*/ 389 h 1350"/>
                <a:gd name="T18" fmla="*/ 1281 w 1350"/>
                <a:gd name="T19" fmla="*/ 395 h 1350"/>
                <a:gd name="T20" fmla="*/ 1028 w 1350"/>
                <a:gd name="T21" fmla="*/ 648 h 1350"/>
                <a:gd name="T22" fmla="*/ 1029 w 1350"/>
                <a:gd name="T23" fmla="*/ 675 h 1350"/>
                <a:gd name="T24" fmla="*/ 675 w 1350"/>
                <a:gd name="T25" fmla="*/ 1029 h 1350"/>
                <a:gd name="T26" fmla="*/ 321 w 1350"/>
                <a:gd name="T27" fmla="*/ 675 h 1350"/>
                <a:gd name="T28" fmla="*/ 675 w 1350"/>
                <a:gd name="T29" fmla="*/ 320 h 1350"/>
                <a:gd name="T30" fmla="*/ 675 w 1350"/>
                <a:gd name="T31" fmla="*/ 320 h 1350"/>
                <a:gd name="T32" fmla="*/ 675 w 1350"/>
                <a:gd name="T33" fmla="*/ 32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0" h="1350">
                  <a:moveTo>
                    <a:pt x="675" y="320"/>
                  </a:moveTo>
                  <a:cubicBezTo>
                    <a:pt x="684" y="320"/>
                    <a:pt x="693" y="321"/>
                    <a:pt x="702" y="321"/>
                  </a:cubicBezTo>
                  <a:cubicBezTo>
                    <a:pt x="955" y="68"/>
                    <a:pt x="955" y="68"/>
                    <a:pt x="955" y="68"/>
                  </a:cubicBezTo>
                  <a:cubicBezTo>
                    <a:pt x="960" y="63"/>
                    <a:pt x="960" y="63"/>
                    <a:pt x="960" y="63"/>
                  </a:cubicBezTo>
                  <a:cubicBezTo>
                    <a:pt x="874" y="22"/>
                    <a:pt x="777" y="0"/>
                    <a:pt x="675" y="0"/>
                  </a:cubicBezTo>
                  <a:cubicBezTo>
                    <a:pt x="302" y="0"/>
                    <a:pt x="0" y="302"/>
                    <a:pt x="0" y="674"/>
                  </a:cubicBezTo>
                  <a:cubicBezTo>
                    <a:pt x="0" y="1047"/>
                    <a:pt x="302" y="1350"/>
                    <a:pt x="675" y="1350"/>
                  </a:cubicBezTo>
                  <a:cubicBezTo>
                    <a:pt x="1048" y="1350"/>
                    <a:pt x="1350" y="1048"/>
                    <a:pt x="1350" y="675"/>
                  </a:cubicBezTo>
                  <a:cubicBezTo>
                    <a:pt x="1350" y="573"/>
                    <a:pt x="1327" y="476"/>
                    <a:pt x="1286" y="389"/>
                  </a:cubicBezTo>
                  <a:cubicBezTo>
                    <a:pt x="1281" y="395"/>
                    <a:pt x="1281" y="395"/>
                    <a:pt x="1281" y="395"/>
                  </a:cubicBezTo>
                  <a:cubicBezTo>
                    <a:pt x="1028" y="648"/>
                    <a:pt x="1028" y="648"/>
                    <a:pt x="1028" y="648"/>
                  </a:cubicBezTo>
                  <a:cubicBezTo>
                    <a:pt x="1028" y="657"/>
                    <a:pt x="1029" y="666"/>
                    <a:pt x="1029" y="675"/>
                  </a:cubicBezTo>
                  <a:cubicBezTo>
                    <a:pt x="1029" y="870"/>
                    <a:pt x="870" y="1029"/>
                    <a:pt x="675" y="1029"/>
                  </a:cubicBezTo>
                  <a:cubicBezTo>
                    <a:pt x="479" y="1029"/>
                    <a:pt x="321" y="870"/>
                    <a:pt x="321" y="675"/>
                  </a:cubicBezTo>
                  <a:cubicBezTo>
                    <a:pt x="321" y="479"/>
                    <a:pt x="479" y="320"/>
                    <a:pt x="675" y="320"/>
                  </a:cubicBezTo>
                  <a:close/>
                  <a:moveTo>
                    <a:pt x="675" y="320"/>
                  </a:moveTo>
                  <a:cubicBezTo>
                    <a:pt x="675" y="320"/>
                    <a:pt x="675" y="320"/>
                    <a:pt x="675" y="3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8" name="Freeform 7"/>
            <p:cNvSpPr>
              <a:spLocks noEditPoints="1"/>
            </p:cNvSpPr>
            <p:nvPr/>
          </p:nvSpPr>
          <p:spPr bwMode="auto">
            <a:xfrm>
              <a:off x="4441" y="3524"/>
              <a:ext cx="225" cy="225"/>
            </a:xfrm>
            <a:custGeom>
              <a:avLst/>
              <a:gdLst>
                <a:gd name="T0" fmla="*/ 1413 w 1674"/>
                <a:gd name="T1" fmla="*/ 456 h 1671"/>
                <a:gd name="T2" fmla="*/ 1494 w 1674"/>
                <a:gd name="T3" fmla="*/ 375 h 1671"/>
                <a:gd name="T4" fmla="*/ 1494 w 1674"/>
                <a:gd name="T5" fmla="*/ 241 h 1671"/>
                <a:gd name="T6" fmla="*/ 1438 w 1674"/>
                <a:gd name="T7" fmla="*/ 184 h 1671"/>
                <a:gd name="T8" fmla="*/ 1371 w 1674"/>
                <a:gd name="T9" fmla="*/ 156 h 1671"/>
                <a:gd name="T10" fmla="*/ 1304 w 1674"/>
                <a:gd name="T11" fmla="*/ 184 h 1671"/>
                <a:gd name="T12" fmla="*/ 1211 w 1674"/>
                <a:gd name="T13" fmla="*/ 277 h 1671"/>
                <a:gd name="T14" fmla="*/ 1192 w 1674"/>
                <a:gd name="T15" fmla="*/ 29 h 1671"/>
                <a:gd name="T16" fmla="*/ 1160 w 1674"/>
                <a:gd name="T17" fmla="*/ 0 h 1671"/>
                <a:gd name="T18" fmla="*/ 1137 w 1674"/>
                <a:gd name="T19" fmla="*/ 9 h 1671"/>
                <a:gd name="T20" fmla="*/ 771 w 1674"/>
                <a:gd name="T21" fmla="*/ 376 h 1671"/>
                <a:gd name="T22" fmla="*/ 724 w 1674"/>
                <a:gd name="T23" fmla="*/ 501 h 1671"/>
                <a:gd name="T24" fmla="*/ 725 w 1674"/>
                <a:gd name="T25" fmla="*/ 516 h 1671"/>
                <a:gd name="T26" fmla="*/ 743 w 1674"/>
                <a:gd name="T27" fmla="*/ 745 h 1671"/>
                <a:gd name="T28" fmla="*/ 610 w 1674"/>
                <a:gd name="T29" fmla="*/ 877 h 1671"/>
                <a:gd name="T30" fmla="*/ 372 w 1674"/>
                <a:gd name="T31" fmla="*/ 1116 h 1671"/>
                <a:gd name="T32" fmla="*/ 367 w 1674"/>
                <a:gd name="T33" fmla="*/ 1121 h 1671"/>
                <a:gd name="T34" fmla="*/ 136 w 1674"/>
                <a:gd name="T35" fmla="*/ 1352 h 1671"/>
                <a:gd name="T36" fmla="*/ 33 w 1674"/>
                <a:gd name="T37" fmla="*/ 1454 h 1671"/>
                <a:gd name="T38" fmla="*/ 10 w 1674"/>
                <a:gd name="T39" fmla="*/ 1505 h 1671"/>
                <a:gd name="T40" fmla="*/ 4 w 1674"/>
                <a:gd name="T41" fmla="*/ 1585 h 1671"/>
                <a:gd name="T42" fmla="*/ 84 w 1674"/>
                <a:gd name="T43" fmla="*/ 1671 h 1671"/>
                <a:gd name="T44" fmla="*/ 88 w 1674"/>
                <a:gd name="T45" fmla="*/ 1671 h 1671"/>
                <a:gd name="T46" fmla="*/ 173 w 1674"/>
                <a:gd name="T47" fmla="*/ 1667 h 1671"/>
                <a:gd name="T48" fmla="*/ 225 w 1674"/>
                <a:gd name="T49" fmla="*/ 1644 h 1671"/>
                <a:gd name="T50" fmla="*/ 945 w 1674"/>
                <a:gd name="T51" fmla="*/ 924 h 1671"/>
                <a:gd name="T52" fmla="*/ 1154 w 1674"/>
                <a:gd name="T53" fmla="*/ 940 h 1671"/>
                <a:gd name="T54" fmla="*/ 1164 w 1674"/>
                <a:gd name="T55" fmla="*/ 940 h 1671"/>
                <a:gd name="T56" fmla="*/ 1176 w 1674"/>
                <a:gd name="T57" fmla="*/ 941 h 1671"/>
                <a:gd name="T58" fmla="*/ 1289 w 1674"/>
                <a:gd name="T59" fmla="*/ 894 h 1671"/>
                <a:gd name="T60" fmla="*/ 1655 w 1674"/>
                <a:gd name="T61" fmla="*/ 528 h 1671"/>
                <a:gd name="T62" fmla="*/ 1635 w 1674"/>
                <a:gd name="T63" fmla="*/ 474 h 1671"/>
                <a:gd name="T64" fmla="*/ 1413 w 1674"/>
                <a:gd name="T65" fmla="*/ 456 h 1671"/>
                <a:gd name="T66" fmla="*/ 1413 w 1674"/>
                <a:gd name="T67" fmla="*/ 456 h 1671"/>
                <a:gd name="T68" fmla="*/ 1413 w 1674"/>
                <a:gd name="T69" fmla="*/ 456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74" h="1671">
                  <a:moveTo>
                    <a:pt x="1413" y="456"/>
                  </a:moveTo>
                  <a:cubicBezTo>
                    <a:pt x="1494" y="375"/>
                    <a:pt x="1494" y="375"/>
                    <a:pt x="1494" y="375"/>
                  </a:cubicBezTo>
                  <a:cubicBezTo>
                    <a:pt x="1531" y="338"/>
                    <a:pt x="1531" y="278"/>
                    <a:pt x="1494" y="241"/>
                  </a:cubicBezTo>
                  <a:cubicBezTo>
                    <a:pt x="1438" y="184"/>
                    <a:pt x="1438" y="184"/>
                    <a:pt x="1438" y="184"/>
                  </a:cubicBezTo>
                  <a:cubicBezTo>
                    <a:pt x="1419" y="166"/>
                    <a:pt x="1395" y="156"/>
                    <a:pt x="1371" y="156"/>
                  </a:cubicBezTo>
                  <a:cubicBezTo>
                    <a:pt x="1347" y="156"/>
                    <a:pt x="1322" y="166"/>
                    <a:pt x="1304" y="184"/>
                  </a:cubicBezTo>
                  <a:cubicBezTo>
                    <a:pt x="1211" y="277"/>
                    <a:pt x="1211" y="277"/>
                    <a:pt x="1211" y="277"/>
                  </a:cubicBezTo>
                  <a:cubicBezTo>
                    <a:pt x="1192" y="29"/>
                    <a:pt x="1192" y="29"/>
                    <a:pt x="1192" y="29"/>
                  </a:cubicBezTo>
                  <a:cubicBezTo>
                    <a:pt x="1190" y="11"/>
                    <a:pt x="1175" y="0"/>
                    <a:pt x="1160" y="0"/>
                  </a:cubicBezTo>
                  <a:cubicBezTo>
                    <a:pt x="1152" y="0"/>
                    <a:pt x="1144" y="3"/>
                    <a:pt x="1137" y="9"/>
                  </a:cubicBezTo>
                  <a:cubicBezTo>
                    <a:pt x="771" y="376"/>
                    <a:pt x="771" y="376"/>
                    <a:pt x="771" y="376"/>
                  </a:cubicBezTo>
                  <a:cubicBezTo>
                    <a:pt x="738" y="409"/>
                    <a:pt x="721" y="454"/>
                    <a:pt x="724" y="501"/>
                  </a:cubicBezTo>
                  <a:cubicBezTo>
                    <a:pt x="725" y="516"/>
                    <a:pt x="725" y="516"/>
                    <a:pt x="725" y="516"/>
                  </a:cubicBezTo>
                  <a:cubicBezTo>
                    <a:pt x="743" y="745"/>
                    <a:pt x="743" y="745"/>
                    <a:pt x="743" y="745"/>
                  </a:cubicBezTo>
                  <a:cubicBezTo>
                    <a:pt x="610" y="877"/>
                    <a:pt x="610" y="877"/>
                    <a:pt x="610" y="877"/>
                  </a:cubicBezTo>
                  <a:cubicBezTo>
                    <a:pt x="372" y="1116"/>
                    <a:pt x="372" y="1116"/>
                    <a:pt x="372" y="1116"/>
                  </a:cubicBezTo>
                  <a:cubicBezTo>
                    <a:pt x="367" y="1121"/>
                    <a:pt x="367" y="1121"/>
                    <a:pt x="367" y="1121"/>
                  </a:cubicBezTo>
                  <a:cubicBezTo>
                    <a:pt x="136" y="1352"/>
                    <a:pt x="136" y="1352"/>
                    <a:pt x="136" y="1352"/>
                  </a:cubicBezTo>
                  <a:cubicBezTo>
                    <a:pt x="33" y="1454"/>
                    <a:pt x="33" y="1454"/>
                    <a:pt x="33" y="1454"/>
                  </a:cubicBezTo>
                  <a:cubicBezTo>
                    <a:pt x="20" y="1468"/>
                    <a:pt x="12" y="1486"/>
                    <a:pt x="10" y="1505"/>
                  </a:cubicBezTo>
                  <a:cubicBezTo>
                    <a:pt x="4" y="1585"/>
                    <a:pt x="4" y="1585"/>
                    <a:pt x="4" y="1585"/>
                  </a:cubicBezTo>
                  <a:cubicBezTo>
                    <a:pt x="0" y="1632"/>
                    <a:pt x="37" y="1671"/>
                    <a:pt x="84" y="1671"/>
                  </a:cubicBezTo>
                  <a:cubicBezTo>
                    <a:pt x="88" y="1671"/>
                    <a:pt x="88" y="1671"/>
                    <a:pt x="88" y="1671"/>
                  </a:cubicBezTo>
                  <a:cubicBezTo>
                    <a:pt x="173" y="1667"/>
                    <a:pt x="173" y="1667"/>
                    <a:pt x="173" y="1667"/>
                  </a:cubicBezTo>
                  <a:cubicBezTo>
                    <a:pt x="193" y="1666"/>
                    <a:pt x="211" y="1658"/>
                    <a:pt x="225" y="1644"/>
                  </a:cubicBezTo>
                  <a:cubicBezTo>
                    <a:pt x="945" y="924"/>
                    <a:pt x="945" y="924"/>
                    <a:pt x="945" y="924"/>
                  </a:cubicBezTo>
                  <a:cubicBezTo>
                    <a:pt x="1154" y="940"/>
                    <a:pt x="1154" y="940"/>
                    <a:pt x="1154" y="940"/>
                  </a:cubicBezTo>
                  <a:cubicBezTo>
                    <a:pt x="1164" y="940"/>
                    <a:pt x="1164" y="940"/>
                    <a:pt x="1164" y="940"/>
                  </a:cubicBezTo>
                  <a:cubicBezTo>
                    <a:pt x="1168" y="941"/>
                    <a:pt x="1172" y="941"/>
                    <a:pt x="1176" y="941"/>
                  </a:cubicBezTo>
                  <a:cubicBezTo>
                    <a:pt x="1218" y="941"/>
                    <a:pt x="1259" y="924"/>
                    <a:pt x="1289" y="894"/>
                  </a:cubicBezTo>
                  <a:cubicBezTo>
                    <a:pt x="1655" y="528"/>
                    <a:pt x="1655" y="528"/>
                    <a:pt x="1655" y="528"/>
                  </a:cubicBezTo>
                  <a:cubicBezTo>
                    <a:pt x="1674" y="509"/>
                    <a:pt x="1662" y="476"/>
                    <a:pt x="1635" y="474"/>
                  </a:cubicBezTo>
                  <a:lnTo>
                    <a:pt x="1413" y="456"/>
                  </a:lnTo>
                  <a:close/>
                  <a:moveTo>
                    <a:pt x="1413" y="456"/>
                  </a:moveTo>
                  <a:cubicBezTo>
                    <a:pt x="1413" y="456"/>
                    <a:pt x="1413" y="456"/>
                    <a:pt x="1413" y="4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09" name="Freeform 11"/>
          <p:cNvSpPr>
            <a:spLocks noEditPoints="1"/>
          </p:cNvSpPr>
          <p:nvPr/>
        </p:nvSpPr>
        <p:spPr bwMode="auto">
          <a:xfrm>
            <a:off x="6568430" y="3429000"/>
            <a:ext cx="417999" cy="417999"/>
          </a:xfrm>
          <a:custGeom>
            <a:avLst/>
            <a:gdLst>
              <a:gd name="T0" fmla="*/ 845 w 889"/>
              <a:gd name="T1" fmla="*/ 400 h 889"/>
              <a:gd name="T2" fmla="*/ 808 w 889"/>
              <a:gd name="T3" fmla="*/ 400 h 889"/>
              <a:gd name="T4" fmla="*/ 489 w 889"/>
              <a:gd name="T5" fmla="*/ 81 h 889"/>
              <a:gd name="T6" fmla="*/ 489 w 889"/>
              <a:gd name="T7" fmla="*/ 45 h 889"/>
              <a:gd name="T8" fmla="*/ 445 w 889"/>
              <a:gd name="T9" fmla="*/ 0 h 889"/>
              <a:gd name="T10" fmla="*/ 400 w 889"/>
              <a:gd name="T11" fmla="*/ 45 h 889"/>
              <a:gd name="T12" fmla="*/ 400 w 889"/>
              <a:gd name="T13" fmla="*/ 81 h 889"/>
              <a:gd name="T14" fmla="*/ 81 w 889"/>
              <a:gd name="T15" fmla="*/ 400 h 889"/>
              <a:gd name="T16" fmla="*/ 45 w 889"/>
              <a:gd name="T17" fmla="*/ 400 h 889"/>
              <a:gd name="T18" fmla="*/ 0 w 889"/>
              <a:gd name="T19" fmla="*/ 445 h 889"/>
              <a:gd name="T20" fmla="*/ 45 w 889"/>
              <a:gd name="T21" fmla="*/ 489 h 889"/>
              <a:gd name="T22" fmla="*/ 81 w 889"/>
              <a:gd name="T23" fmla="*/ 489 h 889"/>
              <a:gd name="T24" fmla="*/ 400 w 889"/>
              <a:gd name="T25" fmla="*/ 808 h 889"/>
              <a:gd name="T26" fmla="*/ 400 w 889"/>
              <a:gd name="T27" fmla="*/ 845 h 889"/>
              <a:gd name="T28" fmla="*/ 445 w 889"/>
              <a:gd name="T29" fmla="*/ 889 h 889"/>
              <a:gd name="T30" fmla="*/ 489 w 889"/>
              <a:gd name="T31" fmla="*/ 845 h 889"/>
              <a:gd name="T32" fmla="*/ 489 w 889"/>
              <a:gd name="T33" fmla="*/ 808 h 889"/>
              <a:gd name="T34" fmla="*/ 808 w 889"/>
              <a:gd name="T35" fmla="*/ 489 h 889"/>
              <a:gd name="T36" fmla="*/ 845 w 889"/>
              <a:gd name="T37" fmla="*/ 489 h 889"/>
              <a:gd name="T38" fmla="*/ 889 w 889"/>
              <a:gd name="T39" fmla="*/ 445 h 889"/>
              <a:gd name="T40" fmla="*/ 845 w 889"/>
              <a:gd name="T41" fmla="*/ 400 h 889"/>
              <a:gd name="T42" fmla="*/ 718 w 889"/>
              <a:gd name="T43" fmla="*/ 400 h 889"/>
              <a:gd name="T44" fmla="*/ 603 w 889"/>
              <a:gd name="T45" fmla="*/ 400 h 889"/>
              <a:gd name="T46" fmla="*/ 489 w 889"/>
              <a:gd name="T47" fmla="*/ 286 h 889"/>
              <a:gd name="T48" fmla="*/ 489 w 889"/>
              <a:gd name="T49" fmla="*/ 172 h 889"/>
              <a:gd name="T50" fmla="*/ 718 w 889"/>
              <a:gd name="T51" fmla="*/ 400 h 889"/>
              <a:gd name="T52" fmla="*/ 400 w 889"/>
              <a:gd name="T53" fmla="*/ 172 h 889"/>
              <a:gd name="T54" fmla="*/ 400 w 889"/>
              <a:gd name="T55" fmla="*/ 286 h 889"/>
              <a:gd name="T56" fmla="*/ 286 w 889"/>
              <a:gd name="T57" fmla="*/ 400 h 889"/>
              <a:gd name="T58" fmla="*/ 172 w 889"/>
              <a:gd name="T59" fmla="*/ 400 h 889"/>
              <a:gd name="T60" fmla="*/ 400 w 889"/>
              <a:gd name="T61" fmla="*/ 172 h 889"/>
              <a:gd name="T62" fmla="*/ 172 w 889"/>
              <a:gd name="T63" fmla="*/ 489 h 889"/>
              <a:gd name="T64" fmla="*/ 286 w 889"/>
              <a:gd name="T65" fmla="*/ 489 h 889"/>
              <a:gd name="T66" fmla="*/ 400 w 889"/>
              <a:gd name="T67" fmla="*/ 603 h 889"/>
              <a:gd name="T68" fmla="*/ 400 w 889"/>
              <a:gd name="T69" fmla="*/ 718 h 889"/>
              <a:gd name="T70" fmla="*/ 172 w 889"/>
              <a:gd name="T71" fmla="*/ 489 h 889"/>
              <a:gd name="T72" fmla="*/ 489 w 889"/>
              <a:gd name="T73" fmla="*/ 718 h 889"/>
              <a:gd name="T74" fmla="*/ 489 w 889"/>
              <a:gd name="T75" fmla="*/ 603 h 889"/>
              <a:gd name="T76" fmla="*/ 603 w 889"/>
              <a:gd name="T77" fmla="*/ 489 h 889"/>
              <a:gd name="T78" fmla="*/ 718 w 889"/>
              <a:gd name="T79" fmla="*/ 489 h 889"/>
              <a:gd name="T80" fmla="*/ 489 w 889"/>
              <a:gd name="T81" fmla="*/ 718 h 889"/>
              <a:gd name="T82" fmla="*/ 489 w 889"/>
              <a:gd name="T83" fmla="*/ 718 h 889"/>
              <a:gd name="T84" fmla="*/ 489 w 889"/>
              <a:gd name="T85" fmla="*/ 718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89" h="889">
                <a:moveTo>
                  <a:pt x="845" y="400"/>
                </a:moveTo>
                <a:cubicBezTo>
                  <a:pt x="808" y="400"/>
                  <a:pt x="808" y="400"/>
                  <a:pt x="808" y="400"/>
                </a:cubicBezTo>
                <a:cubicBezTo>
                  <a:pt x="788" y="234"/>
                  <a:pt x="656" y="102"/>
                  <a:pt x="489" y="81"/>
                </a:cubicBezTo>
                <a:cubicBezTo>
                  <a:pt x="489" y="45"/>
                  <a:pt x="489" y="45"/>
                  <a:pt x="489" y="45"/>
                </a:cubicBezTo>
                <a:cubicBezTo>
                  <a:pt x="489" y="20"/>
                  <a:pt x="469" y="0"/>
                  <a:pt x="445" y="0"/>
                </a:cubicBezTo>
                <a:cubicBezTo>
                  <a:pt x="420" y="0"/>
                  <a:pt x="400" y="20"/>
                  <a:pt x="400" y="45"/>
                </a:cubicBezTo>
                <a:cubicBezTo>
                  <a:pt x="400" y="81"/>
                  <a:pt x="400" y="81"/>
                  <a:pt x="400" y="81"/>
                </a:cubicBezTo>
                <a:cubicBezTo>
                  <a:pt x="234" y="102"/>
                  <a:pt x="102" y="234"/>
                  <a:pt x="81" y="400"/>
                </a:cubicBezTo>
                <a:cubicBezTo>
                  <a:pt x="45" y="400"/>
                  <a:pt x="45" y="400"/>
                  <a:pt x="45" y="400"/>
                </a:cubicBezTo>
                <a:cubicBezTo>
                  <a:pt x="20" y="400"/>
                  <a:pt x="0" y="420"/>
                  <a:pt x="0" y="445"/>
                </a:cubicBezTo>
                <a:cubicBezTo>
                  <a:pt x="0" y="469"/>
                  <a:pt x="20" y="489"/>
                  <a:pt x="45" y="489"/>
                </a:cubicBezTo>
                <a:cubicBezTo>
                  <a:pt x="81" y="489"/>
                  <a:pt x="81" y="489"/>
                  <a:pt x="81" y="489"/>
                </a:cubicBezTo>
                <a:cubicBezTo>
                  <a:pt x="102" y="656"/>
                  <a:pt x="234" y="788"/>
                  <a:pt x="400" y="808"/>
                </a:cubicBezTo>
                <a:cubicBezTo>
                  <a:pt x="400" y="845"/>
                  <a:pt x="400" y="845"/>
                  <a:pt x="400" y="845"/>
                </a:cubicBezTo>
                <a:cubicBezTo>
                  <a:pt x="400" y="869"/>
                  <a:pt x="420" y="889"/>
                  <a:pt x="445" y="889"/>
                </a:cubicBezTo>
                <a:cubicBezTo>
                  <a:pt x="469" y="889"/>
                  <a:pt x="489" y="869"/>
                  <a:pt x="489" y="845"/>
                </a:cubicBezTo>
                <a:cubicBezTo>
                  <a:pt x="489" y="808"/>
                  <a:pt x="489" y="808"/>
                  <a:pt x="489" y="808"/>
                </a:cubicBezTo>
                <a:cubicBezTo>
                  <a:pt x="656" y="788"/>
                  <a:pt x="788" y="656"/>
                  <a:pt x="808" y="489"/>
                </a:cubicBezTo>
                <a:cubicBezTo>
                  <a:pt x="845" y="489"/>
                  <a:pt x="845" y="489"/>
                  <a:pt x="845" y="489"/>
                </a:cubicBezTo>
                <a:cubicBezTo>
                  <a:pt x="869" y="489"/>
                  <a:pt x="889" y="469"/>
                  <a:pt x="889" y="445"/>
                </a:cubicBezTo>
                <a:cubicBezTo>
                  <a:pt x="889" y="420"/>
                  <a:pt x="869" y="400"/>
                  <a:pt x="845" y="400"/>
                </a:cubicBezTo>
                <a:close/>
                <a:moveTo>
                  <a:pt x="718" y="400"/>
                </a:moveTo>
                <a:cubicBezTo>
                  <a:pt x="603" y="400"/>
                  <a:pt x="603" y="400"/>
                  <a:pt x="603" y="400"/>
                </a:cubicBezTo>
                <a:cubicBezTo>
                  <a:pt x="587" y="345"/>
                  <a:pt x="544" y="302"/>
                  <a:pt x="489" y="286"/>
                </a:cubicBezTo>
                <a:cubicBezTo>
                  <a:pt x="489" y="172"/>
                  <a:pt x="489" y="172"/>
                  <a:pt x="489" y="172"/>
                </a:cubicBezTo>
                <a:cubicBezTo>
                  <a:pt x="606" y="191"/>
                  <a:pt x="699" y="283"/>
                  <a:pt x="718" y="400"/>
                </a:cubicBezTo>
                <a:close/>
                <a:moveTo>
                  <a:pt x="400" y="172"/>
                </a:moveTo>
                <a:cubicBezTo>
                  <a:pt x="400" y="286"/>
                  <a:pt x="400" y="286"/>
                  <a:pt x="400" y="286"/>
                </a:cubicBezTo>
                <a:cubicBezTo>
                  <a:pt x="345" y="302"/>
                  <a:pt x="302" y="345"/>
                  <a:pt x="286" y="400"/>
                </a:cubicBezTo>
                <a:cubicBezTo>
                  <a:pt x="172" y="400"/>
                  <a:pt x="172" y="400"/>
                  <a:pt x="172" y="400"/>
                </a:cubicBezTo>
                <a:cubicBezTo>
                  <a:pt x="191" y="283"/>
                  <a:pt x="283" y="191"/>
                  <a:pt x="400" y="172"/>
                </a:cubicBezTo>
                <a:close/>
                <a:moveTo>
                  <a:pt x="172" y="489"/>
                </a:moveTo>
                <a:cubicBezTo>
                  <a:pt x="286" y="489"/>
                  <a:pt x="286" y="489"/>
                  <a:pt x="286" y="489"/>
                </a:cubicBezTo>
                <a:cubicBezTo>
                  <a:pt x="302" y="544"/>
                  <a:pt x="345" y="587"/>
                  <a:pt x="400" y="603"/>
                </a:cubicBezTo>
                <a:cubicBezTo>
                  <a:pt x="400" y="718"/>
                  <a:pt x="400" y="718"/>
                  <a:pt x="400" y="718"/>
                </a:cubicBezTo>
                <a:cubicBezTo>
                  <a:pt x="283" y="699"/>
                  <a:pt x="191" y="606"/>
                  <a:pt x="172" y="489"/>
                </a:cubicBezTo>
                <a:close/>
                <a:moveTo>
                  <a:pt x="489" y="718"/>
                </a:moveTo>
                <a:cubicBezTo>
                  <a:pt x="489" y="603"/>
                  <a:pt x="489" y="603"/>
                  <a:pt x="489" y="603"/>
                </a:cubicBezTo>
                <a:cubicBezTo>
                  <a:pt x="544" y="587"/>
                  <a:pt x="587" y="544"/>
                  <a:pt x="603" y="489"/>
                </a:cubicBezTo>
                <a:cubicBezTo>
                  <a:pt x="718" y="489"/>
                  <a:pt x="718" y="489"/>
                  <a:pt x="718" y="489"/>
                </a:cubicBezTo>
                <a:cubicBezTo>
                  <a:pt x="699" y="606"/>
                  <a:pt x="606" y="699"/>
                  <a:pt x="489" y="718"/>
                </a:cubicBezTo>
                <a:close/>
                <a:moveTo>
                  <a:pt x="489" y="718"/>
                </a:moveTo>
                <a:cubicBezTo>
                  <a:pt x="489" y="718"/>
                  <a:pt x="489" y="718"/>
                  <a:pt x="489" y="718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6494325" y="3871983"/>
            <a:ext cx="4394253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bibendum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neque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maximus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6494326" y="5114106"/>
            <a:ext cx="4394253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Ut vitae metus nisl. Pellentesque lorem sapien, hendrerit nec sagittis at, bibendum porttitor quam.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7026305" y="4678030"/>
            <a:ext cx="946056" cy="400091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13289</a:t>
            </a:r>
            <a:endParaRPr kumimoji="0" lang="id-ID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0169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02" grpId="0"/>
      <p:bldP spid="203" grpId="0"/>
      <p:bldP spid="204" grpId="0"/>
      <p:bldP spid="209" grpId="0" animBg="1"/>
      <p:bldP spid="210" grpId="0"/>
      <p:bldP spid="211" grpId="0"/>
      <p:bldP spid="2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1071338" y="1946896"/>
            <a:ext cx="3262096" cy="3900452"/>
            <a:chOff x="2346" y="383"/>
            <a:chExt cx="2969" cy="355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852" y="383"/>
              <a:ext cx="769" cy="960"/>
            </a:xfrm>
            <a:custGeom>
              <a:avLst/>
              <a:gdLst>
                <a:gd name="T0" fmla="*/ 252 w 325"/>
                <a:gd name="T1" fmla="*/ 0 h 406"/>
                <a:gd name="T2" fmla="*/ 53 w 325"/>
                <a:gd name="T3" fmla="*/ 139 h 406"/>
                <a:gd name="T4" fmla="*/ 161 w 325"/>
                <a:gd name="T5" fmla="*/ 16 h 406"/>
                <a:gd name="T6" fmla="*/ 50 w 325"/>
                <a:gd name="T7" fmla="*/ 86 h 406"/>
                <a:gd name="T8" fmla="*/ 0 w 325"/>
                <a:gd name="T9" fmla="*/ 135 h 406"/>
                <a:gd name="T10" fmla="*/ 0 w 325"/>
                <a:gd name="T11" fmla="*/ 188 h 406"/>
                <a:gd name="T12" fmla="*/ 11 w 325"/>
                <a:gd name="T13" fmla="*/ 188 h 406"/>
                <a:gd name="T14" fmla="*/ 22 w 325"/>
                <a:gd name="T15" fmla="*/ 180 h 406"/>
                <a:gd name="T16" fmla="*/ 49 w 325"/>
                <a:gd name="T17" fmla="*/ 170 h 406"/>
                <a:gd name="T18" fmla="*/ 79 w 325"/>
                <a:gd name="T19" fmla="*/ 179 h 406"/>
                <a:gd name="T20" fmla="*/ 94 w 325"/>
                <a:gd name="T21" fmla="*/ 214 h 406"/>
                <a:gd name="T22" fmla="*/ 79 w 325"/>
                <a:gd name="T23" fmla="*/ 249 h 406"/>
                <a:gd name="T24" fmla="*/ 49 w 325"/>
                <a:gd name="T25" fmla="*/ 258 h 406"/>
                <a:gd name="T26" fmla="*/ 22 w 325"/>
                <a:gd name="T27" fmla="*/ 249 h 406"/>
                <a:gd name="T28" fmla="*/ 13 w 325"/>
                <a:gd name="T29" fmla="*/ 243 h 406"/>
                <a:gd name="T30" fmla="*/ 0 w 325"/>
                <a:gd name="T31" fmla="*/ 243 h 406"/>
                <a:gd name="T32" fmla="*/ 0 w 325"/>
                <a:gd name="T33" fmla="*/ 317 h 406"/>
                <a:gd name="T34" fmla="*/ 173 w 325"/>
                <a:gd name="T35" fmla="*/ 317 h 406"/>
                <a:gd name="T36" fmla="*/ 173 w 325"/>
                <a:gd name="T37" fmla="*/ 343 h 406"/>
                <a:gd name="T38" fmla="*/ 164 w 325"/>
                <a:gd name="T39" fmla="*/ 362 h 406"/>
                <a:gd name="T40" fmla="*/ 158 w 325"/>
                <a:gd name="T41" fmla="*/ 379 h 406"/>
                <a:gd name="T42" fmla="*/ 163 w 325"/>
                <a:gd name="T43" fmla="*/ 398 h 406"/>
                <a:gd name="T44" fmla="*/ 184 w 325"/>
                <a:gd name="T45" fmla="*/ 406 h 406"/>
                <a:gd name="T46" fmla="*/ 206 w 325"/>
                <a:gd name="T47" fmla="*/ 398 h 406"/>
                <a:gd name="T48" fmla="*/ 211 w 325"/>
                <a:gd name="T49" fmla="*/ 379 h 406"/>
                <a:gd name="T50" fmla="*/ 204 w 325"/>
                <a:gd name="T51" fmla="*/ 362 h 406"/>
                <a:gd name="T52" fmla="*/ 193 w 325"/>
                <a:gd name="T53" fmla="*/ 343 h 406"/>
                <a:gd name="T54" fmla="*/ 193 w 325"/>
                <a:gd name="T55" fmla="*/ 342 h 406"/>
                <a:gd name="T56" fmla="*/ 193 w 325"/>
                <a:gd name="T57" fmla="*/ 317 h 406"/>
                <a:gd name="T58" fmla="*/ 271 w 325"/>
                <a:gd name="T59" fmla="*/ 317 h 406"/>
                <a:gd name="T60" fmla="*/ 283 w 325"/>
                <a:gd name="T61" fmla="*/ 255 h 406"/>
                <a:gd name="T62" fmla="*/ 252 w 325"/>
                <a:gd name="T6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5" h="406">
                  <a:moveTo>
                    <a:pt x="252" y="0"/>
                  </a:moveTo>
                  <a:cubicBezTo>
                    <a:pt x="208" y="29"/>
                    <a:pt x="89" y="96"/>
                    <a:pt x="53" y="139"/>
                  </a:cubicBezTo>
                  <a:cubicBezTo>
                    <a:pt x="70" y="100"/>
                    <a:pt x="138" y="45"/>
                    <a:pt x="161" y="16"/>
                  </a:cubicBezTo>
                  <a:cubicBezTo>
                    <a:pt x="131" y="32"/>
                    <a:pt x="89" y="58"/>
                    <a:pt x="50" y="8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3" y="187"/>
                    <a:pt x="15" y="186"/>
                    <a:pt x="22" y="180"/>
                  </a:cubicBezTo>
                  <a:cubicBezTo>
                    <a:pt x="28" y="176"/>
                    <a:pt x="37" y="170"/>
                    <a:pt x="49" y="170"/>
                  </a:cubicBezTo>
                  <a:cubicBezTo>
                    <a:pt x="59" y="170"/>
                    <a:pt x="70" y="172"/>
                    <a:pt x="79" y="179"/>
                  </a:cubicBezTo>
                  <a:cubicBezTo>
                    <a:pt x="88" y="186"/>
                    <a:pt x="94" y="199"/>
                    <a:pt x="94" y="214"/>
                  </a:cubicBezTo>
                  <a:cubicBezTo>
                    <a:pt x="94" y="229"/>
                    <a:pt x="88" y="242"/>
                    <a:pt x="79" y="249"/>
                  </a:cubicBezTo>
                  <a:cubicBezTo>
                    <a:pt x="70" y="256"/>
                    <a:pt x="59" y="258"/>
                    <a:pt x="49" y="258"/>
                  </a:cubicBezTo>
                  <a:cubicBezTo>
                    <a:pt x="37" y="258"/>
                    <a:pt x="28" y="253"/>
                    <a:pt x="22" y="249"/>
                  </a:cubicBezTo>
                  <a:cubicBezTo>
                    <a:pt x="15" y="244"/>
                    <a:pt x="15" y="243"/>
                    <a:pt x="13" y="243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173" y="317"/>
                    <a:pt x="173" y="317"/>
                    <a:pt x="173" y="317"/>
                  </a:cubicBezTo>
                  <a:cubicBezTo>
                    <a:pt x="173" y="343"/>
                    <a:pt x="173" y="343"/>
                    <a:pt x="173" y="343"/>
                  </a:cubicBezTo>
                  <a:cubicBezTo>
                    <a:pt x="173" y="352"/>
                    <a:pt x="168" y="357"/>
                    <a:pt x="164" y="362"/>
                  </a:cubicBezTo>
                  <a:cubicBezTo>
                    <a:pt x="160" y="368"/>
                    <a:pt x="158" y="372"/>
                    <a:pt x="158" y="379"/>
                  </a:cubicBezTo>
                  <a:cubicBezTo>
                    <a:pt x="158" y="386"/>
                    <a:pt x="159" y="393"/>
                    <a:pt x="163" y="398"/>
                  </a:cubicBezTo>
                  <a:cubicBezTo>
                    <a:pt x="167" y="403"/>
                    <a:pt x="173" y="406"/>
                    <a:pt x="184" y="406"/>
                  </a:cubicBezTo>
                  <a:cubicBezTo>
                    <a:pt x="196" y="406"/>
                    <a:pt x="202" y="402"/>
                    <a:pt x="206" y="398"/>
                  </a:cubicBezTo>
                  <a:cubicBezTo>
                    <a:pt x="210" y="393"/>
                    <a:pt x="211" y="386"/>
                    <a:pt x="211" y="379"/>
                  </a:cubicBezTo>
                  <a:cubicBezTo>
                    <a:pt x="211" y="372"/>
                    <a:pt x="208" y="368"/>
                    <a:pt x="204" y="362"/>
                  </a:cubicBezTo>
                  <a:cubicBezTo>
                    <a:pt x="200" y="357"/>
                    <a:pt x="194" y="352"/>
                    <a:pt x="193" y="343"/>
                  </a:cubicBezTo>
                  <a:cubicBezTo>
                    <a:pt x="193" y="342"/>
                    <a:pt x="193" y="342"/>
                    <a:pt x="193" y="342"/>
                  </a:cubicBezTo>
                  <a:cubicBezTo>
                    <a:pt x="193" y="317"/>
                    <a:pt x="193" y="317"/>
                    <a:pt x="193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3" y="301"/>
                    <a:pt x="277" y="281"/>
                    <a:pt x="283" y="255"/>
                  </a:cubicBezTo>
                  <a:cubicBezTo>
                    <a:pt x="325" y="80"/>
                    <a:pt x="242" y="168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274" y="458"/>
              <a:ext cx="760" cy="885"/>
            </a:xfrm>
            <a:custGeom>
              <a:avLst/>
              <a:gdLst>
                <a:gd name="T0" fmla="*/ 224 w 321"/>
                <a:gd name="T1" fmla="*/ 99 h 374"/>
                <a:gd name="T2" fmla="*/ 224 w 321"/>
                <a:gd name="T3" fmla="*/ 94 h 374"/>
                <a:gd name="T4" fmla="*/ 227 w 321"/>
                <a:gd name="T5" fmla="*/ 91 h 374"/>
                <a:gd name="T6" fmla="*/ 291 w 321"/>
                <a:gd name="T7" fmla="*/ 29 h 374"/>
                <a:gd name="T8" fmla="*/ 315 w 321"/>
                <a:gd name="T9" fmla="*/ 6 h 374"/>
                <a:gd name="T10" fmla="*/ 321 w 321"/>
                <a:gd name="T11" fmla="*/ 0 h 374"/>
                <a:gd name="T12" fmla="*/ 23 w 321"/>
                <a:gd name="T13" fmla="*/ 214 h 374"/>
                <a:gd name="T14" fmla="*/ 30 w 321"/>
                <a:gd name="T15" fmla="*/ 285 h 374"/>
                <a:gd name="T16" fmla="*/ 137 w 321"/>
                <a:gd name="T17" fmla="*/ 285 h 374"/>
                <a:gd name="T18" fmla="*/ 137 w 321"/>
                <a:gd name="T19" fmla="*/ 311 h 374"/>
                <a:gd name="T20" fmla="*/ 128 w 321"/>
                <a:gd name="T21" fmla="*/ 330 h 374"/>
                <a:gd name="T22" fmla="*/ 122 w 321"/>
                <a:gd name="T23" fmla="*/ 347 h 374"/>
                <a:gd name="T24" fmla="*/ 127 w 321"/>
                <a:gd name="T25" fmla="*/ 366 h 374"/>
                <a:gd name="T26" fmla="*/ 148 w 321"/>
                <a:gd name="T27" fmla="*/ 374 h 374"/>
                <a:gd name="T28" fmla="*/ 170 w 321"/>
                <a:gd name="T29" fmla="*/ 366 h 374"/>
                <a:gd name="T30" fmla="*/ 175 w 321"/>
                <a:gd name="T31" fmla="*/ 347 h 374"/>
                <a:gd name="T32" fmla="*/ 168 w 321"/>
                <a:gd name="T33" fmla="*/ 330 h 374"/>
                <a:gd name="T34" fmla="*/ 157 w 321"/>
                <a:gd name="T35" fmla="*/ 311 h 374"/>
                <a:gd name="T36" fmla="*/ 157 w 321"/>
                <a:gd name="T37" fmla="*/ 310 h 374"/>
                <a:gd name="T38" fmla="*/ 157 w 321"/>
                <a:gd name="T39" fmla="*/ 285 h 374"/>
                <a:gd name="T40" fmla="*/ 224 w 321"/>
                <a:gd name="T41" fmla="*/ 285 h 374"/>
                <a:gd name="T42" fmla="*/ 224 w 321"/>
                <a:gd name="T43" fmla="*/ 193 h 374"/>
                <a:gd name="T44" fmla="*/ 257 w 321"/>
                <a:gd name="T45" fmla="*/ 193 h 374"/>
                <a:gd name="T46" fmla="*/ 277 w 321"/>
                <a:gd name="T47" fmla="*/ 202 h 374"/>
                <a:gd name="T48" fmla="*/ 293 w 321"/>
                <a:gd name="T49" fmla="*/ 209 h 374"/>
                <a:gd name="T50" fmla="*/ 312 w 321"/>
                <a:gd name="T51" fmla="*/ 203 h 374"/>
                <a:gd name="T52" fmla="*/ 320 w 321"/>
                <a:gd name="T53" fmla="*/ 182 h 374"/>
                <a:gd name="T54" fmla="*/ 312 w 321"/>
                <a:gd name="T55" fmla="*/ 161 h 374"/>
                <a:gd name="T56" fmla="*/ 293 w 321"/>
                <a:gd name="T57" fmla="*/ 155 h 374"/>
                <a:gd name="T58" fmla="*/ 277 w 321"/>
                <a:gd name="T59" fmla="*/ 162 h 374"/>
                <a:gd name="T60" fmla="*/ 257 w 321"/>
                <a:gd name="T61" fmla="*/ 173 h 374"/>
                <a:gd name="T62" fmla="*/ 256 w 321"/>
                <a:gd name="T63" fmla="*/ 173 h 374"/>
                <a:gd name="T64" fmla="*/ 224 w 321"/>
                <a:gd name="T65" fmla="*/ 173 h 374"/>
                <a:gd name="T66" fmla="*/ 224 w 321"/>
                <a:gd name="T67" fmla="*/ 108 h 374"/>
                <a:gd name="T68" fmla="*/ 222 w 321"/>
                <a:gd name="T69" fmla="*/ 110 h 374"/>
                <a:gd name="T70" fmla="*/ 224 w 321"/>
                <a:gd name="T71" fmla="*/ 108 h 374"/>
                <a:gd name="T72" fmla="*/ 224 w 321"/>
                <a:gd name="T73" fmla="*/ 99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1" h="374">
                  <a:moveTo>
                    <a:pt x="224" y="99"/>
                  </a:moveTo>
                  <a:cubicBezTo>
                    <a:pt x="224" y="94"/>
                    <a:pt x="224" y="94"/>
                    <a:pt x="224" y="94"/>
                  </a:cubicBezTo>
                  <a:cubicBezTo>
                    <a:pt x="227" y="91"/>
                    <a:pt x="227" y="91"/>
                    <a:pt x="227" y="91"/>
                  </a:cubicBezTo>
                  <a:cubicBezTo>
                    <a:pt x="291" y="29"/>
                    <a:pt x="291" y="29"/>
                    <a:pt x="291" y="29"/>
                  </a:cubicBezTo>
                  <a:cubicBezTo>
                    <a:pt x="299" y="21"/>
                    <a:pt x="306" y="13"/>
                    <a:pt x="315" y="6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165" y="46"/>
                    <a:pt x="0" y="46"/>
                    <a:pt x="23" y="214"/>
                  </a:cubicBezTo>
                  <a:cubicBezTo>
                    <a:pt x="27" y="244"/>
                    <a:pt x="29" y="267"/>
                    <a:pt x="30" y="285"/>
                  </a:cubicBezTo>
                  <a:cubicBezTo>
                    <a:pt x="137" y="285"/>
                    <a:pt x="137" y="285"/>
                    <a:pt x="137" y="285"/>
                  </a:cubicBezTo>
                  <a:cubicBezTo>
                    <a:pt x="137" y="311"/>
                    <a:pt x="137" y="311"/>
                    <a:pt x="137" y="311"/>
                  </a:cubicBezTo>
                  <a:cubicBezTo>
                    <a:pt x="137" y="320"/>
                    <a:pt x="132" y="325"/>
                    <a:pt x="128" y="330"/>
                  </a:cubicBezTo>
                  <a:cubicBezTo>
                    <a:pt x="124" y="336"/>
                    <a:pt x="122" y="340"/>
                    <a:pt x="122" y="347"/>
                  </a:cubicBezTo>
                  <a:cubicBezTo>
                    <a:pt x="122" y="354"/>
                    <a:pt x="123" y="361"/>
                    <a:pt x="127" y="366"/>
                  </a:cubicBezTo>
                  <a:cubicBezTo>
                    <a:pt x="131" y="371"/>
                    <a:pt x="137" y="374"/>
                    <a:pt x="148" y="374"/>
                  </a:cubicBezTo>
                  <a:cubicBezTo>
                    <a:pt x="160" y="374"/>
                    <a:pt x="166" y="370"/>
                    <a:pt x="170" y="366"/>
                  </a:cubicBezTo>
                  <a:cubicBezTo>
                    <a:pt x="174" y="361"/>
                    <a:pt x="175" y="354"/>
                    <a:pt x="175" y="347"/>
                  </a:cubicBezTo>
                  <a:cubicBezTo>
                    <a:pt x="175" y="340"/>
                    <a:pt x="172" y="336"/>
                    <a:pt x="168" y="330"/>
                  </a:cubicBezTo>
                  <a:cubicBezTo>
                    <a:pt x="164" y="325"/>
                    <a:pt x="158" y="320"/>
                    <a:pt x="157" y="311"/>
                  </a:cubicBezTo>
                  <a:cubicBezTo>
                    <a:pt x="157" y="310"/>
                    <a:pt x="157" y="310"/>
                    <a:pt x="157" y="310"/>
                  </a:cubicBezTo>
                  <a:cubicBezTo>
                    <a:pt x="157" y="285"/>
                    <a:pt x="157" y="285"/>
                    <a:pt x="157" y="285"/>
                  </a:cubicBezTo>
                  <a:cubicBezTo>
                    <a:pt x="224" y="285"/>
                    <a:pt x="224" y="285"/>
                    <a:pt x="224" y="285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66" y="193"/>
                    <a:pt x="272" y="199"/>
                    <a:pt x="277" y="202"/>
                  </a:cubicBezTo>
                  <a:cubicBezTo>
                    <a:pt x="282" y="206"/>
                    <a:pt x="287" y="209"/>
                    <a:pt x="293" y="209"/>
                  </a:cubicBezTo>
                  <a:cubicBezTo>
                    <a:pt x="300" y="209"/>
                    <a:pt x="307" y="207"/>
                    <a:pt x="312" y="203"/>
                  </a:cubicBezTo>
                  <a:cubicBezTo>
                    <a:pt x="317" y="199"/>
                    <a:pt x="321" y="193"/>
                    <a:pt x="320" y="182"/>
                  </a:cubicBezTo>
                  <a:cubicBezTo>
                    <a:pt x="320" y="171"/>
                    <a:pt x="317" y="165"/>
                    <a:pt x="312" y="161"/>
                  </a:cubicBezTo>
                  <a:cubicBezTo>
                    <a:pt x="307" y="157"/>
                    <a:pt x="301" y="155"/>
                    <a:pt x="293" y="155"/>
                  </a:cubicBezTo>
                  <a:cubicBezTo>
                    <a:pt x="286" y="155"/>
                    <a:pt x="282" y="158"/>
                    <a:pt x="277" y="162"/>
                  </a:cubicBezTo>
                  <a:cubicBezTo>
                    <a:pt x="271" y="166"/>
                    <a:pt x="266" y="172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24" y="173"/>
                    <a:pt x="224" y="173"/>
                    <a:pt x="224" y="173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9"/>
                    <a:pt x="223" y="110"/>
                    <a:pt x="222" y="110"/>
                  </a:cubicBezTo>
                  <a:cubicBezTo>
                    <a:pt x="223" y="109"/>
                    <a:pt x="224" y="109"/>
                    <a:pt x="224" y="108"/>
                  </a:cubicBezTo>
                  <a:lnTo>
                    <a:pt x="224" y="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243" y="1180"/>
              <a:ext cx="793" cy="845"/>
            </a:xfrm>
            <a:custGeom>
              <a:avLst/>
              <a:gdLst>
                <a:gd name="T0" fmla="*/ 188 w 335"/>
                <a:gd name="T1" fmla="*/ 4 h 357"/>
                <a:gd name="T2" fmla="*/ 195 w 335"/>
                <a:gd name="T3" fmla="*/ 14 h 357"/>
                <a:gd name="T4" fmla="*/ 206 w 335"/>
                <a:gd name="T5" fmla="*/ 41 h 357"/>
                <a:gd name="T6" fmla="*/ 196 w 335"/>
                <a:gd name="T7" fmla="*/ 72 h 357"/>
                <a:gd name="T8" fmla="*/ 162 w 335"/>
                <a:gd name="T9" fmla="*/ 87 h 357"/>
                <a:gd name="T10" fmla="*/ 126 w 335"/>
                <a:gd name="T11" fmla="*/ 72 h 357"/>
                <a:gd name="T12" fmla="*/ 117 w 335"/>
                <a:gd name="T13" fmla="*/ 41 h 357"/>
                <a:gd name="T14" fmla="*/ 127 w 335"/>
                <a:gd name="T15" fmla="*/ 15 h 357"/>
                <a:gd name="T16" fmla="*/ 132 w 335"/>
                <a:gd name="T17" fmla="*/ 6 h 357"/>
                <a:gd name="T18" fmla="*/ 132 w 335"/>
                <a:gd name="T19" fmla="*/ 0 h 357"/>
                <a:gd name="T20" fmla="*/ 43 w 335"/>
                <a:gd name="T21" fmla="*/ 0 h 357"/>
                <a:gd name="T22" fmla="*/ 31 w 335"/>
                <a:gd name="T23" fmla="*/ 144 h 357"/>
                <a:gd name="T24" fmla="*/ 73 w 335"/>
                <a:gd name="T25" fmla="*/ 218 h 357"/>
                <a:gd name="T26" fmla="*/ 95 w 335"/>
                <a:gd name="T27" fmla="*/ 265 h 357"/>
                <a:gd name="T28" fmla="*/ 206 w 335"/>
                <a:gd name="T29" fmla="*/ 265 h 357"/>
                <a:gd name="T30" fmla="*/ 206 w 335"/>
                <a:gd name="T31" fmla="*/ 294 h 357"/>
                <a:gd name="T32" fmla="*/ 197 w 335"/>
                <a:gd name="T33" fmla="*/ 313 h 357"/>
                <a:gd name="T34" fmla="*/ 190 w 335"/>
                <a:gd name="T35" fmla="*/ 329 h 357"/>
                <a:gd name="T36" fmla="*/ 196 w 335"/>
                <a:gd name="T37" fmla="*/ 348 h 357"/>
                <a:gd name="T38" fmla="*/ 217 w 335"/>
                <a:gd name="T39" fmla="*/ 356 h 357"/>
                <a:gd name="T40" fmla="*/ 238 w 335"/>
                <a:gd name="T41" fmla="*/ 348 h 357"/>
                <a:gd name="T42" fmla="*/ 244 w 335"/>
                <a:gd name="T43" fmla="*/ 329 h 357"/>
                <a:gd name="T44" fmla="*/ 237 w 335"/>
                <a:gd name="T45" fmla="*/ 313 h 357"/>
                <a:gd name="T46" fmla="*/ 226 w 335"/>
                <a:gd name="T47" fmla="*/ 293 h 357"/>
                <a:gd name="T48" fmla="*/ 226 w 335"/>
                <a:gd name="T49" fmla="*/ 293 h 357"/>
                <a:gd name="T50" fmla="*/ 226 w 335"/>
                <a:gd name="T51" fmla="*/ 265 h 357"/>
                <a:gd name="T52" fmla="*/ 335 w 335"/>
                <a:gd name="T53" fmla="*/ 265 h 357"/>
                <a:gd name="T54" fmla="*/ 335 w 335"/>
                <a:gd name="T55" fmla="*/ 159 h 357"/>
                <a:gd name="T56" fmla="*/ 318 w 335"/>
                <a:gd name="T57" fmla="*/ 159 h 357"/>
                <a:gd name="T58" fmla="*/ 307 w 335"/>
                <a:gd name="T59" fmla="*/ 166 h 357"/>
                <a:gd name="T60" fmla="*/ 280 w 335"/>
                <a:gd name="T61" fmla="*/ 177 h 357"/>
                <a:gd name="T62" fmla="*/ 250 w 335"/>
                <a:gd name="T63" fmla="*/ 167 h 357"/>
                <a:gd name="T64" fmla="*/ 235 w 335"/>
                <a:gd name="T65" fmla="*/ 132 h 357"/>
                <a:gd name="T66" fmla="*/ 250 w 335"/>
                <a:gd name="T67" fmla="*/ 97 h 357"/>
                <a:gd name="T68" fmla="*/ 280 w 335"/>
                <a:gd name="T69" fmla="*/ 88 h 357"/>
                <a:gd name="T70" fmla="*/ 307 w 335"/>
                <a:gd name="T71" fmla="*/ 98 h 357"/>
                <a:gd name="T72" fmla="*/ 315 w 335"/>
                <a:gd name="T73" fmla="*/ 103 h 357"/>
                <a:gd name="T74" fmla="*/ 335 w 335"/>
                <a:gd name="T75" fmla="*/ 103 h 357"/>
                <a:gd name="T76" fmla="*/ 335 w 335"/>
                <a:gd name="T77" fmla="*/ 0 h 357"/>
                <a:gd name="T78" fmla="*/ 188 w 335"/>
                <a:gd name="T79" fmla="*/ 0 h 357"/>
                <a:gd name="T80" fmla="*/ 188 w 335"/>
                <a:gd name="T81" fmla="*/ 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5" h="357">
                  <a:moveTo>
                    <a:pt x="188" y="4"/>
                  </a:moveTo>
                  <a:cubicBezTo>
                    <a:pt x="188" y="6"/>
                    <a:pt x="189" y="7"/>
                    <a:pt x="195" y="14"/>
                  </a:cubicBezTo>
                  <a:cubicBezTo>
                    <a:pt x="200" y="20"/>
                    <a:pt x="206" y="30"/>
                    <a:pt x="206" y="41"/>
                  </a:cubicBezTo>
                  <a:cubicBezTo>
                    <a:pt x="206" y="52"/>
                    <a:pt x="204" y="63"/>
                    <a:pt x="196" y="72"/>
                  </a:cubicBezTo>
                  <a:cubicBezTo>
                    <a:pt x="189" y="80"/>
                    <a:pt x="176" y="86"/>
                    <a:pt x="162" y="87"/>
                  </a:cubicBezTo>
                  <a:cubicBezTo>
                    <a:pt x="147" y="87"/>
                    <a:pt x="133" y="80"/>
                    <a:pt x="126" y="72"/>
                  </a:cubicBezTo>
                  <a:cubicBezTo>
                    <a:pt x="119" y="63"/>
                    <a:pt x="117" y="52"/>
                    <a:pt x="117" y="41"/>
                  </a:cubicBezTo>
                  <a:cubicBezTo>
                    <a:pt x="117" y="30"/>
                    <a:pt x="122" y="21"/>
                    <a:pt x="127" y="15"/>
                  </a:cubicBezTo>
                  <a:cubicBezTo>
                    <a:pt x="132" y="8"/>
                    <a:pt x="132" y="7"/>
                    <a:pt x="132" y="6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78"/>
                    <a:pt x="0" y="36"/>
                    <a:pt x="31" y="144"/>
                  </a:cubicBezTo>
                  <a:cubicBezTo>
                    <a:pt x="46" y="197"/>
                    <a:pt x="46" y="221"/>
                    <a:pt x="73" y="218"/>
                  </a:cubicBezTo>
                  <a:cubicBezTo>
                    <a:pt x="85" y="217"/>
                    <a:pt x="87" y="237"/>
                    <a:pt x="95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94"/>
                    <a:pt x="206" y="294"/>
                    <a:pt x="206" y="294"/>
                  </a:cubicBezTo>
                  <a:cubicBezTo>
                    <a:pt x="206" y="302"/>
                    <a:pt x="200" y="308"/>
                    <a:pt x="197" y="313"/>
                  </a:cubicBezTo>
                  <a:cubicBezTo>
                    <a:pt x="193" y="318"/>
                    <a:pt x="190" y="323"/>
                    <a:pt x="190" y="329"/>
                  </a:cubicBezTo>
                  <a:cubicBezTo>
                    <a:pt x="190" y="336"/>
                    <a:pt x="192" y="344"/>
                    <a:pt x="196" y="348"/>
                  </a:cubicBezTo>
                  <a:cubicBezTo>
                    <a:pt x="200" y="353"/>
                    <a:pt x="206" y="357"/>
                    <a:pt x="217" y="356"/>
                  </a:cubicBezTo>
                  <a:cubicBezTo>
                    <a:pt x="228" y="356"/>
                    <a:pt x="234" y="353"/>
                    <a:pt x="238" y="348"/>
                  </a:cubicBezTo>
                  <a:cubicBezTo>
                    <a:pt x="242" y="344"/>
                    <a:pt x="244" y="337"/>
                    <a:pt x="244" y="329"/>
                  </a:cubicBezTo>
                  <a:cubicBezTo>
                    <a:pt x="244" y="323"/>
                    <a:pt x="241" y="318"/>
                    <a:pt x="237" y="313"/>
                  </a:cubicBezTo>
                  <a:cubicBezTo>
                    <a:pt x="233" y="308"/>
                    <a:pt x="227" y="302"/>
                    <a:pt x="226" y="293"/>
                  </a:cubicBezTo>
                  <a:cubicBezTo>
                    <a:pt x="226" y="293"/>
                    <a:pt x="226" y="293"/>
                    <a:pt x="226" y="293"/>
                  </a:cubicBezTo>
                  <a:cubicBezTo>
                    <a:pt x="226" y="265"/>
                    <a:pt x="226" y="265"/>
                    <a:pt x="226" y="265"/>
                  </a:cubicBezTo>
                  <a:cubicBezTo>
                    <a:pt x="335" y="265"/>
                    <a:pt x="335" y="265"/>
                    <a:pt x="335" y="265"/>
                  </a:cubicBezTo>
                  <a:cubicBezTo>
                    <a:pt x="335" y="229"/>
                    <a:pt x="335" y="194"/>
                    <a:pt x="335" y="159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6" y="159"/>
                    <a:pt x="314" y="160"/>
                    <a:pt x="307" y="166"/>
                  </a:cubicBezTo>
                  <a:cubicBezTo>
                    <a:pt x="301" y="171"/>
                    <a:pt x="292" y="177"/>
                    <a:pt x="280" y="177"/>
                  </a:cubicBezTo>
                  <a:cubicBezTo>
                    <a:pt x="270" y="177"/>
                    <a:pt x="259" y="175"/>
                    <a:pt x="250" y="167"/>
                  </a:cubicBezTo>
                  <a:cubicBezTo>
                    <a:pt x="241" y="160"/>
                    <a:pt x="235" y="147"/>
                    <a:pt x="235" y="132"/>
                  </a:cubicBezTo>
                  <a:cubicBezTo>
                    <a:pt x="235" y="118"/>
                    <a:pt x="241" y="104"/>
                    <a:pt x="250" y="97"/>
                  </a:cubicBezTo>
                  <a:cubicBezTo>
                    <a:pt x="259" y="90"/>
                    <a:pt x="270" y="88"/>
                    <a:pt x="280" y="88"/>
                  </a:cubicBezTo>
                  <a:cubicBezTo>
                    <a:pt x="291" y="88"/>
                    <a:pt x="301" y="93"/>
                    <a:pt x="307" y="98"/>
                  </a:cubicBezTo>
                  <a:cubicBezTo>
                    <a:pt x="314" y="103"/>
                    <a:pt x="314" y="103"/>
                    <a:pt x="315" y="103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35" y="69"/>
                    <a:pt x="335" y="34"/>
                    <a:pt x="335" y="0"/>
                  </a:cubicBezTo>
                  <a:cubicBezTo>
                    <a:pt x="188" y="0"/>
                    <a:pt x="188" y="0"/>
                    <a:pt x="188" y="0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840" y="1180"/>
              <a:ext cx="743" cy="627"/>
            </a:xfrm>
            <a:custGeom>
              <a:avLst/>
              <a:gdLst>
                <a:gd name="T0" fmla="*/ 273 w 314"/>
                <a:gd name="T1" fmla="*/ 0 h 265"/>
                <a:gd name="T2" fmla="*/ 216 w 314"/>
                <a:gd name="T3" fmla="*/ 0 h 265"/>
                <a:gd name="T4" fmla="*/ 216 w 314"/>
                <a:gd name="T5" fmla="*/ 4 h 265"/>
                <a:gd name="T6" fmla="*/ 223 w 314"/>
                <a:gd name="T7" fmla="*/ 14 h 265"/>
                <a:gd name="T8" fmla="*/ 234 w 314"/>
                <a:gd name="T9" fmla="*/ 41 h 265"/>
                <a:gd name="T10" fmla="*/ 224 w 314"/>
                <a:gd name="T11" fmla="*/ 72 h 265"/>
                <a:gd name="T12" fmla="*/ 190 w 314"/>
                <a:gd name="T13" fmla="*/ 87 h 265"/>
                <a:gd name="T14" fmla="*/ 154 w 314"/>
                <a:gd name="T15" fmla="*/ 72 h 265"/>
                <a:gd name="T16" fmla="*/ 145 w 314"/>
                <a:gd name="T17" fmla="*/ 41 h 265"/>
                <a:gd name="T18" fmla="*/ 155 w 314"/>
                <a:gd name="T19" fmla="*/ 15 h 265"/>
                <a:gd name="T20" fmla="*/ 160 w 314"/>
                <a:gd name="T21" fmla="*/ 6 h 265"/>
                <a:gd name="T22" fmla="*/ 160 w 314"/>
                <a:gd name="T23" fmla="*/ 0 h 265"/>
                <a:gd name="T24" fmla="*/ 103 w 314"/>
                <a:gd name="T25" fmla="*/ 0 h 265"/>
                <a:gd name="T26" fmla="*/ 103 w 314"/>
                <a:gd name="T27" fmla="*/ 121 h 265"/>
                <a:gd name="T28" fmla="*/ 63 w 314"/>
                <a:gd name="T29" fmla="*/ 121 h 265"/>
                <a:gd name="T30" fmla="*/ 44 w 314"/>
                <a:gd name="T31" fmla="*/ 112 h 265"/>
                <a:gd name="T32" fmla="*/ 28 w 314"/>
                <a:gd name="T33" fmla="*/ 105 h 265"/>
                <a:gd name="T34" fmla="*/ 9 w 314"/>
                <a:gd name="T35" fmla="*/ 111 h 265"/>
                <a:gd name="T36" fmla="*/ 1 w 314"/>
                <a:gd name="T37" fmla="*/ 132 h 265"/>
                <a:gd name="T38" fmla="*/ 9 w 314"/>
                <a:gd name="T39" fmla="*/ 154 h 265"/>
                <a:gd name="T40" fmla="*/ 28 w 314"/>
                <a:gd name="T41" fmla="*/ 159 h 265"/>
                <a:gd name="T42" fmla="*/ 44 w 314"/>
                <a:gd name="T43" fmla="*/ 152 h 265"/>
                <a:gd name="T44" fmla="*/ 64 w 314"/>
                <a:gd name="T45" fmla="*/ 141 h 265"/>
                <a:gd name="T46" fmla="*/ 64 w 314"/>
                <a:gd name="T47" fmla="*/ 141 h 265"/>
                <a:gd name="T48" fmla="*/ 103 w 314"/>
                <a:gd name="T49" fmla="*/ 141 h 265"/>
                <a:gd name="T50" fmla="*/ 103 w 314"/>
                <a:gd name="T51" fmla="*/ 264 h 265"/>
                <a:gd name="T52" fmla="*/ 103 w 314"/>
                <a:gd name="T53" fmla="*/ 264 h 265"/>
                <a:gd name="T54" fmla="*/ 103 w 314"/>
                <a:gd name="T55" fmla="*/ 265 h 265"/>
                <a:gd name="T56" fmla="*/ 215 w 314"/>
                <a:gd name="T57" fmla="*/ 265 h 265"/>
                <a:gd name="T58" fmla="*/ 249 w 314"/>
                <a:gd name="T59" fmla="*/ 218 h 265"/>
                <a:gd name="T60" fmla="*/ 292 w 314"/>
                <a:gd name="T61" fmla="*/ 133 h 265"/>
                <a:gd name="T62" fmla="*/ 273 w 314"/>
                <a:gd name="T6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4" h="265">
                  <a:moveTo>
                    <a:pt x="273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6"/>
                    <a:pt x="217" y="7"/>
                    <a:pt x="223" y="14"/>
                  </a:cubicBezTo>
                  <a:cubicBezTo>
                    <a:pt x="228" y="20"/>
                    <a:pt x="234" y="30"/>
                    <a:pt x="234" y="41"/>
                  </a:cubicBezTo>
                  <a:cubicBezTo>
                    <a:pt x="234" y="52"/>
                    <a:pt x="232" y="63"/>
                    <a:pt x="224" y="72"/>
                  </a:cubicBezTo>
                  <a:cubicBezTo>
                    <a:pt x="217" y="80"/>
                    <a:pt x="204" y="86"/>
                    <a:pt x="190" y="87"/>
                  </a:cubicBezTo>
                  <a:cubicBezTo>
                    <a:pt x="175" y="87"/>
                    <a:pt x="161" y="80"/>
                    <a:pt x="154" y="72"/>
                  </a:cubicBezTo>
                  <a:cubicBezTo>
                    <a:pt x="147" y="63"/>
                    <a:pt x="145" y="52"/>
                    <a:pt x="145" y="41"/>
                  </a:cubicBezTo>
                  <a:cubicBezTo>
                    <a:pt x="145" y="30"/>
                    <a:pt x="150" y="21"/>
                    <a:pt x="155" y="15"/>
                  </a:cubicBezTo>
                  <a:cubicBezTo>
                    <a:pt x="160" y="8"/>
                    <a:pt x="160" y="7"/>
                    <a:pt x="160" y="6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55" y="121"/>
                    <a:pt x="49" y="116"/>
                    <a:pt x="44" y="112"/>
                  </a:cubicBezTo>
                  <a:cubicBezTo>
                    <a:pt x="39" y="108"/>
                    <a:pt x="34" y="105"/>
                    <a:pt x="28" y="105"/>
                  </a:cubicBezTo>
                  <a:cubicBezTo>
                    <a:pt x="21" y="105"/>
                    <a:pt x="13" y="107"/>
                    <a:pt x="9" y="111"/>
                  </a:cubicBezTo>
                  <a:cubicBezTo>
                    <a:pt x="4" y="115"/>
                    <a:pt x="0" y="121"/>
                    <a:pt x="1" y="132"/>
                  </a:cubicBezTo>
                  <a:cubicBezTo>
                    <a:pt x="1" y="144"/>
                    <a:pt x="4" y="150"/>
                    <a:pt x="9" y="154"/>
                  </a:cubicBezTo>
                  <a:cubicBezTo>
                    <a:pt x="14" y="157"/>
                    <a:pt x="20" y="159"/>
                    <a:pt x="28" y="159"/>
                  </a:cubicBezTo>
                  <a:cubicBezTo>
                    <a:pt x="34" y="159"/>
                    <a:pt x="39" y="156"/>
                    <a:pt x="44" y="152"/>
                  </a:cubicBezTo>
                  <a:cubicBezTo>
                    <a:pt x="49" y="148"/>
                    <a:pt x="55" y="142"/>
                    <a:pt x="64" y="141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103" y="141"/>
                    <a:pt x="103" y="141"/>
                    <a:pt x="103" y="141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27" y="233"/>
                    <a:pt x="234" y="212"/>
                    <a:pt x="249" y="218"/>
                  </a:cubicBezTo>
                  <a:cubicBezTo>
                    <a:pt x="275" y="228"/>
                    <a:pt x="282" y="187"/>
                    <a:pt x="292" y="133"/>
                  </a:cubicBezTo>
                  <a:cubicBezTo>
                    <a:pt x="314" y="17"/>
                    <a:pt x="268" y="76"/>
                    <a:pt x="2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82" y="1855"/>
              <a:ext cx="848" cy="624"/>
            </a:xfrm>
            <a:custGeom>
              <a:avLst/>
              <a:gdLst>
                <a:gd name="T0" fmla="*/ 142 w 358"/>
                <a:gd name="T1" fmla="*/ 6 h 264"/>
                <a:gd name="T2" fmla="*/ 149 w 358"/>
                <a:gd name="T3" fmla="*/ 17 h 264"/>
                <a:gd name="T4" fmla="*/ 160 w 358"/>
                <a:gd name="T5" fmla="*/ 44 h 264"/>
                <a:gd name="T6" fmla="*/ 151 w 358"/>
                <a:gd name="T7" fmla="*/ 74 h 264"/>
                <a:gd name="T8" fmla="*/ 116 w 358"/>
                <a:gd name="T9" fmla="*/ 89 h 264"/>
                <a:gd name="T10" fmla="*/ 81 w 358"/>
                <a:gd name="T11" fmla="*/ 74 h 264"/>
                <a:gd name="T12" fmla="*/ 72 w 358"/>
                <a:gd name="T13" fmla="*/ 44 h 264"/>
                <a:gd name="T14" fmla="*/ 81 w 358"/>
                <a:gd name="T15" fmla="*/ 17 h 264"/>
                <a:gd name="T16" fmla="*/ 87 w 358"/>
                <a:gd name="T17" fmla="*/ 8 h 264"/>
                <a:gd name="T18" fmla="*/ 87 w 358"/>
                <a:gd name="T19" fmla="*/ 0 h 264"/>
                <a:gd name="T20" fmla="*/ 0 w 358"/>
                <a:gd name="T21" fmla="*/ 0 h 264"/>
                <a:gd name="T22" fmla="*/ 24 w 358"/>
                <a:gd name="T23" fmla="*/ 46 h 264"/>
                <a:gd name="T24" fmla="*/ 61 w 358"/>
                <a:gd name="T25" fmla="*/ 175 h 264"/>
                <a:gd name="T26" fmla="*/ 138 w 358"/>
                <a:gd name="T27" fmla="*/ 264 h 264"/>
                <a:gd name="T28" fmla="*/ 138 w 358"/>
                <a:gd name="T29" fmla="*/ 251 h 264"/>
                <a:gd name="T30" fmla="*/ 131 w 358"/>
                <a:gd name="T31" fmla="*/ 240 h 264"/>
                <a:gd name="T32" fmla="*/ 120 w 358"/>
                <a:gd name="T33" fmla="*/ 213 h 264"/>
                <a:gd name="T34" fmla="*/ 130 w 358"/>
                <a:gd name="T35" fmla="*/ 183 h 264"/>
                <a:gd name="T36" fmla="*/ 165 w 358"/>
                <a:gd name="T37" fmla="*/ 168 h 264"/>
                <a:gd name="T38" fmla="*/ 200 w 358"/>
                <a:gd name="T39" fmla="*/ 183 h 264"/>
                <a:gd name="T40" fmla="*/ 209 w 358"/>
                <a:gd name="T41" fmla="*/ 213 h 264"/>
                <a:gd name="T42" fmla="*/ 199 w 358"/>
                <a:gd name="T43" fmla="*/ 240 h 264"/>
                <a:gd name="T44" fmla="*/ 195 w 358"/>
                <a:gd name="T45" fmla="*/ 246 h 264"/>
                <a:gd name="T46" fmla="*/ 199 w 358"/>
                <a:gd name="T47" fmla="*/ 243 h 264"/>
                <a:gd name="T48" fmla="*/ 309 w 358"/>
                <a:gd name="T49" fmla="*/ 164 h 264"/>
                <a:gd name="T50" fmla="*/ 336 w 358"/>
                <a:gd name="T51" fmla="*/ 46 h 264"/>
                <a:gd name="T52" fmla="*/ 358 w 358"/>
                <a:gd name="T53" fmla="*/ 0 h 264"/>
                <a:gd name="T54" fmla="*/ 142 w 358"/>
                <a:gd name="T55" fmla="*/ 0 h 264"/>
                <a:gd name="T56" fmla="*/ 142 w 358"/>
                <a:gd name="T57" fmla="*/ 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8" h="264">
                  <a:moveTo>
                    <a:pt x="142" y="6"/>
                  </a:moveTo>
                  <a:cubicBezTo>
                    <a:pt x="143" y="8"/>
                    <a:pt x="144" y="10"/>
                    <a:pt x="149" y="17"/>
                  </a:cubicBezTo>
                  <a:cubicBezTo>
                    <a:pt x="154" y="23"/>
                    <a:pt x="160" y="32"/>
                    <a:pt x="160" y="44"/>
                  </a:cubicBezTo>
                  <a:cubicBezTo>
                    <a:pt x="160" y="54"/>
                    <a:pt x="158" y="65"/>
                    <a:pt x="151" y="74"/>
                  </a:cubicBezTo>
                  <a:cubicBezTo>
                    <a:pt x="144" y="83"/>
                    <a:pt x="131" y="89"/>
                    <a:pt x="116" y="89"/>
                  </a:cubicBezTo>
                  <a:cubicBezTo>
                    <a:pt x="101" y="89"/>
                    <a:pt x="88" y="83"/>
                    <a:pt x="81" y="74"/>
                  </a:cubicBezTo>
                  <a:cubicBezTo>
                    <a:pt x="73" y="65"/>
                    <a:pt x="72" y="54"/>
                    <a:pt x="72" y="44"/>
                  </a:cubicBezTo>
                  <a:cubicBezTo>
                    <a:pt x="72" y="32"/>
                    <a:pt x="77" y="23"/>
                    <a:pt x="81" y="17"/>
                  </a:cubicBezTo>
                  <a:cubicBezTo>
                    <a:pt x="86" y="10"/>
                    <a:pt x="87" y="10"/>
                    <a:pt x="87" y="8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"/>
                    <a:pt x="13" y="30"/>
                    <a:pt x="24" y="46"/>
                  </a:cubicBezTo>
                  <a:cubicBezTo>
                    <a:pt x="65" y="104"/>
                    <a:pt x="14" y="126"/>
                    <a:pt x="61" y="175"/>
                  </a:cubicBezTo>
                  <a:cubicBezTo>
                    <a:pt x="100" y="217"/>
                    <a:pt x="117" y="253"/>
                    <a:pt x="138" y="264"/>
                  </a:cubicBezTo>
                  <a:cubicBezTo>
                    <a:pt x="138" y="251"/>
                    <a:pt x="138" y="251"/>
                    <a:pt x="138" y="251"/>
                  </a:cubicBezTo>
                  <a:cubicBezTo>
                    <a:pt x="138" y="249"/>
                    <a:pt x="137" y="247"/>
                    <a:pt x="131" y="240"/>
                  </a:cubicBezTo>
                  <a:cubicBezTo>
                    <a:pt x="126" y="235"/>
                    <a:pt x="120" y="225"/>
                    <a:pt x="120" y="213"/>
                  </a:cubicBezTo>
                  <a:cubicBezTo>
                    <a:pt x="120" y="203"/>
                    <a:pt x="123" y="192"/>
                    <a:pt x="130" y="183"/>
                  </a:cubicBezTo>
                  <a:cubicBezTo>
                    <a:pt x="137" y="174"/>
                    <a:pt x="150" y="168"/>
                    <a:pt x="165" y="168"/>
                  </a:cubicBezTo>
                  <a:cubicBezTo>
                    <a:pt x="179" y="168"/>
                    <a:pt x="193" y="174"/>
                    <a:pt x="200" y="183"/>
                  </a:cubicBezTo>
                  <a:cubicBezTo>
                    <a:pt x="207" y="192"/>
                    <a:pt x="209" y="203"/>
                    <a:pt x="209" y="213"/>
                  </a:cubicBezTo>
                  <a:cubicBezTo>
                    <a:pt x="209" y="225"/>
                    <a:pt x="204" y="234"/>
                    <a:pt x="199" y="240"/>
                  </a:cubicBezTo>
                  <a:cubicBezTo>
                    <a:pt x="197" y="243"/>
                    <a:pt x="196" y="244"/>
                    <a:pt x="195" y="246"/>
                  </a:cubicBezTo>
                  <a:cubicBezTo>
                    <a:pt x="196" y="245"/>
                    <a:pt x="198" y="244"/>
                    <a:pt x="199" y="243"/>
                  </a:cubicBezTo>
                  <a:cubicBezTo>
                    <a:pt x="272" y="190"/>
                    <a:pt x="256" y="218"/>
                    <a:pt x="309" y="164"/>
                  </a:cubicBezTo>
                  <a:cubicBezTo>
                    <a:pt x="342" y="130"/>
                    <a:pt x="307" y="97"/>
                    <a:pt x="336" y="46"/>
                  </a:cubicBezTo>
                  <a:cubicBezTo>
                    <a:pt x="345" y="30"/>
                    <a:pt x="352" y="14"/>
                    <a:pt x="35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42" y="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921" y="2255"/>
              <a:ext cx="682" cy="814"/>
            </a:xfrm>
            <a:custGeom>
              <a:avLst/>
              <a:gdLst>
                <a:gd name="T0" fmla="*/ 91 w 288"/>
                <a:gd name="T1" fmla="*/ 88 h 344"/>
                <a:gd name="T2" fmla="*/ 91 w 288"/>
                <a:gd name="T3" fmla="*/ 188 h 344"/>
                <a:gd name="T4" fmla="*/ 63 w 288"/>
                <a:gd name="T5" fmla="*/ 188 h 344"/>
                <a:gd name="T6" fmla="*/ 44 w 288"/>
                <a:gd name="T7" fmla="*/ 179 h 344"/>
                <a:gd name="T8" fmla="*/ 28 w 288"/>
                <a:gd name="T9" fmla="*/ 172 h 344"/>
                <a:gd name="T10" fmla="*/ 8 w 288"/>
                <a:gd name="T11" fmla="*/ 178 h 344"/>
                <a:gd name="T12" fmla="*/ 0 w 288"/>
                <a:gd name="T13" fmla="*/ 199 h 344"/>
                <a:gd name="T14" fmla="*/ 9 w 288"/>
                <a:gd name="T15" fmla="*/ 221 h 344"/>
                <a:gd name="T16" fmla="*/ 28 w 288"/>
                <a:gd name="T17" fmla="*/ 226 h 344"/>
                <a:gd name="T18" fmla="*/ 44 w 288"/>
                <a:gd name="T19" fmla="*/ 219 h 344"/>
                <a:gd name="T20" fmla="*/ 64 w 288"/>
                <a:gd name="T21" fmla="*/ 208 h 344"/>
                <a:gd name="T22" fmla="*/ 64 w 288"/>
                <a:gd name="T23" fmla="*/ 208 h 344"/>
                <a:gd name="T24" fmla="*/ 91 w 288"/>
                <a:gd name="T25" fmla="*/ 208 h 344"/>
                <a:gd name="T26" fmla="*/ 91 w 288"/>
                <a:gd name="T27" fmla="*/ 251 h 344"/>
                <a:gd name="T28" fmla="*/ 165 w 288"/>
                <a:gd name="T29" fmla="*/ 251 h 344"/>
                <a:gd name="T30" fmla="*/ 165 w 288"/>
                <a:gd name="T31" fmla="*/ 281 h 344"/>
                <a:gd name="T32" fmla="*/ 156 w 288"/>
                <a:gd name="T33" fmla="*/ 300 h 344"/>
                <a:gd name="T34" fmla="*/ 150 w 288"/>
                <a:gd name="T35" fmla="*/ 316 h 344"/>
                <a:gd name="T36" fmla="*/ 155 w 288"/>
                <a:gd name="T37" fmla="*/ 336 h 344"/>
                <a:gd name="T38" fmla="*/ 176 w 288"/>
                <a:gd name="T39" fmla="*/ 344 h 344"/>
                <a:gd name="T40" fmla="*/ 198 w 288"/>
                <a:gd name="T41" fmla="*/ 335 h 344"/>
                <a:gd name="T42" fmla="*/ 203 w 288"/>
                <a:gd name="T43" fmla="*/ 316 h 344"/>
                <a:gd name="T44" fmla="*/ 196 w 288"/>
                <a:gd name="T45" fmla="*/ 300 h 344"/>
                <a:gd name="T46" fmla="*/ 185 w 288"/>
                <a:gd name="T47" fmla="*/ 280 h 344"/>
                <a:gd name="T48" fmla="*/ 185 w 288"/>
                <a:gd name="T49" fmla="*/ 280 h 344"/>
                <a:gd name="T50" fmla="*/ 185 w 288"/>
                <a:gd name="T51" fmla="*/ 251 h 344"/>
                <a:gd name="T52" fmla="*/ 268 w 288"/>
                <a:gd name="T53" fmla="*/ 251 h 344"/>
                <a:gd name="T54" fmla="*/ 260 w 288"/>
                <a:gd name="T55" fmla="*/ 0 h 344"/>
                <a:gd name="T56" fmla="*/ 91 w 288"/>
                <a:gd name="T57" fmla="*/ 8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344">
                  <a:moveTo>
                    <a:pt x="91" y="88"/>
                  </a:moveTo>
                  <a:cubicBezTo>
                    <a:pt x="91" y="188"/>
                    <a:pt x="91" y="188"/>
                    <a:pt x="91" y="188"/>
                  </a:cubicBezTo>
                  <a:cubicBezTo>
                    <a:pt x="63" y="188"/>
                    <a:pt x="63" y="188"/>
                    <a:pt x="63" y="188"/>
                  </a:cubicBezTo>
                  <a:cubicBezTo>
                    <a:pt x="54" y="188"/>
                    <a:pt x="49" y="183"/>
                    <a:pt x="44" y="179"/>
                  </a:cubicBezTo>
                  <a:cubicBezTo>
                    <a:pt x="39" y="175"/>
                    <a:pt x="34" y="172"/>
                    <a:pt x="28" y="172"/>
                  </a:cubicBezTo>
                  <a:cubicBezTo>
                    <a:pt x="20" y="172"/>
                    <a:pt x="13" y="174"/>
                    <a:pt x="8" y="178"/>
                  </a:cubicBezTo>
                  <a:cubicBezTo>
                    <a:pt x="3" y="182"/>
                    <a:pt x="0" y="188"/>
                    <a:pt x="0" y="199"/>
                  </a:cubicBezTo>
                  <a:cubicBezTo>
                    <a:pt x="0" y="211"/>
                    <a:pt x="4" y="217"/>
                    <a:pt x="9" y="221"/>
                  </a:cubicBezTo>
                  <a:cubicBezTo>
                    <a:pt x="13" y="224"/>
                    <a:pt x="20" y="226"/>
                    <a:pt x="28" y="226"/>
                  </a:cubicBezTo>
                  <a:cubicBezTo>
                    <a:pt x="34" y="226"/>
                    <a:pt x="39" y="223"/>
                    <a:pt x="44" y="219"/>
                  </a:cubicBezTo>
                  <a:cubicBezTo>
                    <a:pt x="49" y="215"/>
                    <a:pt x="55" y="209"/>
                    <a:pt x="64" y="208"/>
                  </a:cubicBezTo>
                  <a:cubicBezTo>
                    <a:pt x="64" y="208"/>
                    <a:pt x="64" y="208"/>
                    <a:pt x="64" y="208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1" y="251"/>
                    <a:pt x="91" y="251"/>
                    <a:pt x="91" y="251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5" y="281"/>
                    <a:pt x="165" y="281"/>
                    <a:pt x="165" y="281"/>
                  </a:cubicBezTo>
                  <a:cubicBezTo>
                    <a:pt x="165" y="290"/>
                    <a:pt x="160" y="295"/>
                    <a:pt x="156" y="300"/>
                  </a:cubicBezTo>
                  <a:cubicBezTo>
                    <a:pt x="152" y="305"/>
                    <a:pt x="150" y="310"/>
                    <a:pt x="150" y="316"/>
                  </a:cubicBezTo>
                  <a:cubicBezTo>
                    <a:pt x="150" y="324"/>
                    <a:pt x="151" y="331"/>
                    <a:pt x="155" y="336"/>
                  </a:cubicBezTo>
                  <a:cubicBezTo>
                    <a:pt x="159" y="341"/>
                    <a:pt x="165" y="344"/>
                    <a:pt x="176" y="344"/>
                  </a:cubicBezTo>
                  <a:cubicBezTo>
                    <a:pt x="188" y="344"/>
                    <a:pt x="194" y="340"/>
                    <a:pt x="198" y="335"/>
                  </a:cubicBezTo>
                  <a:cubicBezTo>
                    <a:pt x="202" y="331"/>
                    <a:pt x="203" y="324"/>
                    <a:pt x="203" y="316"/>
                  </a:cubicBezTo>
                  <a:cubicBezTo>
                    <a:pt x="203" y="310"/>
                    <a:pt x="200" y="305"/>
                    <a:pt x="196" y="300"/>
                  </a:cubicBezTo>
                  <a:cubicBezTo>
                    <a:pt x="192" y="295"/>
                    <a:pt x="186" y="289"/>
                    <a:pt x="185" y="280"/>
                  </a:cubicBezTo>
                  <a:cubicBezTo>
                    <a:pt x="185" y="280"/>
                    <a:pt x="185" y="280"/>
                    <a:pt x="185" y="280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268" y="251"/>
                    <a:pt x="268" y="251"/>
                    <a:pt x="268" y="251"/>
                  </a:cubicBezTo>
                  <a:cubicBezTo>
                    <a:pt x="273" y="158"/>
                    <a:pt x="288" y="90"/>
                    <a:pt x="260" y="0"/>
                  </a:cubicBezTo>
                  <a:cubicBezTo>
                    <a:pt x="201" y="36"/>
                    <a:pt x="144" y="63"/>
                    <a:pt x="91" y="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186" y="2278"/>
              <a:ext cx="885" cy="791"/>
            </a:xfrm>
            <a:custGeom>
              <a:avLst/>
              <a:gdLst>
                <a:gd name="T0" fmla="*/ 307 w 374"/>
                <a:gd name="T1" fmla="*/ 241 h 334"/>
                <a:gd name="T2" fmla="*/ 374 w 374"/>
                <a:gd name="T3" fmla="*/ 241 h 334"/>
                <a:gd name="T4" fmla="*/ 371 w 374"/>
                <a:gd name="T5" fmla="*/ 238 h 334"/>
                <a:gd name="T6" fmla="*/ 33 w 374"/>
                <a:gd name="T7" fmla="*/ 0 h 334"/>
                <a:gd name="T8" fmla="*/ 0 w 374"/>
                <a:gd name="T9" fmla="*/ 241 h 334"/>
                <a:gd name="T10" fmla="*/ 87 w 374"/>
                <a:gd name="T11" fmla="*/ 241 h 334"/>
                <a:gd name="T12" fmla="*/ 87 w 374"/>
                <a:gd name="T13" fmla="*/ 271 h 334"/>
                <a:gd name="T14" fmla="*/ 78 w 374"/>
                <a:gd name="T15" fmla="*/ 290 h 334"/>
                <a:gd name="T16" fmla="*/ 72 w 374"/>
                <a:gd name="T17" fmla="*/ 306 h 334"/>
                <a:gd name="T18" fmla="*/ 77 w 374"/>
                <a:gd name="T19" fmla="*/ 326 h 334"/>
                <a:gd name="T20" fmla="*/ 98 w 374"/>
                <a:gd name="T21" fmla="*/ 334 h 334"/>
                <a:gd name="T22" fmla="*/ 120 w 374"/>
                <a:gd name="T23" fmla="*/ 325 h 334"/>
                <a:gd name="T24" fmla="*/ 125 w 374"/>
                <a:gd name="T25" fmla="*/ 306 h 334"/>
                <a:gd name="T26" fmla="*/ 118 w 374"/>
                <a:gd name="T27" fmla="*/ 290 h 334"/>
                <a:gd name="T28" fmla="*/ 107 w 374"/>
                <a:gd name="T29" fmla="*/ 270 h 334"/>
                <a:gd name="T30" fmla="*/ 107 w 374"/>
                <a:gd name="T31" fmla="*/ 270 h 334"/>
                <a:gd name="T32" fmla="*/ 107 w 374"/>
                <a:gd name="T33" fmla="*/ 241 h 334"/>
                <a:gd name="T34" fmla="*/ 287 w 374"/>
                <a:gd name="T35" fmla="*/ 241 h 334"/>
                <a:gd name="T36" fmla="*/ 287 w 374"/>
                <a:gd name="T37" fmla="*/ 271 h 334"/>
                <a:gd name="T38" fmla="*/ 278 w 374"/>
                <a:gd name="T39" fmla="*/ 290 h 334"/>
                <a:gd name="T40" fmla="*/ 272 w 374"/>
                <a:gd name="T41" fmla="*/ 306 h 334"/>
                <a:gd name="T42" fmla="*/ 277 w 374"/>
                <a:gd name="T43" fmla="*/ 326 h 334"/>
                <a:gd name="T44" fmla="*/ 298 w 374"/>
                <a:gd name="T45" fmla="*/ 334 h 334"/>
                <a:gd name="T46" fmla="*/ 320 w 374"/>
                <a:gd name="T47" fmla="*/ 325 h 334"/>
                <a:gd name="T48" fmla="*/ 325 w 374"/>
                <a:gd name="T49" fmla="*/ 306 h 334"/>
                <a:gd name="T50" fmla="*/ 318 w 374"/>
                <a:gd name="T51" fmla="*/ 290 h 334"/>
                <a:gd name="T52" fmla="*/ 307 w 374"/>
                <a:gd name="T53" fmla="*/ 270 h 334"/>
                <a:gd name="T54" fmla="*/ 307 w 374"/>
                <a:gd name="T55" fmla="*/ 270 h 334"/>
                <a:gd name="T56" fmla="*/ 307 w 374"/>
                <a:gd name="T57" fmla="*/ 24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4" h="334">
                  <a:moveTo>
                    <a:pt x="307" y="241"/>
                  </a:moveTo>
                  <a:cubicBezTo>
                    <a:pt x="374" y="241"/>
                    <a:pt x="374" y="241"/>
                    <a:pt x="374" y="241"/>
                  </a:cubicBezTo>
                  <a:cubicBezTo>
                    <a:pt x="373" y="240"/>
                    <a:pt x="372" y="239"/>
                    <a:pt x="371" y="238"/>
                  </a:cubicBezTo>
                  <a:cubicBezTo>
                    <a:pt x="317" y="186"/>
                    <a:pt x="148" y="77"/>
                    <a:pt x="33" y="0"/>
                  </a:cubicBezTo>
                  <a:cubicBezTo>
                    <a:pt x="27" y="103"/>
                    <a:pt x="14" y="167"/>
                    <a:pt x="0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71"/>
                    <a:pt x="87" y="271"/>
                    <a:pt x="87" y="271"/>
                  </a:cubicBezTo>
                  <a:cubicBezTo>
                    <a:pt x="87" y="280"/>
                    <a:pt x="82" y="285"/>
                    <a:pt x="78" y="290"/>
                  </a:cubicBezTo>
                  <a:cubicBezTo>
                    <a:pt x="74" y="295"/>
                    <a:pt x="72" y="300"/>
                    <a:pt x="72" y="306"/>
                  </a:cubicBezTo>
                  <a:cubicBezTo>
                    <a:pt x="72" y="314"/>
                    <a:pt x="73" y="321"/>
                    <a:pt x="77" y="326"/>
                  </a:cubicBezTo>
                  <a:cubicBezTo>
                    <a:pt x="81" y="331"/>
                    <a:pt x="87" y="334"/>
                    <a:pt x="98" y="334"/>
                  </a:cubicBezTo>
                  <a:cubicBezTo>
                    <a:pt x="110" y="334"/>
                    <a:pt x="116" y="330"/>
                    <a:pt x="120" y="325"/>
                  </a:cubicBezTo>
                  <a:cubicBezTo>
                    <a:pt x="124" y="321"/>
                    <a:pt x="125" y="314"/>
                    <a:pt x="125" y="306"/>
                  </a:cubicBezTo>
                  <a:cubicBezTo>
                    <a:pt x="125" y="300"/>
                    <a:pt x="122" y="295"/>
                    <a:pt x="118" y="290"/>
                  </a:cubicBezTo>
                  <a:cubicBezTo>
                    <a:pt x="114" y="285"/>
                    <a:pt x="108" y="279"/>
                    <a:pt x="107" y="270"/>
                  </a:cubicBezTo>
                  <a:cubicBezTo>
                    <a:pt x="107" y="270"/>
                    <a:pt x="107" y="270"/>
                    <a:pt x="107" y="270"/>
                  </a:cubicBezTo>
                  <a:cubicBezTo>
                    <a:pt x="107" y="241"/>
                    <a:pt x="107" y="241"/>
                    <a:pt x="107" y="241"/>
                  </a:cubicBezTo>
                  <a:cubicBezTo>
                    <a:pt x="287" y="241"/>
                    <a:pt x="287" y="241"/>
                    <a:pt x="287" y="241"/>
                  </a:cubicBezTo>
                  <a:cubicBezTo>
                    <a:pt x="287" y="271"/>
                    <a:pt x="287" y="271"/>
                    <a:pt x="287" y="271"/>
                  </a:cubicBezTo>
                  <a:cubicBezTo>
                    <a:pt x="287" y="280"/>
                    <a:pt x="282" y="285"/>
                    <a:pt x="278" y="290"/>
                  </a:cubicBezTo>
                  <a:cubicBezTo>
                    <a:pt x="274" y="295"/>
                    <a:pt x="272" y="300"/>
                    <a:pt x="272" y="306"/>
                  </a:cubicBezTo>
                  <a:cubicBezTo>
                    <a:pt x="272" y="314"/>
                    <a:pt x="273" y="321"/>
                    <a:pt x="277" y="326"/>
                  </a:cubicBezTo>
                  <a:cubicBezTo>
                    <a:pt x="281" y="331"/>
                    <a:pt x="287" y="334"/>
                    <a:pt x="298" y="334"/>
                  </a:cubicBezTo>
                  <a:cubicBezTo>
                    <a:pt x="310" y="334"/>
                    <a:pt x="316" y="330"/>
                    <a:pt x="320" y="325"/>
                  </a:cubicBezTo>
                  <a:cubicBezTo>
                    <a:pt x="324" y="321"/>
                    <a:pt x="325" y="314"/>
                    <a:pt x="325" y="306"/>
                  </a:cubicBezTo>
                  <a:cubicBezTo>
                    <a:pt x="325" y="300"/>
                    <a:pt x="322" y="295"/>
                    <a:pt x="318" y="290"/>
                  </a:cubicBezTo>
                  <a:cubicBezTo>
                    <a:pt x="314" y="285"/>
                    <a:pt x="308" y="279"/>
                    <a:pt x="307" y="270"/>
                  </a:cubicBezTo>
                  <a:cubicBezTo>
                    <a:pt x="307" y="270"/>
                    <a:pt x="307" y="270"/>
                    <a:pt x="307" y="270"/>
                  </a:cubicBezTo>
                  <a:lnTo>
                    <a:pt x="307" y="2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436" y="2484"/>
              <a:ext cx="653" cy="1096"/>
            </a:xfrm>
            <a:custGeom>
              <a:avLst/>
              <a:gdLst>
                <a:gd name="T0" fmla="*/ 0 w 276"/>
                <a:gd name="T1" fmla="*/ 372 h 463"/>
                <a:gd name="T2" fmla="*/ 122 w 276"/>
                <a:gd name="T3" fmla="*/ 372 h 463"/>
                <a:gd name="T4" fmla="*/ 122 w 276"/>
                <a:gd name="T5" fmla="*/ 400 h 463"/>
                <a:gd name="T6" fmla="*/ 113 w 276"/>
                <a:gd name="T7" fmla="*/ 419 h 463"/>
                <a:gd name="T8" fmla="*/ 107 w 276"/>
                <a:gd name="T9" fmla="*/ 435 h 463"/>
                <a:gd name="T10" fmla="*/ 112 w 276"/>
                <a:gd name="T11" fmla="*/ 455 h 463"/>
                <a:gd name="T12" fmla="*/ 133 w 276"/>
                <a:gd name="T13" fmla="*/ 463 h 463"/>
                <a:gd name="T14" fmla="*/ 155 w 276"/>
                <a:gd name="T15" fmla="*/ 454 h 463"/>
                <a:gd name="T16" fmla="*/ 160 w 276"/>
                <a:gd name="T17" fmla="*/ 435 h 463"/>
                <a:gd name="T18" fmla="*/ 153 w 276"/>
                <a:gd name="T19" fmla="*/ 419 h 463"/>
                <a:gd name="T20" fmla="*/ 142 w 276"/>
                <a:gd name="T21" fmla="*/ 399 h 463"/>
                <a:gd name="T22" fmla="*/ 142 w 276"/>
                <a:gd name="T23" fmla="*/ 399 h 463"/>
                <a:gd name="T24" fmla="*/ 142 w 276"/>
                <a:gd name="T25" fmla="*/ 372 h 463"/>
                <a:gd name="T26" fmla="*/ 276 w 276"/>
                <a:gd name="T27" fmla="*/ 372 h 463"/>
                <a:gd name="T28" fmla="*/ 276 w 276"/>
                <a:gd name="T29" fmla="*/ 311 h 463"/>
                <a:gd name="T30" fmla="*/ 268 w 276"/>
                <a:gd name="T31" fmla="*/ 311 h 463"/>
                <a:gd name="T32" fmla="*/ 258 w 276"/>
                <a:gd name="T33" fmla="*/ 318 h 463"/>
                <a:gd name="T34" fmla="*/ 231 w 276"/>
                <a:gd name="T35" fmla="*/ 329 h 463"/>
                <a:gd name="T36" fmla="*/ 200 w 276"/>
                <a:gd name="T37" fmla="*/ 320 h 463"/>
                <a:gd name="T38" fmla="*/ 186 w 276"/>
                <a:gd name="T39" fmla="*/ 285 h 463"/>
                <a:gd name="T40" fmla="*/ 200 w 276"/>
                <a:gd name="T41" fmla="*/ 250 h 463"/>
                <a:gd name="T42" fmla="*/ 231 w 276"/>
                <a:gd name="T43" fmla="*/ 240 h 463"/>
                <a:gd name="T44" fmla="*/ 257 w 276"/>
                <a:gd name="T45" fmla="*/ 250 h 463"/>
                <a:gd name="T46" fmla="*/ 266 w 276"/>
                <a:gd name="T47" fmla="*/ 256 h 463"/>
                <a:gd name="T48" fmla="*/ 276 w 276"/>
                <a:gd name="T49" fmla="*/ 256 h 463"/>
                <a:gd name="T50" fmla="*/ 276 w 276"/>
                <a:gd name="T51" fmla="*/ 129 h 463"/>
                <a:gd name="T52" fmla="*/ 270 w 276"/>
                <a:gd name="T53" fmla="*/ 129 h 463"/>
                <a:gd name="T54" fmla="*/ 260 w 276"/>
                <a:gd name="T55" fmla="*/ 136 h 463"/>
                <a:gd name="T56" fmla="*/ 233 w 276"/>
                <a:gd name="T57" fmla="*/ 147 h 463"/>
                <a:gd name="T58" fmla="*/ 202 w 276"/>
                <a:gd name="T59" fmla="*/ 137 h 463"/>
                <a:gd name="T60" fmla="*/ 188 w 276"/>
                <a:gd name="T61" fmla="*/ 102 h 463"/>
                <a:gd name="T62" fmla="*/ 202 w 276"/>
                <a:gd name="T63" fmla="*/ 67 h 463"/>
                <a:gd name="T64" fmla="*/ 233 w 276"/>
                <a:gd name="T65" fmla="*/ 58 h 463"/>
                <a:gd name="T66" fmla="*/ 259 w 276"/>
                <a:gd name="T67" fmla="*/ 67 h 463"/>
                <a:gd name="T68" fmla="*/ 268 w 276"/>
                <a:gd name="T69" fmla="*/ 73 h 463"/>
                <a:gd name="T70" fmla="*/ 276 w 276"/>
                <a:gd name="T71" fmla="*/ 73 h 463"/>
                <a:gd name="T72" fmla="*/ 276 w 276"/>
                <a:gd name="T73" fmla="*/ 0 h 463"/>
                <a:gd name="T74" fmla="*/ 62 w 276"/>
                <a:gd name="T75" fmla="*/ 123 h 463"/>
                <a:gd name="T76" fmla="*/ 0 w 276"/>
                <a:gd name="T77" fmla="*/ 37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6" h="463">
                  <a:moveTo>
                    <a:pt x="0" y="372"/>
                  </a:moveTo>
                  <a:cubicBezTo>
                    <a:pt x="122" y="372"/>
                    <a:pt x="122" y="372"/>
                    <a:pt x="122" y="372"/>
                  </a:cubicBezTo>
                  <a:cubicBezTo>
                    <a:pt x="122" y="400"/>
                    <a:pt x="122" y="400"/>
                    <a:pt x="122" y="400"/>
                  </a:cubicBezTo>
                  <a:cubicBezTo>
                    <a:pt x="122" y="409"/>
                    <a:pt x="117" y="414"/>
                    <a:pt x="113" y="419"/>
                  </a:cubicBezTo>
                  <a:cubicBezTo>
                    <a:pt x="109" y="424"/>
                    <a:pt x="107" y="429"/>
                    <a:pt x="107" y="435"/>
                  </a:cubicBezTo>
                  <a:cubicBezTo>
                    <a:pt x="107" y="443"/>
                    <a:pt x="108" y="450"/>
                    <a:pt x="112" y="455"/>
                  </a:cubicBezTo>
                  <a:cubicBezTo>
                    <a:pt x="116" y="460"/>
                    <a:pt x="122" y="463"/>
                    <a:pt x="133" y="463"/>
                  </a:cubicBezTo>
                  <a:cubicBezTo>
                    <a:pt x="145" y="463"/>
                    <a:pt x="151" y="459"/>
                    <a:pt x="155" y="454"/>
                  </a:cubicBezTo>
                  <a:cubicBezTo>
                    <a:pt x="159" y="450"/>
                    <a:pt x="160" y="443"/>
                    <a:pt x="160" y="435"/>
                  </a:cubicBezTo>
                  <a:cubicBezTo>
                    <a:pt x="160" y="429"/>
                    <a:pt x="157" y="424"/>
                    <a:pt x="153" y="419"/>
                  </a:cubicBezTo>
                  <a:cubicBezTo>
                    <a:pt x="149" y="414"/>
                    <a:pt x="143" y="408"/>
                    <a:pt x="142" y="399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42" y="372"/>
                    <a:pt x="142" y="372"/>
                    <a:pt x="142" y="372"/>
                  </a:cubicBezTo>
                  <a:cubicBezTo>
                    <a:pt x="276" y="372"/>
                    <a:pt x="276" y="372"/>
                    <a:pt x="276" y="372"/>
                  </a:cubicBezTo>
                  <a:cubicBezTo>
                    <a:pt x="276" y="311"/>
                    <a:pt x="276" y="311"/>
                    <a:pt x="276" y="311"/>
                  </a:cubicBezTo>
                  <a:cubicBezTo>
                    <a:pt x="268" y="311"/>
                    <a:pt x="268" y="311"/>
                    <a:pt x="268" y="311"/>
                  </a:cubicBezTo>
                  <a:cubicBezTo>
                    <a:pt x="266" y="311"/>
                    <a:pt x="265" y="313"/>
                    <a:pt x="258" y="318"/>
                  </a:cubicBezTo>
                  <a:cubicBezTo>
                    <a:pt x="252" y="323"/>
                    <a:pt x="242" y="329"/>
                    <a:pt x="231" y="329"/>
                  </a:cubicBezTo>
                  <a:cubicBezTo>
                    <a:pt x="220" y="329"/>
                    <a:pt x="210" y="327"/>
                    <a:pt x="200" y="320"/>
                  </a:cubicBezTo>
                  <a:cubicBezTo>
                    <a:pt x="192" y="313"/>
                    <a:pt x="186" y="300"/>
                    <a:pt x="186" y="285"/>
                  </a:cubicBezTo>
                  <a:cubicBezTo>
                    <a:pt x="185" y="270"/>
                    <a:pt x="192" y="257"/>
                    <a:pt x="200" y="250"/>
                  </a:cubicBezTo>
                  <a:cubicBezTo>
                    <a:pt x="210" y="242"/>
                    <a:pt x="221" y="240"/>
                    <a:pt x="231" y="240"/>
                  </a:cubicBezTo>
                  <a:cubicBezTo>
                    <a:pt x="242" y="240"/>
                    <a:pt x="251" y="246"/>
                    <a:pt x="257" y="250"/>
                  </a:cubicBezTo>
                  <a:cubicBezTo>
                    <a:pt x="264" y="255"/>
                    <a:pt x="265" y="256"/>
                    <a:pt x="266" y="256"/>
                  </a:cubicBezTo>
                  <a:cubicBezTo>
                    <a:pt x="276" y="256"/>
                    <a:pt x="276" y="256"/>
                    <a:pt x="276" y="256"/>
                  </a:cubicBezTo>
                  <a:cubicBezTo>
                    <a:pt x="276" y="129"/>
                    <a:pt x="276" y="129"/>
                    <a:pt x="276" y="129"/>
                  </a:cubicBezTo>
                  <a:cubicBezTo>
                    <a:pt x="270" y="129"/>
                    <a:pt x="270" y="129"/>
                    <a:pt x="270" y="129"/>
                  </a:cubicBezTo>
                  <a:cubicBezTo>
                    <a:pt x="268" y="129"/>
                    <a:pt x="267" y="130"/>
                    <a:pt x="260" y="136"/>
                  </a:cubicBezTo>
                  <a:cubicBezTo>
                    <a:pt x="254" y="140"/>
                    <a:pt x="244" y="147"/>
                    <a:pt x="233" y="147"/>
                  </a:cubicBezTo>
                  <a:cubicBezTo>
                    <a:pt x="222" y="147"/>
                    <a:pt x="212" y="144"/>
                    <a:pt x="202" y="137"/>
                  </a:cubicBezTo>
                  <a:cubicBezTo>
                    <a:pt x="194" y="130"/>
                    <a:pt x="188" y="117"/>
                    <a:pt x="188" y="102"/>
                  </a:cubicBezTo>
                  <a:cubicBezTo>
                    <a:pt x="187" y="88"/>
                    <a:pt x="194" y="74"/>
                    <a:pt x="202" y="67"/>
                  </a:cubicBezTo>
                  <a:cubicBezTo>
                    <a:pt x="212" y="60"/>
                    <a:pt x="223" y="58"/>
                    <a:pt x="233" y="58"/>
                  </a:cubicBezTo>
                  <a:cubicBezTo>
                    <a:pt x="244" y="58"/>
                    <a:pt x="253" y="63"/>
                    <a:pt x="259" y="67"/>
                  </a:cubicBezTo>
                  <a:cubicBezTo>
                    <a:pt x="266" y="72"/>
                    <a:pt x="267" y="73"/>
                    <a:pt x="268" y="73"/>
                  </a:cubicBezTo>
                  <a:cubicBezTo>
                    <a:pt x="276" y="73"/>
                    <a:pt x="276" y="73"/>
                    <a:pt x="276" y="73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187" y="41"/>
                    <a:pt x="111" y="75"/>
                    <a:pt x="62" y="123"/>
                  </a:cubicBezTo>
                  <a:cubicBezTo>
                    <a:pt x="11" y="175"/>
                    <a:pt x="25" y="250"/>
                    <a:pt x="0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518" y="2295"/>
              <a:ext cx="611" cy="774"/>
            </a:xfrm>
            <a:custGeom>
              <a:avLst/>
              <a:gdLst>
                <a:gd name="T0" fmla="*/ 179 w 258"/>
                <a:gd name="T1" fmla="*/ 85 h 327"/>
                <a:gd name="T2" fmla="*/ 161 w 258"/>
                <a:gd name="T3" fmla="*/ 86 h 327"/>
                <a:gd name="T4" fmla="*/ 161 w 258"/>
                <a:gd name="T5" fmla="*/ 63 h 327"/>
                <a:gd name="T6" fmla="*/ 170 w 258"/>
                <a:gd name="T7" fmla="*/ 43 h 327"/>
                <a:gd name="T8" fmla="*/ 177 w 258"/>
                <a:gd name="T9" fmla="*/ 27 h 327"/>
                <a:gd name="T10" fmla="*/ 171 w 258"/>
                <a:gd name="T11" fmla="*/ 8 h 327"/>
                <a:gd name="T12" fmla="*/ 150 w 258"/>
                <a:gd name="T13" fmla="*/ 0 h 327"/>
                <a:gd name="T14" fmla="*/ 128 w 258"/>
                <a:gd name="T15" fmla="*/ 8 h 327"/>
                <a:gd name="T16" fmla="*/ 123 w 258"/>
                <a:gd name="T17" fmla="*/ 27 h 327"/>
                <a:gd name="T18" fmla="*/ 130 w 258"/>
                <a:gd name="T19" fmla="*/ 43 h 327"/>
                <a:gd name="T20" fmla="*/ 141 w 258"/>
                <a:gd name="T21" fmla="*/ 63 h 327"/>
                <a:gd name="T22" fmla="*/ 141 w 258"/>
                <a:gd name="T23" fmla="*/ 64 h 327"/>
                <a:gd name="T24" fmla="*/ 141 w 258"/>
                <a:gd name="T25" fmla="*/ 88 h 327"/>
                <a:gd name="T26" fmla="*/ 138 w 258"/>
                <a:gd name="T27" fmla="*/ 89 h 327"/>
                <a:gd name="T28" fmla="*/ 103 w 258"/>
                <a:gd name="T29" fmla="*/ 201 h 327"/>
                <a:gd name="T30" fmla="*/ 87 w 258"/>
                <a:gd name="T31" fmla="*/ 234 h 327"/>
                <a:gd name="T32" fmla="*/ 129 w 258"/>
                <a:gd name="T33" fmla="*/ 234 h 327"/>
                <a:gd name="T34" fmla="*/ 129 w 258"/>
                <a:gd name="T35" fmla="*/ 264 h 327"/>
                <a:gd name="T36" fmla="*/ 120 w 258"/>
                <a:gd name="T37" fmla="*/ 283 h 327"/>
                <a:gd name="T38" fmla="*/ 114 w 258"/>
                <a:gd name="T39" fmla="*/ 299 h 327"/>
                <a:gd name="T40" fmla="*/ 119 w 258"/>
                <a:gd name="T41" fmla="*/ 319 h 327"/>
                <a:gd name="T42" fmla="*/ 140 w 258"/>
                <a:gd name="T43" fmla="*/ 327 h 327"/>
                <a:gd name="T44" fmla="*/ 162 w 258"/>
                <a:gd name="T45" fmla="*/ 318 h 327"/>
                <a:gd name="T46" fmla="*/ 167 w 258"/>
                <a:gd name="T47" fmla="*/ 299 h 327"/>
                <a:gd name="T48" fmla="*/ 160 w 258"/>
                <a:gd name="T49" fmla="*/ 283 h 327"/>
                <a:gd name="T50" fmla="*/ 149 w 258"/>
                <a:gd name="T51" fmla="*/ 263 h 327"/>
                <a:gd name="T52" fmla="*/ 149 w 258"/>
                <a:gd name="T53" fmla="*/ 263 h 327"/>
                <a:gd name="T54" fmla="*/ 149 w 258"/>
                <a:gd name="T55" fmla="*/ 234 h 327"/>
                <a:gd name="T56" fmla="*/ 201 w 258"/>
                <a:gd name="T57" fmla="*/ 234 h 327"/>
                <a:gd name="T58" fmla="*/ 176 w 258"/>
                <a:gd name="T59" fmla="*/ 190 h 327"/>
                <a:gd name="T60" fmla="*/ 179 w 258"/>
                <a:gd name="T61" fmla="*/ 8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8" h="327">
                  <a:moveTo>
                    <a:pt x="179" y="85"/>
                  </a:moveTo>
                  <a:cubicBezTo>
                    <a:pt x="174" y="85"/>
                    <a:pt x="168" y="85"/>
                    <a:pt x="161" y="86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61" y="54"/>
                    <a:pt x="166" y="49"/>
                    <a:pt x="170" y="43"/>
                  </a:cubicBezTo>
                  <a:cubicBezTo>
                    <a:pt x="174" y="38"/>
                    <a:pt x="177" y="34"/>
                    <a:pt x="177" y="27"/>
                  </a:cubicBezTo>
                  <a:cubicBezTo>
                    <a:pt x="177" y="20"/>
                    <a:pt x="175" y="13"/>
                    <a:pt x="171" y="8"/>
                  </a:cubicBezTo>
                  <a:cubicBezTo>
                    <a:pt x="167" y="3"/>
                    <a:pt x="161" y="0"/>
                    <a:pt x="150" y="0"/>
                  </a:cubicBezTo>
                  <a:cubicBezTo>
                    <a:pt x="138" y="0"/>
                    <a:pt x="132" y="4"/>
                    <a:pt x="128" y="8"/>
                  </a:cubicBezTo>
                  <a:cubicBezTo>
                    <a:pt x="125" y="13"/>
                    <a:pt x="123" y="20"/>
                    <a:pt x="123" y="27"/>
                  </a:cubicBezTo>
                  <a:cubicBezTo>
                    <a:pt x="123" y="34"/>
                    <a:pt x="126" y="38"/>
                    <a:pt x="130" y="43"/>
                  </a:cubicBezTo>
                  <a:cubicBezTo>
                    <a:pt x="134" y="49"/>
                    <a:pt x="140" y="54"/>
                    <a:pt x="141" y="63"/>
                  </a:cubicBezTo>
                  <a:cubicBezTo>
                    <a:pt x="141" y="64"/>
                    <a:pt x="141" y="64"/>
                    <a:pt x="141" y="64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0" y="88"/>
                    <a:pt x="139" y="88"/>
                    <a:pt x="138" y="89"/>
                  </a:cubicBezTo>
                  <a:cubicBezTo>
                    <a:pt x="0" y="109"/>
                    <a:pt x="160" y="141"/>
                    <a:pt x="103" y="201"/>
                  </a:cubicBezTo>
                  <a:cubicBezTo>
                    <a:pt x="97" y="211"/>
                    <a:pt x="92" y="222"/>
                    <a:pt x="87" y="234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29" y="264"/>
                    <a:pt x="129" y="264"/>
                    <a:pt x="129" y="264"/>
                  </a:cubicBezTo>
                  <a:cubicBezTo>
                    <a:pt x="129" y="273"/>
                    <a:pt x="124" y="278"/>
                    <a:pt x="120" y="283"/>
                  </a:cubicBezTo>
                  <a:cubicBezTo>
                    <a:pt x="116" y="288"/>
                    <a:pt x="114" y="293"/>
                    <a:pt x="114" y="299"/>
                  </a:cubicBezTo>
                  <a:cubicBezTo>
                    <a:pt x="114" y="307"/>
                    <a:pt x="115" y="314"/>
                    <a:pt x="119" y="319"/>
                  </a:cubicBezTo>
                  <a:cubicBezTo>
                    <a:pt x="123" y="324"/>
                    <a:pt x="129" y="327"/>
                    <a:pt x="140" y="327"/>
                  </a:cubicBezTo>
                  <a:cubicBezTo>
                    <a:pt x="152" y="327"/>
                    <a:pt x="158" y="323"/>
                    <a:pt x="162" y="318"/>
                  </a:cubicBezTo>
                  <a:cubicBezTo>
                    <a:pt x="166" y="314"/>
                    <a:pt x="167" y="307"/>
                    <a:pt x="167" y="299"/>
                  </a:cubicBezTo>
                  <a:cubicBezTo>
                    <a:pt x="167" y="293"/>
                    <a:pt x="164" y="288"/>
                    <a:pt x="160" y="283"/>
                  </a:cubicBezTo>
                  <a:cubicBezTo>
                    <a:pt x="156" y="278"/>
                    <a:pt x="150" y="272"/>
                    <a:pt x="149" y="263"/>
                  </a:cubicBezTo>
                  <a:cubicBezTo>
                    <a:pt x="149" y="263"/>
                    <a:pt x="149" y="263"/>
                    <a:pt x="149" y="263"/>
                  </a:cubicBezTo>
                  <a:cubicBezTo>
                    <a:pt x="149" y="234"/>
                    <a:pt x="149" y="234"/>
                    <a:pt x="149" y="234"/>
                  </a:cubicBezTo>
                  <a:cubicBezTo>
                    <a:pt x="201" y="234"/>
                    <a:pt x="201" y="234"/>
                    <a:pt x="201" y="234"/>
                  </a:cubicBezTo>
                  <a:cubicBezTo>
                    <a:pt x="194" y="219"/>
                    <a:pt x="186" y="204"/>
                    <a:pt x="176" y="190"/>
                  </a:cubicBezTo>
                  <a:cubicBezTo>
                    <a:pt x="213" y="139"/>
                    <a:pt x="258" y="84"/>
                    <a:pt x="179" y="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916" y="2896"/>
              <a:ext cx="678" cy="684"/>
            </a:xfrm>
            <a:custGeom>
              <a:avLst/>
              <a:gdLst>
                <a:gd name="T0" fmla="*/ 203 w 286"/>
                <a:gd name="T1" fmla="*/ 198 h 289"/>
                <a:gd name="T2" fmla="*/ 286 w 286"/>
                <a:gd name="T3" fmla="*/ 198 h 289"/>
                <a:gd name="T4" fmla="*/ 269 w 286"/>
                <a:gd name="T5" fmla="*/ 0 h 289"/>
                <a:gd name="T6" fmla="*/ 205 w 286"/>
                <a:gd name="T7" fmla="*/ 0 h 289"/>
                <a:gd name="T8" fmla="*/ 205 w 286"/>
                <a:gd name="T9" fmla="*/ 8 h 289"/>
                <a:gd name="T10" fmla="*/ 212 w 286"/>
                <a:gd name="T11" fmla="*/ 18 h 289"/>
                <a:gd name="T12" fmla="*/ 223 w 286"/>
                <a:gd name="T13" fmla="*/ 45 h 289"/>
                <a:gd name="T14" fmla="*/ 213 w 286"/>
                <a:gd name="T15" fmla="*/ 75 h 289"/>
                <a:gd name="T16" fmla="*/ 179 w 286"/>
                <a:gd name="T17" fmla="*/ 90 h 289"/>
                <a:gd name="T18" fmla="*/ 143 w 286"/>
                <a:gd name="T19" fmla="*/ 75 h 289"/>
                <a:gd name="T20" fmla="*/ 134 w 286"/>
                <a:gd name="T21" fmla="*/ 45 h 289"/>
                <a:gd name="T22" fmla="*/ 144 w 286"/>
                <a:gd name="T23" fmla="*/ 19 h 289"/>
                <a:gd name="T24" fmla="*/ 149 w 286"/>
                <a:gd name="T25" fmla="*/ 10 h 289"/>
                <a:gd name="T26" fmla="*/ 149 w 286"/>
                <a:gd name="T27" fmla="*/ 0 h 289"/>
                <a:gd name="T28" fmla="*/ 93 w 286"/>
                <a:gd name="T29" fmla="*/ 0 h 289"/>
                <a:gd name="T30" fmla="*/ 93 w 286"/>
                <a:gd name="T31" fmla="*/ 100 h 289"/>
                <a:gd name="T32" fmla="*/ 63 w 286"/>
                <a:gd name="T33" fmla="*/ 100 h 289"/>
                <a:gd name="T34" fmla="*/ 44 w 286"/>
                <a:gd name="T35" fmla="*/ 91 h 289"/>
                <a:gd name="T36" fmla="*/ 28 w 286"/>
                <a:gd name="T37" fmla="*/ 84 h 289"/>
                <a:gd name="T38" fmla="*/ 8 w 286"/>
                <a:gd name="T39" fmla="*/ 90 h 289"/>
                <a:gd name="T40" fmla="*/ 0 w 286"/>
                <a:gd name="T41" fmla="*/ 111 h 289"/>
                <a:gd name="T42" fmla="*/ 9 w 286"/>
                <a:gd name="T43" fmla="*/ 132 h 289"/>
                <a:gd name="T44" fmla="*/ 28 w 286"/>
                <a:gd name="T45" fmla="*/ 138 h 289"/>
                <a:gd name="T46" fmla="*/ 44 w 286"/>
                <a:gd name="T47" fmla="*/ 131 h 289"/>
                <a:gd name="T48" fmla="*/ 64 w 286"/>
                <a:gd name="T49" fmla="*/ 120 h 289"/>
                <a:gd name="T50" fmla="*/ 64 w 286"/>
                <a:gd name="T51" fmla="*/ 120 h 289"/>
                <a:gd name="T52" fmla="*/ 93 w 286"/>
                <a:gd name="T53" fmla="*/ 120 h 289"/>
                <a:gd name="T54" fmla="*/ 93 w 286"/>
                <a:gd name="T55" fmla="*/ 198 h 289"/>
                <a:gd name="T56" fmla="*/ 183 w 286"/>
                <a:gd name="T57" fmla="*/ 198 h 289"/>
                <a:gd name="T58" fmla="*/ 183 w 286"/>
                <a:gd name="T59" fmla="*/ 226 h 289"/>
                <a:gd name="T60" fmla="*/ 174 w 286"/>
                <a:gd name="T61" fmla="*/ 245 h 289"/>
                <a:gd name="T62" fmla="*/ 168 w 286"/>
                <a:gd name="T63" fmla="*/ 261 h 289"/>
                <a:gd name="T64" fmla="*/ 173 w 286"/>
                <a:gd name="T65" fmla="*/ 281 h 289"/>
                <a:gd name="T66" fmla="*/ 194 w 286"/>
                <a:gd name="T67" fmla="*/ 289 h 289"/>
                <a:gd name="T68" fmla="*/ 216 w 286"/>
                <a:gd name="T69" fmla="*/ 280 h 289"/>
                <a:gd name="T70" fmla="*/ 221 w 286"/>
                <a:gd name="T71" fmla="*/ 261 h 289"/>
                <a:gd name="T72" fmla="*/ 214 w 286"/>
                <a:gd name="T73" fmla="*/ 245 h 289"/>
                <a:gd name="T74" fmla="*/ 203 w 286"/>
                <a:gd name="T75" fmla="*/ 225 h 289"/>
                <a:gd name="T76" fmla="*/ 203 w 286"/>
                <a:gd name="T77" fmla="*/ 225 h 289"/>
                <a:gd name="T78" fmla="*/ 203 w 286"/>
                <a:gd name="T79" fmla="*/ 19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6" h="289">
                  <a:moveTo>
                    <a:pt x="203" y="198"/>
                  </a:moveTo>
                  <a:cubicBezTo>
                    <a:pt x="286" y="198"/>
                    <a:pt x="286" y="198"/>
                    <a:pt x="286" y="198"/>
                  </a:cubicBezTo>
                  <a:cubicBezTo>
                    <a:pt x="270" y="118"/>
                    <a:pt x="268" y="55"/>
                    <a:pt x="269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9"/>
                    <a:pt x="206" y="11"/>
                    <a:pt x="212" y="18"/>
                  </a:cubicBezTo>
                  <a:cubicBezTo>
                    <a:pt x="217" y="24"/>
                    <a:pt x="223" y="33"/>
                    <a:pt x="223" y="45"/>
                  </a:cubicBezTo>
                  <a:cubicBezTo>
                    <a:pt x="223" y="55"/>
                    <a:pt x="221" y="66"/>
                    <a:pt x="213" y="75"/>
                  </a:cubicBezTo>
                  <a:cubicBezTo>
                    <a:pt x="206" y="84"/>
                    <a:pt x="193" y="90"/>
                    <a:pt x="179" y="90"/>
                  </a:cubicBezTo>
                  <a:cubicBezTo>
                    <a:pt x="164" y="90"/>
                    <a:pt x="150" y="84"/>
                    <a:pt x="143" y="75"/>
                  </a:cubicBezTo>
                  <a:cubicBezTo>
                    <a:pt x="136" y="66"/>
                    <a:pt x="134" y="55"/>
                    <a:pt x="134" y="45"/>
                  </a:cubicBezTo>
                  <a:cubicBezTo>
                    <a:pt x="134" y="34"/>
                    <a:pt x="139" y="25"/>
                    <a:pt x="144" y="19"/>
                  </a:cubicBezTo>
                  <a:cubicBezTo>
                    <a:pt x="149" y="12"/>
                    <a:pt x="149" y="11"/>
                    <a:pt x="149" y="1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00"/>
                    <a:pt x="93" y="100"/>
                    <a:pt x="9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54" y="100"/>
                    <a:pt x="49" y="94"/>
                    <a:pt x="44" y="91"/>
                  </a:cubicBezTo>
                  <a:cubicBezTo>
                    <a:pt x="39" y="87"/>
                    <a:pt x="34" y="84"/>
                    <a:pt x="28" y="84"/>
                  </a:cubicBezTo>
                  <a:cubicBezTo>
                    <a:pt x="20" y="84"/>
                    <a:pt x="13" y="86"/>
                    <a:pt x="8" y="90"/>
                  </a:cubicBezTo>
                  <a:cubicBezTo>
                    <a:pt x="3" y="94"/>
                    <a:pt x="0" y="100"/>
                    <a:pt x="0" y="111"/>
                  </a:cubicBezTo>
                  <a:cubicBezTo>
                    <a:pt x="0" y="122"/>
                    <a:pt x="4" y="129"/>
                    <a:pt x="9" y="132"/>
                  </a:cubicBezTo>
                  <a:cubicBezTo>
                    <a:pt x="13" y="136"/>
                    <a:pt x="20" y="138"/>
                    <a:pt x="28" y="138"/>
                  </a:cubicBezTo>
                  <a:cubicBezTo>
                    <a:pt x="34" y="138"/>
                    <a:pt x="39" y="135"/>
                    <a:pt x="44" y="131"/>
                  </a:cubicBezTo>
                  <a:cubicBezTo>
                    <a:pt x="49" y="127"/>
                    <a:pt x="55" y="121"/>
                    <a:pt x="64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183" y="198"/>
                    <a:pt x="183" y="198"/>
                    <a:pt x="183" y="198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3" y="235"/>
                    <a:pt x="178" y="240"/>
                    <a:pt x="174" y="245"/>
                  </a:cubicBezTo>
                  <a:cubicBezTo>
                    <a:pt x="170" y="250"/>
                    <a:pt x="168" y="255"/>
                    <a:pt x="168" y="261"/>
                  </a:cubicBezTo>
                  <a:cubicBezTo>
                    <a:pt x="168" y="269"/>
                    <a:pt x="169" y="276"/>
                    <a:pt x="173" y="281"/>
                  </a:cubicBezTo>
                  <a:cubicBezTo>
                    <a:pt x="177" y="286"/>
                    <a:pt x="183" y="289"/>
                    <a:pt x="194" y="289"/>
                  </a:cubicBezTo>
                  <a:cubicBezTo>
                    <a:pt x="206" y="289"/>
                    <a:pt x="212" y="285"/>
                    <a:pt x="216" y="280"/>
                  </a:cubicBezTo>
                  <a:cubicBezTo>
                    <a:pt x="220" y="276"/>
                    <a:pt x="221" y="269"/>
                    <a:pt x="221" y="261"/>
                  </a:cubicBezTo>
                  <a:cubicBezTo>
                    <a:pt x="221" y="255"/>
                    <a:pt x="218" y="250"/>
                    <a:pt x="214" y="245"/>
                  </a:cubicBezTo>
                  <a:cubicBezTo>
                    <a:pt x="210" y="240"/>
                    <a:pt x="204" y="234"/>
                    <a:pt x="203" y="225"/>
                  </a:cubicBezTo>
                  <a:cubicBezTo>
                    <a:pt x="203" y="225"/>
                    <a:pt x="203" y="225"/>
                    <a:pt x="203" y="225"/>
                  </a:cubicBezTo>
                  <a:lnTo>
                    <a:pt x="203" y="19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639" y="2896"/>
              <a:ext cx="461" cy="469"/>
            </a:xfrm>
            <a:custGeom>
              <a:avLst/>
              <a:gdLst>
                <a:gd name="T0" fmla="*/ 116 w 195"/>
                <a:gd name="T1" fmla="*/ 0 h 198"/>
                <a:gd name="T2" fmla="*/ 116 w 195"/>
                <a:gd name="T3" fmla="*/ 8 h 198"/>
                <a:gd name="T4" fmla="*/ 123 w 195"/>
                <a:gd name="T5" fmla="*/ 18 h 198"/>
                <a:gd name="T6" fmla="*/ 134 w 195"/>
                <a:gd name="T7" fmla="*/ 45 h 198"/>
                <a:gd name="T8" fmla="*/ 124 w 195"/>
                <a:gd name="T9" fmla="*/ 75 h 198"/>
                <a:gd name="T10" fmla="*/ 90 w 195"/>
                <a:gd name="T11" fmla="*/ 90 h 198"/>
                <a:gd name="T12" fmla="*/ 54 w 195"/>
                <a:gd name="T13" fmla="*/ 75 h 198"/>
                <a:gd name="T14" fmla="*/ 45 w 195"/>
                <a:gd name="T15" fmla="*/ 45 h 198"/>
                <a:gd name="T16" fmla="*/ 55 w 195"/>
                <a:gd name="T17" fmla="*/ 19 h 198"/>
                <a:gd name="T18" fmla="*/ 60 w 195"/>
                <a:gd name="T19" fmla="*/ 10 h 198"/>
                <a:gd name="T20" fmla="*/ 60 w 195"/>
                <a:gd name="T21" fmla="*/ 0 h 198"/>
                <a:gd name="T22" fmla="*/ 30 w 195"/>
                <a:gd name="T23" fmla="*/ 0 h 198"/>
                <a:gd name="T24" fmla="*/ 0 w 195"/>
                <a:gd name="T25" fmla="*/ 198 h 198"/>
                <a:gd name="T26" fmla="*/ 195 w 195"/>
                <a:gd name="T27" fmla="*/ 198 h 198"/>
                <a:gd name="T28" fmla="*/ 157 w 195"/>
                <a:gd name="T29" fmla="*/ 0 h 198"/>
                <a:gd name="T30" fmla="*/ 116 w 195"/>
                <a:gd name="T3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5" h="198">
                  <a:moveTo>
                    <a:pt x="116" y="0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6" y="9"/>
                    <a:pt x="117" y="11"/>
                    <a:pt x="123" y="18"/>
                  </a:cubicBezTo>
                  <a:cubicBezTo>
                    <a:pt x="128" y="24"/>
                    <a:pt x="134" y="33"/>
                    <a:pt x="134" y="45"/>
                  </a:cubicBezTo>
                  <a:cubicBezTo>
                    <a:pt x="134" y="55"/>
                    <a:pt x="132" y="66"/>
                    <a:pt x="124" y="75"/>
                  </a:cubicBezTo>
                  <a:cubicBezTo>
                    <a:pt x="117" y="84"/>
                    <a:pt x="104" y="90"/>
                    <a:pt x="90" y="90"/>
                  </a:cubicBezTo>
                  <a:cubicBezTo>
                    <a:pt x="75" y="90"/>
                    <a:pt x="61" y="84"/>
                    <a:pt x="54" y="75"/>
                  </a:cubicBezTo>
                  <a:cubicBezTo>
                    <a:pt x="47" y="66"/>
                    <a:pt x="45" y="55"/>
                    <a:pt x="45" y="45"/>
                  </a:cubicBezTo>
                  <a:cubicBezTo>
                    <a:pt x="45" y="34"/>
                    <a:pt x="50" y="25"/>
                    <a:pt x="55" y="19"/>
                  </a:cubicBezTo>
                  <a:cubicBezTo>
                    <a:pt x="60" y="12"/>
                    <a:pt x="60" y="11"/>
                    <a:pt x="60" y="1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61"/>
                    <a:pt x="7" y="139"/>
                    <a:pt x="0" y="198"/>
                  </a:cubicBezTo>
                  <a:cubicBezTo>
                    <a:pt x="195" y="198"/>
                    <a:pt x="195" y="198"/>
                    <a:pt x="195" y="198"/>
                  </a:cubicBezTo>
                  <a:cubicBezTo>
                    <a:pt x="173" y="138"/>
                    <a:pt x="178" y="66"/>
                    <a:pt x="157" y="0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112" y="2896"/>
              <a:ext cx="542" cy="684"/>
            </a:xfrm>
            <a:custGeom>
              <a:avLst/>
              <a:gdLst>
                <a:gd name="T0" fmla="*/ 156 w 229"/>
                <a:gd name="T1" fmla="*/ 8 h 289"/>
                <a:gd name="T2" fmla="*/ 163 w 229"/>
                <a:gd name="T3" fmla="*/ 18 h 289"/>
                <a:gd name="T4" fmla="*/ 174 w 229"/>
                <a:gd name="T5" fmla="*/ 45 h 289"/>
                <a:gd name="T6" fmla="*/ 164 w 229"/>
                <a:gd name="T7" fmla="*/ 75 h 289"/>
                <a:gd name="T8" fmla="*/ 130 w 229"/>
                <a:gd name="T9" fmla="*/ 90 h 289"/>
                <a:gd name="T10" fmla="*/ 94 w 229"/>
                <a:gd name="T11" fmla="*/ 75 h 289"/>
                <a:gd name="T12" fmla="*/ 85 w 229"/>
                <a:gd name="T13" fmla="*/ 45 h 289"/>
                <a:gd name="T14" fmla="*/ 95 w 229"/>
                <a:gd name="T15" fmla="*/ 19 h 289"/>
                <a:gd name="T16" fmla="*/ 100 w 229"/>
                <a:gd name="T17" fmla="*/ 10 h 289"/>
                <a:gd name="T18" fmla="*/ 100 w 229"/>
                <a:gd name="T19" fmla="*/ 0 h 289"/>
                <a:gd name="T20" fmla="*/ 28 w 229"/>
                <a:gd name="T21" fmla="*/ 0 h 289"/>
                <a:gd name="T22" fmla="*/ 0 w 229"/>
                <a:gd name="T23" fmla="*/ 198 h 289"/>
                <a:gd name="T24" fmla="*/ 110 w 229"/>
                <a:gd name="T25" fmla="*/ 198 h 289"/>
                <a:gd name="T26" fmla="*/ 110 w 229"/>
                <a:gd name="T27" fmla="*/ 226 h 289"/>
                <a:gd name="T28" fmla="*/ 101 w 229"/>
                <a:gd name="T29" fmla="*/ 245 h 289"/>
                <a:gd name="T30" fmla="*/ 95 w 229"/>
                <a:gd name="T31" fmla="*/ 261 h 289"/>
                <a:gd name="T32" fmla="*/ 100 w 229"/>
                <a:gd name="T33" fmla="*/ 281 h 289"/>
                <a:gd name="T34" fmla="*/ 121 w 229"/>
                <a:gd name="T35" fmla="*/ 289 h 289"/>
                <a:gd name="T36" fmla="*/ 143 w 229"/>
                <a:gd name="T37" fmla="*/ 280 h 289"/>
                <a:gd name="T38" fmla="*/ 148 w 229"/>
                <a:gd name="T39" fmla="*/ 261 h 289"/>
                <a:gd name="T40" fmla="*/ 141 w 229"/>
                <a:gd name="T41" fmla="*/ 245 h 289"/>
                <a:gd name="T42" fmla="*/ 130 w 229"/>
                <a:gd name="T43" fmla="*/ 225 h 289"/>
                <a:gd name="T44" fmla="*/ 130 w 229"/>
                <a:gd name="T45" fmla="*/ 225 h 289"/>
                <a:gd name="T46" fmla="*/ 130 w 229"/>
                <a:gd name="T47" fmla="*/ 198 h 289"/>
                <a:gd name="T48" fmla="*/ 229 w 229"/>
                <a:gd name="T49" fmla="*/ 198 h 289"/>
                <a:gd name="T50" fmla="*/ 229 w 229"/>
                <a:gd name="T51" fmla="*/ 0 h 289"/>
                <a:gd name="T52" fmla="*/ 156 w 229"/>
                <a:gd name="T53" fmla="*/ 0 h 289"/>
                <a:gd name="T54" fmla="*/ 156 w 229"/>
                <a:gd name="T55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9" h="289">
                  <a:moveTo>
                    <a:pt x="156" y="8"/>
                  </a:moveTo>
                  <a:cubicBezTo>
                    <a:pt x="156" y="9"/>
                    <a:pt x="157" y="11"/>
                    <a:pt x="163" y="18"/>
                  </a:cubicBezTo>
                  <a:cubicBezTo>
                    <a:pt x="168" y="24"/>
                    <a:pt x="174" y="33"/>
                    <a:pt x="174" y="45"/>
                  </a:cubicBezTo>
                  <a:cubicBezTo>
                    <a:pt x="174" y="55"/>
                    <a:pt x="172" y="66"/>
                    <a:pt x="164" y="75"/>
                  </a:cubicBezTo>
                  <a:cubicBezTo>
                    <a:pt x="157" y="84"/>
                    <a:pt x="144" y="90"/>
                    <a:pt x="130" y="90"/>
                  </a:cubicBezTo>
                  <a:cubicBezTo>
                    <a:pt x="115" y="90"/>
                    <a:pt x="101" y="84"/>
                    <a:pt x="94" y="75"/>
                  </a:cubicBezTo>
                  <a:cubicBezTo>
                    <a:pt x="87" y="66"/>
                    <a:pt x="85" y="55"/>
                    <a:pt x="85" y="45"/>
                  </a:cubicBezTo>
                  <a:cubicBezTo>
                    <a:pt x="85" y="34"/>
                    <a:pt x="90" y="25"/>
                    <a:pt x="95" y="19"/>
                  </a:cubicBezTo>
                  <a:cubicBezTo>
                    <a:pt x="100" y="12"/>
                    <a:pt x="100" y="11"/>
                    <a:pt x="100" y="1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53"/>
                    <a:pt x="8" y="114"/>
                    <a:pt x="0" y="198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0" y="235"/>
                    <a:pt x="105" y="240"/>
                    <a:pt x="101" y="245"/>
                  </a:cubicBezTo>
                  <a:cubicBezTo>
                    <a:pt x="97" y="250"/>
                    <a:pt x="95" y="255"/>
                    <a:pt x="95" y="261"/>
                  </a:cubicBezTo>
                  <a:cubicBezTo>
                    <a:pt x="95" y="269"/>
                    <a:pt x="96" y="276"/>
                    <a:pt x="100" y="281"/>
                  </a:cubicBezTo>
                  <a:cubicBezTo>
                    <a:pt x="104" y="286"/>
                    <a:pt x="110" y="289"/>
                    <a:pt x="121" y="289"/>
                  </a:cubicBezTo>
                  <a:cubicBezTo>
                    <a:pt x="133" y="289"/>
                    <a:pt x="139" y="285"/>
                    <a:pt x="143" y="280"/>
                  </a:cubicBezTo>
                  <a:cubicBezTo>
                    <a:pt x="147" y="276"/>
                    <a:pt x="148" y="269"/>
                    <a:pt x="148" y="261"/>
                  </a:cubicBezTo>
                  <a:cubicBezTo>
                    <a:pt x="148" y="255"/>
                    <a:pt x="145" y="250"/>
                    <a:pt x="141" y="245"/>
                  </a:cubicBezTo>
                  <a:cubicBezTo>
                    <a:pt x="137" y="240"/>
                    <a:pt x="131" y="234"/>
                    <a:pt x="130" y="225"/>
                  </a:cubicBezTo>
                  <a:cubicBezTo>
                    <a:pt x="130" y="225"/>
                    <a:pt x="130" y="225"/>
                    <a:pt x="130" y="225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156" y="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702" y="2896"/>
              <a:ext cx="554" cy="684"/>
            </a:xfrm>
            <a:custGeom>
              <a:avLst/>
              <a:gdLst>
                <a:gd name="T0" fmla="*/ 121 w 234"/>
                <a:gd name="T1" fmla="*/ 198 h 289"/>
                <a:gd name="T2" fmla="*/ 234 w 234"/>
                <a:gd name="T3" fmla="*/ 198 h 289"/>
                <a:gd name="T4" fmla="*/ 176 w 234"/>
                <a:gd name="T5" fmla="*/ 0 h 289"/>
                <a:gd name="T6" fmla="*/ 107 w 234"/>
                <a:gd name="T7" fmla="*/ 0 h 289"/>
                <a:gd name="T8" fmla="*/ 107 w 234"/>
                <a:gd name="T9" fmla="*/ 8 h 289"/>
                <a:gd name="T10" fmla="*/ 114 w 234"/>
                <a:gd name="T11" fmla="*/ 18 h 289"/>
                <a:gd name="T12" fmla="*/ 125 w 234"/>
                <a:gd name="T13" fmla="*/ 45 h 289"/>
                <a:gd name="T14" fmla="*/ 115 w 234"/>
                <a:gd name="T15" fmla="*/ 75 h 289"/>
                <a:gd name="T16" fmla="*/ 81 w 234"/>
                <a:gd name="T17" fmla="*/ 90 h 289"/>
                <a:gd name="T18" fmla="*/ 45 w 234"/>
                <a:gd name="T19" fmla="*/ 75 h 289"/>
                <a:gd name="T20" fmla="*/ 36 w 234"/>
                <a:gd name="T21" fmla="*/ 45 h 289"/>
                <a:gd name="T22" fmla="*/ 46 w 234"/>
                <a:gd name="T23" fmla="*/ 19 h 289"/>
                <a:gd name="T24" fmla="*/ 51 w 234"/>
                <a:gd name="T25" fmla="*/ 10 h 289"/>
                <a:gd name="T26" fmla="*/ 51 w 234"/>
                <a:gd name="T27" fmla="*/ 0 h 289"/>
                <a:gd name="T28" fmla="*/ 0 w 234"/>
                <a:gd name="T29" fmla="*/ 0 h 289"/>
                <a:gd name="T30" fmla="*/ 0 w 234"/>
                <a:gd name="T31" fmla="*/ 198 h 289"/>
                <a:gd name="T32" fmla="*/ 101 w 234"/>
                <a:gd name="T33" fmla="*/ 198 h 289"/>
                <a:gd name="T34" fmla="*/ 101 w 234"/>
                <a:gd name="T35" fmla="*/ 226 h 289"/>
                <a:gd name="T36" fmla="*/ 92 w 234"/>
                <a:gd name="T37" fmla="*/ 245 h 289"/>
                <a:gd name="T38" fmla="*/ 86 w 234"/>
                <a:gd name="T39" fmla="*/ 261 h 289"/>
                <a:gd name="T40" fmla="*/ 91 w 234"/>
                <a:gd name="T41" fmla="*/ 281 h 289"/>
                <a:gd name="T42" fmla="*/ 112 w 234"/>
                <a:gd name="T43" fmla="*/ 289 h 289"/>
                <a:gd name="T44" fmla="*/ 134 w 234"/>
                <a:gd name="T45" fmla="*/ 280 h 289"/>
                <a:gd name="T46" fmla="*/ 139 w 234"/>
                <a:gd name="T47" fmla="*/ 261 h 289"/>
                <a:gd name="T48" fmla="*/ 132 w 234"/>
                <a:gd name="T49" fmla="*/ 245 h 289"/>
                <a:gd name="T50" fmla="*/ 121 w 234"/>
                <a:gd name="T51" fmla="*/ 225 h 289"/>
                <a:gd name="T52" fmla="*/ 121 w 234"/>
                <a:gd name="T53" fmla="*/ 225 h 289"/>
                <a:gd name="T54" fmla="*/ 121 w 234"/>
                <a:gd name="T55" fmla="*/ 19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4" h="289">
                  <a:moveTo>
                    <a:pt x="121" y="198"/>
                  </a:moveTo>
                  <a:cubicBezTo>
                    <a:pt x="234" y="198"/>
                    <a:pt x="234" y="198"/>
                    <a:pt x="234" y="198"/>
                  </a:cubicBezTo>
                  <a:cubicBezTo>
                    <a:pt x="213" y="65"/>
                    <a:pt x="216" y="44"/>
                    <a:pt x="17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9"/>
                    <a:pt x="108" y="11"/>
                    <a:pt x="114" y="18"/>
                  </a:cubicBezTo>
                  <a:cubicBezTo>
                    <a:pt x="119" y="24"/>
                    <a:pt x="125" y="33"/>
                    <a:pt x="125" y="45"/>
                  </a:cubicBezTo>
                  <a:cubicBezTo>
                    <a:pt x="125" y="55"/>
                    <a:pt x="123" y="66"/>
                    <a:pt x="115" y="75"/>
                  </a:cubicBezTo>
                  <a:cubicBezTo>
                    <a:pt x="108" y="84"/>
                    <a:pt x="95" y="90"/>
                    <a:pt x="81" y="90"/>
                  </a:cubicBezTo>
                  <a:cubicBezTo>
                    <a:pt x="66" y="90"/>
                    <a:pt x="52" y="84"/>
                    <a:pt x="45" y="75"/>
                  </a:cubicBezTo>
                  <a:cubicBezTo>
                    <a:pt x="38" y="66"/>
                    <a:pt x="36" y="55"/>
                    <a:pt x="36" y="45"/>
                  </a:cubicBezTo>
                  <a:cubicBezTo>
                    <a:pt x="36" y="34"/>
                    <a:pt x="41" y="25"/>
                    <a:pt x="46" y="19"/>
                  </a:cubicBezTo>
                  <a:cubicBezTo>
                    <a:pt x="51" y="12"/>
                    <a:pt x="51" y="11"/>
                    <a:pt x="51" y="1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01" y="198"/>
                    <a:pt x="101" y="198"/>
                    <a:pt x="101" y="198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5"/>
                    <a:pt x="96" y="240"/>
                    <a:pt x="92" y="245"/>
                  </a:cubicBezTo>
                  <a:cubicBezTo>
                    <a:pt x="88" y="250"/>
                    <a:pt x="86" y="255"/>
                    <a:pt x="86" y="261"/>
                  </a:cubicBezTo>
                  <a:cubicBezTo>
                    <a:pt x="86" y="269"/>
                    <a:pt x="87" y="276"/>
                    <a:pt x="91" y="281"/>
                  </a:cubicBezTo>
                  <a:cubicBezTo>
                    <a:pt x="95" y="286"/>
                    <a:pt x="101" y="289"/>
                    <a:pt x="112" y="289"/>
                  </a:cubicBezTo>
                  <a:cubicBezTo>
                    <a:pt x="124" y="289"/>
                    <a:pt x="130" y="285"/>
                    <a:pt x="134" y="280"/>
                  </a:cubicBezTo>
                  <a:cubicBezTo>
                    <a:pt x="138" y="276"/>
                    <a:pt x="139" y="269"/>
                    <a:pt x="139" y="261"/>
                  </a:cubicBezTo>
                  <a:cubicBezTo>
                    <a:pt x="139" y="255"/>
                    <a:pt x="136" y="250"/>
                    <a:pt x="132" y="245"/>
                  </a:cubicBezTo>
                  <a:cubicBezTo>
                    <a:pt x="128" y="240"/>
                    <a:pt x="122" y="234"/>
                    <a:pt x="121" y="225"/>
                  </a:cubicBezTo>
                  <a:cubicBezTo>
                    <a:pt x="121" y="225"/>
                    <a:pt x="121" y="225"/>
                    <a:pt x="121" y="225"/>
                  </a:cubicBezTo>
                  <a:lnTo>
                    <a:pt x="121" y="1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346" y="3412"/>
              <a:ext cx="743" cy="521"/>
            </a:xfrm>
            <a:custGeom>
              <a:avLst/>
              <a:gdLst>
                <a:gd name="T0" fmla="*/ 198 w 314"/>
                <a:gd name="T1" fmla="*/ 6 h 220"/>
                <a:gd name="T2" fmla="*/ 205 w 314"/>
                <a:gd name="T3" fmla="*/ 16 h 220"/>
                <a:gd name="T4" fmla="*/ 216 w 314"/>
                <a:gd name="T5" fmla="*/ 43 h 220"/>
                <a:gd name="T6" fmla="*/ 206 w 314"/>
                <a:gd name="T7" fmla="*/ 73 h 220"/>
                <a:gd name="T8" fmla="*/ 172 w 314"/>
                <a:gd name="T9" fmla="*/ 88 h 220"/>
                <a:gd name="T10" fmla="*/ 136 w 314"/>
                <a:gd name="T11" fmla="*/ 73 h 220"/>
                <a:gd name="T12" fmla="*/ 127 w 314"/>
                <a:gd name="T13" fmla="*/ 43 h 220"/>
                <a:gd name="T14" fmla="*/ 137 w 314"/>
                <a:gd name="T15" fmla="*/ 17 h 220"/>
                <a:gd name="T16" fmla="*/ 142 w 314"/>
                <a:gd name="T17" fmla="*/ 8 h 220"/>
                <a:gd name="T18" fmla="*/ 142 w 314"/>
                <a:gd name="T19" fmla="*/ 0 h 220"/>
                <a:gd name="T20" fmla="*/ 33 w 314"/>
                <a:gd name="T21" fmla="*/ 0 h 220"/>
                <a:gd name="T22" fmla="*/ 23 w 314"/>
                <a:gd name="T23" fmla="*/ 39 h 220"/>
                <a:gd name="T24" fmla="*/ 153 w 314"/>
                <a:gd name="T25" fmla="*/ 220 h 220"/>
                <a:gd name="T26" fmla="*/ 314 w 314"/>
                <a:gd name="T27" fmla="*/ 219 h 220"/>
                <a:gd name="T28" fmla="*/ 314 w 314"/>
                <a:gd name="T29" fmla="*/ 159 h 220"/>
                <a:gd name="T30" fmla="*/ 306 w 314"/>
                <a:gd name="T31" fmla="*/ 159 h 220"/>
                <a:gd name="T32" fmla="*/ 296 w 314"/>
                <a:gd name="T33" fmla="*/ 166 h 220"/>
                <a:gd name="T34" fmla="*/ 269 w 314"/>
                <a:gd name="T35" fmla="*/ 177 h 220"/>
                <a:gd name="T36" fmla="*/ 238 w 314"/>
                <a:gd name="T37" fmla="*/ 168 h 220"/>
                <a:gd name="T38" fmla="*/ 224 w 314"/>
                <a:gd name="T39" fmla="*/ 133 h 220"/>
                <a:gd name="T40" fmla="*/ 238 w 314"/>
                <a:gd name="T41" fmla="*/ 98 h 220"/>
                <a:gd name="T42" fmla="*/ 269 w 314"/>
                <a:gd name="T43" fmla="*/ 88 h 220"/>
                <a:gd name="T44" fmla="*/ 295 w 314"/>
                <a:gd name="T45" fmla="*/ 98 h 220"/>
                <a:gd name="T46" fmla="*/ 304 w 314"/>
                <a:gd name="T47" fmla="*/ 104 h 220"/>
                <a:gd name="T48" fmla="*/ 314 w 314"/>
                <a:gd name="T49" fmla="*/ 104 h 220"/>
                <a:gd name="T50" fmla="*/ 314 w 314"/>
                <a:gd name="T51" fmla="*/ 0 h 220"/>
                <a:gd name="T52" fmla="*/ 198 w 314"/>
                <a:gd name="T53" fmla="*/ 0 h 220"/>
                <a:gd name="T54" fmla="*/ 198 w 314"/>
                <a:gd name="T55" fmla="*/ 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4" h="220">
                  <a:moveTo>
                    <a:pt x="198" y="6"/>
                  </a:moveTo>
                  <a:cubicBezTo>
                    <a:pt x="198" y="7"/>
                    <a:pt x="199" y="9"/>
                    <a:pt x="205" y="16"/>
                  </a:cubicBezTo>
                  <a:cubicBezTo>
                    <a:pt x="210" y="22"/>
                    <a:pt x="216" y="31"/>
                    <a:pt x="216" y="43"/>
                  </a:cubicBezTo>
                  <a:cubicBezTo>
                    <a:pt x="216" y="53"/>
                    <a:pt x="214" y="64"/>
                    <a:pt x="206" y="73"/>
                  </a:cubicBezTo>
                  <a:cubicBezTo>
                    <a:pt x="199" y="82"/>
                    <a:pt x="186" y="88"/>
                    <a:pt x="172" y="88"/>
                  </a:cubicBezTo>
                  <a:cubicBezTo>
                    <a:pt x="157" y="88"/>
                    <a:pt x="143" y="82"/>
                    <a:pt x="136" y="73"/>
                  </a:cubicBezTo>
                  <a:cubicBezTo>
                    <a:pt x="129" y="64"/>
                    <a:pt x="127" y="53"/>
                    <a:pt x="127" y="43"/>
                  </a:cubicBezTo>
                  <a:cubicBezTo>
                    <a:pt x="127" y="32"/>
                    <a:pt x="132" y="23"/>
                    <a:pt x="137" y="17"/>
                  </a:cubicBezTo>
                  <a:cubicBezTo>
                    <a:pt x="142" y="10"/>
                    <a:pt x="142" y="9"/>
                    <a:pt x="142" y="8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3"/>
                    <a:pt x="27" y="25"/>
                    <a:pt x="23" y="39"/>
                  </a:cubicBezTo>
                  <a:cubicBezTo>
                    <a:pt x="0" y="119"/>
                    <a:pt x="86" y="220"/>
                    <a:pt x="153" y="220"/>
                  </a:cubicBezTo>
                  <a:cubicBezTo>
                    <a:pt x="208" y="220"/>
                    <a:pt x="262" y="220"/>
                    <a:pt x="314" y="219"/>
                  </a:cubicBezTo>
                  <a:cubicBezTo>
                    <a:pt x="314" y="159"/>
                    <a:pt x="314" y="159"/>
                    <a:pt x="314" y="159"/>
                  </a:cubicBezTo>
                  <a:cubicBezTo>
                    <a:pt x="306" y="159"/>
                    <a:pt x="306" y="159"/>
                    <a:pt x="306" y="159"/>
                  </a:cubicBezTo>
                  <a:cubicBezTo>
                    <a:pt x="304" y="159"/>
                    <a:pt x="303" y="161"/>
                    <a:pt x="296" y="166"/>
                  </a:cubicBezTo>
                  <a:cubicBezTo>
                    <a:pt x="290" y="171"/>
                    <a:pt x="280" y="177"/>
                    <a:pt x="269" y="177"/>
                  </a:cubicBezTo>
                  <a:cubicBezTo>
                    <a:pt x="258" y="177"/>
                    <a:pt x="248" y="175"/>
                    <a:pt x="238" y="168"/>
                  </a:cubicBezTo>
                  <a:cubicBezTo>
                    <a:pt x="230" y="161"/>
                    <a:pt x="224" y="148"/>
                    <a:pt x="224" y="133"/>
                  </a:cubicBezTo>
                  <a:cubicBezTo>
                    <a:pt x="223" y="118"/>
                    <a:pt x="230" y="105"/>
                    <a:pt x="238" y="98"/>
                  </a:cubicBezTo>
                  <a:cubicBezTo>
                    <a:pt x="248" y="90"/>
                    <a:pt x="259" y="88"/>
                    <a:pt x="269" y="88"/>
                  </a:cubicBezTo>
                  <a:cubicBezTo>
                    <a:pt x="280" y="88"/>
                    <a:pt x="289" y="94"/>
                    <a:pt x="295" y="98"/>
                  </a:cubicBezTo>
                  <a:cubicBezTo>
                    <a:pt x="302" y="103"/>
                    <a:pt x="303" y="104"/>
                    <a:pt x="304" y="104"/>
                  </a:cubicBezTo>
                  <a:cubicBezTo>
                    <a:pt x="314" y="104"/>
                    <a:pt x="314" y="104"/>
                    <a:pt x="314" y="104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198" y="0"/>
                    <a:pt x="198" y="0"/>
                    <a:pt x="198" y="0"/>
                  </a:cubicBezTo>
                  <a:lnTo>
                    <a:pt x="198" y="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916" y="3412"/>
              <a:ext cx="966" cy="518"/>
            </a:xfrm>
            <a:custGeom>
              <a:avLst/>
              <a:gdLst>
                <a:gd name="T0" fmla="*/ 298 w 408"/>
                <a:gd name="T1" fmla="*/ 32 h 219"/>
                <a:gd name="T2" fmla="*/ 291 w 408"/>
                <a:gd name="T3" fmla="*/ 0 h 219"/>
                <a:gd name="T4" fmla="*/ 221 w 408"/>
                <a:gd name="T5" fmla="*/ 0 h 219"/>
                <a:gd name="T6" fmla="*/ 221 w 408"/>
                <a:gd name="T7" fmla="*/ 6 h 219"/>
                <a:gd name="T8" fmla="*/ 228 w 408"/>
                <a:gd name="T9" fmla="*/ 16 h 219"/>
                <a:gd name="T10" fmla="*/ 239 w 408"/>
                <a:gd name="T11" fmla="*/ 43 h 219"/>
                <a:gd name="T12" fmla="*/ 229 w 408"/>
                <a:gd name="T13" fmla="*/ 73 h 219"/>
                <a:gd name="T14" fmla="*/ 195 w 408"/>
                <a:gd name="T15" fmla="*/ 88 h 219"/>
                <a:gd name="T16" fmla="*/ 159 w 408"/>
                <a:gd name="T17" fmla="*/ 73 h 219"/>
                <a:gd name="T18" fmla="*/ 150 w 408"/>
                <a:gd name="T19" fmla="*/ 43 h 219"/>
                <a:gd name="T20" fmla="*/ 160 w 408"/>
                <a:gd name="T21" fmla="*/ 17 h 219"/>
                <a:gd name="T22" fmla="*/ 165 w 408"/>
                <a:gd name="T23" fmla="*/ 8 h 219"/>
                <a:gd name="T24" fmla="*/ 165 w 408"/>
                <a:gd name="T25" fmla="*/ 0 h 219"/>
                <a:gd name="T26" fmla="*/ 93 w 408"/>
                <a:gd name="T27" fmla="*/ 0 h 219"/>
                <a:gd name="T28" fmla="*/ 93 w 408"/>
                <a:gd name="T29" fmla="*/ 122 h 219"/>
                <a:gd name="T30" fmla="*/ 63 w 408"/>
                <a:gd name="T31" fmla="*/ 122 h 219"/>
                <a:gd name="T32" fmla="*/ 44 w 408"/>
                <a:gd name="T33" fmla="*/ 113 h 219"/>
                <a:gd name="T34" fmla="*/ 28 w 408"/>
                <a:gd name="T35" fmla="*/ 106 h 219"/>
                <a:gd name="T36" fmla="*/ 8 w 408"/>
                <a:gd name="T37" fmla="*/ 112 h 219"/>
                <a:gd name="T38" fmla="*/ 0 w 408"/>
                <a:gd name="T39" fmla="*/ 133 h 219"/>
                <a:gd name="T40" fmla="*/ 9 w 408"/>
                <a:gd name="T41" fmla="*/ 154 h 219"/>
                <a:gd name="T42" fmla="*/ 28 w 408"/>
                <a:gd name="T43" fmla="*/ 160 h 219"/>
                <a:gd name="T44" fmla="*/ 44 w 408"/>
                <a:gd name="T45" fmla="*/ 153 h 219"/>
                <a:gd name="T46" fmla="*/ 64 w 408"/>
                <a:gd name="T47" fmla="*/ 142 h 219"/>
                <a:gd name="T48" fmla="*/ 64 w 408"/>
                <a:gd name="T49" fmla="*/ 142 h 219"/>
                <a:gd name="T50" fmla="*/ 93 w 408"/>
                <a:gd name="T51" fmla="*/ 142 h 219"/>
                <a:gd name="T52" fmla="*/ 93 w 408"/>
                <a:gd name="T53" fmla="*/ 219 h 219"/>
                <a:gd name="T54" fmla="*/ 408 w 408"/>
                <a:gd name="T55" fmla="*/ 219 h 219"/>
                <a:gd name="T56" fmla="*/ 408 w 408"/>
                <a:gd name="T57" fmla="*/ 159 h 219"/>
                <a:gd name="T58" fmla="*/ 401 w 408"/>
                <a:gd name="T59" fmla="*/ 159 h 219"/>
                <a:gd name="T60" fmla="*/ 391 w 408"/>
                <a:gd name="T61" fmla="*/ 166 h 219"/>
                <a:gd name="T62" fmla="*/ 364 w 408"/>
                <a:gd name="T63" fmla="*/ 177 h 219"/>
                <a:gd name="T64" fmla="*/ 333 w 408"/>
                <a:gd name="T65" fmla="*/ 168 h 219"/>
                <a:gd name="T66" fmla="*/ 319 w 408"/>
                <a:gd name="T67" fmla="*/ 133 h 219"/>
                <a:gd name="T68" fmla="*/ 333 w 408"/>
                <a:gd name="T69" fmla="*/ 98 h 219"/>
                <a:gd name="T70" fmla="*/ 364 w 408"/>
                <a:gd name="T71" fmla="*/ 88 h 219"/>
                <a:gd name="T72" fmla="*/ 390 w 408"/>
                <a:gd name="T73" fmla="*/ 98 h 219"/>
                <a:gd name="T74" fmla="*/ 399 w 408"/>
                <a:gd name="T75" fmla="*/ 104 h 219"/>
                <a:gd name="T76" fmla="*/ 408 w 408"/>
                <a:gd name="T77" fmla="*/ 104 h 219"/>
                <a:gd name="T78" fmla="*/ 408 w 408"/>
                <a:gd name="T79" fmla="*/ 0 h 219"/>
                <a:gd name="T80" fmla="*/ 303 w 408"/>
                <a:gd name="T81" fmla="*/ 0 h 219"/>
                <a:gd name="T82" fmla="*/ 298 w 408"/>
                <a:gd name="T83" fmla="*/ 3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8" h="219">
                  <a:moveTo>
                    <a:pt x="298" y="32"/>
                  </a:moveTo>
                  <a:cubicBezTo>
                    <a:pt x="295" y="21"/>
                    <a:pt x="293" y="11"/>
                    <a:pt x="291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1" y="7"/>
                    <a:pt x="222" y="9"/>
                    <a:pt x="228" y="16"/>
                  </a:cubicBezTo>
                  <a:cubicBezTo>
                    <a:pt x="233" y="22"/>
                    <a:pt x="239" y="31"/>
                    <a:pt x="239" y="43"/>
                  </a:cubicBezTo>
                  <a:cubicBezTo>
                    <a:pt x="239" y="53"/>
                    <a:pt x="237" y="64"/>
                    <a:pt x="229" y="73"/>
                  </a:cubicBezTo>
                  <a:cubicBezTo>
                    <a:pt x="222" y="82"/>
                    <a:pt x="209" y="88"/>
                    <a:pt x="195" y="88"/>
                  </a:cubicBezTo>
                  <a:cubicBezTo>
                    <a:pt x="180" y="88"/>
                    <a:pt x="166" y="82"/>
                    <a:pt x="159" y="73"/>
                  </a:cubicBezTo>
                  <a:cubicBezTo>
                    <a:pt x="152" y="64"/>
                    <a:pt x="150" y="53"/>
                    <a:pt x="150" y="43"/>
                  </a:cubicBezTo>
                  <a:cubicBezTo>
                    <a:pt x="150" y="32"/>
                    <a:pt x="155" y="23"/>
                    <a:pt x="160" y="17"/>
                  </a:cubicBezTo>
                  <a:cubicBezTo>
                    <a:pt x="165" y="10"/>
                    <a:pt x="165" y="9"/>
                    <a:pt x="165" y="8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54" y="122"/>
                    <a:pt x="49" y="116"/>
                    <a:pt x="44" y="113"/>
                  </a:cubicBezTo>
                  <a:cubicBezTo>
                    <a:pt x="39" y="109"/>
                    <a:pt x="34" y="106"/>
                    <a:pt x="28" y="106"/>
                  </a:cubicBezTo>
                  <a:cubicBezTo>
                    <a:pt x="20" y="106"/>
                    <a:pt x="13" y="108"/>
                    <a:pt x="8" y="112"/>
                  </a:cubicBezTo>
                  <a:cubicBezTo>
                    <a:pt x="3" y="116"/>
                    <a:pt x="0" y="122"/>
                    <a:pt x="0" y="133"/>
                  </a:cubicBezTo>
                  <a:cubicBezTo>
                    <a:pt x="0" y="144"/>
                    <a:pt x="4" y="151"/>
                    <a:pt x="9" y="154"/>
                  </a:cubicBezTo>
                  <a:cubicBezTo>
                    <a:pt x="13" y="158"/>
                    <a:pt x="20" y="160"/>
                    <a:pt x="28" y="160"/>
                  </a:cubicBezTo>
                  <a:cubicBezTo>
                    <a:pt x="34" y="160"/>
                    <a:pt x="39" y="157"/>
                    <a:pt x="44" y="153"/>
                  </a:cubicBezTo>
                  <a:cubicBezTo>
                    <a:pt x="49" y="149"/>
                    <a:pt x="55" y="143"/>
                    <a:pt x="64" y="142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3" y="219"/>
                    <a:pt x="93" y="219"/>
                    <a:pt x="93" y="219"/>
                  </a:cubicBezTo>
                  <a:cubicBezTo>
                    <a:pt x="200" y="219"/>
                    <a:pt x="303" y="219"/>
                    <a:pt x="408" y="219"/>
                  </a:cubicBezTo>
                  <a:cubicBezTo>
                    <a:pt x="408" y="159"/>
                    <a:pt x="408" y="159"/>
                    <a:pt x="408" y="159"/>
                  </a:cubicBezTo>
                  <a:cubicBezTo>
                    <a:pt x="401" y="159"/>
                    <a:pt x="401" y="159"/>
                    <a:pt x="401" y="159"/>
                  </a:cubicBezTo>
                  <a:cubicBezTo>
                    <a:pt x="399" y="159"/>
                    <a:pt x="398" y="161"/>
                    <a:pt x="391" y="166"/>
                  </a:cubicBezTo>
                  <a:cubicBezTo>
                    <a:pt x="385" y="171"/>
                    <a:pt x="375" y="177"/>
                    <a:pt x="364" y="177"/>
                  </a:cubicBezTo>
                  <a:cubicBezTo>
                    <a:pt x="353" y="177"/>
                    <a:pt x="343" y="175"/>
                    <a:pt x="333" y="168"/>
                  </a:cubicBezTo>
                  <a:cubicBezTo>
                    <a:pt x="325" y="161"/>
                    <a:pt x="319" y="148"/>
                    <a:pt x="319" y="133"/>
                  </a:cubicBezTo>
                  <a:cubicBezTo>
                    <a:pt x="318" y="118"/>
                    <a:pt x="325" y="105"/>
                    <a:pt x="333" y="98"/>
                  </a:cubicBezTo>
                  <a:cubicBezTo>
                    <a:pt x="343" y="90"/>
                    <a:pt x="354" y="88"/>
                    <a:pt x="364" y="88"/>
                  </a:cubicBezTo>
                  <a:cubicBezTo>
                    <a:pt x="375" y="88"/>
                    <a:pt x="384" y="94"/>
                    <a:pt x="390" y="98"/>
                  </a:cubicBezTo>
                  <a:cubicBezTo>
                    <a:pt x="397" y="103"/>
                    <a:pt x="398" y="104"/>
                    <a:pt x="399" y="104"/>
                  </a:cubicBezTo>
                  <a:cubicBezTo>
                    <a:pt x="408" y="104"/>
                    <a:pt x="408" y="104"/>
                    <a:pt x="408" y="104"/>
                  </a:cubicBezTo>
                  <a:cubicBezTo>
                    <a:pt x="408" y="0"/>
                    <a:pt x="408" y="0"/>
                    <a:pt x="408" y="0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301" y="12"/>
                    <a:pt x="300" y="23"/>
                    <a:pt x="298" y="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712" y="3412"/>
              <a:ext cx="942" cy="521"/>
            </a:xfrm>
            <a:custGeom>
              <a:avLst/>
              <a:gdLst>
                <a:gd name="T0" fmla="*/ 317 w 398"/>
                <a:gd name="T1" fmla="*/ 6 h 220"/>
                <a:gd name="T2" fmla="*/ 324 w 398"/>
                <a:gd name="T3" fmla="*/ 16 h 220"/>
                <a:gd name="T4" fmla="*/ 335 w 398"/>
                <a:gd name="T5" fmla="*/ 43 h 220"/>
                <a:gd name="T6" fmla="*/ 325 w 398"/>
                <a:gd name="T7" fmla="*/ 73 h 220"/>
                <a:gd name="T8" fmla="*/ 291 w 398"/>
                <a:gd name="T9" fmla="*/ 88 h 220"/>
                <a:gd name="T10" fmla="*/ 255 w 398"/>
                <a:gd name="T11" fmla="*/ 73 h 220"/>
                <a:gd name="T12" fmla="*/ 246 w 398"/>
                <a:gd name="T13" fmla="*/ 43 h 220"/>
                <a:gd name="T14" fmla="*/ 256 w 398"/>
                <a:gd name="T15" fmla="*/ 17 h 220"/>
                <a:gd name="T16" fmla="*/ 261 w 398"/>
                <a:gd name="T17" fmla="*/ 8 h 220"/>
                <a:gd name="T18" fmla="*/ 261 w 398"/>
                <a:gd name="T19" fmla="*/ 0 h 220"/>
                <a:gd name="T20" fmla="*/ 92 w 398"/>
                <a:gd name="T21" fmla="*/ 0 h 220"/>
                <a:gd name="T22" fmla="*/ 92 w 398"/>
                <a:gd name="T23" fmla="*/ 122 h 220"/>
                <a:gd name="T24" fmla="*/ 63 w 398"/>
                <a:gd name="T25" fmla="*/ 122 h 220"/>
                <a:gd name="T26" fmla="*/ 44 w 398"/>
                <a:gd name="T27" fmla="*/ 113 h 220"/>
                <a:gd name="T28" fmla="*/ 28 w 398"/>
                <a:gd name="T29" fmla="*/ 106 h 220"/>
                <a:gd name="T30" fmla="*/ 8 w 398"/>
                <a:gd name="T31" fmla="*/ 112 h 220"/>
                <a:gd name="T32" fmla="*/ 0 w 398"/>
                <a:gd name="T33" fmla="*/ 133 h 220"/>
                <a:gd name="T34" fmla="*/ 9 w 398"/>
                <a:gd name="T35" fmla="*/ 154 h 220"/>
                <a:gd name="T36" fmla="*/ 28 w 398"/>
                <a:gd name="T37" fmla="*/ 160 h 220"/>
                <a:gd name="T38" fmla="*/ 44 w 398"/>
                <a:gd name="T39" fmla="*/ 153 h 220"/>
                <a:gd name="T40" fmla="*/ 64 w 398"/>
                <a:gd name="T41" fmla="*/ 142 h 220"/>
                <a:gd name="T42" fmla="*/ 64 w 398"/>
                <a:gd name="T43" fmla="*/ 142 h 220"/>
                <a:gd name="T44" fmla="*/ 92 w 398"/>
                <a:gd name="T45" fmla="*/ 142 h 220"/>
                <a:gd name="T46" fmla="*/ 92 w 398"/>
                <a:gd name="T47" fmla="*/ 219 h 220"/>
                <a:gd name="T48" fmla="*/ 398 w 398"/>
                <a:gd name="T49" fmla="*/ 220 h 220"/>
                <a:gd name="T50" fmla="*/ 398 w 398"/>
                <a:gd name="T51" fmla="*/ 159 h 220"/>
                <a:gd name="T52" fmla="*/ 385 w 398"/>
                <a:gd name="T53" fmla="*/ 159 h 220"/>
                <a:gd name="T54" fmla="*/ 375 w 398"/>
                <a:gd name="T55" fmla="*/ 166 h 220"/>
                <a:gd name="T56" fmla="*/ 348 w 398"/>
                <a:gd name="T57" fmla="*/ 177 h 220"/>
                <a:gd name="T58" fmla="*/ 317 w 398"/>
                <a:gd name="T59" fmla="*/ 168 h 220"/>
                <a:gd name="T60" fmla="*/ 303 w 398"/>
                <a:gd name="T61" fmla="*/ 133 h 220"/>
                <a:gd name="T62" fmla="*/ 317 w 398"/>
                <a:gd name="T63" fmla="*/ 98 h 220"/>
                <a:gd name="T64" fmla="*/ 348 w 398"/>
                <a:gd name="T65" fmla="*/ 88 h 220"/>
                <a:gd name="T66" fmla="*/ 374 w 398"/>
                <a:gd name="T67" fmla="*/ 98 h 220"/>
                <a:gd name="T68" fmla="*/ 383 w 398"/>
                <a:gd name="T69" fmla="*/ 104 h 220"/>
                <a:gd name="T70" fmla="*/ 398 w 398"/>
                <a:gd name="T71" fmla="*/ 104 h 220"/>
                <a:gd name="T72" fmla="*/ 398 w 398"/>
                <a:gd name="T73" fmla="*/ 0 h 220"/>
                <a:gd name="T74" fmla="*/ 317 w 398"/>
                <a:gd name="T75" fmla="*/ 0 h 220"/>
                <a:gd name="T76" fmla="*/ 317 w 398"/>
                <a:gd name="T77" fmla="*/ 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8" h="220">
                  <a:moveTo>
                    <a:pt x="317" y="6"/>
                  </a:moveTo>
                  <a:cubicBezTo>
                    <a:pt x="317" y="7"/>
                    <a:pt x="318" y="9"/>
                    <a:pt x="324" y="16"/>
                  </a:cubicBezTo>
                  <a:cubicBezTo>
                    <a:pt x="329" y="22"/>
                    <a:pt x="335" y="31"/>
                    <a:pt x="335" y="43"/>
                  </a:cubicBezTo>
                  <a:cubicBezTo>
                    <a:pt x="335" y="53"/>
                    <a:pt x="333" y="64"/>
                    <a:pt x="325" y="73"/>
                  </a:cubicBezTo>
                  <a:cubicBezTo>
                    <a:pt x="318" y="82"/>
                    <a:pt x="305" y="88"/>
                    <a:pt x="291" y="88"/>
                  </a:cubicBezTo>
                  <a:cubicBezTo>
                    <a:pt x="276" y="88"/>
                    <a:pt x="262" y="82"/>
                    <a:pt x="255" y="73"/>
                  </a:cubicBezTo>
                  <a:cubicBezTo>
                    <a:pt x="248" y="64"/>
                    <a:pt x="246" y="53"/>
                    <a:pt x="246" y="43"/>
                  </a:cubicBezTo>
                  <a:cubicBezTo>
                    <a:pt x="246" y="32"/>
                    <a:pt x="251" y="23"/>
                    <a:pt x="256" y="17"/>
                  </a:cubicBezTo>
                  <a:cubicBezTo>
                    <a:pt x="261" y="10"/>
                    <a:pt x="261" y="9"/>
                    <a:pt x="261" y="8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54" y="122"/>
                    <a:pt x="49" y="116"/>
                    <a:pt x="44" y="113"/>
                  </a:cubicBezTo>
                  <a:cubicBezTo>
                    <a:pt x="39" y="109"/>
                    <a:pt x="34" y="106"/>
                    <a:pt x="28" y="106"/>
                  </a:cubicBezTo>
                  <a:cubicBezTo>
                    <a:pt x="20" y="106"/>
                    <a:pt x="13" y="108"/>
                    <a:pt x="8" y="112"/>
                  </a:cubicBezTo>
                  <a:cubicBezTo>
                    <a:pt x="3" y="116"/>
                    <a:pt x="0" y="122"/>
                    <a:pt x="0" y="133"/>
                  </a:cubicBezTo>
                  <a:cubicBezTo>
                    <a:pt x="0" y="144"/>
                    <a:pt x="4" y="151"/>
                    <a:pt x="9" y="154"/>
                  </a:cubicBezTo>
                  <a:cubicBezTo>
                    <a:pt x="13" y="158"/>
                    <a:pt x="20" y="160"/>
                    <a:pt x="28" y="160"/>
                  </a:cubicBezTo>
                  <a:cubicBezTo>
                    <a:pt x="34" y="160"/>
                    <a:pt x="39" y="157"/>
                    <a:pt x="44" y="153"/>
                  </a:cubicBezTo>
                  <a:cubicBezTo>
                    <a:pt x="49" y="149"/>
                    <a:pt x="55" y="143"/>
                    <a:pt x="64" y="142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190" y="220"/>
                    <a:pt x="290" y="220"/>
                    <a:pt x="398" y="220"/>
                  </a:cubicBezTo>
                  <a:cubicBezTo>
                    <a:pt x="398" y="159"/>
                    <a:pt x="398" y="159"/>
                    <a:pt x="398" y="159"/>
                  </a:cubicBezTo>
                  <a:cubicBezTo>
                    <a:pt x="385" y="159"/>
                    <a:pt x="385" y="159"/>
                    <a:pt x="385" y="159"/>
                  </a:cubicBezTo>
                  <a:cubicBezTo>
                    <a:pt x="383" y="159"/>
                    <a:pt x="382" y="161"/>
                    <a:pt x="375" y="166"/>
                  </a:cubicBezTo>
                  <a:cubicBezTo>
                    <a:pt x="369" y="171"/>
                    <a:pt x="359" y="177"/>
                    <a:pt x="348" y="177"/>
                  </a:cubicBezTo>
                  <a:cubicBezTo>
                    <a:pt x="337" y="177"/>
                    <a:pt x="327" y="175"/>
                    <a:pt x="317" y="168"/>
                  </a:cubicBezTo>
                  <a:cubicBezTo>
                    <a:pt x="309" y="161"/>
                    <a:pt x="303" y="148"/>
                    <a:pt x="303" y="133"/>
                  </a:cubicBezTo>
                  <a:cubicBezTo>
                    <a:pt x="302" y="118"/>
                    <a:pt x="309" y="105"/>
                    <a:pt x="317" y="98"/>
                  </a:cubicBezTo>
                  <a:cubicBezTo>
                    <a:pt x="327" y="90"/>
                    <a:pt x="338" y="88"/>
                    <a:pt x="348" y="88"/>
                  </a:cubicBezTo>
                  <a:cubicBezTo>
                    <a:pt x="359" y="88"/>
                    <a:pt x="368" y="94"/>
                    <a:pt x="374" y="98"/>
                  </a:cubicBezTo>
                  <a:cubicBezTo>
                    <a:pt x="381" y="103"/>
                    <a:pt x="382" y="104"/>
                    <a:pt x="383" y="104"/>
                  </a:cubicBezTo>
                  <a:cubicBezTo>
                    <a:pt x="398" y="104"/>
                    <a:pt x="398" y="104"/>
                    <a:pt x="398" y="104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317" y="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470" y="3412"/>
              <a:ext cx="845" cy="521"/>
            </a:xfrm>
            <a:custGeom>
              <a:avLst/>
              <a:gdLst>
                <a:gd name="T0" fmla="*/ 335 w 357"/>
                <a:gd name="T1" fmla="*/ 0 h 220"/>
                <a:gd name="T2" fmla="*/ 237 w 357"/>
                <a:gd name="T3" fmla="*/ 0 h 220"/>
                <a:gd name="T4" fmla="*/ 237 w 357"/>
                <a:gd name="T5" fmla="*/ 6 h 220"/>
                <a:gd name="T6" fmla="*/ 244 w 357"/>
                <a:gd name="T7" fmla="*/ 16 h 220"/>
                <a:gd name="T8" fmla="*/ 255 w 357"/>
                <a:gd name="T9" fmla="*/ 43 h 220"/>
                <a:gd name="T10" fmla="*/ 245 w 357"/>
                <a:gd name="T11" fmla="*/ 73 h 220"/>
                <a:gd name="T12" fmla="*/ 211 w 357"/>
                <a:gd name="T13" fmla="*/ 88 h 220"/>
                <a:gd name="T14" fmla="*/ 175 w 357"/>
                <a:gd name="T15" fmla="*/ 73 h 220"/>
                <a:gd name="T16" fmla="*/ 166 w 357"/>
                <a:gd name="T17" fmla="*/ 43 h 220"/>
                <a:gd name="T18" fmla="*/ 176 w 357"/>
                <a:gd name="T19" fmla="*/ 17 h 220"/>
                <a:gd name="T20" fmla="*/ 181 w 357"/>
                <a:gd name="T21" fmla="*/ 8 h 220"/>
                <a:gd name="T22" fmla="*/ 181 w 357"/>
                <a:gd name="T23" fmla="*/ 0 h 220"/>
                <a:gd name="T24" fmla="*/ 98 w 357"/>
                <a:gd name="T25" fmla="*/ 0 h 220"/>
                <a:gd name="T26" fmla="*/ 98 w 357"/>
                <a:gd name="T27" fmla="*/ 122 h 220"/>
                <a:gd name="T28" fmla="*/ 63 w 357"/>
                <a:gd name="T29" fmla="*/ 122 h 220"/>
                <a:gd name="T30" fmla="*/ 44 w 357"/>
                <a:gd name="T31" fmla="*/ 113 h 220"/>
                <a:gd name="T32" fmla="*/ 28 w 357"/>
                <a:gd name="T33" fmla="*/ 106 h 220"/>
                <a:gd name="T34" fmla="*/ 8 w 357"/>
                <a:gd name="T35" fmla="*/ 112 h 220"/>
                <a:gd name="T36" fmla="*/ 0 w 357"/>
                <a:gd name="T37" fmla="*/ 133 h 220"/>
                <a:gd name="T38" fmla="*/ 9 w 357"/>
                <a:gd name="T39" fmla="*/ 154 h 220"/>
                <a:gd name="T40" fmla="*/ 28 w 357"/>
                <a:gd name="T41" fmla="*/ 160 h 220"/>
                <a:gd name="T42" fmla="*/ 44 w 357"/>
                <a:gd name="T43" fmla="*/ 153 h 220"/>
                <a:gd name="T44" fmla="*/ 64 w 357"/>
                <a:gd name="T45" fmla="*/ 142 h 220"/>
                <a:gd name="T46" fmla="*/ 64 w 357"/>
                <a:gd name="T47" fmla="*/ 142 h 220"/>
                <a:gd name="T48" fmla="*/ 98 w 357"/>
                <a:gd name="T49" fmla="*/ 142 h 220"/>
                <a:gd name="T50" fmla="*/ 98 w 357"/>
                <a:gd name="T51" fmla="*/ 220 h 220"/>
                <a:gd name="T52" fmla="*/ 208 w 357"/>
                <a:gd name="T53" fmla="*/ 220 h 220"/>
                <a:gd name="T54" fmla="*/ 344 w 357"/>
                <a:gd name="T55" fmla="*/ 59 h 220"/>
                <a:gd name="T56" fmla="*/ 335 w 357"/>
                <a:gd name="T5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7" h="220">
                  <a:moveTo>
                    <a:pt x="335" y="0"/>
                  </a:moveTo>
                  <a:cubicBezTo>
                    <a:pt x="237" y="0"/>
                    <a:pt x="237" y="0"/>
                    <a:pt x="237" y="0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37" y="7"/>
                    <a:pt x="238" y="9"/>
                    <a:pt x="244" y="16"/>
                  </a:cubicBezTo>
                  <a:cubicBezTo>
                    <a:pt x="249" y="22"/>
                    <a:pt x="255" y="31"/>
                    <a:pt x="255" y="43"/>
                  </a:cubicBezTo>
                  <a:cubicBezTo>
                    <a:pt x="255" y="53"/>
                    <a:pt x="253" y="64"/>
                    <a:pt x="245" y="73"/>
                  </a:cubicBezTo>
                  <a:cubicBezTo>
                    <a:pt x="238" y="82"/>
                    <a:pt x="225" y="88"/>
                    <a:pt x="211" y="88"/>
                  </a:cubicBezTo>
                  <a:cubicBezTo>
                    <a:pt x="196" y="88"/>
                    <a:pt x="182" y="82"/>
                    <a:pt x="175" y="73"/>
                  </a:cubicBezTo>
                  <a:cubicBezTo>
                    <a:pt x="168" y="64"/>
                    <a:pt x="166" y="53"/>
                    <a:pt x="166" y="43"/>
                  </a:cubicBezTo>
                  <a:cubicBezTo>
                    <a:pt x="166" y="32"/>
                    <a:pt x="171" y="23"/>
                    <a:pt x="176" y="17"/>
                  </a:cubicBezTo>
                  <a:cubicBezTo>
                    <a:pt x="181" y="10"/>
                    <a:pt x="181" y="9"/>
                    <a:pt x="181" y="8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54" y="122"/>
                    <a:pt x="49" y="116"/>
                    <a:pt x="44" y="113"/>
                  </a:cubicBezTo>
                  <a:cubicBezTo>
                    <a:pt x="39" y="109"/>
                    <a:pt x="34" y="106"/>
                    <a:pt x="28" y="106"/>
                  </a:cubicBezTo>
                  <a:cubicBezTo>
                    <a:pt x="20" y="106"/>
                    <a:pt x="13" y="108"/>
                    <a:pt x="8" y="112"/>
                  </a:cubicBezTo>
                  <a:cubicBezTo>
                    <a:pt x="3" y="116"/>
                    <a:pt x="0" y="122"/>
                    <a:pt x="0" y="133"/>
                  </a:cubicBezTo>
                  <a:cubicBezTo>
                    <a:pt x="0" y="144"/>
                    <a:pt x="4" y="151"/>
                    <a:pt x="9" y="154"/>
                  </a:cubicBezTo>
                  <a:cubicBezTo>
                    <a:pt x="13" y="158"/>
                    <a:pt x="20" y="160"/>
                    <a:pt x="28" y="160"/>
                  </a:cubicBezTo>
                  <a:cubicBezTo>
                    <a:pt x="34" y="160"/>
                    <a:pt x="39" y="157"/>
                    <a:pt x="44" y="153"/>
                  </a:cubicBezTo>
                  <a:cubicBezTo>
                    <a:pt x="49" y="149"/>
                    <a:pt x="55" y="143"/>
                    <a:pt x="64" y="142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220"/>
                    <a:pt x="98" y="220"/>
                    <a:pt x="98" y="220"/>
                  </a:cubicBezTo>
                  <a:cubicBezTo>
                    <a:pt x="135" y="220"/>
                    <a:pt x="169" y="220"/>
                    <a:pt x="208" y="220"/>
                  </a:cubicBezTo>
                  <a:cubicBezTo>
                    <a:pt x="270" y="220"/>
                    <a:pt x="357" y="135"/>
                    <a:pt x="344" y="59"/>
                  </a:cubicBezTo>
                  <a:cubicBezTo>
                    <a:pt x="341" y="37"/>
                    <a:pt x="337" y="18"/>
                    <a:pt x="3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6" name="AutoShape 84"/>
          <p:cNvSpPr>
            <a:spLocks noChangeAspect="1"/>
          </p:cNvSpPr>
          <p:nvPr/>
        </p:nvSpPr>
        <p:spPr bwMode="auto">
          <a:xfrm>
            <a:off x="8425329" y="3946163"/>
            <a:ext cx="398661" cy="4003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sp>
        <p:nvSpPr>
          <p:cNvPr id="37" name="Freeform 102"/>
          <p:cNvSpPr>
            <a:spLocks noChangeAspect="1" noChangeArrowheads="1"/>
          </p:cNvSpPr>
          <p:nvPr/>
        </p:nvSpPr>
        <p:spPr bwMode="auto">
          <a:xfrm>
            <a:off x="8390479" y="5103508"/>
            <a:ext cx="468363" cy="418622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8" name="Group 4681"/>
          <p:cNvGrpSpPr>
            <a:grpSpLocks noChangeAspect="1"/>
          </p:cNvGrpSpPr>
          <p:nvPr/>
        </p:nvGrpSpPr>
        <p:grpSpPr bwMode="auto">
          <a:xfrm>
            <a:off x="5531442" y="5053841"/>
            <a:ext cx="349771" cy="458440"/>
            <a:chOff x="4576763" y="2300287"/>
            <a:chExt cx="276225" cy="361950"/>
          </a:xfrm>
          <a:solidFill>
            <a:schemeClr val="accent4"/>
          </a:solidFill>
        </p:grpSpPr>
        <p:sp>
          <p:nvSpPr>
            <p:cNvPr id="39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49" name="Freeform 48"/>
          <p:cNvSpPr>
            <a:spLocks noChangeAspect="1" noChangeArrowheads="1"/>
          </p:cNvSpPr>
          <p:nvPr/>
        </p:nvSpPr>
        <p:spPr bwMode="auto">
          <a:xfrm>
            <a:off x="5521932" y="3952049"/>
            <a:ext cx="368791" cy="441387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6051713" y="3846386"/>
            <a:ext cx="2315507" cy="788448"/>
            <a:chOff x="6051713" y="3626221"/>
            <a:chExt cx="2315507" cy="788448"/>
          </a:xfrm>
        </p:grpSpPr>
        <p:sp>
          <p:nvSpPr>
            <p:cNvPr id="51" name="TextBox 50"/>
            <p:cNvSpPr txBox="1"/>
            <p:nvPr/>
          </p:nvSpPr>
          <p:spPr>
            <a:xfrm>
              <a:off x="6051713" y="3626221"/>
              <a:ext cx="1398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Your Option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051714" y="3897540"/>
              <a:ext cx="2315506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paln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051713" y="4984873"/>
            <a:ext cx="2315507" cy="788448"/>
            <a:chOff x="6051713" y="4764708"/>
            <a:chExt cx="2315507" cy="788448"/>
          </a:xfrm>
        </p:grpSpPr>
        <p:sp>
          <p:nvSpPr>
            <p:cNvPr id="54" name="TextBox 53"/>
            <p:cNvSpPr txBox="1"/>
            <p:nvPr/>
          </p:nvSpPr>
          <p:spPr>
            <a:xfrm>
              <a:off x="6051713" y="4764708"/>
              <a:ext cx="1398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Your Option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051714" y="5036027"/>
              <a:ext cx="2315506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paln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926077" y="3846386"/>
            <a:ext cx="2315507" cy="788448"/>
            <a:chOff x="8818501" y="3626221"/>
            <a:chExt cx="2315507" cy="788448"/>
          </a:xfrm>
        </p:grpSpPr>
        <p:sp>
          <p:nvSpPr>
            <p:cNvPr id="57" name="TextBox 56"/>
            <p:cNvSpPr txBox="1"/>
            <p:nvPr/>
          </p:nvSpPr>
          <p:spPr>
            <a:xfrm>
              <a:off x="8818501" y="3626221"/>
              <a:ext cx="1398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Your Option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818502" y="3897540"/>
              <a:ext cx="2315506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paln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926077" y="4984873"/>
            <a:ext cx="2315507" cy="788448"/>
            <a:chOff x="8818501" y="4764708"/>
            <a:chExt cx="2315507" cy="788448"/>
          </a:xfrm>
        </p:grpSpPr>
        <p:sp>
          <p:nvSpPr>
            <p:cNvPr id="60" name="TextBox 59"/>
            <p:cNvSpPr txBox="1"/>
            <p:nvPr/>
          </p:nvSpPr>
          <p:spPr>
            <a:xfrm>
              <a:off x="8818501" y="4764708"/>
              <a:ext cx="1398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Your Option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818502" y="5036027"/>
              <a:ext cx="2315506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paln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051713" y="2672491"/>
            <a:ext cx="2315507" cy="788448"/>
            <a:chOff x="6051713" y="3626221"/>
            <a:chExt cx="2315507" cy="788448"/>
          </a:xfrm>
        </p:grpSpPr>
        <p:sp>
          <p:nvSpPr>
            <p:cNvPr id="63" name="TextBox 62"/>
            <p:cNvSpPr txBox="1"/>
            <p:nvPr/>
          </p:nvSpPr>
          <p:spPr>
            <a:xfrm>
              <a:off x="6051713" y="3626221"/>
              <a:ext cx="13981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Your Option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051714" y="3897540"/>
              <a:ext cx="2315506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paln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</a:p>
          </p:txBody>
        </p:sp>
      </p:grpSp>
      <p:sp>
        <p:nvSpPr>
          <p:cNvPr id="65" name="Freeform 526"/>
          <p:cNvSpPr>
            <a:spLocks noChangeAspect="1" noChangeArrowheads="1"/>
          </p:cNvSpPr>
          <p:nvPr/>
        </p:nvSpPr>
        <p:spPr bwMode="auto">
          <a:xfrm>
            <a:off x="5529988" y="2754258"/>
            <a:ext cx="352679" cy="457200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779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36" grpId="0" animBg="1"/>
      <p:bldP spid="37" grpId="0" animBg="1"/>
      <p:bldP spid="49" grpId="0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Oval 110"/>
          <p:cNvSpPr/>
          <p:nvPr/>
        </p:nvSpPr>
        <p:spPr>
          <a:xfrm>
            <a:off x="6616112" y="4339283"/>
            <a:ext cx="493250" cy="4932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6616112" y="3507900"/>
            <a:ext cx="493250" cy="4932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7" name="AutoShape 115"/>
          <p:cNvSpPr>
            <a:spLocks noChangeAspect="1"/>
          </p:cNvSpPr>
          <p:nvPr/>
        </p:nvSpPr>
        <p:spPr bwMode="auto">
          <a:xfrm>
            <a:off x="6500542" y="2153607"/>
            <a:ext cx="497548" cy="4919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sp>
        <p:nvSpPr>
          <p:cNvPr id="88" name="Freeform 16"/>
          <p:cNvSpPr>
            <a:spLocks noChangeAspect="1" noChangeArrowheads="1"/>
          </p:cNvSpPr>
          <p:nvPr/>
        </p:nvSpPr>
        <p:spPr bwMode="auto">
          <a:xfrm>
            <a:off x="4260410" y="2155902"/>
            <a:ext cx="231429" cy="36354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9" name="Freeform 266"/>
          <p:cNvSpPr>
            <a:spLocks noChangeAspect="1" noChangeArrowheads="1"/>
          </p:cNvSpPr>
          <p:nvPr/>
        </p:nvSpPr>
        <p:spPr bwMode="auto">
          <a:xfrm>
            <a:off x="1573252" y="2002804"/>
            <a:ext cx="280529" cy="309235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99372" y="2327190"/>
            <a:ext cx="3237941" cy="3237943"/>
            <a:chOff x="1599372" y="2475176"/>
            <a:chExt cx="3237941" cy="3237943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819974" y="2682489"/>
              <a:ext cx="316950" cy="317615"/>
            </a:xfrm>
            <a:custGeom>
              <a:avLst/>
              <a:gdLst>
                <a:gd name="T0" fmla="*/ 413 w 477"/>
                <a:gd name="T1" fmla="*/ 478 h 478"/>
                <a:gd name="T2" fmla="*/ 0 w 477"/>
                <a:gd name="T3" fmla="*/ 64 h 478"/>
                <a:gd name="T4" fmla="*/ 63 w 477"/>
                <a:gd name="T5" fmla="*/ 0 h 478"/>
                <a:gd name="T6" fmla="*/ 477 w 477"/>
                <a:gd name="T7" fmla="*/ 414 h 478"/>
                <a:gd name="T8" fmla="*/ 413 w 477"/>
                <a:gd name="T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478">
                  <a:moveTo>
                    <a:pt x="413" y="478"/>
                  </a:moveTo>
                  <a:lnTo>
                    <a:pt x="0" y="64"/>
                  </a:lnTo>
                  <a:lnTo>
                    <a:pt x="63" y="0"/>
                  </a:lnTo>
                  <a:lnTo>
                    <a:pt x="477" y="414"/>
                  </a:lnTo>
                  <a:lnTo>
                    <a:pt x="413" y="4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769475" y="2631990"/>
              <a:ext cx="149504" cy="149504"/>
            </a:xfrm>
            <a:custGeom>
              <a:avLst/>
              <a:gdLst>
                <a:gd name="T0" fmla="*/ 78 w 95"/>
                <a:gd name="T1" fmla="*/ 17 h 95"/>
                <a:gd name="T2" fmla="*/ 17 w 95"/>
                <a:gd name="T3" fmla="*/ 17 h 95"/>
                <a:gd name="T4" fmla="*/ 17 w 95"/>
                <a:gd name="T5" fmla="*/ 78 h 95"/>
                <a:gd name="T6" fmla="*/ 78 w 95"/>
                <a:gd name="T7" fmla="*/ 78 h 95"/>
                <a:gd name="T8" fmla="*/ 78 w 95"/>
                <a:gd name="T9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8" y="17"/>
                  </a:move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34" y="95"/>
                    <a:pt x="61" y="95"/>
                    <a:pt x="78" y="78"/>
                  </a:cubicBezTo>
                  <a:cubicBezTo>
                    <a:pt x="95" y="61"/>
                    <a:pt x="95" y="34"/>
                    <a:pt x="78" y="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999422" y="2810068"/>
              <a:ext cx="317614" cy="316950"/>
            </a:xfrm>
            <a:custGeom>
              <a:avLst/>
              <a:gdLst>
                <a:gd name="T0" fmla="*/ 64 w 478"/>
                <a:gd name="T1" fmla="*/ 477 h 477"/>
                <a:gd name="T2" fmla="*/ 0 w 478"/>
                <a:gd name="T3" fmla="*/ 414 h 477"/>
                <a:gd name="T4" fmla="*/ 412 w 478"/>
                <a:gd name="T5" fmla="*/ 0 h 477"/>
                <a:gd name="T6" fmla="*/ 478 w 478"/>
                <a:gd name="T7" fmla="*/ 66 h 477"/>
                <a:gd name="T8" fmla="*/ 64 w 478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477">
                  <a:moveTo>
                    <a:pt x="64" y="477"/>
                  </a:moveTo>
                  <a:lnTo>
                    <a:pt x="0" y="414"/>
                  </a:lnTo>
                  <a:lnTo>
                    <a:pt x="412" y="0"/>
                  </a:lnTo>
                  <a:lnTo>
                    <a:pt x="478" y="66"/>
                  </a:lnTo>
                  <a:lnTo>
                    <a:pt x="64" y="4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218031" y="2759567"/>
              <a:ext cx="149504" cy="149504"/>
            </a:xfrm>
            <a:custGeom>
              <a:avLst/>
              <a:gdLst>
                <a:gd name="T0" fmla="*/ 78 w 95"/>
                <a:gd name="T1" fmla="*/ 78 h 95"/>
                <a:gd name="T2" fmla="*/ 78 w 95"/>
                <a:gd name="T3" fmla="*/ 17 h 95"/>
                <a:gd name="T4" fmla="*/ 17 w 95"/>
                <a:gd name="T5" fmla="*/ 17 h 95"/>
                <a:gd name="T6" fmla="*/ 17 w 95"/>
                <a:gd name="T7" fmla="*/ 78 h 95"/>
                <a:gd name="T8" fmla="*/ 78 w 95"/>
                <a:gd name="T9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8" y="78"/>
                  </a:moveTo>
                  <a:cubicBezTo>
                    <a:pt x="95" y="61"/>
                    <a:pt x="95" y="34"/>
                    <a:pt x="78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34" y="95"/>
                    <a:pt x="61" y="95"/>
                    <a:pt x="78" y="7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599372" y="2475176"/>
              <a:ext cx="3065181" cy="3066511"/>
            </a:xfrm>
            <a:custGeom>
              <a:avLst/>
              <a:gdLst>
                <a:gd name="T0" fmla="*/ 975 w 1950"/>
                <a:gd name="T1" fmla="*/ 1951 h 1951"/>
                <a:gd name="T2" fmla="*/ 285 w 1950"/>
                <a:gd name="T3" fmla="*/ 1665 h 1951"/>
                <a:gd name="T4" fmla="*/ 0 w 1950"/>
                <a:gd name="T5" fmla="*/ 976 h 1951"/>
                <a:gd name="T6" fmla="*/ 285 w 1950"/>
                <a:gd name="T7" fmla="*/ 286 h 1951"/>
                <a:gd name="T8" fmla="*/ 975 w 1950"/>
                <a:gd name="T9" fmla="*/ 0 h 1951"/>
                <a:gd name="T10" fmla="*/ 1019 w 1950"/>
                <a:gd name="T11" fmla="*/ 44 h 1951"/>
                <a:gd name="T12" fmla="*/ 975 w 1950"/>
                <a:gd name="T13" fmla="*/ 89 h 1951"/>
                <a:gd name="T14" fmla="*/ 348 w 1950"/>
                <a:gd name="T15" fmla="*/ 348 h 1951"/>
                <a:gd name="T16" fmla="*/ 88 w 1950"/>
                <a:gd name="T17" fmla="*/ 976 h 1951"/>
                <a:gd name="T18" fmla="*/ 348 w 1950"/>
                <a:gd name="T19" fmla="*/ 1603 h 1951"/>
                <a:gd name="T20" fmla="*/ 975 w 1950"/>
                <a:gd name="T21" fmla="*/ 1862 h 1951"/>
                <a:gd name="T22" fmla="*/ 1602 w 1950"/>
                <a:gd name="T23" fmla="*/ 1603 h 1951"/>
                <a:gd name="T24" fmla="*/ 1862 w 1950"/>
                <a:gd name="T25" fmla="*/ 976 h 1951"/>
                <a:gd name="T26" fmla="*/ 1906 w 1950"/>
                <a:gd name="T27" fmla="*/ 931 h 1951"/>
                <a:gd name="T28" fmla="*/ 1950 w 1950"/>
                <a:gd name="T29" fmla="*/ 976 h 1951"/>
                <a:gd name="T30" fmla="*/ 1665 w 1950"/>
                <a:gd name="T31" fmla="*/ 1665 h 1951"/>
                <a:gd name="T32" fmla="*/ 975 w 1950"/>
                <a:gd name="T33" fmla="*/ 1951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0" h="1951">
                  <a:moveTo>
                    <a:pt x="975" y="1951"/>
                  </a:moveTo>
                  <a:cubicBezTo>
                    <a:pt x="715" y="1951"/>
                    <a:pt x="470" y="1849"/>
                    <a:pt x="285" y="1665"/>
                  </a:cubicBezTo>
                  <a:cubicBezTo>
                    <a:pt x="101" y="1481"/>
                    <a:pt x="0" y="1236"/>
                    <a:pt x="0" y="976"/>
                  </a:cubicBezTo>
                  <a:cubicBezTo>
                    <a:pt x="0" y="715"/>
                    <a:pt x="101" y="470"/>
                    <a:pt x="285" y="286"/>
                  </a:cubicBezTo>
                  <a:cubicBezTo>
                    <a:pt x="470" y="102"/>
                    <a:pt x="715" y="0"/>
                    <a:pt x="975" y="0"/>
                  </a:cubicBezTo>
                  <a:cubicBezTo>
                    <a:pt x="1000" y="0"/>
                    <a:pt x="1019" y="20"/>
                    <a:pt x="1019" y="44"/>
                  </a:cubicBezTo>
                  <a:cubicBezTo>
                    <a:pt x="1019" y="69"/>
                    <a:pt x="1000" y="89"/>
                    <a:pt x="975" y="89"/>
                  </a:cubicBezTo>
                  <a:cubicBezTo>
                    <a:pt x="738" y="89"/>
                    <a:pt x="516" y="181"/>
                    <a:pt x="348" y="348"/>
                  </a:cubicBezTo>
                  <a:cubicBezTo>
                    <a:pt x="181" y="516"/>
                    <a:pt x="88" y="739"/>
                    <a:pt x="88" y="976"/>
                  </a:cubicBezTo>
                  <a:cubicBezTo>
                    <a:pt x="88" y="1212"/>
                    <a:pt x="181" y="1435"/>
                    <a:pt x="348" y="1603"/>
                  </a:cubicBezTo>
                  <a:cubicBezTo>
                    <a:pt x="516" y="1770"/>
                    <a:pt x="738" y="1862"/>
                    <a:pt x="975" y="1862"/>
                  </a:cubicBezTo>
                  <a:cubicBezTo>
                    <a:pt x="1212" y="1862"/>
                    <a:pt x="1435" y="1770"/>
                    <a:pt x="1602" y="1603"/>
                  </a:cubicBezTo>
                  <a:cubicBezTo>
                    <a:pt x="1770" y="1435"/>
                    <a:pt x="1862" y="1212"/>
                    <a:pt x="1862" y="976"/>
                  </a:cubicBezTo>
                  <a:cubicBezTo>
                    <a:pt x="1862" y="951"/>
                    <a:pt x="1882" y="931"/>
                    <a:pt x="1906" y="931"/>
                  </a:cubicBezTo>
                  <a:cubicBezTo>
                    <a:pt x="1931" y="931"/>
                    <a:pt x="1950" y="951"/>
                    <a:pt x="1950" y="976"/>
                  </a:cubicBezTo>
                  <a:cubicBezTo>
                    <a:pt x="1950" y="1236"/>
                    <a:pt x="1849" y="1481"/>
                    <a:pt x="1665" y="1665"/>
                  </a:cubicBezTo>
                  <a:cubicBezTo>
                    <a:pt x="1481" y="1849"/>
                    <a:pt x="1236" y="1951"/>
                    <a:pt x="975" y="195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168819" y="2683818"/>
              <a:ext cx="2288420" cy="2281112"/>
            </a:xfrm>
            <a:custGeom>
              <a:avLst/>
              <a:gdLst>
                <a:gd name="T0" fmla="*/ 1178 w 1456"/>
                <a:gd name="T1" fmla="*/ 1451 h 1451"/>
                <a:gd name="T2" fmla="*/ 1146 w 1456"/>
                <a:gd name="T3" fmla="*/ 1438 h 1451"/>
                <a:gd name="T4" fmla="*/ 1146 w 1456"/>
                <a:gd name="T5" fmla="*/ 1376 h 1451"/>
                <a:gd name="T6" fmla="*/ 1367 w 1456"/>
                <a:gd name="T7" fmla="*/ 843 h 1451"/>
                <a:gd name="T8" fmla="*/ 1146 w 1456"/>
                <a:gd name="T9" fmla="*/ 309 h 1451"/>
                <a:gd name="T10" fmla="*/ 613 w 1456"/>
                <a:gd name="T11" fmla="*/ 88 h 1451"/>
                <a:gd name="T12" fmla="*/ 80 w 1456"/>
                <a:gd name="T13" fmla="*/ 309 h 1451"/>
                <a:gd name="T14" fmla="*/ 17 w 1456"/>
                <a:gd name="T15" fmla="*/ 309 h 1451"/>
                <a:gd name="T16" fmla="*/ 17 w 1456"/>
                <a:gd name="T17" fmla="*/ 247 h 1451"/>
                <a:gd name="T18" fmla="*/ 613 w 1456"/>
                <a:gd name="T19" fmla="*/ 0 h 1451"/>
                <a:gd name="T20" fmla="*/ 1209 w 1456"/>
                <a:gd name="T21" fmla="*/ 247 h 1451"/>
                <a:gd name="T22" fmla="*/ 1456 w 1456"/>
                <a:gd name="T23" fmla="*/ 843 h 1451"/>
                <a:gd name="T24" fmla="*/ 1209 w 1456"/>
                <a:gd name="T25" fmla="*/ 1438 h 1451"/>
                <a:gd name="T26" fmla="*/ 1178 w 1456"/>
                <a:gd name="T27" fmla="*/ 1451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6" h="1451">
                  <a:moveTo>
                    <a:pt x="1178" y="1451"/>
                  </a:moveTo>
                  <a:cubicBezTo>
                    <a:pt x="1166" y="1451"/>
                    <a:pt x="1155" y="1447"/>
                    <a:pt x="1146" y="1438"/>
                  </a:cubicBezTo>
                  <a:cubicBezTo>
                    <a:pt x="1129" y="1421"/>
                    <a:pt x="1129" y="1393"/>
                    <a:pt x="1146" y="1376"/>
                  </a:cubicBezTo>
                  <a:cubicBezTo>
                    <a:pt x="1289" y="1233"/>
                    <a:pt x="1367" y="1044"/>
                    <a:pt x="1367" y="843"/>
                  </a:cubicBezTo>
                  <a:cubicBezTo>
                    <a:pt x="1367" y="641"/>
                    <a:pt x="1289" y="452"/>
                    <a:pt x="1146" y="309"/>
                  </a:cubicBezTo>
                  <a:cubicBezTo>
                    <a:pt x="1004" y="167"/>
                    <a:pt x="814" y="88"/>
                    <a:pt x="613" y="88"/>
                  </a:cubicBezTo>
                  <a:cubicBezTo>
                    <a:pt x="412" y="88"/>
                    <a:pt x="222" y="167"/>
                    <a:pt x="80" y="309"/>
                  </a:cubicBezTo>
                  <a:cubicBezTo>
                    <a:pt x="63" y="327"/>
                    <a:pt x="35" y="327"/>
                    <a:pt x="17" y="309"/>
                  </a:cubicBezTo>
                  <a:cubicBezTo>
                    <a:pt x="0" y="292"/>
                    <a:pt x="0" y="264"/>
                    <a:pt x="17" y="247"/>
                  </a:cubicBezTo>
                  <a:cubicBezTo>
                    <a:pt x="176" y="88"/>
                    <a:pt x="388" y="0"/>
                    <a:pt x="613" y="0"/>
                  </a:cubicBezTo>
                  <a:cubicBezTo>
                    <a:pt x="838" y="0"/>
                    <a:pt x="1050" y="88"/>
                    <a:pt x="1209" y="247"/>
                  </a:cubicBezTo>
                  <a:cubicBezTo>
                    <a:pt x="1368" y="406"/>
                    <a:pt x="1456" y="617"/>
                    <a:pt x="1456" y="843"/>
                  </a:cubicBezTo>
                  <a:cubicBezTo>
                    <a:pt x="1456" y="1068"/>
                    <a:pt x="1368" y="1279"/>
                    <a:pt x="1209" y="1438"/>
                  </a:cubicBezTo>
                  <a:cubicBezTo>
                    <a:pt x="1200" y="1447"/>
                    <a:pt x="1189" y="1451"/>
                    <a:pt x="1178" y="145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2015992" y="3193464"/>
              <a:ext cx="2231941" cy="1930274"/>
            </a:xfrm>
            <a:custGeom>
              <a:avLst/>
              <a:gdLst>
                <a:gd name="T0" fmla="*/ 710 w 1420"/>
                <a:gd name="T1" fmla="*/ 1228 h 1228"/>
                <a:gd name="T2" fmla="*/ 208 w 1420"/>
                <a:gd name="T3" fmla="*/ 1020 h 1228"/>
                <a:gd name="T4" fmla="*/ 0 w 1420"/>
                <a:gd name="T5" fmla="*/ 519 h 1228"/>
                <a:gd name="T6" fmla="*/ 208 w 1420"/>
                <a:gd name="T7" fmla="*/ 17 h 1228"/>
                <a:gd name="T8" fmla="*/ 270 w 1420"/>
                <a:gd name="T9" fmla="*/ 17 h 1228"/>
                <a:gd name="T10" fmla="*/ 270 w 1420"/>
                <a:gd name="T11" fmla="*/ 80 h 1228"/>
                <a:gd name="T12" fmla="*/ 89 w 1420"/>
                <a:gd name="T13" fmla="*/ 519 h 1228"/>
                <a:gd name="T14" fmla="*/ 710 w 1420"/>
                <a:gd name="T15" fmla="*/ 1140 h 1228"/>
                <a:gd name="T16" fmla="*/ 1331 w 1420"/>
                <a:gd name="T17" fmla="*/ 519 h 1228"/>
                <a:gd name="T18" fmla="*/ 1376 w 1420"/>
                <a:gd name="T19" fmla="*/ 474 h 1228"/>
                <a:gd name="T20" fmla="*/ 1420 w 1420"/>
                <a:gd name="T21" fmla="*/ 519 h 1228"/>
                <a:gd name="T22" fmla="*/ 1212 w 1420"/>
                <a:gd name="T23" fmla="*/ 1020 h 1228"/>
                <a:gd name="T24" fmla="*/ 710 w 1420"/>
                <a:gd name="T25" fmla="*/ 1228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0" h="1228">
                  <a:moveTo>
                    <a:pt x="710" y="1228"/>
                  </a:moveTo>
                  <a:cubicBezTo>
                    <a:pt x="520" y="1228"/>
                    <a:pt x="342" y="1154"/>
                    <a:pt x="208" y="1020"/>
                  </a:cubicBezTo>
                  <a:cubicBezTo>
                    <a:pt x="74" y="886"/>
                    <a:pt x="0" y="708"/>
                    <a:pt x="0" y="519"/>
                  </a:cubicBezTo>
                  <a:cubicBezTo>
                    <a:pt x="0" y="329"/>
                    <a:pt x="74" y="151"/>
                    <a:pt x="208" y="17"/>
                  </a:cubicBezTo>
                  <a:cubicBezTo>
                    <a:pt x="225" y="0"/>
                    <a:pt x="253" y="0"/>
                    <a:pt x="270" y="17"/>
                  </a:cubicBezTo>
                  <a:cubicBezTo>
                    <a:pt x="288" y="34"/>
                    <a:pt x="288" y="62"/>
                    <a:pt x="270" y="80"/>
                  </a:cubicBezTo>
                  <a:cubicBezTo>
                    <a:pt x="153" y="197"/>
                    <a:pt x="89" y="353"/>
                    <a:pt x="89" y="519"/>
                  </a:cubicBezTo>
                  <a:cubicBezTo>
                    <a:pt x="89" y="861"/>
                    <a:pt x="368" y="1140"/>
                    <a:pt x="710" y="1140"/>
                  </a:cubicBezTo>
                  <a:cubicBezTo>
                    <a:pt x="1053" y="1140"/>
                    <a:pt x="1331" y="861"/>
                    <a:pt x="1331" y="519"/>
                  </a:cubicBezTo>
                  <a:cubicBezTo>
                    <a:pt x="1331" y="494"/>
                    <a:pt x="1351" y="474"/>
                    <a:pt x="1376" y="474"/>
                  </a:cubicBezTo>
                  <a:cubicBezTo>
                    <a:pt x="1400" y="474"/>
                    <a:pt x="1420" y="494"/>
                    <a:pt x="1420" y="519"/>
                  </a:cubicBezTo>
                  <a:cubicBezTo>
                    <a:pt x="1420" y="708"/>
                    <a:pt x="1346" y="886"/>
                    <a:pt x="1212" y="1020"/>
                  </a:cubicBezTo>
                  <a:cubicBezTo>
                    <a:pt x="1078" y="1154"/>
                    <a:pt x="900" y="1228"/>
                    <a:pt x="710" y="122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2391415" y="3268549"/>
              <a:ext cx="1481094" cy="14810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pic>
          <p:nvPicPr>
            <p:cNvPr id="20505" name="Picture 2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0169" y="3853279"/>
              <a:ext cx="63125" cy="213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0" name="Picture 4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0326" y="3753608"/>
              <a:ext cx="207978" cy="207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Freeform 42"/>
            <p:cNvSpPr>
              <a:spLocks/>
            </p:cNvSpPr>
            <p:nvPr/>
          </p:nvSpPr>
          <p:spPr bwMode="auto">
            <a:xfrm>
              <a:off x="3671176" y="4548310"/>
              <a:ext cx="548184" cy="548849"/>
            </a:xfrm>
            <a:custGeom>
              <a:avLst/>
              <a:gdLst>
                <a:gd name="T0" fmla="*/ 631 w 825"/>
                <a:gd name="T1" fmla="*/ 826 h 826"/>
                <a:gd name="T2" fmla="*/ 825 w 825"/>
                <a:gd name="T3" fmla="*/ 629 h 826"/>
                <a:gd name="T4" fmla="*/ 194 w 825"/>
                <a:gd name="T5" fmla="*/ 0 h 826"/>
                <a:gd name="T6" fmla="*/ 0 w 825"/>
                <a:gd name="T7" fmla="*/ 194 h 826"/>
                <a:gd name="T8" fmla="*/ 631 w 825"/>
                <a:gd name="T9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826">
                  <a:moveTo>
                    <a:pt x="631" y="826"/>
                  </a:moveTo>
                  <a:lnTo>
                    <a:pt x="825" y="629"/>
                  </a:lnTo>
                  <a:lnTo>
                    <a:pt x="194" y="0"/>
                  </a:lnTo>
                  <a:lnTo>
                    <a:pt x="0" y="194"/>
                  </a:lnTo>
                  <a:lnTo>
                    <a:pt x="631" y="8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3671176" y="4548310"/>
              <a:ext cx="548184" cy="548849"/>
            </a:xfrm>
            <a:custGeom>
              <a:avLst/>
              <a:gdLst>
                <a:gd name="T0" fmla="*/ 631 w 825"/>
                <a:gd name="T1" fmla="*/ 826 h 826"/>
                <a:gd name="T2" fmla="*/ 825 w 825"/>
                <a:gd name="T3" fmla="*/ 629 h 826"/>
                <a:gd name="T4" fmla="*/ 194 w 825"/>
                <a:gd name="T5" fmla="*/ 0 h 826"/>
                <a:gd name="T6" fmla="*/ 0 w 825"/>
                <a:gd name="T7" fmla="*/ 194 h 826"/>
                <a:gd name="T8" fmla="*/ 631 w 825"/>
                <a:gd name="T9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826">
                  <a:moveTo>
                    <a:pt x="631" y="826"/>
                  </a:moveTo>
                  <a:lnTo>
                    <a:pt x="825" y="629"/>
                  </a:lnTo>
                  <a:lnTo>
                    <a:pt x="194" y="0"/>
                  </a:lnTo>
                  <a:lnTo>
                    <a:pt x="0" y="194"/>
                  </a:lnTo>
                  <a:lnTo>
                    <a:pt x="631" y="8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3679149" y="4651967"/>
              <a:ext cx="436554" cy="437219"/>
            </a:xfrm>
            <a:custGeom>
              <a:avLst/>
              <a:gdLst>
                <a:gd name="T0" fmla="*/ 631 w 657"/>
                <a:gd name="T1" fmla="*/ 658 h 658"/>
                <a:gd name="T2" fmla="*/ 657 w 657"/>
                <a:gd name="T3" fmla="*/ 629 h 658"/>
                <a:gd name="T4" fmla="*/ 26 w 657"/>
                <a:gd name="T5" fmla="*/ 0 h 658"/>
                <a:gd name="T6" fmla="*/ 0 w 657"/>
                <a:gd name="T7" fmla="*/ 26 h 658"/>
                <a:gd name="T8" fmla="*/ 631 w 657"/>
                <a:gd name="T9" fmla="*/ 658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658">
                  <a:moveTo>
                    <a:pt x="631" y="658"/>
                  </a:moveTo>
                  <a:lnTo>
                    <a:pt x="657" y="629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631" y="65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3679149" y="4651967"/>
              <a:ext cx="436554" cy="437219"/>
            </a:xfrm>
            <a:custGeom>
              <a:avLst/>
              <a:gdLst>
                <a:gd name="T0" fmla="*/ 631 w 657"/>
                <a:gd name="T1" fmla="*/ 658 h 658"/>
                <a:gd name="T2" fmla="*/ 657 w 657"/>
                <a:gd name="T3" fmla="*/ 629 h 658"/>
                <a:gd name="T4" fmla="*/ 26 w 657"/>
                <a:gd name="T5" fmla="*/ 0 h 658"/>
                <a:gd name="T6" fmla="*/ 0 w 657"/>
                <a:gd name="T7" fmla="*/ 26 h 658"/>
                <a:gd name="T8" fmla="*/ 631 w 657"/>
                <a:gd name="T9" fmla="*/ 658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658">
                  <a:moveTo>
                    <a:pt x="631" y="658"/>
                  </a:moveTo>
                  <a:lnTo>
                    <a:pt x="657" y="629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631" y="6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3704399" y="4638013"/>
              <a:ext cx="425923" cy="425923"/>
            </a:xfrm>
            <a:custGeom>
              <a:avLst/>
              <a:gdLst>
                <a:gd name="T0" fmla="*/ 629 w 641"/>
                <a:gd name="T1" fmla="*/ 641 h 641"/>
                <a:gd name="T2" fmla="*/ 641 w 641"/>
                <a:gd name="T3" fmla="*/ 632 h 641"/>
                <a:gd name="T4" fmla="*/ 9 w 641"/>
                <a:gd name="T5" fmla="*/ 0 h 641"/>
                <a:gd name="T6" fmla="*/ 0 w 641"/>
                <a:gd name="T7" fmla="*/ 9 h 641"/>
                <a:gd name="T8" fmla="*/ 629 w 641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641">
                  <a:moveTo>
                    <a:pt x="629" y="641"/>
                  </a:moveTo>
                  <a:lnTo>
                    <a:pt x="641" y="632"/>
                  </a:lnTo>
                  <a:lnTo>
                    <a:pt x="9" y="0"/>
                  </a:lnTo>
                  <a:lnTo>
                    <a:pt x="0" y="9"/>
                  </a:lnTo>
                  <a:lnTo>
                    <a:pt x="629" y="64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3704399" y="4638013"/>
              <a:ext cx="425923" cy="425923"/>
            </a:xfrm>
            <a:custGeom>
              <a:avLst/>
              <a:gdLst>
                <a:gd name="T0" fmla="*/ 629 w 641"/>
                <a:gd name="T1" fmla="*/ 641 h 641"/>
                <a:gd name="T2" fmla="*/ 641 w 641"/>
                <a:gd name="T3" fmla="*/ 632 h 641"/>
                <a:gd name="T4" fmla="*/ 9 w 641"/>
                <a:gd name="T5" fmla="*/ 0 h 641"/>
                <a:gd name="T6" fmla="*/ 0 w 641"/>
                <a:gd name="T7" fmla="*/ 9 h 641"/>
                <a:gd name="T8" fmla="*/ 629 w 641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641">
                  <a:moveTo>
                    <a:pt x="629" y="641"/>
                  </a:moveTo>
                  <a:lnTo>
                    <a:pt x="641" y="632"/>
                  </a:lnTo>
                  <a:lnTo>
                    <a:pt x="9" y="0"/>
                  </a:lnTo>
                  <a:lnTo>
                    <a:pt x="0" y="9"/>
                  </a:lnTo>
                  <a:lnTo>
                    <a:pt x="629" y="6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48"/>
            <p:cNvSpPr>
              <a:spLocks/>
            </p:cNvSpPr>
            <p:nvPr/>
          </p:nvSpPr>
          <p:spPr bwMode="auto">
            <a:xfrm>
              <a:off x="3978823" y="4854629"/>
              <a:ext cx="858490" cy="858490"/>
            </a:xfrm>
            <a:custGeom>
              <a:avLst/>
              <a:gdLst>
                <a:gd name="T0" fmla="*/ 405 w 546"/>
                <a:gd name="T1" fmla="*/ 535 h 546"/>
                <a:gd name="T2" fmla="*/ 446 w 546"/>
                <a:gd name="T3" fmla="*/ 535 h 546"/>
                <a:gd name="T4" fmla="*/ 534 w 546"/>
                <a:gd name="T5" fmla="*/ 447 h 546"/>
                <a:gd name="T6" fmla="*/ 534 w 546"/>
                <a:gd name="T7" fmla="*/ 405 h 546"/>
                <a:gd name="T8" fmla="*/ 140 w 546"/>
                <a:gd name="T9" fmla="*/ 11 h 546"/>
                <a:gd name="T10" fmla="*/ 99 w 546"/>
                <a:gd name="T11" fmla="*/ 11 h 546"/>
                <a:gd name="T12" fmla="*/ 11 w 546"/>
                <a:gd name="T13" fmla="*/ 100 h 546"/>
                <a:gd name="T14" fmla="*/ 11 w 546"/>
                <a:gd name="T15" fmla="*/ 141 h 546"/>
                <a:gd name="T16" fmla="*/ 405 w 546"/>
                <a:gd name="T17" fmla="*/ 535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6" h="546">
                  <a:moveTo>
                    <a:pt x="405" y="535"/>
                  </a:moveTo>
                  <a:cubicBezTo>
                    <a:pt x="416" y="546"/>
                    <a:pt x="435" y="546"/>
                    <a:pt x="446" y="535"/>
                  </a:cubicBezTo>
                  <a:cubicBezTo>
                    <a:pt x="534" y="447"/>
                    <a:pt x="534" y="447"/>
                    <a:pt x="534" y="447"/>
                  </a:cubicBezTo>
                  <a:cubicBezTo>
                    <a:pt x="546" y="435"/>
                    <a:pt x="546" y="417"/>
                    <a:pt x="534" y="405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29" y="0"/>
                    <a:pt x="111" y="0"/>
                    <a:pt x="99" y="11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0" y="111"/>
                    <a:pt x="0" y="130"/>
                    <a:pt x="11" y="141"/>
                  </a:cubicBezTo>
                  <a:cubicBezTo>
                    <a:pt x="405" y="535"/>
                    <a:pt x="405" y="535"/>
                    <a:pt x="405" y="53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4705085" y="5649995"/>
              <a:ext cx="20599" cy="20599"/>
            </a:xfrm>
            <a:custGeom>
              <a:avLst/>
              <a:gdLst>
                <a:gd name="T0" fmla="*/ 31 w 31"/>
                <a:gd name="T1" fmla="*/ 0 h 31"/>
                <a:gd name="T2" fmla="*/ 0 w 31"/>
                <a:gd name="T3" fmla="*/ 31 h 31"/>
                <a:gd name="T4" fmla="*/ 0 w 31"/>
                <a:gd name="T5" fmla="*/ 31 h 31"/>
                <a:gd name="T6" fmla="*/ 31 w 3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31" y="0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C2B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4705085" y="5649995"/>
              <a:ext cx="20599" cy="20599"/>
            </a:xfrm>
            <a:custGeom>
              <a:avLst/>
              <a:gdLst>
                <a:gd name="T0" fmla="*/ 31 w 31"/>
                <a:gd name="T1" fmla="*/ 0 h 31"/>
                <a:gd name="T2" fmla="*/ 0 w 31"/>
                <a:gd name="T3" fmla="*/ 31 h 31"/>
                <a:gd name="T4" fmla="*/ 0 w 31"/>
                <a:gd name="T5" fmla="*/ 31 h 31"/>
                <a:gd name="T6" fmla="*/ 31 w 31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31" y="0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51"/>
            <p:cNvSpPr>
              <a:spLocks/>
            </p:cNvSpPr>
            <p:nvPr/>
          </p:nvSpPr>
          <p:spPr bwMode="auto">
            <a:xfrm>
              <a:off x="4021349" y="4966260"/>
              <a:ext cx="704334" cy="704334"/>
            </a:xfrm>
            <a:custGeom>
              <a:avLst/>
              <a:gdLst>
                <a:gd name="T0" fmla="*/ 31 w 1060"/>
                <a:gd name="T1" fmla="*/ 0 h 1060"/>
                <a:gd name="T2" fmla="*/ 3 w 1060"/>
                <a:gd name="T3" fmla="*/ 29 h 1060"/>
                <a:gd name="T4" fmla="*/ 0 w 1060"/>
                <a:gd name="T5" fmla="*/ 31 h 1060"/>
                <a:gd name="T6" fmla="*/ 1029 w 1060"/>
                <a:gd name="T7" fmla="*/ 1060 h 1060"/>
                <a:gd name="T8" fmla="*/ 1060 w 1060"/>
                <a:gd name="T9" fmla="*/ 1029 h 1060"/>
                <a:gd name="T10" fmla="*/ 31 w 1060"/>
                <a:gd name="T11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0" h="1060">
                  <a:moveTo>
                    <a:pt x="31" y="0"/>
                  </a:moveTo>
                  <a:lnTo>
                    <a:pt x="3" y="29"/>
                  </a:lnTo>
                  <a:lnTo>
                    <a:pt x="0" y="31"/>
                  </a:lnTo>
                  <a:lnTo>
                    <a:pt x="1029" y="1060"/>
                  </a:lnTo>
                  <a:lnTo>
                    <a:pt x="1060" y="102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4021349" y="4966260"/>
              <a:ext cx="704334" cy="704334"/>
            </a:xfrm>
            <a:custGeom>
              <a:avLst/>
              <a:gdLst>
                <a:gd name="T0" fmla="*/ 31 w 1060"/>
                <a:gd name="T1" fmla="*/ 0 h 1060"/>
                <a:gd name="T2" fmla="*/ 3 w 1060"/>
                <a:gd name="T3" fmla="*/ 29 h 1060"/>
                <a:gd name="T4" fmla="*/ 0 w 1060"/>
                <a:gd name="T5" fmla="*/ 31 h 1060"/>
                <a:gd name="T6" fmla="*/ 1029 w 1060"/>
                <a:gd name="T7" fmla="*/ 1060 h 1060"/>
                <a:gd name="T8" fmla="*/ 1060 w 1060"/>
                <a:gd name="T9" fmla="*/ 1029 h 1060"/>
                <a:gd name="T10" fmla="*/ 31 w 1060"/>
                <a:gd name="T11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0" h="1060">
                  <a:moveTo>
                    <a:pt x="31" y="0"/>
                  </a:moveTo>
                  <a:lnTo>
                    <a:pt x="3" y="29"/>
                  </a:lnTo>
                  <a:lnTo>
                    <a:pt x="0" y="31"/>
                  </a:lnTo>
                  <a:lnTo>
                    <a:pt x="1029" y="1060"/>
                  </a:lnTo>
                  <a:lnTo>
                    <a:pt x="1060" y="1029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53"/>
            <p:cNvSpPr>
              <a:spLocks noEditPoints="1"/>
            </p:cNvSpPr>
            <p:nvPr/>
          </p:nvSpPr>
          <p:spPr bwMode="auto">
            <a:xfrm>
              <a:off x="3982146" y="5007456"/>
              <a:ext cx="710314" cy="688387"/>
            </a:xfrm>
            <a:custGeom>
              <a:avLst/>
              <a:gdLst>
                <a:gd name="T0" fmla="*/ 452 w 452"/>
                <a:gd name="T1" fmla="*/ 430 h 438"/>
                <a:gd name="T2" fmla="*/ 444 w 452"/>
                <a:gd name="T3" fmla="*/ 438 h 438"/>
                <a:gd name="T4" fmla="*/ 452 w 452"/>
                <a:gd name="T5" fmla="*/ 430 h 438"/>
                <a:gd name="T6" fmla="*/ 12 w 452"/>
                <a:gd name="T7" fmla="*/ 0 h 438"/>
                <a:gd name="T8" fmla="*/ 9 w 452"/>
                <a:gd name="T9" fmla="*/ 3 h 438"/>
                <a:gd name="T10" fmla="*/ 0 w 452"/>
                <a:gd name="T11" fmla="*/ 23 h 438"/>
                <a:gd name="T12" fmla="*/ 9 w 452"/>
                <a:gd name="T13" fmla="*/ 3 h 438"/>
                <a:gd name="T14" fmla="*/ 12 w 452"/>
                <a:gd name="T15" fmla="*/ 0 h 438"/>
                <a:gd name="T16" fmla="*/ 12 w 452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2" h="438">
                  <a:moveTo>
                    <a:pt x="452" y="430"/>
                  </a:moveTo>
                  <a:cubicBezTo>
                    <a:pt x="444" y="438"/>
                    <a:pt x="444" y="438"/>
                    <a:pt x="444" y="438"/>
                  </a:cubicBezTo>
                  <a:cubicBezTo>
                    <a:pt x="452" y="430"/>
                    <a:pt x="452" y="430"/>
                    <a:pt x="452" y="430"/>
                  </a:cubicBezTo>
                  <a:moveTo>
                    <a:pt x="12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3" y="8"/>
                    <a:pt x="0" y="16"/>
                    <a:pt x="0" y="23"/>
                  </a:cubicBezTo>
                  <a:cubicBezTo>
                    <a:pt x="0" y="16"/>
                    <a:pt x="3" y="8"/>
                    <a:pt x="9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C2B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0" name="Freeform 54"/>
            <p:cNvSpPr>
              <a:spLocks/>
            </p:cNvSpPr>
            <p:nvPr/>
          </p:nvSpPr>
          <p:spPr bwMode="auto">
            <a:xfrm>
              <a:off x="4001415" y="4999483"/>
              <a:ext cx="7309" cy="7973"/>
            </a:xfrm>
            <a:custGeom>
              <a:avLst/>
              <a:gdLst>
                <a:gd name="T0" fmla="*/ 11 w 11"/>
                <a:gd name="T1" fmla="*/ 0 h 12"/>
                <a:gd name="T2" fmla="*/ 0 w 11"/>
                <a:gd name="T3" fmla="*/ 12 h 12"/>
                <a:gd name="T4" fmla="*/ 0 w 11"/>
                <a:gd name="T5" fmla="*/ 12 h 12"/>
                <a:gd name="T6" fmla="*/ 11 w 11"/>
                <a:gd name="T7" fmla="*/ 0 h 12"/>
                <a:gd name="T8" fmla="*/ 11 w 1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3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1" name="Freeform 55"/>
            <p:cNvSpPr>
              <a:spLocks/>
            </p:cNvSpPr>
            <p:nvPr/>
          </p:nvSpPr>
          <p:spPr bwMode="auto">
            <a:xfrm>
              <a:off x="4001415" y="4999483"/>
              <a:ext cx="7309" cy="7973"/>
            </a:xfrm>
            <a:custGeom>
              <a:avLst/>
              <a:gdLst>
                <a:gd name="T0" fmla="*/ 11 w 11"/>
                <a:gd name="T1" fmla="*/ 0 h 12"/>
                <a:gd name="T2" fmla="*/ 0 w 11"/>
                <a:gd name="T3" fmla="*/ 12 h 12"/>
                <a:gd name="T4" fmla="*/ 0 w 11"/>
                <a:gd name="T5" fmla="*/ 12 h 12"/>
                <a:gd name="T6" fmla="*/ 11 w 11"/>
                <a:gd name="T7" fmla="*/ 0 h 12"/>
                <a:gd name="T8" fmla="*/ 11 w 1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11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2" name="Rectangle 56"/>
            <p:cNvSpPr>
              <a:spLocks noChangeArrowheads="1"/>
            </p:cNvSpPr>
            <p:nvPr/>
          </p:nvSpPr>
          <p:spPr bwMode="auto">
            <a:xfrm>
              <a:off x="4008725" y="4998153"/>
              <a:ext cx="664" cy="1329"/>
            </a:xfrm>
            <a:prstGeom prst="rect">
              <a:avLst/>
            </a:prstGeom>
            <a:solidFill>
              <a:srgbClr val="6158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3" name="Rectangle 57"/>
            <p:cNvSpPr>
              <a:spLocks noChangeArrowheads="1"/>
            </p:cNvSpPr>
            <p:nvPr/>
          </p:nvSpPr>
          <p:spPr bwMode="auto">
            <a:xfrm>
              <a:off x="4008725" y="4998153"/>
              <a:ext cx="664" cy="1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4" name="Freeform 58"/>
            <p:cNvSpPr>
              <a:spLocks/>
            </p:cNvSpPr>
            <p:nvPr/>
          </p:nvSpPr>
          <p:spPr bwMode="auto">
            <a:xfrm>
              <a:off x="3982146" y="4998153"/>
              <a:ext cx="710314" cy="710314"/>
            </a:xfrm>
            <a:custGeom>
              <a:avLst/>
              <a:gdLst>
                <a:gd name="T0" fmla="*/ 17 w 452"/>
                <a:gd name="T1" fmla="*/ 0 h 452"/>
                <a:gd name="T2" fmla="*/ 17 w 452"/>
                <a:gd name="T3" fmla="*/ 1 h 452"/>
                <a:gd name="T4" fmla="*/ 12 w 452"/>
                <a:gd name="T5" fmla="*/ 6 h 452"/>
                <a:gd name="T6" fmla="*/ 9 w 452"/>
                <a:gd name="T7" fmla="*/ 9 h 452"/>
                <a:gd name="T8" fmla="*/ 0 w 452"/>
                <a:gd name="T9" fmla="*/ 29 h 452"/>
                <a:gd name="T10" fmla="*/ 9 w 452"/>
                <a:gd name="T11" fmla="*/ 50 h 452"/>
                <a:gd name="T12" fmla="*/ 403 w 452"/>
                <a:gd name="T13" fmla="*/ 444 h 452"/>
                <a:gd name="T14" fmla="*/ 424 w 452"/>
                <a:gd name="T15" fmla="*/ 452 h 452"/>
                <a:gd name="T16" fmla="*/ 444 w 452"/>
                <a:gd name="T17" fmla="*/ 444 h 452"/>
                <a:gd name="T18" fmla="*/ 444 w 452"/>
                <a:gd name="T19" fmla="*/ 444 h 452"/>
                <a:gd name="T20" fmla="*/ 452 w 452"/>
                <a:gd name="T21" fmla="*/ 436 h 452"/>
                <a:gd name="T22" fmla="*/ 17 w 452"/>
                <a:gd name="T23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52"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3" y="14"/>
                    <a:pt x="0" y="22"/>
                    <a:pt x="0" y="29"/>
                  </a:cubicBezTo>
                  <a:cubicBezTo>
                    <a:pt x="0" y="37"/>
                    <a:pt x="3" y="44"/>
                    <a:pt x="9" y="50"/>
                  </a:cubicBezTo>
                  <a:cubicBezTo>
                    <a:pt x="403" y="444"/>
                    <a:pt x="403" y="444"/>
                    <a:pt x="403" y="444"/>
                  </a:cubicBezTo>
                  <a:cubicBezTo>
                    <a:pt x="409" y="450"/>
                    <a:pt x="416" y="452"/>
                    <a:pt x="424" y="452"/>
                  </a:cubicBezTo>
                  <a:cubicBezTo>
                    <a:pt x="431" y="452"/>
                    <a:pt x="438" y="450"/>
                    <a:pt x="444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452" y="436"/>
                    <a:pt x="452" y="436"/>
                    <a:pt x="452" y="436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5" name="Freeform 59"/>
            <p:cNvSpPr>
              <a:spLocks/>
            </p:cNvSpPr>
            <p:nvPr/>
          </p:nvSpPr>
          <p:spPr bwMode="auto">
            <a:xfrm>
              <a:off x="3649249" y="4526383"/>
              <a:ext cx="218609" cy="218609"/>
            </a:xfrm>
            <a:custGeom>
              <a:avLst/>
              <a:gdLst>
                <a:gd name="T0" fmla="*/ 90 w 329"/>
                <a:gd name="T1" fmla="*/ 329 h 329"/>
                <a:gd name="T2" fmla="*/ 329 w 329"/>
                <a:gd name="T3" fmla="*/ 87 h 329"/>
                <a:gd name="T4" fmla="*/ 241 w 329"/>
                <a:gd name="T5" fmla="*/ 0 h 329"/>
                <a:gd name="T6" fmla="*/ 0 w 329"/>
                <a:gd name="T7" fmla="*/ 239 h 329"/>
                <a:gd name="T8" fmla="*/ 90 w 329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329">
                  <a:moveTo>
                    <a:pt x="90" y="329"/>
                  </a:moveTo>
                  <a:lnTo>
                    <a:pt x="329" y="87"/>
                  </a:lnTo>
                  <a:lnTo>
                    <a:pt x="241" y="0"/>
                  </a:lnTo>
                  <a:lnTo>
                    <a:pt x="0" y="239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6" name="Freeform 60"/>
            <p:cNvSpPr>
              <a:spLocks/>
            </p:cNvSpPr>
            <p:nvPr/>
          </p:nvSpPr>
          <p:spPr bwMode="auto">
            <a:xfrm>
              <a:off x="3652570" y="4658611"/>
              <a:ext cx="83058" cy="81729"/>
            </a:xfrm>
            <a:custGeom>
              <a:avLst/>
              <a:gdLst>
                <a:gd name="T0" fmla="*/ 89 w 125"/>
                <a:gd name="T1" fmla="*/ 123 h 123"/>
                <a:gd name="T2" fmla="*/ 125 w 125"/>
                <a:gd name="T3" fmla="*/ 90 h 123"/>
                <a:gd name="T4" fmla="*/ 35 w 125"/>
                <a:gd name="T5" fmla="*/ 0 h 123"/>
                <a:gd name="T6" fmla="*/ 0 w 125"/>
                <a:gd name="T7" fmla="*/ 35 h 123"/>
                <a:gd name="T8" fmla="*/ 89 w 125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3">
                  <a:moveTo>
                    <a:pt x="89" y="123"/>
                  </a:moveTo>
                  <a:lnTo>
                    <a:pt x="125" y="90"/>
                  </a:lnTo>
                  <a:lnTo>
                    <a:pt x="35" y="0"/>
                  </a:lnTo>
                  <a:lnTo>
                    <a:pt x="0" y="35"/>
                  </a:lnTo>
                  <a:lnTo>
                    <a:pt x="89" y="12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7" name="Freeform 61"/>
            <p:cNvSpPr>
              <a:spLocks/>
            </p:cNvSpPr>
            <p:nvPr/>
          </p:nvSpPr>
          <p:spPr bwMode="auto">
            <a:xfrm>
              <a:off x="3685129" y="4639342"/>
              <a:ext cx="69105" cy="69105"/>
            </a:xfrm>
            <a:custGeom>
              <a:avLst/>
              <a:gdLst>
                <a:gd name="T0" fmla="*/ 88 w 104"/>
                <a:gd name="T1" fmla="*/ 104 h 104"/>
                <a:gd name="T2" fmla="*/ 104 w 104"/>
                <a:gd name="T3" fmla="*/ 90 h 104"/>
                <a:gd name="T4" fmla="*/ 14 w 104"/>
                <a:gd name="T5" fmla="*/ 0 h 104"/>
                <a:gd name="T6" fmla="*/ 0 w 104"/>
                <a:gd name="T7" fmla="*/ 14 h 104"/>
                <a:gd name="T8" fmla="*/ 88 w 104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88" y="104"/>
                  </a:moveTo>
                  <a:lnTo>
                    <a:pt x="104" y="90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88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8" name="Freeform 62"/>
            <p:cNvSpPr>
              <a:spLocks/>
            </p:cNvSpPr>
            <p:nvPr/>
          </p:nvSpPr>
          <p:spPr bwMode="auto">
            <a:xfrm>
              <a:off x="3441935" y="4054612"/>
              <a:ext cx="232563" cy="416620"/>
            </a:xfrm>
            <a:custGeom>
              <a:avLst/>
              <a:gdLst>
                <a:gd name="T0" fmla="*/ 0 w 148"/>
                <a:gd name="T1" fmla="*/ 2 h 265"/>
                <a:gd name="T2" fmla="*/ 0 w 148"/>
                <a:gd name="T3" fmla="*/ 265 h 265"/>
                <a:gd name="T4" fmla="*/ 144 w 148"/>
                <a:gd name="T5" fmla="*/ 265 h 265"/>
                <a:gd name="T6" fmla="*/ 148 w 148"/>
                <a:gd name="T7" fmla="*/ 264 h 265"/>
                <a:gd name="T8" fmla="*/ 147 w 148"/>
                <a:gd name="T9" fmla="*/ 256 h 265"/>
                <a:gd name="T10" fmla="*/ 71 w 148"/>
                <a:gd name="T11" fmla="*/ 115 h 265"/>
                <a:gd name="T12" fmla="*/ 60 w 148"/>
                <a:gd name="T13" fmla="*/ 112 h 265"/>
                <a:gd name="T14" fmla="*/ 57 w 148"/>
                <a:gd name="T15" fmla="*/ 111 h 265"/>
                <a:gd name="T16" fmla="*/ 50 w 148"/>
                <a:gd name="T17" fmla="*/ 106 h 265"/>
                <a:gd name="T18" fmla="*/ 50 w 148"/>
                <a:gd name="T19" fmla="*/ 106 h 265"/>
                <a:gd name="T20" fmla="*/ 41 w 148"/>
                <a:gd name="T21" fmla="*/ 84 h 265"/>
                <a:gd name="T22" fmla="*/ 40 w 148"/>
                <a:gd name="T23" fmla="*/ 75 h 265"/>
                <a:gd name="T24" fmla="*/ 38 w 148"/>
                <a:gd name="T25" fmla="*/ 60 h 265"/>
                <a:gd name="T26" fmla="*/ 37 w 148"/>
                <a:gd name="T27" fmla="*/ 50 h 265"/>
                <a:gd name="T28" fmla="*/ 35 w 148"/>
                <a:gd name="T29" fmla="*/ 0 h 265"/>
                <a:gd name="T30" fmla="*/ 0 w 148"/>
                <a:gd name="T31" fmla="*/ 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265">
                  <a:moveTo>
                    <a:pt x="0" y="2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144" y="265"/>
                    <a:pt x="144" y="265"/>
                    <a:pt x="144" y="265"/>
                  </a:cubicBezTo>
                  <a:cubicBezTo>
                    <a:pt x="146" y="264"/>
                    <a:pt x="148" y="264"/>
                    <a:pt x="148" y="264"/>
                  </a:cubicBezTo>
                  <a:cubicBezTo>
                    <a:pt x="147" y="261"/>
                    <a:pt x="147" y="258"/>
                    <a:pt x="147" y="256"/>
                  </a:cubicBezTo>
                  <a:cubicBezTo>
                    <a:pt x="145" y="153"/>
                    <a:pt x="95" y="123"/>
                    <a:pt x="71" y="115"/>
                  </a:cubicBezTo>
                  <a:cubicBezTo>
                    <a:pt x="64" y="112"/>
                    <a:pt x="60" y="112"/>
                    <a:pt x="60" y="112"/>
                  </a:cubicBezTo>
                  <a:cubicBezTo>
                    <a:pt x="59" y="112"/>
                    <a:pt x="58" y="112"/>
                    <a:pt x="57" y="111"/>
                  </a:cubicBezTo>
                  <a:cubicBezTo>
                    <a:pt x="54" y="111"/>
                    <a:pt x="52" y="109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6" y="101"/>
                    <a:pt x="44" y="93"/>
                    <a:pt x="41" y="84"/>
                  </a:cubicBezTo>
                  <a:cubicBezTo>
                    <a:pt x="41" y="81"/>
                    <a:pt x="40" y="78"/>
                    <a:pt x="40" y="75"/>
                  </a:cubicBezTo>
                  <a:cubicBezTo>
                    <a:pt x="39" y="70"/>
                    <a:pt x="39" y="65"/>
                    <a:pt x="38" y="60"/>
                  </a:cubicBezTo>
                  <a:cubicBezTo>
                    <a:pt x="38" y="57"/>
                    <a:pt x="37" y="54"/>
                    <a:pt x="37" y="50"/>
                  </a:cubicBezTo>
                  <a:cubicBezTo>
                    <a:pt x="36" y="34"/>
                    <a:pt x="35" y="17"/>
                    <a:pt x="35" y="0"/>
                  </a:cubicBezTo>
                  <a:cubicBezTo>
                    <a:pt x="35" y="0"/>
                    <a:pt x="16" y="2"/>
                    <a:pt x="0" y="2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89" name="Freeform 63"/>
            <p:cNvSpPr>
              <a:spLocks/>
            </p:cNvSpPr>
            <p:nvPr/>
          </p:nvSpPr>
          <p:spPr bwMode="auto">
            <a:xfrm>
              <a:off x="3210702" y="4054612"/>
              <a:ext cx="231234" cy="416620"/>
            </a:xfrm>
            <a:custGeom>
              <a:avLst/>
              <a:gdLst>
                <a:gd name="T0" fmla="*/ 0 w 147"/>
                <a:gd name="T1" fmla="*/ 264 h 265"/>
                <a:gd name="T2" fmla="*/ 3 w 147"/>
                <a:gd name="T3" fmla="*/ 265 h 265"/>
                <a:gd name="T4" fmla="*/ 147 w 147"/>
                <a:gd name="T5" fmla="*/ 265 h 265"/>
                <a:gd name="T6" fmla="*/ 147 w 147"/>
                <a:gd name="T7" fmla="*/ 2 h 265"/>
                <a:gd name="T8" fmla="*/ 147 w 147"/>
                <a:gd name="T9" fmla="*/ 2 h 265"/>
                <a:gd name="T10" fmla="*/ 112 w 147"/>
                <a:gd name="T11" fmla="*/ 0 h 265"/>
                <a:gd name="T12" fmla="*/ 110 w 147"/>
                <a:gd name="T13" fmla="*/ 50 h 265"/>
                <a:gd name="T14" fmla="*/ 109 w 147"/>
                <a:gd name="T15" fmla="*/ 60 h 265"/>
                <a:gd name="T16" fmla="*/ 108 w 147"/>
                <a:gd name="T17" fmla="*/ 75 h 265"/>
                <a:gd name="T18" fmla="*/ 108 w 147"/>
                <a:gd name="T19" fmla="*/ 75 h 265"/>
                <a:gd name="T20" fmla="*/ 106 w 147"/>
                <a:gd name="T21" fmla="*/ 81 h 265"/>
                <a:gd name="T22" fmla="*/ 102 w 147"/>
                <a:gd name="T23" fmla="*/ 98 h 265"/>
                <a:gd name="T24" fmla="*/ 92 w 147"/>
                <a:gd name="T25" fmla="*/ 111 h 265"/>
                <a:gd name="T26" fmla="*/ 88 w 147"/>
                <a:gd name="T27" fmla="*/ 112 h 265"/>
                <a:gd name="T28" fmla="*/ 0 w 147"/>
                <a:gd name="T29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" h="265">
                  <a:moveTo>
                    <a:pt x="0" y="264"/>
                  </a:moveTo>
                  <a:cubicBezTo>
                    <a:pt x="0" y="264"/>
                    <a:pt x="1" y="264"/>
                    <a:pt x="3" y="265"/>
                  </a:cubicBezTo>
                  <a:cubicBezTo>
                    <a:pt x="147" y="265"/>
                    <a:pt x="147" y="265"/>
                    <a:pt x="147" y="265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31" y="2"/>
                    <a:pt x="112" y="0"/>
                    <a:pt x="112" y="0"/>
                  </a:cubicBezTo>
                  <a:cubicBezTo>
                    <a:pt x="112" y="17"/>
                    <a:pt x="112" y="34"/>
                    <a:pt x="110" y="50"/>
                  </a:cubicBezTo>
                  <a:cubicBezTo>
                    <a:pt x="110" y="53"/>
                    <a:pt x="110" y="56"/>
                    <a:pt x="109" y="60"/>
                  </a:cubicBezTo>
                  <a:cubicBezTo>
                    <a:pt x="109" y="65"/>
                    <a:pt x="108" y="70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7" y="77"/>
                    <a:pt x="107" y="79"/>
                    <a:pt x="106" y="81"/>
                  </a:cubicBezTo>
                  <a:cubicBezTo>
                    <a:pt x="105" y="88"/>
                    <a:pt x="104" y="93"/>
                    <a:pt x="102" y="98"/>
                  </a:cubicBezTo>
                  <a:cubicBezTo>
                    <a:pt x="99" y="104"/>
                    <a:pt x="96" y="109"/>
                    <a:pt x="92" y="111"/>
                  </a:cubicBezTo>
                  <a:cubicBezTo>
                    <a:pt x="91" y="112"/>
                    <a:pt x="89" y="112"/>
                    <a:pt x="88" y="112"/>
                  </a:cubicBezTo>
                  <a:cubicBezTo>
                    <a:pt x="88" y="112"/>
                    <a:pt x="0" y="122"/>
                    <a:pt x="0" y="264"/>
                  </a:cubicBezTo>
                </a:path>
              </a:pathLst>
            </a:custGeom>
            <a:solidFill>
              <a:srgbClr val="FFD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pic>
          <p:nvPicPr>
            <p:cNvPr id="20544" name="Picture 6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4825" y="4131026"/>
              <a:ext cx="132893" cy="45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0" name="Freeform 65"/>
            <p:cNvSpPr>
              <a:spLocks/>
            </p:cNvSpPr>
            <p:nvPr/>
          </p:nvSpPr>
          <p:spPr bwMode="auto">
            <a:xfrm>
              <a:off x="3441935" y="4133019"/>
              <a:ext cx="62459" cy="74421"/>
            </a:xfrm>
            <a:custGeom>
              <a:avLst/>
              <a:gdLst>
                <a:gd name="T0" fmla="*/ 37 w 40"/>
                <a:gd name="T1" fmla="*/ 0 h 47"/>
                <a:gd name="T2" fmla="*/ 1 w 40"/>
                <a:gd name="T3" fmla="*/ 5 h 47"/>
                <a:gd name="T4" fmla="*/ 0 w 40"/>
                <a:gd name="T5" fmla="*/ 5 h 47"/>
                <a:gd name="T6" fmla="*/ 0 w 40"/>
                <a:gd name="T7" fmla="*/ 5 h 47"/>
                <a:gd name="T8" fmla="*/ 0 w 40"/>
                <a:gd name="T9" fmla="*/ 47 h 47"/>
                <a:gd name="T10" fmla="*/ 0 w 40"/>
                <a:gd name="T11" fmla="*/ 47 h 47"/>
                <a:gd name="T12" fmla="*/ 40 w 40"/>
                <a:gd name="T13" fmla="*/ 25 h 47"/>
                <a:gd name="T14" fmla="*/ 39 w 40"/>
                <a:gd name="T15" fmla="*/ 19 h 47"/>
                <a:gd name="T16" fmla="*/ 39 w 40"/>
                <a:gd name="T17" fmla="*/ 15 h 47"/>
                <a:gd name="T18" fmla="*/ 38 w 40"/>
                <a:gd name="T19" fmla="*/ 10 h 47"/>
                <a:gd name="T20" fmla="*/ 37 w 40"/>
                <a:gd name="T21" fmla="*/ 0 h 47"/>
                <a:gd name="T22" fmla="*/ 37 w 40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7">
                  <a:moveTo>
                    <a:pt x="37" y="0"/>
                  </a:moveTo>
                  <a:cubicBezTo>
                    <a:pt x="26" y="3"/>
                    <a:pt x="14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3" y="47"/>
                    <a:pt x="37" y="30"/>
                    <a:pt x="40" y="25"/>
                  </a:cubicBezTo>
                  <a:cubicBezTo>
                    <a:pt x="40" y="23"/>
                    <a:pt x="39" y="21"/>
                    <a:pt x="39" y="19"/>
                  </a:cubicBezTo>
                  <a:cubicBezTo>
                    <a:pt x="39" y="17"/>
                    <a:pt x="39" y="16"/>
                    <a:pt x="39" y="15"/>
                  </a:cubicBezTo>
                  <a:cubicBezTo>
                    <a:pt x="38" y="14"/>
                    <a:pt x="38" y="12"/>
                    <a:pt x="38" y="10"/>
                  </a:cubicBezTo>
                  <a:cubicBezTo>
                    <a:pt x="38" y="7"/>
                    <a:pt x="37" y="4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1" name="Freeform 66"/>
            <p:cNvSpPr>
              <a:spLocks/>
            </p:cNvSpPr>
            <p:nvPr/>
          </p:nvSpPr>
          <p:spPr bwMode="auto">
            <a:xfrm>
              <a:off x="3380140" y="4133019"/>
              <a:ext cx="61795" cy="74421"/>
            </a:xfrm>
            <a:custGeom>
              <a:avLst/>
              <a:gdLst>
                <a:gd name="T0" fmla="*/ 2 w 39"/>
                <a:gd name="T1" fmla="*/ 0 h 47"/>
                <a:gd name="T2" fmla="*/ 2 w 39"/>
                <a:gd name="T3" fmla="*/ 0 h 47"/>
                <a:gd name="T4" fmla="*/ 2 w 39"/>
                <a:gd name="T5" fmla="*/ 5 h 47"/>
                <a:gd name="T6" fmla="*/ 1 w 39"/>
                <a:gd name="T7" fmla="*/ 9 h 47"/>
                <a:gd name="T8" fmla="*/ 1 w 39"/>
                <a:gd name="T9" fmla="*/ 18 h 47"/>
                <a:gd name="T10" fmla="*/ 0 w 39"/>
                <a:gd name="T11" fmla="*/ 25 h 47"/>
                <a:gd name="T12" fmla="*/ 0 w 39"/>
                <a:gd name="T13" fmla="*/ 25 h 47"/>
                <a:gd name="T14" fmla="*/ 0 w 39"/>
                <a:gd name="T15" fmla="*/ 25 h 47"/>
                <a:gd name="T16" fmla="*/ 39 w 39"/>
                <a:gd name="T17" fmla="*/ 47 h 47"/>
                <a:gd name="T18" fmla="*/ 39 w 39"/>
                <a:gd name="T19" fmla="*/ 47 h 47"/>
                <a:gd name="T20" fmla="*/ 39 w 39"/>
                <a:gd name="T21" fmla="*/ 5 h 47"/>
                <a:gd name="T22" fmla="*/ 2 w 39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4"/>
                    <a:pt x="2" y="5"/>
                  </a:cubicBezTo>
                  <a:cubicBezTo>
                    <a:pt x="2" y="7"/>
                    <a:pt x="2" y="8"/>
                    <a:pt x="1" y="9"/>
                  </a:cubicBezTo>
                  <a:cubicBezTo>
                    <a:pt x="1" y="12"/>
                    <a:pt x="1" y="15"/>
                    <a:pt x="1" y="18"/>
                  </a:cubicBezTo>
                  <a:cubicBezTo>
                    <a:pt x="0" y="20"/>
                    <a:pt x="0" y="23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31"/>
                    <a:pt x="15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26" y="5"/>
                    <a:pt x="14" y="3"/>
                    <a:pt x="2" y="0"/>
                  </a:cubicBezTo>
                </a:path>
              </a:pathLst>
            </a:custGeom>
            <a:solidFill>
              <a:srgbClr val="F3C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2" name="Freeform 67"/>
            <p:cNvSpPr>
              <a:spLocks/>
            </p:cNvSpPr>
            <p:nvPr/>
          </p:nvSpPr>
          <p:spPr bwMode="auto">
            <a:xfrm>
              <a:off x="3199405" y="4234017"/>
              <a:ext cx="166781" cy="241865"/>
            </a:xfrm>
            <a:custGeom>
              <a:avLst/>
              <a:gdLst>
                <a:gd name="T0" fmla="*/ 103 w 106"/>
                <a:gd name="T1" fmla="*/ 154 h 154"/>
                <a:gd name="T2" fmla="*/ 10 w 106"/>
                <a:gd name="T3" fmla="*/ 154 h 154"/>
                <a:gd name="T4" fmla="*/ 7 w 106"/>
                <a:gd name="T5" fmla="*/ 153 h 154"/>
                <a:gd name="T6" fmla="*/ 7 w 106"/>
                <a:gd name="T7" fmla="*/ 145 h 154"/>
                <a:gd name="T8" fmla="*/ 8 w 106"/>
                <a:gd name="T9" fmla="*/ 88 h 154"/>
                <a:gd name="T10" fmla="*/ 26 w 106"/>
                <a:gd name="T11" fmla="*/ 38 h 154"/>
                <a:gd name="T12" fmla="*/ 83 w 106"/>
                <a:gd name="T13" fmla="*/ 4 h 154"/>
                <a:gd name="T14" fmla="*/ 103 w 106"/>
                <a:gd name="T15" fmla="*/ 0 h 154"/>
                <a:gd name="T16" fmla="*/ 103 w 106"/>
                <a:gd name="T1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54">
                  <a:moveTo>
                    <a:pt x="103" y="154"/>
                  </a:moveTo>
                  <a:cubicBezTo>
                    <a:pt x="10" y="154"/>
                    <a:pt x="10" y="154"/>
                    <a:pt x="10" y="154"/>
                  </a:cubicBezTo>
                  <a:cubicBezTo>
                    <a:pt x="8" y="153"/>
                    <a:pt x="7" y="153"/>
                    <a:pt x="7" y="153"/>
                  </a:cubicBezTo>
                  <a:cubicBezTo>
                    <a:pt x="7" y="150"/>
                    <a:pt x="7" y="147"/>
                    <a:pt x="7" y="145"/>
                  </a:cubicBezTo>
                  <a:cubicBezTo>
                    <a:pt x="7" y="123"/>
                    <a:pt x="0" y="111"/>
                    <a:pt x="8" y="88"/>
                  </a:cubicBezTo>
                  <a:cubicBezTo>
                    <a:pt x="18" y="63"/>
                    <a:pt x="11" y="64"/>
                    <a:pt x="26" y="38"/>
                  </a:cubicBezTo>
                  <a:cubicBezTo>
                    <a:pt x="37" y="19"/>
                    <a:pt x="64" y="9"/>
                    <a:pt x="83" y="4"/>
                  </a:cubicBezTo>
                  <a:cubicBezTo>
                    <a:pt x="94" y="1"/>
                    <a:pt x="103" y="0"/>
                    <a:pt x="103" y="0"/>
                  </a:cubicBezTo>
                  <a:cubicBezTo>
                    <a:pt x="103" y="0"/>
                    <a:pt x="106" y="91"/>
                    <a:pt x="103" y="154"/>
                  </a:cubicBezTo>
                </a:path>
              </a:pathLst>
            </a:custGeom>
            <a:solidFill>
              <a:srgbClr val="FFD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3" name="Freeform 68"/>
            <p:cNvSpPr>
              <a:spLocks/>
            </p:cNvSpPr>
            <p:nvPr/>
          </p:nvSpPr>
          <p:spPr bwMode="auto">
            <a:xfrm>
              <a:off x="3518349" y="4234017"/>
              <a:ext cx="166781" cy="241865"/>
            </a:xfrm>
            <a:custGeom>
              <a:avLst/>
              <a:gdLst>
                <a:gd name="T0" fmla="*/ 3 w 106"/>
                <a:gd name="T1" fmla="*/ 154 h 154"/>
                <a:gd name="T2" fmla="*/ 95 w 106"/>
                <a:gd name="T3" fmla="*/ 154 h 154"/>
                <a:gd name="T4" fmla="*/ 99 w 106"/>
                <a:gd name="T5" fmla="*/ 153 h 154"/>
                <a:gd name="T6" fmla="*/ 99 w 106"/>
                <a:gd name="T7" fmla="*/ 145 h 154"/>
                <a:gd name="T8" fmla="*/ 97 w 106"/>
                <a:gd name="T9" fmla="*/ 88 h 154"/>
                <a:gd name="T10" fmla="*/ 79 w 106"/>
                <a:gd name="T11" fmla="*/ 38 h 154"/>
                <a:gd name="T12" fmla="*/ 23 w 106"/>
                <a:gd name="T13" fmla="*/ 4 h 154"/>
                <a:gd name="T14" fmla="*/ 3 w 106"/>
                <a:gd name="T15" fmla="*/ 0 h 154"/>
                <a:gd name="T16" fmla="*/ 3 w 106"/>
                <a:gd name="T1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54">
                  <a:moveTo>
                    <a:pt x="3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98" y="153"/>
                    <a:pt x="99" y="153"/>
                    <a:pt x="99" y="153"/>
                  </a:cubicBezTo>
                  <a:cubicBezTo>
                    <a:pt x="99" y="150"/>
                    <a:pt x="99" y="147"/>
                    <a:pt x="99" y="145"/>
                  </a:cubicBezTo>
                  <a:cubicBezTo>
                    <a:pt x="99" y="123"/>
                    <a:pt x="106" y="111"/>
                    <a:pt x="97" y="88"/>
                  </a:cubicBezTo>
                  <a:cubicBezTo>
                    <a:pt x="88" y="63"/>
                    <a:pt x="95" y="64"/>
                    <a:pt x="79" y="38"/>
                  </a:cubicBezTo>
                  <a:cubicBezTo>
                    <a:pt x="68" y="19"/>
                    <a:pt x="41" y="9"/>
                    <a:pt x="23" y="4"/>
                  </a:cubicBezTo>
                  <a:cubicBezTo>
                    <a:pt x="11" y="1"/>
                    <a:pt x="3" y="0"/>
                    <a:pt x="3" y="0"/>
                  </a:cubicBezTo>
                  <a:cubicBezTo>
                    <a:pt x="3" y="0"/>
                    <a:pt x="0" y="91"/>
                    <a:pt x="3" y="154"/>
                  </a:cubicBezTo>
                </a:path>
              </a:pathLst>
            </a:custGeom>
            <a:solidFill>
              <a:srgbClr val="FFD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4" name="Freeform 69"/>
            <p:cNvSpPr>
              <a:spLocks/>
            </p:cNvSpPr>
            <p:nvPr/>
          </p:nvSpPr>
          <p:spPr bwMode="auto">
            <a:xfrm>
              <a:off x="3444593" y="4205445"/>
              <a:ext cx="210636" cy="270438"/>
            </a:xfrm>
            <a:custGeom>
              <a:avLst/>
              <a:gdLst>
                <a:gd name="T0" fmla="*/ 28 w 134"/>
                <a:gd name="T1" fmla="*/ 0 h 172"/>
                <a:gd name="T2" fmla="*/ 45 w 134"/>
                <a:gd name="T3" fmla="*/ 8 h 172"/>
                <a:gd name="T4" fmla="*/ 78 w 134"/>
                <a:gd name="T5" fmla="*/ 24 h 172"/>
                <a:gd name="T6" fmla="*/ 87 w 134"/>
                <a:gd name="T7" fmla="*/ 62 h 172"/>
                <a:gd name="T8" fmla="*/ 131 w 134"/>
                <a:gd name="T9" fmla="*/ 172 h 172"/>
                <a:gd name="T10" fmla="*/ 0 w 134"/>
                <a:gd name="T11" fmla="*/ 172 h 172"/>
                <a:gd name="T12" fmla="*/ 0 w 134"/>
                <a:gd name="T13" fmla="*/ 29 h 172"/>
                <a:gd name="T14" fmla="*/ 28 w 134"/>
                <a:gd name="T1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72">
                  <a:moveTo>
                    <a:pt x="28" y="0"/>
                  </a:moveTo>
                  <a:cubicBezTo>
                    <a:pt x="29" y="1"/>
                    <a:pt x="45" y="8"/>
                    <a:pt x="45" y="8"/>
                  </a:cubicBezTo>
                  <a:cubicBezTo>
                    <a:pt x="47" y="9"/>
                    <a:pt x="75" y="22"/>
                    <a:pt x="78" y="24"/>
                  </a:cubicBezTo>
                  <a:cubicBezTo>
                    <a:pt x="89" y="34"/>
                    <a:pt x="79" y="52"/>
                    <a:pt x="87" y="62"/>
                  </a:cubicBezTo>
                  <a:cubicBezTo>
                    <a:pt x="120" y="106"/>
                    <a:pt x="134" y="130"/>
                    <a:pt x="131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34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5" name="Freeform 70"/>
            <p:cNvSpPr>
              <a:spLocks/>
            </p:cNvSpPr>
            <p:nvPr/>
          </p:nvSpPr>
          <p:spPr bwMode="auto">
            <a:xfrm>
              <a:off x="3233958" y="4205445"/>
              <a:ext cx="212629" cy="270438"/>
            </a:xfrm>
            <a:custGeom>
              <a:avLst/>
              <a:gdLst>
                <a:gd name="T0" fmla="*/ 106 w 135"/>
                <a:gd name="T1" fmla="*/ 0 h 172"/>
                <a:gd name="T2" fmla="*/ 90 w 135"/>
                <a:gd name="T3" fmla="*/ 8 h 172"/>
                <a:gd name="T4" fmla="*/ 57 w 135"/>
                <a:gd name="T5" fmla="*/ 23 h 172"/>
                <a:gd name="T6" fmla="*/ 48 w 135"/>
                <a:gd name="T7" fmla="*/ 62 h 172"/>
                <a:gd name="T8" fmla="*/ 3 w 135"/>
                <a:gd name="T9" fmla="*/ 172 h 172"/>
                <a:gd name="T10" fmla="*/ 135 w 135"/>
                <a:gd name="T11" fmla="*/ 172 h 172"/>
                <a:gd name="T12" fmla="*/ 135 w 135"/>
                <a:gd name="T13" fmla="*/ 29 h 172"/>
                <a:gd name="T14" fmla="*/ 106 w 135"/>
                <a:gd name="T1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72">
                  <a:moveTo>
                    <a:pt x="106" y="0"/>
                  </a:moveTo>
                  <a:cubicBezTo>
                    <a:pt x="105" y="1"/>
                    <a:pt x="90" y="8"/>
                    <a:pt x="90" y="8"/>
                  </a:cubicBezTo>
                  <a:cubicBezTo>
                    <a:pt x="88" y="9"/>
                    <a:pt x="59" y="21"/>
                    <a:pt x="57" y="23"/>
                  </a:cubicBezTo>
                  <a:cubicBezTo>
                    <a:pt x="46" y="33"/>
                    <a:pt x="56" y="52"/>
                    <a:pt x="48" y="62"/>
                  </a:cubicBezTo>
                  <a:cubicBezTo>
                    <a:pt x="14" y="106"/>
                    <a:pt x="0" y="130"/>
                    <a:pt x="3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29"/>
                    <a:pt x="135" y="29"/>
                    <a:pt x="135" y="29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348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6" name="Freeform 71"/>
            <p:cNvSpPr>
              <a:spLocks/>
            </p:cNvSpPr>
            <p:nvPr/>
          </p:nvSpPr>
          <p:spPr bwMode="auto">
            <a:xfrm>
              <a:off x="3362863" y="4169565"/>
              <a:ext cx="158807" cy="127577"/>
            </a:xfrm>
            <a:custGeom>
              <a:avLst/>
              <a:gdLst>
                <a:gd name="T0" fmla="*/ 4 w 101"/>
                <a:gd name="T1" fmla="*/ 21 h 81"/>
                <a:gd name="T2" fmla="*/ 11 w 101"/>
                <a:gd name="T3" fmla="*/ 2 h 81"/>
                <a:gd name="T4" fmla="*/ 11 w 101"/>
                <a:gd name="T5" fmla="*/ 7 h 81"/>
                <a:gd name="T6" fmla="*/ 48 w 101"/>
                <a:gd name="T7" fmla="*/ 21 h 81"/>
                <a:gd name="T8" fmla="*/ 48 w 101"/>
                <a:gd name="T9" fmla="*/ 21 h 81"/>
                <a:gd name="T10" fmla="*/ 48 w 101"/>
                <a:gd name="T11" fmla="*/ 21 h 81"/>
                <a:gd name="T12" fmla="*/ 49 w 101"/>
                <a:gd name="T13" fmla="*/ 21 h 81"/>
                <a:gd name="T14" fmla="*/ 51 w 101"/>
                <a:gd name="T15" fmla="*/ 21 h 81"/>
                <a:gd name="T16" fmla="*/ 51 w 101"/>
                <a:gd name="T17" fmla="*/ 21 h 81"/>
                <a:gd name="T18" fmla="*/ 51 w 101"/>
                <a:gd name="T19" fmla="*/ 21 h 81"/>
                <a:gd name="T20" fmla="*/ 91 w 101"/>
                <a:gd name="T21" fmla="*/ 7 h 81"/>
                <a:gd name="T22" fmla="*/ 90 w 101"/>
                <a:gd name="T23" fmla="*/ 2 h 81"/>
                <a:gd name="T24" fmla="*/ 97 w 101"/>
                <a:gd name="T25" fmla="*/ 21 h 81"/>
                <a:gd name="T26" fmla="*/ 101 w 101"/>
                <a:gd name="T27" fmla="*/ 34 h 81"/>
                <a:gd name="T28" fmla="*/ 80 w 101"/>
                <a:gd name="T29" fmla="*/ 44 h 81"/>
                <a:gd name="T30" fmla="*/ 52 w 101"/>
                <a:gd name="T31" fmla="*/ 81 h 81"/>
                <a:gd name="T32" fmla="*/ 52 w 101"/>
                <a:gd name="T33" fmla="*/ 81 h 81"/>
                <a:gd name="T34" fmla="*/ 52 w 101"/>
                <a:gd name="T35" fmla="*/ 81 h 81"/>
                <a:gd name="T36" fmla="*/ 22 w 101"/>
                <a:gd name="T37" fmla="*/ 44 h 81"/>
                <a:gd name="T38" fmla="*/ 0 w 101"/>
                <a:gd name="T39" fmla="*/ 34 h 81"/>
                <a:gd name="T40" fmla="*/ 4 w 101"/>
                <a:gd name="T41" fmla="*/ 2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1">
                  <a:moveTo>
                    <a:pt x="4" y="21"/>
                  </a:moveTo>
                  <a:cubicBezTo>
                    <a:pt x="9" y="0"/>
                    <a:pt x="11" y="2"/>
                    <a:pt x="11" y="2"/>
                  </a:cubicBezTo>
                  <a:cubicBezTo>
                    <a:pt x="11" y="2"/>
                    <a:pt x="12" y="1"/>
                    <a:pt x="11" y="7"/>
                  </a:cubicBezTo>
                  <a:cubicBezTo>
                    <a:pt x="9" y="13"/>
                    <a:pt x="39" y="20"/>
                    <a:pt x="48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1"/>
                    <a:pt x="50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61" y="20"/>
                    <a:pt x="92" y="13"/>
                    <a:pt x="91" y="7"/>
                  </a:cubicBezTo>
                  <a:cubicBezTo>
                    <a:pt x="90" y="1"/>
                    <a:pt x="90" y="2"/>
                    <a:pt x="90" y="2"/>
                  </a:cubicBezTo>
                  <a:cubicBezTo>
                    <a:pt x="90" y="2"/>
                    <a:pt x="92" y="0"/>
                    <a:pt x="97" y="21"/>
                  </a:cubicBezTo>
                  <a:cubicBezTo>
                    <a:pt x="99" y="30"/>
                    <a:pt x="101" y="34"/>
                    <a:pt x="101" y="34"/>
                  </a:cubicBezTo>
                  <a:cubicBezTo>
                    <a:pt x="101" y="34"/>
                    <a:pt x="90" y="41"/>
                    <a:pt x="80" y="44"/>
                  </a:cubicBezTo>
                  <a:cubicBezTo>
                    <a:pt x="59" y="51"/>
                    <a:pt x="52" y="81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44" y="51"/>
                    <a:pt x="22" y="44"/>
                  </a:cubicBezTo>
                  <a:cubicBezTo>
                    <a:pt x="11" y="41"/>
                    <a:pt x="0" y="34"/>
                    <a:pt x="0" y="34"/>
                  </a:cubicBezTo>
                  <a:cubicBezTo>
                    <a:pt x="0" y="34"/>
                    <a:pt x="2" y="30"/>
                    <a:pt x="4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7" name="Freeform 72"/>
            <p:cNvSpPr>
              <a:spLocks/>
            </p:cNvSpPr>
            <p:nvPr/>
          </p:nvSpPr>
          <p:spPr bwMode="auto">
            <a:xfrm>
              <a:off x="3142925" y="3582841"/>
              <a:ext cx="297016" cy="592704"/>
            </a:xfrm>
            <a:custGeom>
              <a:avLst/>
              <a:gdLst>
                <a:gd name="T0" fmla="*/ 188 w 189"/>
                <a:gd name="T1" fmla="*/ 0 h 377"/>
                <a:gd name="T2" fmla="*/ 41 w 189"/>
                <a:gd name="T3" fmla="*/ 210 h 377"/>
                <a:gd name="T4" fmla="*/ 3 w 189"/>
                <a:gd name="T5" fmla="*/ 227 h 377"/>
                <a:gd name="T6" fmla="*/ 48 w 189"/>
                <a:gd name="T7" fmla="*/ 269 h 377"/>
                <a:gd name="T8" fmla="*/ 188 w 189"/>
                <a:gd name="T9" fmla="*/ 377 h 377"/>
                <a:gd name="T10" fmla="*/ 189 w 189"/>
                <a:gd name="T11" fmla="*/ 377 h 377"/>
                <a:gd name="T12" fmla="*/ 189 w 189"/>
                <a:gd name="T13" fmla="*/ 0 h 377"/>
                <a:gd name="T14" fmla="*/ 188 w 189"/>
                <a:gd name="T1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377">
                  <a:moveTo>
                    <a:pt x="188" y="0"/>
                  </a:moveTo>
                  <a:cubicBezTo>
                    <a:pt x="36" y="0"/>
                    <a:pt x="35" y="127"/>
                    <a:pt x="41" y="210"/>
                  </a:cubicBezTo>
                  <a:cubicBezTo>
                    <a:pt x="31" y="190"/>
                    <a:pt x="0" y="196"/>
                    <a:pt x="3" y="227"/>
                  </a:cubicBezTo>
                  <a:cubicBezTo>
                    <a:pt x="5" y="257"/>
                    <a:pt x="49" y="273"/>
                    <a:pt x="48" y="269"/>
                  </a:cubicBezTo>
                  <a:cubicBezTo>
                    <a:pt x="61" y="338"/>
                    <a:pt x="132" y="377"/>
                    <a:pt x="188" y="377"/>
                  </a:cubicBezTo>
                  <a:cubicBezTo>
                    <a:pt x="188" y="377"/>
                    <a:pt x="188" y="377"/>
                    <a:pt x="189" y="377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8" name="Freeform 73"/>
            <p:cNvSpPr>
              <a:spLocks/>
            </p:cNvSpPr>
            <p:nvPr/>
          </p:nvSpPr>
          <p:spPr bwMode="auto">
            <a:xfrm>
              <a:off x="3154221" y="3900455"/>
              <a:ext cx="61131" cy="94354"/>
            </a:xfrm>
            <a:custGeom>
              <a:avLst/>
              <a:gdLst>
                <a:gd name="T0" fmla="*/ 5 w 39"/>
                <a:gd name="T1" fmla="*/ 12 h 60"/>
                <a:gd name="T2" fmla="*/ 27 w 39"/>
                <a:gd name="T3" fmla="*/ 8 h 60"/>
                <a:gd name="T4" fmla="*/ 31 w 39"/>
                <a:gd name="T5" fmla="*/ 22 h 60"/>
                <a:gd name="T6" fmla="*/ 27 w 39"/>
                <a:gd name="T7" fmla="*/ 32 h 60"/>
                <a:gd name="T8" fmla="*/ 33 w 39"/>
                <a:gd name="T9" fmla="*/ 41 h 60"/>
                <a:gd name="T10" fmla="*/ 38 w 39"/>
                <a:gd name="T11" fmla="*/ 47 h 60"/>
                <a:gd name="T12" fmla="*/ 39 w 39"/>
                <a:gd name="T13" fmla="*/ 55 h 60"/>
                <a:gd name="T14" fmla="*/ 25 w 39"/>
                <a:gd name="T15" fmla="*/ 54 h 60"/>
                <a:gd name="T16" fmla="*/ 10 w 39"/>
                <a:gd name="T17" fmla="*/ 41 h 60"/>
                <a:gd name="T18" fmla="*/ 5 w 39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60">
                  <a:moveTo>
                    <a:pt x="5" y="12"/>
                  </a:moveTo>
                  <a:cubicBezTo>
                    <a:pt x="13" y="0"/>
                    <a:pt x="24" y="5"/>
                    <a:pt x="27" y="8"/>
                  </a:cubicBezTo>
                  <a:cubicBezTo>
                    <a:pt x="30" y="11"/>
                    <a:pt x="33" y="15"/>
                    <a:pt x="31" y="22"/>
                  </a:cubicBezTo>
                  <a:cubicBezTo>
                    <a:pt x="30" y="26"/>
                    <a:pt x="26" y="26"/>
                    <a:pt x="27" y="32"/>
                  </a:cubicBezTo>
                  <a:cubicBezTo>
                    <a:pt x="28" y="39"/>
                    <a:pt x="31" y="39"/>
                    <a:pt x="33" y="41"/>
                  </a:cubicBezTo>
                  <a:cubicBezTo>
                    <a:pt x="35" y="42"/>
                    <a:pt x="37" y="44"/>
                    <a:pt x="38" y="47"/>
                  </a:cubicBezTo>
                  <a:cubicBezTo>
                    <a:pt x="39" y="49"/>
                    <a:pt x="39" y="52"/>
                    <a:pt x="39" y="55"/>
                  </a:cubicBezTo>
                  <a:cubicBezTo>
                    <a:pt x="37" y="60"/>
                    <a:pt x="30" y="56"/>
                    <a:pt x="25" y="54"/>
                  </a:cubicBezTo>
                  <a:cubicBezTo>
                    <a:pt x="22" y="52"/>
                    <a:pt x="12" y="44"/>
                    <a:pt x="10" y="41"/>
                  </a:cubicBezTo>
                  <a:cubicBezTo>
                    <a:pt x="3" y="34"/>
                    <a:pt x="0" y="20"/>
                    <a:pt x="5" y="12"/>
                  </a:cubicBezTo>
                </a:path>
              </a:pathLst>
            </a:custGeom>
            <a:solidFill>
              <a:srgbClr val="BB9E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99" name="Freeform 74"/>
            <p:cNvSpPr>
              <a:spLocks/>
            </p:cNvSpPr>
            <p:nvPr/>
          </p:nvSpPr>
          <p:spPr bwMode="auto">
            <a:xfrm>
              <a:off x="3436620" y="3582841"/>
              <a:ext cx="297680" cy="592704"/>
            </a:xfrm>
            <a:custGeom>
              <a:avLst/>
              <a:gdLst>
                <a:gd name="T0" fmla="*/ 1 w 189"/>
                <a:gd name="T1" fmla="*/ 0 h 377"/>
                <a:gd name="T2" fmla="*/ 148 w 189"/>
                <a:gd name="T3" fmla="*/ 210 h 377"/>
                <a:gd name="T4" fmla="*/ 186 w 189"/>
                <a:gd name="T5" fmla="*/ 227 h 377"/>
                <a:gd name="T6" fmla="*/ 141 w 189"/>
                <a:gd name="T7" fmla="*/ 269 h 377"/>
                <a:gd name="T8" fmla="*/ 1 w 189"/>
                <a:gd name="T9" fmla="*/ 377 h 377"/>
                <a:gd name="T10" fmla="*/ 0 w 189"/>
                <a:gd name="T11" fmla="*/ 377 h 377"/>
                <a:gd name="T12" fmla="*/ 0 w 189"/>
                <a:gd name="T13" fmla="*/ 0 h 377"/>
                <a:gd name="T14" fmla="*/ 1 w 189"/>
                <a:gd name="T1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377">
                  <a:moveTo>
                    <a:pt x="1" y="0"/>
                  </a:moveTo>
                  <a:cubicBezTo>
                    <a:pt x="153" y="0"/>
                    <a:pt x="154" y="127"/>
                    <a:pt x="148" y="210"/>
                  </a:cubicBezTo>
                  <a:cubicBezTo>
                    <a:pt x="158" y="190"/>
                    <a:pt x="189" y="196"/>
                    <a:pt x="186" y="227"/>
                  </a:cubicBezTo>
                  <a:cubicBezTo>
                    <a:pt x="184" y="257"/>
                    <a:pt x="140" y="273"/>
                    <a:pt x="141" y="269"/>
                  </a:cubicBezTo>
                  <a:cubicBezTo>
                    <a:pt x="128" y="338"/>
                    <a:pt x="57" y="377"/>
                    <a:pt x="1" y="377"/>
                  </a:cubicBezTo>
                  <a:cubicBezTo>
                    <a:pt x="1" y="377"/>
                    <a:pt x="1" y="377"/>
                    <a:pt x="0" y="37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22" name="Freeform 75"/>
            <p:cNvSpPr>
              <a:spLocks/>
            </p:cNvSpPr>
            <p:nvPr/>
          </p:nvSpPr>
          <p:spPr bwMode="auto">
            <a:xfrm>
              <a:off x="3661873" y="3900455"/>
              <a:ext cx="61131" cy="94354"/>
            </a:xfrm>
            <a:custGeom>
              <a:avLst/>
              <a:gdLst>
                <a:gd name="T0" fmla="*/ 34 w 39"/>
                <a:gd name="T1" fmla="*/ 12 h 60"/>
                <a:gd name="T2" fmla="*/ 12 w 39"/>
                <a:gd name="T3" fmla="*/ 8 h 60"/>
                <a:gd name="T4" fmla="*/ 8 w 39"/>
                <a:gd name="T5" fmla="*/ 22 h 60"/>
                <a:gd name="T6" fmla="*/ 12 w 39"/>
                <a:gd name="T7" fmla="*/ 32 h 60"/>
                <a:gd name="T8" fmla="*/ 6 w 39"/>
                <a:gd name="T9" fmla="*/ 41 h 60"/>
                <a:gd name="T10" fmla="*/ 1 w 39"/>
                <a:gd name="T11" fmla="*/ 47 h 60"/>
                <a:gd name="T12" fmla="*/ 0 w 39"/>
                <a:gd name="T13" fmla="*/ 55 h 60"/>
                <a:gd name="T14" fmla="*/ 14 w 39"/>
                <a:gd name="T15" fmla="*/ 54 h 60"/>
                <a:gd name="T16" fmla="*/ 29 w 39"/>
                <a:gd name="T17" fmla="*/ 41 h 60"/>
                <a:gd name="T18" fmla="*/ 34 w 39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60">
                  <a:moveTo>
                    <a:pt x="34" y="12"/>
                  </a:moveTo>
                  <a:cubicBezTo>
                    <a:pt x="26" y="0"/>
                    <a:pt x="15" y="5"/>
                    <a:pt x="12" y="8"/>
                  </a:cubicBezTo>
                  <a:cubicBezTo>
                    <a:pt x="9" y="11"/>
                    <a:pt x="6" y="15"/>
                    <a:pt x="8" y="22"/>
                  </a:cubicBezTo>
                  <a:cubicBezTo>
                    <a:pt x="9" y="26"/>
                    <a:pt x="13" y="26"/>
                    <a:pt x="12" y="32"/>
                  </a:cubicBezTo>
                  <a:cubicBezTo>
                    <a:pt x="11" y="39"/>
                    <a:pt x="8" y="39"/>
                    <a:pt x="6" y="41"/>
                  </a:cubicBezTo>
                  <a:cubicBezTo>
                    <a:pt x="4" y="42"/>
                    <a:pt x="2" y="44"/>
                    <a:pt x="1" y="47"/>
                  </a:cubicBezTo>
                  <a:cubicBezTo>
                    <a:pt x="0" y="49"/>
                    <a:pt x="0" y="52"/>
                    <a:pt x="0" y="55"/>
                  </a:cubicBezTo>
                  <a:cubicBezTo>
                    <a:pt x="2" y="60"/>
                    <a:pt x="9" y="56"/>
                    <a:pt x="14" y="54"/>
                  </a:cubicBezTo>
                  <a:cubicBezTo>
                    <a:pt x="17" y="52"/>
                    <a:pt x="27" y="44"/>
                    <a:pt x="29" y="41"/>
                  </a:cubicBezTo>
                  <a:cubicBezTo>
                    <a:pt x="36" y="34"/>
                    <a:pt x="39" y="20"/>
                    <a:pt x="34" y="12"/>
                  </a:cubicBezTo>
                </a:path>
              </a:pathLst>
            </a:custGeom>
            <a:solidFill>
              <a:srgbClr val="BB9E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23" name="Freeform 76"/>
            <p:cNvSpPr>
              <a:spLocks/>
            </p:cNvSpPr>
            <p:nvPr/>
          </p:nvSpPr>
          <p:spPr bwMode="auto">
            <a:xfrm>
              <a:off x="3439941" y="3639986"/>
              <a:ext cx="219938" cy="535559"/>
            </a:xfrm>
            <a:custGeom>
              <a:avLst/>
              <a:gdLst>
                <a:gd name="T0" fmla="*/ 1 w 140"/>
                <a:gd name="T1" fmla="*/ 0 h 341"/>
                <a:gd name="T2" fmla="*/ 110 w 140"/>
                <a:gd name="T3" fmla="*/ 43 h 341"/>
                <a:gd name="T4" fmla="*/ 128 w 140"/>
                <a:gd name="T5" fmla="*/ 188 h 341"/>
                <a:gd name="T6" fmla="*/ 120 w 140"/>
                <a:gd name="T7" fmla="*/ 250 h 341"/>
                <a:gd name="T8" fmla="*/ 1 w 140"/>
                <a:gd name="T9" fmla="*/ 341 h 341"/>
                <a:gd name="T10" fmla="*/ 0 w 140"/>
                <a:gd name="T11" fmla="*/ 341 h 341"/>
                <a:gd name="T12" fmla="*/ 0 w 140"/>
                <a:gd name="T13" fmla="*/ 0 h 341"/>
                <a:gd name="T14" fmla="*/ 1 w 140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341">
                  <a:moveTo>
                    <a:pt x="1" y="0"/>
                  </a:moveTo>
                  <a:cubicBezTo>
                    <a:pt x="51" y="0"/>
                    <a:pt x="87" y="14"/>
                    <a:pt x="110" y="43"/>
                  </a:cubicBezTo>
                  <a:cubicBezTo>
                    <a:pt x="140" y="83"/>
                    <a:pt x="139" y="144"/>
                    <a:pt x="128" y="188"/>
                  </a:cubicBezTo>
                  <a:cubicBezTo>
                    <a:pt x="124" y="201"/>
                    <a:pt x="123" y="237"/>
                    <a:pt x="120" y="250"/>
                  </a:cubicBezTo>
                  <a:cubicBezTo>
                    <a:pt x="109" y="309"/>
                    <a:pt x="44" y="341"/>
                    <a:pt x="1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24" name="Freeform 77"/>
            <p:cNvSpPr>
              <a:spLocks/>
            </p:cNvSpPr>
            <p:nvPr/>
          </p:nvSpPr>
          <p:spPr bwMode="auto">
            <a:xfrm>
              <a:off x="3221332" y="3639986"/>
              <a:ext cx="218609" cy="535559"/>
            </a:xfrm>
            <a:custGeom>
              <a:avLst/>
              <a:gdLst>
                <a:gd name="T0" fmla="*/ 31 w 139"/>
                <a:gd name="T1" fmla="*/ 43 h 341"/>
                <a:gd name="T2" fmla="*/ 139 w 139"/>
                <a:gd name="T3" fmla="*/ 0 h 341"/>
                <a:gd name="T4" fmla="*/ 139 w 139"/>
                <a:gd name="T5" fmla="*/ 341 h 341"/>
                <a:gd name="T6" fmla="*/ 20 w 139"/>
                <a:gd name="T7" fmla="*/ 250 h 341"/>
                <a:gd name="T8" fmla="*/ 13 w 139"/>
                <a:gd name="T9" fmla="*/ 188 h 341"/>
                <a:gd name="T10" fmla="*/ 31 w 139"/>
                <a:gd name="T11" fmla="*/ 4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341">
                  <a:moveTo>
                    <a:pt x="31" y="43"/>
                  </a:moveTo>
                  <a:cubicBezTo>
                    <a:pt x="53" y="15"/>
                    <a:pt x="89" y="0"/>
                    <a:pt x="139" y="0"/>
                  </a:cubicBezTo>
                  <a:cubicBezTo>
                    <a:pt x="139" y="341"/>
                    <a:pt x="139" y="341"/>
                    <a:pt x="139" y="341"/>
                  </a:cubicBezTo>
                  <a:cubicBezTo>
                    <a:pt x="89" y="340"/>
                    <a:pt x="30" y="306"/>
                    <a:pt x="20" y="250"/>
                  </a:cubicBezTo>
                  <a:cubicBezTo>
                    <a:pt x="18" y="237"/>
                    <a:pt x="16" y="201"/>
                    <a:pt x="13" y="188"/>
                  </a:cubicBezTo>
                  <a:cubicBezTo>
                    <a:pt x="1" y="144"/>
                    <a:pt x="0" y="83"/>
                    <a:pt x="31" y="43"/>
                  </a:cubicBezTo>
                </a:path>
              </a:pathLst>
            </a:custGeom>
            <a:solidFill>
              <a:srgbClr val="FFD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25" name="Freeform 78"/>
            <p:cNvSpPr>
              <a:spLocks/>
            </p:cNvSpPr>
            <p:nvPr/>
          </p:nvSpPr>
          <p:spPr bwMode="auto">
            <a:xfrm>
              <a:off x="3380140" y="4059263"/>
              <a:ext cx="116281" cy="31895"/>
            </a:xfrm>
            <a:custGeom>
              <a:avLst/>
              <a:gdLst>
                <a:gd name="T0" fmla="*/ 0 w 74"/>
                <a:gd name="T1" fmla="*/ 2 h 20"/>
                <a:gd name="T2" fmla="*/ 37 w 74"/>
                <a:gd name="T3" fmla="*/ 20 h 20"/>
                <a:gd name="T4" fmla="*/ 74 w 74"/>
                <a:gd name="T5" fmla="*/ 3 h 20"/>
                <a:gd name="T6" fmla="*/ 37 w 74"/>
                <a:gd name="T7" fmla="*/ 0 h 20"/>
                <a:gd name="T8" fmla="*/ 0 w 74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0">
                  <a:moveTo>
                    <a:pt x="0" y="2"/>
                  </a:moveTo>
                  <a:cubicBezTo>
                    <a:pt x="0" y="2"/>
                    <a:pt x="16" y="20"/>
                    <a:pt x="37" y="20"/>
                  </a:cubicBezTo>
                  <a:cubicBezTo>
                    <a:pt x="58" y="20"/>
                    <a:pt x="74" y="3"/>
                    <a:pt x="74" y="3"/>
                  </a:cubicBezTo>
                  <a:cubicBezTo>
                    <a:pt x="74" y="3"/>
                    <a:pt x="58" y="0"/>
                    <a:pt x="37" y="0"/>
                  </a:cubicBezTo>
                  <a:cubicBezTo>
                    <a:pt x="16" y="0"/>
                    <a:pt x="0" y="2"/>
                    <a:pt x="0" y="2"/>
                  </a:cubicBezTo>
                </a:path>
              </a:pathLst>
            </a:custGeom>
            <a:solidFill>
              <a:srgbClr val="F04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26" name="Freeform 79"/>
            <p:cNvSpPr>
              <a:spLocks/>
            </p:cNvSpPr>
            <p:nvPr/>
          </p:nvSpPr>
          <p:spPr bwMode="auto">
            <a:xfrm>
              <a:off x="3380140" y="4049961"/>
              <a:ext cx="118275" cy="20599"/>
            </a:xfrm>
            <a:custGeom>
              <a:avLst/>
              <a:gdLst>
                <a:gd name="T0" fmla="*/ 27 w 75"/>
                <a:gd name="T1" fmla="*/ 0 h 13"/>
                <a:gd name="T2" fmla="*/ 37 w 75"/>
                <a:gd name="T3" fmla="*/ 8 h 13"/>
                <a:gd name="T4" fmla="*/ 48 w 75"/>
                <a:gd name="T5" fmla="*/ 0 h 13"/>
                <a:gd name="T6" fmla="*/ 75 w 75"/>
                <a:gd name="T7" fmla="*/ 8 h 13"/>
                <a:gd name="T8" fmla="*/ 48 w 75"/>
                <a:gd name="T9" fmla="*/ 10 h 13"/>
                <a:gd name="T10" fmla="*/ 37 w 75"/>
                <a:gd name="T11" fmla="*/ 8 h 13"/>
                <a:gd name="T12" fmla="*/ 27 w 75"/>
                <a:gd name="T13" fmla="*/ 11 h 13"/>
                <a:gd name="T14" fmla="*/ 0 w 75"/>
                <a:gd name="T15" fmla="*/ 8 h 13"/>
                <a:gd name="T16" fmla="*/ 27 w 7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">
                  <a:moveTo>
                    <a:pt x="27" y="0"/>
                  </a:moveTo>
                  <a:cubicBezTo>
                    <a:pt x="32" y="0"/>
                    <a:pt x="37" y="4"/>
                    <a:pt x="37" y="8"/>
                  </a:cubicBezTo>
                  <a:cubicBezTo>
                    <a:pt x="37" y="4"/>
                    <a:pt x="42" y="0"/>
                    <a:pt x="48" y="0"/>
                  </a:cubicBezTo>
                  <a:cubicBezTo>
                    <a:pt x="54" y="0"/>
                    <a:pt x="75" y="8"/>
                    <a:pt x="75" y="8"/>
                  </a:cubicBezTo>
                  <a:cubicBezTo>
                    <a:pt x="75" y="8"/>
                    <a:pt x="54" y="10"/>
                    <a:pt x="48" y="10"/>
                  </a:cubicBezTo>
                  <a:cubicBezTo>
                    <a:pt x="43" y="10"/>
                    <a:pt x="37" y="13"/>
                    <a:pt x="37" y="8"/>
                  </a:cubicBezTo>
                  <a:cubicBezTo>
                    <a:pt x="37" y="13"/>
                    <a:pt x="33" y="11"/>
                    <a:pt x="27" y="11"/>
                  </a:cubicBezTo>
                  <a:cubicBezTo>
                    <a:pt x="21" y="11"/>
                    <a:pt x="0" y="8"/>
                    <a:pt x="0" y="8"/>
                  </a:cubicBezTo>
                  <a:cubicBezTo>
                    <a:pt x="0" y="8"/>
                    <a:pt x="21" y="0"/>
                    <a:pt x="27" y="0"/>
                  </a:cubicBezTo>
                </a:path>
              </a:pathLst>
            </a:custGeom>
            <a:solidFill>
              <a:srgbClr val="F04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27" name="Freeform 80"/>
            <p:cNvSpPr>
              <a:spLocks/>
            </p:cNvSpPr>
            <p:nvPr/>
          </p:nvSpPr>
          <p:spPr bwMode="auto">
            <a:xfrm>
              <a:off x="3126978" y="3495131"/>
              <a:ext cx="622604" cy="730913"/>
            </a:xfrm>
            <a:custGeom>
              <a:avLst/>
              <a:gdLst>
                <a:gd name="T0" fmla="*/ 78 w 396"/>
                <a:gd name="T1" fmla="*/ 50 h 465"/>
                <a:gd name="T2" fmla="*/ 202 w 396"/>
                <a:gd name="T3" fmla="*/ 4 h 465"/>
                <a:gd name="T4" fmla="*/ 378 w 396"/>
                <a:gd name="T5" fmla="*/ 125 h 465"/>
                <a:gd name="T6" fmla="*/ 396 w 396"/>
                <a:gd name="T7" fmla="*/ 215 h 465"/>
                <a:gd name="T8" fmla="*/ 390 w 396"/>
                <a:gd name="T9" fmla="*/ 245 h 465"/>
                <a:gd name="T10" fmla="*/ 372 w 396"/>
                <a:gd name="T11" fmla="*/ 287 h 465"/>
                <a:gd name="T12" fmla="*/ 375 w 396"/>
                <a:gd name="T13" fmla="*/ 299 h 465"/>
                <a:gd name="T14" fmla="*/ 354 w 396"/>
                <a:gd name="T15" fmla="*/ 342 h 465"/>
                <a:gd name="T16" fmla="*/ 311 w 396"/>
                <a:gd name="T17" fmla="*/ 414 h 465"/>
                <a:gd name="T18" fmla="*/ 305 w 396"/>
                <a:gd name="T19" fmla="*/ 424 h 465"/>
                <a:gd name="T20" fmla="*/ 266 w 396"/>
                <a:gd name="T21" fmla="*/ 465 h 465"/>
                <a:gd name="T22" fmla="*/ 262 w 396"/>
                <a:gd name="T23" fmla="*/ 464 h 465"/>
                <a:gd name="T24" fmla="*/ 244 w 396"/>
                <a:gd name="T25" fmla="*/ 439 h 465"/>
                <a:gd name="T26" fmla="*/ 241 w 396"/>
                <a:gd name="T27" fmla="*/ 425 h 465"/>
                <a:gd name="T28" fmla="*/ 328 w 396"/>
                <a:gd name="T29" fmla="*/ 345 h 465"/>
                <a:gd name="T30" fmla="*/ 326 w 396"/>
                <a:gd name="T31" fmla="*/ 236 h 465"/>
                <a:gd name="T32" fmla="*/ 257 w 396"/>
                <a:gd name="T33" fmla="*/ 163 h 465"/>
                <a:gd name="T34" fmla="*/ 202 w 396"/>
                <a:gd name="T35" fmla="*/ 89 h 465"/>
                <a:gd name="T36" fmla="*/ 218 w 396"/>
                <a:gd name="T37" fmla="*/ 133 h 465"/>
                <a:gd name="T38" fmla="*/ 200 w 396"/>
                <a:gd name="T39" fmla="*/ 134 h 465"/>
                <a:gd name="T40" fmla="*/ 197 w 396"/>
                <a:gd name="T41" fmla="*/ 131 h 465"/>
                <a:gd name="T42" fmla="*/ 195 w 396"/>
                <a:gd name="T43" fmla="*/ 129 h 465"/>
                <a:gd name="T44" fmla="*/ 172 w 396"/>
                <a:gd name="T45" fmla="*/ 137 h 465"/>
                <a:gd name="T46" fmla="*/ 131 w 396"/>
                <a:gd name="T47" fmla="*/ 177 h 465"/>
                <a:gd name="T48" fmla="*/ 147 w 396"/>
                <a:gd name="T49" fmla="*/ 140 h 465"/>
                <a:gd name="T50" fmla="*/ 141 w 396"/>
                <a:gd name="T51" fmla="*/ 140 h 465"/>
                <a:gd name="T52" fmla="*/ 104 w 396"/>
                <a:gd name="T53" fmla="*/ 191 h 465"/>
                <a:gd name="T54" fmla="*/ 78 w 396"/>
                <a:gd name="T55" fmla="*/ 249 h 465"/>
                <a:gd name="T56" fmla="*/ 84 w 396"/>
                <a:gd name="T57" fmla="*/ 373 h 465"/>
                <a:gd name="T58" fmla="*/ 154 w 396"/>
                <a:gd name="T59" fmla="*/ 432 h 465"/>
                <a:gd name="T60" fmla="*/ 137 w 396"/>
                <a:gd name="T61" fmla="*/ 464 h 465"/>
                <a:gd name="T62" fmla="*/ 134 w 396"/>
                <a:gd name="T63" fmla="*/ 464 h 465"/>
                <a:gd name="T64" fmla="*/ 126 w 396"/>
                <a:gd name="T65" fmla="*/ 464 h 465"/>
                <a:gd name="T66" fmla="*/ 93 w 396"/>
                <a:gd name="T67" fmla="*/ 413 h 465"/>
                <a:gd name="T68" fmla="*/ 34 w 396"/>
                <a:gd name="T69" fmla="*/ 368 h 465"/>
                <a:gd name="T70" fmla="*/ 9 w 396"/>
                <a:gd name="T71" fmla="*/ 294 h 465"/>
                <a:gd name="T72" fmla="*/ 9 w 396"/>
                <a:gd name="T73" fmla="*/ 288 h 465"/>
                <a:gd name="T74" fmla="*/ 16 w 396"/>
                <a:gd name="T75" fmla="*/ 271 h 465"/>
                <a:gd name="T76" fmla="*/ 4 w 396"/>
                <a:gd name="T77" fmla="*/ 234 h 465"/>
                <a:gd name="T78" fmla="*/ 0 w 396"/>
                <a:gd name="T79" fmla="*/ 2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6" h="465">
                  <a:moveTo>
                    <a:pt x="8" y="158"/>
                  </a:moveTo>
                  <a:cubicBezTo>
                    <a:pt x="25" y="109"/>
                    <a:pt x="62" y="67"/>
                    <a:pt x="78" y="50"/>
                  </a:cubicBezTo>
                  <a:cubicBezTo>
                    <a:pt x="97" y="27"/>
                    <a:pt x="150" y="5"/>
                    <a:pt x="155" y="3"/>
                  </a:cubicBezTo>
                  <a:cubicBezTo>
                    <a:pt x="161" y="1"/>
                    <a:pt x="182" y="9"/>
                    <a:pt x="202" y="4"/>
                  </a:cubicBezTo>
                  <a:cubicBezTo>
                    <a:pt x="223" y="0"/>
                    <a:pt x="264" y="5"/>
                    <a:pt x="322" y="43"/>
                  </a:cubicBezTo>
                  <a:cubicBezTo>
                    <a:pt x="349" y="60"/>
                    <a:pt x="366" y="93"/>
                    <a:pt x="378" y="125"/>
                  </a:cubicBezTo>
                  <a:cubicBezTo>
                    <a:pt x="384" y="142"/>
                    <a:pt x="388" y="158"/>
                    <a:pt x="391" y="173"/>
                  </a:cubicBezTo>
                  <a:cubicBezTo>
                    <a:pt x="394" y="192"/>
                    <a:pt x="396" y="207"/>
                    <a:pt x="396" y="215"/>
                  </a:cubicBezTo>
                  <a:cubicBezTo>
                    <a:pt x="396" y="221"/>
                    <a:pt x="394" y="228"/>
                    <a:pt x="392" y="237"/>
                  </a:cubicBezTo>
                  <a:cubicBezTo>
                    <a:pt x="392" y="239"/>
                    <a:pt x="391" y="242"/>
                    <a:pt x="390" y="245"/>
                  </a:cubicBezTo>
                  <a:cubicBezTo>
                    <a:pt x="387" y="253"/>
                    <a:pt x="384" y="262"/>
                    <a:pt x="381" y="271"/>
                  </a:cubicBezTo>
                  <a:cubicBezTo>
                    <a:pt x="372" y="287"/>
                    <a:pt x="372" y="287"/>
                    <a:pt x="372" y="287"/>
                  </a:cubicBezTo>
                  <a:cubicBezTo>
                    <a:pt x="373" y="289"/>
                    <a:pt x="373" y="291"/>
                    <a:pt x="374" y="293"/>
                  </a:cubicBezTo>
                  <a:cubicBezTo>
                    <a:pt x="374" y="295"/>
                    <a:pt x="375" y="297"/>
                    <a:pt x="375" y="299"/>
                  </a:cubicBezTo>
                  <a:cubicBezTo>
                    <a:pt x="375" y="300"/>
                    <a:pt x="375" y="301"/>
                    <a:pt x="375" y="303"/>
                  </a:cubicBezTo>
                  <a:cubicBezTo>
                    <a:pt x="375" y="320"/>
                    <a:pt x="366" y="334"/>
                    <a:pt x="354" y="342"/>
                  </a:cubicBezTo>
                  <a:cubicBezTo>
                    <a:pt x="359" y="350"/>
                    <a:pt x="362" y="358"/>
                    <a:pt x="362" y="368"/>
                  </a:cubicBezTo>
                  <a:cubicBezTo>
                    <a:pt x="362" y="393"/>
                    <a:pt x="340" y="414"/>
                    <a:pt x="311" y="414"/>
                  </a:cubicBezTo>
                  <a:cubicBezTo>
                    <a:pt x="309" y="414"/>
                    <a:pt x="306" y="413"/>
                    <a:pt x="304" y="413"/>
                  </a:cubicBezTo>
                  <a:cubicBezTo>
                    <a:pt x="305" y="416"/>
                    <a:pt x="305" y="420"/>
                    <a:pt x="305" y="424"/>
                  </a:cubicBezTo>
                  <a:cubicBezTo>
                    <a:pt x="305" y="442"/>
                    <a:pt x="291" y="458"/>
                    <a:pt x="270" y="464"/>
                  </a:cubicBezTo>
                  <a:cubicBezTo>
                    <a:pt x="269" y="464"/>
                    <a:pt x="268" y="464"/>
                    <a:pt x="266" y="465"/>
                  </a:cubicBezTo>
                  <a:cubicBezTo>
                    <a:pt x="264" y="464"/>
                    <a:pt x="263" y="464"/>
                    <a:pt x="263" y="464"/>
                  </a:cubicBezTo>
                  <a:cubicBezTo>
                    <a:pt x="262" y="464"/>
                    <a:pt x="262" y="464"/>
                    <a:pt x="262" y="464"/>
                  </a:cubicBezTo>
                  <a:cubicBezTo>
                    <a:pt x="262" y="464"/>
                    <a:pt x="261" y="464"/>
                    <a:pt x="260" y="464"/>
                  </a:cubicBezTo>
                  <a:cubicBezTo>
                    <a:pt x="253" y="462"/>
                    <a:pt x="248" y="452"/>
                    <a:pt x="244" y="439"/>
                  </a:cubicBezTo>
                  <a:cubicBezTo>
                    <a:pt x="244" y="436"/>
                    <a:pt x="243" y="434"/>
                    <a:pt x="243" y="432"/>
                  </a:cubicBezTo>
                  <a:cubicBezTo>
                    <a:pt x="242" y="429"/>
                    <a:pt x="241" y="425"/>
                    <a:pt x="241" y="425"/>
                  </a:cubicBezTo>
                  <a:cubicBezTo>
                    <a:pt x="241" y="425"/>
                    <a:pt x="283" y="412"/>
                    <a:pt x="313" y="373"/>
                  </a:cubicBezTo>
                  <a:cubicBezTo>
                    <a:pt x="317" y="367"/>
                    <a:pt x="325" y="352"/>
                    <a:pt x="328" y="345"/>
                  </a:cubicBezTo>
                  <a:cubicBezTo>
                    <a:pt x="329" y="320"/>
                    <a:pt x="327" y="284"/>
                    <a:pt x="326" y="257"/>
                  </a:cubicBezTo>
                  <a:cubicBezTo>
                    <a:pt x="326" y="246"/>
                    <a:pt x="326" y="238"/>
                    <a:pt x="326" y="236"/>
                  </a:cubicBezTo>
                  <a:cubicBezTo>
                    <a:pt x="323" y="221"/>
                    <a:pt x="293" y="194"/>
                    <a:pt x="272" y="176"/>
                  </a:cubicBezTo>
                  <a:cubicBezTo>
                    <a:pt x="266" y="171"/>
                    <a:pt x="261" y="166"/>
                    <a:pt x="257" y="163"/>
                  </a:cubicBezTo>
                  <a:cubicBezTo>
                    <a:pt x="246" y="155"/>
                    <a:pt x="236" y="143"/>
                    <a:pt x="228" y="132"/>
                  </a:cubicBezTo>
                  <a:cubicBezTo>
                    <a:pt x="216" y="116"/>
                    <a:pt x="207" y="98"/>
                    <a:pt x="202" y="89"/>
                  </a:cubicBezTo>
                  <a:cubicBezTo>
                    <a:pt x="202" y="89"/>
                    <a:pt x="212" y="121"/>
                    <a:pt x="215" y="128"/>
                  </a:cubicBezTo>
                  <a:cubicBezTo>
                    <a:pt x="216" y="129"/>
                    <a:pt x="217" y="131"/>
                    <a:pt x="218" y="133"/>
                  </a:cubicBezTo>
                  <a:cubicBezTo>
                    <a:pt x="226" y="149"/>
                    <a:pt x="237" y="159"/>
                    <a:pt x="239" y="161"/>
                  </a:cubicBezTo>
                  <a:cubicBezTo>
                    <a:pt x="236" y="159"/>
                    <a:pt x="213" y="145"/>
                    <a:pt x="200" y="134"/>
                  </a:cubicBezTo>
                  <a:cubicBezTo>
                    <a:pt x="199" y="133"/>
                    <a:pt x="198" y="133"/>
                    <a:pt x="197" y="132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5" y="129"/>
                    <a:pt x="195" y="129"/>
                    <a:pt x="195" y="129"/>
                  </a:cubicBezTo>
                  <a:cubicBezTo>
                    <a:pt x="184" y="118"/>
                    <a:pt x="174" y="103"/>
                    <a:pt x="173" y="101"/>
                  </a:cubicBezTo>
                  <a:cubicBezTo>
                    <a:pt x="174" y="103"/>
                    <a:pt x="180" y="118"/>
                    <a:pt x="172" y="137"/>
                  </a:cubicBezTo>
                  <a:cubicBezTo>
                    <a:pt x="170" y="141"/>
                    <a:pt x="168" y="146"/>
                    <a:pt x="164" y="150"/>
                  </a:cubicBezTo>
                  <a:cubicBezTo>
                    <a:pt x="156" y="161"/>
                    <a:pt x="136" y="174"/>
                    <a:pt x="131" y="177"/>
                  </a:cubicBezTo>
                  <a:cubicBezTo>
                    <a:pt x="134" y="174"/>
                    <a:pt x="145" y="164"/>
                    <a:pt x="146" y="147"/>
                  </a:cubicBezTo>
                  <a:cubicBezTo>
                    <a:pt x="146" y="145"/>
                    <a:pt x="147" y="142"/>
                    <a:pt x="147" y="140"/>
                  </a:cubicBezTo>
                  <a:cubicBezTo>
                    <a:pt x="148" y="133"/>
                    <a:pt x="149" y="123"/>
                    <a:pt x="149" y="121"/>
                  </a:cubicBezTo>
                  <a:cubicBezTo>
                    <a:pt x="149" y="123"/>
                    <a:pt x="146" y="131"/>
                    <a:pt x="141" y="140"/>
                  </a:cubicBezTo>
                  <a:cubicBezTo>
                    <a:pt x="137" y="150"/>
                    <a:pt x="131" y="161"/>
                    <a:pt x="123" y="169"/>
                  </a:cubicBezTo>
                  <a:cubicBezTo>
                    <a:pt x="117" y="176"/>
                    <a:pt x="110" y="184"/>
                    <a:pt x="104" y="191"/>
                  </a:cubicBezTo>
                  <a:cubicBezTo>
                    <a:pt x="96" y="200"/>
                    <a:pt x="90" y="208"/>
                    <a:pt x="87" y="211"/>
                  </a:cubicBezTo>
                  <a:cubicBezTo>
                    <a:pt x="82" y="215"/>
                    <a:pt x="80" y="230"/>
                    <a:pt x="78" y="249"/>
                  </a:cubicBezTo>
                  <a:cubicBezTo>
                    <a:pt x="76" y="274"/>
                    <a:pt x="68" y="318"/>
                    <a:pt x="68" y="345"/>
                  </a:cubicBezTo>
                  <a:cubicBezTo>
                    <a:pt x="71" y="352"/>
                    <a:pt x="79" y="367"/>
                    <a:pt x="84" y="373"/>
                  </a:cubicBezTo>
                  <a:cubicBezTo>
                    <a:pt x="114" y="412"/>
                    <a:pt x="155" y="425"/>
                    <a:pt x="155" y="425"/>
                  </a:cubicBezTo>
                  <a:cubicBezTo>
                    <a:pt x="155" y="425"/>
                    <a:pt x="155" y="429"/>
                    <a:pt x="154" y="432"/>
                  </a:cubicBezTo>
                  <a:cubicBezTo>
                    <a:pt x="154" y="434"/>
                    <a:pt x="153" y="436"/>
                    <a:pt x="153" y="439"/>
                  </a:cubicBezTo>
                  <a:cubicBezTo>
                    <a:pt x="149" y="452"/>
                    <a:pt x="144" y="462"/>
                    <a:pt x="137" y="464"/>
                  </a:cubicBezTo>
                  <a:cubicBezTo>
                    <a:pt x="136" y="464"/>
                    <a:pt x="135" y="464"/>
                    <a:pt x="134" y="464"/>
                  </a:cubicBezTo>
                  <a:cubicBezTo>
                    <a:pt x="134" y="464"/>
                    <a:pt x="134" y="464"/>
                    <a:pt x="134" y="464"/>
                  </a:cubicBezTo>
                  <a:cubicBezTo>
                    <a:pt x="134" y="464"/>
                    <a:pt x="132" y="464"/>
                    <a:pt x="130" y="465"/>
                  </a:cubicBezTo>
                  <a:cubicBezTo>
                    <a:pt x="129" y="464"/>
                    <a:pt x="128" y="464"/>
                    <a:pt x="126" y="464"/>
                  </a:cubicBezTo>
                  <a:cubicBezTo>
                    <a:pt x="106" y="458"/>
                    <a:pt x="91" y="442"/>
                    <a:pt x="91" y="424"/>
                  </a:cubicBezTo>
                  <a:cubicBezTo>
                    <a:pt x="91" y="420"/>
                    <a:pt x="92" y="416"/>
                    <a:pt x="93" y="413"/>
                  </a:cubicBezTo>
                  <a:cubicBezTo>
                    <a:pt x="91" y="413"/>
                    <a:pt x="88" y="414"/>
                    <a:pt x="85" y="414"/>
                  </a:cubicBezTo>
                  <a:cubicBezTo>
                    <a:pt x="57" y="414"/>
                    <a:pt x="34" y="393"/>
                    <a:pt x="34" y="368"/>
                  </a:cubicBezTo>
                  <a:cubicBezTo>
                    <a:pt x="34" y="359"/>
                    <a:pt x="37" y="351"/>
                    <a:pt x="42" y="344"/>
                  </a:cubicBezTo>
                  <a:cubicBezTo>
                    <a:pt x="26" y="335"/>
                    <a:pt x="9" y="310"/>
                    <a:pt x="9" y="294"/>
                  </a:cubicBezTo>
                  <a:cubicBezTo>
                    <a:pt x="9" y="293"/>
                    <a:pt x="9" y="293"/>
                    <a:pt x="9" y="293"/>
                  </a:cubicBezTo>
                  <a:cubicBezTo>
                    <a:pt x="9" y="291"/>
                    <a:pt x="9" y="290"/>
                    <a:pt x="9" y="288"/>
                  </a:cubicBezTo>
                  <a:cubicBezTo>
                    <a:pt x="10" y="282"/>
                    <a:pt x="12" y="277"/>
                    <a:pt x="16" y="272"/>
                  </a:cubicBezTo>
                  <a:cubicBezTo>
                    <a:pt x="16" y="271"/>
                    <a:pt x="16" y="271"/>
                    <a:pt x="16" y="271"/>
                  </a:cubicBezTo>
                  <a:cubicBezTo>
                    <a:pt x="12" y="262"/>
                    <a:pt x="8" y="253"/>
                    <a:pt x="6" y="242"/>
                  </a:cubicBezTo>
                  <a:cubicBezTo>
                    <a:pt x="5" y="240"/>
                    <a:pt x="4" y="237"/>
                    <a:pt x="4" y="234"/>
                  </a:cubicBezTo>
                  <a:cubicBezTo>
                    <a:pt x="2" y="226"/>
                    <a:pt x="1" y="217"/>
                    <a:pt x="0" y="208"/>
                  </a:cubicBezTo>
                  <a:cubicBezTo>
                    <a:pt x="0" y="207"/>
                    <a:pt x="0" y="205"/>
                    <a:pt x="0" y="203"/>
                  </a:cubicBezTo>
                  <a:cubicBezTo>
                    <a:pt x="0" y="188"/>
                    <a:pt x="3" y="173"/>
                    <a:pt x="8" y="158"/>
                  </a:cubicBezTo>
                  <a:close/>
                </a:path>
              </a:pathLst>
            </a:custGeom>
            <a:solidFill>
              <a:srgbClr val="F04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28" name="Freeform 81"/>
            <p:cNvSpPr>
              <a:spLocks/>
            </p:cNvSpPr>
            <p:nvPr/>
          </p:nvSpPr>
          <p:spPr bwMode="auto">
            <a:xfrm>
              <a:off x="2808035" y="4059263"/>
              <a:ext cx="231234" cy="416620"/>
            </a:xfrm>
            <a:custGeom>
              <a:avLst/>
              <a:gdLst>
                <a:gd name="T0" fmla="*/ 0 w 147"/>
                <a:gd name="T1" fmla="*/ 2 h 265"/>
                <a:gd name="T2" fmla="*/ 0 w 147"/>
                <a:gd name="T3" fmla="*/ 265 h 265"/>
                <a:gd name="T4" fmla="*/ 143 w 147"/>
                <a:gd name="T5" fmla="*/ 265 h 265"/>
                <a:gd name="T6" fmla="*/ 147 w 147"/>
                <a:gd name="T7" fmla="*/ 264 h 265"/>
                <a:gd name="T8" fmla="*/ 79 w 147"/>
                <a:gd name="T9" fmla="*/ 119 h 265"/>
                <a:gd name="T10" fmla="*/ 59 w 147"/>
                <a:gd name="T11" fmla="*/ 112 h 265"/>
                <a:gd name="T12" fmla="*/ 41 w 147"/>
                <a:gd name="T13" fmla="*/ 84 h 265"/>
                <a:gd name="T14" fmla="*/ 39 w 147"/>
                <a:gd name="T15" fmla="*/ 76 h 265"/>
                <a:gd name="T16" fmla="*/ 37 w 147"/>
                <a:gd name="T17" fmla="*/ 60 h 265"/>
                <a:gd name="T18" fmla="*/ 36 w 147"/>
                <a:gd name="T19" fmla="*/ 51 h 265"/>
                <a:gd name="T20" fmla="*/ 35 w 147"/>
                <a:gd name="T21" fmla="*/ 0 h 265"/>
                <a:gd name="T22" fmla="*/ 0 w 147"/>
                <a:gd name="T23" fmla="*/ 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265">
                  <a:moveTo>
                    <a:pt x="0" y="2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143" y="265"/>
                    <a:pt x="143" y="265"/>
                    <a:pt x="143" y="265"/>
                  </a:cubicBezTo>
                  <a:cubicBezTo>
                    <a:pt x="146" y="264"/>
                    <a:pt x="147" y="264"/>
                    <a:pt x="147" y="264"/>
                  </a:cubicBezTo>
                  <a:cubicBezTo>
                    <a:pt x="147" y="166"/>
                    <a:pt x="105" y="131"/>
                    <a:pt x="79" y="119"/>
                  </a:cubicBezTo>
                  <a:cubicBezTo>
                    <a:pt x="67" y="113"/>
                    <a:pt x="59" y="112"/>
                    <a:pt x="59" y="112"/>
                  </a:cubicBezTo>
                  <a:cubicBezTo>
                    <a:pt x="50" y="112"/>
                    <a:pt x="45" y="101"/>
                    <a:pt x="41" y="84"/>
                  </a:cubicBezTo>
                  <a:cubicBezTo>
                    <a:pt x="40" y="81"/>
                    <a:pt x="40" y="79"/>
                    <a:pt x="39" y="76"/>
                  </a:cubicBezTo>
                  <a:cubicBezTo>
                    <a:pt x="39" y="71"/>
                    <a:pt x="38" y="66"/>
                    <a:pt x="37" y="60"/>
                  </a:cubicBezTo>
                  <a:cubicBezTo>
                    <a:pt x="37" y="57"/>
                    <a:pt x="37" y="54"/>
                    <a:pt x="36" y="51"/>
                  </a:cubicBezTo>
                  <a:cubicBezTo>
                    <a:pt x="35" y="34"/>
                    <a:pt x="35" y="17"/>
                    <a:pt x="35" y="0"/>
                  </a:cubicBezTo>
                  <a:cubicBezTo>
                    <a:pt x="35" y="0"/>
                    <a:pt x="15" y="2"/>
                    <a:pt x="0" y="2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29" name="Freeform 82"/>
            <p:cNvSpPr>
              <a:spLocks/>
            </p:cNvSpPr>
            <p:nvPr/>
          </p:nvSpPr>
          <p:spPr bwMode="auto">
            <a:xfrm>
              <a:off x="2575472" y="4059263"/>
              <a:ext cx="232563" cy="416620"/>
            </a:xfrm>
            <a:custGeom>
              <a:avLst/>
              <a:gdLst>
                <a:gd name="T0" fmla="*/ 0 w 148"/>
                <a:gd name="T1" fmla="*/ 264 h 265"/>
                <a:gd name="T2" fmla="*/ 4 w 148"/>
                <a:gd name="T3" fmla="*/ 265 h 265"/>
                <a:gd name="T4" fmla="*/ 148 w 148"/>
                <a:gd name="T5" fmla="*/ 265 h 265"/>
                <a:gd name="T6" fmla="*/ 148 w 148"/>
                <a:gd name="T7" fmla="*/ 2 h 265"/>
                <a:gd name="T8" fmla="*/ 147 w 148"/>
                <a:gd name="T9" fmla="*/ 2 h 265"/>
                <a:gd name="T10" fmla="*/ 112 w 148"/>
                <a:gd name="T11" fmla="*/ 0 h 265"/>
                <a:gd name="T12" fmla="*/ 111 w 148"/>
                <a:gd name="T13" fmla="*/ 50 h 265"/>
                <a:gd name="T14" fmla="*/ 110 w 148"/>
                <a:gd name="T15" fmla="*/ 60 h 265"/>
                <a:gd name="T16" fmla="*/ 108 w 148"/>
                <a:gd name="T17" fmla="*/ 75 h 265"/>
                <a:gd name="T18" fmla="*/ 108 w 148"/>
                <a:gd name="T19" fmla="*/ 76 h 265"/>
                <a:gd name="T20" fmla="*/ 107 w 148"/>
                <a:gd name="T21" fmla="*/ 82 h 265"/>
                <a:gd name="T22" fmla="*/ 88 w 148"/>
                <a:gd name="T23" fmla="*/ 112 h 265"/>
                <a:gd name="T24" fmla="*/ 64 w 148"/>
                <a:gd name="T25" fmla="*/ 121 h 265"/>
                <a:gd name="T26" fmla="*/ 0 w 148"/>
                <a:gd name="T27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65">
                  <a:moveTo>
                    <a:pt x="0" y="264"/>
                  </a:moveTo>
                  <a:cubicBezTo>
                    <a:pt x="0" y="264"/>
                    <a:pt x="1" y="264"/>
                    <a:pt x="4" y="265"/>
                  </a:cubicBezTo>
                  <a:cubicBezTo>
                    <a:pt x="148" y="265"/>
                    <a:pt x="148" y="265"/>
                    <a:pt x="148" y="265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32" y="2"/>
                    <a:pt x="112" y="0"/>
                    <a:pt x="112" y="0"/>
                  </a:cubicBezTo>
                  <a:cubicBezTo>
                    <a:pt x="112" y="17"/>
                    <a:pt x="112" y="34"/>
                    <a:pt x="111" y="50"/>
                  </a:cubicBezTo>
                  <a:cubicBezTo>
                    <a:pt x="110" y="53"/>
                    <a:pt x="110" y="57"/>
                    <a:pt x="110" y="60"/>
                  </a:cubicBezTo>
                  <a:cubicBezTo>
                    <a:pt x="109" y="65"/>
                    <a:pt x="109" y="71"/>
                    <a:pt x="108" y="75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7" y="78"/>
                    <a:pt x="107" y="80"/>
                    <a:pt x="107" y="82"/>
                  </a:cubicBezTo>
                  <a:cubicBezTo>
                    <a:pt x="103" y="100"/>
                    <a:pt x="97" y="112"/>
                    <a:pt x="88" y="112"/>
                  </a:cubicBezTo>
                  <a:cubicBezTo>
                    <a:pt x="88" y="112"/>
                    <a:pt x="77" y="113"/>
                    <a:pt x="64" y="121"/>
                  </a:cubicBezTo>
                  <a:cubicBezTo>
                    <a:pt x="38" y="135"/>
                    <a:pt x="0" y="172"/>
                    <a:pt x="0" y="264"/>
                  </a:cubicBezTo>
                </a:path>
              </a:pathLst>
            </a:custGeom>
            <a:solidFill>
              <a:srgbClr val="FFD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pic>
          <p:nvPicPr>
            <p:cNvPr id="20563" name="Picture 8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1857" y="4137006"/>
              <a:ext cx="12625" cy="45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0" name="Freeform 84"/>
            <p:cNvSpPr>
              <a:spLocks/>
            </p:cNvSpPr>
            <p:nvPr/>
          </p:nvSpPr>
          <p:spPr bwMode="auto">
            <a:xfrm>
              <a:off x="2808035" y="4139663"/>
              <a:ext cx="61795" cy="72427"/>
            </a:xfrm>
            <a:custGeom>
              <a:avLst/>
              <a:gdLst>
                <a:gd name="T0" fmla="*/ 36 w 39"/>
                <a:gd name="T1" fmla="*/ 0 h 46"/>
                <a:gd name="T2" fmla="*/ 0 w 39"/>
                <a:gd name="T3" fmla="*/ 4 h 46"/>
                <a:gd name="T4" fmla="*/ 0 w 39"/>
                <a:gd name="T5" fmla="*/ 4 h 46"/>
                <a:gd name="T6" fmla="*/ 0 w 39"/>
                <a:gd name="T7" fmla="*/ 4 h 46"/>
                <a:gd name="T8" fmla="*/ 0 w 39"/>
                <a:gd name="T9" fmla="*/ 46 h 46"/>
                <a:gd name="T10" fmla="*/ 0 w 39"/>
                <a:gd name="T11" fmla="*/ 46 h 46"/>
                <a:gd name="T12" fmla="*/ 39 w 39"/>
                <a:gd name="T13" fmla="*/ 25 h 46"/>
                <a:gd name="T14" fmla="*/ 39 w 39"/>
                <a:gd name="T15" fmla="*/ 25 h 46"/>
                <a:gd name="T16" fmla="*/ 37 w 39"/>
                <a:gd name="T17" fmla="*/ 9 h 46"/>
                <a:gd name="T18" fmla="*/ 36 w 39"/>
                <a:gd name="T19" fmla="*/ 0 h 46"/>
                <a:gd name="T20" fmla="*/ 36 w 39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6">
                  <a:moveTo>
                    <a:pt x="36" y="0"/>
                  </a:moveTo>
                  <a:cubicBezTo>
                    <a:pt x="25" y="2"/>
                    <a:pt x="13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3" y="46"/>
                    <a:pt x="36" y="30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0"/>
                    <a:pt x="38" y="15"/>
                    <a:pt x="37" y="9"/>
                  </a:cubicBezTo>
                  <a:cubicBezTo>
                    <a:pt x="37" y="6"/>
                    <a:pt x="37" y="3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1" name="Freeform 85"/>
            <p:cNvSpPr>
              <a:spLocks/>
            </p:cNvSpPr>
            <p:nvPr/>
          </p:nvSpPr>
          <p:spPr bwMode="auto">
            <a:xfrm>
              <a:off x="2745575" y="4138335"/>
              <a:ext cx="62459" cy="73755"/>
            </a:xfrm>
            <a:custGeom>
              <a:avLst/>
              <a:gdLst>
                <a:gd name="T0" fmla="*/ 3 w 40"/>
                <a:gd name="T1" fmla="*/ 0 h 47"/>
                <a:gd name="T2" fmla="*/ 3 w 40"/>
                <a:gd name="T3" fmla="*/ 0 h 47"/>
                <a:gd name="T4" fmla="*/ 2 w 40"/>
                <a:gd name="T5" fmla="*/ 10 h 47"/>
                <a:gd name="T6" fmla="*/ 0 w 40"/>
                <a:gd name="T7" fmla="*/ 25 h 47"/>
                <a:gd name="T8" fmla="*/ 0 w 40"/>
                <a:gd name="T9" fmla="*/ 25 h 47"/>
                <a:gd name="T10" fmla="*/ 40 w 40"/>
                <a:gd name="T11" fmla="*/ 47 h 47"/>
                <a:gd name="T12" fmla="*/ 40 w 40"/>
                <a:gd name="T13" fmla="*/ 47 h 47"/>
                <a:gd name="T14" fmla="*/ 40 w 40"/>
                <a:gd name="T15" fmla="*/ 5 h 47"/>
                <a:gd name="T16" fmla="*/ 3 w 40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3"/>
                    <a:pt x="2" y="7"/>
                    <a:pt x="2" y="10"/>
                  </a:cubicBezTo>
                  <a:cubicBezTo>
                    <a:pt x="1" y="15"/>
                    <a:pt x="1" y="20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31"/>
                    <a:pt x="16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6" y="5"/>
                    <a:pt x="14" y="3"/>
                    <a:pt x="3" y="0"/>
                  </a:cubicBezTo>
                </a:path>
              </a:pathLst>
            </a:custGeom>
            <a:solidFill>
              <a:srgbClr val="F3C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2" name="Freeform 86"/>
            <p:cNvSpPr>
              <a:spLocks/>
            </p:cNvSpPr>
            <p:nvPr/>
          </p:nvSpPr>
          <p:spPr bwMode="auto">
            <a:xfrm>
              <a:off x="2808035" y="3588157"/>
              <a:ext cx="295687" cy="592039"/>
            </a:xfrm>
            <a:custGeom>
              <a:avLst/>
              <a:gdLst>
                <a:gd name="T0" fmla="*/ 1 w 188"/>
                <a:gd name="T1" fmla="*/ 0 h 377"/>
                <a:gd name="T2" fmla="*/ 147 w 188"/>
                <a:gd name="T3" fmla="*/ 210 h 377"/>
                <a:gd name="T4" fmla="*/ 186 w 188"/>
                <a:gd name="T5" fmla="*/ 228 h 377"/>
                <a:gd name="T6" fmla="*/ 140 w 188"/>
                <a:gd name="T7" fmla="*/ 269 h 377"/>
                <a:gd name="T8" fmla="*/ 1 w 188"/>
                <a:gd name="T9" fmla="*/ 377 h 377"/>
                <a:gd name="T10" fmla="*/ 0 w 188"/>
                <a:gd name="T11" fmla="*/ 377 h 377"/>
                <a:gd name="T12" fmla="*/ 0 w 188"/>
                <a:gd name="T13" fmla="*/ 0 h 377"/>
                <a:gd name="T14" fmla="*/ 1 w 188"/>
                <a:gd name="T1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377">
                  <a:moveTo>
                    <a:pt x="1" y="0"/>
                  </a:moveTo>
                  <a:cubicBezTo>
                    <a:pt x="153" y="0"/>
                    <a:pt x="154" y="127"/>
                    <a:pt x="147" y="210"/>
                  </a:cubicBezTo>
                  <a:cubicBezTo>
                    <a:pt x="157" y="191"/>
                    <a:pt x="188" y="197"/>
                    <a:pt x="186" y="228"/>
                  </a:cubicBezTo>
                  <a:cubicBezTo>
                    <a:pt x="183" y="257"/>
                    <a:pt x="140" y="273"/>
                    <a:pt x="140" y="269"/>
                  </a:cubicBezTo>
                  <a:cubicBezTo>
                    <a:pt x="128" y="338"/>
                    <a:pt x="56" y="377"/>
                    <a:pt x="1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3" name="Freeform 87"/>
            <p:cNvSpPr>
              <a:spLocks/>
            </p:cNvSpPr>
            <p:nvPr/>
          </p:nvSpPr>
          <p:spPr bwMode="auto">
            <a:xfrm>
              <a:off x="3031296" y="3907101"/>
              <a:ext cx="59802" cy="92361"/>
            </a:xfrm>
            <a:custGeom>
              <a:avLst/>
              <a:gdLst>
                <a:gd name="T0" fmla="*/ 33 w 38"/>
                <a:gd name="T1" fmla="*/ 12 h 59"/>
                <a:gd name="T2" fmla="*/ 11 w 38"/>
                <a:gd name="T3" fmla="*/ 7 h 59"/>
                <a:gd name="T4" fmla="*/ 8 w 38"/>
                <a:gd name="T5" fmla="*/ 21 h 59"/>
                <a:gd name="T6" fmla="*/ 12 w 38"/>
                <a:gd name="T7" fmla="*/ 31 h 59"/>
                <a:gd name="T8" fmla="*/ 6 w 38"/>
                <a:gd name="T9" fmla="*/ 40 h 59"/>
                <a:gd name="T10" fmla="*/ 1 w 38"/>
                <a:gd name="T11" fmla="*/ 46 h 59"/>
                <a:gd name="T12" fmla="*/ 0 w 38"/>
                <a:gd name="T13" fmla="*/ 54 h 59"/>
                <a:gd name="T14" fmla="*/ 13 w 38"/>
                <a:gd name="T15" fmla="*/ 53 h 59"/>
                <a:gd name="T16" fmla="*/ 29 w 38"/>
                <a:gd name="T17" fmla="*/ 40 h 59"/>
                <a:gd name="T18" fmla="*/ 33 w 38"/>
                <a:gd name="T19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9">
                  <a:moveTo>
                    <a:pt x="33" y="12"/>
                  </a:moveTo>
                  <a:cubicBezTo>
                    <a:pt x="26" y="0"/>
                    <a:pt x="14" y="5"/>
                    <a:pt x="11" y="7"/>
                  </a:cubicBezTo>
                  <a:cubicBezTo>
                    <a:pt x="8" y="10"/>
                    <a:pt x="6" y="14"/>
                    <a:pt x="8" y="21"/>
                  </a:cubicBezTo>
                  <a:cubicBezTo>
                    <a:pt x="9" y="25"/>
                    <a:pt x="13" y="25"/>
                    <a:pt x="12" y="31"/>
                  </a:cubicBezTo>
                  <a:cubicBezTo>
                    <a:pt x="11" y="38"/>
                    <a:pt x="8" y="39"/>
                    <a:pt x="6" y="40"/>
                  </a:cubicBezTo>
                  <a:cubicBezTo>
                    <a:pt x="4" y="42"/>
                    <a:pt x="2" y="43"/>
                    <a:pt x="1" y="46"/>
                  </a:cubicBezTo>
                  <a:cubicBezTo>
                    <a:pt x="0" y="49"/>
                    <a:pt x="0" y="52"/>
                    <a:pt x="0" y="54"/>
                  </a:cubicBezTo>
                  <a:cubicBezTo>
                    <a:pt x="1" y="59"/>
                    <a:pt x="9" y="55"/>
                    <a:pt x="13" y="53"/>
                  </a:cubicBezTo>
                  <a:cubicBezTo>
                    <a:pt x="16" y="52"/>
                    <a:pt x="26" y="43"/>
                    <a:pt x="29" y="40"/>
                  </a:cubicBezTo>
                  <a:cubicBezTo>
                    <a:pt x="35" y="33"/>
                    <a:pt x="38" y="19"/>
                    <a:pt x="33" y="12"/>
                  </a:cubicBezTo>
                </a:path>
              </a:pathLst>
            </a:custGeom>
            <a:solidFill>
              <a:srgbClr val="CF9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4" name="Freeform 88"/>
            <p:cNvSpPr>
              <a:spLocks/>
            </p:cNvSpPr>
            <p:nvPr/>
          </p:nvSpPr>
          <p:spPr bwMode="auto">
            <a:xfrm>
              <a:off x="2511018" y="3588157"/>
              <a:ext cx="297016" cy="592039"/>
            </a:xfrm>
            <a:custGeom>
              <a:avLst/>
              <a:gdLst>
                <a:gd name="T0" fmla="*/ 187 w 189"/>
                <a:gd name="T1" fmla="*/ 0 h 377"/>
                <a:gd name="T2" fmla="*/ 41 w 189"/>
                <a:gd name="T3" fmla="*/ 210 h 377"/>
                <a:gd name="T4" fmla="*/ 2 w 189"/>
                <a:gd name="T5" fmla="*/ 228 h 377"/>
                <a:gd name="T6" fmla="*/ 48 w 189"/>
                <a:gd name="T7" fmla="*/ 269 h 377"/>
                <a:gd name="T8" fmla="*/ 187 w 189"/>
                <a:gd name="T9" fmla="*/ 377 h 377"/>
                <a:gd name="T10" fmla="*/ 189 w 189"/>
                <a:gd name="T11" fmla="*/ 377 h 377"/>
                <a:gd name="T12" fmla="*/ 189 w 189"/>
                <a:gd name="T13" fmla="*/ 0 h 377"/>
                <a:gd name="T14" fmla="*/ 187 w 189"/>
                <a:gd name="T15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377">
                  <a:moveTo>
                    <a:pt x="187" y="0"/>
                  </a:moveTo>
                  <a:cubicBezTo>
                    <a:pt x="35" y="0"/>
                    <a:pt x="34" y="127"/>
                    <a:pt x="41" y="210"/>
                  </a:cubicBezTo>
                  <a:cubicBezTo>
                    <a:pt x="31" y="191"/>
                    <a:pt x="0" y="197"/>
                    <a:pt x="2" y="228"/>
                  </a:cubicBezTo>
                  <a:cubicBezTo>
                    <a:pt x="5" y="257"/>
                    <a:pt x="48" y="273"/>
                    <a:pt x="48" y="269"/>
                  </a:cubicBezTo>
                  <a:cubicBezTo>
                    <a:pt x="60" y="338"/>
                    <a:pt x="132" y="377"/>
                    <a:pt x="187" y="377"/>
                  </a:cubicBezTo>
                  <a:cubicBezTo>
                    <a:pt x="188" y="377"/>
                    <a:pt x="188" y="377"/>
                    <a:pt x="189" y="377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8" y="0"/>
                    <a:pt x="188" y="0"/>
                    <a:pt x="187" y="0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5" name="Freeform 89"/>
            <p:cNvSpPr>
              <a:spLocks/>
            </p:cNvSpPr>
            <p:nvPr/>
          </p:nvSpPr>
          <p:spPr bwMode="auto">
            <a:xfrm>
              <a:off x="2522315" y="3907101"/>
              <a:ext cx="61131" cy="92361"/>
            </a:xfrm>
            <a:custGeom>
              <a:avLst/>
              <a:gdLst>
                <a:gd name="T0" fmla="*/ 5 w 39"/>
                <a:gd name="T1" fmla="*/ 11 h 59"/>
                <a:gd name="T2" fmla="*/ 27 w 39"/>
                <a:gd name="T3" fmla="*/ 7 h 59"/>
                <a:gd name="T4" fmla="*/ 31 w 39"/>
                <a:gd name="T5" fmla="*/ 21 h 59"/>
                <a:gd name="T6" fmla="*/ 26 w 39"/>
                <a:gd name="T7" fmla="*/ 31 h 59"/>
                <a:gd name="T8" fmla="*/ 33 w 39"/>
                <a:gd name="T9" fmla="*/ 40 h 59"/>
                <a:gd name="T10" fmla="*/ 38 w 39"/>
                <a:gd name="T11" fmla="*/ 46 h 59"/>
                <a:gd name="T12" fmla="*/ 38 w 39"/>
                <a:gd name="T13" fmla="*/ 54 h 59"/>
                <a:gd name="T14" fmla="*/ 25 w 39"/>
                <a:gd name="T15" fmla="*/ 53 h 59"/>
                <a:gd name="T16" fmla="*/ 9 w 39"/>
                <a:gd name="T17" fmla="*/ 40 h 59"/>
                <a:gd name="T18" fmla="*/ 5 w 39"/>
                <a:gd name="T19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9">
                  <a:moveTo>
                    <a:pt x="5" y="11"/>
                  </a:moveTo>
                  <a:cubicBezTo>
                    <a:pt x="13" y="0"/>
                    <a:pt x="24" y="5"/>
                    <a:pt x="27" y="7"/>
                  </a:cubicBezTo>
                  <a:cubicBezTo>
                    <a:pt x="30" y="10"/>
                    <a:pt x="33" y="14"/>
                    <a:pt x="31" y="21"/>
                  </a:cubicBezTo>
                  <a:cubicBezTo>
                    <a:pt x="30" y="25"/>
                    <a:pt x="25" y="25"/>
                    <a:pt x="26" y="31"/>
                  </a:cubicBezTo>
                  <a:cubicBezTo>
                    <a:pt x="28" y="38"/>
                    <a:pt x="31" y="39"/>
                    <a:pt x="33" y="40"/>
                  </a:cubicBezTo>
                  <a:cubicBezTo>
                    <a:pt x="34" y="42"/>
                    <a:pt x="37" y="43"/>
                    <a:pt x="38" y="46"/>
                  </a:cubicBezTo>
                  <a:cubicBezTo>
                    <a:pt x="39" y="49"/>
                    <a:pt x="39" y="52"/>
                    <a:pt x="38" y="54"/>
                  </a:cubicBezTo>
                  <a:cubicBezTo>
                    <a:pt x="37" y="59"/>
                    <a:pt x="30" y="55"/>
                    <a:pt x="25" y="53"/>
                  </a:cubicBezTo>
                  <a:cubicBezTo>
                    <a:pt x="22" y="52"/>
                    <a:pt x="12" y="43"/>
                    <a:pt x="9" y="40"/>
                  </a:cubicBezTo>
                  <a:cubicBezTo>
                    <a:pt x="3" y="33"/>
                    <a:pt x="0" y="19"/>
                    <a:pt x="5" y="11"/>
                  </a:cubicBezTo>
                </a:path>
              </a:pathLst>
            </a:custGeom>
            <a:solidFill>
              <a:srgbClr val="CF9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6" name="Freeform 90"/>
            <p:cNvSpPr>
              <a:spLocks/>
            </p:cNvSpPr>
            <p:nvPr/>
          </p:nvSpPr>
          <p:spPr bwMode="auto">
            <a:xfrm>
              <a:off x="2806706" y="3644637"/>
              <a:ext cx="221268" cy="535559"/>
            </a:xfrm>
            <a:custGeom>
              <a:avLst/>
              <a:gdLst>
                <a:gd name="T0" fmla="*/ 1 w 141"/>
                <a:gd name="T1" fmla="*/ 0 h 341"/>
                <a:gd name="T2" fmla="*/ 110 w 141"/>
                <a:gd name="T3" fmla="*/ 43 h 341"/>
                <a:gd name="T4" fmla="*/ 129 w 141"/>
                <a:gd name="T5" fmla="*/ 188 h 341"/>
                <a:gd name="T6" fmla="*/ 121 w 141"/>
                <a:gd name="T7" fmla="*/ 251 h 341"/>
                <a:gd name="T8" fmla="*/ 1 w 141"/>
                <a:gd name="T9" fmla="*/ 341 h 341"/>
                <a:gd name="T10" fmla="*/ 0 w 141"/>
                <a:gd name="T11" fmla="*/ 341 h 341"/>
                <a:gd name="T12" fmla="*/ 0 w 141"/>
                <a:gd name="T13" fmla="*/ 0 h 341"/>
                <a:gd name="T14" fmla="*/ 1 w 141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341">
                  <a:moveTo>
                    <a:pt x="1" y="0"/>
                  </a:moveTo>
                  <a:cubicBezTo>
                    <a:pt x="52" y="0"/>
                    <a:pt x="88" y="15"/>
                    <a:pt x="110" y="43"/>
                  </a:cubicBezTo>
                  <a:cubicBezTo>
                    <a:pt x="141" y="83"/>
                    <a:pt x="140" y="144"/>
                    <a:pt x="129" y="188"/>
                  </a:cubicBezTo>
                  <a:cubicBezTo>
                    <a:pt x="125" y="201"/>
                    <a:pt x="123" y="237"/>
                    <a:pt x="121" y="251"/>
                  </a:cubicBezTo>
                  <a:cubicBezTo>
                    <a:pt x="110" y="310"/>
                    <a:pt x="45" y="341"/>
                    <a:pt x="1" y="341"/>
                  </a:cubicBezTo>
                  <a:cubicBezTo>
                    <a:pt x="1" y="341"/>
                    <a:pt x="1" y="341"/>
                    <a:pt x="0" y="3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E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7" name="Freeform 91"/>
            <p:cNvSpPr>
              <a:spLocks/>
            </p:cNvSpPr>
            <p:nvPr/>
          </p:nvSpPr>
          <p:spPr bwMode="auto">
            <a:xfrm>
              <a:off x="2590090" y="3644637"/>
              <a:ext cx="217945" cy="535559"/>
            </a:xfrm>
            <a:custGeom>
              <a:avLst/>
              <a:gdLst>
                <a:gd name="T0" fmla="*/ 31 w 139"/>
                <a:gd name="T1" fmla="*/ 43 h 341"/>
                <a:gd name="T2" fmla="*/ 139 w 139"/>
                <a:gd name="T3" fmla="*/ 0 h 341"/>
                <a:gd name="T4" fmla="*/ 139 w 139"/>
                <a:gd name="T5" fmla="*/ 341 h 341"/>
                <a:gd name="T6" fmla="*/ 20 w 139"/>
                <a:gd name="T7" fmla="*/ 251 h 341"/>
                <a:gd name="T8" fmla="*/ 13 w 139"/>
                <a:gd name="T9" fmla="*/ 188 h 341"/>
                <a:gd name="T10" fmla="*/ 31 w 139"/>
                <a:gd name="T11" fmla="*/ 4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341">
                  <a:moveTo>
                    <a:pt x="31" y="43"/>
                  </a:moveTo>
                  <a:cubicBezTo>
                    <a:pt x="53" y="15"/>
                    <a:pt x="89" y="0"/>
                    <a:pt x="139" y="0"/>
                  </a:cubicBezTo>
                  <a:cubicBezTo>
                    <a:pt x="139" y="341"/>
                    <a:pt x="139" y="341"/>
                    <a:pt x="139" y="341"/>
                  </a:cubicBezTo>
                  <a:cubicBezTo>
                    <a:pt x="89" y="341"/>
                    <a:pt x="30" y="306"/>
                    <a:pt x="20" y="251"/>
                  </a:cubicBezTo>
                  <a:cubicBezTo>
                    <a:pt x="18" y="237"/>
                    <a:pt x="16" y="201"/>
                    <a:pt x="13" y="188"/>
                  </a:cubicBezTo>
                  <a:cubicBezTo>
                    <a:pt x="1" y="144"/>
                    <a:pt x="0" y="83"/>
                    <a:pt x="31" y="43"/>
                  </a:cubicBezTo>
                </a:path>
              </a:pathLst>
            </a:custGeom>
            <a:solidFill>
              <a:srgbClr val="FFD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8" name="Freeform 92"/>
            <p:cNvSpPr>
              <a:spLocks noEditPoints="1"/>
            </p:cNvSpPr>
            <p:nvPr/>
          </p:nvSpPr>
          <p:spPr bwMode="auto">
            <a:xfrm>
              <a:off x="2691754" y="4028034"/>
              <a:ext cx="232563" cy="169439"/>
            </a:xfrm>
            <a:custGeom>
              <a:avLst/>
              <a:gdLst>
                <a:gd name="T0" fmla="*/ 0 w 148"/>
                <a:gd name="T1" fmla="*/ 58 h 108"/>
                <a:gd name="T2" fmla="*/ 0 w 148"/>
                <a:gd name="T3" fmla="*/ 61 h 108"/>
                <a:gd name="T4" fmla="*/ 6 w 148"/>
                <a:gd name="T5" fmla="*/ 85 h 108"/>
                <a:gd name="T6" fmla="*/ 12 w 148"/>
                <a:gd name="T7" fmla="*/ 92 h 108"/>
                <a:gd name="T8" fmla="*/ 20 w 148"/>
                <a:gd name="T9" fmla="*/ 97 h 108"/>
                <a:gd name="T10" fmla="*/ 64 w 148"/>
                <a:gd name="T11" fmla="*/ 107 h 108"/>
                <a:gd name="T12" fmla="*/ 74 w 148"/>
                <a:gd name="T13" fmla="*/ 108 h 108"/>
                <a:gd name="T14" fmla="*/ 84 w 148"/>
                <a:gd name="T15" fmla="*/ 107 h 108"/>
                <a:gd name="T16" fmla="*/ 128 w 148"/>
                <a:gd name="T17" fmla="*/ 97 h 108"/>
                <a:gd name="T18" fmla="*/ 137 w 148"/>
                <a:gd name="T19" fmla="*/ 92 h 108"/>
                <a:gd name="T20" fmla="*/ 142 w 148"/>
                <a:gd name="T21" fmla="*/ 85 h 108"/>
                <a:gd name="T22" fmla="*/ 148 w 148"/>
                <a:gd name="T23" fmla="*/ 61 h 108"/>
                <a:gd name="T24" fmla="*/ 148 w 148"/>
                <a:gd name="T25" fmla="*/ 58 h 108"/>
                <a:gd name="T26" fmla="*/ 141 w 148"/>
                <a:gd name="T27" fmla="*/ 34 h 108"/>
                <a:gd name="T28" fmla="*/ 136 w 148"/>
                <a:gd name="T29" fmla="*/ 31 h 108"/>
                <a:gd name="T30" fmla="*/ 124 w 148"/>
                <a:gd name="T31" fmla="*/ 23 h 108"/>
                <a:gd name="T32" fmla="*/ 104 w 148"/>
                <a:gd name="T33" fmla="*/ 12 h 108"/>
                <a:gd name="T34" fmla="*/ 45 w 148"/>
                <a:gd name="T35" fmla="*/ 12 h 108"/>
                <a:gd name="T36" fmla="*/ 44 w 148"/>
                <a:gd name="T37" fmla="*/ 13 h 108"/>
                <a:gd name="T38" fmla="*/ 44 w 148"/>
                <a:gd name="T39" fmla="*/ 13 h 108"/>
                <a:gd name="T40" fmla="*/ 24 w 148"/>
                <a:gd name="T41" fmla="*/ 23 h 108"/>
                <a:gd name="T42" fmla="*/ 12 w 148"/>
                <a:gd name="T43" fmla="*/ 31 h 108"/>
                <a:gd name="T44" fmla="*/ 8 w 148"/>
                <a:gd name="T45" fmla="*/ 34 h 108"/>
                <a:gd name="T46" fmla="*/ 0 w 148"/>
                <a:gd name="T47" fmla="*/ 58 h 108"/>
                <a:gd name="T48" fmla="*/ 21 w 148"/>
                <a:gd name="T49" fmla="*/ 81 h 108"/>
                <a:gd name="T50" fmla="*/ 17 w 148"/>
                <a:gd name="T51" fmla="*/ 61 h 108"/>
                <a:gd name="T52" fmla="*/ 22 w 148"/>
                <a:gd name="T53" fmla="*/ 51 h 108"/>
                <a:gd name="T54" fmla="*/ 23 w 148"/>
                <a:gd name="T55" fmla="*/ 50 h 108"/>
                <a:gd name="T56" fmla="*/ 40 w 148"/>
                <a:gd name="T57" fmla="*/ 41 h 108"/>
                <a:gd name="T58" fmla="*/ 67 w 148"/>
                <a:gd name="T59" fmla="*/ 35 h 108"/>
                <a:gd name="T60" fmla="*/ 74 w 148"/>
                <a:gd name="T61" fmla="*/ 26 h 108"/>
                <a:gd name="T62" fmla="*/ 82 w 148"/>
                <a:gd name="T63" fmla="*/ 35 h 108"/>
                <a:gd name="T64" fmla="*/ 109 w 148"/>
                <a:gd name="T65" fmla="*/ 41 h 108"/>
                <a:gd name="T66" fmla="*/ 125 w 148"/>
                <a:gd name="T67" fmla="*/ 50 h 108"/>
                <a:gd name="T68" fmla="*/ 126 w 148"/>
                <a:gd name="T69" fmla="*/ 51 h 108"/>
                <a:gd name="T70" fmla="*/ 131 w 148"/>
                <a:gd name="T71" fmla="*/ 61 h 108"/>
                <a:gd name="T72" fmla="*/ 127 w 148"/>
                <a:gd name="T73" fmla="*/ 81 h 108"/>
                <a:gd name="T74" fmla="*/ 107 w 148"/>
                <a:gd name="T75" fmla="*/ 87 h 108"/>
                <a:gd name="T76" fmla="*/ 107 w 148"/>
                <a:gd name="T77" fmla="*/ 87 h 108"/>
                <a:gd name="T78" fmla="*/ 74 w 148"/>
                <a:gd name="T79" fmla="*/ 67 h 108"/>
                <a:gd name="T80" fmla="*/ 41 w 148"/>
                <a:gd name="T81" fmla="*/ 87 h 108"/>
                <a:gd name="T82" fmla="*/ 41 w 148"/>
                <a:gd name="T83" fmla="*/ 87 h 108"/>
                <a:gd name="T84" fmla="*/ 21 w 148"/>
                <a:gd name="T85" fmla="*/ 8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8" h="108">
                  <a:moveTo>
                    <a:pt x="0" y="58"/>
                  </a:moveTo>
                  <a:cubicBezTo>
                    <a:pt x="0" y="59"/>
                    <a:pt x="0" y="60"/>
                    <a:pt x="0" y="61"/>
                  </a:cubicBezTo>
                  <a:cubicBezTo>
                    <a:pt x="0" y="70"/>
                    <a:pt x="3" y="78"/>
                    <a:pt x="6" y="85"/>
                  </a:cubicBezTo>
                  <a:cubicBezTo>
                    <a:pt x="7" y="87"/>
                    <a:pt x="9" y="90"/>
                    <a:pt x="12" y="92"/>
                  </a:cubicBezTo>
                  <a:cubicBezTo>
                    <a:pt x="14" y="95"/>
                    <a:pt x="17" y="96"/>
                    <a:pt x="20" y="97"/>
                  </a:cubicBezTo>
                  <a:cubicBezTo>
                    <a:pt x="31" y="103"/>
                    <a:pt x="47" y="106"/>
                    <a:pt x="64" y="107"/>
                  </a:cubicBezTo>
                  <a:cubicBezTo>
                    <a:pt x="67" y="108"/>
                    <a:pt x="71" y="108"/>
                    <a:pt x="74" y="108"/>
                  </a:cubicBezTo>
                  <a:cubicBezTo>
                    <a:pt x="78" y="108"/>
                    <a:pt x="81" y="108"/>
                    <a:pt x="84" y="107"/>
                  </a:cubicBezTo>
                  <a:cubicBezTo>
                    <a:pt x="102" y="106"/>
                    <a:pt x="117" y="103"/>
                    <a:pt x="128" y="97"/>
                  </a:cubicBezTo>
                  <a:cubicBezTo>
                    <a:pt x="131" y="96"/>
                    <a:pt x="134" y="95"/>
                    <a:pt x="137" y="92"/>
                  </a:cubicBezTo>
                  <a:cubicBezTo>
                    <a:pt x="139" y="90"/>
                    <a:pt x="141" y="87"/>
                    <a:pt x="142" y="85"/>
                  </a:cubicBezTo>
                  <a:cubicBezTo>
                    <a:pt x="146" y="78"/>
                    <a:pt x="148" y="70"/>
                    <a:pt x="148" y="61"/>
                  </a:cubicBezTo>
                  <a:cubicBezTo>
                    <a:pt x="148" y="60"/>
                    <a:pt x="148" y="59"/>
                    <a:pt x="148" y="58"/>
                  </a:cubicBezTo>
                  <a:cubicBezTo>
                    <a:pt x="147" y="49"/>
                    <a:pt x="145" y="41"/>
                    <a:pt x="141" y="34"/>
                  </a:cubicBezTo>
                  <a:cubicBezTo>
                    <a:pt x="141" y="34"/>
                    <a:pt x="139" y="33"/>
                    <a:pt x="136" y="31"/>
                  </a:cubicBezTo>
                  <a:cubicBezTo>
                    <a:pt x="134" y="29"/>
                    <a:pt x="129" y="26"/>
                    <a:pt x="124" y="23"/>
                  </a:cubicBezTo>
                  <a:cubicBezTo>
                    <a:pt x="118" y="20"/>
                    <a:pt x="112" y="15"/>
                    <a:pt x="104" y="12"/>
                  </a:cubicBezTo>
                  <a:cubicBezTo>
                    <a:pt x="104" y="12"/>
                    <a:pt x="77" y="0"/>
                    <a:pt x="45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36" y="16"/>
                    <a:pt x="30" y="20"/>
                    <a:pt x="24" y="23"/>
                  </a:cubicBezTo>
                  <a:cubicBezTo>
                    <a:pt x="19" y="26"/>
                    <a:pt x="15" y="29"/>
                    <a:pt x="12" y="31"/>
                  </a:cubicBezTo>
                  <a:cubicBezTo>
                    <a:pt x="9" y="33"/>
                    <a:pt x="8" y="34"/>
                    <a:pt x="8" y="34"/>
                  </a:cubicBezTo>
                  <a:cubicBezTo>
                    <a:pt x="4" y="41"/>
                    <a:pt x="1" y="49"/>
                    <a:pt x="0" y="58"/>
                  </a:cubicBezTo>
                  <a:moveTo>
                    <a:pt x="21" y="81"/>
                  </a:moveTo>
                  <a:cubicBezTo>
                    <a:pt x="19" y="75"/>
                    <a:pt x="17" y="68"/>
                    <a:pt x="17" y="61"/>
                  </a:cubicBezTo>
                  <a:cubicBezTo>
                    <a:pt x="18" y="58"/>
                    <a:pt x="20" y="54"/>
                    <a:pt x="22" y="51"/>
                  </a:cubicBezTo>
                  <a:cubicBezTo>
                    <a:pt x="22" y="51"/>
                    <a:pt x="23" y="50"/>
                    <a:pt x="23" y="50"/>
                  </a:cubicBezTo>
                  <a:cubicBezTo>
                    <a:pt x="28" y="46"/>
                    <a:pt x="33" y="43"/>
                    <a:pt x="40" y="41"/>
                  </a:cubicBezTo>
                  <a:cubicBezTo>
                    <a:pt x="49" y="39"/>
                    <a:pt x="59" y="39"/>
                    <a:pt x="67" y="35"/>
                  </a:cubicBezTo>
                  <a:cubicBezTo>
                    <a:pt x="70" y="33"/>
                    <a:pt x="72" y="30"/>
                    <a:pt x="74" y="26"/>
                  </a:cubicBezTo>
                  <a:cubicBezTo>
                    <a:pt x="76" y="30"/>
                    <a:pt x="79" y="33"/>
                    <a:pt x="82" y="35"/>
                  </a:cubicBezTo>
                  <a:cubicBezTo>
                    <a:pt x="89" y="39"/>
                    <a:pt x="99" y="39"/>
                    <a:pt x="109" y="41"/>
                  </a:cubicBezTo>
                  <a:cubicBezTo>
                    <a:pt x="115" y="43"/>
                    <a:pt x="121" y="46"/>
                    <a:pt x="125" y="50"/>
                  </a:cubicBezTo>
                  <a:cubicBezTo>
                    <a:pt x="126" y="50"/>
                    <a:pt x="126" y="51"/>
                    <a:pt x="126" y="51"/>
                  </a:cubicBezTo>
                  <a:cubicBezTo>
                    <a:pt x="129" y="54"/>
                    <a:pt x="130" y="58"/>
                    <a:pt x="131" y="61"/>
                  </a:cubicBezTo>
                  <a:cubicBezTo>
                    <a:pt x="131" y="68"/>
                    <a:pt x="130" y="75"/>
                    <a:pt x="127" y="81"/>
                  </a:cubicBezTo>
                  <a:cubicBezTo>
                    <a:pt x="122" y="84"/>
                    <a:pt x="115" y="86"/>
                    <a:pt x="107" y="87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7" y="76"/>
                    <a:pt x="92" y="67"/>
                    <a:pt x="74" y="67"/>
                  </a:cubicBezTo>
                  <a:cubicBezTo>
                    <a:pt x="56" y="67"/>
                    <a:pt x="41" y="76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34" y="86"/>
                    <a:pt x="27" y="84"/>
                    <a:pt x="21" y="8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39" name="Freeform 93"/>
            <p:cNvSpPr>
              <a:spLocks/>
            </p:cNvSpPr>
            <p:nvPr/>
          </p:nvSpPr>
          <p:spPr bwMode="auto">
            <a:xfrm>
              <a:off x="2544242" y="3495131"/>
              <a:ext cx="565461" cy="482402"/>
            </a:xfrm>
            <a:custGeom>
              <a:avLst/>
              <a:gdLst>
                <a:gd name="T0" fmla="*/ 34 w 360"/>
                <a:gd name="T1" fmla="*/ 304 h 307"/>
                <a:gd name="T2" fmla="*/ 25 w 360"/>
                <a:gd name="T3" fmla="*/ 275 h 307"/>
                <a:gd name="T4" fmla="*/ 0 w 360"/>
                <a:gd name="T5" fmla="*/ 186 h 307"/>
                <a:gd name="T6" fmla="*/ 45 w 360"/>
                <a:gd name="T7" fmla="*/ 76 h 307"/>
                <a:gd name="T8" fmla="*/ 126 w 360"/>
                <a:gd name="T9" fmla="*/ 21 h 307"/>
                <a:gd name="T10" fmla="*/ 104 w 360"/>
                <a:gd name="T11" fmla="*/ 43 h 307"/>
                <a:gd name="T12" fmla="*/ 158 w 360"/>
                <a:gd name="T13" fmla="*/ 11 h 307"/>
                <a:gd name="T14" fmla="*/ 214 w 360"/>
                <a:gd name="T15" fmla="*/ 12 h 307"/>
                <a:gd name="T16" fmla="*/ 185 w 360"/>
                <a:gd name="T17" fmla="*/ 22 h 307"/>
                <a:gd name="T18" fmla="*/ 177 w 360"/>
                <a:gd name="T19" fmla="*/ 29 h 307"/>
                <a:gd name="T20" fmla="*/ 235 w 360"/>
                <a:gd name="T21" fmla="*/ 25 h 307"/>
                <a:gd name="T22" fmla="*/ 316 w 360"/>
                <a:gd name="T23" fmla="*/ 95 h 307"/>
                <a:gd name="T24" fmla="*/ 360 w 360"/>
                <a:gd name="T25" fmla="*/ 91 h 307"/>
                <a:gd name="T26" fmla="*/ 319 w 360"/>
                <a:gd name="T27" fmla="*/ 118 h 307"/>
                <a:gd name="T28" fmla="*/ 314 w 360"/>
                <a:gd name="T29" fmla="*/ 118 h 307"/>
                <a:gd name="T30" fmla="*/ 326 w 360"/>
                <a:gd name="T31" fmla="*/ 168 h 307"/>
                <a:gd name="T32" fmla="*/ 320 w 360"/>
                <a:gd name="T33" fmla="*/ 245 h 307"/>
                <a:gd name="T34" fmla="*/ 299 w 360"/>
                <a:gd name="T35" fmla="*/ 287 h 307"/>
                <a:gd name="T36" fmla="*/ 296 w 360"/>
                <a:gd name="T37" fmla="*/ 306 h 307"/>
                <a:gd name="T38" fmla="*/ 289 w 360"/>
                <a:gd name="T39" fmla="*/ 247 h 307"/>
                <a:gd name="T40" fmla="*/ 215 w 360"/>
                <a:gd name="T41" fmla="*/ 147 h 307"/>
                <a:gd name="T42" fmla="*/ 146 w 360"/>
                <a:gd name="T43" fmla="*/ 161 h 307"/>
                <a:gd name="T44" fmla="*/ 70 w 360"/>
                <a:gd name="T45" fmla="*/ 147 h 307"/>
                <a:gd name="T46" fmla="*/ 38 w 360"/>
                <a:gd name="T47" fmla="*/ 241 h 307"/>
                <a:gd name="T48" fmla="*/ 34 w 360"/>
                <a:gd name="T49" fmla="*/ 30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07">
                  <a:moveTo>
                    <a:pt x="34" y="304"/>
                  </a:moveTo>
                  <a:cubicBezTo>
                    <a:pt x="31" y="304"/>
                    <a:pt x="34" y="287"/>
                    <a:pt x="25" y="275"/>
                  </a:cubicBezTo>
                  <a:cubicBezTo>
                    <a:pt x="15" y="264"/>
                    <a:pt x="0" y="225"/>
                    <a:pt x="0" y="186"/>
                  </a:cubicBezTo>
                  <a:cubicBezTo>
                    <a:pt x="0" y="147"/>
                    <a:pt x="13" y="113"/>
                    <a:pt x="45" y="76"/>
                  </a:cubicBezTo>
                  <a:cubicBezTo>
                    <a:pt x="78" y="39"/>
                    <a:pt x="126" y="21"/>
                    <a:pt x="126" y="21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3"/>
                    <a:pt x="116" y="25"/>
                    <a:pt x="158" y="11"/>
                  </a:cubicBezTo>
                  <a:cubicBezTo>
                    <a:pt x="192" y="0"/>
                    <a:pt x="214" y="12"/>
                    <a:pt x="214" y="12"/>
                  </a:cubicBezTo>
                  <a:cubicBezTo>
                    <a:pt x="214" y="12"/>
                    <a:pt x="192" y="12"/>
                    <a:pt x="185" y="22"/>
                  </a:cubicBezTo>
                  <a:cubicBezTo>
                    <a:pt x="183" y="25"/>
                    <a:pt x="177" y="29"/>
                    <a:pt x="177" y="29"/>
                  </a:cubicBezTo>
                  <a:cubicBezTo>
                    <a:pt x="177" y="29"/>
                    <a:pt x="187" y="4"/>
                    <a:pt x="235" y="25"/>
                  </a:cubicBezTo>
                  <a:cubicBezTo>
                    <a:pt x="283" y="46"/>
                    <a:pt x="282" y="83"/>
                    <a:pt x="316" y="95"/>
                  </a:cubicBezTo>
                  <a:cubicBezTo>
                    <a:pt x="350" y="107"/>
                    <a:pt x="360" y="91"/>
                    <a:pt x="360" y="91"/>
                  </a:cubicBezTo>
                  <a:cubicBezTo>
                    <a:pt x="360" y="91"/>
                    <a:pt x="345" y="118"/>
                    <a:pt x="319" y="118"/>
                  </a:cubicBezTo>
                  <a:cubicBezTo>
                    <a:pt x="314" y="118"/>
                    <a:pt x="314" y="118"/>
                    <a:pt x="314" y="118"/>
                  </a:cubicBezTo>
                  <a:cubicBezTo>
                    <a:pt x="314" y="118"/>
                    <a:pt x="324" y="146"/>
                    <a:pt x="326" y="168"/>
                  </a:cubicBezTo>
                  <a:cubicBezTo>
                    <a:pt x="328" y="189"/>
                    <a:pt x="322" y="204"/>
                    <a:pt x="320" y="245"/>
                  </a:cubicBezTo>
                  <a:cubicBezTo>
                    <a:pt x="318" y="280"/>
                    <a:pt x="310" y="262"/>
                    <a:pt x="299" y="287"/>
                  </a:cubicBezTo>
                  <a:cubicBezTo>
                    <a:pt x="296" y="296"/>
                    <a:pt x="296" y="306"/>
                    <a:pt x="296" y="306"/>
                  </a:cubicBezTo>
                  <a:cubicBezTo>
                    <a:pt x="292" y="307"/>
                    <a:pt x="282" y="285"/>
                    <a:pt x="289" y="247"/>
                  </a:cubicBezTo>
                  <a:cubicBezTo>
                    <a:pt x="294" y="222"/>
                    <a:pt x="270" y="129"/>
                    <a:pt x="215" y="147"/>
                  </a:cubicBezTo>
                  <a:cubicBezTo>
                    <a:pt x="180" y="158"/>
                    <a:pt x="172" y="181"/>
                    <a:pt x="146" y="161"/>
                  </a:cubicBezTo>
                  <a:cubicBezTo>
                    <a:pt x="124" y="143"/>
                    <a:pt x="93" y="133"/>
                    <a:pt x="70" y="147"/>
                  </a:cubicBezTo>
                  <a:cubicBezTo>
                    <a:pt x="47" y="161"/>
                    <a:pt x="34" y="192"/>
                    <a:pt x="38" y="241"/>
                  </a:cubicBezTo>
                  <a:cubicBezTo>
                    <a:pt x="44" y="304"/>
                    <a:pt x="34" y="304"/>
                    <a:pt x="34" y="304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40" name="Freeform 94"/>
            <p:cNvSpPr>
              <a:spLocks/>
            </p:cNvSpPr>
            <p:nvPr/>
          </p:nvSpPr>
          <p:spPr bwMode="auto">
            <a:xfrm>
              <a:off x="2575472" y="4232689"/>
              <a:ext cx="463797" cy="243195"/>
            </a:xfrm>
            <a:custGeom>
              <a:avLst/>
              <a:gdLst>
                <a:gd name="T0" fmla="*/ 0 w 295"/>
                <a:gd name="T1" fmla="*/ 154 h 155"/>
                <a:gd name="T2" fmla="*/ 3 w 295"/>
                <a:gd name="T3" fmla="*/ 155 h 155"/>
                <a:gd name="T4" fmla="*/ 291 w 295"/>
                <a:gd name="T5" fmla="*/ 155 h 155"/>
                <a:gd name="T6" fmla="*/ 295 w 295"/>
                <a:gd name="T7" fmla="*/ 154 h 155"/>
                <a:gd name="T8" fmla="*/ 208 w 295"/>
                <a:gd name="T9" fmla="*/ 0 h 155"/>
                <a:gd name="T10" fmla="*/ 186 w 295"/>
                <a:gd name="T11" fmla="*/ 23 h 155"/>
                <a:gd name="T12" fmla="*/ 149 w 295"/>
                <a:gd name="T13" fmla="*/ 57 h 155"/>
                <a:gd name="T14" fmla="*/ 110 w 295"/>
                <a:gd name="T15" fmla="*/ 24 h 155"/>
                <a:gd name="T16" fmla="*/ 110 w 295"/>
                <a:gd name="T17" fmla="*/ 24 h 155"/>
                <a:gd name="T18" fmla="*/ 91 w 295"/>
                <a:gd name="T19" fmla="*/ 7 h 155"/>
                <a:gd name="T20" fmla="*/ 88 w 295"/>
                <a:gd name="T21" fmla="*/ 4 h 155"/>
                <a:gd name="T22" fmla="*/ 84 w 295"/>
                <a:gd name="T23" fmla="*/ 0 h 155"/>
                <a:gd name="T24" fmla="*/ 84 w 295"/>
                <a:gd name="T25" fmla="*/ 0 h 155"/>
                <a:gd name="T26" fmla="*/ 73 w 295"/>
                <a:gd name="T27" fmla="*/ 4 h 155"/>
                <a:gd name="T28" fmla="*/ 70 w 295"/>
                <a:gd name="T29" fmla="*/ 5 h 155"/>
                <a:gd name="T30" fmla="*/ 53 w 295"/>
                <a:gd name="T31" fmla="*/ 15 h 155"/>
                <a:gd name="T32" fmla="*/ 51 w 295"/>
                <a:gd name="T33" fmla="*/ 17 h 155"/>
                <a:gd name="T34" fmla="*/ 0 w 295"/>
                <a:gd name="T35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5" h="155">
                  <a:moveTo>
                    <a:pt x="0" y="154"/>
                  </a:moveTo>
                  <a:cubicBezTo>
                    <a:pt x="0" y="154"/>
                    <a:pt x="1" y="154"/>
                    <a:pt x="3" y="155"/>
                  </a:cubicBezTo>
                  <a:cubicBezTo>
                    <a:pt x="291" y="155"/>
                    <a:pt x="291" y="155"/>
                    <a:pt x="291" y="155"/>
                  </a:cubicBezTo>
                  <a:cubicBezTo>
                    <a:pt x="293" y="154"/>
                    <a:pt x="295" y="154"/>
                    <a:pt x="295" y="154"/>
                  </a:cubicBezTo>
                  <a:cubicBezTo>
                    <a:pt x="295" y="21"/>
                    <a:pt x="219" y="2"/>
                    <a:pt x="208" y="0"/>
                  </a:cubicBezTo>
                  <a:cubicBezTo>
                    <a:pt x="202" y="6"/>
                    <a:pt x="194" y="15"/>
                    <a:pt x="186" y="23"/>
                  </a:cubicBezTo>
                  <a:cubicBezTo>
                    <a:pt x="168" y="40"/>
                    <a:pt x="149" y="57"/>
                    <a:pt x="149" y="57"/>
                  </a:cubicBezTo>
                  <a:cubicBezTo>
                    <a:pt x="149" y="57"/>
                    <a:pt x="128" y="40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3" y="17"/>
                    <a:pt x="96" y="11"/>
                    <a:pt x="91" y="7"/>
                  </a:cubicBezTo>
                  <a:cubicBezTo>
                    <a:pt x="90" y="6"/>
                    <a:pt x="89" y="5"/>
                    <a:pt x="88" y="4"/>
                  </a:cubicBezTo>
                  <a:cubicBezTo>
                    <a:pt x="86" y="3"/>
                    <a:pt x="85" y="1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1" y="1"/>
                    <a:pt x="77" y="2"/>
                    <a:pt x="73" y="4"/>
                  </a:cubicBezTo>
                  <a:cubicBezTo>
                    <a:pt x="72" y="4"/>
                    <a:pt x="71" y="5"/>
                    <a:pt x="70" y="5"/>
                  </a:cubicBezTo>
                  <a:cubicBezTo>
                    <a:pt x="65" y="7"/>
                    <a:pt x="59" y="11"/>
                    <a:pt x="53" y="15"/>
                  </a:cubicBezTo>
                  <a:cubicBezTo>
                    <a:pt x="52" y="16"/>
                    <a:pt x="51" y="17"/>
                    <a:pt x="51" y="17"/>
                  </a:cubicBezTo>
                  <a:cubicBezTo>
                    <a:pt x="27" y="36"/>
                    <a:pt x="0" y="75"/>
                    <a:pt x="0" y="154"/>
                  </a:cubicBezTo>
                </a:path>
              </a:pathLst>
            </a:custGeom>
            <a:solidFill>
              <a:srgbClr val="5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41" name="Freeform 95"/>
            <p:cNvSpPr>
              <a:spLocks/>
            </p:cNvSpPr>
            <p:nvPr/>
          </p:nvSpPr>
          <p:spPr bwMode="auto">
            <a:xfrm>
              <a:off x="2687102" y="4197472"/>
              <a:ext cx="128907" cy="278411"/>
            </a:xfrm>
            <a:custGeom>
              <a:avLst/>
              <a:gdLst>
                <a:gd name="T0" fmla="*/ 21 w 82"/>
                <a:gd name="T1" fmla="*/ 2 h 177"/>
                <a:gd name="T2" fmla="*/ 3 w 82"/>
                <a:gd name="T3" fmla="*/ 40 h 177"/>
                <a:gd name="T4" fmla="*/ 3 w 82"/>
                <a:gd name="T5" fmla="*/ 64 h 177"/>
                <a:gd name="T6" fmla="*/ 10 w 82"/>
                <a:gd name="T7" fmla="*/ 52 h 177"/>
                <a:gd name="T8" fmla="*/ 33 w 82"/>
                <a:gd name="T9" fmla="*/ 50 h 177"/>
                <a:gd name="T10" fmla="*/ 64 w 82"/>
                <a:gd name="T11" fmla="*/ 73 h 177"/>
                <a:gd name="T12" fmla="*/ 72 w 82"/>
                <a:gd name="T13" fmla="*/ 82 h 177"/>
                <a:gd name="T14" fmla="*/ 72 w 82"/>
                <a:gd name="T15" fmla="*/ 177 h 177"/>
                <a:gd name="T16" fmla="*/ 82 w 82"/>
                <a:gd name="T17" fmla="*/ 177 h 177"/>
                <a:gd name="T18" fmla="*/ 81 w 82"/>
                <a:gd name="T19" fmla="*/ 83 h 177"/>
                <a:gd name="T20" fmla="*/ 70 w 82"/>
                <a:gd name="T21" fmla="*/ 49 h 177"/>
                <a:gd name="T22" fmla="*/ 31 w 82"/>
                <a:gd name="T23" fmla="*/ 11 h 177"/>
                <a:gd name="T24" fmla="*/ 34 w 82"/>
                <a:gd name="T25" fmla="*/ 0 h 177"/>
                <a:gd name="T26" fmla="*/ 21 w 82"/>
                <a:gd name="T27" fmla="*/ 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77">
                  <a:moveTo>
                    <a:pt x="21" y="2"/>
                  </a:moveTo>
                  <a:cubicBezTo>
                    <a:pt x="19" y="3"/>
                    <a:pt x="5" y="33"/>
                    <a:pt x="3" y="40"/>
                  </a:cubicBezTo>
                  <a:cubicBezTo>
                    <a:pt x="0" y="46"/>
                    <a:pt x="3" y="64"/>
                    <a:pt x="3" y="64"/>
                  </a:cubicBezTo>
                  <a:cubicBezTo>
                    <a:pt x="3" y="64"/>
                    <a:pt x="4" y="54"/>
                    <a:pt x="10" y="52"/>
                  </a:cubicBezTo>
                  <a:cubicBezTo>
                    <a:pt x="16" y="49"/>
                    <a:pt x="28" y="48"/>
                    <a:pt x="33" y="50"/>
                  </a:cubicBezTo>
                  <a:cubicBezTo>
                    <a:pt x="37" y="52"/>
                    <a:pt x="60" y="70"/>
                    <a:pt x="64" y="73"/>
                  </a:cubicBezTo>
                  <a:cubicBezTo>
                    <a:pt x="68" y="76"/>
                    <a:pt x="72" y="81"/>
                    <a:pt x="72" y="82"/>
                  </a:cubicBezTo>
                  <a:cubicBezTo>
                    <a:pt x="72" y="177"/>
                    <a:pt x="72" y="177"/>
                    <a:pt x="7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4" y="2"/>
                    <a:pt x="34" y="0"/>
                  </a:cubicBezTo>
                  <a:cubicBezTo>
                    <a:pt x="34" y="0"/>
                    <a:pt x="22" y="1"/>
                    <a:pt x="2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42" name="Freeform 96"/>
            <p:cNvSpPr>
              <a:spLocks/>
            </p:cNvSpPr>
            <p:nvPr/>
          </p:nvSpPr>
          <p:spPr bwMode="auto">
            <a:xfrm>
              <a:off x="2800061" y="4199465"/>
              <a:ext cx="128907" cy="134887"/>
            </a:xfrm>
            <a:custGeom>
              <a:avLst/>
              <a:gdLst>
                <a:gd name="T0" fmla="*/ 61 w 82"/>
                <a:gd name="T1" fmla="*/ 3 h 86"/>
                <a:gd name="T2" fmla="*/ 79 w 82"/>
                <a:gd name="T3" fmla="*/ 40 h 86"/>
                <a:gd name="T4" fmla="*/ 79 w 82"/>
                <a:gd name="T5" fmla="*/ 65 h 86"/>
                <a:gd name="T6" fmla="*/ 71 w 82"/>
                <a:gd name="T7" fmla="*/ 52 h 86"/>
                <a:gd name="T8" fmla="*/ 49 w 82"/>
                <a:gd name="T9" fmla="*/ 51 h 86"/>
                <a:gd name="T10" fmla="*/ 18 w 82"/>
                <a:gd name="T11" fmla="*/ 73 h 86"/>
                <a:gd name="T12" fmla="*/ 0 w 82"/>
                <a:gd name="T13" fmla="*/ 86 h 86"/>
                <a:gd name="T14" fmla="*/ 14 w 82"/>
                <a:gd name="T15" fmla="*/ 48 h 86"/>
                <a:gd name="T16" fmla="*/ 50 w 82"/>
                <a:gd name="T17" fmla="*/ 12 h 86"/>
                <a:gd name="T18" fmla="*/ 47 w 82"/>
                <a:gd name="T19" fmla="*/ 1 h 86"/>
                <a:gd name="T20" fmla="*/ 61 w 82"/>
                <a:gd name="T21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6">
                  <a:moveTo>
                    <a:pt x="61" y="3"/>
                  </a:moveTo>
                  <a:cubicBezTo>
                    <a:pt x="62" y="4"/>
                    <a:pt x="76" y="34"/>
                    <a:pt x="79" y="40"/>
                  </a:cubicBezTo>
                  <a:cubicBezTo>
                    <a:pt x="82" y="46"/>
                    <a:pt x="79" y="65"/>
                    <a:pt x="79" y="65"/>
                  </a:cubicBezTo>
                  <a:cubicBezTo>
                    <a:pt x="79" y="65"/>
                    <a:pt x="77" y="55"/>
                    <a:pt x="71" y="52"/>
                  </a:cubicBezTo>
                  <a:cubicBezTo>
                    <a:pt x="66" y="50"/>
                    <a:pt x="54" y="48"/>
                    <a:pt x="49" y="51"/>
                  </a:cubicBezTo>
                  <a:cubicBezTo>
                    <a:pt x="44" y="53"/>
                    <a:pt x="22" y="71"/>
                    <a:pt x="18" y="73"/>
                  </a:cubicBezTo>
                  <a:cubicBezTo>
                    <a:pt x="14" y="76"/>
                    <a:pt x="0" y="86"/>
                    <a:pt x="0" y="86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7" y="2"/>
                    <a:pt x="47" y="1"/>
                  </a:cubicBezTo>
                  <a:cubicBezTo>
                    <a:pt x="47" y="0"/>
                    <a:pt x="60" y="2"/>
                    <a:pt x="61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43" name="Freeform 97"/>
            <p:cNvSpPr>
              <a:spLocks/>
            </p:cNvSpPr>
            <p:nvPr/>
          </p:nvSpPr>
          <p:spPr bwMode="auto">
            <a:xfrm>
              <a:off x="2250548" y="3127018"/>
              <a:ext cx="1763492" cy="1762164"/>
            </a:xfrm>
            <a:custGeom>
              <a:avLst/>
              <a:gdLst>
                <a:gd name="T0" fmla="*/ 1076 w 1122"/>
                <a:gd name="T1" fmla="*/ 561 h 1121"/>
                <a:gd name="T2" fmla="*/ 1030 w 1122"/>
                <a:gd name="T3" fmla="*/ 561 h 1121"/>
                <a:gd name="T4" fmla="*/ 993 w 1122"/>
                <a:gd name="T5" fmla="*/ 743 h 1121"/>
                <a:gd name="T6" fmla="*/ 823 w 1122"/>
                <a:gd name="T7" fmla="*/ 949 h 1121"/>
                <a:gd name="T8" fmla="*/ 561 w 1122"/>
                <a:gd name="T9" fmla="*/ 1029 h 1121"/>
                <a:gd name="T10" fmla="*/ 379 w 1122"/>
                <a:gd name="T11" fmla="*/ 993 h 1121"/>
                <a:gd name="T12" fmla="*/ 172 w 1122"/>
                <a:gd name="T13" fmla="*/ 823 h 1121"/>
                <a:gd name="T14" fmla="*/ 92 w 1122"/>
                <a:gd name="T15" fmla="*/ 561 h 1121"/>
                <a:gd name="T16" fmla="*/ 129 w 1122"/>
                <a:gd name="T17" fmla="*/ 378 h 1121"/>
                <a:gd name="T18" fmla="*/ 299 w 1122"/>
                <a:gd name="T19" fmla="*/ 172 h 1121"/>
                <a:gd name="T20" fmla="*/ 561 w 1122"/>
                <a:gd name="T21" fmla="*/ 92 h 1121"/>
                <a:gd name="T22" fmla="*/ 744 w 1122"/>
                <a:gd name="T23" fmla="*/ 128 h 1121"/>
                <a:gd name="T24" fmla="*/ 950 w 1122"/>
                <a:gd name="T25" fmla="*/ 298 h 1121"/>
                <a:gd name="T26" fmla="*/ 1030 w 1122"/>
                <a:gd name="T27" fmla="*/ 561 h 1121"/>
                <a:gd name="T28" fmla="*/ 1076 w 1122"/>
                <a:gd name="T29" fmla="*/ 561 h 1121"/>
                <a:gd name="T30" fmla="*/ 1122 w 1122"/>
                <a:gd name="T31" fmla="*/ 561 h 1121"/>
                <a:gd name="T32" fmla="*/ 1078 w 1122"/>
                <a:gd name="T33" fmla="*/ 342 h 1121"/>
                <a:gd name="T34" fmla="*/ 875 w 1122"/>
                <a:gd name="T35" fmla="*/ 96 h 1121"/>
                <a:gd name="T36" fmla="*/ 561 w 1122"/>
                <a:gd name="T37" fmla="*/ 0 h 1121"/>
                <a:gd name="T38" fmla="*/ 343 w 1122"/>
                <a:gd name="T39" fmla="*/ 44 h 1121"/>
                <a:gd name="T40" fmla="*/ 96 w 1122"/>
                <a:gd name="T41" fmla="*/ 247 h 1121"/>
                <a:gd name="T42" fmla="*/ 0 w 1122"/>
                <a:gd name="T43" fmla="*/ 561 h 1121"/>
                <a:gd name="T44" fmla="*/ 44 w 1122"/>
                <a:gd name="T45" fmla="*/ 779 h 1121"/>
                <a:gd name="T46" fmla="*/ 248 w 1122"/>
                <a:gd name="T47" fmla="*/ 1026 h 1121"/>
                <a:gd name="T48" fmla="*/ 561 w 1122"/>
                <a:gd name="T49" fmla="*/ 1121 h 1121"/>
                <a:gd name="T50" fmla="*/ 779 w 1122"/>
                <a:gd name="T51" fmla="*/ 1077 h 1121"/>
                <a:gd name="T52" fmla="*/ 1026 w 1122"/>
                <a:gd name="T53" fmla="*/ 874 h 1121"/>
                <a:gd name="T54" fmla="*/ 1122 w 1122"/>
                <a:gd name="T55" fmla="*/ 561 h 1121"/>
                <a:gd name="T56" fmla="*/ 1076 w 1122"/>
                <a:gd name="T57" fmla="*/ 56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22" h="1121">
                  <a:moveTo>
                    <a:pt x="1076" y="561"/>
                  </a:moveTo>
                  <a:cubicBezTo>
                    <a:pt x="1030" y="561"/>
                    <a:pt x="1030" y="561"/>
                    <a:pt x="1030" y="561"/>
                  </a:cubicBezTo>
                  <a:cubicBezTo>
                    <a:pt x="1030" y="625"/>
                    <a:pt x="1017" y="687"/>
                    <a:pt x="993" y="743"/>
                  </a:cubicBezTo>
                  <a:cubicBezTo>
                    <a:pt x="958" y="827"/>
                    <a:pt x="898" y="899"/>
                    <a:pt x="823" y="949"/>
                  </a:cubicBezTo>
                  <a:cubicBezTo>
                    <a:pt x="748" y="1000"/>
                    <a:pt x="658" y="1029"/>
                    <a:pt x="561" y="1029"/>
                  </a:cubicBezTo>
                  <a:cubicBezTo>
                    <a:pt x="496" y="1029"/>
                    <a:pt x="435" y="1016"/>
                    <a:pt x="379" y="993"/>
                  </a:cubicBezTo>
                  <a:cubicBezTo>
                    <a:pt x="294" y="957"/>
                    <a:pt x="223" y="898"/>
                    <a:pt x="172" y="823"/>
                  </a:cubicBezTo>
                  <a:cubicBezTo>
                    <a:pt x="122" y="748"/>
                    <a:pt x="92" y="658"/>
                    <a:pt x="92" y="561"/>
                  </a:cubicBezTo>
                  <a:cubicBezTo>
                    <a:pt x="92" y="496"/>
                    <a:pt x="105" y="434"/>
                    <a:pt x="129" y="378"/>
                  </a:cubicBezTo>
                  <a:cubicBezTo>
                    <a:pt x="165" y="294"/>
                    <a:pt x="224" y="222"/>
                    <a:pt x="299" y="172"/>
                  </a:cubicBezTo>
                  <a:cubicBezTo>
                    <a:pt x="374" y="121"/>
                    <a:pt x="464" y="92"/>
                    <a:pt x="561" y="92"/>
                  </a:cubicBezTo>
                  <a:cubicBezTo>
                    <a:pt x="626" y="92"/>
                    <a:pt x="688" y="105"/>
                    <a:pt x="744" y="128"/>
                  </a:cubicBezTo>
                  <a:cubicBezTo>
                    <a:pt x="828" y="164"/>
                    <a:pt x="899" y="224"/>
                    <a:pt x="950" y="298"/>
                  </a:cubicBezTo>
                  <a:cubicBezTo>
                    <a:pt x="1000" y="373"/>
                    <a:pt x="1030" y="463"/>
                    <a:pt x="1030" y="561"/>
                  </a:cubicBezTo>
                  <a:cubicBezTo>
                    <a:pt x="1076" y="561"/>
                    <a:pt x="1076" y="561"/>
                    <a:pt x="1076" y="561"/>
                  </a:cubicBezTo>
                  <a:cubicBezTo>
                    <a:pt x="1122" y="561"/>
                    <a:pt x="1122" y="561"/>
                    <a:pt x="1122" y="561"/>
                  </a:cubicBezTo>
                  <a:cubicBezTo>
                    <a:pt x="1122" y="483"/>
                    <a:pt x="1106" y="409"/>
                    <a:pt x="1078" y="342"/>
                  </a:cubicBezTo>
                  <a:cubicBezTo>
                    <a:pt x="1035" y="242"/>
                    <a:pt x="964" y="156"/>
                    <a:pt x="875" y="96"/>
                  </a:cubicBezTo>
                  <a:cubicBezTo>
                    <a:pt x="785" y="35"/>
                    <a:pt x="677" y="0"/>
                    <a:pt x="561" y="0"/>
                  </a:cubicBezTo>
                  <a:cubicBezTo>
                    <a:pt x="484" y="0"/>
                    <a:pt x="410" y="15"/>
                    <a:pt x="343" y="44"/>
                  </a:cubicBezTo>
                  <a:cubicBezTo>
                    <a:pt x="242" y="86"/>
                    <a:pt x="157" y="157"/>
                    <a:pt x="96" y="247"/>
                  </a:cubicBezTo>
                  <a:cubicBezTo>
                    <a:pt x="36" y="336"/>
                    <a:pt x="0" y="445"/>
                    <a:pt x="0" y="561"/>
                  </a:cubicBezTo>
                  <a:cubicBezTo>
                    <a:pt x="0" y="638"/>
                    <a:pt x="16" y="712"/>
                    <a:pt x="44" y="779"/>
                  </a:cubicBezTo>
                  <a:cubicBezTo>
                    <a:pt x="87" y="880"/>
                    <a:pt x="158" y="965"/>
                    <a:pt x="248" y="1026"/>
                  </a:cubicBezTo>
                  <a:cubicBezTo>
                    <a:pt x="337" y="1086"/>
                    <a:pt x="445" y="1121"/>
                    <a:pt x="561" y="1121"/>
                  </a:cubicBezTo>
                  <a:cubicBezTo>
                    <a:pt x="638" y="1121"/>
                    <a:pt x="712" y="1106"/>
                    <a:pt x="779" y="1077"/>
                  </a:cubicBezTo>
                  <a:cubicBezTo>
                    <a:pt x="880" y="1035"/>
                    <a:pt x="966" y="964"/>
                    <a:pt x="1026" y="874"/>
                  </a:cubicBezTo>
                  <a:cubicBezTo>
                    <a:pt x="1087" y="785"/>
                    <a:pt x="1122" y="677"/>
                    <a:pt x="1122" y="561"/>
                  </a:cubicBezTo>
                  <a:lnTo>
                    <a:pt x="1076" y="5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45" name="Freeform 98"/>
            <p:cNvSpPr>
              <a:spLocks/>
            </p:cNvSpPr>
            <p:nvPr/>
          </p:nvSpPr>
          <p:spPr bwMode="auto">
            <a:xfrm>
              <a:off x="2286429" y="3163563"/>
              <a:ext cx="1691066" cy="1689736"/>
            </a:xfrm>
            <a:custGeom>
              <a:avLst/>
              <a:gdLst>
                <a:gd name="T0" fmla="*/ 1053 w 1076"/>
                <a:gd name="T1" fmla="*/ 538 h 1075"/>
                <a:gd name="T2" fmla="*/ 1030 w 1076"/>
                <a:gd name="T3" fmla="*/ 538 h 1075"/>
                <a:gd name="T4" fmla="*/ 886 w 1076"/>
                <a:gd name="T5" fmla="*/ 885 h 1075"/>
                <a:gd name="T6" fmla="*/ 538 w 1076"/>
                <a:gd name="T7" fmla="*/ 1029 h 1075"/>
                <a:gd name="T8" fmla="*/ 190 w 1076"/>
                <a:gd name="T9" fmla="*/ 885 h 1075"/>
                <a:gd name="T10" fmla="*/ 46 w 1076"/>
                <a:gd name="T11" fmla="*/ 538 h 1075"/>
                <a:gd name="T12" fmla="*/ 190 w 1076"/>
                <a:gd name="T13" fmla="*/ 190 h 1075"/>
                <a:gd name="T14" fmla="*/ 538 w 1076"/>
                <a:gd name="T15" fmla="*/ 46 h 1075"/>
                <a:gd name="T16" fmla="*/ 886 w 1076"/>
                <a:gd name="T17" fmla="*/ 190 h 1075"/>
                <a:gd name="T18" fmla="*/ 1030 w 1076"/>
                <a:gd name="T19" fmla="*/ 538 h 1075"/>
                <a:gd name="T20" fmla="*/ 1053 w 1076"/>
                <a:gd name="T21" fmla="*/ 538 h 1075"/>
                <a:gd name="T22" fmla="*/ 1076 w 1076"/>
                <a:gd name="T23" fmla="*/ 538 h 1075"/>
                <a:gd name="T24" fmla="*/ 918 w 1076"/>
                <a:gd name="T25" fmla="*/ 157 h 1075"/>
                <a:gd name="T26" fmla="*/ 538 w 1076"/>
                <a:gd name="T27" fmla="*/ 0 h 1075"/>
                <a:gd name="T28" fmla="*/ 158 w 1076"/>
                <a:gd name="T29" fmla="*/ 157 h 1075"/>
                <a:gd name="T30" fmla="*/ 0 w 1076"/>
                <a:gd name="T31" fmla="*/ 538 h 1075"/>
                <a:gd name="T32" fmla="*/ 158 w 1076"/>
                <a:gd name="T33" fmla="*/ 918 h 1075"/>
                <a:gd name="T34" fmla="*/ 538 w 1076"/>
                <a:gd name="T35" fmla="*/ 1075 h 1075"/>
                <a:gd name="T36" fmla="*/ 918 w 1076"/>
                <a:gd name="T37" fmla="*/ 918 h 1075"/>
                <a:gd name="T38" fmla="*/ 1076 w 1076"/>
                <a:gd name="T39" fmla="*/ 538 h 1075"/>
                <a:gd name="T40" fmla="*/ 1053 w 1076"/>
                <a:gd name="T41" fmla="*/ 538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6" h="1075">
                  <a:moveTo>
                    <a:pt x="1053" y="538"/>
                  </a:moveTo>
                  <a:cubicBezTo>
                    <a:pt x="1030" y="538"/>
                    <a:pt x="1030" y="538"/>
                    <a:pt x="1030" y="538"/>
                  </a:cubicBezTo>
                  <a:cubicBezTo>
                    <a:pt x="1030" y="673"/>
                    <a:pt x="975" y="796"/>
                    <a:pt x="886" y="885"/>
                  </a:cubicBezTo>
                  <a:cubicBezTo>
                    <a:pt x="797" y="974"/>
                    <a:pt x="674" y="1029"/>
                    <a:pt x="538" y="1029"/>
                  </a:cubicBezTo>
                  <a:cubicBezTo>
                    <a:pt x="402" y="1029"/>
                    <a:pt x="279" y="974"/>
                    <a:pt x="190" y="885"/>
                  </a:cubicBezTo>
                  <a:cubicBezTo>
                    <a:pt x="101" y="796"/>
                    <a:pt x="46" y="673"/>
                    <a:pt x="46" y="538"/>
                  </a:cubicBezTo>
                  <a:cubicBezTo>
                    <a:pt x="46" y="402"/>
                    <a:pt x="101" y="279"/>
                    <a:pt x="190" y="190"/>
                  </a:cubicBezTo>
                  <a:cubicBezTo>
                    <a:pt x="279" y="101"/>
                    <a:pt x="402" y="46"/>
                    <a:pt x="538" y="46"/>
                  </a:cubicBezTo>
                  <a:cubicBezTo>
                    <a:pt x="674" y="46"/>
                    <a:pt x="797" y="101"/>
                    <a:pt x="886" y="190"/>
                  </a:cubicBezTo>
                  <a:cubicBezTo>
                    <a:pt x="975" y="279"/>
                    <a:pt x="1030" y="402"/>
                    <a:pt x="1030" y="538"/>
                  </a:cubicBezTo>
                  <a:cubicBezTo>
                    <a:pt x="1053" y="538"/>
                    <a:pt x="1053" y="538"/>
                    <a:pt x="1053" y="538"/>
                  </a:cubicBezTo>
                  <a:cubicBezTo>
                    <a:pt x="1076" y="538"/>
                    <a:pt x="1076" y="538"/>
                    <a:pt x="1076" y="538"/>
                  </a:cubicBezTo>
                  <a:cubicBezTo>
                    <a:pt x="1076" y="389"/>
                    <a:pt x="1016" y="255"/>
                    <a:pt x="918" y="157"/>
                  </a:cubicBezTo>
                  <a:cubicBezTo>
                    <a:pt x="821" y="60"/>
                    <a:pt x="687" y="0"/>
                    <a:pt x="538" y="0"/>
                  </a:cubicBezTo>
                  <a:cubicBezTo>
                    <a:pt x="390" y="0"/>
                    <a:pt x="255" y="60"/>
                    <a:pt x="158" y="157"/>
                  </a:cubicBezTo>
                  <a:cubicBezTo>
                    <a:pt x="61" y="255"/>
                    <a:pt x="0" y="389"/>
                    <a:pt x="0" y="538"/>
                  </a:cubicBezTo>
                  <a:cubicBezTo>
                    <a:pt x="0" y="686"/>
                    <a:pt x="61" y="821"/>
                    <a:pt x="158" y="918"/>
                  </a:cubicBezTo>
                  <a:cubicBezTo>
                    <a:pt x="255" y="1015"/>
                    <a:pt x="390" y="1075"/>
                    <a:pt x="538" y="1075"/>
                  </a:cubicBezTo>
                  <a:cubicBezTo>
                    <a:pt x="687" y="1075"/>
                    <a:pt x="821" y="1015"/>
                    <a:pt x="918" y="918"/>
                  </a:cubicBezTo>
                  <a:cubicBezTo>
                    <a:pt x="1016" y="821"/>
                    <a:pt x="1076" y="686"/>
                    <a:pt x="1076" y="538"/>
                  </a:cubicBezTo>
                  <a:lnTo>
                    <a:pt x="1053" y="5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46" name="Freeform 99"/>
            <p:cNvSpPr>
              <a:spLocks/>
            </p:cNvSpPr>
            <p:nvPr/>
          </p:nvSpPr>
          <p:spPr bwMode="auto">
            <a:xfrm>
              <a:off x="1822633" y="4719742"/>
              <a:ext cx="588053" cy="588053"/>
            </a:xfrm>
            <a:custGeom>
              <a:avLst/>
              <a:gdLst>
                <a:gd name="T0" fmla="*/ 64 w 885"/>
                <a:gd name="T1" fmla="*/ 885 h 885"/>
                <a:gd name="T2" fmla="*/ 0 w 885"/>
                <a:gd name="T3" fmla="*/ 821 h 885"/>
                <a:gd name="T4" fmla="*/ 821 w 885"/>
                <a:gd name="T5" fmla="*/ 0 h 885"/>
                <a:gd name="T6" fmla="*/ 885 w 885"/>
                <a:gd name="T7" fmla="*/ 64 h 885"/>
                <a:gd name="T8" fmla="*/ 64 w 885"/>
                <a:gd name="T9" fmla="*/ 885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5" h="885">
                  <a:moveTo>
                    <a:pt x="64" y="885"/>
                  </a:moveTo>
                  <a:lnTo>
                    <a:pt x="0" y="821"/>
                  </a:lnTo>
                  <a:lnTo>
                    <a:pt x="821" y="0"/>
                  </a:lnTo>
                  <a:lnTo>
                    <a:pt x="885" y="64"/>
                  </a:lnTo>
                  <a:lnTo>
                    <a:pt x="64" y="8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47" name="Freeform 100"/>
            <p:cNvSpPr>
              <a:spLocks/>
            </p:cNvSpPr>
            <p:nvPr/>
          </p:nvSpPr>
          <p:spPr bwMode="auto">
            <a:xfrm>
              <a:off x="1770804" y="5210118"/>
              <a:ext cx="149504" cy="149504"/>
            </a:xfrm>
            <a:custGeom>
              <a:avLst/>
              <a:gdLst>
                <a:gd name="T0" fmla="*/ 17 w 95"/>
                <a:gd name="T1" fmla="*/ 17 h 95"/>
                <a:gd name="T2" fmla="*/ 17 w 95"/>
                <a:gd name="T3" fmla="*/ 78 h 95"/>
                <a:gd name="T4" fmla="*/ 79 w 95"/>
                <a:gd name="T5" fmla="*/ 78 h 95"/>
                <a:gd name="T6" fmla="*/ 79 w 95"/>
                <a:gd name="T7" fmla="*/ 17 h 95"/>
                <a:gd name="T8" fmla="*/ 17 w 95"/>
                <a:gd name="T9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17" y="17"/>
                  </a:moveTo>
                  <a:cubicBezTo>
                    <a:pt x="0" y="33"/>
                    <a:pt x="0" y="61"/>
                    <a:pt x="17" y="78"/>
                  </a:cubicBezTo>
                  <a:cubicBezTo>
                    <a:pt x="34" y="95"/>
                    <a:pt x="62" y="95"/>
                    <a:pt x="79" y="78"/>
                  </a:cubicBezTo>
                  <a:cubicBezTo>
                    <a:pt x="95" y="61"/>
                    <a:pt x="95" y="33"/>
                    <a:pt x="79" y="17"/>
                  </a:cubicBezTo>
                  <a:cubicBezTo>
                    <a:pt x="62" y="0"/>
                    <a:pt x="34" y="0"/>
                    <a:pt x="17" y="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1838837" y="1949127"/>
            <a:ext cx="1231391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Head Gear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489134" y="2123868"/>
            <a:ext cx="708812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Ideas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91" name="Freeform 102"/>
          <p:cNvSpPr>
            <a:spLocks noEditPoints="1"/>
          </p:cNvSpPr>
          <p:nvPr/>
        </p:nvSpPr>
        <p:spPr bwMode="auto">
          <a:xfrm>
            <a:off x="1538241" y="5289048"/>
            <a:ext cx="289425" cy="289425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28 w 64"/>
              <a:gd name="T11" fmla="*/ 8 h 64"/>
              <a:gd name="T12" fmla="*/ 36 w 64"/>
              <a:gd name="T13" fmla="*/ 8 h 64"/>
              <a:gd name="T14" fmla="*/ 36 w 64"/>
              <a:gd name="T15" fmla="*/ 28 h 64"/>
              <a:gd name="T16" fmla="*/ 28 w 64"/>
              <a:gd name="T17" fmla="*/ 28 h 64"/>
              <a:gd name="T18" fmla="*/ 28 w 64"/>
              <a:gd name="T19" fmla="*/ 8 h 64"/>
              <a:gd name="T20" fmla="*/ 32 w 64"/>
              <a:gd name="T21" fmla="*/ 53 h 64"/>
              <a:gd name="T22" fmla="*/ 11 w 64"/>
              <a:gd name="T23" fmla="*/ 32 h 64"/>
              <a:gd name="T24" fmla="*/ 24 w 64"/>
              <a:gd name="T25" fmla="*/ 13 h 64"/>
              <a:gd name="T26" fmla="*/ 24 w 64"/>
              <a:gd name="T27" fmla="*/ 12 h 64"/>
              <a:gd name="T28" fmla="*/ 24 w 64"/>
              <a:gd name="T29" fmla="*/ 20 h 64"/>
              <a:gd name="T30" fmla="*/ 17 w 64"/>
              <a:gd name="T31" fmla="*/ 32 h 64"/>
              <a:gd name="T32" fmla="*/ 32 w 64"/>
              <a:gd name="T33" fmla="*/ 47 h 64"/>
              <a:gd name="T34" fmla="*/ 47 w 64"/>
              <a:gd name="T35" fmla="*/ 32 h 64"/>
              <a:gd name="T36" fmla="*/ 40 w 64"/>
              <a:gd name="T37" fmla="*/ 20 h 64"/>
              <a:gd name="T38" fmla="*/ 40 w 64"/>
              <a:gd name="T39" fmla="*/ 12 h 64"/>
              <a:gd name="T40" fmla="*/ 40 w 64"/>
              <a:gd name="T41" fmla="*/ 13 h 64"/>
              <a:gd name="T42" fmla="*/ 53 w 64"/>
              <a:gd name="T43" fmla="*/ 32 h 64"/>
              <a:gd name="T44" fmla="*/ 32 w 64"/>
              <a:gd name="T45" fmla="*/ 5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28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28"/>
                  <a:pt x="36" y="28"/>
                  <a:pt x="36" y="28"/>
                </a:cubicBezTo>
                <a:cubicBezTo>
                  <a:pt x="28" y="28"/>
                  <a:pt x="28" y="28"/>
                  <a:pt x="28" y="28"/>
                </a:cubicBezTo>
                <a:lnTo>
                  <a:pt x="28" y="8"/>
                </a:lnTo>
                <a:close/>
                <a:moveTo>
                  <a:pt x="32" y="53"/>
                </a:moveTo>
                <a:cubicBezTo>
                  <a:pt x="20" y="53"/>
                  <a:pt x="11" y="44"/>
                  <a:pt x="11" y="32"/>
                </a:cubicBezTo>
                <a:cubicBezTo>
                  <a:pt x="11" y="24"/>
                  <a:pt x="16" y="16"/>
                  <a:pt x="24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22"/>
                  <a:pt x="17" y="27"/>
                  <a:pt x="17" y="32"/>
                </a:cubicBezTo>
                <a:cubicBezTo>
                  <a:pt x="17" y="40"/>
                  <a:pt x="24" y="47"/>
                  <a:pt x="32" y="47"/>
                </a:cubicBezTo>
                <a:cubicBezTo>
                  <a:pt x="40" y="47"/>
                  <a:pt x="47" y="40"/>
                  <a:pt x="47" y="32"/>
                </a:cubicBezTo>
                <a:cubicBezTo>
                  <a:pt x="47" y="27"/>
                  <a:pt x="44" y="22"/>
                  <a:pt x="40" y="20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8" y="16"/>
                  <a:pt x="53" y="24"/>
                  <a:pt x="53" y="32"/>
                </a:cubicBezTo>
                <a:cubicBezTo>
                  <a:pt x="53" y="44"/>
                  <a:pt x="44" y="53"/>
                  <a:pt x="32" y="5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150829" y="5540542"/>
            <a:ext cx="1029413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Turn ON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170228" y="2233993"/>
            <a:ext cx="19175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Magnifying Glass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61A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422509" y="2729990"/>
            <a:ext cx="4279697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 elit. Pellentesque bibendum risus eu neque maximus.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5" name="Freeform 16"/>
          <p:cNvSpPr>
            <a:spLocks noChangeAspect="1" noChangeArrowheads="1"/>
          </p:cNvSpPr>
          <p:nvPr/>
        </p:nvSpPr>
        <p:spPr bwMode="auto">
          <a:xfrm>
            <a:off x="6764721" y="4431936"/>
            <a:ext cx="196033" cy="307944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6" name="Freeform 266"/>
          <p:cNvSpPr>
            <a:spLocks noChangeAspect="1" noChangeArrowheads="1"/>
          </p:cNvSpPr>
          <p:nvPr/>
        </p:nvSpPr>
        <p:spPr bwMode="auto">
          <a:xfrm>
            <a:off x="6739040" y="3606404"/>
            <a:ext cx="268743" cy="296242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616112" y="5170666"/>
            <a:ext cx="493250" cy="493250"/>
            <a:chOff x="6616112" y="5318652"/>
            <a:chExt cx="493250" cy="493250"/>
          </a:xfrm>
        </p:grpSpPr>
        <p:sp>
          <p:nvSpPr>
            <p:cNvPr id="114" name="Oval 113"/>
            <p:cNvSpPr/>
            <p:nvPr/>
          </p:nvSpPr>
          <p:spPr>
            <a:xfrm>
              <a:off x="6616112" y="5318652"/>
              <a:ext cx="493250" cy="493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7" name="Freeform 102"/>
            <p:cNvSpPr>
              <a:spLocks noEditPoints="1"/>
            </p:cNvSpPr>
            <p:nvPr/>
          </p:nvSpPr>
          <p:spPr bwMode="auto">
            <a:xfrm>
              <a:off x="6736758" y="5439298"/>
              <a:ext cx="251958" cy="251958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28 w 64"/>
                <a:gd name="T11" fmla="*/ 8 h 64"/>
                <a:gd name="T12" fmla="*/ 36 w 64"/>
                <a:gd name="T13" fmla="*/ 8 h 64"/>
                <a:gd name="T14" fmla="*/ 36 w 64"/>
                <a:gd name="T15" fmla="*/ 28 h 64"/>
                <a:gd name="T16" fmla="*/ 28 w 64"/>
                <a:gd name="T17" fmla="*/ 28 h 64"/>
                <a:gd name="T18" fmla="*/ 28 w 64"/>
                <a:gd name="T19" fmla="*/ 8 h 64"/>
                <a:gd name="T20" fmla="*/ 32 w 64"/>
                <a:gd name="T21" fmla="*/ 53 h 64"/>
                <a:gd name="T22" fmla="*/ 11 w 64"/>
                <a:gd name="T23" fmla="*/ 32 h 64"/>
                <a:gd name="T24" fmla="*/ 24 w 64"/>
                <a:gd name="T25" fmla="*/ 13 h 64"/>
                <a:gd name="T26" fmla="*/ 24 w 64"/>
                <a:gd name="T27" fmla="*/ 12 h 64"/>
                <a:gd name="T28" fmla="*/ 24 w 64"/>
                <a:gd name="T29" fmla="*/ 20 h 64"/>
                <a:gd name="T30" fmla="*/ 17 w 64"/>
                <a:gd name="T31" fmla="*/ 32 h 64"/>
                <a:gd name="T32" fmla="*/ 32 w 64"/>
                <a:gd name="T33" fmla="*/ 47 h 64"/>
                <a:gd name="T34" fmla="*/ 47 w 64"/>
                <a:gd name="T35" fmla="*/ 32 h 64"/>
                <a:gd name="T36" fmla="*/ 40 w 64"/>
                <a:gd name="T37" fmla="*/ 20 h 64"/>
                <a:gd name="T38" fmla="*/ 40 w 64"/>
                <a:gd name="T39" fmla="*/ 12 h 64"/>
                <a:gd name="T40" fmla="*/ 40 w 64"/>
                <a:gd name="T41" fmla="*/ 13 h 64"/>
                <a:gd name="T42" fmla="*/ 53 w 64"/>
                <a:gd name="T43" fmla="*/ 32 h 64"/>
                <a:gd name="T44" fmla="*/ 32 w 64"/>
                <a:gd name="T45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28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8"/>
                  </a:lnTo>
                  <a:close/>
                  <a:moveTo>
                    <a:pt x="32" y="53"/>
                  </a:moveTo>
                  <a:cubicBezTo>
                    <a:pt x="20" y="53"/>
                    <a:pt x="11" y="44"/>
                    <a:pt x="11" y="32"/>
                  </a:cubicBezTo>
                  <a:cubicBezTo>
                    <a:pt x="11" y="24"/>
                    <a:pt x="16" y="16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0" y="22"/>
                    <a:pt x="17" y="27"/>
                    <a:pt x="17" y="32"/>
                  </a:cubicBezTo>
                  <a:cubicBezTo>
                    <a:pt x="17" y="40"/>
                    <a:pt x="24" y="47"/>
                    <a:pt x="32" y="47"/>
                  </a:cubicBezTo>
                  <a:cubicBezTo>
                    <a:pt x="40" y="47"/>
                    <a:pt x="47" y="40"/>
                    <a:pt x="47" y="32"/>
                  </a:cubicBezTo>
                  <a:cubicBezTo>
                    <a:pt x="47" y="27"/>
                    <a:pt x="44" y="22"/>
                    <a:pt x="40" y="2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8" y="16"/>
                    <a:pt x="53" y="24"/>
                    <a:pt x="53" y="32"/>
                  </a:cubicBezTo>
                  <a:cubicBezTo>
                    <a:pt x="53" y="44"/>
                    <a:pt x="44" y="53"/>
                    <a:pt x="32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288158" y="3377328"/>
            <a:ext cx="2757115" cy="736844"/>
            <a:chOff x="7288158" y="3525314"/>
            <a:chExt cx="2757115" cy="736844"/>
          </a:xfrm>
        </p:grpSpPr>
        <p:sp>
          <p:nvSpPr>
            <p:cNvPr id="109" name="TextBox 108"/>
            <p:cNvSpPr txBox="1"/>
            <p:nvPr/>
          </p:nvSpPr>
          <p:spPr>
            <a:xfrm>
              <a:off x="7288158" y="3525314"/>
              <a:ext cx="1231427" cy="363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Head Gear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288158" y="3800493"/>
              <a:ext cx="2757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288158" y="4208711"/>
            <a:ext cx="2757115" cy="736844"/>
            <a:chOff x="7288158" y="4356697"/>
            <a:chExt cx="2757115" cy="736844"/>
          </a:xfrm>
        </p:grpSpPr>
        <p:sp>
          <p:nvSpPr>
            <p:cNvPr id="112" name="TextBox 111"/>
            <p:cNvSpPr txBox="1"/>
            <p:nvPr/>
          </p:nvSpPr>
          <p:spPr>
            <a:xfrm>
              <a:off x="7288158" y="4356697"/>
              <a:ext cx="708848" cy="363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Ideas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288158" y="4631876"/>
              <a:ext cx="2757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288158" y="5040094"/>
            <a:ext cx="2757115" cy="736844"/>
            <a:chOff x="7288158" y="5188080"/>
            <a:chExt cx="2757115" cy="736844"/>
          </a:xfrm>
        </p:grpSpPr>
        <p:sp>
          <p:nvSpPr>
            <p:cNvPr id="115" name="TextBox 114"/>
            <p:cNvSpPr txBox="1"/>
            <p:nvPr/>
          </p:nvSpPr>
          <p:spPr>
            <a:xfrm>
              <a:off x="7288158" y="5188080"/>
              <a:ext cx="1029449" cy="363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Turn ON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7288158" y="5463259"/>
              <a:ext cx="2757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55" name="TextBox 154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56" name="Group 155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57" name="Diamond 156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8" name="Diamond 157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9" name="Diamond 158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0" name="Diamond 159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1" name="Diamond 160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5793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1" grpId="0" animBg="1"/>
          <p:bldP spid="108" grpId="0" animBg="1"/>
          <p:bldP spid="87" grpId="0" animBg="1"/>
          <p:bldP spid="88" grpId="0" animBg="1"/>
          <p:bldP spid="89" grpId="0" animBg="1"/>
          <p:bldP spid="93" grpId="0"/>
          <p:bldP spid="94" grpId="0"/>
          <p:bldP spid="91" grpId="0" animBg="1"/>
          <p:bldP spid="95" grpId="0"/>
          <p:bldP spid="100" grpId="0"/>
          <p:bldP spid="101" grpId="0"/>
          <p:bldP spid="105" grpId="0" animBg="1"/>
          <p:bldP spid="106" grpId="0" animBg="1"/>
          <p:bldP spid="155" grpId="0"/>
          <p:bldP spid="1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1" grpId="0" animBg="1"/>
          <p:bldP spid="108" grpId="0" animBg="1"/>
          <p:bldP spid="87" grpId="0" animBg="1"/>
          <p:bldP spid="88" grpId="0" animBg="1"/>
          <p:bldP spid="89" grpId="0" animBg="1"/>
          <p:bldP spid="93" grpId="0"/>
          <p:bldP spid="94" grpId="0"/>
          <p:bldP spid="91" grpId="0" animBg="1"/>
          <p:bldP spid="95" grpId="0"/>
          <p:bldP spid="100" grpId="0"/>
          <p:bldP spid="101" grpId="0"/>
          <p:bldP spid="105" grpId="0" animBg="1"/>
          <p:bldP spid="106" grpId="0" animBg="1"/>
          <p:bldP spid="155" grpId="0"/>
          <p:bldP spid="16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4286046" y="3154076"/>
            <a:ext cx="624247" cy="414659"/>
          </a:xfrm>
          <a:custGeom>
            <a:avLst/>
            <a:gdLst>
              <a:gd name="T0" fmla="*/ 278 w 496"/>
              <a:gd name="T1" fmla="*/ 0 h 330"/>
              <a:gd name="T2" fmla="*/ 132 w 496"/>
              <a:gd name="T3" fmla="*/ 126 h 330"/>
              <a:gd name="T4" fmla="*/ 104 w 496"/>
              <a:gd name="T5" fmla="*/ 122 h 330"/>
              <a:gd name="T6" fmla="*/ 0 w 496"/>
              <a:gd name="T7" fmla="*/ 226 h 330"/>
              <a:gd name="T8" fmla="*/ 104 w 496"/>
              <a:gd name="T9" fmla="*/ 330 h 330"/>
              <a:gd name="T10" fmla="*/ 424 w 496"/>
              <a:gd name="T11" fmla="*/ 330 h 330"/>
              <a:gd name="T12" fmla="*/ 496 w 496"/>
              <a:gd name="T13" fmla="*/ 258 h 330"/>
              <a:gd name="T14" fmla="*/ 424 w 496"/>
              <a:gd name="T15" fmla="*/ 186 h 330"/>
              <a:gd name="T16" fmla="*/ 419 w 496"/>
              <a:gd name="T17" fmla="*/ 187 h 330"/>
              <a:gd name="T18" fmla="*/ 424 w 496"/>
              <a:gd name="T19" fmla="*/ 146 h 330"/>
              <a:gd name="T20" fmla="*/ 278 w 496"/>
              <a:gd name="T21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6" h="330">
                <a:moveTo>
                  <a:pt x="278" y="0"/>
                </a:moveTo>
                <a:cubicBezTo>
                  <a:pt x="204" y="0"/>
                  <a:pt x="142" y="55"/>
                  <a:pt x="132" y="126"/>
                </a:cubicBezTo>
                <a:cubicBezTo>
                  <a:pt x="123" y="124"/>
                  <a:pt x="114" y="122"/>
                  <a:pt x="104" y="122"/>
                </a:cubicBezTo>
                <a:cubicBezTo>
                  <a:pt x="47" y="122"/>
                  <a:pt x="0" y="169"/>
                  <a:pt x="0" y="226"/>
                </a:cubicBezTo>
                <a:cubicBezTo>
                  <a:pt x="0" y="284"/>
                  <a:pt x="47" y="330"/>
                  <a:pt x="104" y="330"/>
                </a:cubicBezTo>
                <a:cubicBezTo>
                  <a:pt x="424" y="330"/>
                  <a:pt x="424" y="330"/>
                  <a:pt x="424" y="330"/>
                </a:cubicBezTo>
                <a:cubicBezTo>
                  <a:pt x="464" y="330"/>
                  <a:pt x="496" y="298"/>
                  <a:pt x="496" y="258"/>
                </a:cubicBezTo>
                <a:cubicBezTo>
                  <a:pt x="496" y="219"/>
                  <a:pt x="464" y="186"/>
                  <a:pt x="424" y="186"/>
                </a:cubicBezTo>
                <a:cubicBezTo>
                  <a:pt x="422" y="186"/>
                  <a:pt x="421" y="186"/>
                  <a:pt x="419" y="187"/>
                </a:cubicBezTo>
                <a:cubicBezTo>
                  <a:pt x="422" y="174"/>
                  <a:pt x="424" y="160"/>
                  <a:pt x="424" y="146"/>
                </a:cubicBezTo>
                <a:cubicBezTo>
                  <a:pt x="424" y="65"/>
                  <a:pt x="359" y="0"/>
                  <a:pt x="278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7222915" y="3480367"/>
            <a:ext cx="740785" cy="416466"/>
          </a:xfrm>
          <a:custGeom>
            <a:avLst/>
            <a:gdLst>
              <a:gd name="T0" fmla="*/ 330 w 589"/>
              <a:gd name="T1" fmla="*/ 0 h 331"/>
              <a:gd name="T2" fmla="*/ 157 w 589"/>
              <a:gd name="T3" fmla="*/ 127 h 331"/>
              <a:gd name="T4" fmla="*/ 124 w 589"/>
              <a:gd name="T5" fmla="*/ 123 h 331"/>
              <a:gd name="T6" fmla="*/ 0 w 589"/>
              <a:gd name="T7" fmla="*/ 227 h 331"/>
              <a:gd name="T8" fmla="*/ 124 w 589"/>
              <a:gd name="T9" fmla="*/ 331 h 331"/>
              <a:gd name="T10" fmla="*/ 504 w 589"/>
              <a:gd name="T11" fmla="*/ 331 h 331"/>
              <a:gd name="T12" fmla="*/ 589 w 589"/>
              <a:gd name="T13" fmla="*/ 259 h 331"/>
              <a:gd name="T14" fmla="*/ 504 w 589"/>
              <a:gd name="T15" fmla="*/ 187 h 331"/>
              <a:gd name="T16" fmla="*/ 497 w 589"/>
              <a:gd name="T17" fmla="*/ 187 h 331"/>
              <a:gd name="T18" fmla="*/ 504 w 589"/>
              <a:gd name="T19" fmla="*/ 147 h 331"/>
              <a:gd name="T20" fmla="*/ 330 w 589"/>
              <a:gd name="T21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9" h="331">
                <a:moveTo>
                  <a:pt x="330" y="0"/>
                </a:moveTo>
                <a:cubicBezTo>
                  <a:pt x="241" y="0"/>
                  <a:pt x="169" y="55"/>
                  <a:pt x="157" y="127"/>
                </a:cubicBezTo>
                <a:cubicBezTo>
                  <a:pt x="146" y="124"/>
                  <a:pt x="135" y="123"/>
                  <a:pt x="124" y="123"/>
                </a:cubicBezTo>
                <a:cubicBezTo>
                  <a:pt x="55" y="123"/>
                  <a:pt x="0" y="170"/>
                  <a:pt x="0" y="227"/>
                </a:cubicBezTo>
                <a:cubicBezTo>
                  <a:pt x="0" y="284"/>
                  <a:pt x="55" y="331"/>
                  <a:pt x="124" y="331"/>
                </a:cubicBezTo>
                <a:cubicBezTo>
                  <a:pt x="504" y="331"/>
                  <a:pt x="504" y="331"/>
                  <a:pt x="504" y="331"/>
                </a:cubicBezTo>
                <a:cubicBezTo>
                  <a:pt x="551" y="331"/>
                  <a:pt x="589" y="299"/>
                  <a:pt x="589" y="259"/>
                </a:cubicBezTo>
                <a:cubicBezTo>
                  <a:pt x="589" y="219"/>
                  <a:pt x="551" y="187"/>
                  <a:pt x="504" y="187"/>
                </a:cubicBezTo>
                <a:cubicBezTo>
                  <a:pt x="502" y="187"/>
                  <a:pt x="499" y="187"/>
                  <a:pt x="497" y="187"/>
                </a:cubicBezTo>
                <a:cubicBezTo>
                  <a:pt x="501" y="174"/>
                  <a:pt x="504" y="161"/>
                  <a:pt x="504" y="147"/>
                </a:cubicBezTo>
                <a:cubicBezTo>
                  <a:pt x="504" y="66"/>
                  <a:pt x="426" y="0"/>
                  <a:pt x="330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6040441" y="3046572"/>
            <a:ext cx="344194" cy="213201"/>
          </a:xfrm>
          <a:custGeom>
            <a:avLst/>
            <a:gdLst>
              <a:gd name="T0" fmla="*/ 153 w 274"/>
              <a:gd name="T1" fmla="*/ 0 h 169"/>
              <a:gd name="T2" fmla="*/ 73 w 274"/>
              <a:gd name="T3" fmla="*/ 65 h 169"/>
              <a:gd name="T4" fmla="*/ 58 w 274"/>
              <a:gd name="T5" fmla="*/ 63 h 169"/>
              <a:gd name="T6" fmla="*/ 0 w 274"/>
              <a:gd name="T7" fmla="*/ 116 h 169"/>
              <a:gd name="T8" fmla="*/ 58 w 274"/>
              <a:gd name="T9" fmla="*/ 169 h 169"/>
              <a:gd name="T10" fmla="*/ 234 w 274"/>
              <a:gd name="T11" fmla="*/ 169 h 169"/>
              <a:gd name="T12" fmla="*/ 274 w 274"/>
              <a:gd name="T13" fmla="*/ 132 h 169"/>
              <a:gd name="T14" fmla="*/ 234 w 274"/>
              <a:gd name="T15" fmla="*/ 96 h 169"/>
              <a:gd name="T16" fmla="*/ 231 w 274"/>
              <a:gd name="T17" fmla="*/ 96 h 169"/>
              <a:gd name="T18" fmla="*/ 234 w 274"/>
              <a:gd name="T19" fmla="*/ 75 h 169"/>
              <a:gd name="T20" fmla="*/ 153 w 274"/>
              <a:gd name="T2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4" h="169">
                <a:moveTo>
                  <a:pt x="153" y="0"/>
                </a:moveTo>
                <a:cubicBezTo>
                  <a:pt x="112" y="0"/>
                  <a:pt x="78" y="28"/>
                  <a:pt x="73" y="65"/>
                </a:cubicBezTo>
                <a:cubicBezTo>
                  <a:pt x="68" y="64"/>
                  <a:pt x="63" y="63"/>
                  <a:pt x="58" y="63"/>
                </a:cubicBezTo>
                <a:cubicBezTo>
                  <a:pt x="26" y="63"/>
                  <a:pt x="0" y="87"/>
                  <a:pt x="0" y="116"/>
                </a:cubicBezTo>
                <a:cubicBezTo>
                  <a:pt x="0" y="145"/>
                  <a:pt x="26" y="169"/>
                  <a:pt x="58" y="169"/>
                </a:cubicBezTo>
                <a:cubicBezTo>
                  <a:pt x="234" y="169"/>
                  <a:pt x="234" y="169"/>
                  <a:pt x="234" y="169"/>
                </a:cubicBezTo>
                <a:cubicBezTo>
                  <a:pt x="256" y="169"/>
                  <a:pt x="274" y="153"/>
                  <a:pt x="274" y="132"/>
                </a:cubicBezTo>
                <a:cubicBezTo>
                  <a:pt x="274" y="112"/>
                  <a:pt x="256" y="96"/>
                  <a:pt x="234" y="96"/>
                </a:cubicBezTo>
                <a:cubicBezTo>
                  <a:pt x="233" y="96"/>
                  <a:pt x="232" y="96"/>
                  <a:pt x="231" y="96"/>
                </a:cubicBezTo>
                <a:cubicBezTo>
                  <a:pt x="233" y="89"/>
                  <a:pt x="234" y="82"/>
                  <a:pt x="234" y="75"/>
                </a:cubicBezTo>
                <a:cubicBezTo>
                  <a:pt x="234" y="34"/>
                  <a:pt x="198" y="0"/>
                  <a:pt x="153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166797" y="4119807"/>
            <a:ext cx="503192" cy="310768"/>
          </a:xfrm>
          <a:custGeom>
            <a:avLst/>
            <a:gdLst>
              <a:gd name="T0" fmla="*/ 224 w 400"/>
              <a:gd name="T1" fmla="*/ 0 h 247"/>
              <a:gd name="T2" fmla="*/ 106 w 400"/>
              <a:gd name="T3" fmla="*/ 94 h 247"/>
              <a:gd name="T4" fmla="*/ 84 w 400"/>
              <a:gd name="T5" fmla="*/ 91 h 247"/>
              <a:gd name="T6" fmla="*/ 0 w 400"/>
              <a:gd name="T7" fmla="*/ 169 h 247"/>
              <a:gd name="T8" fmla="*/ 84 w 400"/>
              <a:gd name="T9" fmla="*/ 247 h 247"/>
              <a:gd name="T10" fmla="*/ 342 w 400"/>
              <a:gd name="T11" fmla="*/ 247 h 247"/>
              <a:gd name="T12" fmla="*/ 400 w 400"/>
              <a:gd name="T13" fmla="*/ 193 h 247"/>
              <a:gd name="T14" fmla="*/ 342 w 400"/>
              <a:gd name="T15" fmla="*/ 139 h 247"/>
              <a:gd name="T16" fmla="*/ 338 w 400"/>
              <a:gd name="T17" fmla="*/ 139 h 247"/>
              <a:gd name="T18" fmla="*/ 342 w 400"/>
              <a:gd name="T19" fmla="*/ 109 h 247"/>
              <a:gd name="T20" fmla="*/ 224 w 400"/>
              <a:gd name="T21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0" h="247">
                <a:moveTo>
                  <a:pt x="224" y="0"/>
                </a:moveTo>
                <a:cubicBezTo>
                  <a:pt x="164" y="0"/>
                  <a:pt x="114" y="41"/>
                  <a:pt x="106" y="94"/>
                </a:cubicBezTo>
                <a:cubicBezTo>
                  <a:pt x="99" y="92"/>
                  <a:pt x="92" y="91"/>
                  <a:pt x="84" y="91"/>
                </a:cubicBezTo>
                <a:cubicBezTo>
                  <a:pt x="37" y="91"/>
                  <a:pt x="0" y="126"/>
                  <a:pt x="0" y="169"/>
                </a:cubicBezTo>
                <a:cubicBezTo>
                  <a:pt x="0" y="212"/>
                  <a:pt x="37" y="247"/>
                  <a:pt x="84" y="247"/>
                </a:cubicBezTo>
                <a:cubicBezTo>
                  <a:pt x="342" y="247"/>
                  <a:pt x="342" y="247"/>
                  <a:pt x="342" y="247"/>
                </a:cubicBezTo>
                <a:cubicBezTo>
                  <a:pt x="374" y="247"/>
                  <a:pt x="400" y="222"/>
                  <a:pt x="400" y="193"/>
                </a:cubicBezTo>
                <a:cubicBezTo>
                  <a:pt x="400" y="163"/>
                  <a:pt x="374" y="139"/>
                  <a:pt x="342" y="139"/>
                </a:cubicBezTo>
                <a:cubicBezTo>
                  <a:pt x="341" y="139"/>
                  <a:pt x="339" y="139"/>
                  <a:pt x="338" y="139"/>
                </a:cubicBezTo>
                <a:cubicBezTo>
                  <a:pt x="340" y="130"/>
                  <a:pt x="342" y="120"/>
                  <a:pt x="342" y="109"/>
                </a:cubicBezTo>
                <a:cubicBezTo>
                  <a:pt x="342" y="49"/>
                  <a:pt x="289" y="0"/>
                  <a:pt x="224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4725096" y="3455811"/>
            <a:ext cx="2741808" cy="2741807"/>
          </a:xfrm>
          <a:custGeom>
            <a:avLst/>
            <a:gdLst>
              <a:gd name="T0" fmla="*/ 1115 w 2180"/>
              <a:gd name="T1" fmla="*/ 2180 h 2180"/>
              <a:gd name="T2" fmla="*/ 922 w 2180"/>
              <a:gd name="T3" fmla="*/ 2168 h 2180"/>
              <a:gd name="T4" fmla="*/ 1256 w 2180"/>
              <a:gd name="T5" fmla="*/ 2152 h 2180"/>
              <a:gd name="T6" fmla="*/ 878 w 2180"/>
              <a:gd name="T7" fmla="*/ 2144 h 2180"/>
              <a:gd name="T8" fmla="*/ 1306 w 2180"/>
              <a:gd name="T9" fmla="*/ 2159 h 2180"/>
              <a:gd name="T10" fmla="*/ 1400 w 2180"/>
              <a:gd name="T11" fmla="*/ 2136 h 2180"/>
              <a:gd name="T12" fmla="*/ 645 w 2180"/>
              <a:gd name="T13" fmla="*/ 2086 h 2180"/>
              <a:gd name="T14" fmla="*/ 1529 w 2180"/>
              <a:gd name="T15" fmla="*/ 2071 h 2180"/>
              <a:gd name="T16" fmla="*/ 609 w 2180"/>
              <a:gd name="T17" fmla="*/ 2051 h 2180"/>
              <a:gd name="T18" fmla="*/ 1579 w 2180"/>
              <a:gd name="T19" fmla="*/ 2065 h 2180"/>
              <a:gd name="T20" fmla="*/ 1663 w 2180"/>
              <a:gd name="T21" fmla="*/ 2018 h 2180"/>
              <a:gd name="T22" fmla="*/ 400 w 2180"/>
              <a:gd name="T23" fmla="*/ 1934 h 2180"/>
              <a:gd name="T24" fmla="*/ 1770 w 2180"/>
              <a:gd name="T25" fmla="*/ 1922 h 2180"/>
              <a:gd name="T26" fmla="*/ 1852 w 2180"/>
              <a:gd name="T27" fmla="*/ 1870 h 2180"/>
              <a:gd name="T28" fmla="*/ 363 w 2180"/>
              <a:gd name="T29" fmla="*/ 1903 h 2180"/>
              <a:gd name="T30" fmla="*/ 294 w 2180"/>
              <a:gd name="T31" fmla="*/ 1835 h 2180"/>
              <a:gd name="T32" fmla="*/ 202 w 2180"/>
              <a:gd name="T33" fmla="*/ 1724 h 2180"/>
              <a:gd name="T34" fmla="*/ 1965 w 2180"/>
              <a:gd name="T35" fmla="*/ 1714 h 2180"/>
              <a:gd name="T36" fmla="*/ 189 w 2180"/>
              <a:gd name="T37" fmla="*/ 1675 h 2180"/>
              <a:gd name="T38" fmla="*/ 2005 w 2180"/>
              <a:gd name="T39" fmla="*/ 1684 h 2180"/>
              <a:gd name="T40" fmla="*/ 2054 w 2180"/>
              <a:gd name="T41" fmla="*/ 1600 h 2180"/>
              <a:gd name="T42" fmla="*/ 67 w 2180"/>
              <a:gd name="T43" fmla="*/ 1469 h 2180"/>
              <a:gd name="T44" fmla="*/ 2098 w 2180"/>
              <a:gd name="T45" fmla="*/ 1463 h 2180"/>
              <a:gd name="T46" fmla="*/ 67 w 2180"/>
              <a:gd name="T47" fmla="*/ 1419 h 2180"/>
              <a:gd name="T48" fmla="*/ 2129 w 2180"/>
              <a:gd name="T49" fmla="*/ 1423 h 2180"/>
              <a:gd name="T50" fmla="*/ 2154 w 2180"/>
              <a:gd name="T51" fmla="*/ 1329 h 2180"/>
              <a:gd name="T52" fmla="*/ 4 w 2180"/>
              <a:gd name="T53" fmla="*/ 1188 h 2180"/>
              <a:gd name="T54" fmla="*/ 2160 w 2180"/>
              <a:gd name="T55" fmla="*/ 1185 h 2180"/>
              <a:gd name="T56" fmla="*/ 17 w 2180"/>
              <a:gd name="T57" fmla="*/ 1139 h 2180"/>
              <a:gd name="T58" fmla="*/ 2180 w 2180"/>
              <a:gd name="T59" fmla="*/ 1088 h 2180"/>
              <a:gd name="T60" fmla="*/ 20 w 2180"/>
              <a:gd name="T61" fmla="*/ 996 h 2180"/>
              <a:gd name="T62" fmla="*/ 2163 w 2180"/>
              <a:gd name="T63" fmla="*/ 1040 h 2180"/>
              <a:gd name="T64" fmla="*/ 2155 w 2180"/>
              <a:gd name="T65" fmla="*/ 946 h 2180"/>
              <a:gd name="T66" fmla="*/ 26 w 2180"/>
              <a:gd name="T67" fmla="*/ 852 h 2180"/>
              <a:gd name="T68" fmla="*/ 2142 w 2180"/>
              <a:gd name="T69" fmla="*/ 802 h 2180"/>
              <a:gd name="T70" fmla="*/ 82 w 2180"/>
              <a:gd name="T71" fmla="*/ 719 h 2180"/>
              <a:gd name="T72" fmla="*/ 2113 w 2180"/>
              <a:gd name="T73" fmla="*/ 761 h 2180"/>
              <a:gd name="T74" fmla="*/ 2080 w 2180"/>
              <a:gd name="T75" fmla="*/ 672 h 2180"/>
              <a:gd name="T76" fmla="*/ 126 w 2180"/>
              <a:gd name="T77" fmla="*/ 581 h 2180"/>
              <a:gd name="T78" fmla="*/ 2029 w 2180"/>
              <a:gd name="T79" fmla="*/ 537 h 2180"/>
              <a:gd name="T80" fmla="*/ 215 w 2180"/>
              <a:gd name="T81" fmla="*/ 467 h 2180"/>
              <a:gd name="T82" fmla="*/ 1991 w 2180"/>
              <a:gd name="T83" fmla="*/ 504 h 2180"/>
              <a:gd name="T84" fmla="*/ 1935 w 2180"/>
              <a:gd name="T85" fmla="*/ 427 h 2180"/>
              <a:gd name="T86" fmla="*/ 293 w 2180"/>
              <a:gd name="T87" fmla="*/ 346 h 2180"/>
              <a:gd name="T88" fmla="*/ 1851 w 2180"/>
              <a:gd name="T89" fmla="*/ 310 h 2180"/>
              <a:gd name="T90" fmla="*/ 409 w 2180"/>
              <a:gd name="T91" fmla="*/ 259 h 2180"/>
              <a:gd name="T92" fmla="*/ 1805 w 2180"/>
              <a:gd name="T93" fmla="*/ 289 h 2180"/>
              <a:gd name="T94" fmla="*/ 1732 w 2180"/>
              <a:gd name="T95" fmla="*/ 229 h 2180"/>
              <a:gd name="T96" fmla="*/ 516 w 2180"/>
              <a:gd name="T97" fmla="*/ 163 h 2180"/>
              <a:gd name="T98" fmla="*/ 1620 w 2180"/>
              <a:gd name="T99" fmla="*/ 137 h 2180"/>
              <a:gd name="T100" fmla="*/ 650 w 2180"/>
              <a:gd name="T101" fmla="*/ 110 h 2180"/>
              <a:gd name="T102" fmla="*/ 1570 w 2180"/>
              <a:gd name="T103" fmla="*/ 129 h 2180"/>
              <a:gd name="T104" fmla="*/ 1483 w 2180"/>
              <a:gd name="T105" fmla="*/ 90 h 2180"/>
              <a:gd name="T106" fmla="*/ 779 w 2180"/>
              <a:gd name="T107" fmla="*/ 45 h 2180"/>
              <a:gd name="T108" fmla="*/ 1351 w 2180"/>
              <a:gd name="T109" fmla="*/ 31 h 2180"/>
              <a:gd name="T110" fmla="*/ 923 w 2180"/>
              <a:gd name="T111" fmla="*/ 29 h 2180"/>
              <a:gd name="T112" fmla="*/ 1301 w 2180"/>
              <a:gd name="T113" fmla="*/ 37 h 2180"/>
              <a:gd name="T114" fmla="*/ 1207 w 2180"/>
              <a:gd name="T115" fmla="*/ 22 h 2180"/>
              <a:gd name="T116" fmla="*/ 1064 w 2180"/>
              <a:gd name="T117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80" h="2180">
                <a:moveTo>
                  <a:pt x="1066" y="2180"/>
                </a:moveTo>
                <a:cubicBezTo>
                  <a:pt x="1050" y="2180"/>
                  <a:pt x="1034" y="2179"/>
                  <a:pt x="1018" y="2178"/>
                </a:cubicBezTo>
                <a:cubicBezTo>
                  <a:pt x="1019" y="2162"/>
                  <a:pt x="1019" y="2162"/>
                  <a:pt x="1019" y="2162"/>
                </a:cubicBezTo>
                <a:cubicBezTo>
                  <a:pt x="1035" y="2163"/>
                  <a:pt x="1051" y="2164"/>
                  <a:pt x="1067" y="2164"/>
                </a:cubicBezTo>
                <a:lnTo>
                  <a:pt x="1066" y="2180"/>
                </a:lnTo>
                <a:close/>
                <a:moveTo>
                  <a:pt x="1115" y="2180"/>
                </a:moveTo>
                <a:cubicBezTo>
                  <a:pt x="1114" y="2164"/>
                  <a:pt x="1114" y="2164"/>
                  <a:pt x="1114" y="2164"/>
                </a:cubicBezTo>
                <a:cubicBezTo>
                  <a:pt x="1130" y="2164"/>
                  <a:pt x="1146" y="2163"/>
                  <a:pt x="1162" y="2162"/>
                </a:cubicBezTo>
                <a:cubicBezTo>
                  <a:pt x="1163" y="2178"/>
                  <a:pt x="1163" y="2178"/>
                  <a:pt x="1163" y="2178"/>
                </a:cubicBezTo>
                <a:cubicBezTo>
                  <a:pt x="1147" y="2179"/>
                  <a:pt x="1131" y="2180"/>
                  <a:pt x="1115" y="2180"/>
                </a:cubicBezTo>
                <a:close/>
                <a:moveTo>
                  <a:pt x="970" y="2174"/>
                </a:moveTo>
                <a:cubicBezTo>
                  <a:pt x="954" y="2172"/>
                  <a:pt x="938" y="2170"/>
                  <a:pt x="922" y="2168"/>
                </a:cubicBezTo>
                <a:cubicBezTo>
                  <a:pt x="925" y="2152"/>
                  <a:pt x="925" y="2152"/>
                  <a:pt x="925" y="2152"/>
                </a:cubicBezTo>
                <a:cubicBezTo>
                  <a:pt x="940" y="2154"/>
                  <a:pt x="956" y="2156"/>
                  <a:pt x="972" y="2158"/>
                </a:cubicBezTo>
                <a:lnTo>
                  <a:pt x="970" y="2174"/>
                </a:lnTo>
                <a:close/>
                <a:moveTo>
                  <a:pt x="1211" y="2174"/>
                </a:moveTo>
                <a:cubicBezTo>
                  <a:pt x="1209" y="2158"/>
                  <a:pt x="1209" y="2158"/>
                  <a:pt x="1209" y="2158"/>
                </a:cubicBezTo>
                <a:cubicBezTo>
                  <a:pt x="1225" y="2156"/>
                  <a:pt x="1241" y="2154"/>
                  <a:pt x="1256" y="2152"/>
                </a:cubicBezTo>
                <a:cubicBezTo>
                  <a:pt x="1259" y="2168"/>
                  <a:pt x="1259" y="2168"/>
                  <a:pt x="1259" y="2168"/>
                </a:cubicBezTo>
                <a:cubicBezTo>
                  <a:pt x="1243" y="2170"/>
                  <a:pt x="1227" y="2172"/>
                  <a:pt x="1211" y="2174"/>
                </a:cubicBezTo>
                <a:close/>
                <a:moveTo>
                  <a:pt x="875" y="2159"/>
                </a:moveTo>
                <a:cubicBezTo>
                  <a:pt x="859" y="2156"/>
                  <a:pt x="843" y="2153"/>
                  <a:pt x="828" y="2149"/>
                </a:cubicBezTo>
                <a:cubicBezTo>
                  <a:pt x="832" y="2133"/>
                  <a:pt x="832" y="2133"/>
                  <a:pt x="832" y="2133"/>
                </a:cubicBezTo>
                <a:cubicBezTo>
                  <a:pt x="847" y="2137"/>
                  <a:pt x="863" y="2141"/>
                  <a:pt x="878" y="2144"/>
                </a:cubicBezTo>
                <a:lnTo>
                  <a:pt x="875" y="2159"/>
                </a:lnTo>
                <a:close/>
                <a:moveTo>
                  <a:pt x="1306" y="2159"/>
                </a:moveTo>
                <a:cubicBezTo>
                  <a:pt x="1303" y="2143"/>
                  <a:pt x="1303" y="2143"/>
                  <a:pt x="1303" y="2143"/>
                </a:cubicBezTo>
                <a:cubicBezTo>
                  <a:pt x="1318" y="2140"/>
                  <a:pt x="1334" y="2137"/>
                  <a:pt x="1349" y="2133"/>
                </a:cubicBezTo>
                <a:cubicBezTo>
                  <a:pt x="1353" y="2149"/>
                  <a:pt x="1353" y="2149"/>
                  <a:pt x="1353" y="2149"/>
                </a:cubicBezTo>
                <a:cubicBezTo>
                  <a:pt x="1338" y="2152"/>
                  <a:pt x="1322" y="2156"/>
                  <a:pt x="1306" y="2159"/>
                </a:cubicBezTo>
                <a:close/>
                <a:moveTo>
                  <a:pt x="781" y="2136"/>
                </a:moveTo>
                <a:cubicBezTo>
                  <a:pt x="766" y="2132"/>
                  <a:pt x="750" y="2127"/>
                  <a:pt x="735" y="2122"/>
                </a:cubicBezTo>
                <a:cubicBezTo>
                  <a:pt x="741" y="2106"/>
                  <a:pt x="741" y="2106"/>
                  <a:pt x="741" y="2106"/>
                </a:cubicBezTo>
                <a:cubicBezTo>
                  <a:pt x="755" y="2112"/>
                  <a:pt x="771" y="2116"/>
                  <a:pt x="786" y="2121"/>
                </a:cubicBezTo>
                <a:lnTo>
                  <a:pt x="781" y="2136"/>
                </a:lnTo>
                <a:close/>
                <a:moveTo>
                  <a:pt x="1400" y="2136"/>
                </a:moveTo>
                <a:cubicBezTo>
                  <a:pt x="1395" y="2121"/>
                  <a:pt x="1395" y="2121"/>
                  <a:pt x="1395" y="2121"/>
                </a:cubicBezTo>
                <a:cubicBezTo>
                  <a:pt x="1410" y="2116"/>
                  <a:pt x="1426" y="2111"/>
                  <a:pt x="1440" y="2106"/>
                </a:cubicBezTo>
                <a:cubicBezTo>
                  <a:pt x="1446" y="2121"/>
                  <a:pt x="1446" y="2121"/>
                  <a:pt x="1446" y="2121"/>
                </a:cubicBezTo>
                <a:cubicBezTo>
                  <a:pt x="1431" y="2126"/>
                  <a:pt x="1415" y="2131"/>
                  <a:pt x="1400" y="2136"/>
                </a:cubicBezTo>
                <a:close/>
                <a:moveTo>
                  <a:pt x="690" y="2105"/>
                </a:moveTo>
                <a:cubicBezTo>
                  <a:pt x="675" y="2099"/>
                  <a:pt x="660" y="2093"/>
                  <a:pt x="645" y="2086"/>
                </a:cubicBezTo>
                <a:cubicBezTo>
                  <a:pt x="652" y="2071"/>
                  <a:pt x="652" y="2071"/>
                  <a:pt x="652" y="2071"/>
                </a:cubicBezTo>
                <a:cubicBezTo>
                  <a:pt x="666" y="2078"/>
                  <a:pt x="681" y="2084"/>
                  <a:pt x="696" y="2090"/>
                </a:cubicBezTo>
                <a:lnTo>
                  <a:pt x="690" y="2105"/>
                </a:lnTo>
                <a:close/>
                <a:moveTo>
                  <a:pt x="1491" y="2104"/>
                </a:moveTo>
                <a:cubicBezTo>
                  <a:pt x="1485" y="2090"/>
                  <a:pt x="1485" y="2090"/>
                  <a:pt x="1485" y="2090"/>
                </a:cubicBezTo>
                <a:cubicBezTo>
                  <a:pt x="1500" y="2084"/>
                  <a:pt x="1514" y="2078"/>
                  <a:pt x="1529" y="2071"/>
                </a:cubicBezTo>
                <a:cubicBezTo>
                  <a:pt x="1535" y="2086"/>
                  <a:pt x="1535" y="2086"/>
                  <a:pt x="1535" y="2086"/>
                </a:cubicBezTo>
                <a:cubicBezTo>
                  <a:pt x="1521" y="2092"/>
                  <a:pt x="1506" y="2099"/>
                  <a:pt x="1491" y="2104"/>
                </a:cubicBezTo>
                <a:close/>
                <a:moveTo>
                  <a:pt x="602" y="2065"/>
                </a:moveTo>
                <a:cubicBezTo>
                  <a:pt x="587" y="2058"/>
                  <a:pt x="573" y="2051"/>
                  <a:pt x="559" y="2043"/>
                </a:cubicBezTo>
                <a:cubicBezTo>
                  <a:pt x="567" y="2029"/>
                  <a:pt x="567" y="2029"/>
                  <a:pt x="567" y="2029"/>
                </a:cubicBezTo>
                <a:cubicBezTo>
                  <a:pt x="581" y="2037"/>
                  <a:pt x="595" y="2044"/>
                  <a:pt x="609" y="2051"/>
                </a:cubicBezTo>
                <a:lnTo>
                  <a:pt x="602" y="2065"/>
                </a:lnTo>
                <a:close/>
                <a:moveTo>
                  <a:pt x="1579" y="2065"/>
                </a:moveTo>
                <a:cubicBezTo>
                  <a:pt x="1572" y="2051"/>
                  <a:pt x="1572" y="2051"/>
                  <a:pt x="1572" y="2051"/>
                </a:cubicBezTo>
                <a:cubicBezTo>
                  <a:pt x="1586" y="2044"/>
                  <a:pt x="1600" y="2036"/>
                  <a:pt x="1613" y="2029"/>
                </a:cubicBezTo>
                <a:cubicBezTo>
                  <a:pt x="1621" y="2043"/>
                  <a:pt x="1621" y="2043"/>
                  <a:pt x="1621" y="2043"/>
                </a:cubicBezTo>
                <a:cubicBezTo>
                  <a:pt x="1607" y="2050"/>
                  <a:pt x="1593" y="2058"/>
                  <a:pt x="1579" y="2065"/>
                </a:cubicBezTo>
                <a:close/>
                <a:moveTo>
                  <a:pt x="517" y="2018"/>
                </a:moveTo>
                <a:cubicBezTo>
                  <a:pt x="504" y="2010"/>
                  <a:pt x="490" y="2001"/>
                  <a:pt x="477" y="1992"/>
                </a:cubicBezTo>
                <a:cubicBezTo>
                  <a:pt x="486" y="1979"/>
                  <a:pt x="486" y="1979"/>
                  <a:pt x="486" y="1979"/>
                </a:cubicBezTo>
                <a:cubicBezTo>
                  <a:pt x="499" y="1988"/>
                  <a:pt x="512" y="1996"/>
                  <a:pt x="526" y="2005"/>
                </a:cubicBezTo>
                <a:lnTo>
                  <a:pt x="517" y="2018"/>
                </a:lnTo>
                <a:close/>
                <a:moveTo>
                  <a:pt x="1663" y="2018"/>
                </a:moveTo>
                <a:cubicBezTo>
                  <a:pt x="1654" y="2005"/>
                  <a:pt x="1654" y="2005"/>
                  <a:pt x="1654" y="2005"/>
                </a:cubicBezTo>
                <a:cubicBezTo>
                  <a:pt x="1668" y="1996"/>
                  <a:pt x="1681" y="1988"/>
                  <a:pt x="1694" y="1979"/>
                </a:cubicBezTo>
                <a:cubicBezTo>
                  <a:pt x="1703" y="1992"/>
                  <a:pt x="1703" y="1992"/>
                  <a:pt x="1703" y="1992"/>
                </a:cubicBezTo>
                <a:cubicBezTo>
                  <a:pt x="1690" y="2001"/>
                  <a:pt x="1676" y="2010"/>
                  <a:pt x="1663" y="2018"/>
                </a:cubicBezTo>
                <a:close/>
                <a:moveTo>
                  <a:pt x="438" y="1964"/>
                </a:moveTo>
                <a:cubicBezTo>
                  <a:pt x="425" y="1954"/>
                  <a:pt x="412" y="1944"/>
                  <a:pt x="400" y="1934"/>
                </a:cubicBezTo>
                <a:cubicBezTo>
                  <a:pt x="410" y="1922"/>
                  <a:pt x="410" y="1922"/>
                  <a:pt x="410" y="1922"/>
                </a:cubicBezTo>
                <a:cubicBezTo>
                  <a:pt x="422" y="1932"/>
                  <a:pt x="435" y="1942"/>
                  <a:pt x="447" y="1951"/>
                </a:cubicBezTo>
                <a:lnTo>
                  <a:pt x="438" y="1964"/>
                </a:lnTo>
                <a:close/>
                <a:moveTo>
                  <a:pt x="1742" y="1964"/>
                </a:moveTo>
                <a:cubicBezTo>
                  <a:pt x="1733" y="1951"/>
                  <a:pt x="1733" y="1951"/>
                  <a:pt x="1733" y="1951"/>
                </a:cubicBezTo>
                <a:cubicBezTo>
                  <a:pt x="1745" y="1942"/>
                  <a:pt x="1758" y="1932"/>
                  <a:pt x="1770" y="1922"/>
                </a:cubicBezTo>
                <a:cubicBezTo>
                  <a:pt x="1780" y="1934"/>
                  <a:pt x="1780" y="1934"/>
                  <a:pt x="1780" y="1934"/>
                </a:cubicBezTo>
                <a:cubicBezTo>
                  <a:pt x="1768" y="1944"/>
                  <a:pt x="1755" y="1954"/>
                  <a:pt x="1742" y="1964"/>
                </a:cubicBezTo>
                <a:close/>
                <a:moveTo>
                  <a:pt x="1817" y="1903"/>
                </a:moveTo>
                <a:cubicBezTo>
                  <a:pt x="1806" y="1891"/>
                  <a:pt x="1806" y="1891"/>
                  <a:pt x="1806" y="1891"/>
                </a:cubicBezTo>
                <a:cubicBezTo>
                  <a:pt x="1818" y="1880"/>
                  <a:pt x="1830" y="1870"/>
                  <a:pt x="1841" y="1858"/>
                </a:cubicBezTo>
                <a:cubicBezTo>
                  <a:pt x="1852" y="1870"/>
                  <a:pt x="1852" y="1870"/>
                  <a:pt x="1852" y="1870"/>
                </a:cubicBezTo>
                <a:cubicBezTo>
                  <a:pt x="1841" y="1881"/>
                  <a:pt x="1829" y="1892"/>
                  <a:pt x="1817" y="1903"/>
                </a:cubicBezTo>
                <a:close/>
                <a:moveTo>
                  <a:pt x="363" y="1903"/>
                </a:moveTo>
                <a:cubicBezTo>
                  <a:pt x="351" y="1892"/>
                  <a:pt x="339" y="1881"/>
                  <a:pt x="328" y="1870"/>
                </a:cubicBezTo>
                <a:cubicBezTo>
                  <a:pt x="339" y="1858"/>
                  <a:pt x="339" y="1858"/>
                  <a:pt x="339" y="1858"/>
                </a:cubicBezTo>
                <a:cubicBezTo>
                  <a:pt x="350" y="1869"/>
                  <a:pt x="362" y="1880"/>
                  <a:pt x="374" y="1891"/>
                </a:cubicBezTo>
                <a:lnTo>
                  <a:pt x="363" y="1903"/>
                </a:lnTo>
                <a:close/>
                <a:moveTo>
                  <a:pt x="1886" y="1835"/>
                </a:moveTo>
                <a:cubicBezTo>
                  <a:pt x="1874" y="1825"/>
                  <a:pt x="1874" y="1825"/>
                  <a:pt x="1874" y="1825"/>
                </a:cubicBezTo>
                <a:cubicBezTo>
                  <a:pt x="1885" y="1813"/>
                  <a:pt x="1896" y="1801"/>
                  <a:pt x="1906" y="1789"/>
                </a:cubicBezTo>
                <a:cubicBezTo>
                  <a:pt x="1918" y="1800"/>
                  <a:pt x="1918" y="1800"/>
                  <a:pt x="1918" y="1800"/>
                </a:cubicBezTo>
                <a:cubicBezTo>
                  <a:pt x="1908" y="1812"/>
                  <a:pt x="1897" y="1824"/>
                  <a:pt x="1886" y="1835"/>
                </a:cubicBezTo>
                <a:close/>
                <a:moveTo>
                  <a:pt x="294" y="1835"/>
                </a:moveTo>
                <a:cubicBezTo>
                  <a:pt x="283" y="1824"/>
                  <a:pt x="272" y="1812"/>
                  <a:pt x="262" y="1800"/>
                </a:cubicBezTo>
                <a:cubicBezTo>
                  <a:pt x="274" y="1789"/>
                  <a:pt x="274" y="1789"/>
                  <a:pt x="274" y="1789"/>
                </a:cubicBezTo>
                <a:cubicBezTo>
                  <a:pt x="284" y="1801"/>
                  <a:pt x="295" y="1813"/>
                  <a:pt x="306" y="1824"/>
                </a:cubicBezTo>
                <a:lnTo>
                  <a:pt x="294" y="1835"/>
                </a:lnTo>
                <a:close/>
                <a:moveTo>
                  <a:pt x="231" y="1762"/>
                </a:moveTo>
                <a:cubicBezTo>
                  <a:pt x="221" y="1750"/>
                  <a:pt x="212" y="1737"/>
                  <a:pt x="202" y="1724"/>
                </a:cubicBezTo>
                <a:cubicBezTo>
                  <a:pt x="215" y="1714"/>
                  <a:pt x="215" y="1714"/>
                  <a:pt x="215" y="1714"/>
                </a:cubicBezTo>
                <a:cubicBezTo>
                  <a:pt x="225" y="1727"/>
                  <a:pt x="234" y="1740"/>
                  <a:pt x="244" y="1752"/>
                </a:cubicBezTo>
                <a:lnTo>
                  <a:pt x="231" y="1762"/>
                </a:lnTo>
                <a:close/>
                <a:moveTo>
                  <a:pt x="1949" y="1762"/>
                </a:moveTo>
                <a:cubicBezTo>
                  <a:pt x="1936" y="1752"/>
                  <a:pt x="1936" y="1752"/>
                  <a:pt x="1936" y="1752"/>
                </a:cubicBezTo>
                <a:cubicBezTo>
                  <a:pt x="1946" y="1740"/>
                  <a:pt x="1955" y="1727"/>
                  <a:pt x="1965" y="1714"/>
                </a:cubicBezTo>
                <a:cubicBezTo>
                  <a:pt x="1978" y="1724"/>
                  <a:pt x="1978" y="1724"/>
                  <a:pt x="1978" y="1724"/>
                </a:cubicBezTo>
                <a:cubicBezTo>
                  <a:pt x="1968" y="1737"/>
                  <a:pt x="1959" y="1750"/>
                  <a:pt x="1949" y="1762"/>
                </a:cubicBezTo>
                <a:close/>
                <a:moveTo>
                  <a:pt x="175" y="1684"/>
                </a:moveTo>
                <a:cubicBezTo>
                  <a:pt x="167" y="1670"/>
                  <a:pt x="158" y="1657"/>
                  <a:pt x="150" y="1643"/>
                </a:cubicBezTo>
                <a:cubicBezTo>
                  <a:pt x="164" y="1635"/>
                  <a:pt x="164" y="1635"/>
                  <a:pt x="164" y="1635"/>
                </a:cubicBezTo>
                <a:cubicBezTo>
                  <a:pt x="172" y="1648"/>
                  <a:pt x="180" y="1662"/>
                  <a:pt x="189" y="1675"/>
                </a:cubicBezTo>
                <a:lnTo>
                  <a:pt x="175" y="1684"/>
                </a:lnTo>
                <a:close/>
                <a:moveTo>
                  <a:pt x="2005" y="1684"/>
                </a:moveTo>
                <a:cubicBezTo>
                  <a:pt x="1991" y="1675"/>
                  <a:pt x="1991" y="1675"/>
                  <a:pt x="1991" y="1675"/>
                </a:cubicBezTo>
                <a:cubicBezTo>
                  <a:pt x="2000" y="1662"/>
                  <a:pt x="2008" y="1648"/>
                  <a:pt x="2016" y="1635"/>
                </a:cubicBezTo>
                <a:cubicBezTo>
                  <a:pt x="2030" y="1643"/>
                  <a:pt x="2030" y="1643"/>
                  <a:pt x="2030" y="1643"/>
                </a:cubicBezTo>
                <a:cubicBezTo>
                  <a:pt x="2022" y="1656"/>
                  <a:pt x="2014" y="1670"/>
                  <a:pt x="2005" y="1684"/>
                </a:cubicBezTo>
                <a:close/>
                <a:moveTo>
                  <a:pt x="126" y="1601"/>
                </a:moveTo>
                <a:cubicBezTo>
                  <a:pt x="119" y="1587"/>
                  <a:pt x="112" y="1572"/>
                  <a:pt x="105" y="1558"/>
                </a:cubicBezTo>
                <a:cubicBezTo>
                  <a:pt x="119" y="1551"/>
                  <a:pt x="119" y="1551"/>
                  <a:pt x="119" y="1551"/>
                </a:cubicBezTo>
                <a:cubicBezTo>
                  <a:pt x="126" y="1565"/>
                  <a:pt x="133" y="1579"/>
                  <a:pt x="141" y="1593"/>
                </a:cubicBezTo>
                <a:lnTo>
                  <a:pt x="126" y="1601"/>
                </a:lnTo>
                <a:close/>
                <a:moveTo>
                  <a:pt x="2054" y="1600"/>
                </a:moveTo>
                <a:cubicBezTo>
                  <a:pt x="2040" y="1593"/>
                  <a:pt x="2040" y="1593"/>
                  <a:pt x="2040" y="1593"/>
                </a:cubicBezTo>
                <a:cubicBezTo>
                  <a:pt x="2047" y="1579"/>
                  <a:pt x="2054" y="1565"/>
                  <a:pt x="2061" y="1550"/>
                </a:cubicBezTo>
                <a:cubicBezTo>
                  <a:pt x="2076" y="1557"/>
                  <a:pt x="2076" y="1557"/>
                  <a:pt x="2076" y="1557"/>
                </a:cubicBezTo>
                <a:cubicBezTo>
                  <a:pt x="2069" y="1572"/>
                  <a:pt x="2061" y="1586"/>
                  <a:pt x="2054" y="1600"/>
                </a:cubicBezTo>
                <a:close/>
                <a:moveTo>
                  <a:pt x="85" y="1514"/>
                </a:moveTo>
                <a:cubicBezTo>
                  <a:pt x="79" y="1499"/>
                  <a:pt x="73" y="1484"/>
                  <a:pt x="67" y="1469"/>
                </a:cubicBezTo>
                <a:cubicBezTo>
                  <a:pt x="82" y="1464"/>
                  <a:pt x="82" y="1464"/>
                  <a:pt x="82" y="1464"/>
                </a:cubicBezTo>
                <a:cubicBezTo>
                  <a:pt x="88" y="1478"/>
                  <a:pt x="94" y="1493"/>
                  <a:pt x="100" y="1508"/>
                </a:cubicBezTo>
                <a:lnTo>
                  <a:pt x="85" y="1514"/>
                </a:lnTo>
                <a:close/>
                <a:moveTo>
                  <a:pt x="2095" y="1513"/>
                </a:moveTo>
                <a:cubicBezTo>
                  <a:pt x="2081" y="1507"/>
                  <a:pt x="2081" y="1507"/>
                  <a:pt x="2081" y="1507"/>
                </a:cubicBezTo>
                <a:cubicBezTo>
                  <a:pt x="2087" y="1492"/>
                  <a:pt x="2093" y="1477"/>
                  <a:pt x="2098" y="1463"/>
                </a:cubicBezTo>
                <a:cubicBezTo>
                  <a:pt x="2113" y="1468"/>
                  <a:pt x="2113" y="1468"/>
                  <a:pt x="2113" y="1468"/>
                </a:cubicBezTo>
                <a:cubicBezTo>
                  <a:pt x="2107" y="1483"/>
                  <a:pt x="2101" y="1498"/>
                  <a:pt x="2095" y="1513"/>
                </a:cubicBezTo>
                <a:close/>
                <a:moveTo>
                  <a:pt x="52" y="1424"/>
                </a:moveTo>
                <a:cubicBezTo>
                  <a:pt x="47" y="1408"/>
                  <a:pt x="42" y="1393"/>
                  <a:pt x="38" y="1377"/>
                </a:cubicBezTo>
                <a:cubicBezTo>
                  <a:pt x="53" y="1373"/>
                  <a:pt x="53" y="1373"/>
                  <a:pt x="53" y="1373"/>
                </a:cubicBezTo>
                <a:cubicBezTo>
                  <a:pt x="57" y="1388"/>
                  <a:pt x="62" y="1404"/>
                  <a:pt x="67" y="1419"/>
                </a:cubicBezTo>
                <a:lnTo>
                  <a:pt x="52" y="1424"/>
                </a:lnTo>
                <a:close/>
                <a:moveTo>
                  <a:pt x="2129" y="1423"/>
                </a:moveTo>
                <a:cubicBezTo>
                  <a:pt x="2114" y="1418"/>
                  <a:pt x="2114" y="1418"/>
                  <a:pt x="2114" y="1418"/>
                </a:cubicBezTo>
                <a:cubicBezTo>
                  <a:pt x="2118" y="1403"/>
                  <a:pt x="2123" y="1387"/>
                  <a:pt x="2127" y="1372"/>
                </a:cubicBezTo>
                <a:cubicBezTo>
                  <a:pt x="2142" y="1376"/>
                  <a:pt x="2142" y="1376"/>
                  <a:pt x="2142" y="1376"/>
                </a:cubicBezTo>
                <a:cubicBezTo>
                  <a:pt x="2138" y="1392"/>
                  <a:pt x="2134" y="1407"/>
                  <a:pt x="2129" y="1423"/>
                </a:cubicBezTo>
                <a:close/>
                <a:moveTo>
                  <a:pt x="26" y="1331"/>
                </a:moveTo>
                <a:cubicBezTo>
                  <a:pt x="23" y="1315"/>
                  <a:pt x="20" y="1299"/>
                  <a:pt x="17" y="1283"/>
                </a:cubicBezTo>
                <a:cubicBezTo>
                  <a:pt x="32" y="1281"/>
                  <a:pt x="32" y="1281"/>
                  <a:pt x="32" y="1281"/>
                </a:cubicBezTo>
                <a:cubicBezTo>
                  <a:pt x="35" y="1296"/>
                  <a:pt x="38" y="1312"/>
                  <a:pt x="42" y="1327"/>
                </a:cubicBezTo>
                <a:lnTo>
                  <a:pt x="26" y="1331"/>
                </a:lnTo>
                <a:close/>
                <a:moveTo>
                  <a:pt x="2154" y="1329"/>
                </a:moveTo>
                <a:cubicBezTo>
                  <a:pt x="2138" y="1326"/>
                  <a:pt x="2138" y="1326"/>
                  <a:pt x="2138" y="1326"/>
                </a:cubicBezTo>
                <a:cubicBezTo>
                  <a:pt x="2142" y="1311"/>
                  <a:pt x="2145" y="1295"/>
                  <a:pt x="2148" y="1279"/>
                </a:cubicBezTo>
                <a:cubicBezTo>
                  <a:pt x="2164" y="1282"/>
                  <a:pt x="2164" y="1282"/>
                  <a:pt x="2164" y="1282"/>
                </a:cubicBezTo>
                <a:cubicBezTo>
                  <a:pt x="2161" y="1298"/>
                  <a:pt x="2158" y="1314"/>
                  <a:pt x="2154" y="1329"/>
                </a:cubicBezTo>
                <a:close/>
                <a:moveTo>
                  <a:pt x="9" y="1236"/>
                </a:moveTo>
                <a:cubicBezTo>
                  <a:pt x="7" y="1220"/>
                  <a:pt x="5" y="1204"/>
                  <a:pt x="4" y="1188"/>
                </a:cubicBezTo>
                <a:cubicBezTo>
                  <a:pt x="20" y="1186"/>
                  <a:pt x="20" y="1186"/>
                  <a:pt x="20" y="1186"/>
                </a:cubicBezTo>
                <a:cubicBezTo>
                  <a:pt x="21" y="1202"/>
                  <a:pt x="23" y="1218"/>
                  <a:pt x="25" y="1234"/>
                </a:cubicBezTo>
                <a:lnTo>
                  <a:pt x="9" y="1236"/>
                </a:lnTo>
                <a:close/>
                <a:moveTo>
                  <a:pt x="2171" y="1234"/>
                </a:moveTo>
                <a:cubicBezTo>
                  <a:pt x="2155" y="1232"/>
                  <a:pt x="2155" y="1232"/>
                  <a:pt x="2155" y="1232"/>
                </a:cubicBezTo>
                <a:cubicBezTo>
                  <a:pt x="2157" y="1217"/>
                  <a:pt x="2159" y="1201"/>
                  <a:pt x="2160" y="1185"/>
                </a:cubicBezTo>
                <a:cubicBezTo>
                  <a:pt x="2176" y="1187"/>
                  <a:pt x="2176" y="1187"/>
                  <a:pt x="2176" y="1187"/>
                </a:cubicBezTo>
                <a:cubicBezTo>
                  <a:pt x="2175" y="1203"/>
                  <a:pt x="2173" y="1219"/>
                  <a:pt x="2171" y="1234"/>
                </a:cubicBezTo>
                <a:close/>
                <a:moveTo>
                  <a:pt x="1" y="1140"/>
                </a:moveTo>
                <a:cubicBezTo>
                  <a:pt x="0" y="1124"/>
                  <a:pt x="0" y="1107"/>
                  <a:pt x="0" y="1091"/>
                </a:cubicBezTo>
                <a:cubicBezTo>
                  <a:pt x="16" y="1091"/>
                  <a:pt x="16" y="1091"/>
                  <a:pt x="16" y="1091"/>
                </a:cubicBezTo>
                <a:cubicBezTo>
                  <a:pt x="16" y="1107"/>
                  <a:pt x="16" y="1123"/>
                  <a:pt x="17" y="1139"/>
                </a:cubicBezTo>
                <a:lnTo>
                  <a:pt x="1" y="1140"/>
                </a:lnTo>
                <a:close/>
                <a:moveTo>
                  <a:pt x="2179" y="1138"/>
                </a:moveTo>
                <a:cubicBezTo>
                  <a:pt x="2163" y="1138"/>
                  <a:pt x="2163" y="1138"/>
                  <a:pt x="2163" y="1138"/>
                </a:cubicBezTo>
                <a:cubicBezTo>
                  <a:pt x="2164" y="1122"/>
                  <a:pt x="2164" y="1106"/>
                  <a:pt x="2164" y="1090"/>
                </a:cubicBezTo>
                <a:cubicBezTo>
                  <a:pt x="2164" y="1088"/>
                  <a:pt x="2164" y="1088"/>
                  <a:pt x="2164" y="1088"/>
                </a:cubicBezTo>
                <a:cubicBezTo>
                  <a:pt x="2180" y="1088"/>
                  <a:pt x="2180" y="1088"/>
                  <a:pt x="2180" y="1088"/>
                </a:cubicBezTo>
                <a:cubicBezTo>
                  <a:pt x="2180" y="1090"/>
                  <a:pt x="2180" y="1090"/>
                  <a:pt x="2180" y="1090"/>
                </a:cubicBezTo>
                <a:cubicBezTo>
                  <a:pt x="2180" y="1106"/>
                  <a:pt x="2180" y="1122"/>
                  <a:pt x="2179" y="1138"/>
                </a:cubicBezTo>
                <a:close/>
                <a:moveTo>
                  <a:pt x="17" y="1044"/>
                </a:moveTo>
                <a:cubicBezTo>
                  <a:pt x="1" y="1043"/>
                  <a:pt x="1" y="1043"/>
                  <a:pt x="1" y="1043"/>
                </a:cubicBezTo>
                <a:cubicBezTo>
                  <a:pt x="1" y="1027"/>
                  <a:pt x="2" y="1011"/>
                  <a:pt x="4" y="995"/>
                </a:cubicBezTo>
                <a:cubicBezTo>
                  <a:pt x="20" y="996"/>
                  <a:pt x="20" y="996"/>
                  <a:pt x="20" y="996"/>
                </a:cubicBezTo>
                <a:cubicBezTo>
                  <a:pt x="18" y="1012"/>
                  <a:pt x="17" y="1028"/>
                  <a:pt x="17" y="1044"/>
                </a:cubicBezTo>
                <a:close/>
                <a:moveTo>
                  <a:pt x="2163" y="1040"/>
                </a:moveTo>
                <a:cubicBezTo>
                  <a:pt x="2162" y="1025"/>
                  <a:pt x="2161" y="1009"/>
                  <a:pt x="2160" y="993"/>
                </a:cubicBezTo>
                <a:cubicBezTo>
                  <a:pt x="2176" y="992"/>
                  <a:pt x="2176" y="992"/>
                  <a:pt x="2176" y="992"/>
                </a:cubicBezTo>
                <a:cubicBezTo>
                  <a:pt x="2177" y="1007"/>
                  <a:pt x="2178" y="1024"/>
                  <a:pt x="2179" y="1040"/>
                </a:cubicBezTo>
                <a:lnTo>
                  <a:pt x="2163" y="1040"/>
                </a:lnTo>
                <a:close/>
                <a:moveTo>
                  <a:pt x="25" y="949"/>
                </a:moveTo>
                <a:cubicBezTo>
                  <a:pt x="9" y="947"/>
                  <a:pt x="9" y="947"/>
                  <a:pt x="9" y="947"/>
                </a:cubicBezTo>
                <a:cubicBezTo>
                  <a:pt x="11" y="931"/>
                  <a:pt x="14" y="915"/>
                  <a:pt x="16" y="899"/>
                </a:cubicBezTo>
                <a:cubicBezTo>
                  <a:pt x="32" y="902"/>
                  <a:pt x="32" y="902"/>
                  <a:pt x="32" y="902"/>
                </a:cubicBezTo>
                <a:cubicBezTo>
                  <a:pt x="29" y="918"/>
                  <a:pt x="27" y="934"/>
                  <a:pt x="25" y="949"/>
                </a:cubicBezTo>
                <a:close/>
                <a:moveTo>
                  <a:pt x="2155" y="946"/>
                </a:moveTo>
                <a:cubicBezTo>
                  <a:pt x="2153" y="930"/>
                  <a:pt x="2150" y="914"/>
                  <a:pt x="2147" y="899"/>
                </a:cubicBezTo>
                <a:cubicBezTo>
                  <a:pt x="2163" y="896"/>
                  <a:pt x="2163" y="896"/>
                  <a:pt x="2163" y="896"/>
                </a:cubicBezTo>
                <a:cubicBezTo>
                  <a:pt x="2166" y="912"/>
                  <a:pt x="2168" y="928"/>
                  <a:pt x="2171" y="944"/>
                </a:cubicBezTo>
                <a:lnTo>
                  <a:pt x="2155" y="946"/>
                </a:lnTo>
                <a:close/>
                <a:moveTo>
                  <a:pt x="41" y="856"/>
                </a:moveTo>
                <a:cubicBezTo>
                  <a:pt x="26" y="852"/>
                  <a:pt x="26" y="852"/>
                  <a:pt x="26" y="852"/>
                </a:cubicBezTo>
                <a:cubicBezTo>
                  <a:pt x="29" y="837"/>
                  <a:pt x="33" y="821"/>
                  <a:pt x="37" y="805"/>
                </a:cubicBezTo>
                <a:cubicBezTo>
                  <a:pt x="53" y="810"/>
                  <a:pt x="53" y="810"/>
                  <a:pt x="53" y="810"/>
                </a:cubicBezTo>
                <a:cubicBezTo>
                  <a:pt x="49" y="825"/>
                  <a:pt x="45" y="840"/>
                  <a:pt x="41" y="856"/>
                </a:cubicBezTo>
                <a:close/>
                <a:moveTo>
                  <a:pt x="2138" y="852"/>
                </a:moveTo>
                <a:cubicBezTo>
                  <a:pt x="2134" y="837"/>
                  <a:pt x="2131" y="821"/>
                  <a:pt x="2126" y="806"/>
                </a:cubicBezTo>
                <a:cubicBezTo>
                  <a:pt x="2142" y="802"/>
                  <a:pt x="2142" y="802"/>
                  <a:pt x="2142" y="802"/>
                </a:cubicBezTo>
                <a:cubicBezTo>
                  <a:pt x="2146" y="817"/>
                  <a:pt x="2150" y="833"/>
                  <a:pt x="2153" y="849"/>
                </a:cubicBezTo>
                <a:lnTo>
                  <a:pt x="2138" y="852"/>
                </a:lnTo>
                <a:close/>
                <a:moveTo>
                  <a:pt x="66" y="764"/>
                </a:moveTo>
                <a:cubicBezTo>
                  <a:pt x="51" y="759"/>
                  <a:pt x="51" y="759"/>
                  <a:pt x="51" y="759"/>
                </a:cubicBezTo>
                <a:cubicBezTo>
                  <a:pt x="56" y="744"/>
                  <a:pt x="61" y="728"/>
                  <a:pt x="67" y="713"/>
                </a:cubicBezTo>
                <a:cubicBezTo>
                  <a:pt x="82" y="719"/>
                  <a:pt x="82" y="719"/>
                  <a:pt x="82" y="719"/>
                </a:cubicBezTo>
                <a:cubicBezTo>
                  <a:pt x="76" y="734"/>
                  <a:pt x="71" y="749"/>
                  <a:pt x="66" y="764"/>
                </a:cubicBezTo>
                <a:close/>
                <a:moveTo>
                  <a:pt x="2113" y="761"/>
                </a:moveTo>
                <a:cubicBezTo>
                  <a:pt x="2108" y="746"/>
                  <a:pt x="2103" y="730"/>
                  <a:pt x="2097" y="716"/>
                </a:cubicBezTo>
                <a:cubicBezTo>
                  <a:pt x="2112" y="710"/>
                  <a:pt x="2112" y="710"/>
                  <a:pt x="2112" y="710"/>
                </a:cubicBezTo>
                <a:cubicBezTo>
                  <a:pt x="2118" y="725"/>
                  <a:pt x="2123" y="740"/>
                  <a:pt x="2128" y="756"/>
                </a:cubicBezTo>
                <a:lnTo>
                  <a:pt x="2113" y="761"/>
                </a:lnTo>
                <a:close/>
                <a:moveTo>
                  <a:pt x="99" y="675"/>
                </a:moveTo>
                <a:cubicBezTo>
                  <a:pt x="84" y="668"/>
                  <a:pt x="84" y="668"/>
                  <a:pt x="84" y="668"/>
                </a:cubicBezTo>
                <a:cubicBezTo>
                  <a:pt x="90" y="654"/>
                  <a:pt x="97" y="639"/>
                  <a:pt x="104" y="624"/>
                </a:cubicBezTo>
                <a:cubicBezTo>
                  <a:pt x="118" y="631"/>
                  <a:pt x="118" y="631"/>
                  <a:pt x="118" y="631"/>
                </a:cubicBezTo>
                <a:cubicBezTo>
                  <a:pt x="112" y="645"/>
                  <a:pt x="105" y="660"/>
                  <a:pt x="99" y="675"/>
                </a:cubicBezTo>
                <a:close/>
                <a:moveTo>
                  <a:pt x="2080" y="672"/>
                </a:moveTo>
                <a:cubicBezTo>
                  <a:pt x="2074" y="657"/>
                  <a:pt x="2067" y="643"/>
                  <a:pt x="2060" y="628"/>
                </a:cubicBezTo>
                <a:cubicBezTo>
                  <a:pt x="2075" y="622"/>
                  <a:pt x="2075" y="622"/>
                  <a:pt x="2075" y="622"/>
                </a:cubicBezTo>
                <a:cubicBezTo>
                  <a:pt x="2082" y="636"/>
                  <a:pt x="2088" y="651"/>
                  <a:pt x="2094" y="665"/>
                </a:cubicBezTo>
                <a:lnTo>
                  <a:pt x="2080" y="672"/>
                </a:lnTo>
                <a:close/>
                <a:moveTo>
                  <a:pt x="140" y="589"/>
                </a:moveTo>
                <a:cubicBezTo>
                  <a:pt x="126" y="581"/>
                  <a:pt x="126" y="581"/>
                  <a:pt x="126" y="581"/>
                </a:cubicBezTo>
                <a:cubicBezTo>
                  <a:pt x="133" y="567"/>
                  <a:pt x="141" y="553"/>
                  <a:pt x="149" y="539"/>
                </a:cubicBezTo>
                <a:cubicBezTo>
                  <a:pt x="163" y="547"/>
                  <a:pt x="163" y="547"/>
                  <a:pt x="163" y="547"/>
                </a:cubicBezTo>
                <a:cubicBezTo>
                  <a:pt x="155" y="561"/>
                  <a:pt x="147" y="575"/>
                  <a:pt x="140" y="589"/>
                </a:cubicBezTo>
                <a:close/>
                <a:moveTo>
                  <a:pt x="2039" y="586"/>
                </a:moveTo>
                <a:cubicBezTo>
                  <a:pt x="2032" y="572"/>
                  <a:pt x="2024" y="558"/>
                  <a:pt x="2016" y="545"/>
                </a:cubicBezTo>
                <a:cubicBezTo>
                  <a:pt x="2029" y="537"/>
                  <a:pt x="2029" y="537"/>
                  <a:pt x="2029" y="537"/>
                </a:cubicBezTo>
                <a:cubicBezTo>
                  <a:pt x="2038" y="550"/>
                  <a:pt x="2046" y="564"/>
                  <a:pt x="2053" y="579"/>
                </a:cubicBezTo>
                <a:lnTo>
                  <a:pt x="2039" y="586"/>
                </a:lnTo>
                <a:close/>
                <a:moveTo>
                  <a:pt x="188" y="506"/>
                </a:moveTo>
                <a:cubicBezTo>
                  <a:pt x="175" y="498"/>
                  <a:pt x="175" y="498"/>
                  <a:pt x="175" y="498"/>
                </a:cubicBezTo>
                <a:cubicBezTo>
                  <a:pt x="183" y="484"/>
                  <a:pt x="192" y="471"/>
                  <a:pt x="202" y="458"/>
                </a:cubicBezTo>
                <a:cubicBezTo>
                  <a:pt x="215" y="467"/>
                  <a:pt x="215" y="467"/>
                  <a:pt x="215" y="467"/>
                </a:cubicBezTo>
                <a:cubicBezTo>
                  <a:pt x="206" y="480"/>
                  <a:pt x="197" y="493"/>
                  <a:pt x="188" y="506"/>
                </a:cubicBezTo>
                <a:close/>
                <a:moveTo>
                  <a:pt x="1991" y="504"/>
                </a:moveTo>
                <a:cubicBezTo>
                  <a:pt x="1982" y="491"/>
                  <a:pt x="1973" y="478"/>
                  <a:pt x="1964" y="465"/>
                </a:cubicBezTo>
                <a:cubicBezTo>
                  <a:pt x="1977" y="456"/>
                  <a:pt x="1977" y="456"/>
                  <a:pt x="1977" y="456"/>
                </a:cubicBezTo>
                <a:cubicBezTo>
                  <a:pt x="1986" y="469"/>
                  <a:pt x="1995" y="482"/>
                  <a:pt x="2004" y="496"/>
                </a:cubicBezTo>
                <a:lnTo>
                  <a:pt x="1991" y="504"/>
                </a:lnTo>
                <a:close/>
                <a:moveTo>
                  <a:pt x="243" y="429"/>
                </a:moveTo>
                <a:cubicBezTo>
                  <a:pt x="231" y="419"/>
                  <a:pt x="231" y="419"/>
                  <a:pt x="231" y="419"/>
                </a:cubicBezTo>
                <a:cubicBezTo>
                  <a:pt x="240" y="407"/>
                  <a:pt x="251" y="394"/>
                  <a:pt x="261" y="382"/>
                </a:cubicBezTo>
                <a:cubicBezTo>
                  <a:pt x="273" y="392"/>
                  <a:pt x="273" y="392"/>
                  <a:pt x="273" y="392"/>
                </a:cubicBezTo>
                <a:cubicBezTo>
                  <a:pt x="263" y="404"/>
                  <a:pt x="253" y="417"/>
                  <a:pt x="243" y="429"/>
                </a:cubicBezTo>
                <a:close/>
                <a:moveTo>
                  <a:pt x="1935" y="427"/>
                </a:moveTo>
                <a:cubicBezTo>
                  <a:pt x="1926" y="415"/>
                  <a:pt x="1915" y="402"/>
                  <a:pt x="1905" y="390"/>
                </a:cubicBezTo>
                <a:cubicBezTo>
                  <a:pt x="1917" y="380"/>
                  <a:pt x="1917" y="380"/>
                  <a:pt x="1917" y="380"/>
                </a:cubicBezTo>
                <a:cubicBezTo>
                  <a:pt x="1928" y="392"/>
                  <a:pt x="1938" y="405"/>
                  <a:pt x="1948" y="417"/>
                </a:cubicBezTo>
                <a:lnTo>
                  <a:pt x="1935" y="427"/>
                </a:lnTo>
                <a:close/>
                <a:moveTo>
                  <a:pt x="305" y="357"/>
                </a:moveTo>
                <a:cubicBezTo>
                  <a:pt x="293" y="346"/>
                  <a:pt x="293" y="346"/>
                  <a:pt x="293" y="346"/>
                </a:cubicBezTo>
                <a:cubicBezTo>
                  <a:pt x="304" y="334"/>
                  <a:pt x="316" y="323"/>
                  <a:pt x="327" y="311"/>
                </a:cubicBezTo>
                <a:cubicBezTo>
                  <a:pt x="338" y="323"/>
                  <a:pt x="338" y="323"/>
                  <a:pt x="338" y="323"/>
                </a:cubicBezTo>
                <a:cubicBezTo>
                  <a:pt x="327" y="334"/>
                  <a:pt x="316" y="345"/>
                  <a:pt x="305" y="357"/>
                </a:cubicBezTo>
                <a:close/>
                <a:moveTo>
                  <a:pt x="1873" y="355"/>
                </a:moveTo>
                <a:cubicBezTo>
                  <a:pt x="1863" y="344"/>
                  <a:pt x="1851" y="332"/>
                  <a:pt x="1840" y="321"/>
                </a:cubicBezTo>
                <a:cubicBezTo>
                  <a:pt x="1851" y="310"/>
                  <a:pt x="1851" y="310"/>
                  <a:pt x="1851" y="310"/>
                </a:cubicBezTo>
                <a:cubicBezTo>
                  <a:pt x="1863" y="321"/>
                  <a:pt x="1874" y="332"/>
                  <a:pt x="1885" y="344"/>
                </a:cubicBezTo>
                <a:lnTo>
                  <a:pt x="1873" y="355"/>
                </a:lnTo>
                <a:close/>
                <a:moveTo>
                  <a:pt x="373" y="290"/>
                </a:moveTo>
                <a:cubicBezTo>
                  <a:pt x="362" y="278"/>
                  <a:pt x="362" y="278"/>
                  <a:pt x="362" y="278"/>
                </a:cubicBezTo>
                <a:cubicBezTo>
                  <a:pt x="374" y="268"/>
                  <a:pt x="386" y="257"/>
                  <a:pt x="399" y="247"/>
                </a:cubicBezTo>
                <a:cubicBezTo>
                  <a:pt x="409" y="259"/>
                  <a:pt x="409" y="259"/>
                  <a:pt x="409" y="259"/>
                </a:cubicBezTo>
                <a:cubicBezTo>
                  <a:pt x="397" y="269"/>
                  <a:pt x="385" y="280"/>
                  <a:pt x="373" y="290"/>
                </a:cubicBezTo>
                <a:close/>
                <a:moveTo>
                  <a:pt x="1805" y="289"/>
                </a:moveTo>
                <a:cubicBezTo>
                  <a:pt x="1794" y="278"/>
                  <a:pt x="1782" y="268"/>
                  <a:pt x="1769" y="258"/>
                </a:cubicBezTo>
                <a:cubicBezTo>
                  <a:pt x="1779" y="245"/>
                  <a:pt x="1779" y="245"/>
                  <a:pt x="1779" y="245"/>
                </a:cubicBezTo>
                <a:cubicBezTo>
                  <a:pt x="1792" y="256"/>
                  <a:pt x="1804" y="266"/>
                  <a:pt x="1816" y="277"/>
                </a:cubicBezTo>
                <a:lnTo>
                  <a:pt x="1805" y="289"/>
                </a:lnTo>
                <a:close/>
                <a:moveTo>
                  <a:pt x="446" y="230"/>
                </a:moveTo>
                <a:cubicBezTo>
                  <a:pt x="437" y="217"/>
                  <a:pt x="437" y="217"/>
                  <a:pt x="437" y="217"/>
                </a:cubicBezTo>
                <a:cubicBezTo>
                  <a:pt x="449" y="208"/>
                  <a:pt x="463" y="198"/>
                  <a:pt x="476" y="189"/>
                </a:cubicBezTo>
                <a:cubicBezTo>
                  <a:pt x="485" y="202"/>
                  <a:pt x="485" y="202"/>
                  <a:pt x="485" y="202"/>
                </a:cubicBezTo>
                <a:cubicBezTo>
                  <a:pt x="472" y="211"/>
                  <a:pt x="459" y="221"/>
                  <a:pt x="446" y="230"/>
                </a:cubicBezTo>
                <a:close/>
                <a:moveTo>
                  <a:pt x="1732" y="229"/>
                </a:moveTo>
                <a:cubicBezTo>
                  <a:pt x="1719" y="219"/>
                  <a:pt x="1706" y="210"/>
                  <a:pt x="1693" y="201"/>
                </a:cubicBezTo>
                <a:cubicBezTo>
                  <a:pt x="1702" y="188"/>
                  <a:pt x="1702" y="188"/>
                  <a:pt x="1702" y="188"/>
                </a:cubicBezTo>
                <a:cubicBezTo>
                  <a:pt x="1715" y="197"/>
                  <a:pt x="1729" y="206"/>
                  <a:pt x="1741" y="216"/>
                </a:cubicBezTo>
                <a:lnTo>
                  <a:pt x="1732" y="229"/>
                </a:lnTo>
                <a:close/>
                <a:moveTo>
                  <a:pt x="525" y="176"/>
                </a:moveTo>
                <a:cubicBezTo>
                  <a:pt x="516" y="163"/>
                  <a:pt x="516" y="163"/>
                  <a:pt x="516" y="163"/>
                </a:cubicBezTo>
                <a:cubicBezTo>
                  <a:pt x="530" y="154"/>
                  <a:pt x="544" y="146"/>
                  <a:pt x="558" y="138"/>
                </a:cubicBezTo>
                <a:cubicBezTo>
                  <a:pt x="566" y="152"/>
                  <a:pt x="566" y="152"/>
                  <a:pt x="566" y="152"/>
                </a:cubicBezTo>
                <a:cubicBezTo>
                  <a:pt x="552" y="160"/>
                  <a:pt x="538" y="168"/>
                  <a:pt x="525" y="176"/>
                </a:cubicBezTo>
                <a:close/>
                <a:moveTo>
                  <a:pt x="1653" y="175"/>
                </a:moveTo>
                <a:cubicBezTo>
                  <a:pt x="1640" y="167"/>
                  <a:pt x="1626" y="159"/>
                  <a:pt x="1612" y="151"/>
                </a:cubicBezTo>
                <a:cubicBezTo>
                  <a:pt x="1620" y="137"/>
                  <a:pt x="1620" y="137"/>
                  <a:pt x="1620" y="137"/>
                </a:cubicBezTo>
                <a:cubicBezTo>
                  <a:pt x="1634" y="145"/>
                  <a:pt x="1648" y="153"/>
                  <a:pt x="1662" y="162"/>
                </a:cubicBezTo>
                <a:lnTo>
                  <a:pt x="1653" y="175"/>
                </a:lnTo>
                <a:close/>
                <a:moveTo>
                  <a:pt x="607" y="130"/>
                </a:moveTo>
                <a:cubicBezTo>
                  <a:pt x="600" y="116"/>
                  <a:pt x="600" y="116"/>
                  <a:pt x="600" y="116"/>
                </a:cubicBezTo>
                <a:cubicBezTo>
                  <a:pt x="614" y="109"/>
                  <a:pt x="629" y="102"/>
                  <a:pt x="644" y="95"/>
                </a:cubicBezTo>
                <a:cubicBezTo>
                  <a:pt x="650" y="110"/>
                  <a:pt x="650" y="110"/>
                  <a:pt x="650" y="110"/>
                </a:cubicBezTo>
                <a:cubicBezTo>
                  <a:pt x="636" y="116"/>
                  <a:pt x="621" y="123"/>
                  <a:pt x="607" y="130"/>
                </a:cubicBezTo>
                <a:close/>
                <a:moveTo>
                  <a:pt x="1570" y="129"/>
                </a:moveTo>
                <a:cubicBezTo>
                  <a:pt x="1556" y="122"/>
                  <a:pt x="1541" y="115"/>
                  <a:pt x="1527" y="108"/>
                </a:cubicBezTo>
                <a:cubicBezTo>
                  <a:pt x="1534" y="94"/>
                  <a:pt x="1534" y="94"/>
                  <a:pt x="1534" y="94"/>
                </a:cubicBezTo>
                <a:cubicBezTo>
                  <a:pt x="1548" y="100"/>
                  <a:pt x="1563" y="107"/>
                  <a:pt x="1577" y="115"/>
                </a:cubicBezTo>
                <a:lnTo>
                  <a:pt x="1570" y="129"/>
                </a:lnTo>
                <a:close/>
                <a:moveTo>
                  <a:pt x="694" y="91"/>
                </a:moveTo>
                <a:cubicBezTo>
                  <a:pt x="688" y="76"/>
                  <a:pt x="688" y="76"/>
                  <a:pt x="688" y="76"/>
                </a:cubicBezTo>
                <a:cubicBezTo>
                  <a:pt x="703" y="70"/>
                  <a:pt x="718" y="65"/>
                  <a:pt x="733" y="60"/>
                </a:cubicBezTo>
                <a:cubicBezTo>
                  <a:pt x="738" y="75"/>
                  <a:pt x="738" y="75"/>
                  <a:pt x="738" y="75"/>
                </a:cubicBezTo>
                <a:cubicBezTo>
                  <a:pt x="724" y="80"/>
                  <a:pt x="709" y="85"/>
                  <a:pt x="694" y="91"/>
                </a:cubicBezTo>
                <a:close/>
                <a:moveTo>
                  <a:pt x="1483" y="90"/>
                </a:moveTo>
                <a:cubicBezTo>
                  <a:pt x="1468" y="84"/>
                  <a:pt x="1453" y="79"/>
                  <a:pt x="1438" y="74"/>
                </a:cubicBezTo>
                <a:cubicBezTo>
                  <a:pt x="1444" y="58"/>
                  <a:pt x="1444" y="58"/>
                  <a:pt x="1444" y="58"/>
                </a:cubicBezTo>
                <a:cubicBezTo>
                  <a:pt x="1459" y="64"/>
                  <a:pt x="1474" y="69"/>
                  <a:pt x="1489" y="75"/>
                </a:cubicBezTo>
                <a:lnTo>
                  <a:pt x="1483" y="90"/>
                </a:lnTo>
                <a:close/>
                <a:moveTo>
                  <a:pt x="784" y="60"/>
                </a:moveTo>
                <a:cubicBezTo>
                  <a:pt x="779" y="45"/>
                  <a:pt x="779" y="45"/>
                  <a:pt x="779" y="45"/>
                </a:cubicBezTo>
                <a:cubicBezTo>
                  <a:pt x="794" y="40"/>
                  <a:pt x="810" y="36"/>
                  <a:pt x="826" y="32"/>
                </a:cubicBezTo>
                <a:cubicBezTo>
                  <a:pt x="830" y="48"/>
                  <a:pt x="830" y="48"/>
                  <a:pt x="830" y="48"/>
                </a:cubicBezTo>
                <a:cubicBezTo>
                  <a:pt x="814" y="51"/>
                  <a:pt x="799" y="56"/>
                  <a:pt x="784" y="60"/>
                </a:cubicBezTo>
                <a:close/>
                <a:moveTo>
                  <a:pt x="1393" y="59"/>
                </a:moveTo>
                <a:cubicBezTo>
                  <a:pt x="1378" y="55"/>
                  <a:pt x="1363" y="51"/>
                  <a:pt x="1347" y="47"/>
                </a:cubicBezTo>
                <a:cubicBezTo>
                  <a:pt x="1351" y="31"/>
                  <a:pt x="1351" y="31"/>
                  <a:pt x="1351" y="31"/>
                </a:cubicBezTo>
                <a:cubicBezTo>
                  <a:pt x="1367" y="35"/>
                  <a:pt x="1382" y="39"/>
                  <a:pt x="1398" y="44"/>
                </a:cubicBezTo>
                <a:lnTo>
                  <a:pt x="1393" y="59"/>
                </a:lnTo>
                <a:close/>
                <a:moveTo>
                  <a:pt x="876" y="37"/>
                </a:moveTo>
                <a:cubicBezTo>
                  <a:pt x="873" y="22"/>
                  <a:pt x="873" y="22"/>
                  <a:pt x="873" y="22"/>
                </a:cubicBezTo>
                <a:cubicBezTo>
                  <a:pt x="888" y="18"/>
                  <a:pt x="904" y="16"/>
                  <a:pt x="920" y="13"/>
                </a:cubicBezTo>
                <a:cubicBezTo>
                  <a:pt x="923" y="29"/>
                  <a:pt x="923" y="29"/>
                  <a:pt x="923" y="29"/>
                </a:cubicBezTo>
                <a:cubicBezTo>
                  <a:pt x="907" y="31"/>
                  <a:pt x="891" y="34"/>
                  <a:pt x="876" y="37"/>
                </a:cubicBezTo>
                <a:close/>
                <a:moveTo>
                  <a:pt x="1301" y="37"/>
                </a:moveTo>
                <a:cubicBezTo>
                  <a:pt x="1285" y="33"/>
                  <a:pt x="1270" y="31"/>
                  <a:pt x="1254" y="28"/>
                </a:cubicBezTo>
                <a:cubicBezTo>
                  <a:pt x="1256" y="12"/>
                  <a:pt x="1256" y="12"/>
                  <a:pt x="1256" y="12"/>
                </a:cubicBezTo>
                <a:cubicBezTo>
                  <a:pt x="1272" y="15"/>
                  <a:pt x="1288" y="18"/>
                  <a:pt x="1304" y="21"/>
                </a:cubicBezTo>
                <a:lnTo>
                  <a:pt x="1301" y="37"/>
                </a:lnTo>
                <a:close/>
                <a:moveTo>
                  <a:pt x="970" y="23"/>
                </a:moveTo>
                <a:cubicBezTo>
                  <a:pt x="968" y="7"/>
                  <a:pt x="968" y="7"/>
                  <a:pt x="968" y="7"/>
                </a:cubicBezTo>
                <a:cubicBezTo>
                  <a:pt x="984" y="5"/>
                  <a:pt x="1000" y="3"/>
                  <a:pt x="1016" y="2"/>
                </a:cubicBezTo>
                <a:cubicBezTo>
                  <a:pt x="1017" y="18"/>
                  <a:pt x="1017" y="18"/>
                  <a:pt x="1017" y="18"/>
                </a:cubicBezTo>
                <a:cubicBezTo>
                  <a:pt x="1001" y="19"/>
                  <a:pt x="985" y="21"/>
                  <a:pt x="970" y="23"/>
                </a:cubicBezTo>
                <a:close/>
                <a:moveTo>
                  <a:pt x="1207" y="22"/>
                </a:moveTo>
                <a:cubicBezTo>
                  <a:pt x="1191" y="20"/>
                  <a:pt x="1175" y="19"/>
                  <a:pt x="1160" y="18"/>
                </a:cubicBezTo>
                <a:cubicBezTo>
                  <a:pt x="1161" y="2"/>
                  <a:pt x="1161" y="2"/>
                  <a:pt x="1161" y="2"/>
                </a:cubicBezTo>
                <a:cubicBezTo>
                  <a:pt x="1177" y="3"/>
                  <a:pt x="1193" y="5"/>
                  <a:pt x="1209" y="6"/>
                </a:cubicBezTo>
                <a:lnTo>
                  <a:pt x="1207" y="22"/>
                </a:lnTo>
                <a:close/>
                <a:moveTo>
                  <a:pt x="1065" y="16"/>
                </a:moveTo>
                <a:cubicBezTo>
                  <a:pt x="1064" y="0"/>
                  <a:pt x="1064" y="0"/>
                  <a:pt x="1064" y="0"/>
                </a:cubicBezTo>
                <a:cubicBezTo>
                  <a:pt x="1080" y="0"/>
                  <a:pt x="1096" y="0"/>
                  <a:pt x="1112" y="0"/>
                </a:cubicBezTo>
                <a:cubicBezTo>
                  <a:pt x="1112" y="16"/>
                  <a:pt x="1112" y="16"/>
                  <a:pt x="1112" y="16"/>
                </a:cubicBezTo>
                <a:cubicBezTo>
                  <a:pt x="1096" y="16"/>
                  <a:pt x="1080" y="16"/>
                  <a:pt x="1065" y="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" name="Freeform 62"/>
          <p:cNvSpPr>
            <a:spLocks/>
          </p:cNvSpPr>
          <p:nvPr/>
        </p:nvSpPr>
        <p:spPr bwMode="auto">
          <a:xfrm>
            <a:off x="6690886" y="355337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D2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424385" y="3304944"/>
            <a:ext cx="678451" cy="678451"/>
            <a:chOff x="6424385" y="3304944"/>
            <a:chExt cx="678451" cy="678451"/>
          </a:xfrm>
        </p:grpSpPr>
        <p:sp>
          <p:nvSpPr>
            <p:cNvPr id="16" name="Oval 60"/>
            <p:cNvSpPr>
              <a:spLocks noChangeArrowheads="1"/>
            </p:cNvSpPr>
            <p:nvPr/>
          </p:nvSpPr>
          <p:spPr bwMode="auto">
            <a:xfrm>
              <a:off x="6424385" y="3304944"/>
              <a:ext cx="678451" cy="6784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" name="Freeform 290"/>
            <p:cNvSpPr>
              <a:spLocks noChangeAspect="1" noChangeArrowheads="1"/>
            </p:cNvSpPr>
            <p:nvPr/>
          </p:nvSpPr>
          <p:spPr bwMode="auto">
            <a:xfrm>
              <a:off x="6587020" y="3519700"/>
              <a:ext cx="377569" cy="292441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54836" y="3304944"/>
            <a:ext cx="678451" cy="678451"/>
            <a:chOff x="5054836" y="3304944"/>
            <a:chExt cx="678451" cy="678451"/>
          </a:xfrm>
        </p:grpSpPr>
        <p:sp>
          <p:nvSpPr>
            <p:cNvPr id="19" name="Oval 57"/>
            <p:cNvSpPr>
              <a:spLocks noChangeArrowheads="1"/>
            </p:cNvSpPr>
            <p:nvPr/>
          </p:nvSpPr>
          <p:spPr bwMode="auto">
            <a:xfrm>
              <a:off x="5054836" y="3304944"/>
              <a:ext cx="678451" cy="678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0" name="Group 4700"/>
            <p:cNvGrpSpPr>
              <a:grpSpLocks noChangeAspect="1"/>
            </p:cNvGrpSpPr>
            <p:nvPr/>
          </p:nvGrpSpPr>
          <p:grpSpPr bwMode="auto">
            <a:xfrm>
              <a:off x="5232444" y="3473475"/>
              <a:ext cx="353390" cy="353482"/>
              <a:chOff x="3062288" y="3998912"/>
              <a:chExt cx="412750" cy="412750"/>
            </a:xfrm>
            <a:solidFill>
              <a:schemeClr val="bg1"/>
            </a:solidFill>
          </p:grpSpPr>
          <p:sp>
            <p:nvSpPr>
              <p:cNvPr id="21" name="Freeform 408"/>
              <p:cNvSpPr>
                <a:spLocks noChangeArrowheads="1"/>
              </p:cNvSpPr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2" name="Freeform 409"/>
              <p:cNvSpPr>
                <a:spLocks noChangeArrowheads="1"/>
              </p:cNvSpPr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3" name="Freeform 410"/>
              <p:cNvSpPr>
                <a:spLocks noChangeArrowheads="1"/>
              </p:cNvSpPr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" name="Freeform 411"/>
              <p:cNvSpPr>
                <a:spLocks noChangeArrowheads="1"/>
              </p:cNvSpPr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7079347" y="4213760"/>
            <a:ext cx="679354" cy="679354"/>
            <a:chOff x="7079347" y="4213760"/>
            <a:chExt cx="679354" cy="679354"/>
          </a:xfrm>
        </p:grpSpPr>
        <p:sp>
          <p:nvSpPr>
            <p:cNvPr id="26" name="Oval 65"/>
            <p:cNvSpPr>
              <a:spLocks noChangeArrowheads="1"/>
            </p:cNvSpPr>
            <p:nvPr/>
          </p:nvSpPr>
          <p:spPr bwMode="auto">
            <a:xfrm>
              <a:off x="7079347" y="4213760"/>
              <a:ext cx="679354" cy="6793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526"/>
            <p:cNvSpPr>
              <a:spLocks noChangeAspect="1" noChangeArrowheads="1"/>
            </p:cNvSpPr>
            <p:nvPr/>
          </p:nvSpPr>
          <p:spPr bwMode="auto">
            <a:xfrm>
              <a:off x="7257053" y="4343464"/>
              <a:ext cx="323943" cy="419947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417942" y="4213760"/>
            <a:ext cx="679354" cy="679354"/>
            <a:chOff x="4417942" y="4213760"/>
            <a:chExt cx="679354" cy="679354"/>
          </a:xfrm>
        </p:grpSpPr>
        <p:sp>
          <p:nvSpPr>
            <p:cNvPr id="29" name="Oval 52"/>
            <p:cNvSpPr>
              <a:spLocks noChangeArrowheads="1"/>
            </p:cNvSpPr>
            <p:nvPr/>
          </p:nvSpPr>
          <p:spPr bwMode="auto">
            <a:xfrm>
              <a:off x="4417942" y="4213760"/>
              <a:ext cx="679354" cy="6793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325"/>
            <p:cNvSpPr>
              <a:spLocks noChangeAspect="1" noChangeArrowheads="1"/>
            </p:cNvSpPr>
            <p:nvPr/>
          </p:nvSpPr>
          <p:spPr bwMode="auto">
            <a:xfrm>
              <a:off x="4609610" y="4354166"/>
              <a:ext cx="296019" cy="398543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4064012" y="2703571"/>
            <a:ext cx="1184087" cy="505859"/>
            <a:chOff x="7863168" y="3769856"/>
            <a:chExt cx="1149224" cy="683314"/>
          </a:xfrm>
        </p:grpSpPr>
        <p:cxnSp>
          <p:nvCxnSpPr>
            <p:cNvPr id="32" name="Straight Connector 31"/>
            <p:cNvCxnSpPr/>
            <p:nvPr/>
          </p:nvCxnSpPr>
          <p:spPr>
            <a:xfrm flipV="1">
              <a:off x="7863168" y="3769856"/>
              <a:ext cx="574612" cy="68331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8437780" y="3769856"/>
              <a:ext cx="57461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 flipH="1">
            <a:off x="4033663" y="2373327"/>
            <a:ext cx="6591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4689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21971" y="2491098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30629" y="2199795"/>
            <a:ext cx="1269863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Work Hard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3256767" y="4608544"/>
            <a:ext cx="9100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flipH="1">
            <a:off x="3325902" y="4287758"/>
            <a:ext cx="6591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2048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6035" y="4568329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96221" y="4277026"/>
            <a:ext cx="1308335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Think Ideas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6904526" y="2703571"/>
            <a:ext cx="1184087" cy="505859"/>
            <a:chOff x="7863168" y="3769856"/>
            <a:chExt cx="1149224" cy="683314"/>
          </a:xfrm>
        </p:grpSpPr>
        <p:cxnSp>
          <p:nvCxnSpPr>
            <p:cNvPr id="42" name="Straight Connector 41"/>
            <p:cNvCxnSpPr/>
            <p:nvPr/>
          </p:nvCxnSpPr>
          <p:spPr>
            <a:xfrm flipV="1">
              <a:off x="7863168" y="3769856"/>
              <a:ext cx="574612" cy="68331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8437780" y="3769856"/>
              <a:ext cx="57461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/>
          <p:cNvSpPr txBox="1"/>
          <p:nvPr/>
        </p:nvSpPr>
        <p:spPr>
          <a:xfrm>
            <a:off x="7459806" y="2373327"/>
            <a:ext cx="6591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3577</a:t>
            </a:r>
          </a:p>
        </p:txBody>
      </p:sp>
      <p:sp>
        <p:nvSpPr>
          <p:cNvPr id="45" name="TextBox 44"/>
          <p:cNvSpPr txBox="1"/>
          <p:nvPr/>
        </p:nvSpPr>
        <p:spPr>
          <a:xfrm flipH="1">
            <a:off x="8252133" y="2491098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8252133" y="2199795"/>
            <a:ext cx="1317953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Co-operate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4083685" y="4362820"/>
            <a:ext cx="4024630" cy="2495180"/>
            <a:chOff x="4083685" y="4362820"/>
            <a:chExt cx="4024630" cy="2495180"/>
          </a:xfrm>
        </p:grpSpPr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6827299" y="4866915"/>
              <a:ext cx="503192" cy="308961"/>
            </a:xfrm>
            <a:custGeom>
              <a:avLst/>
              <a:gdLst>
                <a:gd name="T0" fmla="*/ 224 w 400"/>
                <a:gd name="T1" fmla="*/ 0 h 246"/>
                <a:gd name="T2" fmla="*/ 106 w 400"/>
                <a:gd name="T3" fmla="*/ 94 h 246"/>
                <a:gd name="T4" fmla="*/ 84 w 400"/>
                <a:gd name="T5" fmla="*/ 91 h 246"/>
                <a:gd name="T6" fmla="*/ 0 w 400"/>
                <a:gd name="T7" fmla="*/ 169 h 246"/>
                <a:gd name="T8" fmla="*/ 84 w 400"/>
                <a:gd name="T9" fmla="*/ 246 h 246"/>
                <a:gd name="T10" fmla="*/ 342 w 400"/>
                <a:gd name="T11" fmla="*/ 246 h 246"/>
                <a:gd name="T12" fmla="*/ 400 w 400"/>
                <a:gd name="T13" fmla="*/ 193 h 246"/>
                <a:gd name="T14" fmla="*/ 342 w 400"/>
                <a:gd name="T15" fmla="*/ 139 h 246"/>
                <a:gd name="T16" fmla="*/ 338 w 400"/>
                <a:gd name="T17" fmla="*/ 139 h 246"/>
                <a:gd name="T18" fmla="*/ 342 w 400"/>
                <a:gd name="T19" fmla="*/ 109 h 246"/>
                <a:gd name="T20" fmla="*/ 224 w 400"/>
                <a:gd name="T2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0" h="246">
                  <a:moveTo>
                    <a:pt x="224" y="0"/>
                  </a:moveTo>
                  <a:cubicBezTo>
                    <a:pt x="164" y="0"/>
                    <a:pt x="114" y="41"/>
                    <a:pt x="106" y="94"/>
                  </a:cubicBezTo>
                  <a:cubicBezTo>
                    <a:pt x="99" y="92"/>
                    <a:pt x="92" y="91"/>
                    <a:pt x="84" y="91"/>
                  </a:cubicBezTo>
                  <a:cubicBezTo>
                    <a:pt x="37" y="91"/>
                    <a:pt x="0" y="126"/>
                    <a:pt x="0" y="169"/>
                  </a:cubicBezTo>
                  <a:cubicBezTo>
                    <a:pt x="0" y="212"/>
                    <a:pt x="37" y="246"/>
                    <a:pt x="84" y="246"/>
                  </a:cubicBezTo>
                  <a:cubicBezTo>
                    <a:pt x="342" y="246"/>
                    <a:pt x="342" y="246"/>
                    <a:pt x="342" y="246"/>
                  </a:cubicBezTo>
                  <a:cubicBezTo>
                    <a:pt x="374" y="246"/>
                    <a:pt x="400" y="222"/>
                    <a:pt x="400" y="193"/>
                  </a:cubicBezTo>
                  <a:cubicBezTo>
                    <a:pt x="400" y="163"/>
                    <a:pt x="374" y="139"/>
                    <a:pt x="342" y="139"/>
                  </a:cubicBezTo>
                  <a:cubicBezTo>
                    <a:pt x="341" y="139"/>
                    <a:pt x="339" y="139"/>
                    <a:pt x="338" y="139"/>
                  </a:cubicBezTo>
                  <a:cubicBezTo>
                    <a:pt x="340" y="130"/>
                    <a:pt x="342" y="119"/>
                    <a:pt x="342" y="109"/>
                  </a:cubicBezTo>
                  <a:cubicBezTo>
                    <a:pt x="342" y="49"/>
                    <a:pt x="289" y="0"/>
                    <a:pt x="2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4083685" y="6545425"/>
              <a:ext cx="4024630" cy="312575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Rectangle 12"/>
            <p:cNvSpPr>
              <a:spLocks noChangeArrowheads="1"/>
            </p:cNvSpPr>
            <p:nvPr/>
          </p:nvSpPr>
          <p:spPr bwMode="auto">
            <a:xfrm>
              <a:off x="5148789" y="4904858"/>
              <a:ext cx="1894422" cy="16459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5062063" y="4993391"/>
              <a:ext cx="266502" cy="514936"/>
            </a:xfrm>
            <a:custGeom>
              <a:avLst/>
              <a:gdLst>
                <a:gd name="T0" fmla="*/ 97 w 295"/>
                <a:gd name="T1" fmla="*/ 0 h 570"/>
                <a:gd name="T2" fmla="*/ 0 w 295"/>
                <a:gd name="T3" fmla="*/ 570 h 570"/>
                <a:gd name="T4" fmla="*/ 207 w 295"/>
                <a:gd name="T5" fmla="*/ 570 h 570"/>
                <a:gd name="T6" fmla="*/ 295 w 295"/>
                <a:gd name="T7" fmla="*/ 0 h 570"/>
                <a:gd name="T8" fmla="*/ 97 w 295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570">
                  <a:moveTo>
                    <a:pt x="97" y="0"/>
                  </a:moveTo>
                  <a:lnTo>
                    <a:pt x="0" y="570"/>
                  </a:lnTo>
                  <a:lnTo>
                    <a:pt x="207" y="570"/>
                  </a:lnTo>
                  <a:lnTo>
                    <a:pt x="295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5249066" y="4993391"/>
              <a:ext cx="258371" cy="514936"/>
            </a:xfrm>
            <a:custGeom>
              <a:avLst/>
              <a:gdLst>
                <a:gd name="T0" fmla="*/ 88 w 286"/>
                <a:gd name="T1" fmla="*/ 0 h 570"/>
                <a:gd name="T2" fmla="*/ 0 w 286"/>
                <a:gd name="T3" fmla="*/ 570 h 570"/>
                <a:gd name="T4" fmla="*/ 209 w 286"/>
                <a:gd name="T5" fmla="*/ 570 h 570"/>
                <a:gd name="T6" fmla="*/ 286 w 286"/>
                <a:gd name="T7" fmla="*/ 0 h 570"/>
                <a:gd name="T8" fmla="*/ 88 w 286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570">
                  <a:moveTo>
                    <a:pt x="88" y="0"/>
                  </a:moveTo>
                  <a:lnTo>
                    <a:pt x="0" y="570"/>
                  </a:lnTo>
                  <a:lnTo>
                    <a:pt x="209" y="570"/>
                  </a:lnTo>
                  <a:lnTo>
                    <a:pt x="286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5437876" y="4993391"/>
              <a:ext cx="247531" cy="514936"/>
            </a:xfrm>
            <a:custGeom>
              <a:avLst/>
              <a:gdLst>
                <a:gd name="T0" fmla="*/ 77 w 274"/>
                <a:gd name="T1" fmla="*/ 0 h 570"/>
                <a:gd name="T2" fmla="*/ 0 w 274"/>
                <a:gd name="T3" fmla="*/ 570 h 570"/>
                <a:gd name="T4" fmla="*/ 208 w 274"/>
                <a:gd name="T5" fmla="*/ 570 h 570"/>
                <a:gd name="T6" fmla="*/ 274 w 274"/>
                <a:gd name="T7" fmla="*/ 0 h 570"/>
                <a:gd name="T8" fmla="*/ 77 w 274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570">
                  <a:moveTo>
                    <a:pt x="77" y="0"/>
                  </a:moveTo>
                  <a:lnTo>
                    <a:pt x="0" y="570"/>
                  </a:lnTo>
                  <a:lnTo>
                    <a:pt x="208" y="570"/>
                  </a:lnTo>
                  <a:lnTo>
                    <a:pt x="274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5625782" y="4993391"/>
              <a:ext cx="238497" cy="514936"/>
            </a:xfrm>
            <a:custGeom>
              <a:avLst/>
              <a:gdLst>
                <a:gd name="T0" fmla="*/ 66 w 264"/>
                <a:gd name="T1" fmla="*/ 0 h 570"/>
                <a:gd name="T2" fmla="*/ 0 w 264"/>
                <a:gd name="T3" fmla="*/ 570 h 570"/>
                <a:gd name="T4" fmla="*/ 208 w 264"/>
                <a:gd name="T5" fmla="*/ 570 h 570"/>
                <a:gd name="T6" fmla="*/ 264 w 264"/>
                <a:gd name="T7" fmla="*/ 0 h 570"/>
                <a:gd name="T8" fmla="*/ 66 w 264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570">
                  <a:moveTo>
                    <a:pt x="66" y="0"/>
                  </a:moveTo>
                  <a:lnTo>
                    <a:pt x="0" y="570"/>
                  </a:lnTo>
                  <a:lnTo>
                    <a:pt x="208" y="570"/>
                  </a:lnTo>
                  <a:lnTo>
                    <a:pt x="264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5813689" y="4993391"/>
              <a:ext cx="213201" cy="514936"/>
            </a:xfrm>
            <a:custGeom>
              <a:avLst/>
              <a:gdLst>
                <a:gd name="T0" fmla="*/ 56 w 236"/>
                <a:gd name="T1" fmla="*/ 0 h 570"/>
                <a:gd name="T2" fmla="*/ 0 w 236"/>
                <a:gd name="T3" fmla="*/ 570 h 570"/>
                <a:gd name="T4" fmla="*/ 208 w 236"/>
                <a:gd name="T5" fmla="*/ 570 h 570"/>
                <a:gd name="T6" fmla="*/ 236 w 236"/>
                <a:gd name="T7" fmla="*/ 0 h 570"/>
                <a:gd name="T8" fmla="*/ 56 w 236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70">
                  <a:moveTo>
                    <a:pt x="56" y="0"/>
                  </a:moveTo>
                  <a:lnTo>
                    <a:pt x="0" y="570"/>
                  </a:lnTo>
                  <a:lnTo>
                    <a:pt x="208" y="570"/>
                  </a:lnTo>
                  <a:lnTo>
                    <a:pt x="23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6862531" y="4993391"/>
              <a:ext cx="267405" cy="514936"/>
            </a:xfrm>
            <a:custGeom>
              <a:avLst/>
              <a:gdLst>
                <a:gd name="T0" fmla="*/ 198 w 296"/>
                <a:gd name="T1" fmla="*/ 0 h 570"/>
                <a:gd name="T2" fmla="*/ 0 w 296"/>
                <a:gd name="T3" fmla="*/ 0 h 570"/>
                <a:gd name="T4" fmla="*/ 88 w 296"/>
                <a:gd name="T5" fmla="*/ 570 h 570"/>
                <a:gd name="T6" fmla="*/ 296 w 296"/>
                <a:gd name="T7" fmla="*/ 570 h 570"/>
                <a:gd name="T8" fmla="*/ 198 w 296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570">
                  <a:moveTo>
                    <a:pt x="198" y="0"/>
                  </a:moveTo>
                  <a:lnTo>
                    <a:pt x="0" y="0"/>
                  </a:lnTo>
                  <a:lnTo>
                    <a:pt x="88" y="570"/>
                  </a:lnTo>
                  <a:lnTo>
                    <a:pt x="296" y="57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6684563" y="4993391"/>
              <a:ext cx="257468" cy="514936"/>
            </a:xfrm>
            <a:custGeom>
              <a:avLst/>
              <a:gdLst>
                <a:gd name="T0" fmla="*/ 0 w 285"/>
                <a:gd name="T1" fmla="*/ 0 h 570"/>
                <a:gd name="T2" fmla="*/ 76 w 285"/>
                <a:gd name="T3" fmla="*/ 570 h 570"/>
                <a:gd name="T4" fmla="*/ 285 w 285"/>
                <a:gd name="T5" fmla="*/ 570 h 570"/>
                <a:gd name="T6" fmla="*/ 197 w 285"/>
                <a:gd name="T7" fmla="*/ 0 h 570"/>
                <a:gd name="T8" fmla="*/ 0 w 285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70">
                  <a:moveTo>
                    <a:pt x="0" y="0"/>
                  </a:moveTo>
                  <a:lnTo>
                    <a:pt x="76" y="570"/>
                  </a:lnTo>
                  <a:lnTo>
                    <a:pt x="285" y="570"/>
                  </a:lnTo>
                  <a:lnTo>
                    <a:pt x="1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20"/>
            <p:cNvSpPr>
              <a:spLocks/>
            </p:cNvSpPr>
            <p:nvPr/>
          </p:nvSpPr>
          <p:spPr bwMode="auto">
            <a:xfrm>
              <a:off x="6505690" y="4993391"/>
              <a:ext cx="247531" cy="514936"/>
            </a:xfrm>
            <a:custGeom>
              <a:avLst/>
              <a:gdLst>
                <a:gd name="T0" fmla="*/ 0 w 274"/>
                <a:gd name="T1" fmla="*/ 0 h 570"/>
                <a:gd name="T2" fmla="*/ 67 w 274"/>
                <a:gd name="T3" fmla="*/ 570 h 570"/>
                <a:gd name="T4" fmla="*/ 274 w 274"/>
                <a:gd name="T5" fmla="*/ 570 h 570"/>
                <a:gd name="T6" fmla="*/ 198 w 274"/>
                <a:gd name="T7" fmla="*/ 0 h 570"/>
                <a:gd name="T8" fmla="*/ 0 w 274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570">
                  <a:moveTo>
                    <a:pt x="0" y="0"/>
                  </a:moveTo>
                  <a:lnTo>
                    <a:pt x="67" y="570"/>
                  </a:lnTo>
                  <a:lnTo>
                    <a:pt x="274" y="570"/>
                  </a:lnTo>
                  <a:lnTo>
                    <a:pt x="1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21"/>
            <p:cNvSpPr>
              <a:spLocks/>
            </p:cNvSpPr>
            <p:nvPr/>
          </p:nvSpPr>
          <p:spPr bwMode="auto">
            <a:xfrm>
              <a:off x="6326818" y="4993391"/>
              <a:ext cx="239400" cy="514936"/>
            </a:xfrm>
            <a:custGeom>
              <a:avLst/>
              <a:gdLst>
                <a:gd name="T0" fmla="*/ 0 w 265"/>
                <a:gd name="T1" fmla="*/ 0 h 570"/>
                <a:gd name="T2" fmla="*/ 56 w 265"/>
                <a:gd name="T3" fmla="*/ 570 h 570"/>
                <a:gd name="T4" fmla="*/ 265 w 265"/>
                <a:gd name="T5" fmla="*/ 570 h 570"/>
                <a:gd name="T6" fmla="*/ 198 w 265"/>
                <a:gd name="T7" fmla="*/ 0 h 570"/>
                <a:gd name="T8" fmla="*/ 0 w 265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570">
                  <a:moveTo>
                    <a:pt x="0" y="0"/>
                  </a:moveTo>
                  <a:lnTo>
                    <a:pt x="56" y="570"/>
                  </a:lnTo>
                  <a:lnTo>
                    <a:pt x="265" y="570"/>
                  </a:lnTo>
                  <a:lnTo>
                    <a:pt x="19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22"/>
            <p:cNvSpPr>
              <a:spLocks/>
            </p:cNvSpPr>
            <p:nvPr/>
          </p:nvSpPr>
          <p:spPr bwMode="auto">
            <a:xfrm>
              <a:off x="6165110" y="4993391"/>
              <a:ext cx="212298" cy="514936"/>
            </a:xfrm>
            <a:custGeom>
              <a:avLst/>
              <a:gdLst>
                <a:gd name="T0" fmla="*/ 0 w 235"/>
                <a:gd name="T1" fmla="*/ 0 h 570"/>
                <a:gd name="T2" fmla="*/ 28 w 235"/>
                <a:gd name="T3" fmla="*/ 570 h 570"/>
                <a:gd name="T4" fmla="*/ 235 w 235"/>
                <a:gd name="T5" fmla="*/ 570 h 570"/>
                <a:gd name="T6" fmla="*/ 179 w 235"/>
                <a:gd name="T7" fmla="*/ 0 h 570"/>
                <a:gd name="T8" fmla="*/ 0 w 235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570">
                  <a:moveTo>
                    <a:pt x="0" y="0"/>
                  </a:moveTo>
                  <a:lnTo>
                    <a:pt x="28" y="570"/>
                  </a:lnTo>
                  <a:lnTo>
                    <a:pt x="235" y="570"/>
                  </a:lnTo>
                  <a:lnTo>
                    <a:pt x="1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23"/>
            <p:cNvSpPr>
              <a:spLocks/>
            </p:cNvSpPr>
            <p:nvPr/>
          </p:nvSpPr>
          <p:spPr bwMode="auto">
            <a:xfrm>
              <a:off x="6001595" y="4993391"/>
              <a:ext cx="188810" cy="514936"/>
            </a:xfrm>
            <a:custGeom>
              <a:avLst/>
              <a:gdLst>
                <a:gd name="T0" fmla="*/ 163 w 209"/>
                <a:gd name="T1" fmla="*/ 0 h 570"/>
                <a:gd name="T2" fmla="*/ 104 w 209"/>
                <a:gd name="T3" fmla="*/ 0 h 570"/>
                <a:gd name="T4" fmla="*/ 46 w 209"/>
                <a:gd name="T5" fmla="*/ 0 h 570"/>
                <a:gd name="T6" fmla="*/ 28 w 209"/>
                <a:gd name="T7" fmla="*/ 0 h 570"/>
                <a:gd name="T8" fmla="*/ 0 w 209"/>
                <a:gd name="T9" fmla="*/ 570 h 570"/>
                <a:gd name="T10" fmla="*/ 104 w 209"/>
                <a:gd name="T11" fmla="*/ 570 h 570"/>
                <a:gd name="T12" fmla="*/ 209 w 209"/>
                <a:gd name="T13" fmla="*/ 570 h 570"/>
                <a:gd name="T14" fmla="*/ 181 w 209"/>
                <a:gd name="T15" fmla="*/ 0 h 570"/>
                <a:gd name="T16" fmla="*/ 163 w 209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570">
                  <a:moveTo>
                    <a:pt x="163" y="0"/>
                  </a:moveTo>
                  <a:lnTo>
                    <a:pt x="104" y="0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0" y="570"/>
                  </a:lnTo>
                  <a:lnTo>
                    <a:pt x="104" y="570"/>
                  </a:lnTo>
                  <a:lnTo>
                    <a:pt x="209" y="570"/>
                  </a:lnTo>
                  <a:lnTo>
                    <a:pt x="181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5062063" y="5508326"/>
              <a:ext cx="187003" cy="93050"/>
            </a:xfrm>
            <a:custGeom>
              <a:avLst/>
              <a:gdLst>
                <a:gd name="T0" fmla="*/ 75 w 149"/>
                <a:gd name="T1" fmla="*/ 74 h 74"/>
                <a:gd name="T2" fmla="*/ 149 w 149"/>
                <a:gd name="T3" fmla="*/ 0 h 74"/>
                <a:gd name="T4" fmla="*/ 0 w 149"/>
                <a:gd name="T5" fmla="*/ 0 h 74"/>
                <a:gd name="T6" fmla="*/ 75 w 149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74">
                  <a:moveTo>
                    <a:pt x="75" y="74"/>
                  </a:moveTo>
                  <a:cubicBezTo>
                    <a:pt x="116" y="74"/>
                    <a:pt x="149" y="41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3" y="74"/>
                    <a:pt x="75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5249066" y="5508326"/>
              <a:ext cx="188810" cy="93050"/>
            </a:xfrm>
            <a:custGeom>
              <a:avLst/>
              <a:gdLst>
                <a:gd name="T0" fmla="*/ 75 w 150"/>
                <a:gd name="T1" fmla="*/ 74 h 74"/>
                <a:gd name="T2" fmla="*/ 150 w 150"/>
                <a:gd name="T3" fmla="*/ 0 h 74"/>
                <a:gd name="T4" fmla="*/ 0 w 150"/>
                <a:gd name="T5" fmla="*/ 0 h 74"/>
                <a:gd name="T6" fmla="*/ 75 w 150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74">
                  <a:moveTo>
                    <a:pt x="75" y="74"/>
                  </a:moveTo>
                  <a:cubicBezTo>
                    <a:pt x="116" y="74"/>
                    <a:pt x="150" y="41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4" y="74"/>
                    <a:pt x="75" y="7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5437876" y="5508326"/>
              <a:ext cx="187906" cy="93050"/>
            </a:xfrm>
            <a:custGeom>
              <a:avLst/>
              <a:gdLst>
                <a:gd name="T0" fmla="*/ 75 w 149"/>
                <a:gd name="T1" fmla="*/ 74 h 74"/>
                <a:gd name="T2" fmla="*/ 149 w 149"/>
                <a:gd name="T3" fmla="*/ 0 h 74"/>
                <a:gd name="T4" fmla="*/ 0 w 149"/>
                <a:gd name="T5" fmla="*/ 0 h 74"/>
                <a:gd name="T6" fmla="*/ 75 w 149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74">
                  <a:moveTo>
                    <a:pt x="75" y="74"/>
                  </a:moveTo>
                  <a:cubicBezTo>
                    <a:pt x="116" y="74"/>
                    <a:pt x="149" y="41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3" y="74"/>
                    <a:pt x="75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5625782" y="5508326"/>
              <a:ext cx="187906" cy="93050"/>
            </a:xfrm>
            <a:custGeom>
              <a:avLst/>
              <a:gdLst>
                <a:gd name="T0" fmla="*/ 75 w 150"/>
                <a:gd name="T1" fmla="*/ 74 h 74"/>
                <a:gd name="T2" fmla="*/ 150 w 150"/>
                <a:gd name="T3" fmla="*/ 0 h 74"/>
                <a:gd name="T4" fmla="*/ 0 w 150"/>
                <a:gd name="T5" fmla="*/ 0 h 74"/>
                <a:gd name="T6" fmla="*/ 75 w 150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74">
                  <a:moveTo>
                    <a:pt x="75" y="74"/>
                  </a:moveTo>
                  <a:cubicBezTo>
                    <a:pt x="116" y="74"/>
                    <a:pt x="150" y="41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4" y="74"/>
                    <a:pt x="75" y="7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auto">
            <a:xfrm>
              <a:off x="5813689" y="5508326"/>
              <a:ext cx="187906" cy="93050"/>
            </a:xfrm>
            <a:custGeom>
              <a:avLst/>
              <a:gdLst>
                <a:gd name="T0" fmla="*/ 75 w 149"/>
                <a:gd name="T1" fmla="*/ 74 h 74"/>
                <a:gd name="T2" fmla="*/ 149 w 149"/>
                <a:gd name="T3" fmla="*/ 0 h 74"/>
                <a:gd name="T4" fmla="*/ 0 w 149"/>
                <a:gd name="T5" fmla="*/ 0 h 74"/>
                <a:gd name="T6" fmla="*/ 75 w 149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74">
                  <a:moveTo>
                    <a:pt x="75" y="74"/>
                  </a:moveTo>
                  <a:cubicBezTo>
                    <a:pt x="116" y="74"/>
                    <a:pt x="149" y="41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3" y="74"/>
                    <a:pt x="75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6001595" y="5508326"/>
              <a:ext cx="188810" cy="93050"/>
            </a:xfrm>
            <a:custGeom>
              <a:avLst/>
              <a:gdLst>
                <a:gd name="T0" fmla="*/ 75 w 150"/>
                <a:gd name="T1" fmla="*/ 74 h 74"/>
                <a:gd name="T2" fmla="*/ 150 w 150"/>
                <a:gd name="T3" fmla="*/ 0 h 74"/>
                <a:gd name="T4" fmla="*/ 0 w 150"/>
                <a:gd name="T5" fmla="*/ 0 h 74"/>
                <a:gd name="T6" fmla="*/ 75 w 150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74">
                  <a:moveTo>
                    <a:pt x="75" y="74"/>
                  </a:moveTo>
                  <a:cubicBezTo>
                    <a:pt x="116" y="74"/>
                    <a:pt x="150" y="41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4" y="74"/>
                    <a:pt x="75" y="7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6190405" y="5508326"/>
              <a:ext cx="187003" cy="93050"/>
            </a:xfrm>
            <a:custGeom>
              <a:avLst/>
              <a:gdLst>
                <a:gd name="T0" fmla="*/ 74 w 149"/>
                <a:gd name="T1" fmla="*/ 74 h 74"/>
                <a:gd name="T2" fmla="*/ 149 w 149"/>
                <a:gd name="T3" fmla="*/ 0 h 74"/>
                <a:gd name="T4" fmla="*/ 0 w 149"/>
                <a:gd name="T5" fmla="*/ 0 h 74"/>
                <a:gd name="T6" fmla="*/ 74 w 149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74">
                  <a:moveTo>
                    <a:pt x="74" y="74"/>
                  </a:moveTo>
                  <a:cubicBezTo>
                    <a:pt x="116" y="74"/>
                    <a:pt x="149" y="41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3" y="74"/>
                    <a:pt x="74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6377408" y="5508326"/>
              <a:ext cx="188810" cy="93050"/>
            </a:xfrm>
            <a:custGeom>
              <a:avLst/>
              <a:gdLst>
                <a:gd name="T0" fmla="*/ 75 w 150"/>
                <a:gd name="T1" fmla="*/ 74 h 74"/>
                <a:gd name="T2" fmla="*/ 150 w 150"/>
                <a:gd name="T3" fmla="*/ 0 h 74"/>
                <a:gd name="T4" fmla="*/ 0 w 150"/>
                <a:gd name="T5" fmla="*/ 0 h 74"/>
                <a:gd name="T6" fmla="*/ 75 w 150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74">
                  <a:moveTo>
                    <a:pt x="75" y="74"/>
                  </a:moveTo>
                  <a:cubicBezTo>
                    <a:pt x="116" y="74"/>
                    <a:pt x="150" y="41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4" y="74"/>
                    <a:pt x="75" y="7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6566218" y="5508326"/>
              <a:ext cx="187003" cy="93050"/>
            </a:xfrm>
            <a:custGeom>
              <a:avLst/>
              <a:gdLst>
                <a:gd name="T0" fmla="*/ 74 w 149"/>
                <a:gd name="T1" fmla="*/ 74 h 74"/>
                <a:gd name="T2" fmla="*/ 149 w 149"/>
                <a:gd name="T3" fmla="*/ 0 h 74"/>
                <a:gd name="T4" fmla="*/ 0 w 149"/>
                <a:gd name="T5" fmla="*/ 0 h 74"/>
                <a:gd name="T6" fmla="*/ 74 w 149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74">
                  <a:moveTo>
                    <a:pt x="74" y="74"/>
                  </a:moveTo>
                  <a:cubicBezTo>
                    <a:pt x="116" y="74"/>
                    <a:pt x="149" y="41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3" y="74"/>
                    <a:pt x="74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6753221" y="5508326"/>
              <a:ext cx="188810" cy="93050"/>
            </a:xfrm>
            <a:custGeom>
              <a:avLst/>
              <a:gdLst>
                <a:gd name="T0" fmla="*/ 75 w 150"/>
                <a:gd name="T1" fmla="*/ 74 h 74"/>
                <a:gd name="T2" fmla="*/ 150 w 150"/>
                <a:gd name="T3" fmla="*/ 0 h 74"/>
                <a:gd name="T4" fmla="*/ 0 w 150"/>
                <a:gd name="T5" fmla="*/ 0 h 74"/>
                <a:gd name="T6" fmla="*/ 75 w 150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74">
                  <a:moveTo>
                    <a:pt x="75" y="74"/>
                  </a:moveTo>
                  <a:cubicBezTo>
                    <a:pt x="116" y="74"/>
                    <a:pt x="150" y="41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4" y="74"/>
                    <a:pt x="75" y="7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6942030" y="5508326"/>
              <a:ext cx="187906" cy="93050"/>
            </a:xfrm>
            <a:custGeom>
              <a:avLst/>
              <a:gdLst>
                <a:gd name="T0" fmla="*/ 74 w 149"/>
                <a:gd name="T1" fmla="*/ 74 h 74"/>
                <a:gd name="T2" fmla="*/ 149 w 149"/>
                <a:gd name="T3" fmla="*/ 0 h 74"/>
                <a:gd name="T4" fmla="*/ 0 w 149"/>
                <a:gd name="T5" fmla="*/ 0 h 74"/>
                <a:gd name="T6" fmla="*/ 74 w 149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74">
                  <a:moveTo>
                    <a:pt x="74" y="74"/>
                  </a:moveTo>
                  <a:cubicBezTo>
                    <a:pt x="116" y="74"/>
                    <a:pt x="149" y="41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33" y="74"/>
                    <a:pt x="74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Rectangle 35"/>
            <p:cNvSpPr>
              <a:spLocks noChangeArrowheads="1"/>
            </p:cNvSpPr>
            <p:nvPr/>
          </p:nvSpPr>
          <p:spPr bwMode="auto">
            <a:xfrm>
              <a:off x="5148789" y="4826263"/>
              <a:ext cx="1894422" cy="1011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Rectangle 36"/>
            <p:cNvSpPr>
              <a:spLocks noChangeArrowheads="1"/>
            </p:cNvSpPr>
            <p:nvPr/>
          </p:nvSpPr>
          <p:spPr bwMode="auto">
            <a:xfrm>
              <a:off x="5148789" y="4902148"/>
              <a:ext cx="1894422" cy="4878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5394513" y="4608544"/>
              <a:ext cx="43363" cy="24572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Rectangle 38"/>
            <p:cNvSpPr>
              <a:spLocks noChangeArrowheads="1"/>
            </p:cNvSpPr>
            <p:nvPr/>
          </p:nvSpPr>
          <p:spPr bwMode="auto">
            <a:xfrm>
              <a:off x="6732442" y="4608544"/>
              <a:ext cx="43363" cy="24572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Rectangle 41"/>
            <p:cNvSpPr>
              <a:spLocks noChangeArrowheads="1"/>
            </p:cNvSpPr>
            <p:nvPr/>
          </p:nvSpPr>
          <p:spPr bwMode="auto">
            <a:xfrm>
              <a:off x="5296946" y="4362820"/>
              <a:ext cx="1582750" cy="3821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Freeform 42"/>
            <p:cNvSpPr>
              <a:spLocks noEditPoints="1"/>
            </p:cNvSpPr>
            <p:nvPr/>
          </p:nvSpPr>
          <p:spPr bwMode="auto">
            <a:xfrm>
              <a:off x="5296946" y="4362820"/>
              <a:ext cx="1582750" cy="382137"/>
            </a:xfrm>
            <a:custGeom>
              <a:avLst/>
              <a:gdLst>
                <a:gd name="T0" fmla="*/ 1713 w 1752"/>
                <a:gd name="T1" fmla="*/ 38 h 423"/>
                <a:gd name="T2" fmla="*/ 1713 w 1752"/>
                <a:gd name="T3" fmla="*/ 384 h 423"/>
                <a:gd name="T4" fmla="*/ 39 w 1752"/>
                <a:gd name="T5" fmla="*/ 384 h 423"/>
                <a:gd name="T6" fmla="*/ 39 w 1752"/>
                <a:gd name="T7" fmla="*/ 38 h 423"/>
                <a:gd name="T8" fmla="*/ 1713 w 1752"/>
                <a:gd name="T9" fmla="*/ 38 h 423"/>
                <a:gd name="T10" fmla="*/ 1752 w 1752"/>
                <a:gd name="T11" fmla="*/ 0 h 423"/>
                <a:gd name="T12" fmla="*/ 0 w 1752"/>
                <a:gd name="T13" fmla="*/ 0 h 423"/>
                <a:gd name="T14" fmla="*/ 0 w 1752"/>
                <a:gd name="T15" fmla="*/ 423 h 423"/>
                <a:gd name="T16" fmla="*/ 1752 w 1752"/>
                <a:gd name="T17" fmla="*/ 423 h 423"/>
                <a:gd name="T18" fmla="*/ 1752 w 1752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2" h="423">
                  <a:moveTo>
                    <a:pt x="1713" y="38"/>
                  </a:moveTo>
                  <a:lnTo>
                    <a:pt x="1713" y="384"/>
                  </a:lnTo>
                  <a:lnTo>
                    <a:pt x="39" y="384"/>
                  </a:lnTo>
                  <a:lnTo>
                    <a:pt x="39" y="38"/>
                  </a:lnTo>
                  <a:lnTo>
                    <a:pt x="1713" y="38"/>
                  </a:lnTo>
                  <a:close/>
                  <a:moveTo>
                    <a:pt x="1752" y="0"/>
                  </a:moveTo>
                  <a:lnTo>
                    <a:pt x="0" y="0"/>
                  </a:lnTo>
                  <a:lnTo>
                    <a:pt x="0" y="423"/>
                  </a:lnTo>
                  <a:lnTo>
                    <a:pt x="1752" y="423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Freeform 43"/>
            <p:cNvSpPr>
              <a:spLocks noEditPoints="1"/>
            </p:cNvSpPr>
            <p:nvPr/>
          </p:nvSpPr>
          <p:spPr bwMode="auto">
            <a:xfrm>
              <a:off x="5296946" y="4362820"/>
              <a:ext cx="1582750" cy="382137"/>
            </a:xfrm>
            <a:custGeom>
              <a:avLst/>
              <a:gdLst>
                <a:gd name="T0" fmla="*/ 1713 w 1752"/>
                <a:gd name="T1" fmla="*/ 38 h 423"/>
                <a:gd name="T2" fmla="*/ 1713 w 1752"/>
                <a:gd name="T3" fmla="*/ 384 h 423"/>
                <a:gd name="T4" fmla="*/ 39 w 1752"/>
                <a:gd name="T5" fmla="*/ 384 h 423"/>
                <a:gd name="T6" fmla="*/ 39 w 1752"/>
                <a:gd name="T7" fmla="*/ 38 h 423"/>
                <a:gd name="T8" fmla="*/ 1713 w 1752"/>
                <a:gd name="T9" fmla="*/ 38 h 423"/>
                <a:gd name="T10" fmla="*/ 1752 w 1752"/>
                <a:gd name="T11" fmla="*/ 0 h 423"/>
                <a:gd name="T12" fmla="*/ 0 w 1752"/>
                <a:gd name="T13" fmla="*/ 0 h 423"/>
                <a:gd name="T14" fmla="*/ 0 w 1752"/>
                <a:gd name="T15" fmla="*/ 423 h 423"/>
                <a:gd name="T16" fmla="*/ 1752 w 1752"/>
                <a:gd name="T17" fmla="*/ 423 h 423"/>
                <a:gd name="T18" fmla="*/ 1752 w 1752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2" h="423">
                  <a:moveTo>
                    <a:pt x="1713" y="38"/>
                  </a:moveTo>
                  <a:lnTo>
                    <a:pt x="1713" y="384"/>
                  </a:lnTo>
                  <a:lnTo>
                    <a:pt x="39" y="384"/>
                  </a:lnTo>
                  <a:lnTo>
                    <a:pt x="39" y="38"/>
                  </a:lnTo>
                  <a:lnTo>
                    <a:pt x="1713" y="38"/>
                  </a:lnTo>
                  <a:moveTo>
                    <a:pt x="1752" y="0"/>
                  </a:moveTo>
                  <a:lnTo>
                    <a:pt x="0" y="0"/>
                  </a:lnTo>
                  <a:lnTo>
                    <a:pt x="0" y="423"/>
                  </a:lnTo>
                  <a:lnTo>
                    <a:pt x="1752" y="423"/>
                  </a:lnTo>
                  <a:lnTo>
                    <a:pt x="17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Rectangle 44"/>
            <p:cNvSpPr>
              <a:spLocks noChangeArrowheads="1"/>
            </p:cNvSpPr>
            <p:nvPr/>
          </p:nvSpPr>
          <p:spPr bwMode="auto">
            <a:xfrm>
              <a:off x="5296946" y="5707073"/>
              <a:ext cx="1029872" cy="68929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47"/>
            <p:cNvSpPr>
              <a:spLocks noEditPoints="1"/>
            </p:cNvSpPr>
            <p:nvPr/>
          </p:nvSpPr>
          <p:spPr bwMode="auto">
            <a:xfrm>
              <a:off x="5271651" y="5681778"/>
              <a:ext cx="1080462" cy="739882"/>
            </a:xfrm>
            <a:custGeom>
              <a:avLst/>
              <a:gdLst>
                <a:gd name="T0" fmla="*/ 1196 w 1196"/>
                <a:gd name="T1" fmla="*/ 819 h 819"/>
                <a:gd name="T2" fmla="*/ 0 w 1196"/>
                <a:gd name="T3" fmla="*/ 819 h 819"/>
                <a:gd name="T4" fmla="*/ 0 w 1196"/>
                <a:gd name="T5" fmla="*/ 0 h 819"/>
                <a:gd name="T6" fmla="*/ 1196 w 1196"/>
                <a:gd name="T7" fmla="*/ 0 h 819"/>
                <a:gd name="T8" fmla="*/ 1196 w 1196"/>
                <a:gd name="T9" fmla="*/ 819 h 819"/>
                <a:gd name="T10" fmla="*/ 55 w 1196"/>
                <a:gd name="T11" fmla="*/ 764 h 819"/>
                <a:gd name="T12" fmla="*/ 1142 w 1196"/>
                <a:gd name="T13" fmla="*/ 764 h 819"/>
                <a:gd name="T14" fmla="*/ 1142 w 1196"/>
                <a:gd name="T15" fmla="*/ 54 h 819"/>
                <a:gd name="T16" fmla="*/ 55 w 1196"/>
                <a:gd name="T17" fmla="*/ 54 h 819"/>
                <a:gd name="T18" fmla="*/ 55 w 1196"/>
                <a:gd name="T19" fmla="*/ 764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6" h="819">
                  <a:moveTo>
                    <a:pt x="1196" y="819"/>
                  </a:moveTo>
                  <a:lnTo>
                    <a:pt x="0" y="819"/>
                  </a:lnTo>
                  <a:lnTo>
                    <a:pt x="0" y="0"/>
                  </a:lnTo>
                  <a:lnTo>
                    <a:pt x="1196" y="0"/>
                  </a:lnTo>
                  <a:lnTo>
                    <a:pt x="1196" y="819"/>
                  </a:lnTo>
                  <a:close/>
                  <a:moveTo>
                    <a:pt x="55" y="764"/>
                  </a:moveTo>
                  <a:lnTo>
                    <a:pt x="1142" y="764"/>
                  </a:lnTo>
                  <a:lnTo>
                    <a:pt x="1142" y="54"/>
                  </a:lnTo>
                  <a:lnTo>
                    <a:pt x="55" y="54"/>
                  </a:lnTo>
                  <a:lnTo>
                    <a:pt x="55" y="76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Rectangle 48"/>
            <p:cNvSpPr>
              <a:spLocks noChangeArrowheads="1"/>
            </p:cNvSpPr>
            <p:nvPr/>
          </p:nvSpPr>
          <p:spPr bwMode="auto">
            <a:xfrm>
              <a:off x="6483105" y="5681778"/>
              <a:ext cx="430017" cy="86906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3" name="Freeform 51"/>
            <p:cNvSpPr>
              <a:spLocks noEditPoints="1"/>
            </p:cNvSpPr>
            <p:nvPr/>
          </p:nvSpPr>
          <p:spPr bwMode="auto">
            <a:xfrm>
              <a:off x="6483105" y="5681778"/>
              <a:ext cx="430017" cy="869067"/>
            </a:xfrm>
            <a:custGeom>
              <a:avLst/>
              <a:gdLst>
                <a:gd name="T0" fmla="*/ 0 w 476"/>
                <a:gd name="T1" fmla="*/ 0 h 962"/>
                <a:gd name="T2" fmla="*/ 0 w 476"/>
                <a:gd name="T3" fmla="*/ 962 h 962"/>
                <a:gd name="T4" fmla="*/ 476 w 476"/>
                <a:gd name="T5" fmla="*/ 962 h 962"/>
                <a:gd name="T6" fmla="*/ 476 w 476"/>
                <a:gd name="T7" fmla="*/ 0 h 962"/>
                <a:gd name="T8" fmla="*/ 0 w 476"/>
                <a:gd name="T9" fmla="*/ 0 h 962"/>
                <a:gd name="T10" fmla="*/ 422 w 476"/>
                <a:gd name="T11" fmla="*/ 54 h 962"/>
                <a:gd name="T12" fmla="*/ 422 w 476"/>
                <a:gd name="T13" fmla="*/ 454 h 962"/>
                <a:gd name="T14" fmla="*/ 223 w 476"/>
                <a:gd name="T15" fmla="*/ 454 h 962"/>
                <a:gd name="T16" fmla="*/ 223 w 476"/>
                <a:gd name="T17" fmla="*/ 420 h 962"/>
                <a:gd name="T18" fmla="*/ 102 w 476"/>
                <a:gd name="T19" fmla="*/ 420 h 962"/>
                <a:gd name="T20" fmla="*/ 102 w 476"/>
                <a:gd name="T21" fmla="*/ 454 h 962"/>
                <a:gd name="T22" fmla="*/ 54 w 476"/>
                <a:gd name="T23" fmla="*/ 454 h 962"/>
                <a:gd name="T24" fmla="*/ 54 w 476"/>
                <a:gd name="T25" fmla="*/ 54 h 962"/>
                <a:gd name="T26" fmla="*/ 422 w 476"/>
                <a:gd name="T27" fmla="*/ 54 h 962"/>
                <a:gd name="T28" fmla="*/ 54 w 476"/>
                <a:gd name="T29" fmla="*/ 908 h 962"/>
                <a:gd name="T30" fmla="*/ 54 w 476"/>
                <a:gd name="T31" fmla="*/ 508 h 962"/>
                <a:gd name="T32" fmla="*/ 102 w 476"/>
                <a:gd name="T33" fmla="*/ 508 h 962"/>
                <a:gd name="T34" fmla="*/ 102 w 476"/>
                <a:gd name="T35" fmla="*/ 541 h 962"/>
                <a:gd name="T36" fmla="*/ 223 w 476"/>
                <a:gd name="T37" fmla="*/ 541 h 962"/>
                <a:gd name="T38" fmla="*/ 223 w 476"/>
                <a:gd name="T39" fmla="*/ 508 h 962"/>
                <a:gd name="T40" fmla="*/ 422 w 476"/>
                <a:gd name="T41" fmla="*/ 508 h 962"/>
                <a:gd name="T42" fmla="*/ 422 w 476"/>
                <a:gd name="T43" fmla="*/ 908 h 962"/>
                <a:gd name="T44" fmla="*/ 54 w 476"/>
                <a:gd name="T45" fmla="*/ 90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6" h="962">
                  <a:moveTo>
                    <a:pt x="0" y="0"/>
                  </a:moveTo>
                  <a:lnTo>
                    <a:pt x="0" y="962"/>
                  </a:lnTo>
                  <a:lnTo>
                    <a:pt x="476" y="962"/>
                  </a:lnTo>
                  <a:lnTo>
                    <a:pt x="476" y="0"/>
                  </a:lnTo>
                  <a:lnTo>
                    <a:pt x="0" y="0"/>
                  </a:lnTo>
                  <a:close/>
                  <a:moveTo>
                    <a:pt x="422" y="54"/>
                  </a:moveTo>
                  <a:lnTo>
                    <a:pt x="422" y="454"/>
                  </a:lnTo>
                  <a:lnTo>
                    <a:pt x="223" y="454"/>
                  </a:lnTo>
                  <a:lnTo>
                    <a:pt x="223" y="420"/>
                  </a:lnTo>
                  <a:lnTo>
                    <a:pt x="102" y="420"/>
                  </a:lnTo>
                  <a:lnTo>
                    <a:pt x="102" y="454"/>
                  </a:lnTo>
                  <a:lnTo>
                    <a:pt x="54" y="454"/>
                  </a:lnTo>
                  <a:lnTo>
                    <a:pt x="54" y="54"/>
                  </a:lnTo>
                  <a:lnTo>
                    <a:pt x="422" y="54"/>
                  </a:lnTo>
                  <a:close/>
                  <a:moveTo>
                    <a:pt x="54" y="908"/>
                  </a:moveTo>
                  <a:lnTo>
                    <a:pt x="54" y="508"/>
                  </a:lnTo>
                  <a:lnTo>
                    <a:pt x="102" y="508"/>
                  </a:lnTo>
                  <a:lnTo>
                    <a:pt x="102" y="541"/>
                  </a:lnTo>
                  <a:lnTo>
                    <a:pt x="223" y="541"/>
                  </a:lnTo>
                  <a:lnTo>
                    <a:pt x="223" y="508"/>
                  </a:lnTo>
                  <a:lnTo>
                    <a:pt x="422" y="508"/>
                  </a:lnTo>
                  <a:lnTo>
                    <a:pt x="422" y="908"/>
                  </a:lnTo>
                  <a:lnTo>
                    <a:pt x="54" y="90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348441" y="4380596"/>
              <a:ext cx="145905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B393">
                      <a:lumMod val="50000"/>
                    </a:srgb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Passion Shop</a:t>
              </a:r>
            </a:p>
          </p:txBody>
        </p:sp>
      </p:grpSp>
      <p:cxnSp>
        <p:nvCxnSpPr>
          <p:cNvPr id="85" name="Straight Connector 84"/>
          <p:cNvCxnSpPr/>
          <p:nvPr/>
        </p:nvCxnSpPr>
        <p:spPr>
          <a:xfrm>
            <a:off x="8021588" y="4608544"/>
            <a:ext cx="9100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8203328" y="4287758"/>
            <a:ext cx="6591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3699</a:t>
            </a:r>
          </a:p>
        </p:txBody>
      </p:sp>
      <p:sp>
        <p:nvSpPr>
          <p:cNvPr id="87" name="TextBox 86"/>
          <p:cNvSpPr txBox="1"/>
          <p:nvPr/>
        </p:nvSpPr>
        <p:spPr>
          <a:xfrm flipH="1">
            <a:off x="9083830" y="4568329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8" name="TextBox 87"/>
          <p:cNvSpPr txBox="1"/>
          <p:nvPr/>
        </p:nvSpPr>
        <p:spPr>
          <a:xfrm flipH="1">
            <a:off x="9083830" y="4277026"/>
            <a:ext cx="1499092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Support 24/7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30" name="Group 129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31" name="Diamond 130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2" name="Diamond 131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3" name="Diamond 132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4" name="Diamond 133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5" name="Diamond 134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51829141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4" grpId="0"/>
          <p:bldP spid="35" grpId="0"/>
          <p:bldP spid="36" grpId="0"/>
          <p:bldP spid="38" grpId="0"/>
          <p:bldP spid="39" grpId="0"/>
          <p:bldP spid="40" grpId="0"/>
          <p:bldP spid="44" grpId="0"/>
          <p:bldP spid="45" grpId="0"/>
          <p:bldP spid="46" grpId="0"/>
          <p:bldP spid="86" grpId="0"/>
          <p:bldP spid="87" grpId="0"/>
          <p:bldP spid="88" grpId="0"/>
          <p:bldP spid="129" grpId="0"/>
          <p:bldP spid="1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4" grpId="0"/>
          <p:bldP spid="35" grpId="0"/>
          <p:bldP spid="36" grpId="0"/>
          <p:bldP spid="38" grpId="0"/>
          <p:bldP spid="39" grpId="0"/>
          <p:bldP spid="40" grpId="0"/>
          <p:bldP spid="44" grpId="0"/>
          <p:bldP spid="45" grpId="0"/>
          <p:bldP spid="46" grpId="0"/>
          <p:bldP spid="86" grpId="0"/>
          <p:bldP spid="87" grpId="0"/>
          <p:bldP spid="88" grpId="0"/>
          <p:bldP spid="129" grpId="0"/>
          <p:bldP spid="1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88732" y="2085286"/>
            <a:ext cx="4585051" cy="2596807"/>
            <a:chOff x="388732" y="2085286"/>
            <a:chExt cx="4585051" cy="2596807"/>
          </a:xfrm>
        </p:grpSpPr>
        <p:grpSp>
          <p:nvGrpSpPr>
            <p:cNvPr id="19" name="Group 18"/>
            <p:cNvGrpSpPr/>
            <p:nvPr/>
          </p:nvGrpSpPr>
          <p:grpSpPr>
            <a:xfrm>
              <a:off x="644383" y="2320097"/>
              <a:ext cx="4087643" cy="2056326"/>
              <a:chOff x="1176338" y="1449388"/>
              <a:chExt cx="4670426" cy="2349500"/>
            </a:xfrm>
            <a:solidFill>
              <a:schemeClr val="bg1">
                <a:lumMod val="85000"/>
              </a:schemeClr>
            </a:solidFill>
          </p:grpSpPr>
          <p:sp>
            <p:nvSpPr>
              <p:cNvPr id="38" name="Freeform 10"/>
              <p:cNvSpPr>
                <a:spLocks noEditPoints="1"/>
              </p:cNvSpPr>
              <p:nvPr/>
            </p:nvSpPr>
            <p:spPr bwMode="auto">
              <a:xfrm>
                <a:off x="3489326" y="2806700"/>
                <a:ext cx="2357438" cy="112713"/>
              </a:xfrm>
              <a:custGeom>
                <a:avLst/>
                <a:gdLst>
                  <a:gd name="T0" fmla="*/ 6 w 1485"/>
                  <a:gd name="T1" fmla="*/ 71 h 71"/>
                  <a:gd name="T2" fmla="*/ 24 w 1485"/>
                  <a:gd name="T3" fmla="*/ 70 h 71"/>
                  <a:gd name="T4" fmla="*/ 60 w 1485"/>
                  <a:gd name="T5" fmla="*/ 60 h 71"/>
                  <a:gd name="T6" fmla="*/ 113 w 1485"/>
                  <a:gd name="T7" fmla="*/ 57 h 71"/>
                  <a:gd name="T8" fmla="*/ 113 w 1485"/>
                  <a:gd name="T9" fmla="*/ 57 h 71"/>
                  <a:gd name="T10" fmla="*/ 151 w 1485"/>
                  <a:gd name="T11" fmla="*/ 64 h 71"/>
                  <a:gd name="T12" fmla="*/ 169 w 1485"/>
                  <a:gd name="T13" fmla="*/ 64 h 71"/>
                  <a:gd name="T14" fmla="*/ 204 w 1485"/>
                  <a:gd name="T15" fmla="*/ 54 h 71"/>
                  <a:gd name="T16" fmla="*/ 258 w 1485"/>
                  <a:gd name="T17" fmla="*/ 52 h 71"/>
                  <a:gd name="T18" fmla="*/ 258 w 1485"/>
                  <a:gd name="T19" fmla="*/ 52 h 71"/>
                  <a:gd name="T20" fmla="*/ 295 w 1485"/>
                  <a:gd name="T21" fmla="*/ 58 h 71"/>
                  <a:gd name="T22" fmla="*/ 313 w 1485"/>
                  <a:gd name="T23" fmla="*/ 58 h 71"/>
                  <a:gd name="T24" fmla="*/ 348 w 1485"/>
                  <a:gd name="T25" fmla="*/ 47 h 71"/>
                  <a:gd name="T26" fmla="*/ 402 w 1485"/>
                  <a:gd name="T27" fmla="*/ 45 h 71"/>
                  <a:gd name="T28" fmla="*/ 402 w 1485"/>
                  <a:gd name="T29" fmla="*/ 45 h 71"/>
                  <a:gd name="T30" fmla="*/ 439 w 1485"/>
                  <a:gd name="T31" fmla="*/ 53 h 71"/>
                  <a:gd name="T32" fmla="*/ 457 w 1485"/>
                  <a:gd name="T33" fmla="*/ 52 h 71"/>
                  <a:gd name="T34" fmla="*/ 492 w 1485"/>
                  <a:gd name="T35" fmla="*/ 42 h 71"/>
                  <a:gd name="T36" fmla="*/ 547 w 1485"/>
                  <a:gd name="T37" fmla="*/ 39 h 71"/>
                  <a:gd name="T38" fmla="*/ 547 w 1485"/>
                  <a:gd name="T39" fmla="*/ 39 h 71"/>
                  <a:gd name="T40" fmla="*/ 583 w 1485"/>
                  <a:gd name="T41" fmla="*/ 47 h 71"/>
                  <a:gd name="T42" fmla="*/ 601 w 1485"/>
                  <a:gd name="T43" fmla="*/ 46 h 71"/>
                  <a:gd name="T44" fmla="*/ 637 w 1485"/>
                  <a:gd name="T45" fmla="*/ 36 h 71"/>
                  <a:gd name="T46" fmla="*/ 691 w 1485"/>
                  <a:gd name="T47" fmla="*/ 34 h 71"/>
                  <a:gd name="T48" fmla="*/ 691 w 1485"/>
                  <a:gd name="T49" fmla="*/ 34 h 71"/>
                  <a:gd name="T50" fmla="*/ 727 w 1485"/>
                  <a:gd name="T51" fmla="*/ 40 h 71"/>
                  <a:gd name="T52" fmla="*/ 745 w 1485"/>
                  <a:gd name="T53" fmla="*/ 40 h 71"/>
                  <a:gd name="T54" fmla="*/ 781 w 1485"/>
                  <a:gd name="T55" fmla="*/ 29 h 71"/>
                  <a:gd name="T56" fmla="*/ 835 w 1485"/>
                  <a:gd name="T57" fmla="*/ 27 h 71"/>
                  <a:gd name="T58" fmla="*/ 835 w 1485"/>
                  <a:gd name="T59" fmla="*/ 27 h 71"/>
                  <a:gd name="T60" fmla="*/ 871 w 1485"/>
                  <a:gd name="T61" fmla="*/ 35 h 71"/>
                  <a:gd name="T62" fmla="*/ 889 w 1485"/>
                  <a:gd name="T63" fmla="*/ 34 h 71"/>
                  <a:gd name="T64" fmla="*/ 926 w 1485"/>
                  <a:gd name="T65" fmla="*/ 23 h 71"/>
                  <a:gd name="T66" fmla="*/ 980 w 1485"/>
                  <a:gd name="T67" fmla="*/ 21 h 71"/>
                  <a:gd name="T68" fmla="*/ 980 w 1485"/>
                  <a:gd name="T69" fmla="*/ 21 h 71"/>
                  <a:gd name="T70" fmla="*/ 1016 w 1485"/>
                  <a:gd name="T71" fmla="*/ 29 h 71"/>
                  <a:gd name="T72" fmla="*/ 1034 w 1485"/>
                  <a:gd name="T73" fmla="*/ 28 h 71"/>
                  <a:gd name="T74" fmla="*/ 1070 w 1485"/>
                  <a:gd name="T75" fmla="*/ 18 h 71"/>
                  <a:gd name="T76" fmla="*/ 1124 w 1485"/>
                  <a:gd name="T77" fmla="*/ 16 h 71"/>
                  <a:gd name="T78" fmla="*/ 1124 w 1485"/>
                  <a:gd name="T79" fmla="*/ 16 h 71"/>
                  <a:gd name="T80" fmla="*/ 1160 w 1485"/>
                  <a:gd name="T81" fmla="*/ 22 h 71"/>
                  <a:gd name="T82" fmla="*/ 1178 w 1485"/>
                  <a:gd name="T83" fmla="*/ 22 h 71"/>
                  <a:gd name="T84" fmla="*/ 1214 w 1485"/>
                  <a:gd name="T85" fmla="*/ 11 h 71"/>
                  <a:gd name="T86" fmla="*/ 1269 w 1485"/>
                  <a:gd name="T87" fmla="*/ 9 h 71"/>
                  <a:gd name="T88" fmla="*/ 1269 w 1485"/>
                  <a:gd name="T89" fmla="*/ 9 h 71"/>
                  <a:gd name="T90" fmla="*/ 1305 w 1485"/>
                  <a:gd name="T91" fmla="*/ 17 h 71"/>
                  <a:gd name="T92" fmla="*/ 1323 w 1485"/>
                  <a:gd name="T93" fmla="*/ 16 h 71"/>
                  <a:gd name="T94" fmla="*/ 1359 w 1485"/>
                  <a:gd name="T95" fmla="*/ 5 h 71"/>
                  <a:gd name="T96" fmla="*/ 1413 w 1485"/>
                  <a:gd name="T97" fmla="*/ 3 h 71"/>
                  <a:gd name="T98" fmla="*/ 1413 w 1485"/>
                  <a:gd name="T99" fmla="*/ 3 h 71"/>
                  <a:gd name="T100" fmla="*/ 1449 w 1485"/>
                  <a:gd name="T101" fmla="*/ 11 h 71"/>
                  <a:gd name="T102" fmla="*/ 1467 w 1485"/>
                  <a:gd name="T103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5" h="71">
                    <a:moveTo>
                      <a:pt x="6" y="62"/>
                    </a:moveTo>
                    <a:lnTo>
                      <a:pt x="0" y="62"/>
                    </a:lnTo>
                    <a:lnTo>
                      <a:pt x="0" y="71"/>
                    </a:lnTo>
                    <a:lnTo>
                      <a:pt x="6" y="71"/>
                    </a:lnTo>
                    <a:lnTo>
                      <a:pt x="6" y="62"/>
                    </a:lnTo>
                    <a:moveTo>
                      <a:pt x="42" y="60"/>
                    </a:moveTo>
                    <a:lnTo>
                      <a:pt x="24" y="61"/>
                    </a:lnTo>
                    <a:lnTo>
                      <a:pt x="24" y="70"/>
                    </a:lnTo>
                    <a:lnTo>
                      <a:pt x="42" y="69"/>
                    </a:lnTo>
                    <a:lnTo>
                      <a:pt x="42" y="60"/>
                    </a:lnTo>
                    <a:moveTo>
                      <a:pt x="78" y="58"/>
                    </a:moveTo>
                    <a:lnTo>
                      <a:pt x="60" y="60"/>
                    </a:lnTo>
                    <a:lnTo>
                      <a:pt x="60" y="69"/>
                    </a:lnTo>
                    <a:lnTo>
                      <a:pt x="78" y="68"/>
                    </a:lnTo>
                    <a:lnTo>
                      <a:pt x="78" y="58"/>
                    </a:lnTo>
                    <a:moveTo>
                      <a:pt x="113" y="57"/>
                    </a:moveTo>
                    <a:lnTo>
                      <a:pt x="96" y="57"/>
                    </a:lnTo>
                    <a:lnTo>
                      <a:pt x="96" y="66"/>
                    </a:lnTo>
                    <a:lnTo>
                      <a:pt x="114" y="66"/>
                    </a:lnTo>
                    <a:lnTo>
                      <a:pt x="113" y="57"/>
                    </a:lnTo>
                    <a:moveTo>
                      <a:pt x="149" y="56"/>
                    </a:moveTo>
                    <a:lnTo>
                      <a:pt x="131" y="56"/>
                    </a:lnTo>
                    <a:lnTo>
                      <a:pt x="132" y="65"/>
                    </a:lnTo>
                    <a:lnTo>
                      <a:pt x="151" y="64"/>
                    </a:lnTo>
                    <a:lnTo>
                      <a:pt x="149" y="56"/>
                    </a:lnTo>
                    <a:moveTo>
                      <a:pt x="186" y="54"/>
                    </a:moveTo>
                    <a:lnTo>
                      <a:pt x="167" y="55"/>
                    </a:lnTo>
                    <a:lnTo>
                      <a:pt x="169" y="64"/>
                    </a:lnTo>
                    <a:lnTo>
                      <a:pt x="187" y="63"/>
                    </a:lnTo>
                    <a:lnTo>
                      <a:pt x="186" y="54"/>
                    </a:lnTo>
                    <a:moveTo>
                      <a:pt x="222" y="53"/>
                    </a:moveTo>
                    <a:lnTo>
                      <a:pt x="204" y="54"/>
                    </a:lnTo>
                    <a:lnTo>
                      <a:pt x="205" y="63"/>
                    </a:lnTo>
                    <a:lnTo>
                      <a:pt x="223" y="62"/>
                    </a:lnTo>
                    <a:lnTo>
                      <a:pt x="222" y="53"/>
                    </a:lnTo>
                    <a:moveTo>
                      <a:pt x="258" y="52"/>
                    </a:moveTo>
                    <a:lnTo>
                      <a:pt x="240" y="52"/>
                    </a:lnTo>
                    <a:lnTo>
                      <a:pt x="241" y="61"/>
                    </a:lnTo>
                    <a:lnTo>
                      <a:pt x="259" y="61"/>
                    </a:lnTo>
                    <a:lnTo>
                      <a:pt x="258" y="52"/>
                    </a:lnTo>
                    <a:moveTo>
                      <a:pt x="294" y="49"/>
                    </a:moveTo>
                    <a:lnTo>
                      <a:pt x="276" y="51"/>
                    </a:lnTo>
                    <a:lnTo>
                      <a:pt x="277" y="60"/>
                    </a:lnTo>
                    <a:lnTo>
                      <a:pt x="295" y="58"/>
                    </a:lnTo>
                    <a:lnTo>
                      <a:pt x="294" y="49"/>
                    </a:lnTo>
                    <a:moveTo>
                      <a:pt x="330" y="48"/>
                    </a:moveTo>
                    <a:lnTo>
                      <a:pt x="312" y="49"/>
                    </a:lnTo>
                    <a:lnTo>
                      <a:pt x="313" y="58"/>
                    </a:lnTo>
                    <a:lnTo>
                      <a:pt x="331" y="57"/>
                    </a:lnTo>
                    <a:lnTo>
                      <a:pt x="330" y="48"/>
                    </a:lnTo>
                    <a:moveTo>
                      <a:pt x="366" y="47"/>
                    </a:moveTo>
                    <a:lnTo>
                      <a:pt x="348" y="47"/>
                    </a:lnTo>
                    <a:lnTo>
                      <a:pt x="349" y="56"/>
                    </a:lnTo>
                    <a:lnTo>
                      <a:pt x="367" y="56"/>
                    </a:lnTo>
                    <a:lnTo>
                      <a:pt x="366" y="47"/>
                    </a:lnTo>
                    <a:moveTo>
                      <a:pt x="402" y="45"/>
                    </a:moveTo>
                    <a:lnTo>
                      <a:pt x="384" y="46"/>
                    </a:lnTo>
                    <a:lnTo>
                      <a:pt x="385" y="55"/>
                    </a:lnTo>
                    <a:lnTo>
                      <a:pt x="403" y="54"/>
                    </a:lnTo>
                    <a:lnTo>
                      <a:pt x="402" y="45"/>
                    </a:lnTo>
                    <a:moveTo>
                      <a:pt x="438" y="44"/>
                    </a:moveTo>
                    <a:lnTo>
                      <a:pt x="420" y="45"/>
                    </a:lnTo>
                    <a:lnTo>
                      <a:pt x="421" y="54"/>
                    </a:lnTo>
                    <a:lnTo>
                      <a:pt x="439" y="53"/>
                    </a:lnTo>
                    <a:lnTo>
                      <a:pt x="438" y="44"/>
                    </a:lnTo>
                    <a:moveTo>
                      <a:pt x="474" y="43"/>
                    </a:moveTo>
                    <a:lnTo>
                      <a:pt x="456" y="43"/>
                    </a:lnTo>
                    <a:lnTo>
                      <a:pt x="457" y="52"/>
                    </a:lnTo>
                    <a:lnTo>
                      <a:pt x="475" y="52"/>
                    </a:lnTo>
                    <a:lnTo>
                      <a:pt x="474" y="43"/>
                    </a:lnTo>
                    <a:moveTo>
                      <a:pt x="510" y="40"/>
                    </a:moveTo>
                    <a:lnTo>
                      <a:pt x="492" y="42"/>
                    </a:lnTo>
                    <a:lnTo>
                      <a:pt x="494" y="51"/>
                    </a:lnTo>
                    <a:lnTo>
                      <a:pt x="512" y="49"/>
                    </a:lnTo>
                    <a:lnTo>
                      <a:pt x="510" y="40"/>
                    </a:lnTo>
                    <a:moveTo>
                      <a:pt x="547" y="39"/>
                    </a:moveTo>
                    <a:lnTo>
                      <a:pt x="528" y="40"/>
                    </a:lnTo>
                    <a:lnTo>
                      <a:pt x="530" y="49"/>
                    </a:lnTo>
                    <a:lnTo>
                      <a:pt x="547" y="48"/>
                    </a:lnTo>
                    <a:lnTo>
                      <a:pt x="547" y="39"/>
                    </a:lnTo>
                    <a:moveTo>
                      <a:pt x="583" y="38"/>
                    </a:moveTo>
                    <a:lnTo>
                      <a:pt x="565" y="38"/>
                    </a:lnTo>
                    <a:lnTo>
                      <a:pt x="565" y="47"/>
                    </a:lnTo>
                    <a:lnTo>
                      <a:pt x="583" y="47"/>
                    </a:lnTo>
                    <a:lnTo>
                      <a:pt x="583" y="38"/>
                    </a:lnTo>
                    <a:moveTo>
                      <a:pt x="619" y="36"/>
                    </a:moveTo>
                    <a:lnTo>
                      <a:pt x="601" y="37"/>
                    </a:lnTo>
                    <a:lnTo>
                      <a:pt x="601" y="46"/>
                    </a:lnTo>
                    <a:lnTo>
                      <a:pt x="619" y="45"/>
                    </a:lnTo>
                    <a:lnTo>
                      <a:pt x="619" y="36"/>
                    </a:lnTo>
                    <a:moveTo>
                      <a:pt x="655" y="35"/>
                    </a:moveTo>
                    <a:lnTo>
                      <a:pt x="637" y="36"/>
                    </a:lnTo>
                    <a:lnTo>
                      <a:pt x="637" y="45"/>
                    </a:lnTo>
                    <a:lnTo>
                      <a:pt x="655" y="44"/>
                    </a:lnTo>
                    <a:lnTo>
                      <a:pt x="655" y="35"/>
                    </a:lnTo>
                    <a:moveTo>
                      <a:pt x="691" y="34"/>
                    </a:moveTo>
                    <a:lnTo>
                      <a:pt x="673" y="34"/>
                    </a:lnTo>
                    <a:lnTo>
                      <a:pt x="673" y="43"/>
                    </a:lnTo>
                    <a:lnTo>
                      <a:pt x="691" y="43"/>
                    </a:lnTo>
                    <a:lnTo>
                      <a:pt x="691" y="34"/>
                    </a:lnTo>
                    <a:moveTo>
                      <a:pt x="727" y="31"/>
                    </a:moveTo>
                    <a:lnTo>
                      <a:pt x="709" y="33"/>
                    </a:lnTo>
                    <a:lnTo>
                      <a:pt x="709" y="42"/>
                    </a:lnTo>
                    <a:lnTo>
                      <a:pt x="727" y="40"/>
                    </a:lnTo>
                    <a:lnTo>
                      <a:pt x="727" y="31"/>
                    </a:lnTo>
                    <a:moveTo>
                      <a:pt x="763" y="30"/>
                    </a:moveTo>
                    <a:lnTo>
                      <a:pt x="745" y="31"/>
                    </a:lnTo>
                    <a:lnTo>
                      <a:pt x="745" y="40"/>
                    </a:lnTo>
                    <a:lnTo>
                      <a:pt x="763" y="39"/>
                    </a:lnTo>
                    <a:lnTo>
                      <a:pt x="763" y="30"/>
                    </a:lnTo>
                    <a:moveTo>
                      <a:pt x="799" y="29"/>
                    </a:moveTo>
                    <a:lnTo>
                      <a:pt x="781" y="29"/>
                    </a:lnTo>
                    <a:lnTo>
                      <a:pt x="781" y="38"/>
                    </a:lnTo>
                    <a:lnTo>
                      <a:pt x="799" y="38"/>
                    </a:lnTo>
                    <a:lnTo>
                      <a:pt x="799" y="29"/>
                    </a:lnTo>
                    <a:moveTo>
                      <a:pt x="835" y="27"/>
                    </a:moveTo>
                    <a:lnTo>
                      <a:pt x="817" y="28"/>
                    </a:lnTo>
                    <a:lnTo>
                      <a:pt x="817" y="37"/>
                    </a:lnTo>
                    <a:lnTo>
                      <a:pt x="835" y="36"/>
                    </a:lnTo>
                    <a:lnTo>
                      <a:pt x="835" y="27"/>
                    </a:lnTo>
                    <a:moveTo>
                      <a:pt x="871" y="26"/>
                    </a:moveTo>
                    <a:lnTo>
                      <a:pt x="853" y="27"/>
                    </a:lnTo>
                    <a:lnTo>
                      <a:pt x="853" y="36"/>
                    </a:lnTo>
                    <a:lnTo>
                      <a:pt x="871" y="35"/>
                    </a:lnTo>
                    <a:lnTo>
                      <a:pt x="871" y="26"/>
                    </a:lnTo>
                    <a:moveTo>
                      <a:pt x="908" y="25"/>
                    </a:moveTo>
                    <a:lnTo>
                      <a:pt x="889" y="25"/>
                    </a:lnTo>
                    <a:lnTo>
                      <a:pt x="889" y="34"/>
                    </a:lnTo>
                    <a:lnTo>
                      <a:pt x="908" y="34"/>
                    </a:lnTo>
                    <a:lnTo>
                      <a:pt x="908" y="25"/>
                    </a:lnTo>
                    <a:moveTo>
                      <a:pt x="944" y="22"/>
                    </a:moveTo>
                    <a:lnTo>
                      <a:pt x="926" y="23"/>
                    </a:lnTo>
                    <a:lnTo>
                      <a:pt x="926" y="33"/>
                    </a:lnTo>
                    <a:lnTo>
                      <a:pt x="944" y="31"/>
                    </a:lnTo>
                    <a:lnTo>
                      <a:pt x="944" y="22"/>
                    </a:lnTo>
                    <a:moveTo>
                      <a:pt x="980" y="21"/>
                    </a:moveTo>
                    <a:lnTo>
                      <a:pt x="962" y="22"/>
                    </a:lnTo>
                    <a:lnTo>
                      <a:pt x="962" y="31"/>
                    </a:lnTo>
                    <a:lnTo>
                      <a:pt x="980" y="30"/>
                    </a:lnTo>
                    <a:lnTo>
                      <a:pt x="980" y="21"/>
                    </a:lnTo>
                    <a:moveTo>
                      <a:pt x="1016" y="20"/>
                    </a:moveTo>
                    <a:lnTo>
                      <a:pt x="998" y="20"/>
                    </a:lnTo>
                    <a:lnTo>
                      <a:pt x="998" y="29"/>
                    </a:lnTo>
                    <a:lnTo>
                      <a:pt x="1016" y="29"/>
                    </a:lnTo>
                    <a:lnTo>
                      <a:pt x="1016" y="20"/>
                    </a:lnTo>
                    <a:moveTo>
                      <a:pt x="1052" y="18"/>
                    </a:moveTo>
                    <a:lnTo>
                      <a:pt x="1034" y="19"/>
                    </a:lnTo>
                    <a:lnTo>
                      <a:pt x="1034" y="28"/>
                    </a:lnTo>
                    <a:lnTo>
                      <a:pt x="1052" y="27"/>
                    </a:lnTo>
                    <a:lnTo>
                      <a:pt x="1052" y="18"/>
                    </a:lnTo>
                    <a:moveTo>
                      <a:pt x="1088" y="17"/>
                    </a:moveTo>
                    <a:lnTo>
                      <a:pt x="1070" y="18"/>
                    </a:lnTo>
                    <a:lnTo>
                      <a:pt x="1070" y="27"/>
                    </a:lnTo>
                    <a:lnTo>
                      <a:pt x="1088" y="26"/>
                    </a:lnTo>
                    <a:lnTo>
                      <a:pt x="1088" y="17"/>
                    </a:lnTo>
                    <a:moveTo>
                      <a:pt x="1124" y="16"/>
                    </a:moveTo>
                    <a:lnTo>
                      <a:pt x="1106" y="16"/>
                    </a:lnTo>
                    <a:lnTo>
                      <a:pt x="1106" y="25"/>
                    </a:lnTo>
                    <a:lnTo>
                      <a:pt x="1124" y="25"/>
                    </a:lnTo>
                    <a:lnTo>
                      <a:pt x="1124" y="16"/>
                    </a:lnTo>
                    <a:moveTo>
                      <a:pt x="1160" y="13"/>
                    </a:moveTo>
                    <a:lnTo>
                      <a:pt x="1142" y="14"/>
                    </a:lnTo>
                    <a:lnTo>
                      <a:pt x="1142" y="23"/>
                    </a:lnTo>
                    <a:lnTo>
                      <a:pt x="1160" y="22"/>
                    </a:lnTo>
                    <a:lnTo>
                      <a:pt x="1160" y="13"/>
                    </a:lnTo>
                    <a:moveTo>
                      <a:pt x="1196" y="12"/>
                    </a:moveTo>
                    <a:lnTo>
                      <a:pt x="1178" y="13"/>
                    </a:lnTo>
                    <a:lnTo>
                      <a:pt x="1178" y="22"/>
                    </a:lnTo>
                    <a:lnTo>
                      <a:pt x="1196" y="21"/>
                    </a:lnTo>
                    <a:lnTo>
                      <a:pt x="1196" y="12"/>
                    </a:lnTo>
                    <a:moveTo>
                      <a:pt x="1232" y="11"/>
                    </a:moveTo>
                    <a:lnTo>
                      <a:pt x="1214" y="11"/>
                    </a:lnTo>
                    <a:lnTo>
                      <a:pt x="1214" y="20"/>
                    </a:lnTo>
                    <a:lnTo>
                      <a:pt x="1232" y="20"/>
                    </a:lnTo>
                    <a:lnTo>
                      <a:pt x="1232" y="11"/>
                    </a:lnTo>
                    <a:moveTo>
                      <a:pt x="1269" y="9"/>
                    </a:moveTo>
                    <a:lnTo>
                      <a:pt x="1251" y="10"/>
                    </a:lnTo>
                    <a:lnTo>
                      <a:pt x="1251" y="19"/>
                    </a:lnTo>
                    <a:lnTo>
                      <a:pt x="1269" y="18"/>
                    </a:lnTo>
                    <a:lnTo>
                      <a:pt x="1269" y="9"/>
                    </a:lnTo>
                    <a:moveTo>
                      <a:pt x="1305" y="8"/>
                    </a:moveTo>
                    <a:lnTo>
                      <a:pt x="1287" y="9"/>
                    </a:lnTo>
                    <a:lnTo>
                      <a:pt x="1287" y="18"/>
                    </a:lnTo>
                    <a:lnTo>
                      <a:pt x="1305" y="17"/>
                    </a:lnTo>
                    <a:lnTo>
                      <a:pt x="1305" y="8"/>
                    </a:lnTo>
                    <a:moveTo>
                      <a:pt x="1341" y="7"/>
                    </a:moveTo>
                    <a:lnTo>
                      <a:pt x="1323" y="7"/>
                    </a:lnTo>
                    <a:lnTo>
                      <a:pt x="1323" y="16"/>
                    </a:lnTo>
                    <a:lnTo>
                      <a:pt x="1341" y="16"/>
                    </a:lnTo>
                    <a:lnTo>
                      <a:pt x="1341" y="7"/>
                    </a:lnTo>
                    <a:moveTo>
                      <a:pt x="1377" y="4"/>
                    </a:moveTo>
                    <a:lnTo>
                      <a:pt x="1359" y="5"/>
                    </a:lnTo>
                    <a:lnTo>
                      <a:pt x="1359" y="14"/>
                    </a:lnTo>
                    <a:lnTo>
                      <a:pt x="1377" y="13"/>
                    </a:lnTo>
                    <a:lnTo>
                      <a:pt x="1377" y="4"/>
                    </a:lnTo>
                    <a:moveTo>
                      <a:pt x="1413" y="3"/>
                    </a:moveTo>
                    <a:lnTo>
                      <a:pt x="1395" y="4"/>
                    </a:lnTo>
                    <a:lnTo>
                      <a:pt x="1395" y="13"/>
                    </a:lnTo>
                    <a:lnTo>
                      <a:pt x="1413" y="12"/>
                    </a:lnTo>
                    <a:lnTo>
                      <a:pt x="1413" y="3"/>
                    </a:lnTo>
                    <a:moveTo>
                      <a:pt x="1448" y="2"/>
                    </a:moveTo>
                    <a:lnTo>
                      <a:pt x="1430" y="2"/>
                    </a:lnTo>
                    <a:lnTo>
                      <a:pt x="1431" y="11"/>
                    </a:lnTo>
                    <a:lnTo>
                      <a:pt x="1449" y="11"/>
                    </a:lnTo>
                    <a:lnTo>
                      <a:pt x="1448" y="2"/>
                    </a:lnTo>
                    <a:moveTo>
                      <a:pt x="1484" y="0"/>
                    </a:moveTo>
                    <a:lnTo>
                      <a:pt x="1466" y="1"/>
                    </a:lnTo>
                    <a:lnTo>
                      <a:pt x="1467" y="10"/>
                    </a:lnTo>
                    <a:lnTo>
                      <a:pt x="1485" y="9"/>
                    </a:lnTo>
                    <a:lnTo>
                      <a:pt x="148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39" name="Group 38"/>
              <p:cNvGrpSpPr/>
              <p:nvPr/>
            </p:nvGrpSpPr>
            <p:grpSpPr>
              <a:xfrm>
                <a:off x="1176338" y="1449388"/>
                <a:ext cx="4670426" cy="2349500"/>
                <a:chOff x="1176338" y="1449388"/>
                <a:chExt cx="4670426" cy="2349500"/>
              </a:xfrm>
              <a:grpFill/>
            </p:grpSpPr>
            <p:sp>
              <p:nvSpPr>
                <p:cNvPr id="40" name="Freeform 5"/>
                <p:cNvSpPr>
                  <a:spLocks noEditPoints="1"/>
                </p:cNvSpPr>
                <p:nvPr/>
              </p:nvSpPr>
              <p:spPr bwMode="auto">
                <a:xfrm>
                  <a:off x="1374776" y="1581150"/>
                  <a:ext cx="4300538" cy="2200275"/>
                </a:xfrm>
                <a:custGeom>
                  <a:avLst/>
                  <a:gdLst>
                    <a:gd name="T0" fmla="*/ 2684 w 2709"/>
                    <a:gd name="T1" fmla="*/ 1343 h 1386"/>
                    <a:gd name="T2" fmla="*/ 2658 w 2709"/>
                    <a:gd name="T3" fmla="*/ 1275 h 1386"/>
                    <a:gd name="T4" fmla="*/ 2633 w 2709"/>
                    <a:gd name="T5" fmla="*/ 1207 h 1386"/>
                    <a:gd name="T6" fmla="*/ 2607 w 2709"/>
                    <a:gd name="T7" fmla="*/ 1140 h 1386"/>
                    <a:gd name="T8" fmla="*/ 2583 w 2709"/>
                    <a:gd name="T9" fmla="*/ 1072 h 1386"/>
                    <a:gd name="T10" fmla="*/ 2557 w 2709"/>
                    <a:gd name="T11" fmla="*/ 1004 h 1386"/>
                    <a:gd name="T12" fmla="*/ 2532 w 2709"/>
                    <a:gd name="T13" fmla="*/ 937 h 1386"/>
                    <a:gd name="T14" fmla="*/ 2506 w 2709"/>
                    <a:gd name="T15" fmla="*/ 869 h 1386"/>
                    <a:gd name="T16" fmla="*/ 2481 w 2709"/>
                    <a:gd name="T17" fmla="*/ 802 h 1386"/>
                    <a:gd name="T18" fmla="*/ 2455 w 2709"/>
                    <a:gd name="T19" fmla="*/ 735 h 1386"/>
                    <a:gd name="T20" fmla="*/ 2429 w 2709"/>
                    <a:gd name="T21" fmla="*/ 667 h 1386"/>
                    <a:gd name="T22" fmla="*/ 2404 w 2709"/>
                    <a:gd name="T23" fmla="*/ 599 h 1386"/>
                    <a:gd name="T24" fmla="*/ 2378 w 2709"/>
                    <a:gd name="T25" fmla="*/ 531 h 1386"/>
                    <a:gd name="T26" fmla="*/ 2353 w 2709"/>
                    <a:gd name="T27" fmla="*/ 464 h 1386"/>
                    <a:gd name="T28" fmla="*/ 2340 w 2709"/>
                    <a:gd name="T29" fmla="*/ 403 h 1386"/>
                    <a:gd name="T30" fmla="*/ 2273 w 2709"/>
                    <a:gd name="T31" fmla="*/ 385 h 1386"/>
                    <a:gd name="T32" fmla="*/ 2207 w 2709"/>
                    <a:gd name="T33" fmla="*/ 358 h 1386"/>
                    <a:gd name="T34" fmla="*/ 2139 w 2709"/>
                    <a:gd name="T35" fmla="*/ 331 h 1386"/>
                    <a:gd name="T36" fmla="*/ 2073 w 2709"/>
                    <a:gd name="T37" fmla="*/ 303 h 1386"/>
                    <a:gd name="T38" fmla="*/ 2006 w 2709"/>
                    <a:gd name="T39" fmla="*/ 276 h 1386"/>
                    <a:gd name="T40" fmla="*/ 1938 w 2709"/>
                    <a:gd name="T41" fmla="*/ 249 h 1386"/>
                    <a:gd name="T42" fmla="*/ 1872 w 2709"/>
                    <a:gd name="T43" fmla="*/ 222 h 1386"/>
                    <a:gd name="T44" fmla="*/ 1805 w 2709"/>
                    <a:gd name="T45" fmla="*/ 195 h 1386"/>
                    <a:gd name="T46" fmla="*/ 1738 w 2709"/>
                    <a:gd name="T47" fmla="*/ 168 h 1386"/>
                    <a:gd name="T48" fmla="*/ 1671 w 2709"/>
                    <a:gd name="T49" fmla="*/ 141 h 1386"/>
                    <a:gd name="T50" fmla="*/ 1604 w 2709"/>
                    <a:gd name="T51" fmla="*/ 114 h 1386"/>
                    <a:gd name="T52" fmla="*/ 1538 w 2709"/>
                    <a:gd name="T53" fmla="*/ 87 h 1386"/>
                    <a:gd name="T54" fmla="*/ 1470 w 2709"/>
                    <a:gd name="T55" fmla="*/ 60 h 1386"/>
                    <a:gd name="T56" fmla="*/ 1404 w 2709"/>
                    <a:gd name="T57" fmla="*/ 33 h 1386"/>
                    <a:gd name="T58" fmla="*/ 1339 w 2709"/>
                    <a:gd name="T59" fmla="*/ 9 h 1386"/>
                    <a:gd name="T60" fmla="*/ 1272 w 2709"/>
                    <a:gd name="T61" fmla="*/ 34 h 1386"/>
                    <a:gd name="T62" fmla="*/ 1204 w 2709"/>
                    <a:gd name="T63" fmla="*/ 59 h 1386"/>
                    <a:gd name="T64" fmla="*/ 1136 w 2709"/>
                    <a:gd name="T65" fmla="*/ 83 h 1386"/>
                    <a:gd name="T66" fmla="*/ 1069 w 2709"/>
                    <a:gd name="T67" fmla="*/ 108 h 1386"/>
                    <a:gd name="T68" fmla="*/ 1001 w 2709"/>
                    <a:gd name="T69" fmla="*/ 133 h 1386"/>
                    <a:gd name="T70" fmla="*/ 933 w 2709"/>
                    <a:gd name="T71" fmla="*/ 158 h 1386"/>
                    <a:gd name="T72" fmla="*/ 865 w 2709"/>
                    <a:gd name="T73" fmla="*/ 183 h 1386"/>
                    <a:gd name="T74" fmla="*/ 798 w 2709"/>
                    <a:gd name="T75" fmla="*/ 208 h 1386"/>
                    <a:gd name="T76" fmla="*/ 730 w 2709"/>
                    <a:gd name="T77" fmla="*/ 232 h 1386"/>
                    <a:gd name="T78" fmla="*/ 662 w 2709"/>
                    <a:gd name="T79" fmla="*/ 257 h 1386"/>
                    <a:gd name="T80" fmla="*/ 595 w 2709"/>
                    <a:gd name="T81" fmla="*/ 283 h 1386"/>
                    <a:gd name="T82" fmla="*/ 527 w 2709"/>
                    <a:gd name="T83" fmla="*/ 308 h 1386"/>
                    <a:gd name="T84" fmla="*/ 459 w 2709"/>
                    <a:gd name="T85" fmla="*/ 333 h 1386"/>
                    <a:gd name="T86" fmla="*/ 392 w 2709"/>
                    <a:gd name="T87" fmla="*/ 358 h 1386"/>
                    <a:gd name="T88" fmla="*/ 356 w 2709"/>
                    <a:gd name="T89" fmla="*/ 410 h 1386"/>
                    <a:gd name="T90" fmla="*/ 331 w 2709"/>
                    <a:gd name="T91" fmla="*/ 477 h 1386"/>
                    <a:gd name="T92" fmla="*/ 306 w 2709"/>
                    <a:gd name="T93" fmla="*/ 545 h 1386"/>
                    <a:gd name="T94" fmla="*/ 280 w 2709"/>
                    <a:gd name="T95" fmla="*/ 613 h 1386"/>
                    <a:gd name="T96" fmla="*/ 255 w 2709"/>
                    <a:gd name="T97" fmla="*/ 680 h 1386"/>
                    <a:gd name="T98" fmla="*/ 229 w 2709"/>
                    <a:gd name="T99" fmla="*/ 748 h 1386"/>
                    <a:gd name="T100" fmla="*/ 204 w 2709"/>
                    <a:gd name="T101" fmla="*/ 816 h 1386"/>
                    <a:gd name="T102" fmla="*/ 180 w 2709"/>
                    <a:gd name="T103" fmla="*/ 884 h 1386"/>
                    <a:gd name="T104" fmla="*/ 154 w 2709"/>
                    <a:gd name="T105" fmla="*/ 951 h 1386"/>
                    <a:gd name="T106" fmla="*/ 129 w 2709"/>
                    <a:gd name="T107" fmla="*/ 1019 h 1386"/>
                    <a:gd name="T108" fmla="*/ 104 w 2709"/>
                    <a:gd name="T109" fmla="*/ 1087 h 1386"/>
                    <a:gd name="T110" fmla="*/ 78 w 2709"/>
                    <a:gd name="T111" fmla="*/ 1154 h 1386"/>
                    <a:gd name="T112" fmla="*/ 53 w 2709"/>
                    <a:gd name="T113" fmla="*/ 1222 h 1386"/>
                    <a:gd name="T114" fmla="*/ 28 w 2709"/>
                    <a:gd name="T115" fmla="*/ 1290 h 1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709" h="1386">
                      <a:moveTo>
                        <a:pt x="2696" y="1377"/>
                      </a:moveTo>
                      <a:lnTo>
                        <a:pt x="2701" y="1386"/>
                      </a:lnTo>
                      <a:lnTo>
                        <a:pt x="2709" y="1383"/>
                      </a:lnTo>
                      <a:lnTo>
                        <a:pt x="2705" y="1373"/>
                      </a:lnTo>
                      <a:lnTo>
                        <a:pt x="2696" y="1377"/>
                      </a:lnTo>
                      <a:close/>
                      <a:moveTo>
                        <a:pt x="2684" y="1343"/>
                      </a:moveTo>
                      <a:lnTo>
                        <a:pt x="2691" y="1360"/>
                      </a:lnTo>
                      <a:lnTo>
                        <a:pt x="2699" y="1356"/>
                      </a:lnTo>
                      <a:lnTo>
                        <a:pt x="2692" y="1339"/>
                      </a:lnTo>
                      <a:lnTo>
                        <a:pt x="2684" y="1343"/>
                      </a:lnTo>
                      <a:close/>
                      <a:moveTo>
                        <a:pt x="2672" y="1309"/>
                      </a:moveTo>
                      <a:lnTo>
                        <a:pt x="2677" y="1326"/>
                      </a:lnTo>
                      <a:lnTo>
                        <a:pt x="2686" y="1323"/>
                      </a:lnTo>
                      <a:lnTo>
                        <a:pt x="2680" y="1306"/>
                      </a:lnTo>
                      <a:lnTo>
                        <a:pt x="2672" y="1309"/>
                      </a:lnTo>
                      <a:close/>
                      <a:moveTo>
                        <a:pt x="2658" y="1275"/>
                      </a:moveTo>
                      <a:lnTo>
                        <a:pt x="2665" y="1292"/>
                      </a:lnTo>
                      <a:lnTo>
                        <a:pt x="2674" y="1289"/>
                      </a:lnTo>
                      <a:lnTo>
                        <a:pt x="2667" y="1272"/>
                      </a:lnTo>
                      <a:lnTo>
                        <a:pt x="2658" y="1275"/>
                      </a:lnTo>
                      <a:close/>
                      <a:moveTo>
                        <a:pt x="2646" y="1241"/>
                      </a:moveTo>
                      <a:lnTo>
                        <a:pt x="2652" y="1258"/>
                      </a:lnTo>
                      <a:lnTo>
                        <a:pt x="2660" y="1255"/>
                      </a:lnTo>
                      <a:lnTo>
                        <a:pt x="2655" y="1238"/>
                      </a:lnTo>
                      <a:lnTo>
                        <a:pt x="2646" y="1241"/>
                      </a:lnTo>
                      <a:close/>
                      <a:moveTo>
                        <a:pt x="2633" y="1207"/>
                      </a:moveTo>
                      <a:lnTo>
                        <a:pt x="2639" y="1224"/>
                      </a:lnTo>
                      <a:lnTo>
                        <a:pt x="2648" y="1221"/>
                      </a:lnTo>
                      <a:lnTo>
                        <a:pt x="2641" y="1204"/>
                      </a:lnTo>
                      <a:lnTo>
                        <a:pt x="2633" y="1207"/>
                      </a:lnTo>
                      <a:close/>
                      <a:moveTo>
                        <a:pt x="2621" y="1174"/>
                      </a:moveTo>
                      <a:lnTo>
                        <a:pt x="2626" y="1190"/>
                      </a:lnTo>
                      <a:lnTo>
                        <a:pt x="2636" y="1187"/>
                      </a:lnTo>
                      <a:lnTo>
                        <a:pt x="2629" y="1170"/>
                      </a:lnTo>
                      <a:lnTo>
                        <a:pt x="2621" y="1174"/>
                      </a:lnTo>
                      <a:close/>
                      <a:moveTo>
                        <a:pt x="2607" y="1140"/>
                      </a:moveTo>
                      <a:lnTo>
                        <a:pt x="2614" y="1157"/>
                      </a:lnTo>
                      <a:lnTo>
                        <a:pt x="2622" y="1153"/>
                      </a:lnTo>
                      <a:lnTo>
                        <a:pt x="2616" y="1136"/>
                      </a:lnTo>
                      <a:lnTo>
                        <a:pt x="2607" y="1140"/>
                      </a:lnTo>
                      <a:close/>
                      <a:moveTo>
                        <a:pt x="2595" y="1106"/>
                      </a:moveTo>
                      <a:lnTo>
                        <a:pt x="2602" y="1123"/>
                      </a:lnTo>
                      <a:lnTo>
                        <a:pt x="2610" y="1119"/>
                      </a:lnTo>
                      <a:lnTo>
                        <a:pt x="2604" y="1102"/>
                      </a:lnTo>
                      <a:lnTo>
                        <a:pt x="2595" y="1106"/>
                      </a:lnTo>
                      <a:close/>
                      <a:moveTo>
                        <a:pt x="2583" y="1072"/>
                      </a:moveTo>
                      <a:lnTo>
                        <a:pt x="2588" y="1089"/>
                      </a:lnTo>
                      <a:lnTo>
                        <a:pt x="2597" y="1086"/>
                      </a:lnTo>
                      <a:lnTo>
                        <a:pt x="2590" y="1069"/>
                      </a:lnTo>
                      <a:lnTo>
                        <a:pt x="2583" y="1072"/>
                      </a:lnTo>
                      <a:close/>
                      <a:moveTo>
                        <a:pt x="2569" y="1038"/>
                      </a:moveTo>
                      <a:lnTo>
                        <a:pt x="2576" y="1055"/>
                      </a:lnTo>
                      <a:lnTo>
                        <a:pt x="2585" y="1052"/>
                      </a:lnTo>
                      <a:lnTo>
                        <a:pt x="2578" y="1035"/>
                      </a:lnTo>
                      <a:lnTo>
                        <a:pt x="2569" y="1038"/>
                      </a:lnTo>
                      <a:close/>
                      <a:moveTo>
                        <a:pt x="2557" y="1004"/>
                      </a:moveTo>
                      <a:lnTo>
                        <a:pt x="2563" y="1021"/>
                      </a:lnTo>
                      <a:lnTo>
                        <a:pt x="2571" y="1018"/>
                      </a:lnTo>
                      <a:lnTo>
                        <a:pt x="2566" y="1001"/>
                      </a:lnTo>
                      <a:lnTo>
                        <a:pt x="2557" y="1004"/>
                      </a:lnTo>
                      <a:close/>
                      <a:moveTo>
                        <a:pt x="2544" y="970"/>
                      </a:moveTo>
                      <a:lnTo>
                        <a:pt x="2551" y="987"/>
                      </a:lnTo>
                      <a:lnTo>
                        <a:pt x="2559" y="984"/>
                      </a:lnTo>
                      <a:lnTo>
                        <a:pt x="2552" y="967"/>
                      </a:lnTo>
                      <a:lnTo>
                        <a:pt x="2544" y="970"/>
                      </a:lnTo>
                      <a:close/>
                      <a:moveTo>
                        <a:pt x="2532" y="937"/>
                      </a:moveTo>
                      <a:lnTo>
                        <a:pt x="2537" y="953"/>
                      </a:lnTo>
                      <a:lnTo>
                        <a:pt x="2546" y="950"/>
                      </a:lnTo>
                      <a:lnTo>
                        <a:pt x="2540" y="934"/>
                      </a:lnTo>
                      <a:lnTo>
                        <a:pt x="2532" y="937"/>
                      </a:lnTo>
                      <a:close/>
                      <a:moveTo>
                        <a:pt x="2518" y="903"/>
                      </a:moveTo>
                      <a:lnTo>
                        <a:pt x="2525" y="920"/>
                      </a:lnTo>
                      <a:lnTo>
                        <a:pt x="2533" y="917"/>
                      </a:lnTo>
                      <a:lnTo>
                        <a:pt x="2527" y="900"/>
                      </a:lnTo>
                      <a:lnTo>
                        <a:pt x="2518" y="903"/>
                      </a:lnTo>
                      <a:close/>
                      <a:moveTo>
                        <a:pt x="2506" y="869"/>
                      </a:moveTo>
                      <a:lnTo>
                        <a:pt x="2513" y="886"/>
                      </a:lnTo>
                      <a:lnTo>
                        <a:pt x="2520" y="884"/>
                      </a:lnTo>
                      <a:lnTo>
                        <a:pt x="2515" y="867"/>
                      </a:lnTo>
                      <a:lnTo>
                        <a:pt x="2506" y="869"/>
                      </a:lnTo>
                      <a:close/>
                      <a:moveTo>
                        <a:pt x="2493" y="835"/>
                      </a:moveTo>
                      <a:lnTo>
                        <a:pt x="2499" y="852"/>
                      </a:lnTo>
                      <a:lnTo>
                        <a:pt x="2508" y="850"/>
                      </a:lnTo>
                      <a:lnTo>
                        <a:pt x="2501" y="833"/>
                      </a:lnTo>
                      <a:lnTo>
                        <a:pt x="2493" y="835"/>
                      </a:lnTo>
                      <a:close/>
                      <a:moveTo>
                        <a:pt x="2481" y="802"/>
                      </a:moveTo>
                      <a:lnTo>
                        <a:pt x="2487" y="819"/>
                      </a:lnTo>
                      <a:lnTo>
                        <a:pt x="2496" y="816"/>
                      </a:lnTo>
                      <a:lnTo>
                        <a:pt x="2489" y="799"/>
                      </a:lnTo>
                      <a:lnTo>
                        <a:pt x="2481" y="802"/>
                      </a:lnTo>
                      <a:close/>
                      <a:moveTo>
                        <a:pt x="2467" y="768"/>
                      </a:moveTo>
                      <a:lnTo>
                        <a:pt x="2474" y="785"/>
                      </a:lnTo>
                      <a:lnTo>
                        <a:pt x="2482" y="782"/>
                      </a:lnTo>
                      <a:lnTo>
                        <a:pt x="2476" y="765"/>
                      </a:lnTo>
                      <a:lnTo>
                        <a:pt x="2467" y="768"/>
                      </a:lnTo>
                      <a:close/>
                      <a:moveTo>
                        <a:pt x="2455" y="735"/>
                      </a:moveTo>
                      <a:lnTo>
                        <a:pt x="2462" y="751"/>
                      </a:lnTo>
                      <a:lnTo>
                        <a:pt x="2470" y="748"/>
                      </a:lnTo>
                      <a:lnTo>
                        <a:pt x="2463" y="731"/>
                      </a:lnTo>
                      <a:lnTo>
                        <a:pt x="2455" y="735"/>
                      </a:lnTo>
                      <a:close/>
                      <a:moveTo>
                        <a:pt x="2443" y="701"/>
                      </a:moveTo>
                      <a:lnTo>
                        <a:pt x="2448" y="718"/>
                      </a:lnTo>
                      <a:lnTo>
                        <a:pt x="2457" y="714"/>
                      </a:lnTo>
                      <a:lnTo>
                        <a:pt x="2451" y="697"/>
                      </a:lnTo>
                      <a:lnTo>
                        <a:pt x="2443" y="701"/>
                      </a:lnTo>
                      <a:close/>
                      <a:moveTo>
                        <a:pt x="2429" y="667"/>
                      </a:moveTo>
                      <a:lnTo>
                        <a:pt x="2436" y="684"/>
                      </a:lnTo>
                      <a:lnTo>
                        <a:pt x="2445" y="680"/>
                      </a:lnTo>
                      <a:lnTo>
                        <a:pt x="2438" y="663"/>
                      </a:lnTo>
                      <a:lnTo>
                        <a:pt x="2429" y="667"/>
                      </a:lnTo>
                      <a:close/>
                      <a:moveTo>
                        <a:pt x="2417" y="633"/>
                      </a:moveTo>
                      <a:lnTo>
                        <a:pt x="2423" y="650"/>
                      </a:lnTo>
                      <a:lnTo>
                        <a:pt x="2431" y="647"/>
                      </a:lnTo>
                      <a:lnTo>
                        <a:pt x="2426" y="630"/>
                      </a:lnTo>
                      <a:lnTo>
                        <a:pt x="2417" y="633"/>
                      </a:lnTo>
                      <a:close/>
                      <a:moveTo>
                        <a:pt x="2404" y="599"/>
                      </a:moveTo>
                      <a:lnTo>
                        <a:pt x="2411" y="616"/>
                      </a:lnTo>
                      <a:lnTo>
                        <a:pt x="2419" y="613"/>
                      </a:lnTo>
                      <a:lnTo>
                        <a:pt x="2412" y="596"/>
                      </a:lnTo>
                      <a:lnTo>
                        <a:pt x="2404" y="599"/>
                      </a:lnTo>
                      <a:close/>
                      <a:moveTo>
                        <a:pt x="2392" y="565"/>
                      </a:moveTo>
                      <a:lnTo>
                        <a:pt x="2397" y="582"/>
                      </a:lnTo>
                      <a:lnTo>
                        <a:pt x="2407" y="579"/>
                      </a:lnTo>
                      <a:lnTo>
                        <a:pt x="2400" y="562"/>
                      </a:lnTo>
                      <a:lnTo>
                        <a:pt x="2392" y="565"/>
                      </a:lnTo>
                      <a:close/>
                      <a:moveTo>
                        <a:pt x="2378" y="531"/>
                      </a:moveTo>
                      <a:lnTo>
                        <a:pt x="2385" y="548"/>
                      </a:lnTo>
                      <a:lnTo>
                        <a:pt x="2393" y="545"/>
                      </a:lnTo>
                      <a:lnTo>
                        <a:pt x="2387" y="528"/>
                      </a:lnTo>
                      <a:lnTo>
                        <a:pt x="2378" y="531"/>
                      </a:lnTo>
                      <a:close/>
                      <a:moveTo>
                        <a:pt x="2366" y="498"/>
                      </a:moveTo>
                      <a:lnTo>
                        <a:pt x="2373" y="514"/>
                      </a:lnTo>
                      <a:lnTo>
                        <a:pt x="2381" y="511"/>
                      </a:lnTo>
                      <a:lnTo>
                        <a:pt x="2375" y="494"/>
                      </a:lnTo>
                      <a:lnTo>
                        <a:pt x="2366" y="498"/>
                      </a:lnTo>
                      <a:close/>
                      <a:moveTo>
                        <a:pt x="2353" y="464"/>
                      </a:moveTo>
                      <a:lnTo>
                        <a:pt x="2359" y="481"/>
                      </a:lnTo>
                      <a:lnTo>
                        <a:pt x="2368" y="477"/>
                      </a:lnTo>
                      <a:lnTo>
                        <a:pt x="2361" y="460"/>
                      </a:lnTo>
                      <a:lnTo>
                        <a:pt x="2353" y="464"/>
                      </a:lnTo>
                      <a:close/>
                      <a:moveTo>
                        <a:pt x="2341" y="430"/>
                      </a:moveTo>
                      <a:lnTo>
                        <a:pt x="2347" y="447"/>
                      </a:lnTo>
                      <a:lnTo>
                        <a:pt x="2356" y="443"/>
                      </a:lnTo>
                      <a:lnTo>
                        <a:pt x="2349" y="426"/>
                      </a:lnTo>
                      <a:lnTo>
                        <a:pt x="2341" y="430"/>
                      </a:lnTo>
                      <a:close/>
                      <a:moveTo>
                        <a:pt x="2323" y="405"/>
                      </a:moveTo>
                      <a:lnTo>
                        <a:pt x="2333" y="410"/>
                      </a:lnTo>
                      <a:lnTo>
                        <a:pt x="2334" y="413"/>
                      </a:lnTo>
                      <a:lnTo>
                        <a:pt x="2342" y="410"/>
                      </a:lnTo>
                      <a:lnTo>
                        <a:pt x="2340" y="403"/>
                      </a:lnTo>
                      <a:lnTo>
                        <a:pt x="2326" y="397"/>
                      </a:lnTo>
                      <a:lnTo>
                        <a:pt x="2323" y="405"/>
                      </a:lnTo>
                      <a:lnTo>
                        <a:pt x="2323" y="405"/>
                      </a:lnTo>
                      <a:close/>
                      <a:moveTo>
                        <a:pt x="2290" y="391"/>
                      </a:moveTo>
                      <a:lnTo>
                        <a:pt x="2307" y="398"/>
                      </a:lnTo>
                      <a:lnTo>
                        <a:pt x="2311" y="390"/>
                      </a:lnTo>
                      <a:lnTo>
                        <a:pt x="2294" y="384"/>
                      </a:lnTo>
                      <a:lnTo>
                        <a:pt x="2290" y="391"/>
                      </a:lnTo>
                      <a:close/>
                      <a:moveTo>
                        <a:pt x="2256" y="378"/>
                      </a:moveTo>
                      <a:lnTo>
                        <a:pt x="2273" y="385"/>
                      </a:lnTo>
                      <a:lnTo>
                        <a:pt x="2277" y="377"/>
                      </a:lnTo>
                      <a:lnTo>
                        <a:pt x="2260" y="370"/>
                      </a:lnTo>
                      <a:lnTo>
                        <a:pt x="2256" y="378"/>
                      </a:lnTo>
                      <a:close/>
                      <a:moveTo>
                        <a:pt x="2223" y="364"/>
                      </a:moveTo>
                      <a:lnTo>
                        <a:pt x="2240" y="371"/>
                      </a:lnTo>
                      <a:lnTo>
                        <a:pt x="2243" y="363"/>
                      </a:lnTo>
                      <a:lnTo>
                        <a:pt x="2226" y="356"/>
                      </a:lnTo>
                      <a:lnTo>
                        <a:pt x="2223" y="364"/>
                      </a:lnTo>
                      <a:close/>
                      <a:moveTo>
                        <a:pt x="2190" y="351"/>
                      </a:moveTo>
                      <a:lnTo>
                        <a:pt x="2207" y="358"/>
                      </a:lnTo>
                      <a:lnTo>
                        <a:pt x="2210" y="350"/>
                      </a:lnTo>
                      <a:lnTo>
                        <a:pt x="2193" y="343"/>
                      </a:lnTo>
                      <a:lnTo>
                        <a:pt x="2190" y="351"/>
                      </a:lnTo>
                      <a:close/>
                      <a:moveTo>
                        <a:pt x="2156" y="337"/>
                      </a:moveTo>
                      <a:lnTo>
                        <a:pt x="2173" y="344"/>
                      </a:lnTo>
                      <a:lnTo>
                        <a:pt x="2176" y="336"/>
                      </a:lnTo>
                      <a:lnTo>
                        <a:pt x="2159" y="329"/>
                      </a:lnTo>
                      <a:lnTo>
                        <a:pt x="2156" y="337"/>
                      </a:lnTo>
                      <a:close/>
                      <a:moveTo>
                        <a:pt x="2122" y="324"/>
                      </a:moveTo>
                      <a:lnTo>
                        <a:pt x="2139" y="331"/>
                      </a:lnTo>
                      <a:lnTo>
                        <a:pt x="2143" y="323"/>
                      </a:lnTo>
                      <a:lnTo>
                        <a:pt x="2126" y="316"/>
                      </a:lnTo>
                      <a:lnTo>
                        <a:pt x="2122" y="324"/>
                      </a:lnTo>
                      <a:close/>
                      <a:moveTo>
                        <a:pt x="2089" y="310"/>
                      </a:moveTo>
                      <a:lnTo>
                        <a:pt x="2106" y="317"/>
                      </a:lnTo>
                      <a:lnTo>
                        <a:pt x="2110" y="309"/>
                      </a:lnTo>
                      <a:lnTo>
                        <a:pt x="2093" y="302"/>
                      </a:lnTo>
                      <a:lnTo>
                        <a:pt x="2089" y="310"/>
                      </a:lnTo>
                      <a:close/>
                      <a:moveTo>
                        <a:pt x="2056" y="297"/>
                      </a:moveTo>
                      <a:lnTo>
                        <a:pt x="2073" y="303"/>
                      </a:lnTo>
                      <a:lnTo>
                        <a:pt x="2076" y="296"/>
                      </a:lnTo>
                      <a:lnTo>
                        <a:pt x="2059" y="289"/>
                      </a:lnTo>
                      <a:lnTo>
                        <a:pt x="2056" y="297"/>
                      </a:lnTo>
                      <a:close/>
                      <a:moveTo>
                        <a:pt x="2022" y="283"/>
                      </a:moveTo>
                      <a:lnTo>
                        <a:pt x="2039" y="290"/>
                      </a:lnTo>
                      <a:lnTo>
                        <a:pt x="2042" y="282"/>
                      </a:lnTo>
                      <a:lnTo>
                        <a:pt x="2025" y="275"/>
                      </a:lnTo>
                      <a:lnTo>
                        <a:pt x="2022" y="283"/>
                      </a:lnTo>
                      <a:close/>
                      <a:moveTo>
                        <a:pt x="1989" y="270"/>
                      </a:moveTo>
                      <a:lnTo>
                        <a:pt x="2006" y="276"/>
                      </a:lnTo>
                      <a:lnTo>
                        <a:pt x="2009" y="268"/>
                      </a:lnTo>
                      <a:lnTo>
                        <a:pt x="1992" y="262"/>
                      </a:lnTo>
                      <a:lnTo>
                        <a:pt x="1989" y="270"/>
                      </a:lnTo>
                      <a:close/>
                      <a:moveTo>
                        <a:pt x="1955" y="256"/>
                      </a:moveTo>
                      <a:lnTo>
                        <a:pt x="1972" y="263"/>
                      </a:lnTo>
                      <a:lnTo>
                        <a:pt x="1976" y="255"/>
                      </a:lnTo>
                      <a:lnTo>
                        <a:pt x="1959" y="248"/>
                      </a:lnTo>
                      <a:lnTo>
                        <a:pt x="1955" y="256"/>
                      </a:lnTo>
                      <a:close/>
                      <a:moveTo>
                        <a:pt x="1923" y="242"/>
                      </a:moveTo>
                      <a:lnTo>
                        <a:pt x="1938" y="249"/>
                      </a:lnTo>
                      <a:lnTo>
                        <a:pt x="1942" y="241"/>
                      </a:lnTo>
                      <a:lnTo>
                        <a:pt x="1926" y="235"/>
                      </a:lnTo>
                      <a:lnTo>
                        <a:pt x="1923" y="242"/>
                      </a:lnTo>
                      <a:close/>
                      <a:moveTo>
                        <a:pt x="1889" y="229"/>
                      </a:moveTo>
                      <a:lnTo>
                        <a:pt x="1906" y="236"/>
                      </a:lnTo>
                      <a:lnTo>
                        <a:pt x="1909" y="228"/>
                      </a:lnTo>
                      <a:lnTo>
                        <a:pt x="1892" y="221"/>
                      </a:lnTo>
                      <a:lnTo>
                        <a:pt x="1889" y="229"/>
                      </a:lnTo>
                      <a:close/>
                      <a:moveTo>
                        <a:pt x="1855" y="215"/>
                      </a:moveTo>
                      <a:lnTo>
                        <a:pt x="1872" y="222"/>
                      </a:lnTo>
                      <a:lnTo>
                        <a:pt x="1875" y="214"/>
                      </a:lnTo>
                      <a:lnTo>
                        <a:pt x="1858" y="208"/>
                      </a:lnTo>
                      <a:lnTo>
                        <a:pt x="1855" y="215"/>
                      </a:lnTo>
                      <a:close/>
                      <a:moveTo>
                        <a:pt x="1822" y="202"/>
                      </a:moveTo>
                      <a:lnTo>
                        <a:pt x="1838" y="209"/>
                      </a:lnTo>
                      <a:lnTo>
                        <a:pt x="1841" y="201"/>
                      </a:lnTo>
                      <a:lnTo>
                        <a:pt x="1826" y="194"/>
                      </a:lnTo>
                      <a:lnTo>
                        <a:pt x="1822" y="202"/>
                      </a:lnTo>
                      <a:close/>
                      <a:moveTo>
                        <a:pt x="1788" y="188"/>
                      </a:moveTo>
                      <a:lnTo>
                        <a:pt x="1805" y="195"/>
                      </a:lnTo>
                      <a:lnTo>
                        <a:pt x="1809" y="187"/>
                      </a:lnTo>
                      <a:lnTo>
                        <a:pt x="1792" y="180"/>
                      </a:lnTo>
                      <a:lnTo>
                        <a:pt x="1788" y="188"/>
                      </a:lnTo>
                      <a:close/>
                      <a:moveTo>
                        <a:pt x="1754" y="175"/>
                      </a:moveTo>
                      <a:lnTo>
                        <a:pt x="1771" y="182"/>
                      </a:lnTo>
                      <a:lnTo>
                        <a:pt x="1775" y="174"/>
                      </a:lnTo>
                      <a:lnTo>
                        <a:pt x="1758" y="166"/>
                      </a:lnTo>
                      <a:lnTo>
                        <a:pt x="1754" y="175"/>
                      </a:lnTo>
                      <a:close/>
                      <a:moveTo>
                        <a:pt x="1722" y="161"/>
                      </a:moveTo>
                      <a:lnTo>
                        <a:pt x="1738" y="168"/>
                      </a:lnTo>
                      <a:lnTo>
                        <a:pt x="1741" y="159"/>
                      </a:lnTo>
                      <a:lnTo>
                        <a:pt x="1725" y="152"/>
                      </a:lnTo>
                      <a:lnTo>
                        <a:pt x="1722" y="161"/>
                      </a:lnTo>
                      <a:close/>
                      <a:moveTo>
                        <a:pt x="1688" y="148"/>
                      </a:moveTo>
                      <a:lnTo>
                        <a:pt x="1705" y="154"/>
                      </a:lnTo>
                      <a:lnTo>
                        <a:pt x="1708" y="145"/>
                      </a:lnTo>
                      <a:lnTo>
                        <a:pt x="1691" y="139"/>
                      </a:lnTo>
                      <a:lnTo>
                        <a:pt x="1688" y="148"/>
                      </a:lnTo>
                      <a:close/>
                      <a:moveTo>
                        <a:pt x="1654" y="134"/>
                      </a:moveTo>
                      <a:lnTo>
                        <a:pt x="1671" y="141"/>
                      </a:lnTo>
                      <a:lnTo>
                        <a:pt x="1674" y="132"/>
                      </a:lnTo>
                      <a:lnTo>
                        <a:pt x="1657" y="125"/>
                      </a:lnTo>
                      <a:lnTo>
                        <a:pt x="1654" y="134"/>
                      </a:lnTo>
                      <a:close/>
                      <a:moveTo>
                        <a:pt x="1621" y="121"/>
                      </a:moveTo>
                      <a:lnTo>
                        <a:pt x="1637" y="127"/>
                      </a:lnTo>
                      <a:lnTo>
                        <a:pt x="1640" y="118"/>
                      </a:lnTo>
                      <a:lnTo>
                        <a:pt x="1625" y="112"/>
                      </a:lnTo>
                      <a:lnTo>
                        <a:pt x="1621" y="121"/>
                      </a:lnTo>
                      <a:close/>
                      <a:moveTo>
                        <a:pt x="1587" y="107"/>
                      </a:moveTo>
                      <a:lnTo>
                        <a:pt x="1604" y="114"/>
                      </a:lnTo>
                      <a:lnTo>
                        <a:pt x="1608" y="105"/>
                      </a:lnTo>
                      <a:lnTo>
                        <a:pt x="1591" y="98"/>
                      </a:lnTo>
                      <a:lnTo>
                        <a:pt x="1587" y="107"/>
                      </a:lnTo>
                      <a:close/>
                      <a:moveTo>
                        <a:pt x="1554" y="94"/>
                      </a:moveTo>
                      <a:lnTo>
                        <a:pt x="1571" y="100"/>
                      </a:lnTo>
                      <a:lnTo>
                        <a:pt x="1574" y="91"/>
                      </a:lnTo>
                      <a:lnTo>
                        <a:pt x="1557" y="84"/>
                      </a:lnTo>
                      <a:lnTo>
                        <a:pt x="1554" y="94"/>
                      </a:lnTo>
                      <a:close/>
                      <a:moveTo>
                        <a:pt x="1521" y="80"/>
                      </a:moveTo>
                      <a:lnTo>
                        <a:pt x="1538" y="87"/>
                      </a:lnTo>
                      <a:lnTo>
                        <a:pt x="1541" y="78"/>
                      </a:lnTo>
                      <a:lnTo>
                        <a:pt x="1524" y="71"/>
                      </a:lnTo>
                      <a:lnTo>
                        <a:pt x="1521" y="80"/>
                      </a:lnTo>
                      <a:close/>
                      <a:moveTo>
                        <a:pt x="1487" y="66"/>
                      </a:moveTo>
                      <a:lnTo>
                        <a:pt x="1504" y="73"/>
                      </a:lnTo>
                      <a:lnTo>
                        <a:pt x="1507" y="64"/>
                      </a:lnTo>
                      <a:lnTo>
                        <a:pt x="1490" y="57"/>
                      </a:lnTo>
                      <a:lnTo>
                        <a:pt x="1487" y="66"/>
                      </a:lnTo>
                      <a:close/>
                      <a:moveTo>
                        <a:pt x="1453" y="53"/>
                      </a:moveTo>
                      <a:lnTo>
                        <a:pt x="1470" y="60"/>
                      </a:lnTo>
                      <a:lnTo>
                        <a:pt x="1474" y="51"/>
                      </a:lnTo>
                      <a:lnTo>
                        <a:pt x="1457" y="44"/>
                      </a:lnTo>
                      <a:lnTo>
                        <a:pt x="1453" y="53"/>
                      </a:lnTo>
                      <a:close/>
                      <a:moveTo>
                        <a:pt x="1420" y="39"/>
                      </a:moveTo>
                      <a:lnTo>
                        <a:pt x="1437" y="46"/>
                      </a:lnTo>
                      <a:lnTo>
                        <a:pt x="1441" y="37"/>
                      </a:lnTo>
                      <a:lnTo>
                        <a:pt x="1424" y="30"/>
                      </a:lnTo>
                      <a:lnTo>
                        <a:pt x="1420" y="39"/>
                      </a:lnTo>
                      <a:close/>
                      <a:moveTo>
                        <a:pt x="1387" y="26"/>
                      </a:moveTo>
                      <a:lnTo>
                        <a:pt x="1404" y="33"/>
                      </a:lnTo>
                      <a:lnTo>
                        <a:pt x="1407" y="24"/>
                      </a:lnTo>
                      <a:lnTo>
                        <a:pt x="1390" y="17"/>
                      </a:lnTo>
                      <a:lnTo>
                        <a:pt x="1387" y="26"/>
                      </a:lnTo>
                      <a:close/>
                      <a:moveTo>
                        <a:pt x="1353" y="12"/>
                      </a:moveTo>
                      <a:lnTo>
                        <a:pt x="1370" y="19"/>
                      </a:lnTo>
                      <a:lnTo>
                        <a:pt x="1373" y="10"/>
                      </a:lnTo>
                      <a:lnTo>
                        <a:pt x="1356" y="3"/>
                      </a:lnTo>
                      <a:lnTo>
                        <a:pt x="1353" y="12"/>
                      </a:lnTo>
                      <a:close/>
                      <a:moveTo>
                        <a:pt x="1322" y="15"/>
                      </a:moveTo>
                      <a:lnTo>
                        <a:pt x="1339" y="9"/>
                      </a:lnTo>
                      <a:lnTo>
                        <a:pt x="1337" y="0"/>
                      </a:lnTo>
                      <a:lnTo>
                        <a:pt x="1320" y="7"/>
                      </a:lnTo>
                      <a:lnTo>
                        <a:pt x="1322" y="15"/>
                      </a:lnTo>
                      <a:close/>
                      <a:moveTo>
                        <a:pt x="1288" y="27"/>
                      </a:moveTo>
                      <a:lnTo>
                        <a:pt x="1305" y="21"/>
                      </a:lnTo>
                      <a:lnTo>
                        <a:pt x="1303" y="12"/>
                      </a:lnTo>
                      <a:lnTo>
                        <a:pt x="1286" y="19"/>
                      </a:lnTo>
                      <a:lnTo>
                        <a:pt x="1288" y="27"/>
                      </a:lnTo>
                      <a:close/>
                      <a:moveTo>
                        <a:pt x="1255" y="39"/>
                      </a:moveTo>
                      <a:lnTo>
                        <a:pt x="1272" y="34"/>
                      </a:lnTo>
                      <a:lnTo>
                        <a:pt x="1269" y="25"/>
                      </a:lnTo>
                      <a:lnTo>
                        <a:pt x="1252" y="31"/>
                      </a:lnTo>
                      <a:lnTo>
                        <a:pt x="1255" y="39"/>
                      </a:lnTo>
                      <a:close/>
                      <a:moveTo>
                        <a:pt x="1221" y="52"/>
                      </a:moveTo>
                      <a:lnTo>
                        <a:pt x="1238" y="46"/>
                      </a:lnTo>
                      <a:lnTo>
                        <a:pt x="1235" y="37"/>
                      </a:lnTo>
                      <a:lnTo>
                        <a:pt x="1219" y="44"/>
                      </a:lnTo>
                      <a:lnTo>
                        <a:pt x="1221" y="52"/>
                      </a:lnTo>
                      <a:close/>
                      <a:moveTo>
                        <a:pt x="1187" y="64"/>
                      </a:moveTo>
                      <a:lnTo>
                        <a:pt x="1204" y="59"/>
                      </a:lnTo>
                      <a:lnTo>
                        <a:pt x="1202" y="50"/>
                      </a:lnTo>
                      <a:lnTo>
                        <a:pt x="1185" y="56"/>
                      </a:lnTo>
                      <a:lnTo>
                        <a:pt x="1187" y="64"/>
                      </a:lnTo>
                      <a:close/>
                      <a:moveTo>
                        <a:pt x="1153" y="77"/>
                      </a:moveTo>
                      <a:lnTo>
                        <a:pt x="1170" y="71"/>
                      </a:lnTo>
                      <a:lnTo>
                        <a:pt x="1168" y="62"/>
                      </a:lnTo>
                      <a:lnTo>
                        <a:pt x="1151" y="69"/>
                      </a:lnTo>
                      <a:lnTo>
                        <a:pt x="1153" y="77"/>
                      </a:lnTo>
                      <a:close/>
                      <a:moveTo>
                        <a:pt x="1119" y="89"/>
                      </a:moveTo>
                      <a:lnTo>
                        <a:pt x="1136" y="83"/>
                      </a:lnTo>
                      <a:lnTo>
                        <a:pt x="1133" y="74"/>
                      </a:lnTo>
                      <a:lnTo>
                        <a:pt x="1116" y="81"/>
                      </a:lnTo>
                      <a:lnTo>
                        <a:pt x="1119" y="89"/>
                      </a:lnTo>
                      <a:close/>
                      <a:moveTo>
                        <a:pt x="1085" y="101"/>
                      </a:moveTo>
                      <a:lnTo>
                        <a:pt x="1102" y="96"/>
                      </a:lnTo>
                      <a:lnTo>
                        <a:pt x="1099" y="87"/>
                      </a:lnTo>
                      <a:lnTo>
                        <a:pt x="1082" y="94"/>
                      </a:lnTo>
                      <a:lnTo>
                        <a:pt x="1085" y="101"/>
                      </a:lnTo>
                      <a:close/>
                      <a:moveTo>
                        <a:pt x="1052" y="114"/>
                      </a:moveTo>
                      <a:lnTo>
                        <a:pt x="1069" y="108"/>
                      </a:lnTo>
                      <a:lnTo>
                        <a:pt x="1065" y="99"/>
                      </a:lnTo>
                      <a:lnTo>
                        <a:pt x="1048" y="106"/>
                      </a:lnTo>
                      <a:lnTo>
                        <a:pt x="1052" y="114"/>
                      </a:lnTo>
                      <a:close/>
                      <a:moveTo>
                        <a:pt x="1018" y="126"/>
                      </a:moveTo>
                      <a:lnTo>
                        <a:pt x="1035" y="121"/>
                      </a:lnTo>
                      <a:lnTo>
                        <a:pt x="1031" y="112"/>
                      </a:lnTo>
                      <a:lnTo>
                        <a:pt x="1014" y="118"/>
                      </a:lnTo>
                      <a:lnTo>
                        <a:pt x="1018" y="126"/>
                      </a:lnTo>
                      <a:close/>
                      <a:moveTo>
                        <a:pt x="984" y="140"/>
                      </a:moveTo>
                      <a:lnTo>
                        <a:pt x="1001" y="133"/>
                      </a:lnTo>
                      <a:lnTo>
                        <a:pt x="997" y="125"/>
                      </a:lnTo>
                      <a:lnTo>
                        <a:pt x="981" y="131"/>
                      </a:lnTo>
                      <a:lnTo>
                        <a:pt x="984" y="140"/>
                      </a:lnTo>
                      <a:close/>
                      <a:moveTo>
                        <a:pt x="950" y="152"/>
                      </a:moveTo>
                      <a:lnTo>
                        <a:pt x="967" y="145"/>
                      </a:lnTo>
                      <a:lnTo>
                        <a:pt x="964" y="138"/>
                      </a:lnTo>
                      <a:lnTo>
                        <a:pt x="947" y="143"/>
                      </a:lnTo>
                      <a:lnTo>
                        <a:pt x="950" y="152"/>
                      </a:lnTo>
                      <a:close/>
                      <a:moveTo>
                        <a:pt x="916" y="165"/>
                      </a:moveTo>
                      <a:lnTo>
                        <a:pt x="933" y="158"/>
                      </a:lnTo>
                      <a:lnTo>
                        <a:pt x="930" y="150"/>
                      </a:lnTo>
                      <a:lnTo>
                        <a:pt x="913" y="156"/>
                      </a:lnTo>
                      <a:lnTo>
                        <a:pt x="916" y="165"/>
                      </a:lnTo>
                      <a:close/>
                      <a:moveTo>
                        <a:pt x="882" y="177"/>
                      </a:moveTo>
                      <a:lnTo>
                        <a:pt x="899" y="170"/>
                      </a:lnTo>
                      <a:lnTo>
                        <a:pt x="896" y="162"/>
                      </a:lnTo>
                      <a:lnTo>
                        <a:pt x="879" y="168"/>
                      </a:lnTo>
                      <a:lnTo>
                        <a:pt x="882" y="177"/>
                      </a:lnTo>
                      <a:close/>
                      <a:moveTo>
                        <a:pt x="849" y="189"/>
                      </a:moveTo>
                      <a:lnTo>
                        <a:pt x="865" y="183"/>
                      </a:lnTo>
                      <a:lnTo>
                        <a:pt x="862" y="175"/>
                      </a:lnTo>
                      <a:lnTo>
                        <a:pt x="845" y="180"/>
                      </a:lnTo>
                      <a:lnTo>
                        <a:pt x="849" y="189"/>
                      </a:lnTo>
                      <a:close/>
                      <a:moveTo>
                        <a:pt x="815" y="202"/>
                      </a:moveTo>
                      <a:lnTo>
                        <a:pt x="832" y="195"/>
                      </a:lnTo>
                      <a:lnTo>
                        <a:pt x="828" y="187"/>
                      </a:lnTo>
                      <a:lnTo>
                        <a:pt x="811" y="193"/>
                      </a:lnTo>
                      <a:lnTo>
                        <a:pt x="815" y="202"/>
                      </a:lnTo>
                      <a:close/>
                      <a:moveTo>
                        <a:pt x="781" y="214"/>
                      </a:moveTo>
                      <a:lnTo>
                        <a:pt x="798" y="208"/>
                      </a:lnTo>
                      <a:lnTo>
                        <a:pt x="794" y="200"/>
                      </a:lnTo>
                      <a:lnTo>
                        <a:pt x="777" y="205"/>
                      </a:lnTo>
                      <a:lnTo>
                        <a:pt x="781" y="214"/>
                      </a:lnTo>
                      <a:close/>
                      <a:moveTo>
                        <a:pt x="747" y="227"/>
                      </a:moveTo>
                      <a:lnTo>
                        <a:pt x="764" y="220"/>
                      </a:lnTo>
                      <a:lnTo>
                        <a:pt x="761" y="212"/>
                      </a:lnTo>
                      <a:lnTo>
                        <a:pt x="744" y="218"/>
                      </a:lnTo>
                      <a:lnTo>
                        <a:pt x="747" y="227"/>
                      </a:lnTo>
                      <a:close/>
                      <a:moveTo>
                        <a:pt x="713" y="239"/>
                      </a:moveTo>
                      <a:lnTo>
                        <a:pt x="730" y="232"/>
                      </a:lnTo>
                      <a:lnTo>
                        <a:pt x="727" y="224"/>
                      </a:lnTo>
                      <a:lnTo>
                        <a:pt x="710" y="230"/>
                      </a:lnTo>
                      <a:lnTo>
                        <a:pt x="713" y="239"/>
                      </a:lnTo>
                      <a:close/>
                      <a:moveTo>
                        <a:pt x="679" y="252"/>
                      </a:moveTo>
                      <a:lnTo>
                        <a:pt x="696" y="245"/>
                      </a:lnTo>
                      <a:lnTo>
                        <a:pt x="693" y="237"/>
                      </a:lnTo>
                      <a:lnTo>
                        <a:pt x="676" y="242"/>
                      </a:lnTo>
                      <a:lnTo>
                        <a:pt x="679" y="252"/>
                      </a:lnTo>
                      <a:close/>
                      <a:moveTo>
                        <a:pt x="645" y="264"/>
                      </a:moveTo>
                      <a:lnTo>
                        <a:pt x="662" y="257"/>
                      </a:lnTo>
                      <a:lnTo>
                        <a:pt x="659" y="249"/>
                      </a:lnTo>
                      <a:lnTo>
                        <a:pt x="642" y="255"/>
                      </a:lnTo>
                      <a:lnTo>
                        <a:pt x="645" y="264"/>
                      </a:lnTo>
                      <a:close/>
                      <a:moveTo>
                        <a:pt x="612" y="276"/>
                      </a:moveTo>
                      <a:lnTo>
                        <a:pt x="629" y="270"/>
                      </a:lnTo>
                      <a:lnTo>
                        <a:pt x="625" y="262"/>
                      </a:lnTo>
                      <a:lnTo>
                        <a:pt x="608" y="268"/>
                      </a:lnTo>
                      <a:lnTo>
                        <a:pt x="612" y="276"/>
                      </a:lnTo>
                      <a:close/>
                      <a:moveTo>
                        <a:pt x="578" y="289"/>
                      </a:moveTo>
                      <a:lnTo>
                        <a:pt x="595" y="283"/>
                      </a:lnTo>
                      <a:lnTo>
                        <a:pt x="591" y="274"/>
                      </a:lnTo>
                      <a:lnTo>
                        <a:pt x="574" y="281"/>
                      </a:lnTo>
                      <a:lnTo>
                        <a:pt x="578" y="289"/>
                      </a:lnTo>
                      <a:close/>
                      <a:moveTo>
                        <a:pt x="544" y="301"/>
                      </a:moveTo>
                      <a:lnTo>
                        <a:pt x="561" y="296"/>
                      </a:lnTo>
                      <a:lnTo>
                        <a:pt x="557" y="287"/>
                      </a:lnTo>
                      <a:lnTo>
                        <a:pt x="541" y="293"/>
                      </a:lnTo>
                      <a:lnTo>
                        <a:pt x="544" y="301"/>
                      </a:lnTo>
                      <a:close/>
                      <a:moveTo>
                        <a:pt x="510" y="314"/>
                      </a:moveTo>
                      <a:lnTo>
                        <a:pt x="527" y="308"/>
                      </a:lnTo>
                      <a:lnTo>
                        <a:pt x="524" y="299"/>
                      </a:lnTo>
                      <a:lnTo>
                        <a:pt x="507" y="306"/>
                      </a:lnTo>
                      <a:lnTo>
                        <a:pt x="510" y="314"/>
                      </a:lnTo>
                      <a:close/>
                      <a:moveTo>
                        <a:pt x="476" y="326"/>
                      </a:moveTo>
                      <a:lnTo>
                        <a:pt x="493" y="320"/>
                      </a:lnTo>
                      <a:lnTo>
                        <a:pt x="490" y="311"/>
                      </a:lnTo>
                      <a:lnTo>
                        <a:pt x="473" y="318"/>
                      </a:lnTo>
                      <a:lnTo>
                        <a:pt x="476" y="326"/>
                      </a:lnTo>
                      <a:close/>
                      <a:moveTo>
                        <a:pt x="442" y="338"/>
                      </a:moveTo>
                      <a:lnTo>
                        <a:pt x="459" y="333"/>
                      </a:lnTo>
                      <a:lnTo>
                        <a:pt x="456" y="324"/>
                      </a:lnTo>
                      <a:lnTo>
                        <a:pt x="439" y="331"/>
                      </a:lnTo>
                      <a:lnTo>
                        <a:pt x="442" y="338"/>
                      </a:lnTo>
                      <a:close/>
                      <a:moveTo>
                        <a:pt x="409" y="351"/>
                      </a:moveTo>
                      <a:lnTo>
                        <a:pt x="425" y="345"/>
                      </a:lnTo>
                      <a:lnTo>
                        <a:pt x="422" y="336"/>
                      </a:lnTo>
                      <a:lnTo>
                        <a:pt x="405" y="343"/>
                      </a:lnTo>
                      <a:lnTo>
                        <a:pt x="409" y="351"/>
                      </a:lnTo>
                      <a:close/>
                      <a:moveTo>
                        <a:pt x="374" y="363"/>
                      </a:moveTo>
                      <a:lnTo>
                        <a:pt x="392" y="358"/>
                      </a:lnTo>
                      <a:lnTo>
                        <a:pt x="388" y="349"/>
                      </a:lnTo>
                      <a:lnTo>
                        <a:pt x="371" y="355"/>
                      </a:lnTo>
                      <a:lnTo>
                        <a:pt x="374" y="363"/>
                      </a:lnTo>
                      <a:close/>
                      <a:moveTo>
                        <a:pt x="362" y="393"/>
                      </a:moveTo>
                      <a:lnTo>
                        <a:pt x="368" y="376"/>
                      </a:lnTo>
                      <a:lnTo>
                        <a:pt x="360" y="372"/>
                      </a:lnTo>
                      <a:lnTo>
                        <a:pt x="353" y="389"/>
                      </a:lnTo>
                      <a:lnTo>
                        <a:pt x="362" y="393"/>
                      </a:lnTo>
                      <a:close/>
                      <a:moveTo>
                        <a:pt x="350" y="426"/>
                      </a:moveTo>
                      <a:lnTo>
                        <a:pt x="356" y="410"/>
                      </a:lnTo>
                      <a:lnTo>
                        <a:pt x="348" y="406"/>
                      </a:lnTo>
                      <a:lnTo>
                        <a:pt x="341" y="423"/>
                      </a:lnTo>
                      <a:lnTo>
                        <a:pt x="350" y="426"/>
                      </a:lnTo>
                      <a:close/>
                      <a:moveTo>
                        <a:pt x="336" y="460"/>
                      </a:moveTo>
                      <a:lnTo>
                        <a:pt x="343" y="443"/>
                      </a:lnTo>
                      <a:lnTo>
                        <a:pt x="335" y="440"/>
                      </a:lnTo>
                      <a:lnTo>
                        <a:pt x="328" y="457"/>
                      </a:lnTo>
                      <a:lnTo>
                        <a:pt x="336" y="460"/>
                      </a:lnTo>
                      <a:close/>
                      <a:moveTo>
                        <a:pt x="324" y="494"/>
                      </a:moveTo>
                      <a:lnTo>
                        <a:pt x="331" y="477"/>
                      </a:lnTo>
                      <a:lnTo>
                        <a:pt x="322" y="474"/>
                      </a:lnTo>
                      <a:lnTo>
                        <a:pt x="316" y="491"/>
                      </a:lnTo>
                      <a:lnTo>
                        <a:pt x="324" y="494"/>
                      </a:lnTo>
                      <a:close/>
                      <a:moveTo>
                        <a:pt x="312" y="528"/>
                      </a:moveTo>
                      <a:lnTo>
                        <a:pt x="318" y="511"/>
                      </a:lnTo>
                      <a:lnTo>
                        <a:pt x="309" y="508"/>
                      </a:lnTo>
                      <a:lnTo>
                        <a:pt x="304" y="525"/>
                      </a:lnTo>
                      <a:lnTo>
                        <a:pt x="312" y="528"/>
                      </a:lnTo>
                      <a:close/>
                      <a:moveTo>
                        <a:pt x="299" y="562"/>
                      </a:moveTo>
                      <a:lnTo>
                        <a:pt x="306" y="545"/>
                      </a:lnTo>
                      <a:lnTo>
                        <a:pt x="297" y="542"/>
                      </a:lnTo>
                      <a:lnTo>
                        <a:pt x="290" y="558"/>
                      </a:lnTo>
                      <a:lnTo>
                        <a:pt x="299" y="562"/>
                      </a:lnTo>
                      <a:close/>
                      <a:moveTo>
                        <a:pt x="287" y="596"/>
                      </a:moveTo>
                      <a:lnTo>
                        <a:pt x="292" y="579"/>
                      </a:lnTo>
                      <a:lnTo>
                        <a:pt x="284" y="575"/>
                      </a:lnTo>
                      <a:lnTo>
                        <a:pt x="278" y="592"/>
                      </a:lnTo>
                      <a:lnTo>
                        <a:pt x="287" y="596"/>
                      </a:lnTo>
                      <a:close/>
                      <a:moveTo>
                        <a:pt x="274" y="630"/>
                      </a:moveTo>
                      <a:lnTo>
                        <a:pt x="280" y="613"/>
                      </a:lnTo>
                      <a:lnTo>
                        <a:pt x="272" y="609"/>
                      </a:lnTo>
                      <a:lnTo>
                        <a:pt x="265" y="626"/>
                      </a:lnTo>
                      <a:lnTo>
                        <a:pt x="274" y="630"/>
                      </a:lnTo>
                      <a:close/>
                      <a:moveTo>
                        <a:pt x="261" y="663"/>
                      </a:moveTo>
                      <a:lnTo>
                        <a:pt x="268" y="647"/>
                      </a:lnTo>
                      <a:lnTo>
                        <a:pt x="258" y="643"/>
                      </a:lnTo>
                      <a:lnTo>
                        <a:pt x="253" y="660"/>
                      </a:lnTo>
                      <a:lnTo>
                        <a:pt x="261" y="663"/>
                      </a:lnTo>
                      <a:close/>
                      <a:moveTo>
                        <a:pt x="248" y="697"/>
                      </a:moveTo>
                      <a:lnTo>
                        <a:pt x="255" y="680"/>
                      </a:lnTo>
                      <a:lnTo>
                        <a:pt x="246" y="677"/>
                      </a:lnTo>
                      <a:lnTo>
                        <a:pt x="240" y="694"/>
                      </a:lnTo>
                      <a:lnTo>
                        <a:pt x="248" y="697"/>
                      </a:lnTo>
                      <a:close/>
                      <a:moveTo>
                        <a:pt x="236" y="731"/>
                      </a:moveTo>
                      <a:lnTo>
                        <a:pt x="243" y="714"/>
                      </a:lnTo>
                      <a:lnTo>
                        <a:pt x="234" y="711"/>
                      </a:lnTo>
                      <a:lnTo>
                        <a:pt x="228" y="728"/>
                      </a:lnTo>
                      <a:lnTo>
                        <a:pt x="236" y="731"/>
                      </a:lnTo>
                      <a:close/>
                      <a:moveTo>
                        <a:pt x="224" y="765"/>
                      </a:moveTo>
                      <a:lnTo>
                        <a:pt x="229" y="748"/>
                      </a:lnTo>
                      <a:lnTo>
                        <a:pt x="221" y="745"/>
                      </a:lnTo>
                      <a:lnTo>
                        <a:pt x="214" y="762"/>
                      </a:lnTo>
                      <a:lnTo>
                        <a:pt x="224" y="765"/>
                      </a:lnTo>
                      <a:close/>
                      <a:moveTo>
                        <a:pt x="211" y="799"/>
                      </a:moveTo>
                      <a:lnTo>
                        <a:pt x="217" y="782"/>
                      </a:lnTo>
                      <a:lnTo>
                        <a:pt x="209" y="779"/>
                      </a:lnTo>
                      <a:lnTo>
                        <a:pt x="202" y="795"/>
                      </a:lnTo>
                      <a:lnTo>
                        <a:pt x="211" y="799"/>
                      </a:lnTo>
                      <a:close/>
                      <a:moveTo>
                        <a:pt x="199" y="833"/>
                      </a:moveTo>
                      <a:lnTo>
                        <a:pt x="204" y="816"/>
                      </a:lnTo>
                      <a:lnTo>
                        <a:pt x="196" y="812"/>
                      </a:lnTo>
                      <a:lnTo>
                        <a:pt x="190" y="829"/>
                      </a:lnTo>
                      <a:lnTo>
                        <a:pt x="199" y="833"/>
                      </a:lnTo>
                      <a:close/>
                      <a:moveTo>
                        <a:pt x="185" y="867"/>
                      </a:moveTo>
                      <a:lnTo>
                        <a:pt x="192" y="850"/>
                      </a:lnTo>
                      <a:lnTo>
                        <a:pt x="183" y="846"/>
                      </a:lnTo>
                      <a:lnTo>
                        <a:pt x="177" y="863"/>
                      </a:lnTo>
                      <a:lnTo>
                        <a:pt x="185" y="867"/>
                      </a:lnTo>
                      <a:close/>
                      <a:moveTo>
                        <a:pt x="173" y="900"/>
                      </a:moveTo>
                      <a:lnTo>
                        <a:pt x="180" y="884"/>
                      </a:lnTo>
                      <a:lnTo>
                        <a:pt x="170" y="880"/>
                      </a:lnTo>
                      <a:lnTo>
                        <a:pt x="165" y="897"/>
                      </a:lnTo>
                      <a:lnTo>
                        <a:pt x="173" y="900"/>
                      </a:lnTo>
                      <a:close/>
                      <a:moveTo>
                        <a:pt x="160" y="934"/>
                      </a:moveTo>
                      <a:lnTo>
                        <a:pt x="167" y="917"/>
                      </a:lnTo>
                      <a:lnTo>
                        <a:pt x="158" y="914"/>
                      </a:lnTo>
                      <a:lnTo>
                        <a:pt x="151" y="931"/>
                      </a:lnTo>
                      <a:lnTo>
                        <a:pt x="160" y="934"/>
                      </a:lnTo>
                      <a:close/>
                      <a:moveTo>
                        <a:pt x="148" y="968"/>
                      </a:moveTo>
                      <a:lnTo>
                        <a:pt x="154" y="951"/>
                      </a:lnTo>
                      <a:lnTo>
                        <a:pt x="146" y="948"/>
                      </a:lnTo>
                      <a:lnTo>
                        <a:pt x="139" y="965"/>
                      </a:lnTo>
                      <a:lnTo>
                        <a:pt x="148" y="968"/>
                      </a:lnTo>
                      <a:close/>
                      <a:moveTo>
                        <a:pt x="136" y="1002"/>
                      </a:moveTo>
                      <a:lnTo>
                        <a:pt x="141" y="985"/>
                      </a:lnTo>
                      <a:lnTo>
                        <a:pt x="133" y="982"/>
                      </a:lnTo>
                      <a:lnTo>
                        <a:pt x="126" y="999"/>
                      </a:lnTo>
                      <a:lnTo>
                        <a:pt x="136" y="1002"/>
                      </a:lnTo>
                      <a:close/>
                      <a:moveTo>
                        <a:pt x="122" y="1036"/>
                      </a:moveTo>
                      <a:lnTo>
                        <a:pt x="129" y="1019"/>
                      </a:lnTo>
                      <a:lnTo>
                        <a:pt x="121" y="1016"/>
                      </a:lnTo>
                      <a:lnTo>
                        <a:pt x="114" y="1032"/>
                      </a:lnTo>
                      <a:lnTo>
                        <a:pt x="122" y="1036"/>
                      </a:lnTo>
                      <a:close/>
                      <a:moveTo>
                        <a:pt x="110" y="1070"/>
                      </a:moveTo>
                      <a:lnTo>
                        <a:pt x="116" y="1053"/>
                      </a:lnTo>
                      <a:lnTo>
                        <a:pt x="107" y="1049"/>
                      </a:lnTo>
                      <a:lnTo>
                        <a:pt x="102" y="1066"/>
                      </a:lnTo>
                      <a:lnTo>
                        <a:pt x="110" y="1070"/>
                      </a:lnTo>
                      <a:close/>
                      <a:moveTo>
                        <a:pt x="97" y="1104"/>
                      </a:moveTo>
                      <a:lnTo>
                        <a:pt x="104" y="1087"/>
                      </a:lnTo>
                      <a:lnTo>
                        <a:pt x="95" y="1083"/>
                      </a:lnTo>
                      <a:lnTo>
                        <a:pt x="89" y="1100"/>
                      </a:lnTo>
                      <a:lnTo>
                        <a:pt x="97" y="1104"/>
                      </a:lnTo>
                      <a:close/>
                      <a:moveTo>
                        <a:pt x="85" y="1137"/>
                      </a:moveTo>
                      <a:lnTo>
                        <a:pt x="90" y="1121"/>
                      </a:lnTo>
                      <a:lnTo>
                        <a:pt x="82" y="1117"/>
                      </a:lnTo>
                      <a:lnTo>
                        <a:pt x="76" y="1134"/>
                      </a:lnTo>
                      <a:lnTo>
                        <a:pt x="85" y="1137"/>
                      </a:lnTo>
                      <a:close/>
                      <a:moveTo>
                        <a:pt x="72" y="1171"/>
                      </a:moveTo>
                      <a:lnTo>
                        <a:pt x="78" y="1154"/>
                      </a:lnTo>
                      <a:lnTo>
                        <a:pt x="70" y="1151"/>
                      </a:lnTo>
                      <a:lnTo>
                        <a:pt x="63" y="1168"/>
                      </a:lnTo>
                      <a:lnTo>
                        <a:pt x="72" y="1171"/>
                      </a:lnTo>
                      <a:close/>
                      <a:moveTo>
                        <a:pt x="60" y="1205"/>
                      </a:moveTo>
                      <a:lnTo>
                        <a:pt x="66" y="1188"/>
                      </a:lnTo>
                      <a:lnTo>
                        <a:pt x="58" y="1185"/>
                      </a:lnTo>
                      <a:lnTo>
                        <a:pt x="51" y="1202"/>
                      </a:lnTo>
                      <a:lnTo>
                        <a:pt x="60" y="1205"/>
                      </a:lnTo>
                      <a:close/>
                      <a:moveTo>
                        <a:pt x="46" y="1239"/>
                      </a:moveTo>
                      <a:lnTo>
                        <a:pt x="53" y="1222"/>
                      </a:lnTo>
                      <a:lnTo>
                        <a:pt x="44" y="1219"/>
                      </a:lnTo>
                      <a:lnTo>
                        <a:pt x="38" y="1236"/>
                      </a:lnTo>
                      <a:lnTo>
                        <a:pt x="46" y="1239"/>
                      </a:lnTo>
                      <a:close/>
                      <a:moveTo>
                        <a:pt x="34" y="1273"/>
                      </a:moveTo>
                      <a:lnTo>
                        <a:pt x="41" y="1256"/>
                      </a:lnTo>
                      <a:lnTo>
                        <a:pt x="32" y="1253"/>
                      </a:lnTo>
                      <a:lnTo>
                        <a:pt x="26" y="1269"/>
                      </a:lnTo>
                      <a:lnTo>
                        <a:pt x="34" y="1273"/>
                      </a:lnTo>
                      <a:close/>
                      <a:moveTo>
                        <a:pt x="22" y="1307"/>
                      </a:moveTo>
                      <a:lnTo>
                        <a:pt x="28" y="1290"/>
                      </a:lnTo>
                      <a:lnTo>
                        <a:pt x="19" y="1286"/>
                      </a:lnTo>
                      <a:lnTo>
                        <a:pt x="14" y="1303"/>
                      </a:lnTo>
                      <a:lnTo>
                        <a:pt x="22" y="1307"/>
                      </a:lnTo>
                      <a:close/>
                      <a:moveTo>
                        <a:pt x="9" y="1341"/>
                      </a:moveTo>
                      <a:lnTo>
                        <a:pt x="15" y="1324"/>
                      </a:lnTo>
                      <a:lnTo>
                        <a:pt x="7" y="1320"/>
                      </a:lnTo>
                      <a:lnTo>
                        <a:pt x="0" y="1337"/>
                      </a:lnTo>
                      <a:lnTo>
                        <a:pt x="9" y="13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1" name="Freeform 6"/>
                <p:cNvSpPr>
                  <a:spLocks noEditPoints="1"/>
                </p:cNvSpPr>
                <p:nvPr/>
              </p:nvSpPr>
              <p:spPr bwMode="auto">
                <a:xfrm>
                  <a:off x="1328738" y="2227263"/>
                  <a:ext cx="2179638" cy="1544638"/>
                </a:xfrm>
                <a:custGeom>
                  <a:avLst/>
                  <a:gdLst>
                    <a:gd name="T0" fmla="*/ 51 w 1373"/>
                    <a:gd name="T1" fmla="*/ 944 h 973"/>
                    <a:gd name="T2" fmla="*/ 67 w 1373"/>
                    <a:gd name="T3" fmla="*/ 938 h 973"/>
                    <a:gd name="T4" fmla="*/ 105 w 1373"/>
                    <a:gd name="T5" fmla="*/ 932 h 973"/>
                    <a:gd name="T6" fmla="*/ 154 w 1373"/>
                    <a:gd name="T7" fmla="*/ 913 h 973"/>
                    <a:gd name="T8" fmla="*/ 185 w 1373"/>
                    <a:gd name="T9" fmla="*/ 891 h 973"/>
                    <a:gd name="T10" fmla="*/ 253 w 1373"/>
                    <a:gd name="T11" fmla="*/ 865 h 973"/>
                    <a:gd name="T12" fmla="*/ 268 w 1373"/>
                    <a:gd name="T13" fmla="*/ 858 h 973"/>
                    <a:gd name="T14" fmla="*/ 306 w 1373"/>
                    <a:gd name="T15" fmla="*/ 853 h 973"/>
                    <a:gd name="T16" fmla="*/ 356 w 1373"/>
                    <a:gd name="T17" fmla="*/ 833 h 973"/>
                    <a:gd name="T18" fmla="*/ 387 w 1373"/>
                    <a:gd name="T19" fmla="*/ 812 h 973"/>
                    <a:gd name="T20" fmla="*/ 453 w 1373"/>
                    <a:gd name="T21" fmla="*/ 785 h 973"/>
                    <a:gd name="T22" fmla="*/ 470 w 1373"/>
                    <a:gd name="T23" fmla="*/ 779 h 973"/>
                    <a:gd name="T24" fmla="*/ 507 w 1373"/>
                    <a:gd name="T25" fmla="*/ 773 h 973"/>
                    <a:gd name="T26" fmla="*/ 557 w 1373"/>
                    <a:gd name="T27" fmla="*/ 754 h 973"/>
                    <a:gd name="T28" fmla="*/ 588 w 1373"/>
                    <a:gd name="T29" fmla="*/ 732 h 973"/>
                    <a:gd name="T30" fmla="*/ 655 w 1373"/>
                    <a:gd name="T31" fmla="*/ 706 h 973"/>
                    <a:gd name="T32" fmla="*/ 672 w 1373"/>
                    <a:gd name="T33" fmla="*/ 699 h 973"/>
                    <a:gd name="T34" fmla="*/ 708 w 1373"/>
                    <a:gd name="T35" fmla="*/ 694 h 973"/>
                    <a:gd name="T36" fmla="*/ 759 w 1373"/>
                    <a:gd name="T37" fmla="*/ 674 h 973"/>
                    <a:gd name="T38" fmla="*/ 790 w 1373"/>
                    <a:gd name="T39" fmla="*/ 653 h 973"/>
                    <a:gd name="T40" fmla="*/ 856 w 1373"/>
                    <a:gd name="T41" fmla="*/ 625 h 973"/>
                    <a:gd name="T42" fmla="*/ 873 w 1373"/>
                    <a:gd name="T43" fmla="*/ 620 h 973"/>
                    <a:gd name="T44" fmla="*/ 910 w 1373"/>
                    <a:gd name="T45" fmla="*/ 614 h 973"/>
                    <a:gd name="T46" fmla="*/ 961 w 1373"/>
                    <a:gd name="T47" fmla="*/ 595 h 973"/>
                    <a:gd name="T48" fmla="*/ 990 w 1373"/>
                    <a:gd name="T49" fmla="*/ 572 h 973"/>
                    <a:gd name="T50" fmla="*/ 1058 w 1373"/>
                    <a:gd name="T51" fmla="*/ 546 h 973"/>
                    <a:gd name="T52" fmla="*/ 1075 w 1373"/>
                    <a:gd name="T53" fmla="*/ 540 h 973"/>
                    <a:gd name="T54" fmla="*/ 1111 w 1373"/>
                    <a:gd name="T55" fmla="*/ 535 h 973"/>
                    <a:gd name="T56" fmla="*/ 1162 w 1373"/>
                    <a:gd name="T57" fmla="*/ 515 h 973"/>
                    <a:gd name="T58" fmla="*/ 1192 w 1373"/>
                    <a:gd name="T59" fmla="*/ 493 h 973"/>
                    <a:gd name="T60" fmla="*/ 1259 w 1373"/>
                    <a:gd name="T61" fmla="*/ 466 h 973"/>
                    <a:gd name="T62" fmla="*/ 1276 w 1373"/>
                    <a:gd name="T63" fmla="*/ 461 h 973"/>
                    <a:gd name="T64" fmla="*/ 1313 w 1373"/>
                    <a:gd name="T65" fmla="*/ 455 h 973"/>
                    <a:gd name="T66" fmla="*/ 1359 w 1373"/>
                    <a:gd name="T67" fmla="*/ 427 h 973"/>
                    <a:gd name="T68" fmla="*/ 1327 w 1373"/>
                    <a:gd name="T69" fmla="*/ 419 h 973"/>
                    <a:gd name="T70" fmla="*/ 1311 w 1373"/>
                    <a:gd name="T71" fmla="*/ 411 h 973"/>
                    <a:gd name="T72" fmla="*/ 1281 w 1373"/>
                    <a:gd name="T73" fmla="*/ 387 h 973"/>
                    <a:gd name="T74" fmla="*/ 1233 w 1373"/>
                    <a:gd name="T75" fmla="*/ 364 h 973"/>
                    <a:gd name="T76" fmla="*/ 1197 w 1373"/>
                    <a:gd name="T77" fmla="*/ 356 h 973"/>
                    <a:gd name="T78" fmla="*/ 1131 w 1373"/>
                    <a:gd name="T79" fmla="*/ 324 h 973"/>
                    <a:gd name="T80" fmla="*/ 1116 w 1373"/>
                    <a:gd name="T81" fmla="*/ 316 h 973"/>
                    <a:gd name="T82" fmla="*/ 1087 w 1373"/>
                    <a:gd name="T83" fmla="*/ 293 h 973"/>
                    <a:gd name="T84" fmla="*/ 1039 w 1373"/>
                    <a:gd name="T85" fmla="*/ 269 h 973"/>
                    <a:gd name="T86" fmla="*/ 1002 w 1373"/>
                    <a:gd name="T87" fmla="*/ 261 h 973"/>
                    <a:gd name="T88" fmla="*/ 937 w 1373"/>
                    <a:gd name="T89" fmla="*/ 229 h 973"/>
                    <a:gd name="T90" fmla="*/ 920 w 1373"/>
                    <a:gd name="T91" fmla="*/ 221 h 973"/>
                    <a:gd name="T92" fmla="*/ 892 w 1373"/>
                    <a:gd name="T93" fmla="*/ 198 h 973"/>
                    <a:gd name="T94" fmla="*/ 844 w 1373"/>
                    <a:gd name="T95" fmla="*/ 174 h 973"/>
                    <a:gd name="T96" fmla="*/ 808 w 1373"/>
                    <a:gd name="T97" fmla="*/ 166 h 973"/>
                    <a:gd name="T98" fmla="*/ 742 w 1373"/>
                    <a:gd name="T99" fmla="*/ 135 h 973"/>
                    <a:gd name="T100" fmla="*/ 726 w 1373"/>
                    <a:gd name="T101" fmla="*/ 127 h 973"/>
                    <a:gd name="T102" fmla="*/ 697 w 1373"/>
                    <a:gd name="T103" fmla="*/ 103 h 973"/>
                    <a:gd name="T104" fmla="*/ 649 w 1373"/>
                    <a:gd name="T105" fmla="*/ 79 h 973"/>
                    <a:gd name="T106" fmla="*/ 612 w 1373"/>
                    <a:gd name="T107" fmla="*/ 71 h 973"/>
                    <a:gd name="T108" fmla="*/ 547 w 1373"/>
                    <a:gd name="T109" fmla="*/ 40 h 973"/>
                    <a:gd name="T110" fmla="*/ 531 w 1373"/>
                    <a:gd name="T111" fmla="*/ 32 h 973"/>
                    <a:gd name="T112" fmla="*/ 503 w 1373"/>
                    <a:gd name="T113" fmla="*/ 8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73" h="973">
                      <a:moveTo>
                        <a:pt x="17" y="957"/>
                      </a:moveTo>
                      <a:lnTo>
                        <a:pt x="0" y="964"/>
                      </a:lnTo>
                      <a:lnTo>
                        <a:pt x="3" y="973"/>
                      </a:lnTo>
                      <a:lnTo>
                        <a:pt x="20" y="966"/>
                      </a:lnTo>
                      <a:lnTo>
                        <a:pt x="17" y="957"/>
                      </a:lnTo>
                      <a:close/>
                      <a:moveTo>
                        <a:pt x="51" y="944"/>
                      </a:moveTo>
                      <a:lnTo>
                        <a:pt x="34" y="951"/>
                      </a:lnTo>
                      <a:lnTo>
                        <a:pt x="37" y="960"/>
                      </a:lnTo>
                      <a:lnTo>
                        <a:pt x="54" y="953"/>
                      </a:lnTo>
                      <a:lnTo>
                        <a:pt x="51" y="944"/>
                      </a:lnTo>
                      <a:close/>
                      <a:moveTo>
                        <a:pt x="84" y="931"/>
                      </a:moveTo>
                      <a:lnTo>
                        <a:pt x="67" y="938"/>
                      </a:lnTo>
                      <a:lnTo>
                        <a:pt x="71" y="946"/>
                      </a:lnTo>
                      <a:lnTo>
                        <a:pt x="88" y="939"/>
                      </a:lnTo>
                      <a:lnTo>
                        <a:pt x="84" y="931"/>
                      </a:lnTo>
                      <a:close/>
                      <a:moveTo>
                        <a:pt x="118" y="918"/>
                      </a:moveTo>
                      <a:lnTo>
                        <a:pt x="101" y="925"/>
                      </a:lnTo>
                      <a:lnTo>
                        <a:pt x="105" y="932"/>
                      </a:lnTo>
                      <a:lnTo>
                        <a:pt x="121" y="926"/>
                      </a:lnTo>
                      <a:lnTo>
                        <a:pt x="118" y="918"/>
                      </a:lnTo>
                      <a:close/>
                      <a:moveTo>
                        <a:pt x="151" y="904"/>
                      </a:moveTo>
                      <a:lnTo>
                        <a:pt x="134" y="911"/>
                      </a:lnTo>
                      <a:lnTo>
                        <a:pt x="137" y="920"/>
                      </a:lnTo>
                      <a:lnTo>
                        <a:pt x="154" y="913"/>
                      </a:lnTo>
                      <a:lnTo>
                        <a:pt x="151" y="904"/>
                      </a:lnTo>
                      <a:close/>
                      <a:moveTo>
                        <a:pt x="185" y="891"/>
                      </a:moveTo>
                      <a:lnTo>
                        <a:pt x="168" y="897"/>
                      </a:lnTo>
                      <a:lnTo>
                        <a:pt x="171" y="907"/>
                      </a:lnTo>
                      <a:lnTo>
                        <a:pt x="188" y="900"/>
                      </a:lnTo>
                      <a:lnTo>
                        <a:pt x="185" y="891"/>
                      </a:lnTo>
                      <a:close/>
                      <a:moveTo>
                        <a:pt x="219" y="878"/>
                      </a:moveTo>
                      <a:lnTo>
                        <a:pt x="202" y="885"/>
                      </a:lnTo>
                      <a:lnTo>
                        <a:pt x="205" y="893"/>
                      </a:lnTo>
                      <a:lnTo>
                        <a:pt x="222" y="886"/>
                      </a:lnTo>
                      <a:lnTo>
                        <a:pt x="219" y="878"/>
                      </a:lnTo>
                      <a:close/>
                      <a:moveTo>
                        <a:pt x="253" y="865"/>
                      </a:moveTo>
                      <a:lnTo>
                        <a:pt x="236" y="872"/>
                      </a:lnTo>
                      <a:lnTo>
                        <a:pt x="239" y="879"/>
                      </a:lnTo>
                      <a:lnTo>
                        <a:pt x="256" y="873"/>
                      </a:lnTo>
                      <a:lnTo>
                        <a:pt x="253" y="865"/>
                      </a:lnTo>
                      <a:close/>
                      <a:moveTo>
                        <a:pt x="285" y="851"/>
                      </a:moveTo>
                      <a:lnTo>
                        <a:pt x="268" y="858"/>
                      </a:lnTo>
                      <a:lnTo>
                        <a:pt x="272" y="867"/>
                      </a:lnTo>
                      <a:lnTo>
                        <a:pt x="289" y="860"/>
                      </a:lnTo>
                      <a:lnTo>
                        <a:pt x="285" y="851"/>
                      </a:lnTo>
                      <a:close/>
                      <a:moveTo>
                        <a:pt x="319" y="838"/>
                      </a:moveTo>
                      <a:lnTo>
                        <a:pt x="302" y="844"/>
                      </a:lnTo>
                      <a:lnTo>
                        <a:pt x="306" y="853"/>
                      </a:lnTo>
                      <a:lnTo>
                        <a:pt x="322" y="847"/>
                      </a:lnTo>
                      <a:lnTo>
                        <a:pt x="319" y="838"/>
                      </a:lnTo>
                      <a:close/>
                      <a:moveTo>
                        <a:pt x="353" y="825"/>
                      </a:moveTo>
                      <a:lnTo>
                        <a:pt x="336" y="832"/>
                      </a:lnTo>
                      <a:lnTo>
                        <a:pt x="339" y="840"/>
                      </a:lnTo>
                      <a:lnTo>
                        <a:pt x="356" y="833"/>
                      </a:lnTo>
                      <a:lnTo>
                        <a:pt x="353" y="825"/>
                      </a:lnTo>
                      <a:close/>
                      <a:moveTo>
                        <a:pt x="387" y="812"/>
                      </a:moveTo>
                      <a:lnTo>
                        <a:pt x="370" y="818"/>
                      </a:lnTo>
                      <a:lnTo>
                        <a:pt x="373" y="826"/>
                      </a:lnTo>
                      <a:lnTo>
                        <a:pt x="390" y="820"/>
                      </a:lnTo>
                      <a:lnTo>
                        <a:pt x="387" y="812"/>
                      </a:lnTo>
                      <a:close/>
                      <a:moveTo>
                        <a:pt x="419" y="798"/>
                      </a:moveTo>
                      <a:lnTo>
                        <a:pt x="404" y="805"/>
                      </a:lnTo>
                      <a:lnTo>
                        <a:pt x="406" y="814"/>
                      </a:lnTo>
                      <a:lnTo>
                        <a:pt x="423" y="807"/>
                      </a:lnTo>
                      <a:lnTo>
                        <a:pt x="419" y="798"/>
                      </a:lnTo>
                      <a:close/>
                      <a:moveTo>
                        <a:pt x="453" y="785"/>
                      </a:moveTo>
                      <a:lnTo>
                        <a:pt x="436" y="791"/>
                      </a:lnTo>
                      <a:lnTo>
                        <a:pt x="440" y="800"/>
                      </a:lnTo>
                      <a:lnTo>
                        <a:pt x="457" y="794"/>
                      </a:lnTo>
                      <a:lnTo>
                        <a:pt x="453" y="785"/>
                      </a:lnTo>
                      <a:close/>
                      <a:moveTo>
                        <a:pt x="487" y="772"/>
                      </a:moveTo>
                      <a:lnTo>
                        <a:pt x="470" y="779"/>
                      </a:lnTo>
                      <a:lnTo>
                        <a:pt x="474" y="787"/>
                      </a:lnTo>
                      <a:lnTo>
                        <a:pt x="491" y="780"/>
                      </a:lnTo>
                      <a:lnTo>
                        <a:pt x="487" y="772"/>
                      </a:lnTo>
                      <a:close/>
                      <a:moveTo>
                        <a:pt x="521" y="759"/>
                      </a:moveTo>
                      <a:lnTo>
                        <a:pt x="504" y="765"/>
                      </a:lnTo>
                      <a:lnTo>
                        <a:pt x="507" y="773"/>
                      </a:lnTo>
                      <a:lnTo>
                        <a:pt x="524" y="767"/>
                      </a:lnTo>
                      <a:lnTo>
                        <a:pt x="521" y="759"/>
                      </a:lnTo>
                      <a:close/>
                      <a:moveTo>
                        <a:pt x="554" y="745"/>
                      </a:moveTo>
                      <a:lnTo>
                        <a:pt x="538" y="752"/>
                      </a:lnTo>
                      <a:lnTo>
                        <a:pt x="540" y="760"/>
                      </a:lnTo>
                      <a:lnTo>
                        <a:pt x="557" y="754"/>
                      </a:lnTo>
                      <a:lnTo>
                        <a:pt x="554" y="745"/>
                      </a:lnTo>
                      <a:close/>
                      <a:moveTo>
                        <a:pt x="588" y="732"/>
                      </a:moveTo>
                      <a:lnTo>
                        <a:pt x="571" y="738"/>
                      </a:lnTo>
                      <a:lnTo>
                        <a:pt x="574" y="747"/>
                      </a:lnTo>
                      <a:lnTo>
                        <a:pt x="591" y="741"/>
                      </a:lnTo>
                      <a:lnTo>
                        <a:pt x="588" y="732"/>
                      </a:lnTo>
                      <a:close/>
                      <a:moveTo>
                        <a:pt x="621" y="719"/>
                      </a:moveTo>
                      <a:lnTo>
                        <a:pt x="605" y="726"/>
                      </a:lnTo>
                      <a:lnTo>
                        <a:pt x="608" y="734"/>
                      </a:lnTo>
                      <a:lnTo>
                        <a:pt x="625" y="727"/>
                      </a:lnTo>
                      <a:lnTo>
                        <a:pt x="621" y="719"/>
                      </a:lnTo>
                      <a:close/>
                      <a:moveTo>
                        <a:pt x="655" y="706"/>
                      </a:moveTo>
                      <a:lnTo>
                        <a:pt x="638" y="712"/>
                      </a:lnTo>
                      <a:lnTo>
                        <a:pt x="642" y="720"/>
                      </a:lnTo>
                      <a:lnTo>
                        <a:pt x="659" y="714"/>
                      </a:lnTo>
                      <a:lnTo>
                        <a:pt x="655" y="706"/>
                      </a:lnTo>
                      <a:close/>
                      <a:moveTo>
                        <a:pt x="688" y="692"/>
                      </a:moveTo>
                      <a:lnTo>
                        <a:pt x="672" y="699"/>
                      </a:lnTo>
                      <a:lnTo>
                        <a:pt x="676" y="707"/>
                      </a:lnTo>
                      <a:lnTo>
                        <a:pt x="691" y="701"/>
                      </a:lnTo>
                      <a:lnTo>
                        <a:pt x="688" y="692"/>
                      </a:lnTo>
                      <a:close/>
                      <a:moveTo>
                        <a:pt x="722" y="679"/>
                      </a:moveTo>
                      <a:lnTo>
                        <a:pt x="705" y="685"/>
                      </a:lnTo>
                      <a:lnTo>
                        <a:pt x="708" y="694"/>
                      </a:lnTo>
                      <a:lnTo>
                        <a:pt x="725" y="688"/>
                      </a:lnTo>
                      <a:lnTo>
                        <a:pt x="722" y="679"/>
                      </a:lnTo>
                      <a:close/>
                      <a:moveTo>
                        <a:pt x="756" y="666"/>
                      </a:moveTo>
                      <a:lnTo>
                        <a:pt x="739" y="673"/>
                      </a:lnTo>
                      <a:lnTo>
                        <a:pt x="742" y="681"/>
                      </a:lnTo>
                      <a:lnTo>
                        <a:pt x="759" y="674"/>
                      </a:lnTo>
                      <a:lnTo>
                        <a:pt x="756" y="666"/>
                      </a:lnTo>
                      <a:close/>
                      <a:moveTo>
                        <a:pt x="790" y="653"/>
                      </a:moveTo>
                      <a:lnTo>
                        <a:pt x="773" y="659"/>
                      </a:lnTo>
                      <a:lnTo>
                        <a:pt x="776" y="667"/>
                      </a:lnTo>
                      <a:lnTo>
                        <a:pt x="793" y="660"/>
                      </a:lnTo>
                      <a:lnTo>
                        <a:pt x="790" y="653"/>
                      </a:lnTo>
                      <a:close/>
                      <a:moveTo>
                        <a:pt x="823" y="639"/>
                      </a:moveTo>
                      <a:lnTo>
                        <a:pt x="806" y="646"/>
                      </a:lnTo>
                      <a:lnTo>
                        <a:pt x="810" y="654"/>
                      </a:lnTo>
                      <a:lnTo>
                        <a:pt x="826" y="648"/>
                      </a:lnTo>
                      <a:lnTo>
                        <a:pt x="823" y="639"/>
                      </a:lnTo>
                      <a:close/>
                      <a:moveTo>
                        <a:pt x="856" y="625"/>
                      </a:moveTo>
                      <a:lnTo>
                        <a:pt x="839" y="632"/>
                      </a:lnTo>
                      <a:lnTo>
                        <a:pt x="843" y="641"/>
                      </a:lnTo>
                      <a:lnTo>
                        <a:pt x="859" y="635"/>
                      </a:lnTo>
                      <a:lnTo>
                        <a:pt x="856" y="625"/>
                      </a:lnTo>
                      <a:close/>
                      <a:moveTo>
                        <a:pt x="890" y="613"/>
                      </a:moveTo>
                      <a:lnTo>
                        <a:pt x="873" y="620"/>
                      </a:lnTo>
                      <a:lnTo>
                        <a:pt x="876" y="628"/>
                      </a:lnTo>
                      <a:lnTo>
                        <a:pt x="893" y="621"/>
                      </a:lnTo>
                      <a:lnTo>
                        <a:pt x="890" y="613"/>
                      </a:lnTo>
                      <a:close/>
                      <a:moveTo>
                        <a:pt x="924" y="600"/>
                      </a:moveTo>
                      <a:lnTo>
                        <a:pt x="907" y="606"/>
                      </a:lnTo>
                      <a:lnTo>
                        <a:pt x="910" y="614"/>
                      </a:lnTo>
                      <a:lnTo>
                        <a:pt x="927" y="607"/>
                      </a:lnTo>
                      <a:lnTo>
                        <a:pt x="924" y="600"/>
                      </a:lnTo>
                      <a:close/>
                      <a:moveTo>
                        <a:pt x="958" y="586"/>
                      </a:moveTo>
                      <a:lnTo>
                        <a:pt x="941" y="593"/>
                      </a:lnTo>
                      <a:lnTo>
                        <a:pt x="944" y="601"/>
                      </a:lnTo>
                      <a:lnTo>
                        <a:pt x="961" y="595"/>
                      </a:lnTo>
                      <a:lnTo>
                        <a:pt x="958" y="586"/>
                      </a:lnTo>
                      <a:close/>
                      <a:moveTo>
                        <a:pt x="990" y="572"/>
                      </a:moveTo>
                      <a:lnTo>
                        <a:pt x="973" y="579"/>
                      </a:lnTo>
                      <a:lnTo>
                        <a:pt x="977" y="588"/>
                      </a:lnTo>
                      <a:lnTo>
                        <a:pt x="994" y="581"/>
                      </a:lnTo>
                      <a:lnTo>
                        <a:pt x="990" y="572"/>
                      </a:lnTo>
                      <a:close/>
                      <a:moveTo>
                        <a:pt x="1024" y="560"/>
                      </a:moveTo>
                      <a:lnTo>
                        <a:pt x="1007" y="567"/>
                      </a:lnTo>
                      <a:lnTo>
                        <a:pt x="1011" y="575"/>
                      </a:lnTo>
                      <a:lnTo>
                        <a:pt x="1028" y="568"/>
                      </a:lnTo>
                      <a:lnTo>
                        <a:pt x="1024" y="560"/>
                      </a:lnTo>
                      <a:close/>
                      <a:moveTo>
                        <a:pt x="1058" y="546"/>
                      </a:moveTo>
                      <a:lnTo>
                        <a:pt x="1041" y="553"/>
                      </a:lnTo>
                      <a:lnTo>
                        <a:pt x="1044" y="561"/>
                      </a:lnTo>
                      <a:lnTo>
                        <a:pt x="1061" y="554"/>
                      </a:lnTo>
                      <a:lnTo>
                        <a:pt x="1058" y="546"/>
                      </a:lnTo>
                      <a:close/>
                      <a:moveTo>
                        <a:pt x="1092" y="533"/>
                      </a:moveTo>
                      <a:lnTo>
                        <a:pt x="1075" y="540"/>
                      </a:lnTo>
                      <a:lnTo>
                        <a:pt x="1078" y="548"/>
                      </a:lnTo>
                      <a:lnTo>
                        <a:pt x="1095" y="542"/>
                      </a:lnTo>
                      <a:lnTo>
                        <a:pt x="1092" y="533"/>
                      </a:lnTo>
                      <a:close/>
                      <a:moveTo>
                        <a:pt x="1125" y="519"/>
                      </a:moveTo>
                      <a:lnTo>
                        <a:pt x="1109" y="526"/>
                      </a:lnTo>
                      <a:lnTo>
                        <a:pt x="1111" y="535"/>
                      </a:lnTo>
                      <a:lnTo>
                        <a:pt x="1128" y="528"/>
                      </a:lnTo>
                      <a:lnTo>
                        <a:pt x="1125" y="519"/>
                      </a:lnTo>
                      <a:close/>
                      <a:moveTo>
                        <a:pt x="1158" y="507"/>
                      </a:moveTo>
                      <a:lnTo>
                        <a:pt x="1142" y="514"/>
                      </a:lnTo>
                      <a:lnTo>
                        <a:pt x="1145" y="522"/>
                      </a:lnTo>
                      <a:lnTo>
                        <a:pt x="1162" y="515"/>
                      </a:lnTo>
                      <a:lnTo>
                        <a:pt x="1158" y="507"/>
                      </a:lnTo>
                      <a:close/>
                      <a:moveTo>
                        <a:pt x="1192" y="493"/>
                      </a:moveTo>
                      <a:lnTo>
                        <a:pt x="1175" y="500"/>
                      </a:lnTo>
                      <a:lnTo>
                        <a:pt x="1179" y="508"/>
                      </a:lnTo>
                      <a:lnTo>
                        <a:pt x="1196" y="501"/>
                      </a:lnTo>
                      <a:lnTo>
                        <a:pt x="1192" y="493"/>
                      </a:lnTo>
                      <a:close/>
                      <a:moveTo>
                        <a:pt x="1226" y="480"/>
                      </a:moveTo>
                      <a:lnTo>
                        <a:pt x="1209" y="487"/>
                      </a:lnTo>
                      <a:lnTo>
                        <a:pt x="1213" y="495"/>
                      </a:lnTo>
                      <a:lnTo>
                        <a:pt x="1230" y="489"/>
                      </a:lnTo>
                      <a:lnTo>
                        <a:pt x="1226" y="480"/>
                      </a:lnTo>
                      <a:close/>
                      <a:moveTo>
                        <a:pt x="1259" y="466"/>
                      </a:moveTo>
                      <a:lnTo>
                        <a:pt x="1243" y="473"/>
                      </a:lnTo>
                      <a:lnTo>
                        <a:pt x="1246" y="482"/>
                      </a:lnTo>
                      <a:lnTo>
                        <a:pt x="1262" y="475"/>
                      </a:lnTo>
                      <a:lnTo>
                        <a:pt x="1259" y="466"/>
                      </a:lnTo>
                      <a:close/>
                      <a:moveTo>
                        <a:pt x="1293" y="454"/>
                      </a:moveTo>
                      <a:lnTo>
                        <a:pt x="1276" y="461"/>
                      </a:lnTo>
                      <a:lnTo>
                        <a:pt x="1279" y="469"/>
                      </a:lnTo>
                      <a:lnTo>
                        <a:pt x="1296" y="462"/>
                      </a:lnTo>
                      <a:lnTo>
                        <a:pt x="1293" y="454"/>
                      </a:lnTo>
                      <a:close/>
                      <a:moveTo>
                        <a:pt x="1327" y="440"/>
                      </a:moveTo>
                      <a:lnTo>
                        <a:pt x="1310" y="447"/>
                      </a:lnTo>
                      <a:lnTo>
                        <a:pt x="1313" y="455"/>
                      </a:lnTo>
                      <a:lnTo>
                        <a:pt x="1330" y="448"/>
                      </a:lnTo>
                      <a:lnTo>
                        <a:pt x="1327" y="440"/>
                      </a:lnTo>
                      <a:close/>
                      <a:moveTo>
                        <a:pt x="1359" y="435"/>
                      </a:moveTo>
                      <a:lnTo>
                        <a:pt x="1359" y="436"/>
                      </a:lnTo>
                      <a:lnTo>
                        <a:pt x="1361" y="431"/>
                      </a:lnTo>
                      <a:lnTo>
                        <a:pt x="1359" y="427"/>
                      </a:lnTo>
                      <a:lnTo>
                        <a:pt x="1343" y="434"/>
                      </a:lnTo>
                      <a:lnTo>
                        <a:pt x="1347" y="442"/>
                      </a:lnTo>
                      <a:lnTo>
                        <a:pt x="1373" y="431"/>
                      </a:lnTo>
                      <a:lnTo>
                        <a:pt x="1363" y="427"/>
                      </a:lnTo>
                      <a:lnTo>
                        <a:pt x="1359" y="435"/>
                      </a:lnTo>
                      <a:close/>
                      <a:moveTo>
                        <a:pt x="1327" y="419"/>
                      </a:moveTo>
                      <a:lnTo>
                        <a:pt x="1342" y="427"/>
                      </a:lnTo>
                      <a:lnTo>
                        <a:pt x="1347" y="419"/>
                      </a:lnTo>
                      <a:lnTo>
                        <a:pt x="1331" y="411"/>
                      </a:lnTo>
                      <a:lnTo>
                        <a:pt x="1327" y="419"/>
                      </a:lnTo>
                      <a:close/>
                      <a:moveTo>
                        <a:pt x="1294" y="403"/>
                      </a:moveTo>
                      <a:lnTo>
                        <a:pt x="1311" y="411"/>
                      </a:lnTo>
                      <a:lnTo>
                        <a:pt x="1314" y="403"/>
                      </a:lnTo>
                      <a:lnTo>
                        <a:pt x="1298" y="395"/>
                      </a:lnTo>
                      <a:lnTo>
                        <a:pt x="1294" y="403"/>
                      </a:lnTo>
                      <a:close/>
                      <a:moveTo>
                        <a:pt x="1261" y="387"/>
                      </a:moveTo>
                      <a:lnTo>
                        <a:pt x="1278" y="395"/>
                      </a:lnTo>
                      <a:lnTo>
                        <a:pt x="1281" y="387"/>
                      </a:lnTo>
                      <a:lnTo>
                        <a:pt x="1266" y="379"/>
                      </a:lnTo>
                      <a:lnTo>
                        <a:pt x="1261" y="387"/>
                      </a:lnTo>
                      <a:close/>
                      <a:moveTo>
                        <a:pt x="1230" y="372"/>
                      </a:moveTo>
                      <a:lnTo>
                        <a:pt x="1245" y="379"/>
                      </a:lnTo>
                      <a:lnTo>
                        <a:pt x="1250" y="372"/>
                      </a:lnTo>
                      <a:lnTo>
                        <a:pt x="1233" y="364"/>
                      </a:lnTo>
                      <a:lnTo>
                        <a:pt x="1230" y="372"/>
                      </a:lnTo>
                      <a:close/>
                      <a:moveTo>
                        <a:pt x="1197" y="356"/>
                      </a:moveTo>
                      <a:lnTo>
                        <a:pt x="1213" y="364"/>
                      </a:lnTo>
                      <a:lnTo>
                        <a:pt x="1217" y="356"/>
                      </a:lnTo>
                      <a:lnTo>
                        <a:pt x="1200" y="348"/>
                      </a:lnTo>
                      <a:lnTo>
                        <a:pt x="1197" y="356"/>
                      </a:lnTo>
                      <a:close/>
                      <a:moveTo>
                        <a:pt x="1164" y="340"/>
                      </a:moveTo>
                      <a:lnTo>
                        <a:pt x="1181" y="348"/>
                      </a:lnTo>
                      <a:lnTo>
                        <a:pt x="1184" y="340"/>
                      </a:lnTo>
                      <a:lnTo>
                        <a:pt x="1169" y="332"/>
                      </a:lnTo>
                      <a:lnTo>
                        <a:pt x="1164" y="340"/>
                      </a:lnTo>
                      <a:close/>
                      <a:moveTo>
                        <a:pt x="1131" y="324"/>
                      </a:moveTo>
                      <a:lnTo>
                        <a:pt x="1148" y="332"/>
                      </a:lnTo>
                      <a:lnTo>
                        <a:pt x="1152" y="324"/>
                      </a:lnTo>
                      <a:lnTo>
                        <a:pt x="1136" y="316"/>
                      </a:lnTo>
                      <a:lnTo>
                        <a:pt x="1131" y="324"/>
                      </a:lnTo>
                      <a:close/>
                      <a:moveTo>
                        <a:pt x="1100" y="308"/>
                      </a:moveTo>
                      <a:lnTo>
                        <a:pt x="1116" y="316"/>
                      </a:lnTo>
                      <a:lnTo>
                        <a:pt x="1119" y="308"/>
                      </a:lnTo>
                      <a:lnTo>
                        <a:pt x="1103" y="300"/>
                      </a:lnTo>
                      <a:lnTo>
                        <a:pt x="1100" y="308"/>
                      </a:lnTo>
                      <a:close/>
                      <a:moveTo>
                        <a:pt x="1067" y="293"/>
                      </a:moveTo>
                      <a:lnTo>
                        <a:pt x="1083" y="300"/>
                      </a:lnTo>
                      <a:lnTo>
                        <a:pt x="1087" y="293"/>
                      </a:lnTo>
                      <a:lnTo>
                        <a:pt x="1070" y="285"/>
                      </a:lnTo>
                      <a:lnTo>
                        <a:pt x="1067" y="293"/>
                      </a:lnTo>
                      <a:close/>
                      <a:moveTo>
                        <a:pt x="1034" y="277"/>
                      </a:moveTo>
                      <a:lnTo>
                        <a:pt x="1050" y="285"/>
                      </a:lnTo>
                      <a:lnTo>
                        <a:pt x="1055" y="277"/>
                      </a:lnTo>
                      <a:lnTo>
                        <a:pt x="1039" y="269"/>
                      </a:lnTo>
                      <a:lnTo>
                        <a:pt x="1034" y="277"/>
                      </a:lnTo>
                      <a:close/>
                      <a:moveTo>
                        <a:pt x="1002" y="261"/>
                      </a:moveTo>
                      <a:lnTo>
                        <a:pt x="1019" y="269"/>
                      </a:lnTo>
                      <a:lnTo>
                        <a:pt x="1022" y="261"/>
                      </a:lnTo>
                      <a:lnTo>
                        <a:pt x="1006" y="253"/>
                      </a:lnTo>
                      <a:lnTo>
                        <a:pt x="1002" y="261"/>
                      </a:lnTo>
                      <a:close/>
                      <a:moveTo>
                        <a:pt x="970" y="245"/>
                      </a:moveTo>
                      <a:lnTo>
                        <a:pt x="986" y="253"/>
                      </a:lnTo>
                      <a:lnTo>
                        <a:pt x="989" y="245"/>
                      </a:lnTo>
                      <a:lnTo>
                        <a:pt x="973" y="237"/>
                      </a:lnTo>
                      <a:lnTo>
                        <a:pt x="970" y="245"/>
                      </a:lnTo>
                      <a:close/>
                      <a:moveTo>
                        <a:pt x="937" y="229"/>
                      </a:moveTo>
                      <a:lnTo>
                        <a:pt x="953" y="237"/>
                      </a:lnTo>
                      <a:lnTo>
                        <a:pt x="958" y="229"/>
                      </a:lnTo>
                      <a:lnTo>
                        <a:pt x="941" y="221"/>
                      </a:lnTo>
                      <a:lnTo>
                        <a:pt x="937" y="229"/>
                      </a:lnTo>
                      <a:close/>
                      <a:moveTo>
                        <a:pt x="905" y="214"/>
                      </a:moveTo>
                      <a:lnTo>
                        <a:pt x="920" y="221"/>
                      </a:lnTo>
                      <a:lnTo>
                        <a:pt x="925" y="214"/>
                      </a:lnTo>
                      <a:lnTo>
                        <a:pt x="908" y="206"/>
                      </a:lnTo>
                      <a:lnTo>
                        <a:pt x="905" y="214"/>
                      </a:lnTo>
                      <a:close/>
                      <a:moveTo>
                        <a:pt x="872" y="198"/>
                      </a:moveTo>
                      <a:lnTo>
                        <a:pt x="889" y="206"/>
                      </a:lnTo>
                      <a:lnTo>
                        <a:pt x="892" y="198"/>
                      </a:lnTo>
                      <a:lnTo>
                        <a:pt x="876" y="190"/>
                      </a:lnTo>
                      <a:lnTo>
                        <a:pt x="872" y="198"/>
                      </a:lnTo>
                      <a:close/>
                      <a:moveTo>
                        <a:pt x="839" y="182"/>
                      </a:moveTo>
                      <a:lnTo>
                        <a:pt x="856" y="190"/>
                      </a:lnTo>
                      <a:lnTo>
                        <a:pt x="859" y="182"/>
                      </a:lnTo>
                      <a:lnTo>
                        <a:pt x="844" y="174"/>
                      </a:lnTo>
                      <a:lnTo>
                        <a:pt x="839" y="182"/>
                      </a:lnTo>
                      <a:close/>
                      <a:moveTo>
                        <a:pt x="808" y="166"/>
                      </a:moveTo>
                      <a:lnTo>
                        <a:pt x="823" y="174"/>
                      </a:lnTo>
                      <a:lnTo>
                        <a:pt x="828" y="166"/>
                      </a:lnTo>
                      <a:lnTo>
                        <a:pt x="811" y="158"/>
                      </a:lnTo>
                      <a:lnTo>
                        <a:pt x="808" y="166"/>
                      </a:lnTo>
                      <a:close/>
                      <a:moveTo>
                        <a:pt x="775" y="150"/>
                      </a:moveTo>
                      <a:lnTo>
                        <a:pt x="791" y="158"/>
                      </a:lnTo>
                      <a:lnTo>
                        <a:pt x="795" y="150"/>
                      </a:lnTo>
                      <a:lnTo>
                        <a:pt x="778" y="142"/>
                      </a:lnTo>
                      <a:lnTo>
                        <a:pt x="775" y="150"/>
                      </a:lnTo>
                      <a:close/>
                      <a:moveTo>
                        <a:pt x="742" y="135"/>
                      </a:moveTo>
                      <a:lnTo>
                        <a:pt x="758" y="142"/>
                      </a:lnTo>
                      <a:lnTo>
                        <a:pt x="762" y="135"/>
                      </a:lnTo>
                      <a:lnTo>
                        <a:pt x="747" y="127"/>
                      </a:lnTo>
                      <a:lnTo>
                        <a:pt x="742" y="135"/>
                      </a:lnTo>
                      <a:close/>
                      <a:moveTo>
                        <a:pt x="709" y="119"/>
                      </a:moveTo>
                      <a:lnTo>
                        <a:pt x="726" y="127"/>
                      </a:lnTo>
                      <a:lnTo>
                        <a:pt x="730" y="119"/>
                      </a:lnTo>
                      <a:lnTo>
                        <a:pt x="714" y="111"/>
                      </a:lnTo>
                      <a:lnTo>
                        <a:pt x="709" y="119"/>
                      </a:lnTo>
                      <a:close/>
                      <a:moveTo>
                        <a:pt x="678" y="103"/>
                      </a:moveTo>
                      <a:lnTo>
                        <a:pt x="694" y="111"/>
                      </a:lnTo>
                      <a:lnTo>
                        <a:pt x="697" y="103"/>
                      </a:lnTo>
                      <a:lnTo>
                        <a:pt x="681" y="95"/>
                      </a:lnTo>
                      <a:lnTo>
                        <a:pt x="678" y="103"/>
                      </a:lnTo>
                      <a:close/>
                      <a:moveTo>
                        <a:pt x="645" y="87"/>
                      </a:moveTo>
                      <a:lnTo>
                        <a:pt x="661" y="95"/>
                      </a:lnTo>
                      <a:lnTo>
                        <a:pt x="665" y="87"/>
                      </a:lnTo>
                      <a:lnTo>
                        <a:pt x="649" y="79"/>
                      </a:lnTo>
                      <a:lnTo>
                        <a:pt x="645" y="87"/>
                      </a:lnTo>
                      <a:close/>
                      <a:moveTo>
                        <a:pt x="612" y="71"/>
                      </a:moveTo>
                      <a:lnTo>
                        <a:pt x="628" y="79"/>
                      </a:lnTo>
                      <a:lnTo>
                        <a:pt x="633" y="71"/>
                      </a:lnTo>
                      <a:lnTo>
                        <a:pt x="616" y="63"/>
                      </a:lnTo>
                      <a:lnTo>
                        <a:pt x="612" y="71"/>
                      </a:lnTo>
                      <a:close/>
                      <a:moveTo>
                        <a:pt x="580" y="56"/>
                      </a:moveTo>
                      <a:lnTo>
                        <a:pt x="597" y="63"/>
                      </a:lnTo>
                      <a:lnTo>
                        <a:pt x="600" y="56"/>
                      </a:lnTo>
                      <a:lnTo>
                        <a:pt x="584" y="48"/>
                      </a:lnTo>
                      <a:lnTo>
                        <a:pt x="580" y="56"/>
                      </a:lnTo>
                      <a:close/>
                      <a:moveTo>
                        <a:pt x="547" y="40"/>
                      </a:moveTo>
                      <a:lnTo>
                        <a:pt x="564" y="48"/>
                      </a:lnTo>
                      <a:lnTo>
                        <a:pt x="567" y="40"/>
                      </a:lnTo>
                      <a:lnTo>
                        <a:pt x="551" y="32"/>
                      </a:lnTo>
                      <a:lnTo>
                        <a:pt x="547" y="40"/>
                      </a:lnTo>
                      <a:close/>
                      <a:moveTo>
                        <a:pt x="515" y="24"/>
                      </a:moveTo>
                      <a:lnTo>
                        <a:pt x="531" y="32"/>
                      </a:lnTo>
                      <a:lnTo>
                        <a:pt x="536" y="24"/>
                      </a:lnTo>
                      <a:lnTo>
                        <a:pt x="519" y="16"/>
                      </a:lnTo>
                      <a:lnTo>
                        <a:pt x="515" y="24"/>
                      </a:lnTo>
                      <a:close/>
                      <a:moveTo>
                        <a:pt x="483" y="8"/>
                      </a:moveTo>
                      <a:lnTo>
                        <a:pt x="498" y="16"/>
                      </a:lnTo>
                      <a:lnTo>
                        <a:pt x="503" y="8"/>
                      </a:lnTo>
                      <a:lnTo>
                        <a:pt x="486" y="0"/>
                      </a:lnTo>
                      <a:lnTo>
                        <a:pt x="483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2" name="Freeform 7"/>
                <p:cNvSpPr>
                  <a:spLocks noEditPoints="1"/>
                </p:cNvSpPr>
                <p:nvPr/>
              </p:nvSpPr>
              <p:spPr bwMode="auto">
                <a:xfrm>
                  <a:off x="3482976" y="1589088"/>
                  <a:ext cx="1731963" cy="1333500"/>
                </a:xfrm>
                <a:custGeom>
                  <a:avLst/>
                  <a:gdLst>
                    <a:gd name="T0" fmla="*/ 43 w 1091"/>
                    <a:gd name="T1" fmla="*/ 20 h 840"/>
                    <a:gd name="T2" fmla="*/ 41 w 1091"/>
                    <a:gd name="T3" fmla="*/ 56 h 840"/>
                    <a:gd name="T4" fmla="*/ 39 w 1091"/>
                    <a:gd name="T5" fmla="*/ 92 h 840"/>
                    <a:gd name="T6" fmla="*/ 38 w 1091"/>
                    <a:gd name="T7" fmla="*/ 128 h 840"/>
                    <a:gd name="T8" fmla="*/ 36 w 1091"/>
                    <a:gd name="T9" fmla="*/ 164 h 840"/>
                    <a:gd name="T10" fmla="*/ 35 w 1091"/>
                    <a:gd name="T11" fmla="*/ 200 h 840"/>
                    <a:gd name="T12" fmla="*/ 34 w 1091"/>
                    <a:gd name="T13" fmla="*/ 236 h 840"/>
                    <a:gd name="T14" fmla="*/ 32 w 1091"/>
                    <a:gd name="T15" fmla="*/ 271 h 840"/>
                    <a:gd name="T16" fmla="*/ 30 w 1091"/>
                    <a:gd name="T17" fmla="*/ 307 h 840"/>
                    <a:gd name="T18" fmla="*/ 29 w 1091"/>
                    <a:gd name="T19" fmla="*/ 344 h 840"/>
                    <a:gd name="T20" fmla="*/ 27 w 1091"/>
                    <a:gd name="T21" fmla="*/ 380 h 840"/>
                    <a:gd name="T22" fmla="*/ 26 w 1091"/>
                    <a:gd name="T23" fmla="*/ 416 h 840"/>
                    <a:gd name="T24" fmla="*/ 25 w 1091"/>
                    <a:gd name="T25" fmla="*/ 452 h 840"/>
                    <a:gd name="T26" fmla="*/ 23 w 1091"/>
                    <a:gd name="T27" fmla="*/ 488 h 840"/>
                    <a:gd name="T28" fmla="*/ 21 w 1091"/>
                    <a:gd name="T29" fmla="*/ 524 h 840"/>
                    <a:gd name="T30" fmla="*/ 20 w 1091"/>
                    <a:gd name="T31" fmla="*/ 560 h 840"/>
                    <a:gd name="T32" fmla="*/ 19 w 1091"/>
                    <a:gd name="T33" fmla="*/ 596 h 840"/>
                    <a:gd name="T34" fmla="*/ 17 w 1091"/>
                    <a:gd name="T35" fmla="*/ 632 h 840"/>
                    <a:gd name="T36" fmla="*/ 16 w 1091"/>
                    <a:gd name="T37" fmla="*/ 669 h 840"/>
                    <a:gd name="T38" fmla="*/ 15 w 1091"/>
                    <a:gd name="T39" fmla="*/ 705 h 840"/>
                    <a:gd name="T40" fmla="*/ 12 w 1091"/>
                    <a:gd name="T41" fmla="*/ 741 h 840"/>
                    <a:gd name="T42" fmla="*/ 11 w 1091"/>
                    <a:gd name="T43" fmla="*/ 777 h 840"/>
                    <a:gd name="T44" fmla="*/ 10 w 1091"/>
                    <a:gd name="T45" fmla="*/ 813 h 840"/>
                    <a:gd name="T46" fmla="*/ 9 w 1091"/>
                    <a:gd name="T47" fmla="*/ 831 h 840"/>
                    <a:gd name="T48" fmla="*/ 17 w 1091"/>
                    <a:gd name="T49" fmla="*/ 823 h 840"/>
                    <a:gd name="T50" fmla="*/ 51 w 1091"/>
                    <a:gd name="T51" fmla="*/ 810 h 840"/>
                    <a:gd name="T52" fmla="*/ 85 w 1091"/>
                    <a:gd name="T53" fmla="*/ 796 h 840"/>
                    <a:gd name="T54" fmla="*/ 117 w 1091"/>
                    <a:gd name="T55" fmla="*/ 783 h 840"/>
                    <a:gd name="T56" fmla="*/ 151 w 1091"/>
                    <a:gd name="T57" fmla="*/ 769 h 840"/>
                    <a:gd name="T58" fmla="*/ 184 w 1091"/>
                    <a:gd name="T59" fmla="*/ 756 h 840"/>
                    <a:gd name="T60" fmla="*/ 218 w 1091"/>
                    <a:gd name="T61" fmla="*/ 742 h 840"/>
                    <a:gd name="T62" fmla="*/ 252 w 1091"/>
                    <a:gd name="T63" fmla="*/ 727 h 840"/>
                    <a:gd name="T64" fmla="*/ 284 w 1091"/>
                    <a:gd name="T65" fmla="*/ 714 h 840"/>
                    <a:gd name="T66" fmla="*/ 318 w 1091"/>
                    <a:gd name="T67" fmla="*/ 700 h 840"/>
                    <a:gd name="T68" fmla="*/ 352 w 1091"/>
                    <a:gd name="T69" fmla="*/ 687 h 840"/>
                    <a:gd name="T70" fmla="*/ 385 w 1091"/>
                    <a:gd name="T71" fmla="*/ 673 h 840"/>
                    <a:gd name="T72" fmla="*/ 419 w 1091"/>
                    <a:gd name="T73" fmla="*/ 660 h 840"/>
                    <a:gd name="T74" fmla="*/ 451 w 1091"/>
                    <a:gd name="T75" fmla="*/ 646 h 840"/>
                    <a:gd name="T76" fmla="*/ 485 w 1091"/>
                    <a:gd name="T77" fmla="*/ 632 h 840"/>
                    <a:gd name="T78" fmla="*/ 519 w 1091"/>
                    <a:gd name="T79" fmla="*/ 619 h 840"/>
                    <a:gd name="T80" fmla="*/ 552 w 1091"/>
                    <a:gd name="T81" fmla="*/ 605 h 840"/>
                    <a:gd name="T82" fmla="*/ 586 w 1091"/>
                    <a:gd name="T83" fmla="*/ 592 h 840"/>
                    <a:gd name="T84" fmla="*/ 619 w 1091"/>
                    <a:gd name="T85" fmla="*/ 578 h 840"/>
                    <a:gd name="T86" fmla="*/ 652 w 1091"/>
                    <a:gd name="T87" fmla="*/ 564 h 840"/>
                    <a:gd name="T88" fmla="*/ 686 w 1091"/>
                    <a:gd name="T89" fmla="*/ 550 h 840"/>
                    <a:gd name="T90" fmla="*/ 720 w 1091"/>
                    <a:gd name="T91" fmla="*/ 537 h 840"/>
                    <a:gd name="T92" fmla="*/ 752 w 1091"/>
                    <a:gd name="T93" fmla="*/ 523 h 840"/>
                    <a:gd name="T94" fmla="*/ 786 w 1091"/>
                    <a:gd name="T95" fmla="*/ 509 h 840"/>
                    <a:gd name="T96" fmla="*/ 819 w 1091"/>
                    <a:gd name="T97" fmla="*/ 496 h 840"/>
                    <a:gd name="T98" fmla="*/ 853 w 1091"/>
                    <a:gd name="T99" fmla="*/ 482 h 840"/>
                    <a:gd name="T100" fmla="*/ 887 w 1091"/>
                    <a:gd name="T101" fmla="*/ 469 h 840"/>
                    <a:gd name="T102" fmla="*/ 919 w 1091"/>
                    <a:gd name="T103" fmla="*/ 455 h 840"/>
                    <a:gd name="T104" fmla="*/ 953 w 1091"/>
                    <a:gd name="T105" fmla="*/ 442 h 840"/>
                    <a:gd name="T106" fmla="*/ 987 w 1091"/>
                    <a:gd name="T107" fmla="*/ 428 h 840"/>
                    <a:gd name="T108" fmla="*/ 1020 w 1091"/>
                    <a:gd name="T109" fmla="*/ 415 h 840"/>
                    <a:gd name="T110" fmla="*/ 1054 w 1091"/>
                    <a:gd name="T111" fmla="*/ 401 h 840"/>
                    <a:gd name="T112" fmla="*/ 1086 w 1091"/>
                    <a:gd name="T113" fmla="*/ 38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91" h="840">
                      <a:moveTo>
                        <a:pt x="43" y="20"/>
                      </a:moveTo>
                      <a:lnTo>
                        <a:pt x="43" y="2"/>
                      </a:lnTo>
                      <a:lnTo>
                        <a:pt x="34" y="0"/>
                      </a:lnTo>
                      <a:lnTo>
                        <a:pt x="34" y="19"/>
                      </a:lnTo>
                      <a:lnTo>
                        <a:pt x="43" y="20"/>
                      </a:lnTo>
                      <a:close/>
                      <a:moveTo>
                        <a:pt x="41" y="56"/>
                      </a:moveTo>
                      <a:lnTo>
                        <a:pt x="42" y="38"/>
                      </a:lnTo>
                      <a:lnTo>
                        <a:pt x="33" y="37"/>
                      </a:lnTo>
                      <a:lnTo>
                        <a:pt x="32" y="55"/>
                      </a:lnTo>
                      <a:lnTo>
                        <a:pt x="41" y="56"/>
                      </a:lnTo>
                      <a:close/>
                      <a:moveTo>
                        <a:pt x="39" y="92"/>
                      </a:moveTo>
                      <a:lnTo>
                        <a:pt x="41" y="74"/>
                      </a:lnTo>
                      <a:lnTo>
                        <a:pt x="32" y="73"/>
                      </a:lnTo>
                      <a:lnTo>
                        <a:pt x="30" y="91"/>
                      </a:lnTo>
                      <a:lnTo>
                        <a:pt x="39" y="92"/>
                      </a:lnTo>
                      <a:close/>
                      <a:moveTo>
                        <a:pt x="38" y="128"/>
                      </a:moveTo>
                      <a:lnTo>
                        <a:pt x="38" y="110"/>
                      </a:lnTo>
                      <a:lnTo>
                        <a:pt x="29" y="109"/>
                      </a:lnTo>
                      <a:lnTo>
                        <a:pt x="29" y="127"/>
                      </a:lnTo>
                      <a:lnTo>
                        <a:pt x="38" y="128"/>
                      </a:lnTo>
                      <a:close/>
                      <a:moveTo>
                        <a:pt x="36" y="164"/>
                      </a:moveTo>
                      <a:lnTo>
                        <a:pt x="37" y="146"/>
                      </a:lnTo>
                      <a:lnTo>
                        <a:pt x="28" y="145"/>
                      </a:lnTo>
                      <a:lnTo>
                        <a:pt x="27" y="163"/>
                      </a:lnTo>
                      <a:lnTo>
                        <a:pt x="36" y="164"/>
                      </a:lnTo>
                      <a:close/>
                      <a:moveTo>
                        <a:pt x="35" y="200"/>
                      </a:moveTo>
                      <a:lnTo>
                        <a:pt x="36" y="182"/>
                      </a:lnTo>
                      <a:lnTo>
                        <a:pt x="27" y="181"/>
                      </a:lnTo>
                      <a:lnTo>
                        <a:pt x="26" y="199"/>
                      </a:lnTo>
                      <a:lnTo>
                        <a:pt x="35" y="200"/>
                      </a:lnTo>
                      <a:close/>
                      <a:moveTo>
                        <a:pt x="34" y="236"/>
                      </a:moveTo>
                      <a:lnTo>
                        <a:pt x="34" y="218"/>
                      </a:lnTo>
                      <a:lnTo>
                        <a:pt x="25" y="217"/>
                      </a:lnTo>
                      <a:lnTo>
                        <a:pt x="25" y="235"/>
                      </a:lnTo>
                      <a:lnTo>
                        <a:pt x="34" y="236"/>
                      </a:lnTo>
                      <a:close/>
                      <a:moveTo>
                        <a:pt x="32" y="271"/>
                      </a:moveTo>
                      <a:lnTo>
                        <a:pt x="33" y="254"/>
                      </a:lnTo>
                      <a:lnTo>
                        <a:pt x="24" y="253"/>
                      </a:lnTo>
                      <a:lnTo>
                        <a:pt x="23" y="271"/>
                      </a:lnTo>
                      <a:lnTo>
                        <a:pt x="32" y="271"/>
                      </a:lnTo>
                      <a:close/>
                      <a:moveTo>
                        <a:pt x="30" y="307"/>
                      </a:moveTo>
                      <a:lnTo>
                        <a:pt x="32" y="289"/>
                      </a:lnTo>
                      <a:lnTo>
                        <a:pt x="23" y="289"/>
                      </a:lnTo>
                      <a:lnTo>
                        <a:pt x="21" y="307"/>
                      </a:lnTo>
                      <a:lnTo>
                        <a:pt x="30" y="307"/>
                      </a:lnTo>
                      <a:close/>
                      <a:moveTo>
                        <a:pt x="29" y="344"/>
                      </a:moveTo>
                      <a:lnTo>
                        <a:pt x="29" y="326"/>
                      </a:lnTo>
                      <a:lnTo>
                        <a:pt x="20" y="326"/>
                      </a:lnTo>
                      <a:lnTo>
                        <a:pt x="20" y="344"/>
                      </a:lnTo>
                      <a:lnTo>
                        <a:pt x="29" y="344"/>
                      </a:lnTo>
                      <a:close/>
                      <a:moveTo>
                        <a:pt x="27" y="380"/>
                      </a:moveTo>
                      <a:lnTo>
                        <a:pt x="28" y="362"/>
                      </a:lnTo>
                      <a:lnTo>
                        <a:pt x="19" y="362"/>
                      </a:lnTo>
                      <a:lnTo>
                        <a:pt x="18" y="380"/>
                      </a:lnTo>
                      <a:lnTo>
                        <a:pt x="27" y="380"/>
                      </a:lnTo>
                      <a:close/>
                      <a:moveTo>
                        <a:pt x="26" y="416"/>
                      </a:moveTo>
                      <a:lnTo>
                        <a:pt x="27" y="398"/>
                      </a:lnTo>
                      <a:lnTo>
                        <a:pt x="18" y="398"/>
                      </a:lnTo>
                      <a:lnTo>
                        <a:pt x="17" y="416"/>
                      </a:lnTo>
                      <a:lnTo>
                        <a:pt x="26" y="416"/>
                      </a:lnTo>
                      <a:close/>
                      <a:moveTo>
                        <a:pt x="25" y="452"/>
                      </a:moveTo>
                      <a:lnTo>
                        <a:pt x="25" y="434"/>
                      </a:lnTo>
                      <a:lnTo>
                        <a:pt x="16" y="434"/>
                      </a:lnTo>
                      <a:lnTo>
                        <a:pt x="16" y="452"/>
                      </a:lnTo>
                      <a:lnTo>
                        <a:pt x="25" y="452"/>
                      </a:lnTo>
                      <a:close/>
                      <a:moveTo>
                        <a:pt x="23" y="488"/>
                      </a:moveTo>
                      <a:lnTo>
                        <a:pt x="24" y="470"/>
                      </a:lnTo>
                      <a:lnTo>
                        <a:pt x="15" y="470"/>
                      </a:lnTo>
                      <a:lnTo>
                        <a:pt x="14" y="488"/>
                      </a:lnTo>
                      <a:lnTo>
                        <a:pt x="23" y="488"/>
                      </a:lnTo>
                      <a:close/>
                      <a:moveTo>
                        <a:pt x="21" y="524"/>
                      </a:moveTo>
                      <a:lnTo>
                        <a:pt x="23" y="506"/>
                      </a:lnTo>
                      <a:lnTo>
                        <a:pt x="14" y="506"/>
                      </a:lnTo>
                      <a:lnTo>
                        <a:pt x="12" y="524"/>
                      </a:lnTo>
                      <a:lnTo>
                        <a:pt x="21" y="524"/>
                      </a:lnTo>
                      <a:close/>
                      <a:moveTo>
                        <a:pt x="20" y="560"/>
                      </a:moveTo>
                      <a:lnTo>
                        <a:pt x="20" y="542"/>
                      </a:lnTo>
                      <a:lnTo>
                        <a:pt x="11" y="542"/>
                      </a:lnTo>
                      <a:lnTo>
                        <a:pt x="11" y="560"/>
                      </a:lnTo>
                      <a:lnTo>
                        <a:pt x="20" y="560"/>
                      </a:lnTo>
                      <a:close/>
                      <a:moveTo>
                        <a:pt x="19" y="596"/>
                      </a:moveTo>
                      <a:lnTo>
                        <a:pt x="19" y="578"/>
                      </a:lnTo>
                      <a:lnTo>
                        <a:pt x="10" y="578"/>
                      </a:lnTo>
                      <a:lnTo>
                        <a:pt x="10" y="596"/>
                      </a:lnTo>
                      <a:lnTo>
                        <a:pt x="19" y="596"/>
                      </a:lnTo>
                      <a:close/>
                      <a:moveTo>
                        <a:pt x="17" y="632"/>
                      </a:moveTo>
                      <a:lnTo>
                        <a:pt x="18" y="614"/>
                      </a:lnTo>
                      <a:lnTo>
                        <a:pt x="9" y="614"/>
                      </a:lnTo>
                      <a:lnTo>
                        <a:pt x="8" y="632"/>
                      </a:lnTo>
                      <a:lnTo>
                        <a:pt x="17" y="632"/>
                      </a:lnTo>
                      <a:close/>
                      <a:moveTo>
                        <a:pt x="16" y="669"/>
                      </a:moveTo>
                      <a:lnTo>
                        <a:pt x="17" y="651"/>
                      </a:lnTo>
                      <a:lnTo>
                        <a:pt x="8" y="651"/>
                      </a:lnTo>
                      <a:lnTo>
                        <a:pt x="7" y="669"/>
                      </a:lnTo>
                      <a:lnTo>
                        <a:pt x="16" y="669"/>
                      </a:lnTo>
                      <a:close/>
                      <a:moveTo>
                        <a:pt x="15" y="705"/>
                      </a:moveTo>
                      <a:lnTo>
                        <a:pt x="15" y="687"/>
                      </a:lnTo>
                      <a:lnTo>
                        <a:pt x="6" y="687"/>
                      </a:lnTo>
                      <a:lnTo>
                        <a:pt x="6" y="705"/>
                      </a:lnTo>
                      <a:lnTo>
                        <a:pt x="15" y="705"/>
                      </a:lnTo>
                      <a:close/>
                      <a:moveTo>
                        <a:pt x="12" y="741"/>
                      </a:moveTo>
                      <a:lnTo>
                        <a:pt x="14" y="723"/>
                      </a:lnTo>
                      <a:lnTo>
                        <a:pt x="4" y="723"/>
                      </a:lnTo>
                      <a:lnTo>
                        <a:pt x="3" y="741"/>
                      </a:lnTo>
                      <a:lnTo>
                        <a:pt x="12" y="741"/>
                      </a:lnTo>
                      <a:close/>
                      <a:moveTo>
                        <a:pt x="11" y="777"/>
                      </a:moveTo>
                      <a:lnTo>
                        <a:pt x="12" y="759"/>
                      </a:lnTo>
                      <a:lnTo>
                        <a:pt x="3" y="759"/>
                      </a:lnTo>
                      <a:lnTo>
                        <a:pt x="2" y="777"/>
                      </a:lnTo>
                      <a:lnTo>
                        <a:pt x="11" y="777"/>
                      </a:lnTo>
                      <a:close/>
                      <a:moveTo>
                        <a:pt x="10" y="813"/>
                      </a:moveTo>
                      <a:lnTo>
                        <a:pt x="10" y="795"/>
                      </a:lnTo>
                      <a:lnTo>
                        <a:pt x="1" y="795"/>
                      </a:lnTo>
                      <a:lnTo>
                        <a:pt x="1" y="813"/>
                      </a:lnTo>
                      <a:lnTo>
                        <a:pt x="10" y="813"/>
                      </a:lnTo>
                      <a:close/>
                      <a:moveTo>
                        <a:pt x="17" y="823"/>
                      </a:moveTo>
                      <a:lnTo>
                        <a:pt x="2" y="829"/>
                      </a:lnTo>
                      <a:lnTo>
                        <a:pt x="4" y="833"/>
                      </a:lnTo>
                      <a:lnTo>
                        <a:pt x="9" y="833"/>
                      </a:lnTo>
                      <a:lnTo>
                        <a:pt x="9" y="831"/>
                      </a:lnTo>
                      <a:lnTo>
                        <a:pt x="0" y="831"/>
                      </a:lnTo>
                      <a:lnTo>
                        <a:pt x="0" y="833"/>
                      </a:lnTo>
                      <a:lnTo>
                        <a:pt x="0" y="840"/>
                      </a:lnTo>
                      <a:lnTo>
                        <a:pt x="20" y="831"/>
                      </a:lnTo>
                      <a:lnTo>
                        <a:pt x="17" y="823"/>
                      </a:lnTo>
                      <a:close/>
                      <a:moveTo>
                        <a:pt x="51" y="810"/>
                      </a:moveTo>
                      <a:lnTo>
                        <a:pt x="34" y="816"/>
                      </a:lnTo>
                      <a:lnTo>
                        <a:pt x="37" y="824"/>
                      </a:lnTo>
                      <a:lnTo>
                        <a:pt x="54" y="818"/>
                      </a:lnTo>
                      <a:lnTo>
                        <a:pt x="51" y="810"/>
                      </a:lnTo>
                      <a:close/>
                      <a:moveTo>
                        <a:pt x="85" y="796"/>
                      </a:moveTo>
                      <a:lnTo>
                        <a:pt x="68" y="803"/>
                      </a:lnTo>
                      <a:lnTo>
                        <a:pt x="71" y="811"/>
                      </a:lnTo>
                      <a:lnTo>
                        <a:pt x="88" y="804"/>
                      </a:lnTo>
                      <a:lnTo>
                        <a:pt x="85" y="796"/>
                      </a:lnTo>
                      <a:close/>
                      <a:moveTo>
                        <a:pt x="117" y="783"/>
                      </a:moveTo>
                      <a:lnTo>
                        <a:pt x="100" y="789"/>
                      </a:lnTo>
                      <a:lnTo>
                        <a:pt x="104" y="797"/>
                      </a:lnTo>
                      <a:lnTo>
                        <a:pt x="121" y="790"/>
                      </a:lnTo>
                      <a:lnTo>
                        <a:pt x="117" y="783"/>
                      </a:lnTo>
                      <a:close/>
                      <a:moveTo>
                        <a:pt x="151" y="769"/>
                      </a:moveTo>
                      <a:lnTo>
                        <a:pt x="134" y="776"/>
                      </a:lnTo>
                      <a:lnTo>
                        <a:pt x="138" y="784"/>
                      </a:lnTo>
                      <a:lnTo>
                        <a:pt x="155" y="777"/>
                      </a:lnTo>
                      <a:lnTo>
                        <a:pt x="151" y="769"/>
                      </a:lnTo>
                      <a:close/>
                      <a:moveTo>
                        <a:pt x="184" y="756"/>
                      </a:moveTo>
                      <a:lnTo>
                        <a:pt x="168" y="762"/>
                      </a:lnTo>
                      <a:lnTo>
                        <a:pt x="171" y="770"/>
                      </a:lnTo>
                      <a:lnTo>
                        <a:pt x="187" y="763"/>
                      </a:lnTo>
                      <a:lnTo>
                        <a:pt x="184" y="756"/>
                      </a:lnTo>
                      <a:close/>
                      <a:moveTo>
                        <a:pt x="218" y="742"/>
                      </a:moveTo>
                      <a:lnTo>
                        <a:pt x="201" y="749"/>
                      </a:lnTo>
                      <a:lnTo>
                        <a:pt x="204" y="757"/>
                      </a:lnTo>
                      <a:lnTo>
                        <a:pt x="221" y="750"/>
                      </a:lnTo>
                      <a:lnTo>
                        <a:pt x="218" y="742"/>
                      </a:lnTo>
                      <a:close/>
                      <a:moveTo>
                        <a:pt x="252" y="727"/>
                      </a:moveTo>
                      <a:lnTo>
                        <a:pt x="235" y="735"/>
                      </a:lnTo>
                      <a:lnTo>
                        <a:pt x="238" y="743"/>
                      </a:lnTo>
                      <a:lnTo>
                        <a:pt x="255" y="736"/>
                      </a:lnTo>
                      <a:lnTo>
                        <a:pt x="252" y="727"/>
                      </a:lnTo>
                      <a:close/>
                      <a:moveTo>
                        <a:pt x="284" y="714"/>
                      </a:moveTo>
                      <a:lnTo>
                        <a:pt x="268" y="721"/>
                      </a:lnTo>
                      <a:lnTo>
                        <a:pt x="272" y="730"/>
                      </a:lnTo>
                      <a:lnTo>
                        <a:pt x="288" y="723"/>
                      </a:lnTo>
                      <a:lnTo>
                        <a:pt x="284" y="714"/>
                      </a:lnTo>
                      <a:close/>
                      <a:moveTo>
                        <a:pt x="318" y="700"/>
                      </a:moveTo>
                      <a:lnTo>
                        <a:pt x="301" y="707"/>
                      </a:lnTo>
                      <a:lnTo>
                        <a:pt x="305" y="716"/>
                      </a:lnTo>
                      <a:lnTo>
                        <a:pt x="322" y="709"/>
                      </a:lnTo>
                      <a:lnTo>
                        <a:pt x="318" y="700"/>
                      </a:lnTo>
                      <a:close/>
                      <a:moveTo>
                        <a:pt x="352" y="687"/>
                      </a:moveTo>
                      <a:lnTo>
                        <a:pt x="335" y="693"/>
                      </a:lnTo>
                      <a:lnTo>
                        <a:pt x="338" y="702"/>
                      </a:lnTo>
                      <a:lnTo>
                        <a:pt x="355" y="696"/>
                      </a:lnTo>
                      <a:lnTo>
                        <a:pt x="352" y="687"/>
                      </a:lnTo>
                      <a:close/>
                      <a:moveTo>
                        <a:pt x="385" y="673"/>
                      </a:moveTo>
                      <a:lnTo>
                        <a:pt x="368" y="680"/>
                      </a:lnTo>
                      <a:lnTo>
                        <a:pt x="371" y="689"/>
                      </a:lnTo>
                      <a:lnTo>
                        <a:pt x="388" y="682"/>
                      </a:lnTo>
                      <a:lnTo>
                        <a:pt x="385" y="673"/>
                      </a:lnTo>
                      <a:close/>
                      <a:moveTo>
                        <a:pt x="419" y="660"/>
                      </a:moveTo>
                      <a:lnTo>
                        <a:pt x="402" y="666"/>
                      </a:lnTo>
                      <a:lnTo>
                        <a:pt x="405" y="675"/>
                      </a:lnTo>
                      <a:lnTo>
                        <a:pt x="422" y="667"/>
                      </a:lnTo>
                      <a:lnTo>
                        <a:pt x="419" y="660"/>
                      </a:lnTo>
                      <a:close/>
                      <a:moveTo>
                        <a:pt x="451" y="646"/>
                      </a:moveTo>
                      <a:lnTo>
                        <a:pt x="435" y="653"/>
                      </a:lnTo>
                      <a:lnTo>
                        <a:pt x="439" y="661"/>
                      </a:lnTo>
                      <a:lnTo>
                        <a:pt x="455" y="654"/>
                      </a:lnTo>
                      <a:lnTo>
                        <a:pt x="451" y="646"/>
                      </a:lnTo>
                      <a:close/>
                      <a:moveTo>
                        <a:pt x="485" y="632"/>
                      </a:moveTo>
                      <a:lnTo>
                        <a:pt x="468" y="639"/>
                      </a:lnTo>
                      <a:lnTo>
                        <a:pt x="472" y="647"/>
                      </a:lnTo>
                      <a:lnTo>
                        <a:pt x="488" y="640"/>
                      </a:lnTo>
                      <a:lnTo>
                        <a:pt x="485" y="632"/>
                      </a:lnTo>
                      <a:close/>
                      <a:moveTo>
                        <a:pt x="519" y="619"/>
                      </a:moveTo>
                      <a:lnTo>
                        <a:pt x="502" y="626"/>
                      </a:lnTo>
                      <a:lnTo>
                        <a:pt x="505" y="634"/>
                      </a:lnTo>
                      <a:lnTo>
                        <a:pt x="522" y="627"/>
                      </a:lnTo>
                      <a:lnTo>
                        <a:pt x="519" y="619"/>
                      </a:lnTo>
                      <a:close/>
                      <a:moveTo>
                        <a:pt x="552" y="605"/>
                      </a:moveTo>
                      <a:lnTo>
                        <a:pt x="536" y="612"/>
                      </a:lnTo>
                      <a:lnTo>
                        <a:pt x="539" y="620"/>
                      </a:lnTo>
                      <a:lnTo>
                        <a:pt x="555" y="613"/>
                      </a:lnTo>
                      <a:lnTo>
                        <a:pt x="552" y="605"/>
                      </a:lnTo>
                      <a:close/>
                      <a:moveTo>
                        <a:pt x="586" y="592"/>
                      </a:moveTo>
                      <a:lnTo>
                        <a:pt x="569" y="599"/>
                      </a:lnTo>
                      <a:lnTo>
                        <a:pt x="572" y="607"/>
                      </a:lnTo>
                      <a:lnTo>
                        <a:pt x="589" y="600"/>
                      </a:lnTo>
                      <a:lnTo>
                        <a:pt x="586" y="592"/>
                      </a:lnTo>
                      <a:close/>
                      <a:moveTo>
                        <a:pt x="619" y="578"/>
                      </a:moveTo>
                      <a:lnTo>
                        <a:pt x="602" y="585"/>
                      </a:lnTo>
                      <a:lnTo>
                        <a:pt x="606" y="593"/>
                      </a:lnTo>
                      <a:lnTo>
                        <a:pt x="623" y="586"/>
                      </a:lnTo>
                      <a:lnTo>
                        <a:pt x="619" y="578"/>
                      </a:lnTo>
                      <a:close/>
                      <a:moveTo>
                        <a:pt x="652" y="564"/>
                      </a:moveTo>
                      <a:lnTo>
                        <a:pt x="635" y="572"/>
                      </a:lnTo>
                      <a:lnTo>
                        <a:pt x="639" y="579"/>
                      </a:lnTo>
                      <a:lnTo>
                        <a:pt x="655" y="573"/>
                      </a:lnTo>
                      <a:lnTo>
                        <a:pt x="652" y="564"/>
                      </a:lnTo>
                      <a:close/>
                      <a:moveTo>
                        <a:pt x="686" y="550"/>
                      </a:moveTo>
                      <a:lnTo>
                        <a:pt x="669" y="557"/>
                      </a:lnTo>
                      <a:lnTo>
                        <a:pt x="672" y="566"/>
                      </a:lnTo>
                      <a:lnTo>
                        <a:pt x="689" y="559"/>
                      </a:lnTo>
                      <a:lnTo>
                        <a:pt x="686" y="550"/>
                      </a:lnTo>
                      <a:close/>
                      <a:moveTo>
                        <a:pt x="720" y="537"/>
                      </a:moveTo>
                      <a:lnTo>
                        <a:pt x="703" y="543"/>
                      </a:lnTo>
                      <a:lnTo>
                        <a:pt x="706" y="552"/>
                      </a:lnTo>
                      <a:lnTo>
                        <a:pt x="723" y="546"/>
                      </a:lnTo>
                      <a:lnTo>
                        <a:pt x="720" y="537"/>
                      </a:lnTo>
                      <a:close/>
                      <a:moveTo>
                        <a:pt x="752" y="523"/>
                      </a:moveTo>
                      <a:lnTo>
                        <a:pt x="736" y="530"/>
                      </a:lnTo>
                      <a:lnTo>
                        <a:pt x="739" y="539"/>
                      </a:lnTo>
                      <a:lnTo>
                        <a:pt x="756" y="532"/>
                      </a:lnTo>
                      <a:lnTo>
                        <a:pt x="752" y="523"/>
                      </a:lnTo>
                      <a:close/>
                      <a:moveTo>
                        <a:pt x="786" y="509"/>
                      </a:moveTo>
                      <a:lnTo>
                        <a:pt x="769" y="516"/>
                      </a:lnTo>
                      <a:lnTo>
                        <a:pt x="773" y="525"/>
                      </a:lnTo>
                      <a:lnTo>
                        <a:pt x="790" y="519"/>
                      </a:lnTo>
                      <a:lnTo>
                        <a:pt x="786" y="509"/>
                      </a:lnTo>
                      <a:close/>
                      <a:moveTo>
                        <a:pt x="819" y="496"/>
                      </a:moveTo>
                      <a:lnTo>
                        <a:pt x="803" y="503"/>
                      </a:lnTo>
                      <a:lnTo>
                        <a:pt x="807" y="512"/>
                      </a:lnTo>
                      <a:lnTo>
                        <a:pt x="822" y="504"/>
                      </a:lnTo>
                      <a:lnTo>
                        <a:pt x="819" y="496"/>
                      </a:lnTo>
                      <a:close/>
                      <a:moveTo>
                        <a:pt x="853" y="482"/>
                      </a:moveTo>
                      <a:lnTo>
                        <a:pt x="836" y="489"/>
                      </a:lnTo>
                      <a:lnTo>
                        <a:pt x="839" y="497"/>
                      </a:lnTo>
                      <a:lnTo>
                        <a:pt x="856" y="490"/>
                      </a:lnTo>
                      <a:lnTo>
                        <a:pt x="853" y="482"/>
                      </a:lnTo>
                      <a:close/>
                      <a:moveTo>
                        <a:pt x="887" y="469"/>
                      </a:moveTo>
                      <a:lnTo>
                        <a:pt x="870" y="476"/>
                      </a:lnTo>
                      <a:lnTo>
                        <a:pt x="873" y="484"/>
                      </a:lnTo>
                      <a:lnTo>
                        <a:pt x="890" y="477"/>
                      </a:lnTo>
                      <a:lnTo>
                        <a:pt x="887" y="469"/>
                      </a:lnTo>
                      <a:close/>
                      <a:moveTo>
                        <a:pt x="919" y="455"/>
                      </a:moveTo>
                      <a:lnTo>
                        <a:pt x="904" y="462"/>
                      </a:lnTo>
                      <a:lnTo>
                        <a:pt x="907" y="470"/>
                      </a:lnTo>
                      <a:lnTo>
                        <a:pt x="923" y="463"/>
                      </a:lnTo>
                      <a:lnTo>
                        <a:pt x="919" y="455"/>
                      </a:lnTo>
                      <a:close/>
                      <a:moveTo>
                        <a:pt x="953" y="442"/>
                      </a:moveTo>
                      <a:lnTo>
                        <a:pt x="936" y="449"/>
                      </a:lnTo>
                      <a:lnTo>
                        <a:pt x="940" y="456"/>
                      </a:lnTo>
                      <a:lnTo>
                        <a:pt x="957" y="450"/>
                      </a:lnTo>
                      <a:lnTo>
                        <a:pt x="953" y="442"/>
                      </a:lnTo>
                      <a:close/>
                      <a:moveTo>
                        <a:pt x="987" y="428"/>
                      </a:moveTo>
                      <a:lnTo>
                        <a:pt x="970" y="435"/>
                      </a:lnTo>
                      <a:lnTo>
                        <a:pt x="974" y="443"/>
                      </a:lnTo>
                      <a:lnTo>
                        <a:pt x="991" y="436"/>
                      </a:lnTo>
                      <a:lnTo>
                        <a:pt x="987" y="428"/>
                      </a:lnTo>
                      <a:close/>
                      <a:moveTo>
                        <a:pt x="1020" y="415"/>
                      </a:moveTo>
                      <a:lnTo>
                        <a:pt x="1003" y="421"/>
                      </a:lnTo>
                      <a:lnTo>
                        <a:pt x="1006" y="429"/>
                      </a:lnTo>
                      <a:lnTo>
                        <a:pt x="1023" y="423"/>
                      </a:lnTo>
                      <a:lnTo>
                        <a:pt x="1020" y="415"/>
                      </a:lnTo>
                      <a:close/>
                      <a:moveTo>
                        <a:pt x="1054" y="401"/>
                      </a:moveTo>
                      <a:lnTo>
                        <a:pt x="1037" y="408"/>
                      </a:lnTo>
                      <a:lnTo>
                        <a:pt x="1040" y="416"/>
                      </a:lnTo>
                      <a:lnTo>
                        <a:pt x="1057" y="409"/>
                      </a:lnTo>
                      <a:lnTo>
                        <a:pt x="1054" y="401"/>
                      </a:lnTo>
                      <a:close/>
                      <a:moveTo>
                        <a:pt x="1086" y="386"/>
                      </a:moveTo>
                      <a:lnTo>
                        <a:pt x="1071" y="393"/>
                      </a:lnTo>
                      <a:lnTo>
                        <a:pt x="1074" y="402"/>
                      </a:lnTo>
                      <a:lnTo>
                        <a:pt x="1091" y="395"/>
                      </a:lnTo>
                      <a:lnTo>
                        <a:pt x="1086" y="3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3" name="Freeform 8"/>
                <p:cNvSpPr>
                  <a:spLocks noEditPoints="1"/>
                </p:cNvSpPr>
                <p:nvPr/>
              </p:nvSpPr>
              <p:spPr bwMode="auto">
                <a:xfrm>
                  <a:off x="1176338" y="2781300"/>
                  <a:ext cx="4622800" cy="1017588"/>
                </a:xfrm>
                <a:custGeom>
                  <a:avLst/>
                  <a:gdLst>
                    <a:gd name="T0" fmla="*/ 2874 w 2912"/>
                    <a:gd name="T1" fmla="*/ 627 h 641"/>
                    <a:gd name="T2" fmla="*/ 2827 w 2912"/>
                    <a:gd name="T3" fmla="*/ 600 h 641"/>
                    <a:gd name="T4" fmla="*/ 2757 w 2912"/>
                    <a:gd name="T5" fmla="*/ 582 h 641"/>
                    <a:gd name="T6" fmla="*/ 2742 w 2912"/>
                    <a:gd name="T7" fmla="*/ 568 h 641"/>
                    <a:gd name="T8" fmla="*/ 2689 w 2912"/>
                    <a:gd name="T9" fmla="*/ 556 h 641"/>
                    <a:gd name="T10" fmla="*/ 2639 w 2912"/>
                    <a:gd name="T11" fmla="*/ 537 h 641"/>
                    <a:gd name="T12" fmla="*/ 2591 w 2912"/>
                    <a:gd name="T13" fmla="*/ 510 h 641"/>
                    <a:gd name="T14" fmla="*/ 2520 w 2912"/>
                    <a:gd name="T15" fmla="*/ 492 h 641"/>
                    <a:gd name="T16" fmla="*/ 2507 w 2912"/>
                    <a:gd name="T17" fmla="*/ 477 h 641"/>
                    <a:gd name="T18" fmla="*/ 2453 w 2912"/>
                    <a:gd name="T19" fmla="*/ 467 h 641"/>
                    <a:gd name="T20" fmla="*/ 2403 w 2912"/>
                    <a:gd name="T21" fmla="*/ 448 h 641"/>
                    <a:gd name="T22" fmla="*/ 2356 w 2912"/>
                    <a:gd name="T23" fmla="*/ 420 h 641"/>
                    <a:gd name="T24" fmla="*/ 2284 w 2912"/>
                    <a:gd name="T25" fmla="*/ 403 h 641"/>
                    <a:gd name="T26" fmla="*/ 2271 w 2912"/>
                    <a:gd name="T27" fmla="*/ 388 h 641"/>
                    <a:gd name="T28" fmla="*/ 2217 w 2912"/>
                    <a:gd name="T29" fmla="*/ 377 h 641"/>
                    <a:gd name="T30" fmla="*/ 2166 w 2912"/>
                    <a:gd name="T31" fmla="*/ 358 h 641"/>
                    <a:gd name="T32" fmla="*/ 2119 w 2912"/>
                    <a:gd name="T33" fmla="*/ 330 h 641"/>
                    <a:gd name="T34" fmla="*/ 2049 w 2912"/>
                    <a:gd name="T35" fmla="*/ 313 h 641"/>
                    <a:gd name="T36" fmla="*/ 2035 w 2912"/>
                    <a:gd name="T37" fmla="*/ 298 h 641"/>
                    <a:gd name="T38" fmla="*/ 1981 w 2912"/>
                    <a:gd name="T39" fmla="*/ 287 h 641"/>
                    <a:gd name="T40" fmla="*/ 1930 w 2912"/>
                    <a:gd name="T41" fmla="*/ 267 h 641"/>
                    <a:gd name="T42" fmla="*/ 1883 w 2912"/>
                    <a:gd name="T43" fmla="*/ 239 h 641"/>
                    <a:gd name="T44" fmla="*/ 1812 w 2912"/>
                    <a:gd name="T45" fmla="*/ 222 h 641"/>
                    <a:gd name="T46" fmla="*/ 1798 w 2912"/>
                    <a:gd name="T47" fmla="*/ 208 h 641"/>
                    <a:gd name="T48" fmla="*/ 1745 w 2912"/>
                    <a:gd name="T49" fmla="*/ 196 h 641"/>
                    <a:gd name="T50" fmla="*/ 1694 w 2912"/>
                    <a:gd name="T51" fmla="*/ 177 h 641"/>
                    <a:gd name="T52" fmla="*/ 1647 w 2912"/>
                    <a:gd name="T53" fmla="*/ 150 h 641"/>
                    <a:gd name="T54" fmla="*/ 1576 w 2912"/>
                    <a:gd name="T55" fmla="*/ 132 h 641"/>
                    <a:gd name="T56" fmla="*/ 1562 w 2912"/>
                    <a:gd name="T57" fmla="*/ 117 h 641"/>
                    <a:gd name="T58" fmla="*/ 1508 w 2912"/>
                    <a:gd name="T59" fmla="*/ 107 h 641"/>
                    <a:gd name="T60" fmla="*/ 1456 w 2912"/>
                    <a:gd name="T61" fmla="*/ 87 h 641"/>
                    <a:gd name="T62" fmla="*/ 1406 w 2912"/>
                    <a:gd name="T63" fmla="*/ 85 h 641"/>
                    <a:gd name="T64" fmla="*/ 1388 w 2912"/>
                    <a:gd name="T65" fmla="*/ 74 h 641"/>
                    <a:gd name="T66" fmla="*/ 1333 w 2912"/>
                    <a:gd name="T67" fmla="*/ 80 h 641"/>
                    <a:gd name="T68" fmla="*/ 1279 w 2912"/>
                    <a:gd name="T69" fmla="*/ 78 h 641"/>
                    <a:gd name="T70" fmla="*/ 1225 w 2912"/>
                    <a:gd name="T71" fmla="*/ 65 h 641"/>
                    <a:gd name="T72" fmla="*/ 1153 w 2912"/>
                    <a:gd name="T73" fmla="*/ 71 h 641"/>
                    <a:gd name="T74" fmla="*/ 1136 w 2912"/>
                    <a:gd name="T75" fmla="*/ 61 h 641"/>
                    <a:gd name="T76" fmla="*/ 1081 w 2912"/>
                    <a:gd name="T77" fmla="*/ 67 h 641"/>
                    <a:gd name="T78" fmla="*/ 1027 w 2912"/>
                    <a:gd name="T79" fmla="*/ 64 h 641"/>
                    <a:gd name="T80" fmla="*/ 974 w 2912"/>
                    <a:gd name="T81" fmla="*/ 52 h 641"/>
                    <a:gd name="T82" fmla="*/ 900 w 2912"/>
                    <a:gd name="T83" fmla="*/ 58 h 641"/>
                    <a:gd name="T84" fmla="*/ 883 w 2912"/>
                    <a:gd name="T85" fmla="*/ 47 h 641"/>
                    <a:gd name="T86" fmla="*/ 828 w 2912"/>
                    <a:gd name="T87" fmla="*/ 53 h 641"/>
                    <a:gd name="T88" fmla="*/ 775 w 2912"/>
                    <a:gd name="T89" fmla="*/ 51 h 641"/>
                    <a:gd name="T90" fmla="*/ 721 w 2912"/>
                    <a:gd name="T91" fmla="*/ 38 h 641"/>
                    <a:gd name="T92" fmla="*/ 649 w 2912"/>
                    <a:gd name="T93" fmla="*/ 44 h 641"/>
                    <a:gd name="T94" fmla="*/ 631 w 2912"/>
                    <a:gd name="T95" fmla="*/ 34 h 641"/>
                    <a:gd name="T96" fmla="*/ 576 w 2912"/>
                    <a:gd name="T97" fmla="*/ 39 h 641"/>
                    <a:gd name="T98" fmla="*/ 522 w 2912"/>
                    <a:gd name="T99" fmla="*/ 37 h 641"/>
                    <a:gd name="T100" fmla="*/ 468 w 2912"/>
                    <a:gd name="T101" fmla="*/ 25 h 641"/>
                    <a:gd name="T102" fmla="*/ 396 w 2912"/>
                    <a:gd name="T103" fmla="*/ 30 h 641"/>
                    <a:gd name="T104" fmla="*/ 378 w 2912"/>
                    <a:gd name="T105" fmla="*/ 20 h 641"/>
                    <a:gd name="T106" fmla="*/ 324 w 2912"/>
                    <a:gd name="T107" fmla="*/ 27 h 641"/>
                    <a:gd name="T108" fmla="*/ 270 w 2912"/>
                    <a:gd name="T109" fmla="*/ 24 h 641"/>
                    <a:gd name="T110" fmla="*/ 217 w 2912"/>
                    <a:gd name="T111" fmla="*/ 11 h 641"/>
                    <a:gd name="T112" fmla="*/ 143 w 2912"/>
                    <a:gd name="T113" fmla="*/ 17 h 641"/>
                    <a:gd name="T114" fmla="*/ 126 w 2912"/>
                    <a:gd name="T115" fmla="*/ 7 h 641"/>
                    <a:gd name="T116" fmla="*/ 71 w 2912"/>
                    <a:gd name="T117" fmla="*/ 14 h 641"/>
                    <a:gd name="T118" fmla="*/ 17 w 2912"/>
                    <a:gd name="T119" fmla="*/ 10 h 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912" h="641">
                      <a:moveTo>
                        <a:pt x="2891" y="634"/>
                      </a:moveTo>
                      <a:lnTo>
                        <a:pt x="2908" y="641"/>
                      </a:lnTo>
                      <a:lnTo>
                        <a:pt x="2912" y="632"/>
                      </a:lnTo>
                      <a:lnTo>
                        <a:pt x="2895" y="625"/>
                      </a:lnTo>
                      <a:lnTo>
                        <a:pt x="2891" y="634"/>
                      </a:lnTo>
                      <a:close/>
                      <a:moveTo>
                        <a:pt x="2858" y="621"/>
                      </a:moveTo>
                      <a:lnTo>
                        <a:pt x="2874" y="627"/>
                      </a:lnTo>
                      <a:lnTo>
                        <a:pt x="2878" y="620"/>
                      </a:lnTo>
                      <a:lnTo>
                        <a:pt x="2861" y="613"/>
                      </a:lnTo>
                      <a:lnTo>
                        <a:pt x="2858" y="621"/>
                      </a:lnTo>
                      <a:close/>
                      <a:moveTo>
                        <a:pt x="2824" y="608"/>
                      </a:moveTo>
                      <a:lnTo>
                        <a:pt x="2841" y="615"/>
                      </a:lnTo>
                      <a:lnTo>
                        <a:pt x="2844" y="606"/>
                      </a:lnTo>
                      <a:lnTo>
                        <a:pt x="2827" y="600"/>
                      </a:lnTo>
                      <a:lnTo>
                        <a:pt x="2824" y="608"/>
                      </a:lnTo>
                      <a:close/>
                      <a:moveTo>
                        <a:pt x="2790" y="596"/>
                      </a:moveTo>
                      <a:lnTo>
                        <a:pt x="2807" y="602"/>
                      </a:lnTo>
                      <a:lnTo>
                        <a:pt x="2810" y="594"/>
                      </a:lnTo>
                      <a:lnTo>
                        <a:pt x="2793" y="587"/>
                      </a:lnTo>
                      <a:lnTo>
                        <a:pt x="2790" y="596"/>
                      </a:lnTo>
                      <a:close/>
                      <a:moveTo>
                        <a:pt x="2757" y="582"/>
                      </a:moveTo>
                      <a:lnTo>
                        <a:pt x="2773" y="589"/>
                      </a:lnTo>
                      <a:lnTo>
                        <a:pt x="2776" y="580"/>
                      </a:lnTo>
                      <a:lnTo>
                        <a:pt x="2759" y="574"/>
                      </a:lnTo>
                      <a:lnTo>
                        <a:pt x="2757" y="582"/>
                      </a:lnTo>
                      <a:close/>
                      <a:moveTo>
                        <a:pt x="2723" y="570"/>
                      </a:moveTo>
                      <a:lnTo>
                        <a:pt x="2740" y="577"/>
                      </a:lnTo>
                      <a:lnTo>
                        <a:pt x="2742" y="568"/>
                      </a:lnTo>
                      <a:lnTo>
                        <a:pt x="2726" y="561"/>
                      </a:lnTo>
                      <a:lnTo>
                        <a:pt x="2723" y="570"/>
                      </a:lnTo>
                      <a:close/>
                      <a:moveTo>
                        <a:pt x="2689" y="556"/>
                      </a:moveTo>
                      <a:lnTo>
                        <a:pt x="2706" y="563"/>
                      </a:lnTo>
                      <a:lnTo>
                        <a:pt x="2710" y="555"/>
                      </a:lnTo>
                      <a:lnTo>
                        <a:pt x="2693" y="548"/>
                      </a:lnTo>
                      <a:lnTo>
                        <a:pt x="2689" y="556"/>
                      </a:lnTo>
                      <a:close/>
                      <a:moveTo>
                        <a:pt x="2656" y="544"/>
                      </a:moveTo>
                      <a:lnTo>
                        <a:pt x="2673" y="551"/>
                      </a:lnTo>
                      <a:lnTo>
                        <a:pt x="2676" y="542"/>
                      </a:lnTo>
                      <a:lnTo>
                        <a:pt x="2659" y="536"/>
                      </a:lnTo>
                      <a:lnTo>
                        <a:pt x="2656" y="544"/>
                      </a:lnTo>
                      <a:close/>
                      <a:moveTo>
                        <a:pt x="2622" y="532"/>
                      </a:moveTo>
                      <a:lnTo>
                        <a:pt x="2639" y="537"/>
                      </a:lnTo>
                      <a:lnTo>
                        <a:pt x="2642" y="529"/>
                      </a:lnTo>
                      <a:lnTo>
                        <a:pt x="2625" y="523"/>
                      </a:lnTo>
                      <a:lnTo>
                        <a:pt x="2622" y="532"/>
                      </a:lnTo>
                      <a:close/>
                      <a:moveTo>
                        <a:pt x="2588" y="518"/>
                      </a:moveTo>
                      <a:lnTo>
                        <a:pt x="2605" y="525"/>
                      </a:lnTo>
                      <a:lnTo>
                        <a:pt x="2608" y="516"/>
                      </a:lnTo>
                      <a:lnTo>
                        <a:pt x="2591" y="510"/>
                      </a:lnTo>
                      <a:lnTo>
                        <a:pt x="2588" y="518"/>
                      </a:lnTo>
                      <a:close/>
                      <a:moveTo>
                        <a:pt x="2554" y="506"/>
                      </a:moveTo>
                      <a:lnTo>
                        <a:pt x="2571" y="512"/>
                      </a:lnTo>
                      <a:lnTo>
                        <a:pt x="2574" y="503"/>
                      </a:lnTo>
                      <a:lnTo>
                        <a:pt x="2557" y="497"/>
                      </a:lnTo>
                      <a:lnTo>
                        <a:pt x="2554" y="506"/>
                      </a:lnTo>
                      <a:close/>
                      <a:moveTo>
                        <a:pt x="2520" y="492"/>
                      </a:moveTo>
                      <a:lnTo>
                        <a:pt x="2537" y="499"/>
                      </a:lnTo>
                      <a:lnTo>
                        <a:pt x="2541" y="491"/>
                      </a:lnTo>
                      <a:lnTo>
                        <a:pt x="2524" y="484"/>
                      </a:lnTo>
                      <a:lnTo>
                        <a:pt x="2520" y="492"/>
                      </a:lnTo>
                      <a:close/>
                      <a:moveTo>
                        <a:pt x="2486" y="480"/>
                      </a:moveTo>
                      <a:lnTo>
                        <a:pt x="2503" y="486"/>
                      </a:lnTo>
                      <a:lnTo>
                        <a:pt x="2507" y="477"/>
                      </a:lnTo>
                      <a:lnTo>
                        <a:pt x="2490" y="472"/>
                      </a:lnTo>
                      <a:lnTo>
                        <a:pt x="2486" y="480"/>
                      </a:lnTo>
                      <a:close/>
                      <a:moveTo>
                        <a:pt x="2453" y="467"/>
                      </a:moveTo>
                      <a:lnTo>
                        <a:pt x="2469" y="473"/>
                      </a:lnTo>
                      <a:lnTo>
                        <a:pt x="2473" y="465"/>
                      </a:lnTo>
                      <a:lnTo>
                        <a:pt x="2456" y="458"/>
                      </a:lnTo>
                      <a:lnTo>
                        <a:pt x="2453" y="467"/>
                      </a:lnTo>
                      <a:close/>
                      <a:moveTo>
                        <a:pt x="2420" y="454"/>
                      </a:moveTo>
                      <a:lnTo>
                        <a:pt x="2436" y="460"/>
                      </a:lnTo>
                      <a:lnTo>
                        <a:pt x="2439" y="451"/>
                      </a:lnTo>
                      <a:lnTo>
                        <a:pt x="2422" y="446"/>
                      </a:lnTo>
                      <a:lnTo>
                        <a:pt x="2420" y="454"/>
                      </a:lnTo>
                      <a:close/>
                      <a:moveTo>
                        <a:pt x="2386" y="441"/>
                      </a:moveTo>
                      <a:lnTo>
                        <a:pt x="2403" y="448"/>
                      </a:lnTo>
                      <a:lnTo>
                        <a:pt x="2405" y="439"/>
                      </a:lnTo>
                      <a:lnTo>
                        <a:pt x="2388" y="432"/>
                      </a:lnTo>
                      <a:lnTo>
                        <a:pt x="2386" y="441"/>
                      </a:lnTo>
                      <a:close/>
                      <a:moveTo>
                        <a:pt x="2352" y="428"/>
                      </a:moveTo>
                      <a:lnTo>
                        <a:pt x="2369" y="434"/>
                      </a:lnTo>
                      <a:lnTo>
                        <a:pt x="2372" y="427"/>
                      </a:lnTo>
                      <a:lnTo>
                        <a:pt x="2356" y="420"/>
                      </a:lnTo>
                      <a:lnTo>
                        <a:pt x="2352" y="428"/>
                      </a:lnTo>
                      <a:close/>
                      <a:moveTo>
                        <a:pt x="2318" y="415"/>
                      </a:moveTo>
                      <a:lnTo>
                        <a:pt x="2335" y="422"/>
                      </a:lnTo>
                      <a:lnTo>
                        <a:pt x="2339" y="413"/>
                      </a:lnTo>
                      <a:lnTo>
                        <a:pt x="2322" y="407"/>
                      </a:lnTo>
                      <a:lnTo>
                        <a:pt x="2318" y="415"/>
                      </a:lnTo>
                      <a:close/>
                      <a:moveTo>
                        <a:pt x="2284" y="403"/>
                      </a:moveTo>
                      <a:lnTo>
                        <a:pt x="2301" y="409"/>
                      </a:lnTo>
                      <a:lnTo>
                        <a:pt x="2305" y="401"/>
                      </a:lnTo>
                      <a:lnTo>
                        <a:pt x="2288" y="394"/>
                      </a:lnTo>
                      <a:lnTo>
                        <a:pt x="2284" y="403"/>
                      </a:lnTo>
                      <a:close/>
                      <a:moveTo>
                        <a:pt x="2251" y="389"/>
                      </a:moveTo>
                      <a:lnTo>
                        <a:pt x="2268" y="396"/>
                      </a:lnTo>
                      <a:lnTo>
                        <a:pt x="2271" y="388"/>
                      </a:lnTo>
                      <a:lnTo>
                        <a:pt x="2254" y="381"/>
                      </a:lnTo>
                      <a:lnTo>
                        <a:pt x="2251" y="389"/>
                      </a:lnTo>
                      <a:close/>
                      <a:moveTo>
                        <a:pt x="2217" y="377"/>
                      </a:moveTo>
                      <a:lnTo>
                        <a:pt x="2234" y="384"/>
                      </a:lnTo>
                      <a:lnTo>
                        <a:pt x="2237" y="375"/>
                      </a:lnTo>
                      <a:lnTo>
                        <a:pt x="2220" y="368"/>
                      </a:lnTo>
                      <a:lnTo>
                        <a:pt x="2217" y="377"/>
                      </a:lnTo>
                      <a:close/>
                      <a:moveTo>
                        <a:pt x="2183" y="363"/>
                      </a:moveTo>
                      <a:lnTo>
                        <a:pt x="2200" y="370"/>
                      </a:lnTo>
                      <a:lnTo>
                        <a:pt x="2203" y="362"/>
                      </a:lnTo>
                      <a:lnTo>
                        <a:pt x="2186" y="355"/>
                      </a:lnTo>
                      <a:lnTo>
                        <a:pt x="2183" y="363"/>
                      </a:lnTo>
                      <a:close/>
                      <a:moveTo>
                        <a:pt x="2149" y="351"/>
                      </a:moveTo>
                      <a:lnTo>
                        <a:pt x="2166" y="358"/>
                      </a:lnTo>
                      <a:lnTo>
                        <a:pt x="2169" y="349"/>
                      </a:lnTo>
                      <a:lnTo>
                        <a:pt x="2152" y="343"/>
                      </a:lnTo>
                      <a:lnTo>
                        <a:pt x="2149" y="351"/>
                      </a:lnTo>
                      <a:close/>
                      <a:moveTo>
                        <a:pt x="2115" y="339"/>
                      </a:moveTo>
                      <a:lnTo>
                        <a:pt x="2132" y="344"/>
                      </a:lnTo>
                      <a:lnTo>
                        <a:pt x="2136" y="336"/>
                      </a:lnTo>
                      <a:lnTo>
                        <a:pt x="2119" y="330"/>
                      </a:lnTo>
                      <a:lnTo>
                        <a:pt x="2115" y="339"/>
                      </a:lnTo>
                      <a:close/>
                      <a:moveTo>
                        <a:pt x="2082" y="325"/>
                      </a:moveTo>
                      <a:lnTo>
                        <a:pt x="2098" y="332"/>
                      </a:lnTo>
                      <a:lnTo>
                        <a:pt x="2102" y="324"/>
                      </a:lnTo>
                      <a:lnTo>
                        <a:pt x="2085" y="317"/>
                      </a:lnTo>
                      <a:lnTo>
                        <a:pt x="2082" y="325"/>
                      </a:lnTo>
                      <a:close/>
                      <a:moveTo>
                        <a:pt x="2049" y="313"/>
                      </a:moveTo>
                      <a:lnTo>
                        <a:pt x="2066" y="319"/>
                      </a:lnTo>
                      <a:lnTo>
                        <a:pt x="2068" y="310"/>
                      </a:lnTo>
                      <a:lnTo>
                        <a:pt x="2051" y="304"/>
                      </a:lnTo>
                      <a:lnTo>
                        <a:pt x="2049" y="313"/>
                      </a:lnTo>
                      <a:close/>
                      <a:moveTo>
                        <a:pt x="2015" y="300"/>
                      </a:moveTo>
                      <a:lnTo>
                        <a:pt x="2032" y="306"/>
                      </a:lnTo>
                      <a:lnTo>
                        <a:pt x="2035" y="298"/>
                      </a:lnTo>
                      <a:lnTo>
                        <a:pt x="2018" y="291"/>
                      </a:lnTo>
                      <a:lnTo>
                        <a:pt x="2015" y="300"/>
                      </a:lnTo>
                      <a:close/>
                      <a:moveTo>
                        <a:pt x="1981" y="287"/>
                      </a:moveTo>
                      <a:lnTo>
                        <a:pt x="1998" y="293"/>
                      </a:lnTo>
                      <a:lnTo>
                        <a:pt x="2001" y="284"/>
                      </a:lnTo>
                      <a:lnTo>
                        <a:pt x="1984" y="279"/>
                      </a:lnTo>
                      <a:lnTo>
                        <a:pt x="1981" y="287"/>
                      </a:lnTo>
                      <a:close/>
                      <a:moveTo>
                        <a:pt x="1947" y="274"/>
                      </a:moveTo>
                      <a:lnTo>
                        <a:pt x="1964" y="280"/>
                      </a:lnTo>
                      <a:lnTo>
                        <a:pt x="1967" y="272"/>
                      </a:lnTo>
                      <a:lnTo>
                        <a:pt x="1951" y="265"/>
                      </a:lnTo>
                      <a:lnTo>
                        <a:pt x="1947" y="274"/>
                      </a:lnTo>
                      <a:close/>
                      <a:moveTo>
                        <a:pt x="1913" y="261"/>
                      </a:moveTo>
                      <a:lnTo>
                        <a:pt x="1930" y="267"/>
                      </a:lnTo>
                      <a:lnTo>
                        <a:pt x="1934" y="260"/>
                      </a:lnTo>
                      <a:lnTo>
                        <a:pt x="1917" y="253"/>
                      </a:lnTo>
                      <a:lnTo>
                        <a:pt x="1913" y="261"/>
                      </a:lnTo>
                      <a:close/>
                      <a:moveTo>
                        <a:pt x="1879" y="248"/>
                      </a:moveTo>
                      <a:lnTo>
                        <a:pt x="1896" y="255"/>
                      </a:lnTo>
                      <a:lnTo>
                        <a:pt x="1900" y="246"/>
                      </a:lnTo>
                      <a:lnTo>
                        <a:pt x="1883" y="239"/>
                      </a:lnTo>
                      <a:lnTo>
                        <a:pt x="1879" y="248"/>
                      </a:lnTo>
                      <a:close/>
                      <a:moveTo>
                        <a:pt x="1846" y="236"/>
                      </a:moveTo>
                      <a:lnTo>
                        <a:pt x="1863" y="242"/>
                      </a:lnTo>
                      <a:lnTo>
                        <a:pt x="1866" y="234"/>
                      </a:lnTo>
                      <a:lnTo>
                        <a:pt x="1849" y="227"/>
                      </a:lnTo>
                      <a:lnTo>
                        <a:pt x="1846" y="236"/>
                      </a:lnTo>
                      <a:close/>
                      <a:moveTo>
                        <a:pt x="1812" y="222"/>
                      </a:moveTo>
                      <a:lnTo>
                        <a:pt x="1829" y="229"/>
                      </a:lnTo>
                      <a:lnTo>
                        <a:pt x="1832" y="220"/>
                      </a:lnTo>
                      <a:lnTo>
                        <a:pt x="1815" y="214"/>
                      </a:lnTo>
                      <a:lnTo>
                        <a:pt x="1812" y="222"/>
                      </a:lnTo>
                      <a:close/>
                      <a:moveTo>
                        <a:pt x="1778" y="210"/>
                      </a:moveTo>
                      <a:lnTo>
                        <a:pt x="1795" y="216"/>
                      </a:lnTo>
                      <a:lnTo>
                        <a:pt x="1798" y="208"/>
                      </a:lnTo>
                      <a:lnTo>
                        <a:pt x="1781" y="201"/>
                      </a:lnTo>
                      <a:lnTo>
                        <a:pt x="1778" y="210"/>
                      </a:lnTo>
                      <a:close/>
                      <a:moveTo>
                        <a:pt x="1745" y="196"/>
                      </a:moveTo>
                      <a:lnTo>
                        <a:pt x="1761" y="203"/>
                      </a:lnTo>
                      <a:lnTo>
                        <a:pt x="1764" y="195"/>
                      </a:lnTo>
                      <a:lnTo>
                        <a:pt x="1747" y="188"/>
                      </a:lnTo>
                      <a:lnTo>
                        <a:pt x="1745" y="196"/>
                      </a:lnTo>
                      <a:close/>
                      <a:moveTo>
                        <a:pt x="1711" y="184"/>
                      </a:moveTo>
                      <a:lnTo>
                        <a:pt x="1728" y="191"/>
                      </a:lnTo>
                      <a:lnTo>
                        <a:pt x="1731" y="182"/>
                      </a:lnTo>
                      <a:lnTo>
                        <a:pt x="1714" y="175"/>
                      </a:lnTo>
                      <a:lnTo>
                        <a:pt x="1711" y="184"/>
                      </a:lnTo>
                      <a:close/>
                      <a:moveTo>
                        <a:pt x="1677" y="172"/>
                      </a:moveTo>
                      <a:lnTo>
                        <a:pt x="1694" y="177"/>
                      </a:lnTo>
                      <a:lnTo>
                        <a:pt x="1697" y="169"/>
                      </a:lnTo>
                      <a:lnTo>
                        <a:pt x="1681" y="163"/>
                      </a:lnTo>
                      <a:lnTo>
                        <a:pt x="1677" y="172"/>
                      </a:lnTo>
                      <a:close/>
                      <a:moveTo>
                        <a:pt x="1644" y="158"/>
                      </a:moveTo>
                      <a:lnTo>
                        <a:pt x="1661" y="165"/>
                      </a:lnTo>
                      <a:lnTo>
                        <a:pt x="1664" y="156"/>
                      </a:lnTo>
                      <a:lnTo>
                        <a:pt x="1647" y="150"/>
                      </a:lnTo>
                      <a:lnTo>
                        <a:pt x="1644" y="158"/>
                      </a:lnTo>
                      <a:close/>
                      <a:moveTo>
                        <a:pt x="1610" y="146"/>
                      </a:moveTo>
                      <a:lnTo>
                        <a:pt x="1627" y="151"/>
                      </a:lnTo>
                      <a:lnTo>
                        <a:pt x="1630" y="143"/>
                      </a:lnTo>
                      <a:lnTo>
                        <a:pt x="1613" y="137"/>
                      </a:lnTo>
                      <a:lnTo>
                        <a:pt x="1610" y="146"/>
                      </a:lnTo>
                      <a:close/>
                      <a:moveTo>
                        <a:pt x="1576" y="132"/>
                      </a:moveTo>
                      <a:lnTo>
                        <a:pt x="1593" y="139"/>
                      </a:lnTo>
                      <a:lnTo>
                        <a:pt x="1596" y="131"/>
                      </a:lnTo>
                      <a:lnTo>
                        <a:pt x="1579" y="124"/>
                      </a:lnTo>
                      <a:lnTo>
                        <a:pt x="1576" y="132"/>
                      </a:lnTo>
                      <a:close/>
                      <a:moveTo>
                        <a:pt x="1542" y="120"/>
                      </a:moveTo>
                      <a:lnTo>
                        <a:pt x="1559" y="126"/>
                      </a:lnTo>
                      <a:lnTo>
                        <a:pt x="1562" y="117"/>
                      </a:lnTo>
                      <a:lnTo>
                        <a:pt x="1545" y="111"/>
                      </a:lnTo>
                      <a:lnTo>
                        <a:pt x="1542" y="120"/>
                      </a:lnTo>
                      <a:close/>
                      <a:moveTo>
                        <a:pt x="1508" y="107"/>
                      </a:moveTo>
                      <a:lnTo>
                        <a:pt x="1525" y="113"/>
                      </a:lnTo>
                      <a:lnTo>
                        <a:pt x="1529" y="105"/>
                      </a:lnTo>
                      <a:lnTo>
                        <a:pt x="1512" y="98"/>
                      </a:lnTo>
                      <a:lnTo>
                        <a:pt x="1508" y="107"/>
                      </a:lnTo>
                      <a:close/>
                      <a:moveTo>
                        <a:pt x="1474" y="94"/>
                      </a:moveTo>
                      <a:lnTo>
                        <a:pt x="1491" y="100"/>
                      </a:lnTo>
                      <a:lnTo>
                        <a:pt x="1495" y="91"/>
                      </a:lnTo>
                      <a:lnTo>
                        <a:pt x="1478" y="86"/>
                      </a:lnTo>
                      <a:lnTo>
                        <a:pt x="1474" y="94"/>
                      </a:lnTo>
                      <a:close/>
                      <a:moveTo>
                        <a:pt x="1442" y="86"/>
                      </a:moveTo>
                      <a:lnTo>
                        <a:pt x="1456" y="87"/>
                      </a:lnTo>
                      <a:lnTo>
                        <a:pt x="1457" y="87"/>
                      </a:lnTo>
                      <a:lnTo>
                        <a:pt x="1461" y="79"/>
                      </a:lnTo>
                      <a:lnTo>
                        <a:pt x="1459" y="78"/>
                      </a:lnTo>
                      <a:lnTo>
                        <a:pt x="1459" y="78"/>
                      </a:lnTo>
                      <a:lnTo>
                        <a:pt x="1442" y="77"/>
                      </a:lnTo>
                      <a:lnTo>
                        <a:pt x="1442" y="86"/>
                      </a:lnTo>
                      <a:close/>
                      <a:moveTo>
                        <a:pt x="1406" y="85"/>
                      </a:moveTo>
                      <a:lnTo>
                        <a:pt x="1424" y="85"/>
                      </a:lnTo>
                      <a:lnTo>
                        <a:pt x="1424" y="76"/>
                      </a:lnTo>
                      <a:lnTo>
                        <a:pt x="1406" y="76"/>
                      </a:lnTo>
                      <a:lnTo>
                        <a:pt x="1406" y="85"/>
                      </a:lnTo>
                      <a:close/>
                      <a:moveTo>
                        <a:pt x="1370" y="82"/>
                      </a:moveTo>
                      <a:lnTo>
                        <a:pt x="1388" y="84"/>
                      </a:lnTo>
                      <a:lnTo>
                        <a:pt x="1388" y="74"/>
                      </a:lnTo>
                      <a:lnTo>
                        <a:pt x="1370" y="73"/>
                      </a:lnTo>
                      <a:lnTo>
                        <a:pt x="1370" y="82"/>
                      </a:lnTo>
                      <a:close/>
                      <a:moveTo>
                        <a:pt x="1333" y="80"/>
                      </a:moveTo>
                      <a:lnTo>
                        <a:pt x="1351" y="81"/>
                      </a:lnTo>
                      <a:lnTo>
                        <a:pt x="1351" y="72"/>
                      </a:lnTo>
                      <a:lnTo>
                        <a:pt x="1333" y="71"/>
                      </a:lnTo>
                      <a:lnTo>
                        <a:pt x="1333" y="80"/>
                      </a:lnTo>
                      <a:close/>
                      <a:moveTo>
                        <a:pt x="1297" y="78"/>
                      </a:moveTo>
                      <a:lnTo>
                        <a:pt x="1315" y="79"/>
                      </a:lnTo>
                      <a:lnTo>
                        <a:pt x="1315" y="70"/>
                      </a:lnTo>
                      <a:lnTo>
                        <a:pt x="1297" y="69"/>
                      </a:lnTo>
                      <a:lnTo>
                        <a:pt x="1297" y="78"/>
                      </a:lnTo>
                      <a:close/>
                      <a:moveTo>
                        <a:pt x="1261" y="77"/>
                      </a:moveTo>
                      <a:lnTo>
                        <a:pt x="1279" y="78"/>
                      </a:lnTo>
                      <a:lnTo>
                        <a:pt x="1279" y="69"/>
                      </a:lnTo>
                      <a:lnTo>
                        <a:pt x="1261" y="68"/>
                      </a:lnTo>
                      <a:lnTo>
                        <a:pt x="1261" y="77"/>
                      </a:lnTo>
                      <a:close/>
                      <a:moveTo>
                        <a:pt x="1225" y="74"/>
                      </a:moveTo>
                      <a:lnTo>
                        <a:pt x="1243" y="76"/>
                      </a:lnTo>
                      <a:lnTo>
                        <a:pt x="1243" y="67"/>
                      </a:lnTo>
                      <a:lnTo>
                        <a:pt x="1225" y="65"/>
                      </a:lnTo>
                      <a:lnTo>
                        <a:pt x="1225" y="74"/>
                      </a:lnTo>
                      <a:close/>
                      <a:moveTo>
                        <a:pt x="1189" y="72"/>
                      </a:moveTo>
                      <a:lnTo>
                        <a:pt x="1207" y="73"/>
                      </a:lnTo>
                      <a:lnTo>
                        <a:pt x="1207" y="64"/>
                      </a:lnTo>
                      <a:lnTo>
                        <a:pt x="1189" y="63"/>
                      </a:lnTo>
                      <a:lnTo>
                        <a:pt x="1189" y="72"/>
                      </a:lnTo>
                      <a:close/>
                      <a:moveTo>
                        <a:pt x="1153" y="71"/>
                      </a:moveTo>
                      <a:lnTo>
                        <a:pt x="1171" y="71"/>
                      </a:lnTo>
                      <a:lnTo>
                        <a:pt x="1171" y="63"/>
                      </a:lnTo>
                      <a:lnTo>
                        <a:pt x="1153" y="62"/>
                      </a:lnTo>
                      <a:lnTo>
                        <a:pt x="1153" y="71"/>
                      </a:lnTo>
                      <a:close/>
                      <a:moveTo>
                        <a:pt x="1117" y="69"/>
                      </a:moveTo>
                      <a:lnTo>
                        <a:pt x="1135" y="70"/>
                      </a:lnTo>
                      <a:lnTo>
                        <a:pt x="1136" y="61"/>
                      </a:lnTo>
                      <a:lnTo>
                        <a:pt x="1118" y="60"/>
                      </a:lnTo>
                      <a:lnTo>
                        <a:pt x="1117" y="69"/>
                      </a:lnTo>
                      <a:close/>
                      <a:moveTo>
                        <a:pt x="1081" y="67"/>
                      </a:moveTo>
                      <a:lnTo>
                        <a:pt x="1099" y="68"/>
                      </a:lnTo>
                      <a:lnTo>
                        <a:pt x="1100" y="59"/>
                      </a:lnTo>
                      <a:lnTo>
                        <a:pt x="1082" y="58"/>
                      </a:lnTo>
                      <a:lnTo>
                        <a:pt x="1081" y="67"/>
                      </a:lnTo>
                      <a:close/>
                      <a:moveTo>
                        <a:pt x="1045" y="65"/>
                      </a:moveTo>
                      <a:lnTo>
                        <a:pt x="1063" y="65"/>
                      </a:lnTo>
                      <a:lnTo>
                        <a:pt x="1064" y="56"/>
                      </a:lnTo>
                      <a:lnTo>
                        <a:pt x="1046" y="56"/>
                      </a:lnTo>
                      <a:lnTo>
                        <a:pt x="1045" y="65"/>
                      </a:lnTo>
                      <a:close/>
                      <a:moveTo>
                        <a:pt x="1008" y="63"/>
                      </a:moveTo>
                      <a:lnTo>
                        <a:pt x="1027" y="64"/>
                      </a:lnTo>
                      <a:lnTo>
                        <a:pt x="1028" y="55"/>
                      </a:lnTo>
                      <a:lnTo>
                        <a:pt x="1010" y="54"/>
                      </a:lnTo>
                      <a:lnTo>
                        <a:pt x="1008" y="63"/>
                      </a:lnTo>
                      <a:close/>
                      <a:moveTo>
                        <a:pt x="972" y="61"/>
                      </a:moveTo>
                      <a:lnTo>
                        <a:pt x="990" y="62"/>
                      </a:lnTo>
                      <a:lnTo>
                        <a:pt x="992" y="53"/>
                      </a:lnTo>
                      <a:lnTo>
                        <a:pt x="974" y="52"/>
                      </a:lnTo>
                      <a:lnTo>
                        <a:pt x="972" y="61"/>
                      </a:lnTo>
                      <a:close/>
                      <a:moveTo>
                        <a:pt x="936" y="59"/>
                      </a:moveTo>
                      <a:lnTo>
                        <a:pt x="954" y="60"/>
                      </a:lnTo>
                      <a:lnTo>
                        <a:pt x="955" y="51"/>
                      </a:lnTo>
                      <a:lnTo>
                        <a:pt x="937" y="50"/>
                      </a:lnTo>
                      <a:lnTo>
                        <a:pt x="936" y="59"/>
                      </a:lnTo>
                      <a:close/>
                      <a:moveTo>
                        <a:pt x="900" y="58"/>
                      </a:moveTo>
                      <a:lnTo>
                        <a:pt x="918" y="59"/>
                      </a:lnTo>
                      <a:lnTo>
                        <a:pt x="919" y="50"/>
                      </a:lnTo>
                      <a:lnTo>
                        <a:pt x="901" y="49"/>
                      </a:lnTo>
                      <a:lnTo>
                        <a:pt x="900" y="58"/>
                      </a:lnTo>
                      <a:close/>
                      <a:moveTo>
                        <a:pt x="864" y="55"/>
                      </a:moveTo>
                      <a:lnTo>
                        <a:pt x="882" y="56"/>
                      </a:lnTo>
                      <a:lnTo>
                        <a:pt x="883" y="47"/>
                      </a:lnTo>
                      <a:lnTo>
                        <a:pt x="865" y="46"/>
                      </a:lnTo>
                      <a:lnTo>
                        <a:pt x="864" y="55"/>
                      </a:lnTo>
                      <a:close/>
                      <a:moveTo>
                        <a:pt x="828" y="53"/>
                      </a:moveTo>
                      <a:lnTo>
                        <a:pt x="846" y="54"/>
                      </a:lnTo>
                      <a:lnTo>
                        <a:pt x="847" y="45"/>
                      </a:lnTo>
                      <a:lnTo>
                        <a:pt x="829" y="44"/>
                      </a:lnTo>
                      <a:lnTo>
                        <a:pt x="828" y="53"/>
                      </a:lnTo>
                      <a:close/>
                      <a:moveTo>
                        <a:pt x="793" y="52"/>
                      </a:moveTo>
                      <a:lnTo>
                        <a:pt x="810" y="52"/>
                      </a:lnTo>
                      <a:lnTo>
                        <a:pt x="811" y="44"/>
                      </a:lnTo>
                      <a:lnTo>
                        <a:pt x="793" y="43"/>
                      </a:lnTo>
                      <a:lnTo>
                        <a:pt x="793" y="52"/>
                      </a:lnTo>
                      <a:close/>
                      <a:moveTo>
                        <a:pt x="757" y="50"/>
                      </a:moveTo>
                      <a:lnTo>
                        <a:pt x="775" y="51"/>
                      </a:lnTo>
                      <a:lnTo>
                        <a:pt x="775" y="42"/>
                      </a:lnTo>
                      <a:lnTo>
                        <a:pt x="757" y="41"/>
                      </a:lnTo>
                      <a:lnTo>
                        <a:pt x="757" y="50"/>
                      </a:lnTo>
                      <a:close/>
                      <a:moveTo>
                        <a:pt x="721" y="47"/>
                      </a:moveTo>
                      <a:lnTo>
                        <a:pt x="739" y="49"/>
                      </a:lnTo>
                      <a:lnTo>
                        <a:pt x="739" y="39"/>
                      </a:lnTo>
                      <a:lnTo>
                        <a:pt x="721" y="38"/>
                      </a:lnTo>
                      <a:lnTo>
                        <a:pt x="721" y="47"/>
                      </a:lnTo>
                      <a:close/>
                      <a:moveTo>
                        <a:pt x="685" y="46"/>
                      </a:moveTo>
                      <a:lnTo>
                        <a:pt x="703" y="46"/>
                      </a:lnTo>
                      <a:lnTo>
                        <a:pt x="703" y="37"/>
                      </a:lnTo>
                      <a:lnTo>
                        <a:pt x="685" y="37"/>
                      </a:lnTo>
                      <a:lnTo>
                        <a:pt x="685" y="46"/>
                      </a:lnTo>
                      <a:close/>
                      <a:moveTo>
                        <a:pt x="649" y="44"/>
                      </a:moveTo>
                      <a:lnTo>
                        <a:pt x="667" y="45"/>
                      </a:lnTo>
                      <a:lnTo>
                        <a:pt x="667" y="36"/>
                      </a:lnTo>
                      <a:lnTo>
                        <a:pt x="649" y="35"/>
                      </a:lnTo>
                      <a:lnTo>
                        <a:pt x="649" y="44"/>
                      </a:lnTo>
                      <a:close/>
                      <a:moveTo>
                        <a:pt x="613" y="42"/>
                      </a:moveTo>
                      <a:lnTo>
                        <a:pt x="631" y="43"/>
                      </a:lnTo>
                      <a:lnTo>
                        <a:pt x="631" y="34"/>
                      </a:lnTo>
                      <a:lnTo>
                        <a:pt x="613" y="33"/>
                      </a:lnTo>
                      <a:lnTo>
                        <a:pt x="613" y="42"/>
                      </a:lnTo>
                      <a:close/>
                      <a:moveTo>
                        <a:pt x="576" y="39"/>
                      </a:moveTo>
                      <a:lnTo>
                        <a:pt x="594" y="41"/>
                      </a:lnTo>
                      <a:lnTo>
                        <a:pt x="594" y="32"/>
                      </a:lnTo>
                      <a:lnTo>
                        <a:pt x="576" y="30"/>
                      </a:lnTo>
                      <a:lnTo>
                        <a:pt x="576" y="39"/>
                      </a:lnTo>
                      <a:close/>
                      <a:moveTo>
                        <a:pt x="540" y="38"/>
                      </a:moveTo>
                      <a:lnTo>
                        <a:pt x="558" y="39"/>
                      </a:lnTo>
                      <a:lnTo>
                        <a:pt x="558" y="30"/>
                      </a:lnTo>
                      <a:lnTo>
                        <a:pt x="540" y="29"/>
                      </a:lnTo>
                      <a:lnTo>
                        <a:pt x="540" y="38"/>
                      </a:lnTo>
                      <a:close/>
                      <a:moveTo>
                        <a:pt x="504" y="36"/>
                      </a:moveTo>
                      <a:lnTo>
                        <a:pt x="522" y="37"/>
                      </a:lnTo>
                      <a:lnTo>
                        <a:pt x="522" y="28"/>
                      </a:lnTo>
                      <a:lnTo>
                        <a:pt x="504" y="27"/>
                      </a:lnTo>
                      <a:lnTo>
                        <a:pt x="504" y="36"/>
                      </a:lnTo>
                      <a:close/>
                      <a:moveTo>
                        <a:pt x="468" y="34"/>
                      </a:moveTo>
                      <a:lnTo>
                        <a:pt x="486" y="35"/>
                      </a:lnTo>
                      <a:lnTo>
                        <a:pt x="486" y="26"/>
                      </a:lnTo>
                      <a:lnTo>
                        <a:pt x="468" y="25"/>
                      </a:lnTo>
                      <a:lnTo>
                        <a:pt x="468" y="34"/>
                      </a:lnTo>
                      <a:close/>
                      <a:moveTo>
                        <a:pt x="432" y="33"/>
                      </a:moveTo>
                      <a:lnTo>
                        <a:pt x="450" y="33"/>
                      </a:lnTo>
                      <a:lnTo>
                        <a:pt x="450" y="24"/>
                      </a:lnTo>
                      <a:lnTo>
                        <a:pt x="432" y="24"/>
                      </a:lnTo>
                      <a:lnTo>
                        <a:pt x="432" y="33"/>
                      </a:lnTo>
                      <a:close/>
                      <a:moveTo>
                        <a:pt x="396" y="30"/>
                      </a:moveTo>
                      <a:lnTo>
                        <a:pt x="414" y="32"/>
                      </a:lnTo>
                      <a:lnTo>
                        <a:pt x="414" y="23"/>
                      </a:lnTo>
                      <a:lnTo>
                        <a:pt x="396" y="21"/>
                      </a:lnTo>
                      <a:lnTo>
                        <a:pt x="396" y="30"/>
                      </a:lnTo>
                      <a:close/>
                      <a:moveTo>
                        <a:pt x="360" y="28"/>
                      </a:moveTo>
                      <a:lnTo>
                        <a:pt x="378" y="29"/>
                      </a:lnTo>
                      <a:lnTo>
                        <a:pt x="378" y="20"/>
                      </a:lnTo>
                      <a:lnTo>
                        <a:pt x="360" y="19"/>
                      </a:lnTo>
                      <a:lnTo>
                        <a:pt x="360" y="28"/>
                      </a:lnTo>
                      <a:close/>
                      <a:moveTo>
                        <a:pt x="324" y="27"/>
                      </a:moveTo>
                      <a:lnTo>
                        <a:pt x="342" y="27"/>
                      </a:lnTo>
                      <a:lnTo>
                        <a:pt x="343" y="18"/>
                      </a:lnTo>
                      <a:lnTo>
                        <a:pt x="325" y="18"/>
                      </a:lnTo>
                      <a:lnTo>
                        <a:pt x="324" y="27"/>
                      </a:lnTo>
                      <a:close/>
                      <a:moveTo>
                        <a:pt x="288" y="25"/>
                      </a:moveTo>
                      <a:lnTo>
                        <a:pt x="306" y="26"/>
                      </a:lnTo>
                      <a:lnTo>
                        <a:pt x="307" y="17"/>
                      </a:lnTo>
                      <a:lnTo>
                        <a:pt x="289" y="16"/>
                      </a:lnTo>
                      <a:lnTo>
                        <a:pt x="288" y="25"/>
                      </a:lnTo>
                      <a:close/>
                      <a:moveTo>
                        <a:pt x="251" y="23"/>
                      </a:moveTo>
                      <a:lnTo>
                        <a:pt x="270" y="24"/>
                      </a:lnTo>
                      <a:lnTo>
                        <a:pt x="271" y="15"/>
                      </a:lnTo>
                      <a:lnTo>
                        <a:pt x="253" y="14"/>
                      </a:lnTo>
                      <a:lnTo>
                        <a:pt x="251" y="23"/>
                      </a:lnTo>
                      <a:close/>
                      <a:moveTo>
                        <a:pt x="215" y="20"/>
                      </a:moveTo>
                      <a:lnTo>
                        <a:pt x="233" y="21"/>
                      </a:lnTo>
                      <a:lnTo>
                        <a:pt x="235" y="12"/>
                      </a:lnTo>
                      <a:lnTo>
                        <a:pt x="217" y="11"/>
                      </a:lnTo>
                      <a:lnTo>
                        <a:pt x="215" y="20"/>
                      </a:lnTo>
                      <a:close/>
                      <a:moveTo>
                        <a:pt x="179" y="19"/>
                      </a:moveTo>
                      <a:lnTo>
                        <a:pt x="197" y="20"/>
                      </a:lnTo>
                      <a:lnTo>
                        <a:pt x="198" y="11"/>
                      </a:lnTo>
                      <a:lnTo>
                        <a:pt x="180" y="10"/>
                      </a:lnTo>
                      <a:lnTo>
                        <a:pt x="179" y="19"/>
                      </a:lnTo>
                      <a:close/>
                      <a:moveTo>
                        <a:pt x="143" y="17"/>
                      </a:moveTo>
                      <a:lnTo>
                        <a:pt x="161" y="18"/>
                      </a:lnTo>
                      <a:lnTo>
                        <a:pt x="162" y="9"/>
                      </a:lnTo>
                      <a:lnTo>
                        <a:pt x="144" y="8"/>
                      </a:lnTo>
                      <a:lnTo>
                        <a:pt x="143" y="17"/>
                      </a:lnTo>
                      <a:close/>
                      <a:moveTo>
                        <a:pt x="107" y="15"/>
                      </a:moveTo>
                      <a:lnTo>
                        <a:pt x="125" y="16"/>
                      </a:lnTo>
                      <a:lnTo>
                        <a:pt x="126" y="7"/>
                      </a:lnTo>
                      <a:lnTo>
                        <a:pt x="108" y="6"/>
                      </a:lnTo>
                      <a:lnTo>
                        <a:pt x="107" y="15"/>
                      </a:lnTo>
                      <a:close/>
                      <a:moveTo>
                        <a:pt x="71" y="14"/>
                      </a:moveTo>
                      <a:lnTo>
                        <a:pt x="89" y="14"/>
                      </a:lnTo>
                      <a:lnTo>
                        <a:pt x="90" y="5"/>
                      </a:lnTo>
                      <a:lnTo>
                        <a:pt x="72" y="5"/>
                      </a:lnTo>
                      <a:lnTo>
                        <a:pt x="71" y="14"/>
                      </a:lnTo>
                      <a:close/>
                      <a:moveTo>
                        <a:pt x="35" y="11"/>
                      </a:moveTo>
                      <a:lnTo>
                        <a:pt x="53" y="12"/>
                      </a:lnTo>
                      <a:lnTo>
                        <a:pt x="54" y="3"/>
                      </a:lnTo>
                      <a:lnTo>
                        <a:pt x="36" y="2"/>
                      </a:lnTo>
                      <a:lnTo>
                        <a:pt x="35" y="11"/>
                      </a:lnTo>
                      <a:close/>
                      <a:moveTo>
                        <a:pt x="0" y="9"/>
                      </a:moveTo>
                      <a:lnTo>
                        <a:pt x="17" y="10"/>
                      </a:lnTo>
                      <a:lnTo>
                        <a:pt x="18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4" name="Freeform 9"/>
                <p:cNvSpPr>
                  <a:spLocks noEditPoints="1"/>
                </p:cNvSpPr>
                <p:nvPr/>
              </p:nvSpPr>
              <p:spPr bwMode="auto">
                <a:xfrm>
                  <a:off x="3489326" y="2806700"/>
                  <a:ext cx="2357438" cy="112713"/>
                </a:xfrm>
                <a:custGeom>
                  <a:avLst/>
                  <a:gdLst>
                    <a:gd name="T0" fmla="*/ 6 w 1485"/>
                    <a:gd name="T1" fmla="*/ 71 h 71"/>
                    <a:gd name="T2" fmla="*/ 24 w 1485"/>
                    <a:gd name="T3" fmla="*/ 70 h 71"/>
                    <a:gd name="T4" fmla="*/ 60 w 1485"/>
                    <a:gd name="T5" fmla="*/ 60 h 71"/>
                    <a:gd name="T6" fmla="*/ 113 w 1485"/>
                    <a:gd name="T7" fmla="*/ 57 h 71"/>
                    <a:gd name="T8" fmla="*/ 113 w 1485"/>
                    <a:gd name="T9" fmla="*/ 57 h 71"/>
                    <a:gd name="T10" fmla="*/ 151 w 1485"/>
                    <a:gd name="T11" fmla="*/ 64 h 71"/>
                    <a:gd name="T12" fmla="*/ 169 w 1485"/>
                    <a:gd name="T13" fmla="*/ 64 h 71"/>
                    <a:gd name="T14" fmla="*/ 204 w 1485"/>
                    <a:gd name="T15" fmla="*/ 54 h 71"/>
                    <a:gd name="T16" fmla="*/ 258 w 1485"/>
                    <a:gd name="T17" fmla="*/ 52 h 71"/>
                    <a:gd name="T18" fmla="*/ 258 w 1485"/>
                    <a:gd name="T19" fmla="*/ 52 h 71"/>
                    <a:gd name="T20" fmla="*/ 295 w 1485"/>
                    <a:gd name="T21" fmla="*/ 58 h 71"/>
                    <a:gd name="T22" fmla="*/ 313 w 1485"/>
                    <a:gd name="T23" fmla="*/ 58 h 71"/>
                    <a:gd name="T24" fmla="*/ 348 w 1485"/>
                    <a:gd name="T25" fmla="*/ 47 h 71"/>
                    <a:gd name="T26" fmla="*/ 402 w 1485"/>
                    <a:gd name="T27" fmla="*/ 45 h 71"/>
                    <a:gd name="T28" fmla="*/ 402 w 1485"/>
                    <a:gd name="T29" fmla="*/ 45 h 71"/>
                    <a:gd name="T30" fmla="*/ 439 w 1485"/>
                    <a:gd name="T31" fmla="*/ 53 h 71"/>
                    <a:gd name="T32" fmla="*/ 457 w 1485"/>
                    <a:gd name="T33" fmla="*/ 52 h 71"/>
                    <a:gd name="T34" fmla="*/ 492 w 1485"/>
                    <a:gd name="T35" fmla="*/ 42 h 71"/>
                    <a:gd name="T36" fmla="*/ 547 w 1485"/>
                    <a:gd name="T37" fmla="*/ 39 h 71"/>
                    <a:gd name="T38" fmla="*/ 547 w 1485"/>
                    <a:gd name="T39" fmla="*/ 39 h 71"/>
                    <a:gd name="T40" fmla="*/ 583 w 1485"/>
                    <a:gd name="T41" fmla="*/ 47 h 71"/>
                    <a:gd name="T42" fmla="*/ 601 w 1485"/>
                    <a:gd name="T43" fmla="*/ 46 h 71"/>
                    <a:gd name="T44" fmla="*/ 637 w 1485"/>
                    <a:gd name="T45" fmla="*/ 36 h 71"/>
                    <a:gd name="T46" fmla="*/ 691 w 1485"/>
                    <a:gd name="T47" fmla="*/ 34 h 71"/>
                    <a:gd name="T48" fmla="*/ 691 w 1485"/>
                    <a:gd name="T49" fmla="*/ 34 h 71"/>
                    <a:gd name="T50" fmla="*/ 727 w 1485"/>
                    <a:gd name="T51" fmla="*/ 40 h 71"/>
                    <a:gd name="T52" fmla="*/ 745 w 1485"/>
                    <a:gd name="T53" fmla="*/ 40 h 71"/>
                    <a:gd name="T54" fmla="*/ 781 w 1485"/>
                    <a:gd name="T55" fmla="*/ 29 h 71"/>
                    <a:gd name="T56" fmla="*/ 835 w 1485"/>
                    <a:gd name="T57" fmla="*/ 27 h 71"/>
                    <a:gd name="T58" fmla="*/ 835 w 1485"/>
                    <a:gd name="T59" fmla="*/ 27 h 71"/>
                    <a:gd name="T60" fmla="*/ 871 w 1485"/>
                    <a:gd name="T61" fmla="*/ 35 h 71"/>
                    <a:gd name="T62" fmla="*/ 889 w 1485"/>
                    <a:gd name="T63" fmla="*/ 34 h 71"/>
                    <a:gd name="T64" fmla="*/ 926 w 1485"/>
                    <a:gd name="T65" fmla="*/ 23 h 71"/>
                    <a:gd name="T66" fmla="*/ 980 w 1485"/>
                    <a:gd name="T67" fmla="*/ 21 h 71"/>
                    <a:gd name="T68" fmla="*/ 980 w 1485"/>
                    <a:gd name="T69" fmla="*/ 21 h 71"/>
                    <a:gd name="T70" fmla="*/ 1016 w 1485"/>
                    <a:gd name="T71" fmla="*/ 29 h 71"/>
                    <a:gd name="T72" fmla="*/ 1034 w 1485"/>
                    <a:gd name="T73" fmla="*/ 28 h 71"/>
                    <a:gd name="T74" fmla="*/ 1070 w 1485"/>
                    <a:gd name="T75" fmla="*/ 18 h 71"/>
                    <a:gd name="T76" fmla="*/ 1124 w 1485"/>
                    <a:gd name="T77" fmla="*/ 16 h 71"/>
                    <a:gd name="T78" fmla="*/ 1124 w 1485"/>
                    <a:gd name="T79" fmla="*/ 16 h 71"/>
                    <a:gd name="T80" fmla="*/ 1160 w 1485"/>
                    <a:gd name="T81" fmla="*/ 22 h 71"/>
                    <a:gd name="T82" fmla="*/ 1178 w 1485"/>
                    <a:gd name="T83" fmla="*/ 22 h 71"/>
                    <a:gd name="T84" fmla="*/ 1214 w 1485"/>
                    <a:gd name="T85" fmla="*/ 11 h 71"/>
                    <a:gd name="T86" fmla="*/ 1269 w 1485"/>
                    <a:gd name="T87" fmla="*/ 9 h 71"/>
                    <a:gd name="T88" fmla="*/ 1269 w 1485"/>
                    <a:gd name="T89" fmla="*/ 9 h 71"/>
                    <a:gd name="T90" fmla="*/ 1305 w 1485"/>
                    <a:gd name="T91" fmla="*/ 17 h 71"/>
                    <a:gd name="T92" fmla="*/ 1323 w 1485"/>
                    <a:gd name="T93" fmla="*/ 16 h 71"/>
                    <a:gd name="T94" fmla="*/ 1359 w 1485"/>
                    <a:gd name="T95" fmla="*/ 5 h 71"/>
                    <a:gd name="T96" fmla="*/ 1413 w 1485"/>
                    <a:gd name="T97" fmla="*/ 3 h 71"/>
                    <a:gd name="T98" fmla="*/ 1413 w 1485"/>
                    <a:gd name="T99" fmla="*/ 3 h 71"/>
                    <a:gd name="T100" fmla="*/ 1449 w 1485"/>
                    <a:gd name="T101" fmla="*/ 11 h 71"/>
                    <a:gd name="T102" fmla="*/ 1467 w 1485"/>
                    <a:gd name="T103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85" h="71">
                      <a:moveTo>
                        <a:pt x="6" y="62"/>
                      </a:moveTo>
                      <a:lnTo>
                        <a:pt x="0" y="62"/>
                      </a:lnTo>
                      <a:lnTo>
                        <a:pt x="0" y="71"/>
                      </a:lnTo>
                      <a:lnTo>
                        <a:pt x="6" y="71"/>
                      </a:lnTo>
                      <a:lnTo>
                        <a:pt x="6" y="62"/>
                      </a:lnTo>
                      <a:close/>
                      <a:moveTo>
                        <a:pt x="42" y="60"/>
                      </a:moveTo>
                      <a:lnTo>
                        <a:pt x="24" y="61"/>
                      </a:lnTo>
                      <a:lnTo>
                        <a:pt x="24" y="70"/>
                      </a:lnTo>
                      <a:lnTo>
                        <a:pt x="42" y="69"/>
                      </a:lnTo>
                      <a:lnTo>
                        <a:pt x="42" y="60"/>
                      </a:lnTo>
                      <a:close/>
                      <a:moveTo>
                        <a:pt x="78" y="58"/>
                      </a:moveTo>
                      <a:lnTo>
                        <a:pt x="60" y="60"/>
                      </a:lnTo>
                      <a:lnTo>
                        <a:pt x="60" y="69"/>
                      </a:lnTo>
                      <a:lnTo>
                        <a:pt x="78" y="68"/>
                      </a:lnTo>
                      <a:lnTo>
                        <a:pt x="78" y="58"/>
                      </a:lnTo>
                      <a:close/>
                      <a:moveTo>
                        <a:pt x="113" y="57"/>
                      </a:moveTo>
                      <a:lnTo>
                        <a:pt x="96" y="57"/>
                      </a:lnTo>
                      <a:lnTo>
                        <a:pt x="96" y="66"/>
                      </a:lnTo>
                      <a:lnTo>
                        <a:pt x="114" y="66"/>
                      </a:lnTo>
                      <a:lnTo>
                        <a:pt x="113" y="57"/>
                      </a:lnTo>
                      <a:close/>
                      <a:moveTo>
                        <a:pt x="149" y="56"/>
                      </a:moveTo>
                      <a:lnTo>
                        <a:pt x="131" y="56"/>
                      </a:lnTo>
                      <a:lnTo>
                        <a:pt x="132" y="65"/>
                      </a:lnTo>
                      <a:lnTo>
                        <a:pt x="151" y="64"/>
                      </a:lnTo>
                      <a:lnTo>
                        <a:pt x="149" y="56"/>
                      </a:lnTo>
                      <a:close/>
                      <a:moveTo>
                        <a:pt x="186" y="54"/>
                      </a:moveTo>
                      <a:lnTo>
                        <a:pt x="167" y="55"/>
                      </a:lnTo>
                      <a:lnTo>
                        <a:pt x="169" y="64"/>
                      </a:lnTo>
                      <a:lnTo>
                        <a:pt x="187" y="63"/>
                      </a:lnTo>
                      <a:lnTo>
                        <a:pt x="186" y="54"/>
                      </a:lnTo>
                      <a:close/>
                      <a:moveTo>
                        <a:pt x="222" y="53"/>
                      </a:moveTo>
                      <a:lnTo>
                        <a:pt x="204" y="54"/>
                      </a:lnTo>
                      <a:lnTo>
                        <a:pt x="205" y="63"/>
                      </a:lnTo>
                      <a:lnTo>
                        <a:pt x="223" y="62"/>
                      </a:lnTo>
                      <a:lnTo>
                        <a:pt x="222" y="53"/>
                      </a:lnTo>
                      <a:close/>
                      <a:moveTo>
                        <a:pt x="258" y="52"/>
                      </a:moveTo>
                      <a:lnTo>
                        <a:pt x="240" y="52"/>
                      </a:lnTo>
                      <a:lnTo>
                        <a:pt x="241" y="61"/>
                      </a:lnTo>
                      <a:lnTo>
                        <a:pt x="259" y="61"/>
                      </a:lnTo>
                      <a:lnTo>
                        <a:pt x="258" y="52"/>
                      </a:lnTo>
                      <a:close/>
                      <a:moveTo>
                        <a:pt x="294" y="49"/>
                      </a:moveTo>
                      <a:lnTo>
                        <a:pt x="276" y="51"/>
                      </a:lnTo>
                      <a:lnTo>
                        <a:pt x="277" y="60"/>
                      </a:lnTo>
                      <a:lnTo>
                        <a:pt x="295" y="58"/>
                      </a:lnTo>
                      <a:lnTo>
                        <a:pt x="294" y="49"/>
                      </a:lnTo>
                      <a:close/>
                      <a:moveTo>
                        <a:pt x="330" y="48"/>
                      </a:moveTo>
                      <a:lnTo>
                        <a:pt x="312" y="49"/>
                      </a:lnTo>
                      <a:lnTo>
                        <a:pt x="313" y="58"/>
                      </a:lnTo>
                      <a:lnTo>
                        <a:pt x="331" y="57"/>
                      </a:lnTo>
                      <a:lnTo>
                        <a:pt x="330" y="48"/>
                      </a:lnTo>
                      <a:close/>
                      <a:moveTo>
                        <a:pt x="366" y="47"/>
                      </a:moveTo>
                      <a:lnTo>
                        <a:pt x="348" y="47"/>
                      </a:lnTo>
                      <a:lnTo>
                        <a:pt x="349" y="56"/>
                      </a:lnTo>
                      <a:lnTo>
                        <a:pt x="367" y="56"/>
                      </a:lnTo>
                      <a:lnTo>
                        <a:pt x="366" y="47"/>
                      </a:lnTo>
                      <a:close/>
                      <a:moveTo>
                        <a:pt x="402" y="45"/>
                      </a:moveTo>
                      <a:lnTo>
                        <a:pt x="384" y="46"/>
                      </a:lnTo>
                      <a:lnTo>
                        <a:pt x="385" y="55"/>
                      </a:lnTo>
                      <a:lnTo>
                        <a:pt x="403" y="54"/>
                      </a:lnTo>
                      <a:lnTo>
                        <a:pt x="402" y="45"/>
                      </a:lnTo>
                      <a:close/>
                      <a:moveTo>
                        <a:pt x="438" y="44"/>
                      </a:moveTo>
                      <a:lnTo>
                        <a:pt x="420" y="45"/>
                      </a:lnTo>
                      <a:lnTo>
                        <a:pt x="421" y="54"/>
                      </a:lnTo>
                      <a:lnTo>
                        <a:pt x="439" y="53"/>
                      </a:lnTo>
                      <a:lnTo>
                        <a:pt x="438" y="44"/>
                      </a:lnTo>
                      <a:close/>
                      <a:moveTo>
                        <a:pt x="474" y="43"/>
                      </a:moveTo>
                      <a:lnTo>
                        <a:pt x="456" y="43"/>
                      </a:lnTo>
                      <a:lnTo>
                        <a:pt x="457" y="52"/>
                      </a:lnTo>
                      <a:lnTo>
                        <a:pt x="475" y="52"/>
                      </a:lnTo>
                      <a:lnTo>
                        <a:pt x="474" y="43"/>
                      </a:lnTo>
                      <a:close/>
                      <a:moveTo>
                        <a:pt x="510" y="40"/>
                      </a:moveTo>
                      <a:lnTo>
                        <a:pt x="492" y="42"/>
                      </a:lnTo>
                      <a:lnTo>
                        <a:pt x="494" y="51"/>
                      </a:lnTo>
                      <a:lnTo>
                        <a:pt x="512" y="49"/>
                      </a:lnTo>
                      <a:lnTo>
                        <a:pt x="510" y="40"/>
                      </a:lnTo>
                      <a:close/>
                      <a:moveTo>
                        <a:pt x="547" y="39"/>
                      </a:moveTo>
                      <a:lnTo>
                        <a:pt x="528" y="40"/>
                      </a:lnTo>
                      <a:lnTo>
                        <a:pt x="530" y="49"/>
                      </a:lnTo>
                      <a:lnTo>
                        <a:pt x="547" y="48"/>
                      </a:lnTo>
                      <a:lnTo>
                        <a:pt x="547" y="39"/>
                      </a:lnTo>
                      <a:close/>
                      <a:moveTo>
                        <a:pt x="583" y="38"/>
                      </a:moveTo>
                      <a:lnTo>
                        <a:pt x="565" y="38"/>
                      </a:lnTo>
                      <a:lnTo>
                        <a:pt x="565" y="47"/>
                      </a:lnTo>
                      <a:lnTo>
                        <a:pt x="583" y="47"/>
                      </a:lnTo>
                      <a:lnTo>
                        <a:pt x="583" y="38"/>
                      </a:lnTo>
                      <a:close/>
                      <a:moveTo>
                        <a:pt x="619" y="36"/>
                      </a:moveTo>
                      <a:lnTo>
                        <a:pt x="601" y="37"/>
                      </a:lnTo>
                      <a:lnTo>
                        <a:pt x="601" y="46"/>
                      </a:lnTo>
                      <a:lnTo>
                        <a:pt x="619" y="45"/>
                      </a:lnTo>
                      <a:lnTo>
                        <a:pt x="619" y="36"/>
                      </a:lnTo>
                      <a:close/>
                      <a:moveTo>
                        <a:pt x="655" y="35"/>
                      </a:moveTo>
                      <a:lnTo>
                        <a:pt x="637" y="36"/>
                      </a:lnTo>
                      <a:lnTo>
                        <a:pt x="637" y="45"/>
                      </a:lnTo>
                      <a:lnTo>
                        <a:pt x="655" y="44"/>
                      </a:lnTo>
                      <a:lnTo>
                        <a:pt x="655" y="35"/>
                      </a:lnTo>
                      <a:close/>
                      <a:moveTo>
                        <a:pt x="691" y="34"/>
                      </a:moveTo>
                      <a:lnTo>
                        <a:pt x="673" y="34"/>
                      </a:lnTo>
                      <a:lnTo>
                        <a:pt x="673" y="43"/>
                      </a:lnTo>
                      <a:lnTo>
                        <a:pt x="691" y="43"/>
                      </a:lnTo>
                      <a:lnTo>
                        <a:pt x="691" y="34"/>
                      </a:lnTo>
                      <a:close/>
                      <a:moveTo>
                        <a:pt x="727" y="31"/>
                      </a:moveTo>
                      <a:lnTo>
                        <a:pt x="709" y="33"/>
                      </a:lnTo>
                      <a:lnTo>
                        <a:pt x="709" y="42"/>
                      </a:lnTo>
                      <a:lnTo>
                        <a:pt x="727" y="40"/>
                      </a:lnTo>
                      <a:lnTo>
                        <a:pt x="727" y="31"/>
                      </a:lnTo>
                      <a:close/>
                      <a:moveTo>
                        <a:pt x="763" y="30"/>
                      </a:moveTo>
                      <a:lnTo>
                        <a:pt x="745" y="31"/>
                      </a:lnTo>
                      <a:lnTo>
                        <a:pt x="745" y="40"/>
                      </a:lnTo>
                      <a:lnTo>
                        <a:pt x="763" y="39"/>
                      </a:lnTo>
                      <a:lnTo>
                        <a:pt x="763" y="30"/>
                      </a:lnTo>
                      <a:close/>
                      <a:moveTo>
                        <a:pt x="799" y="29"/>
                      </a:moveTo>
                      <a:lnTo>
                        <a:pt x="781" y="29"/>
                      </a:lnTo>
                      <a:lnTo>
                        <a:pt x="781" y="38"/>
                      </a:lnTo>
                      <a:lnTo>
                        <a:pt x="799" y="38"/>
                      </a:lnTo>
                      <a:lnTo>
                        <a:pt x="799" y="29"/>
                      </a:lnTo>
                      <a:close/>
                      <a:moveTo>
                        <a:pt x="835" y="27"/>
                      </a:moveTo>
                      <a:lnTo>
                        <a:pt x="817" y="28"/>
                      </a:lnTo>
                      <a:lnTo>
                        <a:pt x="817" y="37"/>
                      </a:lnTo>
                      <a:lnTo>
                        <a:pt x="835" y="36"/>
                      </a:lnTo>
                      <a:lnTo>
                        <a:pt x="835" y="27"/>
                      </a:lnTo>
                      <a:close/>
                      <a:moveTo>
                        <a:pt x="871" y="26"/>
                      </a:moveTo>
                      <a:lnTo>
                        <a:pt x="853" y="27"/>
                      </a:lnTo>
                      <a:lnTo>
                        <a:pt x="853" y="36"/>
                      </a:lnTo>
                      <a:lnTo>
                        <a:pt x="871" y="35"/>
                      </a:lnTo>
                      <a:lnTo>
                        <a:pt x="871" y="26"/>
                      </a:lnTo>
                      <a:close/>
                      <a:moveTo>
                        <a:pt x="908" y="25"/>
                      </a:moveTo>
                      <a:lnTo>
                        <a:pt x="889" y="25"/>
                      </a:lnTo>
                      <a:lnTo>
                        <a:pt x="889" y="34"/>
                      </a:lnTo>
                      <a:lnTo>
                        <a:pt x="908" y="34"/>
                      </a:lnTo>
                      <a:lnTo>
                        <a:pt x="908" y="25"/>
                      </a:lnTo>
                      <a:close/>
                      <a:moveTo>
                        <a:pt x="944" y="22"/>
                      </a:moveTo>
                      <a:lnTo>
                        <a:pt x="926" y="23"/>
                      </a:lnTo>
                      <a:lnTo>
                        <a:pt x="926" y="33"/>
                      </a:lnTo>
                      <a:lnTo>
                        <a:pt x="944" y="31"/>
                      </a:lnTo>
                      <a:lnTo>
                        <a:pt x="944" y="22"/>
                      </a:lnTo>
                      <a:close/>
                      <a:moveTo>
                        <a:pt x="980" y="21"/>
                      </a:moveTo>
                      <a:lnTo>
                        <a:pt x="962" y="22"/>
                      </a:lnTo>
                      <a:lnTo>
                        <a:pt x="962" y="31"/>
                      </a:lnTo>
                      <a:lnTo>
                        <a:pt x="980" y="30"/>
                      </a:lnTo>
                      <a:lnTo>
                        <a:pt x="980" y="21"/>
                      </a:lnTo>
                      <a:close/>
                      <a:moveTo>
                        <a:pt x="1016" y="20"/>
                      </a:moveTo>
                      <a:lnTo>
                        <a:pt x="998" y="20"/>
                      </a:lnTo>
                      <a:lnTo>
                        <a:pt x="998" y="29"/>
                      </a:lnTo>
                      <a:lnTo>
                        <a:pt x="1016" y="29"/>
                      </a:lnTo>
                      <a:lnTo>
                        <a:pt x="1016" y="20"/>
                      </a:lnTo>
                      <a:close/>
                      <a:moveTo>
                        <a:pt x="1052" y="18"/>
                      </a:moveTo>
                      <a:lnTo>
                        <a:pt x="1034" y="19"/>
                      </a:lnTo>
                      <a:lnTo>
                        <a:pt x="1034" y="28"/>
                      </a:lnTo>
                      <a:lnTo>
                        <a:pt x="1052" y="27"/>
                      </a:lnTo>
                      <a:lnTo>
                        <a:pt x="1052" y="18"/>
                      </a:lnTo>
                      <a:close/>
                      <a:moveTo>
                        <a:pt x="1088" y="17"/>
                      </a:moveTo>
                      <a:lnTo>
                        <a:pt x="1070" y="18"/>
                      </a:lnTo>
                      <a:lnTo>
                        <a:pt x="1070" y="27"/>
                      </a:lnTo>
                      <a:lnTo>
                        <a:pt x="1088" y="26"/>
                      </a:lnTo>
                      <a:lnTo>
                        <a:pt x="1088" y="17"/>
                      </a:lnTo>
                      <a:close/>
                      <a:moveTo>
                        <a:pt x="1124" y="16"/>
                      </a:moveTo>
                      <a:lnTo>
                        <a:pt x="1106" y="16"/>
                      </a:lnTo>
                      <a:lnTo>
                        <a:pt x="1106" y="25"/>
                      </a:lnTo>
                      <a:lnTo>
                        <a:pt x="1124" y="25"/>
                      </a:lnTo>
                      <a:lnTo>
                        <a:pt x="1124" y="16"/>
                      </a:lnTo>
                      <a:close/>
                      <a:moveTo>
                        <a:pt x="1160" y="13"/>
                      </a:moveTo>
                      <a:lnTo>
                        <a:pt x="1142" y="14"/>
                      </a:lnTo>
                      <a:lnTo>
                        <a:pt x="1142" y="23"/>
                      </a:lnTo>
                      <a:lnTo>
                        <a:pt x="1160" y="22"/>
                      </a:lnTo>
                      <a:lnTo>
                        <a:pt x="1160" y="13"/>
                      </a:lnTo>
                      <a:close/>
                      <a:moveTo>
                        <a:pt x="1196" y="12"/>
                      </a:moveTo>
                      <a:lnTo>
                        <a:pt x="1178" y="13"/>
                      </a:lnTo>
                      <a:lnTo>
                        <a:pt x="1178" y="22"/>
                      </a:lnTo>
                      <a:lnTo>
                        <a:pt x="1196" y="21"/>
                      </a:lnTo>
                      <a:lnTo>
                        <a:pt x="1196" y="12"/>
                      </a:lnTo>
                      <a:close/>
                      <a:moveTo>
                        <a:pt x="1232" y="11"/>
                      </a:moveTo>
                      <a:lnTo>
                        <a:pt x="1214" y="11"/>
                      </a:lnTo>
                      <a:lnTo>
                        <a:pt x="1214" y="20"/>
                      </a:lnTo>
                      <a:lnTo>
                        <a:pt x="1232" y="20"/>
                      </a:lnTo>
                      <a:lnTo>
                        <a:pt x="1232" y="11"/>
                      </a:lnTo>
                      <a:close/>
                      <a:moveTo>
                        <a:pt x="1269" y="9"/>
                      </a:moveTo>
                      <a:lnTo>
                        <a:pt x="1251" y="10"/>
                      </a:lnTo>
                      <a:lnTo>
                        <a:pt x="1251" y="19"/>
                      </a:lnTo>
                      <a:lnTo>
                        <a:pt x="1269" y="18"/>
                      </a:lnTo>
                      <a:lnTo>
                        <a:pt x="1269" y="9"/>
                      </a:lnTo>
                      <a:close/>
                      <a:moveTo>
                        <a:pt x="1305" y="8"/>
                      </a:moveTo>
                      <a:lnTo>
                        <a:pt x="1287" y="9"/>
                      </a:lnTo>
                      <a:lnTo>
                        <a:pt x="1287" y="18"/>
                      </a:lnTo>
                      <a:lnTo>
                        <a:pt x="1305" y="17"/>
                      </a:lnTo>
                      <a:lnTo>
                        <a:pt x="1305" y="8"/>
                      </a:lnTo>
                      <a:close/>
                      <a:moveTo>
                        <a:pt x="1341" y="7"/>
                      </a:moveTo>
                      <a:lnTo>
                        <a:pt x="1323" y="7"/>
                      </a:lnTo>
                      <a:lnTo>
                        <a:pt x="1323" y="16"/>
                      </a:lnTo>
                      <a:lnTo>
                        <a:pt x="1341" y="16"/>
                      </a:lnTo>
                      <a:lnTo>
                        <a:pt x="1341" y="7"/>
                      </a:lnTo>
                      <a:close/>
                      <a:moveTo>
                        <a:pt x="1377" y="4"/>
                      </a:moveTo>
                      <a:lnTo>
                        <a:pt x="1359" y="5"/>
                      </a:lnTo>
                      <a:lnTo>
                        <a:pt x="1359" y="14"/>
                      </a:lnTo>
                      <a:lnTo>
                        <a:pt x="1377" y="13"/>
                      </a:lnTo>
                      <a:lnTo>
                        <a:pt x="1377" y="4"/>
                      </a:lnTo>
                      <a:close/>
                      <a:moveTo>
                        <a:pt x="1413" y="3"/>
                      </a:moveTo>
                      <a:lnTo>
                        <a:pt x="1395" y="4"/>
                      </a:lnTo>
                      <a:lnTo>
                        <a:pt x="1395" y="13"/>
                      </a:lnTo>
                      <a:lnTo>
                        <a:pt x="1413" y="12"/>
                      </a:lnTo>
                      <a:lnTo>
                        <a:pt x="1413" y="3"/>
                      </a:lnTo>
                      <a:close/>
                      <a:moveTo>
                        <a:pt x="1448" y="2"/>
                      </a:moveTo>
                      <a:lnTo>
                        <a:pt x="1430" y="2"/>
                      </a:lnTo>
                      <a:lnTo>
                        <a:pt x="1431" y="11"/>
                      </a:lnTo>
                      <a:lnTo>
                        <a:pt x="1449" y="11"/>
                      </a:lnTo>
                      <a:lnTo>
                        <a:pt x="1448" y="2"/>
                      </a:lnTo>
                      <a:close/>
                      <a:moveTo>
                        <a:pt x="1484" y="0"/>
                      </a:moveTo>
                      <a:lnTo>
                        <a:pt x="1466" y="1"/>
                      </a:lnTo>
                      <a:lnTo>
                        <a:pt x="1467" y="10"/>
                      </a:lnTo>
                      <a:lnTo>
                        <a:pt x="1485" y="9"/>
                      </a:lnTo>
                      <a:lnTo>
                        <a:pt x="148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5" name="Freeform 11"/>
                <p:cNvSpPr>
                  <a:spLocks noEditPoints="1"/>
                </p:cNvSpPr>
                <p:nvPr/>
              </p:nvSpPr>
              <p:spPr bwMode="auto">
                <a:xfrm>
                  <a:off x="2541588" y="1449388"/>
                  <a:ext cx="1976438" cy="1474788"/>
                </a:xfrm>
                <a:custGeom>
                  <a:avLst/>
                  <a:gdLst>
                    <a:gd name="T0" fmla="*/ 14 w 1245"/>
                    <a:gd name="T1" fmla="*/ 11 h 929"/>
                    <a:gd name="T2" fmla="*/ 33 w 1245"/>
                    <a:gd name="T3" fmla="*/ 41 h 929"/>
                    <a:gd name="T4" fmla="*/ 53 w 1245"/>
                    <a:gd name="T5" fmla="*/ 72 h 929"/>
                    <a:gd name="T6" fmla="*/ 73 w 1245"/>
                    <a:gd name="T7" fmla="*/ 102 h 929"/>
                    <a:gd name="T8" fmla="*/ 92 w 1245"/>
                    <a:gd name="T9" fmla="*/ 133 h 929"/>
                    <a:gd name="T10" fmla="*/ 112 w 1245"/>
                    <a:gd name="T11" fmla="*/ 163 h 929"/>
                    <a:gd name="T12" fmla="*/ 132 w 1245"/>
                    <a:gd name="T13" fmla="*/ 193 h 929"/>
                    <a:gd name="T14" fmla="*/ 151 w 1245"/>
                    <a:gd name="T15" fmla="*/ 223 h 929"/>
                    <a:gd name="T16" fmla="*/ 171 w 1245"/>
                    <a:gd name="T17" fmla="*/ 253 h 929"/>
                    <a:gd name="T18" fmla="*/ 190 w 1245"/>
                    <a:gd name="T19" fmla="*/ 284 h 929"/>
                    <a:gd name="T20" fmla="*/ 209 w 1245"/>
                    <a:gd name="T21" fmla="*/ 314 h 929"/>
                    <a:gd name="T22" fmla="*/ 230 w 1245"/>
                    <a:gd name="T23" fmla="*/ 345 h 929"/>
                    <a:gd name="T24" fmla="*/ 249 w 1245"/>
                    <a:gd name="T25" fmla="*/ 375 h 929"/>
                    <a:gd name="T26" fmla="*/ 269 w 1245"/>
                    <a:gd name="T27" fmla="*/ 406 h 929"/>
                    <a:gd name="T28" fmla="*/ 288 w 1245"/>
                    <a:gd name="T29" fmla="*/ 435 h 929"/>
                    <a:gd name="T30" fmla="*/ 308 w 1245"/>
                    <a:gd name="T31" fmla="*/ 465 h 929"/>
                    <a:gd name="T32" fmla="*/ 328 w 1245"/>
                    <a:gd name="T33" fmla="*/ 496 h 929"/>
                    <a:gd name="T34" fmla="*/ 347 w 1245"/>
                    <a:gd name="T35" fmla="*/ 526 h 929"/>
                    <a:gd name="T36" fmla="*/ 367 w 1245"/>
                    <a:gd name="T37" fmla="*/ 557 h 929"/>
                    <a:gd name="T38" fmla="*/ 387 w 1245"/>
                    <a:gd name="T39" fmla="*/ 587 h 929"/>
                    <a:gd name="T40" fmla="*/ 406 w 1245"/>
                    <a:gd name="T41" fmla="*/ 618 h 929"/>
                    <a:gd name="T42" fmla="*/ 426 w 1245"/>
                    <a:gd name="T43" fmla="*/ 647 h 929"/>
                    <a:gd name="T44" fmla="*/ 445 w 1245"/>
                    <a:gd name="T45" fmla="*/ 678 h 929"/>
                    <a:gd name="T46" fmla="*/ 464 w 1245"/>
                    <a:gd name="T47" fmla="*/ 708 h 929"/>
                    <a:gd name="T48" fmla="*/ 485 w 1245"/>
                    <a:gd name="T49" fmla="*/ 739 h 929"/>
                    <a:gd name="T50" fmla="*/ 504 w 1245"/>
                    <a:gd name="T51" fmla="*/ 769 h 929"/>
                    <a:gd name="T52" fmla="*/ 524 w 1245"/>
                    <a:gd name="T53" fmla="*/ 799 h 929"/>
                    <a:gd name="T54" fmla="*/ 543 w 1245"/>
                    <a:gd name="T55" fmla="*/ 830 h 929"/>
                    <a:gd name="T56" fmla="*/ 563 w 1245"/>
                    <a:gd name="T57" fmla="*/ 860 h 929"/>
                    <a:gd name="T58" fmla="*/ 583 w 1245"/>
                    <a:gd name="T59" fmla="*/ 890 h 929"/>
                    <a:gd name="T60" fmla="*/ 592 w 1245"/>
                    <a:gd name="T61" fmla="*/ 906 h 929"/>
                    <a:gd name="T62" fmla="*/ 616 w 1245"/>
                    <a:gd name="T63" fmla="*/ 888 h 929"/>
                    <a:gd name="T64" fmla="*/ 636 w 1245"/>
                    <a:gd name="T65" fmla="*/ 858 h 929"/>
                    <a:gd name="T66" fmla="*/ 657 w 1245"/>
                    <a:gd name="T67" fmla="*/ 829 h 929"/>
                    <a:gd name="T68" fmla="*/ 678 w 1245"/>
                    <a:gd name="T69" fmla="*/ 799 h 929"/>
                    <a:gd name="T70" fmla="*/ 699 w 1245"/>
                    <a:gd name="T71" fmla="*/ 769 h 929"/>
                    <a:gd name="T72" fmla="*/ 719 w 1245"/>
                    <a:gd name="T73" fmla="*/ 740 h 929"/>
                    <a:gd name="T74" fmla="*/ 740 w 1245"/>
                    <a:gd name="T75" fmla="*/ 710 h 929"/>
                    <a:gd name="T76" fmla="*/ 761 w 1245"/>
                    <a:gd name="T77" fmla="*/ 681 h 929"/>
                    <a:gd name="T78" fmla="*/ 781 w 1245"/>
                    <a:gd name="T79" fmla="*/ 652 h 929"/>
                    <a:gd name="T80" fmla="*/ 802 w 1245"/>
                    <a:gd name="T81" fmla="*/ 621 h 929"/>
                    <a:gd name="T82" fmla="*/ 823 w 1245"/>
                    <a:gd name="T83" fmla="*/ 592 h 929"/>
                    <a:gd name="T84" fmla="*/ 843 w 1245"/>
                    <a:gd name="T85" fmla="*/ 562 h 929"/>
                    <a:gd name="T86" fmla="*/ 865 w 1245"/>
                    <a:gd name="T87" fmla="*/ 533 h 929"/>
                    <a:gd name="T88" fmla="*/ 885 w 1245"/>
                    <a:gd name="T89" fmla="*/ 504 h 929"/>
                    <a:gd name="T90" fmla="*/ 905 w 1245"/>
                    <a:gd name="T91" fmla="*/ 473 h 929"/>
                    <a:gd name="T92" fmla="*/ 927 w 1245"/>
                    <a:gd name="T93" fmla="*/ 444 h 929"/>
                    <a:gd name="T94" fmla="*/ 947 w 1245"/>
                    <a:gd name="T95" fmla="*/ 415 h 929"/>
                    <a:gd name="T96" fmla="*/ 968 w 1245"/>
                    <a:gd name="T97" fmla="*/ 385 h 929"/>
                    <a:gd name="T98" fmla="*/ 989 w 1245"/>
                    <a:gd name="T99" fmla="*/ 356 h 929"/>
                    <a:gd name="T100" fmla="*/ 1009 w 1245"/>
                    <a:gd name="T101" fmla="*/ 325 h 929"/>
                    <a:gd name="T102" fmla="*/ 1031 w 1245"/>
                    <a:gd name="T103" fmla="*/ 296 h 929"/>
                    <a:gd name="T104" fmla="*/ 1051 w 1245"/>
                    <a:gd name="T105" fmla="*/ 267 h 929"/>
                    <a:gd name="T106" fmla="*/ 1071 w 1245"/>
                    <a:gd name="T107" fmla="*/ 237 h 929"/>
                    <a:gd name="T108" fmla="*/ 1093 w 1245"/>
                    <a:gd name="T109" fmla="*/ 208 h 929"/>
                    <a:gd name="T110" fmla="*/ 1113 w 1245"/>
                    <a:gd name="T111" fmla="*/ 178 h 929"/>
                    <a:gd name="T112" fmla="*/ 1135 w 1245"/>
                    <a:gd name="T113" fmla="*/ 148 h 929"/>
                    <a:gd name="T114" fmla="*/ 1155 w 1245"/>
                    <a:gd name="T115" fmla="*/ 119 h 929"/>
                    <a:gd name="T116" fmla="*/ 1175 w 1245"/>
                    <a:gd name="T117" fmla="*/ 90 h 929"/>
                    <a:gd name="T118" fmla="*/ 1197 w 1245"/>
                    <a:gd name="T119" fmla="*/ 60 h 929"/>
                    <a:gd name="T120" fmla="*/ 1217 w 1245"/>
                    <a:gd name="T121" fmla="*/ 30 h 929"/>
                    <a:gd name="T122" fmla="*/ 1237 w 1245"/>
                    <a:gd name="T123" fmla="*/ 0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45" h="929">
                      <a:moveTo>
                        <a:pt x="14" y="11"/>
                      </a:moveTo>
                      <a:lnTo>
                        <a:pt x="7" y="0"/>
                      </a:lnTo>
                      <a:lnTo>
                        <a:pt x="0" y="6"/>
                      </a:lnTo>
                      <a:lnTo>
                        <a:pt x="6" y="16"/>
                      </a:lnTo>
                      <a:lnTo>
                        <a:pt x="14" y="11"/>
                      </a:lnTo>
                      <a:close/>
                      <a:moveTo>
                        <a:pt x="33" y="41"/>
                      </a:moveTo>
                      <a:lnTo>
                        <a:pt x="23" y="26"/>
                      </a:lnTo>
                      <a:lnTo>
                        <a:pt x="16" y="31"/>
                      </a:lnTo>
                      <a:lnTo>
                        <a:pt x="26" y="47"/>
                      </a:lnTo>
                      <a:lnTo>
                        <a:pt x="33" y="41"/>
                      </a:lnTo>
                      <a:close/>
                      <a:moveTo>
                        <a:pt x="53" y="72"/>
                      </a:moveTo>
                      <a:lnTo>
                        <a:pt x="44" y="57"/>
                      </a:lnTo>
                      <a:lnTo>
                        <a:pt x="36" y="61"/>
                      </a:lnTo>
                      <a:lnTo>
                        <a:pt x="46" y="76"/>
                      </a:lnTo>
                      <a:lnTo>
                        <a:pt x="53" y="72"/>
                      </a:lnTo>
                      <a:close/>
                      <a:moveTo>
                        <a:pt x="73" y="102"/>
                      </a:moveTo>
                      <a:lnTo>
                        <a:pt x="63" y="86"/>
                      </a:lnTo>
                      <a:lnTo>
                        <a:pt x="55" y="92"/>
                      </a:lnTo>
                      <a:lnTo>
                        <a:pt x="65" y="107"/>
                      </a:lnTo>
                      <a:lnTo>
                        <a:pt x="73" y="102"/>
                      </a:lnTo>
                      <a:close/>
                      <a:moveTo>
                        <a:pt x="92" y="133"/>
                      </a:moveTo>
                      <a:lnTo>
                        <a:pt x="82" y="117"/>
                      </a:lnTo>
                      <a:lnTo>
                        <a:pt x="75" y="122"/>
                      </a:lnTo>
                      <a:lnTo>
                        <a:pt x="84" y="137"/>
                      </a:lnTo>
                      <a:lnTo>
                        <a:pt x="92" y="133"/>
                      </a:lnTo>
                      <a:close/>
                      <a:moveTo>
                        <a:pt x="112" y="163"/>
                      </a:moveTo>
                      <a:lnTo>
                        <a:pt x="102" y="147"/>
                      </a:lnTo>
                      <a:lnTo>
                        <a:pt x="94" y="153"/>
                      </a:lnTo>
                      <a:lnTo>
                        <a:pt x="104" y="167"/>
                      </a:lnTo>
                      <a:lnTo>
                        <a:pt x="112" y="163"/>
                      </a:lnTo>
                      <a:close/>
                      <a:moveTo>
                        <a:pt x="132" y="193"/>
                      </a:moveTo>
                      <a:lnTo>
                        <a:pt x="121" y="178"/>
                      </a:lnTo>
                      <a:lnTo>
                        <a:pt x="115" y="182"/>
                      </a:lnTo>
                      <a:lnTo>
                        <a:pt x="124" y="198"/>
                      </a:lnTo>
                      <a:lnTo>
                        <a:pt x="132" y="193"/>
                      </a:lnTo>
                      <a:close/>
                      <a:moveTo>
                        <a:pt x="151" y="223"/>
                      </a:moveTo>
                      <a:lnTo>
                        <a:pt x="142" y="208"/>
                      </a:lnTo>
                      <a:lnTo>
                        <a:pt x="134" y="213"/>
                      </a:lnTo>
                      <a:lnTo>
                        <a:pt x="144" y="228"/>
                      </a:lnTo>
                      <a:lnTo>
                        <a:pt x="151" y="223"/>
                      </a:lnTo>
                      <a:close/>
                      <a:moveTo>
                        <a:pt x="171" y="253"/>
                      </a:moveTo>
                      <a:lnTo>
                        <a:pt x="161" y="239"/>
                      </a:lnTo>
                      <a:lnTo>
                        <a:pt x="153" y="243"/>
                      </a:lnTo>
                      <a:lnTo>
                        <a:pt x="163" y="259"/>
                      </a:lnTo>
                      <a:lnTo>
                        <a:pt x="171" y="253"/>
                      </a:lnTo>
                      <a:close/>
                      <a:moveTo>
                        <a:pt x="190" y="284"/>
                      </a:moveTo>
                      <a:lnTo>
                        <a:pt x="180" y="269"/>
                      </a:lnTo>
                      <a:lnTo>
                        <a:pt x="173" y="274"/>
                      </a:lnTo>
                      <a:lnTo>
                        <a:pt x="182" y="288"/>
                      </a:lnTo>
                      <a:lnTo>
                        <a:pt x="190" y="284"/>
                      </a:lnTo>
                      <a:close/>
                      <a:moveTo>
                        <a:pt x="209" y="314"/>
                      </a:moveTo>
                      <a:lnTo>
                        <a:pt x="200" y="300"/>
                      </a:lnTo>
                      <a:lnTo>
                        <a:pt x="192" y="304"/>
                      </a:lnTo>
                      <a:lnTo>
                        <a:pt x="203" y="319"/>
                      </a:lnTo>
                      <a:lnTo>
                        <a:pt x="209" y="314"/>
                      </a:lnTo>
                      <a:close/>
                      <a:moveTo>
                        <a:pt x="230" y="345"/>
                      </a:moveTo>
                      <a:lnTo>
                        <a:pt x="220" y="329"/>
                      </a:lnTo>
                      <a:lnTo>
                        <a:pt x="212" y="335"/>
                      </a:lnTo>
                      <a:lnTo>
                        <a:pt x="222" y="349"/>
                      </a:lnTo>
                      <a:lnTo>
                        <a:pt x="230" y="345"/>
                      </a:lnTo>
                      <a:close/>
                      <a:moveTo>
                        <a:pt x="249" y="375"/>
                      </a:moveTo>
                      <a:lnTo>
                        <a:pt x="240" y="359"/>
                      </a:lnTo>
                      <a:lnTo>
                        <a:pt x="232" y="365"/>
                      </a:lnTo>
                      <a:lnTo>
                        <a:pt x="242" y="380"/>
                      </a:lnTo>
                      <a:lnTo>
                        <a:pt x="249" y="375"/>
                      </a:lnTo>
                      <a:close/>
                      <a:moveTo>
                        <a:pt x="269" y="406"/>
                      </a:moveTo>
                      <a:lnTo>
                        <a:pt x="259" y="390"/>
                      </a:lnTo>
                      <a:lnTo>
                        <a:pt x="251" y="394"/>
                      </a:lnTo>
                      <a:lnTo>
                        <a:pt x="261" y="410"/>
                      </a:lnTo>
                      <a:lnTo>
                        <a:pt x="269" y="406"/>
                      </a:lnTo>
                      <a:close/>
                      <a:moveTo>
                        <a:pt x="288" y="435"/>
                      </a:moveTo>
                      <a:lnTo>
                        <a:pt x="278" y="420"/>
                      </a:lnTo>
                      <a:lnTo>
                        <a:pt x="271" y="425"/>
                      </a:lnTo>
                      <a:lnTo>
                        <a:pt x="280" y="441"/>
                      </a:lnTo>
                      <a:lnTo>
                        <a:pt x="288" y="435"/>
                      </a:lnTo>
                      <a:close/>
                      <a:moveTo>
                        <a:pt x="308" y="465"/>
                      </a:moveTo>
                      <a:lnTo>
                        <a:pt x="299" y="451"/>
                      </a:lnTo>
                      <a:lnTo>
                        <a:pt x="291" y="455"/>
                      </a:lnTo>
                      <a:lnTo>
                        <a:pt x="301" y="471"/>
                      </a:lnTo>
                      <a:lnTo>
                        <a:pt x="308" y="465"/>
                      </a:lnTo>
                      <a:close/>
                      <a:moveTo>
                        <a:pt x="328" y="496"/>
                      </a:moveTo>
                      <a:lnTo>
                        <a:pt x="318" y="481"/>
                      </a:lnTo>
                      <a:lnTo>
                        <a:pt x="310" y="486"/>
                      </a:lnTo>
                      <a:lnTo>
                        <a:pt x="320" y="502"/>
                      </a:lnTo>
                      <a:lnTo>
                        <a:pt x="328" y="496"/>
                      </a:lnTo>
                      <a:close/>
                      <a:moveTo>
                        <a:pt x="347" y="526"/>
                      </a:moveTo>
                      <a:lnTo>
                        <a:pt x="337" y="512"/>
                      </a:lnTo>
                      <a:lnTo>
                        <a:pt x="330" y="516"/>
                      </a:lnTo>
                      <a:lnTo>
                        <a:pt x="339" y="531"/>
                      </a:lnTo>
                      <a:lnTo>
                        <a:pt x="347" y="526"/>
                      </a:lnTo>
                      <a:close/>
                      <a:moveTo>
                        <a:pt x="367" y="557"/>
                      </a:moveTo>
                      <a:lnTo>
                        <a:pt x="357" y="541"/>
                      </a:lnTo>
                      <a:lnTo>
                        <a:pt x="349" y="547"/>
                      </a:lnTo>
                      <a:lnTo>
                        <a:pt x="359" y="561"/>
                      </a:lnTo>
                      <a:lnTo>
                        <a:pt x="367" y="557"/>
                      </a:lnTo>
                      <a:close/>
                      <a:moveTo>
                        <a:pt x="387" y="587"/>
                      </a:moveTo>
                      <a:lnTo>
                        <a:pt x="376" y="572"/>
                      </a:lnTo>
                      <a:lnTo>
                        <a:pt x="370" y="577"/>
                      </a:lnTo>
                      <a:lnTo>
                        <a:pt x="379" y="592"/>
                      </a:lnTo>
                      <a:lnTo>
                        <a:pt x="387" y="587"/>
                      </a:lnTo>
                      <a:close/>
                      <a:moveTo>
                        <a:pt x="406" y="618"/>
                      </a:moveTo>
                      <a:lnTo>
                        <a:pt x="397" y="602"/>
                      </a:lnTo>
                      <a:lnTo>
                        <a:pt x="389" y="608"/>
                      </a:lnTo>
                      <a:lnTo>
                        <a:pt x="399" y="622"/>
                      </a:lnTo>
                      <a:lnTo>
                        <a:pt x="406" y="618"/>
                      </a:lnTo>
                      <a:close/>
                      <a:moveTo>
                        <a:pt x="426" y="647"/>
                      </a:moveTo>
                      <a:lnTo>
                        <a:pt x="416" y="632"/>
                      </a:lnTo>
                      <a:lnTo>
                        <a:pt x="408" y="637"/>
                      </a:lnTo>
                      <a:lnTo>
                        <a:pt x="418" y="653"/>
                      </a:lnTo>
                      <a:lnTo>
                        <a:pt x="426" y="647"/>
                      </a:lnTo>
                      <a:close/>
                      <a:moveTo>
                        <a:pt x="445" y="678"/>
                      </a:moveTo>
                      <a:lnTo>
                        <a:pt x="435" y="663"/>
                      </a:lnTo>
                      <a:lnTo>
                        <a:pt x="428" y="667"/>
                      </a:lnTo>
                      <a:lnTo>
                        <a:pt x="437" y="683"/>
                      </a:lnTo>
                      <a:lnTo>
                        <a:pt x="445" y="678"/>
                      </a:lnTo>
                      <a:close/>
                      <a:moveTo>
                        <a:pt x="464" y="708"/>
                      </a:moveTo>
                      <a:lnTo>
                        <a:pt x="455" y="693"/>
                      </a:lnTo>
                      <a:lnTo>
                        <a:pt x="447" y="698"/>
                      </a:lnTo>
                      <a:lnTo>
                        <a:pt x="458" y="714"/>
                      </a:lnTo>
                      <a:lnTo>
                        <a:pt x="464" y="708"/>
                      </a:lnTo>
                      <a:close/>
                      <a:moveTo>
                        <a:pt x="485" y="739"/>
                      </a:moveTo>
                      <a:lnTo>
                        <a:pt x="475" y="724"/>
                      </a:lnTo>
                      <a:lnTo>
                        <a:pt x="467" y="728"/>
                      </a:lnTo>
                      <a:lnTo>
                        <a:pt x="477" y="743"/>
                      </a:lnTo>
                      <a:lnTo>
                        <a:pt x="485" y="739"/>
                      </a:lnTo>
                      <a:close/>
                      <a:moveTo>
                        <a:pt x="504" y="769"/>
                      </a:moveTo>
                      <a:lnTo>
                        <a:pt x="495" y="754"/>
                      </a:lnTo>
                      <a:lnTo>
                        <a:pt x="487" y="759"/>
                      </a:lnTo>
                      <a:lnTo>
                        <a:pt x="497" y="774"/>
                      </a:lnTo>
                      <a:lnTo>
                        <a:pt x="504" y="769"/>
                      </a:lnTo>
                      <a:close/>
                      <a:moveTo>
                        <a:pt x="524" y="799"/>
                      </a:moveTo>
                      <a:lnTo>
                        <a:pt x="514" y="784"/>
                      </a:lnTo>
                      <a:lnTo>
                        <a:pt x="506" y="789"/>
                      </a:lnTo>
                      <a:lnTo>
                        <a:pt x="516" y="804"/>
                      </a:lnTo>
                      <a:lnTo>
                        <a:pt x="524" y="799"/>
                      </a:lnTo>
                      <a:close/>
                      <a:moveTo>
                        <a:pt x="543" y="830"/>
                      </a:moveTo>
                      <a:lnTo>
                        <a:pt x="533" y="814"/>
                      </a:lnTo>
                      <a:lnTo>
                        <a:pt x="526" y="820"/>
                      </a:lnTo>
                      <a:lnTo>
                        <a:pt x="535" y="834"/>
                      </a:lnTo>
                      <a:lnTo>
                        <a:pt x="543" y="830"/>
                      </a:lnTo>
                      <a:close/>
                      <a:moveTo>
                        <a:pt x="563" y="860"/>
                      </a:moveTo>
                      <a:lnTo>
                        <a:pt x="553" y="845"/>
                      </a:lnTo>
                      <a:lnTo>
                        <a:pt x="546" y="849"/>
                      </a:lnTo>
                      <a:lnTo>
                        <a:pt x="556" y="865"/>
                      </a:lnTo>
                      <a:lnTo>
                        <a:pt x="563" y="860"/>
                      </a:lnTo>
                      <a:close/>
                      <a:moveTo>
                        <a:pt x="583" y="890"/>
                      </a:moveTo>
                      <a:lnTo>
                        <a:pt x="573" y="875"/>
                      </a:lnTo>
                      <a:lnTo>
                        <a:pt x="565" y="880"/>
                      </a:lnTo>
                      <a:lnTo>
                        <a:pt x="575" y="895"/>
                      </a:lnTo>
                      <a:lnTo>
                        <a:pt x="583" y="890"/>
                      </a:lnTo>
                      <a:close/>
                      <a:moveTo>
                        <a:pt x="595" y="917"/>
                      </a:moveTo>
                      <a:lnTo>
                        <a:pt x="594" y="919"/>
                      </a:lnTo>
                      <a:lnTo>
                        <a:pt x="597" y="921"/>
                      </a:lnTo>
                      <a:lnTo>
                        <a:pt x="601" y="919"/>
                      </a:lnTo>
                      <a:lnTo>
                        <a:pt x="592" y="906"/>
                      </a:lnTo>
                      <a:lnTo>
                        <a:pt x="585" y="910"/>
                      </a:lnTo>
                      <a:lnTo>
                        <a:pt x="597" y="929"/>
                      </a:lnTo>
                      <a:lnTo>
                        <a:pt x="602" y="923"/>
                      </a:lnTo>
                      <a:lnTo>
                        <a:pt x="595" y="917"/>
                      </a:lnTo>
                      <a:close/>
                      <a:moveTo>
                        <a:pt x="616" y="888"/>
                      </a:moveTo>
                      <a:lnTo>
                        <a:pt x="605" y="902"/>
                      </a:lnTo>
                      <a:lnTo>
                        <a:pt x="612" y="908"/>
                      </a:lnTo>
                      <a:lnTo>
                        <a:pt x="623" y="893"/>
                      </a:lnTo>
                      <a:lnTo>
                        <a:pt x="616" y="888"/>
                      </a:lnTo>
                      <a:close/>
                      <a:moveTo>
                        <a:pt x="636" y="858"/>
                      </a:moveTo>
                      <a:lnTo>
                        <a:pt x="626" y="873"/>
                      </a:lnTo>
                      <a:lnTo>
                        <a:pt x="634" y="878"/>
                      </a:lnTo>
                      <a:lnTo>
                        <a:pt x="644" y="864"/>
                      </a:lnTo>
                      <a:lnTo>
                        <a:pt x="636" y="858"/>
                      </a:lnTo>
                      <a:close/>
                      <a:moveTo>
                        <a:pt x="657" y="829"/>
                      </a:moveTo>
                      <a:lnTo>
                        <a:pt x="647" y="844"/>
                      </a:lnTo>
                      <a:lnTo>
                        <a:pt x="654" y="848"/>
                      </a:lnTo>
                      <a:lnTo>
                        <a:pt x="664" y="833"/>
                      </a:lnTo>
                      <a:lnTo>
                        <a:pt x="657" y="829"/>
                      </a:lnTo>
                      <a:close/>
                      <a:moveTo>
                        <a:pt x="678" y="799"/>
                      </a:moveTo>
                      <a:lnTo>
                        <a:pt x="667" y="814"/>
                      </a:lnTo>
                      <a:lnTo>
                        <a:pt x="674" y="819"/>
                      </a:lnTo>
                      <a:lnTo>
                        <a:pt x="685" y="804"/>
                      </a:lnTo>
                      <a:lnTo>
                        <a:pt x="678" y="799"/>
                      </a:lnTo>
                      <a:close/>
                      <a:moveTo>
                        <a:pt x="699" y="769"/>
                      </a:moveTo>
                      <a:lnTo>
                        <a:pt x="688" y="784"/>
                      </a:lnTo>
                      <a:lnTo>
                        <a:pt x="696" y="789"/>
                      </a:lnTo>
                      <a:lnTo>
                        <a:pt x="706" y="775"/>
                      </a:lnTo>
                      <a:lnTo>
                        <a:pt x="699" y="769"/>
                      </a:lnTo>
                      <a:close/>
                      <a:moveTo>
                        <a:pt x="719" y="740"/>
                      </a:moveTo>
                      <a:lnTo>
                        <a:pt x="709" y="754"/>
                      </a:lnTo>
                      <a:lnTo>
                        <a:pt x="716" y="760"/>
                      </a:lnTo>
                      <a:lnTo>
                        <a:pt x="726" y="745"/>
                      </a:lnTo>
                      <a:lnTo>
                        <a:pt x="719" y="740"/>
                      </a:lnTo>
                      <a:close/>
                      <a:moveTo>
                        <a:pt x="740" y="710"/>
                      </a:moveTo>
                      <a:lnTo>
                        <a:pt x="729" y="725"/>
                      </a:lnTo>
                      <a:lnTo>
                        <a:pt x="737" y="731"/>
                      </a:lnTo>
                      <a:lnTo>
                        <a:pt x="748" y="716"/>
                      </a:lnTo>
                      <a:lnTo>
                        <a:pt x="740" y="710"/>
                      </a:lnTo>
                      <a:close/>
                      <a:moveTo>
                        <a:pt x="761" y="681"/>
                      </a:moveTo>
                      <a:lnTo>
                        <a:pt x="750" y="696"/>
                      </a:lnTo>
                      <a:lnTo>
                        <a:pt x="758" y="700"/>
                      </a:lnTo>
                      <a:lnTo>
                        <a:pt x="768" y="686"/>
                      </a:lnTo>
                      <a:lnTo>
                        <a:pt x="761" y="681"/>
                      </a:lnTo>
                      <a:close/>
                      <a:moveTo>
                        <a:pt x="781" y="652"/>
                      </a:moveTo>
                      <a:lnTo>
                        <a:pt x="771" y="666"/>
                      </a:lnTo>
                      <a:lnTo>
                        <a:pt x="778" y="671"/>
                      </a:lnTo>
                      <a:lnTo>
                        <a:pt x="789" y="656"/>
                      </a:lnTo>
                      <a:lnTo>
                        <a:pt x="781" y="652"/>
                      </a:lnTo>
                      <a:close/>
                      <a:moveTo>
                        <a:pt x="802" y="621"/>
                      </a:moveTo>
                      <a:lnTo>
                        <a:pt x="792" y="636"/>
                      </a:lnTo>
                      <a:lnTo>
                        <a:pt x="799" y="641"/>
                      </a:lnTo>
                      <a:lnTo>
                        <a:pt x="810" y="627"/>
                      </a:lnTo>
                      <a:lnTo>
                        <a:pt x="802" y="621"/>
                      </a:lnTo>
                      <a:close/>
                      <a:moveTo>
                        <a:pt x="823" y="592"/>
                      </a:moveTo>
                      <a:lnTo>
                        <a:pt x="813" y="607"/>
                      </a:lnTo>
                      <a:lnTo>
                        <a:pt x="820" y="612"/>
                      </a:lnTo>
                      <a:lnTo>
                        <a:pt x="830" y="597"/>
                      </a:lnTo>
                      <a:lnTo>
                        <a:pt x="823" y="592"/>
                      </a:lnTo>
                      <a:close/>
                      <a:moveTo>
                        <a:pt x="843" y="562"/>
                      </a:moveTo>
                      <a:lnTo>
                        <a:pt x="833" y="577"/>
                      </a:lnTo>
                      <a:lnTo>
                        <a:pt x="841" y="583"/>
                      </a:lnTo>
                      <a:lnTo>
                        <a:pt x="851" y="568"/>
                      </a:lnTo>
                      <a:lnTo>
                        <a:pt x="843" y="562"/>
                      </a:lnTo>
                      <a:close/>
                      <a:moveTo>
                        <a:pt x="865" y="533"/>
                      </a:moveTo>
                      <a:lnTo>
                        <a:pt x="854" y="548"/>
                      </a:lnTo>
                      <a:lnTo>
                        <a:pt x="861" y="552"/>
                      </a:lnTo>
                      <a:lnTo>
                        <a:pt x="872" y="538"/>
                      </a:lnTo>
                      <a:lnTo>
                        <a:pt x="865" y="533"/>
                      </a:lnTo>
                      <a:close/>
                      <a:moveTo>
                        <a:pt x="885" y="504"/>
                      </a:moveTo>
                      <a:lnTo>
                        <a:pt x="875" y="518"/>
                      </a:lnTo>
                      <a:lnTo>
                        <a:pt x="882" y="523"/>
                      </a:lnTo>
                      <a:lnTo>
                        <a:pt x="893" y="508"/>
                      </a:lnTo>
                      <a:lnTo>
                        <a:pt x="885" y="504"/>
                      </a:lnTo>
                      <a:close/>
                      <a:moveTo>
                        <a:pt x="905" y="473"/>
                      </a:moveTo>
                      <a:lnTo>
                        <a:pt x="895" y="488"/>
                      </a:lnTo>
                      <a:lnTo>
                        <a:pt x="903" y="494"/>
                      </a:lnTo>
                      <a:lnTo>
                        <a:pt x="913" y="479"/>
                      </a:lnTo>
                      <a:lnTo>
                        <a:pt x="905" y="473"/>
                      </a:lnTo>
                      <a:close/>
                      <a:moveTo>
                        <a:pt x="927" y="444"/>
                      </a:moveTo>
                      <a:lnTo>
                        <a:pt x="917" y="459"/>
                      </a:lnTo>
                      <a:lnTo>
                        <a:pt x="924" y="464"/>
                      </a:lnTo>
                      <a:lnTo>
                        <a:pt x="934" y="450"/>
                      </a:lnTo>
                      <a:lnTo>
                        <a:pt x="927" y="444"/>
                      </a:lnTo>
                      <a:close/>
                      <a:moveTo>
                        <a:pt x="947" y="415"/>
                      </a:moveTo>
                      <a:lnTo>
                        <a:pt x="937" y="429"/>
                      </a:lnTo>
                      <a:lnTo>
                        <a:pt x="944" y="435"/>
                      </a:lnTo>
                      <a:lnTo>
                        <a:pt x="955" y="420"/>
                      </a:lnTo>
                      <a:lnTo>
                        <a:pt x="947" y="415"/>
                      </a:lnTo>
                      <a:close/>
                      <a:moveTo>
                        <a:pt x="968" y="385"/>
                      </a:moveTo>
                      <a:lnTo>
                        <a:pt x="957" y="400"/>
                      </a:lnTo>
                      <a:lnTo>
                        <a:pt x="965" y="406"/>
                      </a:lnTo>
                      <a:lnTo>
                        <a:pt x="975" y="390"/>
                      </a:lnTo>
                      <a:lnTo>
                        <a:pt x="968" y="385"/>
                      </a:lnTo>
                      <a:close/>
                      <a:moveTo>
                        <a:pt x="989" y="356"/>
                      </a:moveTo>
                      <a:lnTo>
                        <a:pt x="979" y="371"/>
                      </a:lnTo>
                      <a:lnTo>
                        <a:pt x="986" y="375"/>
                      </a:lnTo>
                      <a:lnTo>
                        <a:pt x="996" y="360"/>
                      </a:lnTo>
                      <a:lnTo>
                        <a:pt x="989" y="356"/>
                      </a:lnTo>
                      <a:close/>
                      <a:moveTo>
                        <a:pt x="1009" y="325"/>
                      </a:moveTo>
                      <a:lnTo>
                        <a:pt x="999" y="341"/>
                      </a:lnTo>
                      <a:lnTo>
                        <a:pt x="1007" y="346"/>
                      </a:lnTo>
                      <a:lnTo>
                        <a:pt x="1017" y="331"/>
                      </a:lnTo>
                      <a:lnTo>
                        <a:pt x="1009" y="325"/>
                      </a:lnTo>
                      <a:close/>
                      <a:moveTo>
                        <a:pt x="1031" y="296"/>
                      </a:moveTo>
                      <a:lnTo>
                        <a:pt x="1019" y="311"/>
                      </a:lnTo>
                      <a:lnTo>
                        <a:pt x="1027" y="316"/>
                      </a:lnTo>
                      <a:lnTo>
                        <a:pt x="1037" y="302"/>
                      </a:lnTo>
                      <a:lnTo>
                        <a:pt x="1031" y="296"/>
                      </a:lnTo>
                      <a:close/>
                      <a:moveTo>
                        <a:pt x="1051" y="267"/>
                      </a:moveTo>
                      <a:lnTo>
                        <a:pt x="1041" y="281"/>
                      </a:lnTo>
                      <a:lnTo>
                        <a:pt x="1048" y="287"/>
                      </a:lnTo>
                      <a:lnTo>
                        <a:pt x="1059" y="272"/>
                      </a:lnTo>
                      <a:lnTo>
                        <a:pt x="1051" y="267"/>
                      </a:lnTo>
                      <a:close/>
                      <a:moveTo>
                        <a:pt x="1071" y="237"/>
                      </a:moveTo>
                      <a:lnTo>
                        <a:pt x="1061" y="252"/>
                      </a:lnTo>
                      <a:lnTo>
                        <a:pt x="1069" y="258"/>
                      </a:lnTo>
                      <a:lnTo>
                        <a:pt x="1079" y="242"/>
                      </a:lnTo>
                      <a:lnTo>
                        <a:pt x="1071" y="237"/>
                      </a:lnTo>
                      <a:close/>
                      <a:moveTo>
                        <a:pt x="1093" y="208"/>
                      </a:moveTo>
                      <a:lnTo>
                        <a:pt x="1083" y="223"/>
                      </a:lnTo>
                      <a:lnTo>
                        <a:pt x="1089" y="227"/>
                      </a:lnTo>
                      <a:lnTo>
                        <a:pt x="1100" y="213"/>
                      </a:lnTo>
                      <a:lnTo>
                        <a:pt x="1093" y="208"/>
                      </a:lnTo>
                      <a:close/>
                      <a:moveTo>
                        <a:pt x="1113" y="178"/>
                      </a:moveTo>
                      <a:lnTo>
                        <a:pt x="1103" y="193"/>
                      </a:lnTo>
                      <a:lnTo>
                        <a:pt x="1111" y="198"/>
                      </a:lnTo>
                      <a:lnTo>
                        <a:pt x="1121" y="183"/>
                      </a:lnTo>
                      <a:lnTo>
                        <a:pt x="1113" y="178"/>
                      </a:lnTo>
                      <a:close/>
                      <a:moveTo>
                        <a:pt x="1135" y="148"/>
                      </a:moveTo>
                      <a:lnTo>
                        <a:pt x="1123" y="163"/>
                      </a:lnTo>
                      <a:lnTo>
                        <a:pt x="1131" y="169"/>
                      </a:lnTo>
                      <a:lnTo>
                        <a:pt x="1141" y="154"/>
                      </a:lnTo>
                      <a:lnTo>
                        <a:pt x="1135" y="148"/>
                      </a:lnTo>
                      <a:close/>
                      <a:moveTo>
                        <a:pt x="1155" y="119"/>
                      </a:moveTo>
                      <a:lnTo>
                        <a:pt x="1145" y="134"/>
                      </a:lnTo>
                      <a:lnTo>
                        <a:pt x="1151" y="139"/>
                      </a:lnTo>
                      <a:lnTo>
                        <a:pt x="1162" y="125"/>
                      </a:lnTo>
                      <a:lnTo>
                        <a:pt x="1155" y="119"/>
                      </a:lnTo>
                      <a:close/>
                      <a:moveTo>
                        <a:pt x="1175" y="90"/>
                      </a:moveTo>
                      <a:lnTo>
                        <a:pt x="1165" y="104"/>
                      </a:lnTo>
                      <a:lnTo>
                        <a:pt x="1173" y="110"/>
                      </a:lnTo>
                      <a:lnTo>
                        <a:pt x="1183" y="94"/>
                      </a:lnTo>
                      <a:lnTo>
                        <a:pt x="1175" y="90"/>
                      </a:lnTo>
                      <a:close/>
                      <a:moveTo>
                        <a:pt x="1197" y="60"/>
                      </a:moveTo>
                      <a:lnTo>
                        <a:pt x="1186" y="75"/>
                      </a:lnTo>
                      <a:lnTo>
                        <a:pt x="1193" y="79"/>
                      </a:lnTo>
                      <a:lnTo>
                        <a:pt x="1203" y="65"/>
                      </a:lnTo>
                      <a:lnTo>
                        <a:pt x="1197" y="60"/>
                      </a:lnTo>
                      <a:close/>
                      <a:moveTo>
                        <a:pt x="1217" y="30"/>
                      </a:moveTo>
                      <a:lnTo>
                        <a:pt x="1207" y="46"/>
                      </a:lnTo>
                      <a:lnTo>
                        <a:pt x="1213" y="50"/>
                      </a:lnTo>
                      <a:lnTo>
                        <a:pt x="1225" y="35"/>
                      </a:lnTo>
                      <a:lnTo>
                        <a:pt x="1217" y="30"/>
                      </a:lnTo>
                      <a:close/>
                      <a:moveTo>
                        <a:pt x="1237" y="0"/>
                      </a:moveTo>
                      <a:lnTo>
                        <a:pt x="1227" y="15"/>
                      </a:lnTo>
                      <a:lnTo>
                        <a:pt x="1235" y="21"/>
                      </a:lnTo>
                      <a:lnTo>
                        <a:pt x="1245" y="6"/>
                      </a:lnTo>
                      <a:lnTo>
                        <a:pt x="12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473486" y="3973494"/>
              <a:ext cx="708599" cy="708599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30"/>
            <p:cNvSpPr>
              <a:spLocks/>
            </p:cNvSpPr>
            <p:nvPr/>
          </p:nvSpPr>
          <p:spPr bwMode="auto">
            <a:xfrm>
              <a:off x="3667738" y="2649386"/>
              <a:ext cx="708599" cy="709989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36"/>
            <p:cNvSpPr>
              <a:spLocks/>
            </p:cNvSpPr>
            <p:nvPr/>
          </p:nvSpPr>
          <p:spPr bwMode="auto">
            <a:xfrm>
              <a:off x="2345020" y="2103349"/>
              <a:ext cx="708599" cy="708599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37"/>
            <p:cNvSpPr>
              <a:spLocks/>
            </p:cNvSpPr>
            <p:nvPr/>
          </p:nvSpPr>
          <p:spPr bwMode="auto">
            <a:xfrm>
              <a:off x="1022303" y="2649386"/>
              <a:ext cx="708599" cy="709989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49"/>
            <p:cNvSpPr>
              <a:spLocks/>
            </p:cNvSpPr>
            <p:nvPr/>
          </p:nvSpPr>
          <p:spPr bwMode="auto">
            <a:xfrm>
              <a:off x="4216555" y="3973494"/>
              <a:ext cx="708599" cy="708599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56"/>
            <p:cNvSpPr>
              <a:spLocks/>
            </p:cNvSpPr>
            <p:nvPr/>
          </p:nvSpPr>
          <p:spPr bwMode="auto">
            <a:xfrm>
              <a:off x="4462480" y="3266284"/>
              <a:ext cx="511303" cy="511303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3273146" y="2095012"/>
              <a:ext cx="508524" cy="509914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01"/>
            <p:cNvSpPr>
              <a:spLocks/>
            </p:cNvSpPr>
            <p:nvPr/>
          </p:nvSpPr>
          <p:spPr bwMode="auto">
            <a:xfrm>
              <a:off x="1601687" y="2085286"/>
              <a:ext cx="509914" cy="511303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109"/>
            <p:cNvSpPr>
              <a:spLocks/>
            </p:cNvSpPr>
            <p:nvPr/>
          </p:nvSpPr>
          <p:spPr bwMode="auto">
            <a:xfrm>
              <a:off x="388732" y="3237107"/>
              <a:ext cx="509914" cy="508524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AutoShape 19"/>
            <p:cNvSpPr>
              <a:spLocks noChangeAspect="1"/>
            </p:cNvSpPr>
            <p:nvPr/>
          </p:nvSpPr>
          <p:spPr bwMode="auto">
            <a:xfrm>
              <a:off x="3856039" y="2838339"/>
              <a:ext cx="331996" cy="332082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AutoShape 114"/>
            <p:cNvSpPr>
              <a:spLocks noChangeAspect="1"/>
            </p:cNvSpPr>
            <p:nvPr/>
          </p:nvSpPr>
          <p:spPr bwMode="auto">
            <a:xfrm>
              <a:off x="520622" y="3367725"/>
              <a:ext cx="246134" cy="247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AutoShape 82"/>
            <p:cNvSpPr>
              <a:spLocks noChangeAspect="1"/>
            </p:cNvSpPr>
            <p:nvPr/>
          </p:nvSpPr>
          <p:spPr bwMode="auto">
            <a:xfrm>
              <a:off x="4616202" y="3419979"/>
              <a:ext cx="203859" cy="2039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290"/>
            <p:cNvSpPr>
              <a:spLocks noChangeAspect="1" noChangeArrowheads="1"/>
            </p:cNvSpPr>
            <p:nvPr/>
          </p:nvSpPr>
          <p:spPr bwMode="auto">
            <a:xfrm>
              <a:off x="655333" y="4200990"/>
              <a:ext cx="366893" cy="284172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266"/>
            <p:cNvSpPr>
              <a:spLocks noChangeAspect="1" noChangeArrowheads="1"/>
            </p:cNvSpPr>
            <p:nvPr/>
          </p:nvSpPr>
          <p:spPr bwMode="auto">
            <a:xfrm>
              <a:off x="3423914" y="2230159"/>
              <a:ext cx="217378" cy="239621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33"/>
            <p:cNvSpPr>
              <a:spLocks noChangeAspect="1" noChangeArrowheads="1"/>
            </p:cNvSpPr>
            <p:nvPr/>
          </p:nvSpPr>
          <p:spPr bwMode="auto">
            <a:xfrm>
              <a:off x="1236605" y="2881342"/>
              <a:ext cx="315528" cy="279037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34"/>
            <p:cNvSpPr>
              <a:spLocks noChangeAspect="1" noChangeArrowheads="1"/>
            </p:cNvSpPr>
            <p:nvPr/>
          </p:nvSpPr>
          <p:spPr bwMode="auto">
            <a:xfrm>
              <a:off x="2555245" y="2285213"/>
              <a:ext cx="288149" cy="344871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328"/>
            <p:cNvSpPr>
              <a:spLocks noChangeAspect="1" noChangeArrowheads="1"/>
            </p:cNvSpPr>
            <p:nvPr/>
          </p:nvSpPr>
          <p:spPr bwMode="auto">
            <a:xfrm>
              <a:off x="4351493" y="4205414"/>
              <a:ext cx="438723" cy="244759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102"/>
            <p:cNvSpPr>
              <a:spLocks noEditPoints="1"/>
            </p:cNvSpPr>
            <p:nvPr/>
          </p:nvSpPr>
          <p:spPr bwMode="auto">
            <a:xfrm>
              <a:off x="1739239" y="2223532"/>
              <a:ext cx="234810" cy="23481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28 w 64"/>
                <a:gd name="T11" fmla="*/ 8 h 64"/>
                <a:gd name="T12" fmla="*/ 36 w 64"/>
                <a:gd name="T13" fmla="*/ 8 h 64"/>
                <a:gd name="T14" fmla="*/ 36 w 64"/>
                <a:gd name="T15" fmla="*/ 28 h 64"/>
                <a:gd name="T16" fmla="*/ 28 w 64"/>
                <a:gd name="T17" fmla="*/ 28 h 64"/>
                <a:gd name="T18" fmla="*/ 28 w 64"/>
                <a:gd name="T19" fmla="*/ 8 h 64"/>
                <a:gd name="T20" fmla="*/ 32 w 64"/>
                <a:gd name="T21" fmla="*/ 53 h 64"/>
                <a:gd name="T22" fmla="*/ 11 w 64"/>
                <a:gd name="T23" fmla="*/ 32 h 64"/>
                <a:gd name="T24" fmla="*/ 24 w 64"/>
                <a:gd name="T25" fmla="*/ 13 h 64"/>
                <a:gd name="T26" fmla="*/ 24 w 64"/>
                <a:gd name="T27" fmla="*/ 12 h 64"/>
                <a:gd name="T28" fmla="*/ 24 w 64"/>
                <a:gd name="T29" fmla="*/ 20 h 64"/>
                <a:gd name="T30" fmla="*/ 17 w 64"/>
                <a:gd name="T31" fmla="*/ 32 h 64"/>
                <a:gd name="T32" fmla="*/ 32 w 64"/>
                <a:gd name="T33" fmla="*/ 47 h 64"/>
                <a:gd name="T34" fmla="*/ 47 w 64"/>
                <a:gd name="T35" fmla="*/ 32 h 64"/>
                <a:gd name="T36" fmla="*/ 40 w 64"/>
                <a:gd name="T37" fmla="*/ 20 h 64"/>
                <a:gd name="T38" fmla="*/ 40 w 64"/>
                <a:gd name="T39" fmla="*/ 12 h 64"/>
                <a:gd name="T40" fmla="*/ 40 w 64"/>
                <a:gd name="T41" fmla="*/ 13 h 64"/>
                <a:gd name="T42" fmla="*/ 53 w 64"/>
                <a:gd name="T43" fmla="*/ 32 h 64"/>
                <a:gd name="T44" fmla="*/ 32 w 64"/>
                <a:gd name="T45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28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8"/>
                  </a:lnTo>
                  <a:close/>
                  <a:moveTo>
                    <a:pt x="32" y="53"/>
                  </a:moveTo>
                  <a:cubicBezTo>
                    <a:pt x="20" y="53"/>
                    <a:pt x="11" y="44"/>
                    <a:pt x="11" y="32"/>
                  </a:cubicBezTo>
                  <a:cubicBezTo>
                    <a:pt x="11" y="24"/>
                    <a:pt x="16" y="16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0" y="22"/>
                    <a:pt x="17" y="27"/>
                    <a:pt x="17" y="32"/>
                  </a:cubicBezTo>
                  <a:cubicBezTo>
                    <a:pt x="17" y="40"/>
                    <a:pt x="24" y="47"/>
                    <a:pt x="32" y="47"/>
                  </a:cubicBezTo>
                  <a:cubicBezTo>
                    <a:pt x="40" y="47"/>
                    <a:pt x="47" y="40"/>
                    <a:pt x="47" y="32"/>
                  </a:cubicBezTo>
                  <a:cubicBezTo>
                    <a:pt x="47" y="27"/>
                    <a:pt x="44" y="22"/>
                    <a:pt x="40" y="2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8" y="16"/>
                    <a:pt x="53" y="24"/>
                    <a:pt x="53" y="32"/>
                  </a:cubicBezTo>
                  <a:cubicBezTo>
                    <a:pt x="53" y="44"/>
                    <a:pt x="44" y="53"/>
                    <a:pt x="32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46" name="Freeform 12"/>
          <p:cNvSpPr>
            <a:spLocks/>
          </p:cNvSpPr>
          <p:nvPr/>
        </p:nvSpPr>
        <p:spPr bwMode="auto">
          <a:xfrm>
            <a:off x="1846223" y="2946720"/>
            <a:ext cx="1688133" cy="2792713"/>
          </a:xfrm>
          <a:custGeom>
            <a:avLst/>
            <a:gdLst>
              <a:gd name="T0" fmla="*/ 966 w 1077"/>
              <a:gd name="T1" fmla="*/ 315 h 1781"/>
              <a:gd name="T2" fmla="*/ 793 w 1077"/>
              <a:gd name="T3" fmla="*/ 486 h 1781"/>
              <a:gd name="T4" fmla="*/ 650 w 1077"/>
              <a:gd name="T5" fmla="*/ 297 h 1781"/>
              <a:gd name="T6" fmla="*/ 625 w 1077"/>
              <a:gd name="T7" fmla="*/ 266 h 1781"/>
              <a:gd name="T8" fmla="*/ 632 w 1077"/>
              <a:gd name="T9" fmla="*/ 236 h 1781"/>
              <a:gd name="T10" fmla="*/ 682 w 1077"/>
              <a:gd name="T11" fmla="*/ 187 h 1781"/>
              <a:gd name="T12" fmla="*/ 698 w 1077"/>
              <a:gd name="T13" fmla="*/ 150 h 1781"/>
              <a:gd name="T14" fmla="*/ 665 w 1077"/>
              <a:gd name="T15" fmla="*/ 82 h 1781"/>
              <a:gd name="T16" fmla="*/ 661 w 1077"/>
              <a:gd name="T17" fmla="*/ 50 h 1781"/>
              <a:gd name="T18" fmla="*/ 627 w 1077"/>
              <a:gd name="T19" fmla="*/ 24 h 1781"/>
              <a:gd name="T20" fmla="*/ 576 w 1077"/>
              <a:gd name="T21" fmla="*/ 3 h 1781"/>
              <a:gd name="T22" fmla="*/ 492 w 1077"/>
              <a:gd name="T23" fmla="*/ 48 h 1781"/>
              <a:gd name="T24" fmla="*/ 471 w 1077"/>
              <a:gd name="T25" fmla="*/ 119 h 1781"/>
              <a:gd name="T26" fmla="*/ 513 w 1077"/>
              <a:gd name="T27" fmla="*/ 199 h 1781"/>
              <a:gd name="T28" fmla="*/ 495 w 1077"/>
              <a:gd name="T29" fmla="*/ 223 h 1781"/>
              <a:gd name="T30" fmla="*/ 386 w 1077"/>
              <a:gd name="T31" fmla="*/ 230 h 1781"/>
              <a:gd name="T32" fmla="*/ 106 w 1077"/>
              <a:gd name="T33" fmla="*/ 313 h 1781"/>
              <a:gd name="T34" fmla="*/ 60 w 1077"/>
              <a:gd name="T35" fmla="*/ 630 h 1781"/>
              <a:gd name="T36" fmla="*/ 138 w 1077"/>
              <a:gd name="T37" fmla="*/ 599 h 1781"/>
              <a:gd name="T38" fmla="*/ 169 w 1077"/>
              <a:gd name="T39" fmla="*/ 527 h 1781"/>
              <a:gd name="T40" fmla="*/ 176 w 1077"/>
              <a:gd name="T41" fmla="*/ 406 h 1781"/>
              <a:gd name="T42" fmla="*/ 220 w 1077"/>
              <a:gd name="T43" fmla="*/ 373 h 1781"/>
              <a:gd name="T44" fmla="*/ 308 w 1077"/>
              <a:gd name="T45" fmla="*/ 360 h 1781"/>
              <a:gd name="T46" fmla="*/ 317 w 1077"/>
              <a:gd name="T47" fmla="*/ 358 h 1781"/>
              <a:gd name="T48" fmla="*/ 256 w 1077"/>
              <a:gd name="T49" fmla="*/ 760 h 1781"/>
              <a:gd name="T50" fmla="*/ 254 w 1077"/>
              <a:gd name="T51" fmla="*/ 794 h 1781"/>
              <a:gd name="T52" fmla="*/ 261 w 1077"/>
              <a:gd name="T53" fmla="*/ 896 h 1781"/>
              <a:gd name="T54" fmla="*/ 123 w 1077"/>
              <a:gd name="T55" fmla="*/ 1406 h 1781"/>
              <a:gd name="T56" fmla="*/ 47 w 1077"/>
              <a:gd name="T57" fmla="*/ 1578 h 1781"/>
              <a:gd name="T58" fmla="*/ 4 w 1077"/>
              <a:gd name="T59" fmla="*/ 1633 h 1781"/>
              <a:gd name="T60" fmla="*/ 56 w 1077"/>
              <a:gd name="T61" fmla="*/ 1688 h 1781"/>
              <a:gd name="T62" fmla="*/ 104 w 1077"/>
              <a:gd name="T63" fmla="*/ 1714 h 1781"/>
              <a:gd name="T64" fmla="*/ 122 w 1077"/>
              <a:gd name="T65" fmla="*/ 1741 h 1781"/>
              <a:gd name="T66" fmla="*/ 174 w 1077"/>
              <a:gd name="T67" fmla="*/ 1703 h 1781"/>
              <a:gd name="T68" fmla="*/ 161 w 1077"/>
              <a:gd name="T69" fmla="*/ 1636 h 1781"/>
              <a:gd name="T70" fmla="*/ 323 w 1077"/>
              <a:gd name="T71" fmla="*/ 1294 h 1781"/>
              <a:gd name="T72" fmla="*/ 385 w 1077"/>
              <a:gd name="T73" fmla="*/ 1152 h 1781"/>
              <a:gd name="T74" fmla="*/ 481 w 1077"/>
              <a:gd name="T75" fmla="*/ 943 h 1781"/>
              <a:gd name="T76" fmla="*/ 699 w 1077"/>
              <a:gd name="T77" fmla="*/ 879 h 1781"/>
              <a:gd name="T78" fmla="*/ 682 w 1077"/>
              <a:gd name="T79" fmla="*/ 976 h 1781"/>
              <a:gd name="T80" fmla="*/ 632 w 1077"/>
              <a:gd name="T81" fmla="*/ 1141 h 1781"/>
              <a:gd name="T82" fmla="*/ 618 w 1077"/>
              <a:gd name="T83" fmla="*/ 1225 h 1781"/>
              <a:gd name="T84" fmla="*/ 670 w 1077"/>
              <a:gd name="T85" fmla="*/ 1269 h 1781"/>
              <a:gd name="T86" fmla="*/ 795 w 1077"/>
              <a:gd name="T87" fmla="*/ 1285 h 1781"/>
              <a:gd name="T88" fmla="*/ 830 w 1077"/>
              <a:gd name="T89" fmla="*/ 1219 h 1781"/>
              <a:gd name="T90" fmla="*/ 746 w 1077"/>
              <a:gd name="T91" fmla="*/ 1165 h 1781"/>
              <a:gd name="T92" fmla="*/ 840 w 1077"/>
              <a:gd name="T93" fmla="*/ 864 h 1781"/>
              <a:gd name="T94" fmla="*/ 831 w 1077"/>
              <a:gd name="T95" fmla="*/ 762 h 1781"/>
              <a:gd name="T96" fmla="*/ 507 w 1077"/>
              <a:gd name="T97" fmla="*/ 757 h 1781"/>
              <a:gd name="T98" fmla="*/ 508 w 1077"/>
              <a:gd name="T99" fmla="*/ 758 h 1781"/>
              <a:gd name="T100" fmla="*/ 560 w 1077"/>
              <a:gd name="T101" fmla="*/ 658 h 1781"/>
              <a:gd name="T102" fmla="*/ 607 w 1077"/>
              <a:gd name="T103" fmla="*/ 511 h 1781"/>
              <a:gd name="T104" fmla="*/ 643 w 1077"/>
              <a:gd name="T105" fmla="*/ 449 h 1781"/>
              <a:gd name="T106" fmla="*/ 784 w 1077"/>
              <a:gd name="T107" fmla="*/ 596 h 1781"/>
              <a:gd name="T108" fmla="*/ 836 w 1077"/>
              <a:gd name="T109" fmla="*/ 566 h 1781"/>
              <a:gd name="T110" fmla="*/ 999 w 1077"/>
              <a:gd name="T111" fmla="*/ 402 h 1781"/>
              <a:gd name="T112" fmla="*/ 1042 w 1077"/>
              <a:gd name="T113" fmla="*/ 374 h 1781"/>
              <a:gd name="T114" fmla="*/ 1033 w 1077"/>
              <a:gd name="T115" fmla="*/ 280 h 1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700334" y="4969700"/>
            <a:ext cx="1999361" cy="1028163"/>
            <a:chOff x="1700334" y="4969700"/>
            <a:chExt cx="1999361" cy="1028163"/>
          </a:xfrm>
        </p:grpSpPr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1700334" y="5845028"/>
              <a:ext cx="546038" cy="152835"/>
            </a:xfrm>
            <a:custGeom>
              <a:avLst/>
              <a:gdLst>
                <a:gd name="T0" fmla="*/ 375 w 393"/>
                <a:gd name="T1" fmla="*/ 0 h 110"/>
                <a:gd name="T2" fmla="*/ 0 w 393"/>
                <a:gd name="T3" fmla="*/ 0 h 110"/>
                <a:gd name="T4" fmla="*/ 0 w 393"/>
                <a:gd name="T5" fmla="*/ 11 h 110"/>
                <a:gd name="T6" fmla="*/ 375 w 393"/>
                <a:gd name="T7" fmla="*/ 11 h 110"/>
                <a:gd name="T8" fmla="*/ 375 w 393"/>
                <a:gd name="T9" fmla="*/ 22 h 110"/>
                <a:gd name="T10" fmla="*/ 18 w 393"/>
                <a:gd name="T11" fmla="*/ 22 h 110"/>
                <a:gd name="T12" fmla="*/ 18 w 393"/>
                <a:gd name="T13" fmla="*/ 90 h 110"/>
                <a:gd name="T14" fmla="*/ 375 w 393"/>
                <a:gd name="T15" fmla="*/ 90 h 110"/>
                <a:gd name="T16" fmla="*/ 375 w 393"/>
                <a:gd name="T17" fmla="*/ 100 h 110"/>
                <a:gd name="T18" fmla="*/ 0 w 393"/>
                <a:gd name="T19" fmla="*/ 100 h 110"/>
                <a:gd name="T20" fmla="*/ 0 w 393"/>
                <a:gd name="T21" fmla="*/ 110 h 110"/>
                <a:gd name="T22" fmla="*/ 375 w 393"/>
                <a:gd name="T23" fmla="*/ 110 h 110"/>
                <a:gd name="T24" fmla="*/ 393 w 393"/>
                <a:gd name="T25" fmla="*/ 110 h 110"/>
                <a:gd name="T26" fmla="*/ 393 w 393"/>
                <a:gd name="T27" fmla="*/ 100 h 110"/>
                <a:gd name="T28" fmla="*/ 393 w 393"/>
                <a:gd name="T29" fmla="*/ 90 h 110"/>
                <a:gd name="T30" fmla="*/ 393 w 393"/>
                <a:gd name="T31" fmla="*/ 22 h 110"/>
                <a:gd name="T32" fmla="*/ 393 w 393"/>
                <a:gd name="T33" fmla="*/ 11 h 110"/>
                <a:gd name="T34" fmla="*/ 393 w 393"/>
                <a:gd name="T35" fmla="*/ 0 h 110"/>
                <a:gd name="T36" fmla="*/ 375 w 393"/>
                <a:gd name="T3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110">
                  <a:moveTo>
                    <a:pt x="37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375" y="11"/>
                  </a:lnTo>
                  <a:lnTo>
                    <a:pt x="375" y="22"/>
                  </a:lnTo>
                  <a:lnTo>
                    <a:pt x="18" y="22"/>
                  </a:lnTo>
                  <a:lnTo>
                    <a:pt x="18" y="90"/>
                  </a:lnTo>
                  <a:lnTo>
                    <a:pt x="375" y="90"/>
                  </a:lnTo>
                  <a:lnTo>
                    <a:pt x="375" y="100"/>
                  </a:lnTo>
                  <a:lnTo>
                    <a:pt x="0" y="100"/>
                  </a:lnTo>
                  <a:lnTo>
                    <a:pt x="0" y="110"/>
                  </a:lnTo>
                  <a:lnTo>
                    <a:pt x="375" y="110"/>
                  </a:lnTo>
                  <a:lnTo>
                    <a:pt x="393" y="110"/>
                  </a:lnTo>
                  <a:lnTo>
                    <a:pt x="393" y="100"/>
                  </a:lnTo>
                  <a:lnTo>
                    <a:pt x="393" y="90"/>
                  </a:lnTo>
                  <a:lnTo>
                    <a:pt x="393" y="22"/>
                  </a:lnTo>
                  <a:lnTo>
                    <a:pt x="393" y="11"/>
                  </a:lnTo>
                  <a:lnTo>
                    <a:pt x="393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1700334" y="5719981"/>
              <a:ext cx="582163" cy="122268"/>
            </a:xfrm>
            <a:custGeom>
              <a:avLst/>
              <a:gdLst>
                <a:gd name="T0" fmla="*/ 399 w 419"/>
                <a:gd name="T1" fmla="*/ 0 h 88"/>
                <a:gd name="T2" fmla="*/ 0 w 419"/>
                <a:gd name="T3" fmla="*/ 0 h 88"/>
                <a:gd name="T4" fmla="*/ 0 w 419"/>
                <a:gd name="T5" fmla="*/ 9 h 88"/>
                <a:gd name="T6" fmla="*/ 399 w 419"/>
                <a:gd name="T7" fmla="*/ 9 h 88"/>
                <a:gd name="T8" fmla="*/ 399 w 419"/>
                <a:gd name="T9" fmla="*/ 17 h 88"/>
                <a:gd name="T10" fmla="*/ 19 w 419"/>
                <a:gd name="T11" fmla="*/ 17 h 88"/>
                <a:gd name="T12" fmla="*/ 19 w 419"/>
                <a:gd name="T13" fmla="*/ 72 h 88"/>
                <a:gd name="T14" fmla="*/ 399 w 419"/>
                <a:gd name="T15" fmla="*/ 72 h 88"/>
                <a:gd name="T16" fmla="*/ 399 w 419"/>
                <a:gd name="T17" fmla="*/ 80 h 88"/>
                <a:gd name="T18" fmla="*/ 0 w 419"/>
                <a:gd name="T19" fmla="*/ 80 h 88"/>
                <a:gd name="T20" fmla="*/ 0 w 419"/>
                <a:gd name="T21" fmla="*/ 88 h 88"/>
                <a:gd name="T22" fmla="*/ 399 w 419"/>
                <a:gd name="T23" fmla="*/ 88 h 88"/>
                <a:gd name="T24" fmla="*/ 419 w 419"/>
                <a:gd name="T25" fmla="*/ 88 h 88"/>
                <a:gd name="T26" fmla="*/ 419 w 419"/>
                <a:gd name="T27" fmla="*/ 80 h 88"/>
                <a:gd name="T28" fmla="*/ 419 w 419"/>
                <a:gd name="T29" fmla="*/ 72 h 88"/>
                <a:gd name="T30" fmla="*/ 419 w 419"/>
                <a:gd name="T31" fmla="*/ 17 h 88"/>
                <a:gd name="T32" fmla="*/ 419 w 419"/>
                <a:gd name="T33" fmla="*/ 9 h 88"/>
                <a:gd name="T34" fmla="*/ 419 w 419"/>
                <a:gd name="T35" fmla="*/ 0 h 88"/>
                <a:gd name="T36" fmla="*/ 399 w 419"/>
                <a:gd name="T3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88">
                  <a:moveTo>
                    <a:pt x="399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99" y="9"/>
                  </a:lnTo>
                  <a:lnTo>
                    <a:pt x="399" y="17"/>
                  </a:lnTo>
                  <a:lnTo>
                    <a:pt x="19" y="17"/>
                  </a:lnTo>
                  <a:lnTo>
                    <a:pt x="19" y="72"/>
                  </a:lnTo>
                  <a:lnTo>
                    <a:pt x="399" y="72"/>
                  </a:lnTo>
                  <a:lnTo>
                    <a:pt x="399" y="80"/>
                  </a:lnTo>
                  <a:lnTo>
                    <a:pt x="0" y="80"/>
                  </a:lnTo>
                  <a:lnTo>
                    <a:pt x="0" y="88"/>
                  </a:lnTo>
                  <a:lnTo>
                    <a:pt x="399" y="88"/>
                  </a:lnTo>
                  <a:lnTo>
                    <a:pt x="419" y="88"/>
                  </a:lnTo>
                  <a:lnTo>
                    <a:pt x="419" y="80"/>
                  </a:lnTo>
                  <a:lnTo>
                    <a:pt x="419" y="72"/>
                  </a:lnTo>
                  <a:lnTo>
                    <a:pt x="419" y="17"/>
                  </a:lnTo>
                  <a:lnTo>
                    <a:pt x="419" y="9"/>
                  </a:lnTo>
                  <a:lnTo>
                    <a:pt x="419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2396429" y="5854754"/>
              <a:ext cx="546038" cy="130604"/>
            </a:xfrm>
            <a:custGeom>
              <a:avLst/>
              <a:gdLst>
                <a:gd name="T0" fmla="*/ 375 w 393"/>
                <a:gd name="T1" fmla="*/ 0 h 94"/>
                <a:gd name="T2" fmla="*/ 0 w 393"/>
                <a:gd name="T3" fmla="*/ 0 h 94"/>
                <a:gd name="T4" fmla="*/ 0 w 393"/>
                <a:gd name="T5" fmla="*/ 9 h 94"/>
                <a:gd name="T6" fmla="*/ 375 w 393"/>
                <a:gd name="T7" fmla="*/ 9 h 94"/>
                <a:gd name="T8" fmla="*/ 375 w 393"/>
                <a:gd name="T9" fmla="*/ 18 h 94"/>
                <a:gd name="T10" fmla="*/ 18 w 393"/>
                <a:gd name="T11" fmla="*/ 18 h 94"/>
                <a:gd name="T12" fmla="*/ 18 w 393"/>
                <a:gd name="T13" fmla="*/ 77 h 94"/>
                <a:gd name="T14" fmla="*/ 375 w 393"/>
                <a:gd name="T15" fmla="*/ 77 h 94"/>
                <a:gd name="T16" fmla="*/ 375 w 393"/>
                <a:gd name="T17" fmla="*/ 85 h 94"/>
                <a:gd name="T18" fmla="*/ 0 w 393"/>
                <a:gd name="T19" fmla="*/ 85 h 94"/>
                <a:gd name="T20" fmla="*/ 0 w 393"/>
                <a:gd name="T21" fmla="*/ 94 h 94"/>
                <a:gd name="T22" fmla="*/ 375 w 393"/>
                <a:gd name="T23" fmla="*/ 94 h 94"/>
                <a:gd name="T24" fmla="*/ 393 w 393"/>
                <a:gd name="T25" fmla="*/ 94 h 94"/>
                <a:gd name="T26" fmla="*/ 393 w 393"/>
                <a:gd name="T27" fmla="*/ 85 h 94"/>
                <a:gd name="T28" fmla="*/ 393 w 393"/>
                <a:gd name="T29" fmla="*/ 77 h 94"/>
                <a:gd name="T30" fmla="*/ 393 w 393"/>
                <a:gd name="T31" fmla="*/ 18 h 94"/>
                <a:gd name="T32" fmla="*/ 393 w 393"/>
                <a:gd name="T33" fmla="*/ 9 h 94"/>
                <a:gd name="T34" fmla="*/ 393 w 393"/>
                <a:gd name="T35" fmla="*/ 0 h 94"/>
                <a:gd name="T36" fmla="*/ 375 w 393"/>
                <a:gd name="T3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94">
                  <a:moveTo>
                    <a:pt x="375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5" y="9"/>
                  </a:lnTo>
                  <a:lnTo>
                    <a:pt x="375" y="18"/>
                  </a:lnTo>
                  <a:lnTo>
                    <a:pt x="18" y="18"/>
                  </a:lnTo>
                  <a:lnTo>
                    <a:pt x="18" y="77"/>
                  </a:lnTo>
                  <a:lnTo>
                    <a:pt x="375" y="77"/>
                  </a:lnTo>
                  <a:lnTo>
                    <a:pt x="375" y="85"/>
                  </a:lnTo>
                  <a:lnTo>
                    <a:pt x="0" y="85"/>
                  </a:lnTo>
                  <a:lnTo>
                    <a:pt x="0" y="94"/>
                  </a:lnTo>
                  <a:lnTo>
                    <a:pt x="375" y="94"/>
                  </a:lnTo>
                  <a:lnTo>
                    <a:pt x="393" y="94"/>
                  </a:lnTo>
                  <a:lnTo>
                    <a:pt x="393" y="85"/>
                  </a:lnTo>
                  <a:lnTo>
                    <a:pt x="393" y="77"/>
                  </a:lnTo>
                  <a:lnTo>
                    <a:pt x="393" y="18"/>
                  </a:lnTo>
                  <a:lnTo>
                    <a:pt x="393" y="9"/>
                  </a:lnTo>
                  <a:lnTo>
                    <a:pt x="393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2396429" y="5746380"/>
              <a:ext cx="582163" cy="105595"/>
            </a:xfrm>
            <a:custGeom>
              <a:avLst/>
              <a:gdLst>
                <a:gd name="T0" fmla="*/ 400 w 419"/>
                <a:gd name="T1" fmla="*/ 0 h 76"/>
                <a:gd name="T2" fmla="*/ 0 w 419"/>
                <a:gd name="T3" fmla="*/ 0 h 76"/>
                <a:gd name="T4" fmla="*/ 0 w 419"/>
                <a:gd name="T5" fmla="*/ 8 h 76"/>
                <a:gd name="T6" fmla="*/ 400 w 419"/>
                <a:gd name="T7" fmla="*/ 8 h 76"/>
                <a:gd name="T8" fmla="*/ 400 w 419"/>
                <a:gd name="T9" fmla="*/ 15 h 76"/>
                <a:gd name="T10" fmla="*/ 19 w 419"/>
                <a:gd name="T11" fmla="*/ 15 h 76"/>
                <a:gd name="T12" fmla="*/ 19 w 419"/>
                <a:gd name="T13" fmla="*/ 62 h 76"/>
                <a:gd name="T14" fmla="*/ 400 w 419"/>
                <a:gd name="T15" fmla="*/ 62 h 76"/>
                <a:gd name="T16" fmla="*/ 400 w 419"/>
                <a:gd name="T17" fmla="*/ 69 h 76"/>
                <a:gd name="T18" fmla="*/ 0 w 419"/>
                <a:gd name="T19" fmla="*/ 69 h 76"/>
                <a:gd name="T20" fmla="*/ 0 w 419"/>
                <a:gd name="T21" fmla="*/ 76 h 76"/>
                <a:gd name="T22" fmla="*/ 400 w 419"/>
                <a:gd name="T23" fmla="*/ 76 h 76"/>
                <a:gd name="T24" fmla="*/ 419 w 419"/>
                <a:gd name="T25" fmla="*/ 76 h 76"/>
                <a:gd name="T26" fmla="*/ 419 w 419"/>
                <a:gd name="T27" fmla="*/ 69 h 76"/>
                <a:gd name="T28" fmla="*/ 419 w 419"/>
                <a:gd name="T29" fmla="*/ 62 h 76"/>
                <a:gd name="T30" fmla="*/ 419 w 419"/>
                <a:gd name="T31" fmla="*/ 15 h 76"/>
                <a:gd name="T32" fmla="*/ 419 w 419"/>
                <a:gd name="T33" fmla="*/ 8 h 76"/>
                <a:gd name="T34" fmla="*/ 419 w 419"/>
                <a:gd name="T35" fmla="*/ 0 h 76"/>
                <a:gd name="T36" fmla="*/ 400 w 419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76">
                  <a:moveTo>
                    <a:pt x="40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00" y="8"/>
                  </a:lnTo>
                  <a:lnTo>
                    <a:pt x="400" y="15"/>
                  </a:lnTo>
                  <a:lnTo>
                    <a:pt x="19" y="15"/>
                  </a:lnTo>
                  <a:lnTo>
                    <a:pt x="19" y="62"/>
                  </a:lnTo>
                  <a:lnTo>
                    <a:pt x="400" y="62"/>
                  </a:lnTo>
                  <a:lnTo>
                    <a:pt x="400" y="69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400" y="76"/>
                  </a:lnTo>
                  <a:lnTo>
                    <a:pt x="419" y="76"/>
                  </a:lnTo>
                  <a:lnTo>
                    <a:pt x="419" y="69"/>
                  </a:lnTo>
                  <a:lnTo>
                    <a:pt x="419" y="62"/>
                  </a:lnTo>
                  <a:lnTo>
                    <a:pt x="419" y="15"/>
                  </a:lnTo>
                  <a:lnTo>
                    <a:pt x="419" y="8"/>
                  </a:lnTo>
                  <a:lnTo>
                    <a:pt x="419" y="0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2338074" y="5617165"/>
              <a:ext cx="546038" cy="129216"/>
            </a:xfrm>
            <a:custGeom>
              <a:avLst/>
              <a:gdLst>
                <a:gd name="T0" fmla="*/ 375 w 393"/>
                <a:gd name="T1" fmla="*/ 0 h 93"/>
                <a:gd name="T2" fmla="*/ 0 w 393"/>
                <a:gd name="T3" fmla="*/ 0 h 93"/>
                <a:gd name="T4" fmla="*/ 0 w 393"/>
                <a:gd name="T5" fmla="*/ 9 h 93"/>
                <a:gd name="T6" fmla="*/ 375 w 393"/>
                <a:gd name="T7" fmla="*/ 9 h 93"/>
                <a:gd name="T8" fmla="*/ 375 w 393"/>
                <a:gd name="T9" fmla="*/ 18 h 93"/>
                <a:gd name="T10" fmla="*/ 19 w 393"/>
                <a:gd name="T11" fmla="*/ 18 h 93"/>
                <a:gd name="T12" fmla="*/ 19 w 393"/>
                <a:gd name="T13" fmla="*/ 76 h 93"/>
                <a:gd name="T14" fmla="*/ 375 w 393"/>
                <a:gd name="T15" fmla="*/ 76 h 93"/>
                <a:gd name="T16" fmla="*/ 375 w 393"/>
                <a:gd name="T17" fmla="*/ 84 h 93"/>
                <a:gd name="T18" fmla="*/ 0 w 393"/>
                <a:gd name="T19" fmla="*/ 84 h 93"/>
                <a:gd name="T20" fmla="*/ 0 w 393"/>
                <a:gd name="T21" fmla="*/ 93 h 93"/>
                <a:gd name="T22" fmla="*/ 375 w 393"/>
                <a:gd name="T23" fmla="*/ 93 h 93"/>
                <a:gd name="T24" fmla="*/ 393 w 393"/>
                <a:gd name="T25" fmla="*/ 93 h 93"/>
                <a:gd name="T26" fmla="*/ 393 w 393"/>
                <a:gd name="T27" fmla="*/ 84 h 93"/>
                <a:gd name="T28" fmla="*/ 393 w 393"/>
                <a:gd name="T29" fmla="*/ 76 h 93"/>
                <a:gd name="T30" fmla="*/ 393 w 393"/>
                <a:gd name="T31" fmla="*/ 18 h 93"/>
                <a:gd name="T32" fmla="*/ 393 w 393"/>
                <a:gd name="T33" fmla="*/ 9 h 93"/>
                <a:gd name="T34" fmla="*/ 393 w 393"/>
                <a:gd name="T35" fmla="*/ 0 h 93"/>
                <a:gd name="T36" fmla="*/ 375 w 393"/>
                <a:gd name="T3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93">
                  <a:moveTo>
                    <a:pt x="375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5" y="9"/>
                  </a:lnTo>
                  <a:lnTo>
                    <a:pt x="375" y="18"/>
                  </a:lnTo>
                  <a:lnTo>
                    <a:pt x="19" y="18"/>
                  </a:lnTo>
                  <a:lnTo>
                    <a:pt x="19" y="76"/>
                  </a:lnTo>
                  <a:lnTo>
                    <a:pt x="375" y="76"/>
                  </a:lnTo>
                  <a:lnTo>
                    <a:pt x="375" y="84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375" y="93"/>
                  </a:lnTo>
                  <a:lnTo>
                    <a:pt x="393" y="93"/>
                  </a:lnTo>
                  <a:lnTo>
                    <a:pt x="393" y="84"/>
                  </a:lnTo>
                  <a:lnTo>
                    <a:pt x="393" y="76"/>
                  </a:lnTo>
                  <a:lnTo>
                    <a:pt x="393" y="18"/>
                  </a:lnTo>
                  <a:lnTo>
                    <a:pt x="393" y="9"/>
                  </a:lnTo>
                  <a:lnTo>
                    <a:pt x="393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2338074" y="5510181"/>
              <a:ext cx="582163" cy="105595"/>
            </a:xfrm>
            <a:custGeom>
              <a:avLst/>
              <a:gdLst>
                <a:gd name="T0" fmla="*/ 400 w 419"/>
                <a:gd name="T1" fmla="*/ 0 h 76"/>
                <a:gd name="T2" fmla="*/ 0 w 419"/>
                <a:gd name="T3" fmla="*/ 0 h 76"/>
                <a:gd name="T4" fmla="*/ 0 w 419"/>
                <a:gd name="T5" fmla="*/ 7 h 76"/>
                <a:gd name="T6" fmla="*/ 400 w 419"/>
                <a:gd name="T7" fmla="*/ 7 h 76"/>
                <a:gd name="T8" fmla="*/ 400 w 419"/>
                <a:gd name="T9" fmla="*/ 15 h 76"/>
                <a:gd name="T10" fmla="*/ 20 w 419"/>
                <a:gd name="T11" fmla="*/ 15 h 76"/>
                <a:gd name="T12" fmla="*/ 20 w 419"/>
                <a:gd name="T13" fmla="*/ 62 h 76"/>
                <a:gd name="T14" fmla="*/ 400 w 419"/>
                <a:gd name="T15" fmla="*/ 62 h 76"/>
                <a:gd name="T16" fmla="*/ 400 w 419"/>
                <a:gd name="T17" fmla="*/ 69 h 76"/>
                <a:gd name="T18" fmla="*/ 0 w 419"/>
                <a:gd name="T19" fmla="*/ 69 h 76"/>
                <a:gd name="T20" fmla="*/ 0 w 419"/>
                <a:gd name="T21" fmla="*/ 76 h 76"/>
                <a:gd name="T22" fmla="*/ 400 w 419"/>
                <a:gd name="T23" fmla="*/ 76 h 76"/>
                <a:gd name="T24" fmla="*/ 419 w 419"/>
                <a:gd name="T25" fmla="*/ 76 h 76"/>
                <a:gd name="T26" fmla="*/ 419 w 419"/>
                <a:gd name="T27" fmla="*/ 69 h 76"/>
                <a:gd name="T28" fmla="*/ 419 w 419"/>
                <a:gd name="T29" fmla="*/ 62 h 76"/>
                <a:gd name="T30" fmla="*/ 419 w 419"/>
                <a:gd name="T31" fmla="*/ 15 h 76"/>
                <a:gd name="T32" fmla="*/ 419 w 419"/>
                <a:gd name="T33" fmla="*/ 7 h 76"/>
                <a:gd name="T34" fmla="*/ 419 w 419"/>
                <a:gd name="T35" fmla="*/ 0 h 76"/>
                <a:gd name="T36" fmla="*/ 400 w 419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76">
                  <a:moveTo>
                    <a:pt x="40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400" y="7"/>
                  </a:lnTo>
                  <a:lnTo>
                    <a:pt x="400" y="15"/>
                  </a:lnTo>
                  <a:lnTo>
                    <a:pt x="20" y="15"/>
                  </a:lnTo>
                  <a:lnTo>
                    <a:pt x="20" y="62"/>
                  </a:lnTo>
                  <a:lnTo>
                    <a:pt x="400" y="62"/>
                  </a:lnTo>
                  <a:lnTo>
                    <a:pt x="400" y="69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400" y="76"/>
                  </a:lnTo>
                  <a:lnTo>
                    <a:pt x="419" y="76"/>
                  </a:lnTo>
                  <a:lnTo>
                    <a:pt x="419" y="69"/>
                  </a:lnTo>
                  <a:lnTo>
                    <a:pt x="419" y="62"/>
                  </a:lnTo>
                  <a:lnTo>
                    <a:pt x="419" y="15"/>
                  </a:lnTo>
                  <a:lnTo>
                    <a:pt x="419" y="7"/>
                  </a:lnTo>
                  <a:lnTo>
                    <a:pt x="419" y="0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2396429" y="5404586"/>
              <a:ext cx="582163" cy="105595"/>
            </a:xfrm>
            <a:custGeom>
              <a:avLst/>
              <a:gdLst>
                <a:gd name="T0" fmla="*/ 400 w 419"/>
                <a:gd name="T1" fmla="*/ 0 h 76"/>
                <a:gd name="T2" fmla="*/ 0 w 419"/>
                <a:gd name="T3" fmla="*/ 0 h 76"/>
                <a:gd name="T4" fmla="*/ 0 w 419"/>
                <a:gd name="T5" fmla="*/ 7 h 76"/>
                <a:gd name="T6" fmla="*/ 400 w 419"/>
                <a:gd name="T7" fmla="*/ 7 h 76"/>
                <a:gd name="T8" fmla="*/ 400 w 419"/>
                <a:gd name="T9" fmla="*/ 15 h 76"/>
                <a:gd name="T10" fmla="*/ 19 w 419"/>
                <a:gd name="T11" fmla="*/ 15 h 76"/>
                <a:gd name="T12" fmla="*/ 19 w 419"/>
                <a:gd name="T13" fmla="*/ 62 h 76"/>
                <a:gd name="T14" fmla="*/ 400 w 419"/>
                <a:gd name="T15" fmla="*/ 62 h 76"/>
                <a:gd name="T16" fmla="*/ 400 w 419"/>
                <a:gd name="T17" fmla="*/ 69 h 76"/>
                <a:gd name="T18" fmla="*/ 0 w 419"/>
                <a:gd name="T19" fmla="*/ 69 h 76"/>
                <a:gd name="T20" fmla="*/ 0 w 419"/>
                <a:gd name="T21" fmla="*/ 76 h 76"/>
                <a:gd name="T22" fmla="*/ 400 w 419"/>
                <a:gd name="T23" fmla="*/ 76 h 76"/>
                <a:gd name="T24" fmla="*/ 419 w 419"/>
                <a:gd name="T25" fmla="*/ 76 h 76"/>
                <a:gd name="T26" fmla="*/ 419 w 419"/>
                <a:gd name="T27" fmla="*/ 69 h 76"/>
                <a:gd name="T28" fmla="*/ 419 w 419"/>
                <a:gd name="T29" fmla="*/ 62 h 76"/>
                <a:gd name="T30" fmla="*/ 419 w 419"/>
                <a:gd name="T31" fmla="*/ 15 h 76"/>
                <a:gd name="T32" fmla="*/ 419 w 419"/>
                <a:gd name="T33" fmla="*/ 7 h 76"/>
                <a:gd name="T34" fmla="*/ 419 w 419"/>
                <a:gd name="T35" fmla="*/ 0 h 76"/>
                <a:gd name="T36" fmla="*/ 400 w 419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76">
                  <a:moveTo>
                    <a:pt x="40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400" y="7"/>
                  </a:lnTo>
                  <a:lnTo>
                    <a:pt x="400" y="15"/>
                  </a:lnTo>
                  <a:lnTo>
                    <a:pt x="19" y="15"/>
                  </a:lnTo>
                  <a:lnTo>
                    <a:pt x="19" y="62"/>
                  </a:lnTo>
                  <a:lnTo>
                    <a:pt x="400" y="62"/>
                  </a:lnTo>
                  <a:lnTo>
                    <a:pt x="400" y="69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400" y="76"/>
                  </a:lnTo>
                  <a:lnTo>
                    <a:pt x="419" y="76"/>
                  </a:lnTo>
                  <a:lnTo>
                    <a:pt x="419" y="69"/>
                  </a:lnTo>
                  <a:lnTo>
                    <a:pt x="419" y="62"/>
                  </a:lnTo>
                  <a:lnTo>
                    <a:pt x="419" y="15"/>
                  </a:lnTo>
                  <a:lnTo>
                    <a:pt x="419" y="7"/>
                  </a:lnTo>
                  <a:lnTo>
                    <a:pt x="419" y="0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3117532" y="5867259"/>
              <a:ext cx="546038" cy="130604"/>
            </a:xfrm>
            <a:custGeom>
              <a:avLst/>
              <a:gdLst>
                <a:gd name="T0" fmla="*/ 375 w 393"/>
                <a:gd name="T1" fmla="*/ 0 h 94"/>
                <a:gd name="T2" fmla="*/ 0 w 393"/>
                <a:gd name="T3" fmla="*/ 0 h 94"/>
                <a:gd name="T4" fmla="*/ 0 w 393"/>
                <a:gd name="T5" fmla="*/ 9 h 94"/>
                <a:gd name="T6" fmla="*/ 375 w 393"/>
                <a:gd name="T7" fmla="*/ 9 h 94"/>
                <a:gd name="T8" fmla="*/ 375 w 393"/>
                <a:gd name="T9" fmla="*/ 18 h 94"/>
                <a:gd name="T10" fmla="*/ 18 w 393"/>
                <a:gd name="T11" fmla="*/ 18 h 94"/>
                <a:gd name="T12" fmla="*/ 18 w 393"/>
                <a:gd name="T13" fmla="*/ 77 h 94"/>
                <a:gd name="T14" fmla="*/ 375 w 393"/>
                <a:gd name="T15" fmla="*/ 77 h 94"/>
                <a:gd name="T16" fmla="*/ 375 w 393"/>
                <a:gd name="T17" fmla="*/ 85 h 94"/>
                <a:gd name="T18" fmla="*/ 0 w 393"/>
                <a:gd name="T19" fmla="*/ 85 h 94"/>
                <a:gd name="T20" fmla="*/ 0 w 393"/>
                <a:gd name="T21" fmla="*/ 94 h 94"/>
                <a:gd name="T22" fmla="*/ 375 w 393"/>
                <a:gd name="T23" fmla="*/ 94 h 94"/>
                <a:gd name="T24" fmla="*/ 393 w 393"/>
                <a:gd name="T25" fmla="*/ 94 h 94"/>
                <a:gd name="T26" fmla="*/ 393 w 393"/>
                <a:gd name="T27" fmla="*/ 85 h 94"/>
                <a:gd name="T28" fmla="*/ 393 w 393"/>
                <a:gd name="T29" fmla="*/ 77 h 94"/>
                <a:gd name="T30" fmla="*/ 393 w 393"/>
                <a:gd name="T31" fmla="*/ 18 h 94"/>
                <a:gd name="T32" fmla="*/ 393 w 393"/>
                <a:gd name="T33" fmla="*/ 9 h 94"/>
                <a:gd name="T34" fmla="*/ 393 w 393"/>
                <a:gd name="T35" fmla="*/ 0 h 94"/>
                <a:gd name="T36" fmla="*/ 375 w 393"/>
                <a:gd name="T3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94">
                  <a:moveTo>
                    <a:pt x="375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5" y="9"/>
                  </a:lnTo>
                  <a:lnTo>
                    <a:pt x="375" y="18"/>
                  </a:lnTo>
                  <a:lnTo>
                    <a:pt x="18" y="18"/>
                  </a:lnTo>
                  <a:lnTo>
                    <a:pt x="18" y="77"/>
                  </a:lnTo>
                  <a:lnTo>
                    <a:pt x="375" y="77"/>
                  </a:lnTo>
                  <a:lnTo>
                    <a:pt x="375" y="85"/>
                  </a:lnTo>
                  <a:lnTo>
                    <a:pt x="0" y="85"/>
                  </a:lnTo>
                  <a:lnTo>
                    <a:pt x="0" y="94"/>
                  </a:lnTo>
                  <a:lnTo>
                    <a:pt x="375" y="94"/>
                  </a:lnTo>
                  <a:lnTo>
                    <a:pt x="393" y="94"/>
                  </a:lnTo>
                  <a:lnTo>
                    <a:pt x="393" y="85"/>
                  </a:lnTo>
                  <a:lnTo>
                    <a:pt x="393" y="77"/>
                  </a:lnTo>
                  <a:lnTo>
                    <a:pt x="393" y="18"/>
                  </a:lnTo>
                  <a:lnTo>
                    <a:pt x="393" y="9"/>
                  </a:lnTo>
                  <a:lnTo>
                    <a:pt x="393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3117532" y="5758885"/>
              <a:ext cx="582163" cy="105595"/>
            </a:xfrm>
            <a:custGeom>
              <a:avLst/>
              <a:gdLst>
                <a:gd name="T0" fmla="*/ 398 w 419"/>
                <a:gd name="T1" fmla="*/ 0 h 76"/>
                <a:gd name="T2" fmla="*/ 0 w 419"/>
                <a:gd name="T3" fmla="*/ 0 h 76"/>
                <a:gd name="T4" fmla="*/ 0 w 419"/>
                <a:gd name="T5" fmla="*/ 8 h 76"/>
                <a:gd name="T6" fmla="*/ 398 w 419"/>
                <a:gd name="T7" fmla="*/ 8 h 76"/>
                <a:gd name="T8" fmla="*/ 398 w 419"/>
                <a:gd name="T9" fmla="*/ 15 h 76"/>
                <a:gd name="T10" fmla="*/ 19 w 419"/>
                <a:gd name="T11" fmla="*/ 15 h 76"/>
                <a:gd name="T12" fmla="*/ 19 w 419"/>
                <a:gd name="T13" fmla="*/ 62 h 76"/>
                <a:gd name="T14" fmla="*/ 398 w 419"/>
                <a:gd name="T15" fmla="*/ 62 h 76"/>
                <a:gd name="T16" fmla="*/ 398 w 419"/>
                <a:gd name="T17" fmla="*/ 69 h 76"/>
                <a:gd name="T18" fmla="*/ 0 w 419"/>
                <a:gd name="T19" fmla="*/ 69 h 76"/>
                <a:gd name="T20" fmla="*/ 0 w 419"/>
                <a:gd name="T21" fmla="*/ 76 h 76"/>
                <a:gd name="T22" fmla="*/ 398 w 419"/>
                <a:gd name="T23" fmla="*/ 76 h 76"/>
                <a:gd name="T24" fmla="*/ 419 w 419"/>
                <a:gd name="T25" fmla="*/ 76 h 76"/>
                <a:gd name="T26" fmla="*/ 419 w 419"/>
                <a:gd name="T27" fmla="*/ 69 h 76"/>
                <a:gd name="T28" fmla="*/ 419 w 419"/>
                <a:gd name="T29" fmla="*/ 62 h 76"/>
                <a:gd name="T30" fmla="*/ 419 w 419"/>
                <a:gd name="T31" fmla="*/ 15 h 76"/>
                <a:gd name="T32" fmla="*/ 419 w 419"/>
                <a:gd name="T33" fmla="*/ 8 h 76"/>
                <a:gd name="T34" fmla="*/ 419 w 419"/>
                <a:gd name="T35" fmla="*/ 0 h 76"/>
                <a:gd name="T36" fmla="*/ 398 w 419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76">
                  <a:moveTo>
                    <a:pt x="398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398" y="8"/>
                  </a:lnTo>
                  <a:lnTo>
                    <a:pt x="398" y="15"/>
                  </a:lnTo>
                  <a:lnTo>
                    <a:pt x="19" y="15"/>
                  </a:lnTo>
                  <a:lnTo>
                    <a:pt x="19" y="62"/>
                  </a:lnTo>
                  <a:lnTo>
                    <a:pt x="398" y="62"/>
                  </a:lnTo>
                  <a:lnTo>
                    <a:pt x="398" y="69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398" y="76"/>
                  </a:lnTo>
                  <a:lnTo>
                    <a:pt x="419" y="76"/>
                  </a:lnTo>
                  <a:lnTo>
                    <a:pt x="419" y="69"/>
                  </a:lnTo>
                  <a:lnTo>
                    <a:pt x="419" y="62"/>
                  </a:lnTo>
                  <a:lnTo>
                    <a:pt x="419" y="15"/>
                  </a:lnTo>
                  <a:lnTo>
                    <a:pt x="419" y="8"/>
                  </a:lnTo>
                  <a:lnTo>
                    <a:pt x="419" y="0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3057788" y="5629670"/>
              <a:ext cx="546038" cy="129216"/>
            </a:xfrm>
            <a:custGeom>
              <a:avLst/>
              <a:gdLst>
                <a:gd name="T0" fmla="*/ 375 w 393"/>
                <a:gd name="T1" fmla="*/ 0 h 93"/>
                <a:gd name="T2" fmla="*/ 0 w 393"/>
                <a:gd name="T3" fmla="*/ 0 h 93"/>
                <a:gd name="T4" fmla="*/ 0 w 393"/>
                <a:gd name="T5" fmla="*/ 9 h 93"/>
                <a:gd name="T6" fmla="*/ 375 w 393"/>
                <a:gd name="T7" fmla="*/ 9 h 93"/>
                <a:gd name="T8" fmla="*/ 375 w 393"/>
                <a:gd name="T9" fmla="*/ 18 h 93"/>
                <a:gd name="T10" fmla="*/ 18 w 393"/>
                <a:gd name="T11" fmla="*/ 18 h 93"/>
                <a:gd name="T12" fmla="*/ 18 w 393"/>
                <a:gd name="T13" fmla="*/ 76 h 93"/>
                <a:gd name="T14" fmla="*/ 375 w 393"/>
                <a:gd name="T15" fmla="*/ 76 h 93"/>
                <a:gd name="T16" fmla="*/ 375 w 393"/>
                <a:gd name="T17" fmla="*/ 84 h 93"/>
                <a:gd name="T18" fmla="*/ 0 w 393"/>
                <a:gd name="T19" fmla="*/ 84 h 93"/>
                <a:gd name="T20" fmla="*/ 0 w 393"/>
                <a:gd name="T21" fmla="*/ 93 h 93"/>
                <a:gd name="T22" fmla="*/ 375 w 393"/>
                <a:gd name="T23" fmla="*/ 93 h 93"/>
                <a:gd name="T24" fmla="*/ 393 w 393"/>
                <a:gd name="T25" fmla="*/ 93 h 93"/>
                <a:gd name="T26" fmla="*/ 393 w 393"/>
                <a:gd name="T27" fmla="*/ 84 h 93"/>
                <a:gd name="T28" fmla="*/ 393 w 393"/>
                <a:gd name="T29" fmla="*/ 76 h 93"/>
                <a:gd name="T30" fmla="*/ 393 w 393"/>
                <a:gd name="T31" fmla="*/ 18 h 93"/>
                <a:gd name="T32" fmla="*/ 393 w 393"/>
                <a:gd name="T33" fmla="*/ 9 h 93"/>
                <a:gd name="T34" fmla="*/ 393 w 393"/>
                <a:gd name="T35" fmla="*/ 0 h 93"/>
                <a:gd name="T36" fmla="*/ 375 w 393"/>
                <a:gd name="T3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93">
                  <a:moveTo>
                    <a:pt x="375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5" y="9"/>
                  </a:lnTo>
                  <a:lnTo>
                    <a:pt x="375" y="18"/>
                  </a:lnTo>
                  <a:lnTo>
                    <a:pt x="18" y="18"/>
                  </a:lnTo>
                  <a:lnTo>
                    <a:pt x="18" y="76"/>
                  </a:lnTo>
                  <a:lnTo>
                    <a:pt x="375" y="76"/>
                  </a:lnTo>
                  <a:lnTo>
                    <a:pt x="375" y="84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375" y="93"/>
                  </a:lnTo>
                  <a:lnTo>
                    <a:pt x="393" y="93"/>
                  </a:lnTo>
                  <a:lnTo>
                    <a:pt x="393" y="84"/>
                  </a:lnTo>
                  <a:lnTo>
                    <a:pt x="393" y="76"/>
                  </a:lnTo>
                  <a:lnTo>
                    <a:pt x="393" y="18"/>
                  </a:lnTo>
                  <a:lnTo>
                    <a:pt x="393" y="9"/>
                  </a:lnTo>
                  <a:lnTo>
                    <a:pt x="393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3057788" y="5522685"/>
              <a:ext cx="582163" cy="105595"/>
            </a:xfrm>
            <a:custGeom>
              <a:avLst/>
              <a:gdLst>
                <a:gd name="T0" fmla="*/ 400 w 419"/>
                <a:gd name="T1" fmla="*/ 0 h 76"/>
                <a:gd name="T2" fmla="*/ 0 w 419"/>
                <a:gd name="T3" fmla="*/ 0 h 76"/>
                <a:gd name="T4" fmla="*/ 0 w 419"/>
                <a:gd name="T5" fmla="*/ 7 h 76"/>
                <a:gd name="T6" fmla="*/ 400 w 419"/>
                <a:gd name="T7" fmla="*/ 7 h 76"/>
                <a:gd name="T8" fmla="*/ 400 w 419"/>
                <a:gd name="T9" fmla="*/ 15 h 76"/>
                <a:gd name="T10" fmla="*/ 19 w 419"/>
                <a:gd name="T11" fmla="*/ 15 h 76"/>
                <a:gd name="T12" fmla="*/ 19 w 419"/>
                <a:gd name="T13" fmla="*/ 62 h 76"/>
                <a:gd name="T14" fmla="*/ 400 w 419"/>
                <a:gd name="T15" fmla="*/ 62 h 76"/>
                <a:gd name="T16" fmla="*/ 400 w 419"/>
                <a:gd name="T17" fmla="*/ 69 h 76"/>
                <a:gd name="T18" fmla="*/ 0 w 419"/>
                <a:gd name="T19" fmla="*/ 69 h 76"/>
                <a:gd name="T20" fmla="*/ 0 w 419"/>
                <a:gd name="T21" fmla="*/ 76 h 76"/>
                <a:gd name="T22" fmla="*/ 400 w 419"/>
                <a:gd name="T23" fmla="*/ 76 h 76"/>
                <a:gd name="T24" fmla="*/ 419 w 419"/>
                <a:gd name="T25" fmla="*/ 76 h 76"/>
                <a:gd name="T26" fmla="*/ 419 w 419"/>
                <a:gd name="T27" fmla="*/ 69 h 76"/>
                <a:gd name="T28" fmla="*/ 419 w 419"/>
                <a:gd name="T29" fmla="*/ 62 h 76"/>
                <a:gd name="T30" fmla="*/ 419 w 419"/>
                <a:gd name="T31" fmla="*/ 15 h 76"/>
                <a:gd name="T32" fmla="*/ 419 w 419"/>
                <a:gd name="T33" fmla="*/ 7 h 76"/>
                <a:gd name="T34" fmla="*/ 419 w 419"/>
                <a:gd name="T35" fmla="*/ 0 h 76"/>
                <a:gd name="T36" fmla="*/ 400 w 419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76">
                  <a:moveTo>
                    <a:pt x="40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400" y="7"/>
                  </a:lnTo>
                  <a:lnTo>
                    <a:pt x="400" y="15"/>
                  </a:lnTo>
                  <a:lnTo>
                    <a:pt x="19" y="15"/>
                  </a:lnTo>
                  <a:lnTo>
                    <a:pt x="19" y="62"/>
                  </a:lnTo>
                  <a:lnTo>
                    <a:pt x="400" y="62"/>
                  </a:lnTo>
                  <a:lnTo>
                    <a:pt x="400" y="69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400" y="76"/>
                  </a:lnTo>
                  <a:lnTo>
                    <a:pt x="419" y="76"/>
                  </a:lnTo>
                  <a:lnTo>
                    <a:pt x="419" y="69"/>
                  </a:lnTo>
                  <a:lnTo>
                    <a:pt x="419" y="62"/>
                  </a:lnTo>
                  <a:lnTo>
                    <a:pt x="419" y="15"/>
                  </a:lnTo>
                  <a:lnTo>
                    <a:pt x="419" y="7"/>
                  </a:lnTo>
                  <a:lnTo>
                    <a:pt x="419" y="0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3000822" y="5312885"/>
              <a:ext cx="580773" cy="104206"/>
            </a:xfrm>
            <a:custGeom>
              <a:avLst/>
              <a:gdLst>
                <a:gd name="T0" fmla="*/ 399 w 418"/>
                <a:gd name="T1" fmla="*/ 0 h 75"/>
                <a:gd name="T2" fmla="*/ 0 w 418"/>
                <a:gd name="T3" fmla="*/ 0 h 75"/>
                <a:gd name="T4" fmla="*/ 0 w 418"/>
                <a:gd name="T5" fmla="*/ 7 h 75"/>
                <a:gd name="T6" fmla="*/ 399 w 418"/>
                <a:gd name="T7" fmla="*/ 7 h 75"/>
                <a:gd name="T8" fmla="*/ 399 w 418"/>
                <a:gd name="T9" fmla="*/ 14 h 75"/>
                <a:gd name="T10" fmla="*/ 19 w 418"/>
                <a:gd name="T11" fmla="*/ 14 h 75"/>
                <a:gd name="T12" fmla="*/ 19 w 418"/>
                <a:gd name="T13" fmla="*/ 62 h 75"/>
                <a:gd name="T14" fmla="*/ 399 w 418"/>
                <a:gd name="T15" fmla="*/ 62 h 75"/>
                <a:gd name="T16" fmla="*/ 399 w 418"/>
                <a:gd name="T17" fmla="*/ 69 h 75"/>
                <a:gd name="T18" fmla="*/ 0 w 418"/>
                <a:gd name="T19" fmla="*/ 69 h 75"/>
                <a:gd name="T20" fmla="*/ 0 w 418"/>
                <a:gd name="T21" fmla="*/ 75 h 75"/>
                <a:gd name="T22" fmla="*/ 399 w 418"/>
                <a:gd name="T23" fmla="*/ 75 h 75"/>
                <a:gd name="T24" fmla="*/ 418 w 418"/>
                <a:gd name="T25" fmla="*/ 75 h 75"/>
                <a:gd name="T26" fmla="*/ 418 w 418"/>
                <a:gd name="T27" fmla="*/ 69 h 75"/>
                <a:gd name="T28" fmla="*/ 418 w 418"/>
                <a:gd name="T29" fmla="*/ 62 h 75"/>
                <a:gd name="T30" fmla="*/ 418 w 418"/>
                <a:gd name="T31" fmla="*/ 14 h 75"/>
                <a:gd name="T32" fmla="*/ 418 w 418"/>
                <a:gd name="T33" fmla="*/ 7 h 75"/>
                <a:gd name="T34" fmla="*/ 418 w 418"/>
                <a:gd name="T35" fmla="*/ 0 h 75"/>
                <a:gd name="T36" fmla="*/ 399 w 418"/>
                <a:gd name="T3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8" h="75">
                  <a:moveTo>
                    <a:pt x="399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399" y="7"/>
                  </a:lnTo>
                  <a:lnTo>
                    <a:pt x="399" y="14"/>
                  </a:lnTo>
                  <a:lnTo>
                    <a:pt x="19" y="14"/>
                  </a:lnTo>
                  <a:lnTo>
                    <a:pt x="19" y="62"/>
                  </a:lnTo>
                  <a:lnTo>
                    <a:pt x="399" y="62"/>
                  </a:lnTo>
                  <a:lnTo>
                    <a:pt x="399" y="69"/>
                  </a:lnTo>
                  <a:lnTo>
                    <a:pt x="0" y="69"/>
                  </a:lnTo>
                  <a:lnTo>
                    <a:pt x="0" y="75"/>
                  </a:lnTo>
                  <a:lnTo>
                    <a:pt x="399" y="75"/>
                  </a:lnTo>
                  <a:lnTo>
                    <a:pt x="418" y="75"/>
                  </a:lnTo>
                  <a:lnTo>
                    <a:pt x="418" y="69"/>
                  </a:lnTo>
                  <a:lnTo>
                    <a:pt x="418" y="62"/>
                  </a:lnTo>
                  <a:lnTo>
                    <a:pt x="418" y="14"/>
                  </a:lnTo>
                  <a:lnTo>
                    <a:pt x="418" y="7"/>
                  </a:lnTo>
                  <a:lnTo>
                    <a:pt x="418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2982760" y="4969700"/>
              <a:ext cx="582163" cy="104206"/>
            </a:xfrm>
            <a:custGeom>
              <a:avLst/>
              <a:gdLst>
                <a:gd name="T0" fmla="*/ 399 w 419"/>
                <a:gd name="T1" fmla="*/ 0 h 75"/>
                <a:gd name="T2" fmla="*/ 0 w 419"/>
                <a:gd name="T3" fmla="*/ 0 h 75"/>
                <a:gd name="T4" fmla="*/ 0 w 419"/>
                <a:gd name="T5" fmla="*/ 8 h 75"/>
                <a:gd name="T6" fmla="*/ 399 w 419"/>
                <a:gd name="T7" fmla="*/ 8 h 75"/>
                <a:gd name="T8" fmla="*/ 399 w 419"/>
                <a:gd name="T9" fmla="*/ 14 h 75"/>
                <a:gd name="T10" fmla="*/ 19 w 419"/>
                <a:gd name="T11" fmla="*/ 14 h 75"/>
                <a:gd name="T12" fmla="*/ 19 w 419"/>
                <a:gd name="T13" fmla="*/ 62 h 75"/>
                <a:gd name="T14" fmla="*/ 399 w 419"/>
                <a:gd name="T15" fmla="*/ 62 h 75"/>
                <a:gd name="T16" fmla="*/ 399 w 419"/>
                <a:gd name="T17" fmla="*/ 68 h 75"/>
                <a:gd name="T18" fmla="*/ 0 w 419"/>
                <a:gd name="T19" fmla="*/ 68 h 75"/>
                <a:gd name="T20" fmla="*/ 0 w 419"/>
                <a:gd name="T21" fmla="*/ 75 h 75"/>
                <a:gd name="T22" fmla="*/ 399 w 419"/>
                <a:gd name="T23" fmla="*/ 75 h 75"/>
                <a:gd name="T24" fmla="*/ 419 w 419"/>
                <a:gd name="T25" fmla="*/ 75 h 75"/>
                <a:gd name="T26" fmla="*/ 419 w 419"/>
                <a:gd name="T27" fmla="*/ 68 h 75"/>
                <a:gd name="T28" fmla="*/ 419 w 419"/>
                <a:gd name="T29" fmla="*/ 62 h 75"/>
                <a:gd name="T30" fmla="*/ 419 w 419"/>
                <a:gd name="T31" fmla="*/ 14 h 75"/>
                <a:gd name="T32" fmla="*/ 419 w 419"/>
                <a:gd name="T33" fmla="*/ 8 h 75"/>
                <a:gd name="T34" fmla="*/ 419 w 419"/>
                <a:gd name="T35" fmla="*/ 0 h 75"/>
                <a:gd name="T36" fmla="*/ 399 w 419"/>
                <a:gd name="T3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75">
                  <a:moveTo>
                    <a:pt x="399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399" y="8"/>
                  </a:lnTo>
                  <a:lnTo>
                    <a:pt x="399" y="14"/>
                  </a:lnTo>
                  <a:lnTo>
                    <a:pt x="19" y="14"/>
                  </a:lnTo>
                  <a:lnTo>
                    <a:pt x="19" y="62"/>
                  </a:lnTo>
                  <a:lnTo>
                    <a:pt x="399" y="62"/>
                  </a:lnTo>
                  <a:lnTo>
                    <a:pt x="399" y="68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399" y="75"/>
                  </a:lnTo>
                  <a:lnTo>
                    <a:pt x="419" y="75"/>
                  </a:lnTo>
                  <a:lnTo>
                    <a:pt x="419" y="68"/>
                  </a:lnTo>
                  <a:lnTo>
                    <a:pt x="419" y="62"/>
                  </a:lnTo>
                  <a:lnTo>
                    <a:pt x="419" y="14"/>
                  </a:lnTo>
                  <a:lnTo>
                    <a:pt x="419" y="8"/>
                  </a:lnTo>
                  <a:lnTo>
                    <a:pt x="419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2942466" y="5182280"/>
              <a:ext cx="544648" cy="130604"/>
            </a:xfrm>
            <a:custGeom>
              <a:avLst/>
              <a:gdLst>
                <a:gd name="T0" fmla="*/ 374 w 392"/>
                <a:gd name="T1" fmla="*/ 0 h 94"/>
                <a:gd name="T2" fmla="*/ 0 w 392"/>
                <a:gd name="T3" fmla="*/ 0 h 94"/>
                <a:gd name="T4" fmla="*/ 0 w 392"/>
                <a:gd name="T5" fmla="*/ 9 h 94"/>
                <a:gd name="T6" fmla="*/ 374 w 392"/>
                <a:gd name="T7" fmla="*/ 9 h 94"/>
                <a:gd name="T8" fmla="*/ 374 w 392"/>
                <a:gd name="T9" fmla="*/ 18 h 94"/>
                <a:gd name="T10" fmla="*/ 18 w 392"/>
                <a:gd name="T11" fmla="*/ 18 h 94"/>
                <a:gd name="T12" fmla="*/ 18 w 392"/>
                <a:gd name="T13" fmla="*/ 77 h 94"/>
                <a:gd name="T14" fmla="*/ 374 w 392"/>
                <a:gd name="T15" fmla="*/ 77 h 94"/>
                <a:gd name="T16" fmla="*/ 374 w 392"/>
                <a:gd name="T17" fmla="*/ 85 h 94"/>
                <a:gd name="T18" fmla="*/ 0 w 392"/>
                <a:gd name="T19" fmla="*/ 85 h 94"/>
                <a:gd name="T20" fmla="*/ 0 w 392"/>
                <a:gd name="T21" fmla="*/ 94 h 94"/>
                <a:gd name="T22" fmla="*/ 374 w 392"/>
                <a:gd name="T23" fmla="*/ 94 h 94"/>
                <a:gd name="T24" fmla="*/ 392 w 392"/>
                <a:gd name="T25" fmla="*/ 94 h 94"/>
                <a:gd name="T26" fmla="*/ 392 w 392"/>
                <a:gd name="T27" fmla="*/ 85 h 94"/>
                <a:gd name="T28" fmla="*/ 392 w 392"/>
                <a:gd name="T29" fmla="*/ 77 h 94"/>
                <a:gd name="T30" fmla="*/ 392 w 392"/>
                <a:gd name="T31" fmla="*/ 18 h 94"/>
                <a:gd name="T32" fmla="*/ 392 w 392"/>
                <a:gd name="T33" fmla="*/ 9 h 94"/>
                <a:gd name="T34" fmla="*/ 392 w 392"/>
                <a:gd name="T35" fmla="*/ 0 h 94"/>
                <a:gd name="T36" fmla="*/ 374 w 392"/>
                <a:gd name="T3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2" h="94">
                  <a:moveTo>
                    <a:pt x="374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4" y="9"/>
                  </a:lnTo>
                  <a:lnTo>
                    <a:pt x="374" y="18"/>
                  </a:lnTo>
                  <a:lnTo>
                    <a:pt x="18" y="18"/>
                  </a:lnTo>
                  <a:lnTo>
                    <a:pt x="18" y="77"/>
                  </a:lnTo>
                  <a:lnTo>
                    <a:pt x="374" y="77"/>
                  </a:lnTo>
                  <a:lnTo>
                    <a:pt x="374" y="85"/>
                  </a:lnTo>
                  <a:lnTo>
                    <a:pt x="0" y="85"/>
                  </a:lnTo>
                  <a:lnTo>
                    <a:pt x="0" y="94"/>
                  </a:lnTo>
                  <a:lnTo>
                    <a:pt x="374" y="94"/>
                  </a:lnTo>
                  <a:lnTo>
                    <a:pt x="392" y="94"/>
                  </a:lnTo>
                  <a:lnTo>
                    <a:pt x="392" y="85"/>
                  </a:lnTo>
                  <a:lnTo>
                    <a:pt x="392" y="77"/>
                  </a:lnTo>
                  <a:lnTo>
                    <a:pt x="392" y="18"/>
                  </a:lnTo>
                  <a:lnTo>
                    <a:pt x="392" y="9"/>
                  </a:lnTo>
                  <a:lnTo>
                    <a:pt x="392" y="0"/>
                  </a:lnTo>
                  <a:lnTo>
                    <a:pt x="37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2942466" y="5073906"/>
              <a:ext cx="580773" cy="105595"/>
            </a:xfrm>
            <a:custGeom>
              <a:avLst/>
              <a:gdLst>
                <a:gd name="T0" fmla="*/ 399 w 418"/>
                <a:gd name="T1" fmla="*/ 0 h 76"/>
                <a:gd name="T2" fmla="*/ 0 w 418"/>
                <a:gd name="T3" fmla="*/ 0 h 76"/>
                <a:gd name="T4" fmla="*/ 0 w 418"/>
                <a:gd name="T5" fmla="*/ 8 h 76"/>
                <a:gd name="T6" fmla="*/ 399 w 418"/>
                <a:gd name="T7" fmla="*/ 8 h 76"/>
                <a:gd name="T8" fmla="*/ 399 w 418"/>
                <a:gd name="T9" fmla="*/ 15 h 76"/>
                <a:gd name="T10" fmla="*/ 19 w 418"/>
                <a:gd name="T11" fmla="*/ 15 h 76"/>
                <a:gd name="T12" fmla="*/ 19 w 418"/>
                <a:gd name="T13" fmla="*/ 62 h 76"/>
                <a:gd name="T14" fmla="*/ 399 w 418"/>
                <a:gd name="T15" fmla="*/ 62 h 76"/>
                <a:gd name="T16" fmla="*/ 399 w 418"/>
                <a:gd name="T17" fmla="*/ 69 h 76"/>
                <a:gd name="T18" fmla="*/ 0 w 418"/>
                <a:gd name="T19" fmla="*/ 69 h 76"/>
                <a:gd name="T20" fmla="*/ 0 w 418"/>
                <a:gd name="T21" fmla="*/ 76 h 76"/>
                <a:gd name="T22" fmla="*/ 399 w 418"/>
                <a:gd name="T23" fmla="*/ 76 h 76"/>
                <a:gd name="T24" fmla="*/ 418 w 418"/>
                <a:gd name="T25" fmla="*/ 76 h 76"/>
                <a:gd name="T26" fmla="*/ 418 w 418"/>
                <a:gd name="T27" fmla="*/ 69 h 76"/>
                <a:gd name="T28" fmla="*/ 418 w 418"/>
                <a:gd name="T29" fmla="*/ 62 h 76"/>
                <a:gd name="T30" fmla="*/ 418 w 418"/>
                <a:gd name="T31" fmla="*/ 15 h 76"/>
                <a:gd name="T32" fmla="*/ 418 w 418"/>
                <a:gd name="T33" fmla="*/ 8 h 76"/>
                <a:gd name="T34" fmla="*/ 418 w 418"/>
                <a:gd name="T35" fmla="*/ 0 h 76"/>
                <a:gd name="T36" fmla="*/ 399 w 418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8" h="76">
                  <a:moveTo>
                    <a:pt x="399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399" y="8"/>
                  </a:lnTo>
                  <a:lnTo>
                    <a:pt x="399" y="15"/>
                  </a:lnTo>
                  <a:lnTo>
                    <a:pt x="19" y="15"/>
                  </a:lnTo>
                  <a:lnTo>
                    <a:pt x="19" y="62"/>
                  </a:lnTo>
                  <a:lnTo>
                    <a:pt x="399" y="62"/>
                  </a:lnTo>
                  <a:lnTo>
                    <a:pt x="399" y="69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399" y="76"/>
                  </a:lnTo>
                  <a:lnTo>
                    <a:pt x="418" y="76"/>
                  </a:lnTo>
                  <a:lnTo>
                    <a:pt x="418" y="69"/>
                  </a:lnTo>
                  <a:lnTo>
                    <a:pt x="418" y="62"/>
                  </a:lnTo>
                  <a:lnTo>
                    <a:pt x="418" y="15"/>
                  </a:lnTo>
                  <a:lnTo>
                    <a:pt x="418" y="8"/>
                  </a:lnTo>
                  <a:lnTo>
                    <a:pt x="418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auto">
            <a:xfrm>
              <a:off x="3117532" y="5417090"/>
              <a:ext cx="582163" cy="105595"/>
            </a:xfrm>
            <a:custGeom>
              <a:avLst/>
              <a:gdLst>
                <a:gd name="T0" fmla="*/ 398 w 419"/>
                <a:gd name="T1" fmla="*/ 0 h 76"/>
                <a:gd name="T2" fmla="*/ 0 w 419"/>
                <a:gd name="T3" fmla="*/ 0 h 76"/>
                <a:gd name="T4" fmla="*/ 0 w 419"/>
                <a:gd name="T5" fmla="*/ 7 h 76"/>
                <a:gd name="T6" fmla="*/ 398 w 419"/>
                <a:gd name="T7" fmla="*/ 7 h 76"/>
                <a:gd name="T8" fmla="*/ 398 w 419"/>
                <a:gd name="T9" fmla="*/ 15 h 76"/>
                <a:gd name="T10" fmla="*/ 19 w 419"/>
                <a:gd name="T11" fmla="*/ 15 h 76"/>
                <a:gd name="T12" fmla="*/ 19 w 419"/>
                <a:gd name="T13" fmla="*/ 62 h 76"/>
                <a:gd name="T14" fmla="*/ 398 w 419"/>
                <a:gd name="T15" fmla="*/ 62 h 76"/>
                <a:gd name="T16" fmla="*/ 398 w 419"/>
                <a:gd name="T17" fmla="*/ 69 h 76"/>
                <a:gd name="T18" fmla="*/ 0 w 419"/>
                <a:gd name="T19" fmla="*/ 69 h 76"/>
                <a:gd name="T20" fmla="*/ 0 w 419"/>
                <a:gd name="T21" fmla="*/ 76 h 76"/>
                <a:gd name="T22" fmla="*/ 398 w 419"/>
                <a:gd name="T23" fmla="*/ 76 h 76"/>
                <a:gd name="T24" fmla="*/ 419 w 419"/>
                <a:gd name="T25" fmla="*/ 76 h 76"/>
                <a:gd name="T26" fmla="*/ 419 w 419"/>
                <a:gd name="T27" fmla="*/ 69 h 76"/>
                <a:gd name="T28" fmla="*/ 419 w 419"/>
                <a:gd name="T29" fmla="*/ 62 h 76"/>
                <a:gd name="T30" fmla="*/ 419 w 419"/>
                <a:gd name="T31" fmla="*/ 15 h 76"/>
                <a:gd name="T32" fmla="*/ 419 w 419"/>
                <a:gd name="T33" fmla="*/ 7 h 76"/>
                <a:gd name="T34" fmla="*/ 419 w 419"/>
                <a:gd name="T35" fmla="*/ 0 h 76"/>
                <a:gd name="T36" fmla="*/ 398 w 419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76">
                  <a:moveTo>
                    <a:pt x="398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398" y="7"/>
                  </a:lnTo>
                  <a:lnTo>
                    <a:pt x="398" y="15"/>
                  </a:lnTo>
                  <a:lnTo>
                    <a:pt x="19" y="15"/>
                  </a:lnTo>
                  <a:lnTo>
                    <a:pt x="19" y="62"/>
                  </a:lnTo>
                  <a:lnTo>
                    <a:pt x="398" y="62"/>
                  </a:lnTo>
                  <a:lnTo>
                    <a:pt x="398" y="69"/>
                  </a:lnTo>
                  <a:lnTo>
                    <a:pt x="0" y="69"/>
                  </a:lnTo>
                  <a:lnTo>
                    <a:pt x="0" y="76"/>
                  </a:lnTo>
                  <a:lnTo>
                    <a:pt x="398" y="76"/>
                  </a:lnTo>
                  <a:lnTo>
                    <a:pt x="419" y="76"/>
                  </a:lnTo>
                  <a:lnTo>
                    <a:pt x="419" y="69"/>
                  </a:lnTo>
                  <a:lnTo>
                    <a:pt x="419" y="62"/>
                  </a:lnTo>
                  <a:lnTo>
                    <a:pt x="419" y="15"/>
                  </a:lnTo>
                  <a:lnTo>
                    <a:pt x="419" y="7"/>
                  </a:lnTo>
                  <a:lnTo>
                    <a:pt x="419" y="0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9618663" y="2275003"/>
            <a:ext cx="2576512" cy="538163"/>
            <a:chOff x="9618663" y="2275003"/>
            <a:chExt cx="2576512" cy="538163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9618663" y="2275003"/>
              <a:ext cx="2576512" cy="538163"/>
            </a:xfrm>
            <a:custGeom>
              <a:avLst/>
              <a:gdLst>
                <a:gd name="T0" fmla="*/ 0 w 1623"/>
                <a:gd name="T1" fmla="*/ 171 h 339"/>
                <a:gd name="T2" fmla="*/ 171 w 1623"/>
                <a:gd name="T3" fmla="*/ 0 h 339"/>
                <a:gd name="T4" fmla="*/ 251 w 1623"/>
                <a:gd name="T5" fmla="*/ 73 h 339"/>
                <a:gd name="T6" fmla="*/ 1623 w 1623"/>
                <a:gd name="T7" fmla="*/ 73 h 339"/>
                <a:gd name="T8" fmla="*/ 1623 w 1623"/>
                <a:gd name="T9" fmla="*/ 266 h 339"/>
                <a:gd name="T10" fmla="*/ 251 w 1623"/>
                <a:gd name="T11" fmla="*/ 266 h 339"/>
                <a:gd name="T12" fmla="*/ 171 w 1623"/>
                <a:gd name="T13" fmla="*/ 339 h 339"/>
                <a:gd name="T14" fmla="*/ 0 w 1623"/>
                <a:gd name="T15" fmla="*/ 17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3" h="339">
                  <a:moveTo>
                    <a:pt x="0" y="171"/>
                  </a:moveTo>
                  <a:lnTo>
                    <a:pt x="171" y="0"/>
                  </a:lnTo>
                  <a:lnTo>
                    <a:pt x="251" y="73"/>
                  </a:lnTo>
                  <a:lnTo>
                    <a:pt x="1623" y="73"/>
                  </a:lnTo>
                  <a:lnTo>
                    <a:pt x="1623" y="266"/>
                  </a:lnTo>
                  <a:lnTo>
                    <a:pt x="251" y="266"/>
                  </a:lnTo>
                  <a:lnTo>
                    <a:pt x="171" y="339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9772650" y="2428991"/>
              <a:ext cx="500062" cy="233363"/>
            </a:xfrm>
            <a:custGeom>
              <a:avLst/>
              <a:gdLst>
                <a:gd name="T0" fmla="*/ 0 w 315"/>
                <a:gd name="T1" fmla="*/ 74 h 147"/>
                <a:gd name="T2" fmla="*/ 74 w 315"/>
                <a:gd name="T3" fmla="*/ 0 h 147"/>
                <a:gd name="T4" fmla="*/ 74 w 315"/>
                <a:gd name="T5" fmla="*/ 62 h 147"/>
                <a:gd name="T6" fmla="*/ 315 w 315"/>
                <a:gd name="T7" fmla="*/ 62 h 147"/>
                <a:gd name="T8" fmla="*/ 315 w 315"/>
                <a:gd name="T9" fmla="*/ 86 h 147"/>
                <a:gd name="T10" fmla="*/ 74 w 315"/>
                <a:gd name="T11" fmla="*/ 86 h 147"/>
                <a:gd name="T12" fmla="*/ 74 w 315"/>
                <a:gd name="T13" fmla="*/ 147 h 147"/>
                <a:gd name="T14" fmla="*/ 0 w 315"/>
                <a:gd name="T1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47">
                  <a:moveTo>
                    <a:pt x="0" y="74"/>
                  </a:moveTo>
                  <a:lnTo>
                    <a:pt x="74" y="0"/>
                  </a:lnTo>
                  <a:lnTo>
                    <a:pt x="74" y="62"/>
                  </a:lnTo>
                  <a:lnTo>
                    <a:pt x="315" y="62"/>
                  </a:lnTo>
                  <a:lnTo>
                    <a:pt x="315" y="86"/>
                  </a:lnTo>
                  <a:lnTo>
                    <a:pt x="74" y="86"/>
                  </a:lnTo>
                  <a:lnTo>
                    <a:pt x="74" y="147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618663" y="3020861"/>
            <a:ext cx="2576512" cy="539750"/>
            <a:chOff x="9618663" y="3020861"/>
            <a:chExt cx="2576512" cy="539750"/>
          </a:xfrm>
        </p:grpSpPr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9618663" y="3020861"/>
              <a:ext cx="2576512" cy="539750"/>
            </a:xfrm>
            <a:custGeom>
              <a:avLst/>
              <a:gdLst>
                <a:gd name="T0" fmla="*/ 0 w 1623"/>
                <a:gd name="T1" fmla="*/ 169 h 340"/>
                <a:gd name="T2" fmla="*/ 171 w 1623"/>
                <a:gd name="T3" fmla="*/ 0 h 340"/>
                <a:gd name="T4" fmla="*/ 251 w 1623"/>
                <a:gd name="T5" fmla="*/ 74 h 340"/>
                <a:gd name="T6" fmla="*/ 1623 w 1623"/>
                <a:gd name="T7" fmla="*/ 74 h 340"/>
                <a:gd name="T8" fmla="*/ 1623 w 1623"/>
                <a:gd name="T9" fmla="*/ 266 h 340"/>
                <a:gd name="T10" fmla="*/ 251 w 1623"/>
                <a:gd name="T11" fmla="*/ 266 h 340"/>
                <a:gd name="T12" fmla="*/ 171 w 1623"/>
                <a:gd name="T13" fmla="*/ 340 h 340"/>
                <a:gd name="T14" fmla="*/ 0 w 1623"/>
                <a:gd name="T15" fmla="*/ 1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3" h="340">
                  <a:moveTo>
                    <a:pt x="0" y="169"/>
                  </a:moveTo>
                  <a:lnTo>
                    <a:pt x="171" y="0"/>
                  </a:lnTo>
                  <a:lnTo>
                    <a:pt x="251" y="74"/>
                  </a:lnTo>
                  <a:lnTo>
                    <a:pt x="1623" y="74"/>
                  </a:lnTo>
                  <a:lnTo>
                    <a:pt x="1623" y="266"/>
                  </a:lnTo>
                  <a:lnTo>
                    <a:pt x="251" y="266"/>
                  </a:lnTo>
                  <a:lnTo>
                    <a:pt x="171" y="34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9772650" y="3176436"/>
              <a:ext cx="500062" cy="230188"/>
            </a:xfrm>
            <a:custGeom>
              <a:avLst/>
              <a:gdLst>
                <a:gd name="T0" fmla="*/ 0 w 315"/>
                <a:gd name="T1" fmla="*/ 71 h 145"/>
                <a:gd name="T2" fmla="*/ 74 w 315"/>
                <a:gd name="T3" fmla="*/ 0 h 145"/>
                <a:gd name="T4" fmla="*/ 74 w 315"/>
                <a:gd name="T5" fmla="*/ 59 h 145"/>
                <a:gd name="T6" fmla="*/ 315 w 315"/>
                <a:gd name="T7" fmla="*/ 59 h 145"/>
                <a:gd name="T8" fmla="*/ 315 w 315"/>
                <a:gd name="T9" fmla="*/ 83 h 145"/>
                <a:gd name="T10" fmla="*/ 74 w 315"/>
                <a:gd name="T11" fmla="*/ 83 h 145"/>
                <a:gd name="T12" fmla="*/ 74 w 315"/>
                <a:gd name="T13" fmla="*/ 145 h 145"/>
                <a:gd name="T14" fmla="*/ 0 w 315"/>
                <a:gd name="T1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45">
                  <a:moveTo>
                    <a:pt x="0" y="71"/>
                  </a:moveTo>
                  <a:lnTo>
                    <a:pt x="74" y="0"/>
                  </a:lnTo>
                  <a:lnTo>
                    <a:pt x="74" y="59"/>
                  </a:lnTo>
                  <a:lnTo>
                    <a:pt x="315" y="59"/>
                  </a:lnTo>
                  <a:lnTo>
                    <a:pt x="315" y="83"/>
                  </a:lnTo>
                  <a:lnTo>
                    <a:pt x="74" y="83"/>
                  </a:lnTo>
                  <a:lnTo>
                    <a:pt x="74" y="145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9618663" y="3768306"/>
            <a:ext cx="2576512" cy="539750"/>
            <a:chOff x="9618663" y="3768306"/>
            <a:chExt cx="2576512" cy="539750"/>
          </a:xfrm>
        </p:grpSpPr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9618663" y="3768306"/>
              <a:ext cx="2576512" cy="539750"/>
            </a:xfrm>
            <a:custGeom>
              <a:avLst/>
              <a:gdLst>
                <a:gd name="T0" fmla="*/ 0 w 1623"/>
                <a:gd name="T1" fmla="*/ 172 h 340"/>
                <a:gd name="T2" fmla="*/ 171 w 1623"/>
                <a:gd name="T3" fmla="*/ 0 h 340"/>
                <a:gd name="T4" fmla="*/ 251 w 1623"/>
                <a:gd name="T5" fmla="*/ 74 h 340"/>
                <a:gd name="T6" fmla="*/ 1623 w 1623"/>
                <a:gd name="T7" fmla="*/ 74 h 340"/>
                <a:gd name="T8" fmla="*/ 1623 w 1623"/>
                <a:gd name="T9" fmla="*/ 267 h 340"/>
                <a:gd name="T10" fmla="*/ 251 w 1623"/>
                <a:gd name="T11" fmla="*/ 267 h 340"/>
                <a:gd name="T12" fmla="*/ 171 w 1623"/>
                <a:gd name="T13" fmla="*/ 340 h 340"/>
                <a:gd name="T14" fmla="*/ 0 w 1623"/>
                <a:gd name="T15" fmla="*/ 17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3" h="340">
                  <a:moveTo>
                    <a:pt x="0" y="172"/>
                  </a:moveTo>
                  <a:lnTo>
                    <a:pt x="171" y="0"/>
                  </a:lnTo>
                  <a:lnTo>
                    <a:pt x="251" y="74"/>
                  </a:lnTo>
                  <a:lnTo>
                    <a:pt x="1623" y="74"/>
                  </a:lnTo>
                  <a:lnTo>
                    <a:pt x="1623" y="267"/>
                  </a:lnTo>
                  <a:lnTo>
                    <a:pt x="251" y="267"/>
                  </a:lnTo>
                  <a:lnTo>
                    <a:pt x="171" y="340"/>
                  </a:lnTo>
                  <a:lnTo>
                    <a:pt x="0" y="17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9772650" y="3923881"/>
              <a:ext cx="500062" cy="233363"/>
            </a:xfrm>
            <a:custGeom>
              <a:avLst/>
              <a:gdLst>
                <a:gd name="T0" fmla="*/ 0 w 315"/>
                <a:gd name="T1" fmla="*/ 74 h 147"/>
                <a:gd name="T2" fmla="*/ 74 w 315"/>
                <a:gd name="T3" fmla="*/ 0 h 147"/>
                <a:gd name="T4" fmla="*/ 74 w 315"/>
                <a:gd name="T5" fmla="*/ 62 h 147"/>
                <a:gd name="T6" fmla="*/ 315 w 315"/>
                <a:gd name="T7" fmla="*/ 62 h 147"/>
                <a:gd name="T8" fmla="*/ 315 w 315"/>
                <a:gd name="T9" fmla="*/ 85 h 147"/>
                <a:gd name="T10" fmla="*/ 74 w 315"/>
                <a:gd name="T11" fmla="*/ 85 h 147"/>
                <a:gd name="T12" fmla="*/ 74 w 315"/>
                <a:gd name="T13" fmla="*/ 147 h 147"/>
                <a:gd name="T14" fmla="*/ 0 w 315"/>
                <a:gd name="T1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47">
                  <a:moveTo>
                    <a:pt x="0" y="74"/>
                  </a:moveTo>
                  <a:lnTo>
                    <a:pt x="74" y="0"/>
                  </a:lnTo>
                  <a:lnTo>
                    <a:pt x="74" y="62"/>
                  </a:lnTo>
                  <a:lnTo>
                    <a:pt x="315" y="62"/>
                  </a:lnTo>
                  <a:lnTo>
                    <a:pt x="315" y="85"/>
                  </a:lnTo>
                  <a:lnTo>
                    <a:pt x="74" y="85"/>
                  </a:lnTo>
                  <a:lnTo>
                    <a:pt x="74" y="147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618663" y="4515751"/>
            <a:ext cx="2576512" cy="539750"/>
            <a:chOff x="9618663" y="4515751"/>
            <a:chExt cx="2576512" cy="539750"/>
          </a:xfrm>
        </p:grpSpPr>
        <p:sp>
          <p:nvSpPr>
            <p:cNvPr id="74" name="Freeform 7"/>
            <p:cNvSpPr>
              <a:spLocks/>
            </p:cNvSpPr>
            <p:nvPr/>
          </p:nvSpPr>
          <p:spPr bwMode="auto">
            <a:xfrm>
              <a:off x="9618663" y="4515751"/>
              <a:ext cx="2576512" cy="539750"/>
            </a:xfrm>
            <a:custGeom>
              <a:avLst/>
              <a:gdLst>
                <a:gd name="T0" fmla="*/ 0 w 1623"/>
                <a:gd name="T1" fmla="*/ 169 h 340"/>
                <a:gd name="T2" fmla="*/ 171 w 1623"/>
                <a:gd name="T3" fmla="*/ 0 h 340"/>
                <a:gd name="T4" fmla="*/ 251 w 1623"/>
                <a:gd name="T5" fmla="*/ 74 h 340"/>
                <a:gd name="T6" fmla="*/ 1623 w 1623"/>
                <a:gd name="T7" fmla="*/ 74 h 340"/>
                <a:gd name="T8" fmla="*/ 1623 w 1623"/>
                <a:gd name="T9" fmla="*/ 266 h 340"/>
                <a:gd name="T10" fmla="*/ 251 w 1623"/>
                <a:gd name="T11" fmla="*/ 266 h 340"/>
                <a:gd name="T12" fmla="*/ 171 w 1623"/>
                <a:gd name="T13" fmla="*/ 340 h 340"/>
                <a:gd name="T14" fmla="*/ 0 w 1623"/>
                <a:gd name="T15" fmla="*/ 1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3" h="340">
                  <a:moveTo>
                    <a:pt x="0" y="169"/>
                  </a:moveTo>
                  <a:lnTo>
                    <a:pt x="171" y="0"/>
                  </a:lnTo>
                  <a:lnTo>
                    <a:pt x="251" y="74"/>
                  </a:lnTo>
                  <a:lnTo>
                    <a:pt x="1623" y="74"/>
                  </a:lnTo>
                  <a:lnTo>
                    <a:pt x="1623" y="266"/>
                  </a:lnTo>
                  <a:lnTo>
                    <a:pt x="251" y="266"/>
                  </a:lnTo>
                  <a:lnTo>
                    <a:pt x="171" y="34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8"/>
            <p:cNvSpPr>
              <a:spLocks/>
            </p:cNvSpPr>
            <p:nvPr/>
          </p:nvSpPr>
          <p:spPr bwMode="auto">
            <a:xfrm>
              <a:off x="9772650" y="4671326"/>
              <a:ext cx="500062" cy="230188"/>
            </a:xfrm>
            <a:custGeom>
              <a:avLst/>
              <a:gdLst>
                <a:gd name="T0" fmla="*/ 0 w 315"/>
                <a:gd name="T1" fmla="*/ 71 h 145"/>
                <a:gd name="T2" fmla="*/ 74 w 315"/>
                <a:gd name="T3" fmla="*/ 0 h 145"/>
                <a:gd name="T4" fmla="*/ 74 w 315"/>
                <a:gd name="T5" fmla="*/ 59 h 145"/>
                <a:gd name="T6" fmla="*/ 315 w 315"/>
                <a:gd name="T7" fmla="*/ 59 h 145"/>
                <a:gd name="T8" fmla="*/ 315 w 315"/>
                <a:gd name="T9" fmla="*/ 83 h 145"/>
                <a:gd name="T10" fmla="*/ 74 w 315"/>
                <a:gd name="T11" fmla="*/ 83 h 145"/>
                <a:gd name="T12" fmla="*/ 74 w 315"/>
                <a:gd name="T13" fmla="*/ 145 h 145"/>
                <a:gd name="T14" fmla="*/ 0 w 315"/>
                <a:gd name="T15" fmla="*/ 7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45">
                  <a:moveTo>
                    <a:pt x="0" y="71"/>
                  </a:moveTo>
                  <a:lnTo>
                    <a:pt x="74" y="0"/>
                  </a:lnTo>
                  <a:lnTo>
                    <a:pt x="74" y="59"/>
                  </a:lnTo>
                  <a:lnTo>
                    <a:pt x="315" y="59"/>
                  </a:lnTo>
                  <a:lnTo>
                    <a:pt x="315" y="83"/>
                  </a:lnTo>
                  <a:lnTo>
                    <a:pt x="74" y="83"/>
                  </a:lnTo>
                  <a:lnTo>
                    <a:pt x="74" y="145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9618663" y="5263195"/>
            <a:ext cx="2576512" cy="539750"/>
            <a:chOff x="9618663" y="5263195"/>
            <a:chExt cx="2576512" cy="539750"/>
          </a:xfrm>
        </p:grpSpPr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9618663" y="5263195"/>
              <a:ext cx="2576512" cy="539750"/>
            </a:xfrm>
            <a:custGeom>
              <a:avLst/>
              <a:gdLst>
                <a:gd name="T0" fmla="*/ 0 w 1623"/>
                <a:gd name="T1" fmla="*/ 172 h 340"/>
                <a:gd name="T2" fmla="*/ 171 w 1623"/>
                <a:gd name="T3" fmla="*/ 0 h 340"/>
                <a:gd name="T4" fmla="*/ 251 w 1623"/>
                <a:gd name="T5" fmla="*/ 74 h 340"/>
                <a:gd name="T6" fmla="*/ 1623 w 1623"/>
                <a:gd name="T7" fmla="*/ 74 h 340"/>
                <a:gd name="T8" fmla="*/ 1623 w 1623"/>
                <a:gd name="T9" fmla="*/ 267 h 340"/>
                <a:gd name="T10" fmla="*/ 251 w 1623"/>
                <a:gd name="T11" fmla="*/ 267 h 340"/>
                <a:gd name="T12" fmla="*/ 171 w 1623"/>
                <a:gd name="T13" fmla="*/ 340 h 340"/>
                <a:gd name="T14" fmla="*/ 0 w 1623"/>
                <a:gd name="T15" fmla="*/ 17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3" h="340">
                  <a:moveTo>
                    <a:pt x="0" y="172"/>
                  </a:moveTo>
                  <a:lnTo>
                    <a:pt x="171" y="0"/>
                  </a:lnTo>
                  <a:lnTo>
                    <a:pt x="251" y="74"/>
                  </a:lnTo>
                  <a:lnTo>
                    <a:pt x="1623" y="74"/>
                  </a:lnTo>
                  <a:lnTo>
                    <a:pt x="1623" y="267"/>
                  </a:lnTo>
                  <a:lnTo>
                    <a:pt x="251" y="267"/>
                  </a:lnTo>
                  <a:lnTo>
                    <a:pt x="171" y="340"/>
                  </a:lnTo>
                  <a:lnTo>
                    <a:pt x="0" y="17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9772650" y="5418770"/>
              <a:ext cx="500062" cy="233363"/>
            </a:xfrm>
            <a:custGeom>
              <a:avLst/>
              <a:gdLst>
                <a:gd name="T0" fmla="*/ 0 w 315"/>
                <a:gd name="T1" fmla="*/ 74 h 147"/>
                <a:gd name="T2" fmla="*/ 74 w 315"/>
                <a:gd name="T3" fmla="*/ 0 h 147"/>
                <a:gd name="T4" fmla="*/ 74 w 315"/>
                <a:gd name="T5" fmla="*/ 62 h 147"/>
                <a:gd name="T6" fmla="*/ 315 w 315"/>
                <a:gd name="T7" fmla="*/ 62 h 147"/>
                <a:gd name="T8" fmla="*/ 315 w 315"/>
                <a:gd name="T9" fmla="*/ 85 h 147"/>
                <a:gd name="T10" fmla="*/ 74 w 315"/>
                <a:gd name="T11" fmla="*/ 85 h 147"/>
                <a:gd name="T12" fmla="*/ 74 w 315"/>
                <a:gd name="T13" fmla="*/ 147 h 147"/>
                <a:gd name="T14" fmla="*/ 0 w 315"/>
                <a:gd name="T1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147">
                  <a:moveTo>
                    <a:pt x="0" y="74"/>
                  </a:moveTo>
                  <a:lnTo>
                    <a:pt x="74" y="0"/>
                  </a:lnTo>
                  <a:lnTo>
                    <a:pt x="74" y="62"/>
                  </a:lnTo>
                  <a:lnTo>
                    <a:pt x="315" y="62"/>
                  </a:lnTo>
                  <a:lnTo>
                    <a:pt x="315" y="85"/>
                  </a:lnTo>
                  <a:lnTo>
                    <a:pt x="74" y="85"/>
                  </a:lnTo>
                  <a:lnTo>
                    <a:pt x="74" y="147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5726107" y="2267983"/>
            <a:ext cx="2938397" cy="54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consecte tur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Pellentesque.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26107" y="3029187"/>
            <a:ext cx="2938397" cy="54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 tur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Pellentesque.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26107" y="3762080"/>
            <a:ext cx="2938397" cy="54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consecte tur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Pellentesque.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26107" y="4510692"/>
            <a:ext cx="2938397" cy="54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tur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Pellentesque.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26107" y="5256969"/>
            <a:ext cx="2938397" cy="54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 tur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Pellentesque.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8910638" y="2275003"/>
            <a:ext cx="538162" cy="538163"/>
            <a:chOff x="8910638" y="2275003"/>
            <a:chExt cx="538162" cy="538163"/>
          </a:xfrm>
        </p:grpSpPr>
        <p:sp>
          <p:nvSpPr>
            <p:cNvPr id="85" name="Oval 11"/>
            <p:cNvSpPr>
              <a:spLocks noChangeArrowheads="1"/>
            </p:cNvSpPr>
            <p:nvPr/>
          </p:nvSpPr>
          <p:spPr bwMode="auto">
            <a:xfrm>
              <a:off x="8910638" y="2275003"/>
              <a:ext cx="538162" cy="5381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Oval 12"/>
            <p:cNvSpPr>
              <a:spLocks noChangeArrowheads="1"/>
            </p:cNvSpPr>
            <p:nvPr/>
          </p:nvSpPr>
          <p:spPr bwMode="auto">
            <a:xfrm>
              <a:off x="8986838" y="2349616"/>
              <a:ext cx="390525" cy="39211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9014449" y="2358582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89C6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1</a:t>
              </a: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910638" y="3020861"/>
            <a:ext cx="538162" cy="539750"/>
            <a:chOff x="8910638" y="3020861"/>
            <a:chExt cx="538162" cy="539750"/>
          </a:xfrm>
        </p:grpSpPr>
        <p:sp>
          <p:nvSpPr>
            <p:cNvPr id="89" name="Oval 13"/>
            <p:cNvSpPr>
              <a:spLocks noChangeArrowheads="1"/>
            </p:cNvSpPr>
            <p:nvPr/>
          </p:nvSpPr>
          <p:spPr bwMode="auto">
            <a:xfrm>
              <a:off x="8910638" y="3020861"/>
              <a:ext cx="538162" cy="5397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0" name="Oval 14"/>
            <p:cNvSpPr>
              <a:spLocks noChangeArrowheads="1"/>
            </p:cNvSpPr>
            <p:nvPr/>
          </p:nvSpPr>
          <p:spPr bwMode="auto">
            <a:xfrm>
              <a:off x="8986838" y="3092299"/>
              <a:ext cx="390525" cy="3937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9014449" y="3089094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B393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2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8910638" y="3768306"/>
            <a:ext cx="538162" cy="539750"/>
            <a:chOff x="8910638" y="3768306"/>
            <a:chExt cx="538162" cy="539750"/>
          </a:xfrm>
        </p:grpSpPr>
        <p:sp>
          <p:nvSpPr>
            <p:cNvPr id="93" name="Oval 15"/>
            <p:cNvSpPr>
              <a:spLocks noChangeArrowheads="1"/>
            </p:cNvSpPr>
            <p:nvPr/>
          </p:nvSpPr>
          <p:spPr bwMode="auto">
            <a:xfrm>
              <a:off x="8910638" y="3768306"/>
              <a:ext cx="538162" cy="5397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4" name="Oval 16"/>
            <p:cNvSpPr>
              <a:spLocks noChangeArrowheads="1"/>
            </p:cNvSpPr>
            <p:nvPr/>
          </p:nvSpPr>
          <p:spPr bwMode="auto">
            <a:xfrm>
              <a:off x="8986838" y="3844506"/>
              <a:ext cx="390525" cy="39211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9014449" y="3838126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BAF7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3</a:t>
              </a: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8910638" y="4515751"/>
            <a:ext cx="538162" cy="539750"/>
            <a:chOff x="8910638" y="4515751"/>
            <a:chExt cx="538162" cy="539750"/>
          </a:xfrm>
        </p:grpSpPr>
        <p:sp>
          <p:nvSpPr>
            <p:cNvPr id="97" name="Oval 13"/>
            <p:cNvSpPr>
              <a:spLocks noChangeArrowheads="1"/>
            </p:cNvSpPr>
            <p:nvPr/>
          </p:nvSpPr>
          <p:spPr bwMode="auto">
            <a:xfrm>
              <a:off x="8910638" y="4515751"/>
              <a:ext cx="538162" cy="5397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8" name="Oval 14"/>
            <p:cNvSpPr>
              <a:spLocks noChangeArrowheads="1"/>
            </p:cNvSpPr>
            <p:nvPr/>
          </p:nvSpPr>
          <p:spPr bwMode="auto">
            <a:xfrm>
              <a:off x="8986838" y="4587189"/>
              <a:ext cx="390525" cy="3937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9014449" y="4583984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4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8910638" y="5263195"/>
            <a:ext cx="538162" cy="539750"/>
            <a:chOff x="8910638" y="5263195"/>
            <a:chExt cx="538162" cy="539750"/>
          </a:xfrm>
        </p:grpSpPr>
        <p:sp>
          <p:nvSpPr>
            <p:cNvPr id="101" name="Oval 15"/>
            <p:cNvSpPr>
              <a:spLocks noChangeArrowheads="1"/>
            </p:cNvSpPr>
            <p:nvPr/>
          </p:nvSpPr>
          <p:spPr bwMode="auto">
            <a:xfrm>
              <a:off x="8910638" y="5263195"/>
              <a:ext cx="538162" cy="5397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2" name="Oval 16"/>
            <p:cNvSpPr>
              <a:spLocks noChangeArrowheads="1"/>
            </p:cNvSpPr>
            <p:nvPr/>
          </p:nvSpPr>
          <p:spPr bwMode="auto">
            <a:xfrm>
              <a:off x="8986838" y="5339395"/>
              <a:ext cx="390525" cy="39211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9014449" y="5335060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61A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698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46" grpId="0" animBg="1"/>
      <p:bldP spid="79" grpId="0"/>
      <p:bldP spid="80" grpId="0"/>
      <p:bldP spid="81" grpId="0"/>
      <p:bldP spid="82" grpId="0"/>
      <p:bldP spid="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5026768" y="3399916"/>
            <a:ext cx="2049890" cy="1053002"/>
          </a:xfrm>
          <a:custGeom>
            <a:avLst/>
            <a:gdLst>
              <a:gd name="T0" fmla="*/ 2338 w 2338"/>
              <a:gd name="T1" fmla="*/ 477 h 1201"/>
              <a:gd name="T2" fmla="*/ 0 w 2338"/>
              <a:gd name="T3" fmla="*/ 1201 h 1201"/>
              <a:gd name="T4" fmla="*/ 0 w 2338"/>
              <a:gd name="T5" fmla="*/ 724 h 1201"/>
              <a:gd name="T6" fmla="*/ 2338 w 2338"/>
              <a:gd name="T7" fmla="*/ 0 h 1201"/>
              <a:gd name="T8" fmla="*/ 2338 w 2338"/>
              <a:gd name="T9" fmla="*/ 477 h 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8" h="1201">
                <a:moveTo>
                  <a:pt x="2338" y="477"/>
                </a:moveTo>
                <a:lnTo>
                  <a:pt x="0" y="1201"/>
                </a:lnTo>
                <a:lnTo>
                  <a:pt x="0" y="724"/>
                </a:lnTo>
                <a:lnTo>
                  <a:pt x="2338" y="0"/>
                </a:lnTo>
                <a:lnTo>
                  <a:pt x="2338" y="4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5026768" y="4197778"/>
            <a:ext cx="2049890" cy="1051249"/>
          </a:xfrm>
          <a:custGeom>
            <a:avLst/>
            <a:gdLst>
              <a:gd name="T0" fmla="*/ 2338 w 2338"/>
              <a:gd name="T1" fmla="*/ 477 h 1199"/>
              <a:gd name="T2" fmla="*/ 0 w 2338"/>
              <a:gd name="T3" fmla="*/ 1199 h 1199"/>
              <a:gd name="T4" fmla="*/ 0 w 2338"/>
              <a:gd name="T5" fmla="*/ 724 h 1199"/>
              <a:gd name="T6" fmla="*/ 2338 w 2338"/>
              <a:gd name="T7" fmla="*/ 0 h 1199"/>
              <a:gd name="T8" fmla="*/ 2338 w 2338"/>
              <a:gd name="T9" fmla="*/ 477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8" h="1199">
                <a:moveTo>
                  <a:pt x="2338" y="477"/>
                </a:moveTo>
                <a:lnTo>
                  <a:pt x="0" y="1199"/>
                </a:lnTo>
                <a:lnTo>
                  <a:pt x="0" y="724"/>
                </a:lnTo>
                <a:lnTo>
                  <a:pt x="2338" y="0"/>
                </a:lnTo>
                <a:lnTo>
                  <a:pt x="2338" y="47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675183" y="2070731"/>
            <a:ext cx="2752184" cy="4003337"/>
            <a:chOff x="4675183" y="2070731"/>
            <a:chExt cx="2752184" cy="4003337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5637877" y="2284663"/>
              <a:ext cx="826795" cy="892553"/>
            </a:xfrm>
            <a:custGeom>
              <a:avLst/>
              <a:gdLst>
                <a:gd name="T0" fmla="*/ 472 w 943"/>
                <a:gd name="T1" fmla="*/ 0 h 1018"/>
                <a:gd name="T2" fmla="*/ 0 w 943"/>
                <a:gd name="T3" fmla="*/ 397 h 1018"/>
                <a:gd name="T4" fmla="*/ 173 w 943"/>
                <a:gd name="T5" fmla="*/ 842 h 1018"/>
                <a:gd name="T6" fmla="*/ 472 w 943"/>
                <a:gd name="T7" fmla="*/ 1018 h 1018"/>
                <a:gd name="T8" fmla="*/ 770 w 943"/>
                <a:gd name="T9" fmla="*/ 842 h 1018"/>
                <a:gd name="T10" fmla="*/ 943 w 943"/>
                <a:gd name="T11" fmla="*/ 397 h 1018"/>
                <a:gd name="T12" fmla="*/ 472 w 943"/>
                <a:gd name="T13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1018">
                  <a:moveTo>
                    <a:pt x="472" y="0"/>
                  </a:moveTo>
                  <a:lnTo>
                    <a:pt x="0" y="397"/>
                  </a:lnTo>
                  <a:lnTo>
                    <a:pt x="173" y="842"/>
                  </a:lnTo>
                  <a:lnTo>
                    <a:pt x="472" y="1018"/>
                  </a:lnTo>
                  <a:lnTo>
                    <a:pt x="770" y="842"/>
                  </a:lnTo>
                  <a:lnTo>
                    <a:pt x="943" y="397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4675183" y="2070731"/>
              <a:ext cx="1376530" cy="1023192"/>
            </a:xfrm>
            <a:custGeom>
              <a:avLst/>
              <a:gdLst>
                <a:gd name="T0" fmla="*/ 1062 w 1062"/>
                <a:gd name="T1" fmla="*/ 165 h 790"/>
                <a:gd name="T2" fmla="*/ 504 w 1062"/>
                <a:gd name="T3" fmla="*/ 790 h 790"/>
                <a:gd name="T4" fmla="*/ 0 w 1062"/>
                <a:gd name="T5" fmla="*/ 0 h 790"/>
                <a:gd name="T6" fmla="*/ 1062 w 1062"/>
                <a:gd name="T7" fmla="*/ 165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2" h="790">
                  <a:moveTo>
                    <a:pt x="1062" y="165"/>
                  </a:moveTo>
                  <a:cubicBezTo>
                    <a:pt x="1062" y="165"/>
                    <a:pt x="610" y="540"/>
                    <a:pt x="504" y="790"/>
                  </a:cubicBezTo>
                  <a:cubicBezTo>
                    <a:pt x="504" y="790"/>
                    <a:pt x="117" y="81"/>
                    <a:pt x="0" y="0"/>
                  </a:cubicBezTo>
                  <a:cubicBezTo>
                    <a:pt x="0" y="0"/>
                    <a:pt x="871" y="3"/>
                    <a:pt x="1062" y="16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4747955" y="2072485"/>
              <a:ext cx="645303" cy="903951"/>
            </a:xfrm>
            <a:custGeom>
              <a:avLst/>
              <a:gdLst>
                <a:gd name="T0" fmla="*/ 0 w 498"/>
                <a:gd name="T1" fmla="*/ 0 h 698"/>
                <a:gd name="T2" fmla="*/ 498 w 498"/>
                <a:gd name="T3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8" h="698">
                  <a:moveTo>
                    <a:pt x="0" y="0"/>
                  </a:moveTo>
                  <a:cubicBezTo>
                    <a:pt x="0" y="0"/>
                    <a:pt x="271" y="255"/>
                    <a:pt x="498" y="698"/>
                  </a:cubicBezTo>
                </a:path>
              </a:pathLst>
            </a:custGeom>
            <a:noFill/>
            <a:ln w="26988" cap="flat">
              <a:solidFill>
                <a:srgbClr val="F2F2F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6051713" y="2070731"/>
              <a:ext cx="1375654" cy="1023192"/>
            </a:xfrm>
            <a:custGeom>
              <a:avLst/>
              <a:gdLst>
                <a:gd name="T0" fmla="*/ 0 w 1062"/>
                <a:gd name="T1" fmla="*/ 165 h 790"/>
                <a:gd name="T2" fmla="*/ 558 w 1062"/>
                <a:gd name="T3" fmla="*/ 790 h 790"/>
                <a:gd name="T4" fmla="*/ 1062 w 1062"/>
                <a:gd name="T5" fmla="*/ 0 h 790"/>
                <a:gd name="T6" fmla="*/ 0 w 1062"/>
                <a:gd name="T7" fmla="*/ 165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2" h="790">
                  <a:moveTo>
                    <a:pt x="0" y="165"/>
                  </a:moveTo>
                  <a:cubicBezTo>
                    <a:pt x="0" y="165"/>
                    <a:pt x="452" y="540"/>
                    <a:pt x="558" y="790"/>
                  </a:cubicBezTo>
                  <a:cubicBezTo>
                    <a:pt x="558" y="790"/>
                    <a:pt x="946" y="81"/>
                    <a:pt x="1062" y="0"/>
                  </a:cubicBezTo>
                  <a:cubicBezTo>
                    <a:pt x="1062" y="0"/>
                    <a:pt x="191" y="3"/>
                    <a:pt x="0" y="16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6709291" y="2072485"/>
              <a:ext cx="645303" cy="903951"/>
            </a:xfrm>
            <a:custGeom>
              <a:avLst/>
              <a:gdLst>
                <a:gd name="T0" fmla="*/ 498 w 498"/>
                <a:gd name="T1" fmla="*/ 0 h 698"/>
                <a:gd name="T2" fmla="*/ 0 w 498"/>
                <a:gd name="T3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8" h="698">
                  <a:moveTo>
                    <a:pt x="498" y="0"/>
                  </a:moveTo>
                  <a:cubicBezTo>
                    <a:pt x="498" y="0"/>
                    <a:pt x="227" y="255"/>
                    <a:pt x="0" y="698"/>
                  </a:cubicBezTo>
                </a:path>
              </a:pathLst>
            </a:custGeom>
            <a:noFill/>
            <a:ln w="26988" cap="flat">
              <a:solidFill>
                <a:srgbClr val="F2F2F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507238" y="3022904"/>
              <a:ext cx="1068784" cy="3051164"/>
            </a:xfrm>
            <a:custGeom>
              <a:avLst/>
              <a:gdLst>
                <a:gd name="T0" fmla="*/ 897 w 1219"/>
                <a:gd name="T1" fmla="*/ 0 h 3480"/>
                <a:gd name="T2" fmla="*/ 610 w 1219"/>
                <a:gd name="T3" fmla="*/ 168 h 3480"/>
                <a:gd name="T4" fmla="*/ 322 w 1219"/>
                <a:gd name="T5" fmla="*/ 0 h 3480"/>
                <a:gd name="T6" fmla="*/ 0 w 1219"/>
                <a:gd name="T7" fmla="*/ 2804 h 3480"/>
                <a:gd name="T8" fmla="*/ 599 w 1219"/>
                <a:gd name="T9" fmla="*/ 3480 h 3480"/>
                <a:gd name="T10" fmla="*/ 1219 w 1219"/>
                <a:gd name="T11" fmla="*/ 2804 h 3480"/>
                <a:gd name="T12" fmla="*/ 897 w 1219"/>
                <a:gd name="T13" fmla="*/ 0 h 3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9" h="3480">
                  <a:moveTo>
                    <a:pt x="897" y="0"/>
                  </a:moveTo>
                  <a:lnTo>
                    <a:pt x="610" y="168"/>
                  </a:lnTo>
                  <a:lnTo>
                    <a:pt x="322" y="0"/>
                  </a:lnTo>
                  <a:lnTo>
                    <a:pt x="0" y="2804"/>
                  </a:lnTo>
                  <a:lnTo>
                    <a:pt x="599" y="3480"/>
                  </a:lnTo>
                  <a:lnTo>
                    <a:pt x="1219" y="2804"/>
                  </a:lnTo>
                  <a:lnTo>
                    <a:pt x="897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7" name="Freeform 43"/>
          <p:cNvSpPr>
            <a:spLocks/>
          </p:cNvSpPr>
          <p:nvPr/>
        </p:nvSpPr>
        <p:spPr bwMode="auto">
          <a:xfrm>
            <a:off x="4639235" y="3125487"/>
            <a:ext cx="577792" cy="470826"/>
          </a:xfrm>
          <a:custGeom>
            <a:avLst/>
            <a:gdLst>
              <a:gd name="T0" fmla="*/ 659 w 659"/>
              <a:gd name="T1" fmla="*/ 537 h 537"/>
              <a:gd name="T2" fmla="*/ 0 w 659"/>
              <a:gd name="T3" fmla="*/ 477 h 537"/>
              <a:gd name="T4" fmla="*/ 179 w 659"/>
              <a:gd name="T5" fmla="*/ 242 h 537"/>
              <a:gd name="T6" fmla="*/ 0 w 659"/>
              <a:gd name="T7" fmla="*/ 0 h 537"/>
              <a:gd name="T8" fmla="*/ 659 w 659"/>
              <a:gd name="T9" fmla="*/ 60 h 537"/>
              <a:gd name="T10" fmla="*/ 659 w 659"/>
              <a:gd name="T11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537">
                <a:moveTo>
                  <a:pt x="659" y="537"/>
                </a:moveTo>
                <a:lnTo>
                  <a:pt x="0" y="477"/>
                </a:lnTo>
                <a:lnTo>
                  <a:pt x="179" y="242"/>
                </a:lnTo>
                <a:lnTo>
                  <a:pt x="0" y="0"/>
                </a:lnTo>
                <a:lnTo>
                  <a:pt x="659" y="60"/>
                </a:lnTo>
                <a:lnTo>
                  <a:pt x="659" y="53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8" name="Freeform 44"/>
          <p:cNvSpPr>
            <a:spLocks/>
          </p:cNvSpPr>
          <p:nvPr/>
        </p:nvSpPr>
        <p:spPr bwMode="auto">
          <a:xfrm>
            <a:off x="5026768" y="3179847"/>
            <a:ext cx="189383" cy="475210"/>
          </a:xfrm>
          <a:custGeom>
            <a:avLst/>
            <a:gdLst>
              <a:gd name="T0" fmla="*/ 216 w 216"/>
              <a:gd name="T1" fmla="*/ 477 h 542"/>
              <a:gd name="T2" fmla="*/ 0 w 216"/>
              <a:gd name="T3" fmla="*/ 542 h 542"/>
              <a:gd name="T4" fmla="*/ 0 w 216"/>
              <a:gd name="T5" fmla="*/ 65 h 542"/>
              <a:gd name="T6" fmla="*/ 216 w 216"/>
              <a:gd name="T7" fmla="*/ 0 h 542"/>
              <a:gd name="T8" fmla="*/ 216 w 216"/>
              <a:gd name="T9" fmla="*/ 47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542">
                <a:moveTo>
                  <a:pt x="216" y="477"/>
                </a:moveTo>
                <a:lnTo>
                  <a:pt x="0" y="542"/>
                </a:lnTo>
                <a:lnTo>
                  <a:pt x="0" y="65"/>
                </a:lnTo>
                <a:lnTo>
                  <a:pt x="216" y="0"/>
                </a:lnTo>
                <a:lnTo>
                  <a:pt x="216" y="47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9" name="Freeform 45"/>
          <p:cNvSpPr>
            <a:spLocks/>
          </p:cNvSpPr>
          <p:nvPr/>
        </p:nvSpPr>
        <p:spPr bwMode="auto">
          <a:xfrm>
            <a:off x="6885522" y="5052630"/>
            <a:ext cx="578669" cy="472580"/>
          </a:xfrm>
          <a:custGeom>
            <a:avLst/>
            <a:gdLst>
              <a:gd name="T0" fmla="*/ 0 w 660"/>
              <a:gd name="T1" fmla="*/ 0 h 539"/>
              <a:gd name="T2" fmla="*/ 660 w 660"/>
              <a:gd name="T3" fmla="*/ 62 h 539"/>
              <a:gd name="T4" fmla="*/ 481 w 660"/>
              <a:gd name="T5" fmla="*/ 297 h 539"/>
              <a:gd name="T6" fmla="*/ 660 w 660"/>
              <a:gd name="T7" fmla="*/ 539 h 539"/>
              <a:gd name="T8" fmla="*/ 0 w 660"/>
              <a:gd name="T9" fmla="*/ 477 h 539"/>
              <a:gd name="T10" fmla="*/ 0 w 660"/>
              <a:gd name="T11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539">
                <a:moveTo>
                  <a:pt x="0" y="0"/>
                </a:moveTo>
                <a:lnTo>
                  <a:pt x="660" y="62"/>
                </a:lnTo>
                <a:lnTo>
                  <a:pt x="481" y="297"/>
                </a:lnTo>
                <a:lnTo>
                  <a:pt x="660" y="539"/>
                </a:lnTo>
                <a:lnTo>
                  <a:pt x="0" y="47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0" name="Freeform 46"/>
          <p:cNvSpPr>
            <a:spLocks/>
          </p:cNvSpPr>
          <p:nvPr/>
        </p:nvSpPr>
        <p:spPr bwMode="auto">
          <a:xfrm>
            <a:off x="6887276" y="4995640"/>
            <a:ext cx="189383" cy="475210"/>
          </a:xfrm>
          <a:custGeom>
            <a:avLst/>
            <a:gdLst>
              <a:gd name="T0" fmla="*/ 0 w 216"/>
              <a:gd name="T1" fmla="*/ 65 h 542"/>
              <a:gd name="T2" fmla="*/ 216 w 216"/>
              <a:gd name="T3" fmla="*/ 0 h 542"/>
              <a:gd name="T4" fmla="*/ 216 w 216"/>
              <a:gd name="T5" fmla="*/ 477 h 542"/>
              <a:gd name="T6" fmla="*/ 0 w 216"/>
              <a:gd name="T7" fmla="*/ 542 h 542"/>
              <a:gd name="T8" fmla="*/ 0 w 216"/>
              <a:gd name="T9" fmla="*/ 65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542">
                <a:moveTo>
                  <a:pt x="0" y="65"/>
                </a:moveTo>
                <a:lnTo>
                  <a:pt x="216" y="0"/>
                </a:lnTo>
                <a:lnTo>
                  <a:pt x="216" y="477"/>
                </a:lnTo>
                <a:lnTo>
                  <a:pt x="0" y="542"/>
                </a:lnTo>
                <a:lnTo>
                  <a:pt x="0" y="65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026768" y="3236837"/>
            <a:ext cx="2049890" cy="581300"/>
            <a:chOff x="5026768" y="3236837"/>
            <a:chExt cx="2049890" cy="581300"/>
          </a:xfrm>
        </p:grpSpPr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5026768" y="3236837"/>
              <a:ext cx="2049890" cy="581300"/>
            </a:xfrm>
            <a:custGeom>
              <a:avLst/>
              <a:gdLst>
                <a:gd name="T0" fmla="*/ 2338 w 2338"/>
                <a:gd name="T1" fmla="*/ 663 h 663"/>
                <a:gd name="T2" fmla="*/ 0 w 2338"/>
                <a:gd name="T3" fmla="*/ 477 h 663"/>
                <a:gd name="T4" fmla="*/ 0 w 2338"/>
                <a:gd name="T5" fmla="*/ 0 h 663"/>
                <a:gd name="T6" fmla="*/ 2338 w 2338"/>
                <a:gd name="T7" fmla="*/ 186 h 663"/>
                <a:gd name="T8" fmla="*/ 2338 w 2338"/>
                <a:gd name="T9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663">
                  <a:moveTo>
                    <a:pt x="2338" y="663"/>
                  </a:moveTo>
                  <a:lnTo>
                    <a:pt x="0" y="477"/>
                  </a:lnTo>
                  <a:lnTo>
                    <a:pt x="0" y="0"/>
                  </a:lnTo>
                  <a:lnTo>
                    <a:pt x="2338" y="186"/>
                  </a:lnTo>
                  <a:lnTo>
                    <a:pt x="2338" y="6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259200">
              <a:off x="5455598" y="3342821"/>
              <a:ext cx="12808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Intelligent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026768" y="4034698"/>
            <a:ext cx="2049890" cy="581300"/>
            <a:chOff x="5026768" y="4034698"/>
            <a:chExt cx="2049890" cy="581300"/>
          </a:xfrm>
        </p:grpSpPr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5026768" y="4034698"/>
              <a:ext cx="2049890" cy="581300"/>
            </a:xfrm>
            <a:custGeom>
              <a:avLst/>
              <a:gdLst>
                <a:gd name="T0" fmla="*/ 2338 w 2338"/>
                <a:gd name="T1" fmla="*/ 663 h 663"/>
                <a:gd name="T2" fmla="*/ 0 w 2338"/>
                <a:gd name="T3" fmla="*/ 477 h 663"/>
                <a:gd name="T4" fmla="*/ 0 w 2338"/>
                <a:gd name="T5" fmla="*/ 0 h 663"/>
                <a:gd name="T6" fmla="*/ 2338 w 2338"/>
                <a:gd name="T7" fmla="*/ 186 h 663"/>
                <a:gd name="T8" fmla="*/ 2338 w 2338"/>
                <a:gd name="T9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663">
                  <a:moveTo>
                    <a:pt x="2338" y="663"/>
                  </a:moveTo>
                  <a:lnTo>
                    <a:pt x="0" y="477"/>
                  </a:lnTo>
                  <a:lnTo>
                    <a:pt x="0" y="0"/>
                  </a:lnTo>
                  <a:lnTo>
                    <a:pt x="2338" y="186"/>
                  </a:lnTo>
                  <a:lnTo>
                    <a:pt x="2338" y="6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259200">
              <a:off x="5297126" y="4140587"/>
              <a:ext cx="15977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Hardworking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026768" y="4832560"/>
            <a:ext cx="2049890" cy="581300"/>
            <a:chOff x="5026768" y="4832560"/>
            <a:chExt cx="2049890" cy="581300"/>
          </a:xfrm>
        </p:grpSpPr>
        <p:sp>
          <p:nvSpPr>
            <p:cNvPr id="38" name="Freeform 49"/>
            <p:cNvSpPr>
              <a:spLocks/>
            </p:cNvSpPr>
            <p:nvPr/>
          </p:nvSpPr>
          <p:spPr bwMode="auto">
            <a:xfrm>
              <a:off x="5026768" y="4832560"/>
              <a:ext cx="2049890" cy="581300"/>
            </a:xfrm>
            <a:custGeom>
              <a:avLst/>
              <a:gdLst>
                <a:gd name="T0" fmla="*/ 2338 w 2338"/>
                <a:gd name="T1" fmla="*/ 663 h 663"/>
                <a:gd name="T2" fmla="*/ 0 w 2338"/>
                <a:gd name="T3" fmla="*/ 477 h 663"/>
                <a:gd name="T4" fmla="*/ 0 w 2338"/>
                <a:gd name="T5" fmla="*/ 0 h 663"/>
                <a:gd name="T6" fmla="*/ 2338 w 2338"/>
                <a:gd name="T7" fmla="*/ 186 h 663"/>
                <a:gd name="T8" fmla="*/ 2338 w 2338"/>
                <a:gd name="T9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663">
                  <a:moveTo>
                    <a:pt x="2338" y="663"/>
                  </a:moveTo>
                  <a:lnTo>
                    <a:pt x="0" y="477"/>
                  </a:lnTo>
                  <a:lnTo>
                    <a:pt x="0" y="0"/>
                  </a:lnTo>
                  <a:lnTo>
                    <a:pt x="2338" y="186"/>
                  </a:lnTo>
                  <a:lnTo>
                    <a:pt x="2338" y="6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59200">
              <a:off x="5586884" y="4934193"/>
              <a:ext cx="10182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Modest</a:t>
              </a:r>
            </a:p>
          </p:txBody>
        </p:sp>
      </p:grpSp>
      <p:cxnSp>
        <p:nvCxnSpPr>
          <p:cNvPr id="40" name="Straight Connector 39"/>
          <p:cNvCxnSpPr/>
          <p:nvPr/>
        </p:nvCxnSpPr>
        <p:spPr>
          <a:xfrm flipH="1">
            <a:off x="3545058" y="3236837"/>
            <a:ext cx="788376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927936" y="3120317"/>
            <a:ext cx="237852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 </a:t>
            </a:r>
            <a:r>
              <a:rPr kumimoji="0" lang="vi-V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alista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Pellentesque biben</a:t>
            </a:r>
            <a:r>
              <a:rPr kumimoji="0" lang="vi-V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10332" y="2829014"/>
            <a:ext cx="1196125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Intelligent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3545058" y="5046493"/>
            <a:ext cx="788376" cy="0"/>
          </a:xfrm>
          <a:prstGeom prst="line">
            <a:avLst/>
          </a:prstGeom>
          <a:ln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27936" y="4929973"/>
            <a:ext cx="237852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 </a:t>
            </a:r>
            <a:r>
              <a:rPr kumimoji="0" lang="vi-V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alista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Pellentesque biben</a:t>
            </a:r>
            <a:r>
              <a:rPr kumimoji="0" lang="vi-V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62004" y="4638670"/>
            <a:ext cx="944453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Modest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7557128" y="4405883"/>
            <a:ext cx="788376" cy="0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 flipH="1">
            <a:off x="8584105" y="4289363"/>
            <a:ext cx="237852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 </a:t>
            </a:r>
            <a:r>
              <a:rPr kumimoji="0" lang="vi-V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alista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Pellentesque biben</a:t>
            </a:r>
            <a:r>
              <a:rPr kumimoji="0" lang="vi-VN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8584105" y="3998060"/>
            <a:ext cx="1489474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Hardworking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0638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 p14:presetBounceEnd="50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667">
                                          <p:cBhvr additive="base">
                                            <p:cTn id="1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667">
                                          <p:cBhvr additive="base">
                                            <p:cTn id="1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6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7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20"/>
                                </p:stCondLst>
                                <p:childTnLst>
                                  <p:par>
                                    <p:cTn id="3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7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20"/>
                                </p:stCondLst>
                                <p:childTnLst>
                                  <p:par>
                                    <p:cTn id="4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70"/>
                                </p:stCondLst>
                                <p:childTnLst>
                                  <p:par>
                                    <p:cTn id="4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20"/>
                                </p:stCondLst>
                                <p:childTnLst>
                                  <p:par>
                                    <p:cTn id="4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1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3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40"/>
                                </p:stCondLst>
                                <p:childTnLst>
                                  <p:par>
                                    <p:cTn id="5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4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4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4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040"/>
                                </p:stCondLst>
                                <p:childTnLst>
                                  <p:par>
                                    <p:cTn id="7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540"/>
                                </p:stCondLst>
                                <p:childTnLst>
                                  <p:par>
                                    <p:cTn id="8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18" grpId="0" animBg="1"/>
          <p:bldP spid="19" grpId="0" animBg="1"/>
          <p:bldP spid="27" grpId="0" animBg="1"/>
          <p:bldP spid="28" grpId="0" animBg="1"/>
          <p:bldP spid="29" grpId="0" animBg="1"/>
          <p:bldP spid="30" grpId="0" animBg="1"/>
          <p:bldP spid="41" grpId="0"/>
          <p:bldP spid="42" grpId="0"/>
          <p:bldP spid="44" grpId="0"/>
          <p:bldP spid="45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6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1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7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20"/>
                                </p:stCondLst>
                                <p:childTnLst>
                                  <p:par>
                                    <p:cTn id="3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7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20"/>
                                </p:stCondLst>
                                <p:childTnLst>
                                  <p:par>
                                    <p:cTn id="4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70"/>
                                </p:stCondLst>
                                <p:childTnLst>
                                  <p:par>
                                    <p:cTn id="4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20"/>
                                </p:stCondLst>
                                <p:childTnLst>
                                  <p:par>
                                    <p:cTn id="4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1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3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40"/>
                                </p:stCondLst>
                                <p:childTnLst>
                                  <p:par>
                                    <p:cTn id="5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4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04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4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040"/>
                                </p:stCondLst>
                                <p:childTnLst>
                                  <p:par>
                                    <p:cTn id="7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540"/>
                                </p:stCondLst>
                                <p:childTnLst>
                                  <p:par>
                                    <p:cTn id="8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18" grpId="0" animBg="1"/>
          <p:bldP spid="19" grpId="0" animBg="1"/>
          <p:bldP spid="27" grpId="0" animBg="1"/>
          <p:bldP spid="28" grpId="0" animBg="1"/>
          <p:bldP spid="29" grpId="0" animBg="1"/>
          <p:bldP spid="30" grpId="0" animBg="1"/>
          <p:bldP spid="41" grpId="0"/>
          <p:bldP spid="42" grpId="0"/>
          <p:bldP spid="44" grpId="0"/>
          <p:bldP spid="45" grpId="0"/>
          <p:bldP spid="47" grpId="0"/>
          <p:bldP spid="4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502317" y="1665065"/>
            <a:ext cx="3148262" cy="3937474"/>
            <a:chOff x="8502317" y="1665065"/>
            <a:chExt cx="3148262" cy="3937474"/>
          </a:xfrm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8766206" y="3075338"/>
              <a:ext cx="177972" cy="141150"/>
            </a:xfrm>
            <a:custGeom>
              <a:avLst/>
              <a:gdLst>
                <a:gd name="T0" fmla="*/ 9 w 107"/>
                <a:gd name="T1" fmla="*/ 59 h 85"/>
                <a:gd name="T2" fmla="*/ 9 w 107"/>
                <a:gd name="T3" fmla="*/ 48 h 85"/>
                <a:gd name="T4" fmla="*/ 31 w 107"/>
                <a:gd name="T5" fmla="*/ 48 h 85"/>
                <a:gd name="T6" fmla="*/ 31 w 107"/>
                <a:gd name="T7" fmla="*/ 59 h 85"/>
                <a:gd name="T8" fmla="*/ 9 w 107"/>
                <a:gd name="T9" fmla="*/ 59 h 85"/>
                <a:gd name="T10" fmla="*/ 76 w 107"/>
                <a:gd name="T11" fmla="*/ 59 h 85"/>
                <a:gd name="T12" fmla="*/ 76 w 107"/>
                <a:gd name="T13" fmla="*/ 48 h 85"/>
                <a:gd name="T14" fmla="*/ 97 w 107"/>
                <a:gd name="T15" fmla="*/ 48 h 85"/>
                <a:gd name="T16" fmla="*/ 97 w 107"/>
                <a:gd name="T17" fmla="*/ 59 h 85"/>
                <a:gd name="T18" fmla="*/ 76 w 107"/>
                <a:gd name="T19" fmla="*/ 59 h 85"/>
                <a:gd name="T20" fmla="*/ 17 w 107"/>
                <a:gd name="T21" fmla="*/ 24 h 85"/>
                <a:gd name="T22" fmla="*/ 26 w 107"/>
                <a:gd name="T23" fmla="*/ 7 h 85"/>
                <a:gd name="T24" fmla="*/ 80 w 107"/>
                <a:gd name="T25" fmla="*/ 7 h 85"/>
                <a:gd name="T26" fmla="*/ 89 w 107"/>
                <a:gd name="T27" fmla="*/ 24 h 85"/>
                <a:gd name="T28" fmla="*/ 17 w 107"/>
                <a:gd name="T29" fmla="*/ 24 h 85"/>
                <a:gd name="T30" fmla="*/ 86 w 107"/>
                <a:gd name="T31" fmla="*/ 0 h 85"/>
                <a:gd name="T32" fmla="*/ 20 w 107"/>
                <a:gd name="T33" fmla="*/ 0 h 85"/>
                <a:gd name="T34" fmla="*/ 10 w 107"/>
                <a:gd name="T35" fmla="*/ 19 h 85"/>
                <a:gd name="T36" fmla="*/ 0 w 107"/>
                <a:gd name="T37" fmla="*/ 31 h 85"/>
                <a:gd name="T38" fmla="*/ 0 w 107"/>
                <a:gd name="T39" fmla="*/ 65 h 85"/>
                <a:gd name="T40" fmla="*/ 0 w 107"/>
                <a:gd name="T41" fmla="*/ 68 h 85"/>
                <a:gd name="T42" fmla="*/ 0 w 107"/>
                <a:gd name="T43" fmla="*/ 80 h 85"/>
                <a:gd name="T44" fmla="*/ 4 w 107"/>
                <a:gd name="T45" fmla="*/ 85 h 85"/>
                <a:gd name="T46" fmla="*/ 5 w 107"/>
                <a:gd name="T47" fmla="*/ 85 h 85"/>
                <a:gd name="T48" fmla="*/ 20 w 107"/>
                <a:gd name="T49" fmla="*/ 85 h 85"/>
                <a:gd name="T50" fmla="*/ 25 w 107"/>
                <a:gd name="T51" fmla="*/ 80 h 85"/>
                <a:gd name="T52" fmla="*/ 25 w 107"/>
                <a:gd name="T53" fmla="*/ 68 h 85"/>
                <a:gd name="T54" fmla="*/ 81 w 107"/>
                <a:gd name="T55" fmla="*/ 68 h 85"/>
                <a:gd name="T56" fmla="*/ 81 w 107"/>
                <a:gd name="T57" fmla="*/ 80 h 85"/>
                <a:gd name="T58" fmla="*/ 86 w 107"/>
                <a:gd name="T59" fmla="*/ 85 h 85"/>
                <a:gd name="T60" fmla="*/ 86 w 107"/>
                <a:gd name="T61" fmla="*/ 85 h 85"/>
                <a:gd name="T62" fmla="*/ 102 w 107"/>
                <a:gd name="T63" fmla="*/ 85 h 85"/>
                <a:gd name="T64" fmla="*/ 107 w 107"/>
                <a:gd name="T65" fmla="*/ 80 h 85"/>
                <a:gd name="T66" fmla="*/ 107 w 107"/>
                <a:gd name="T67" fmla="*/ 68 h 85"/>
                <a:gd name="T68" fmla="*/ 107 w 107"/>
                <a:gd name="T69" fmla="*/ 31 h 85"/>
                <a:gd name="T70" fmla="*/ 96 w 107"/>
                <a:gd name="T71" fmla="*/ 19 h 85"/>
                <a:gd name="T72" fmla="*/ 86 w 107"/>
                <a:gd name="T7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85">
                  <a:moveTo>
                    <a:pt x="9" y="59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9" y="59"/>
                    <a:pt x="9" y="59"/>
                    <a:pt x="9" y="59"/>
                  </a:cubicBezTo>
                  <a:moveTo>
                    <a:pt x="76" y="59"/>
                  </a:moveTo>
                  <a:cubicBezTo>
                    <a:pt x="76" y="48"/>
                    <a:pt x="76" y="48"/>
                    <a:pt x="76" y="48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76" y="59"/>
                    <a:pt x="76" y="59"/>
                    <a:pt x="76" y="59"/>
                  </a:cubicBezTo>
                  <a:moveTo>
                    <a:pt x="17" y="24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17" y="24"/>
                    <a:pt x="17" y="24"/>
                    <a:pt x="17" y="24"/>
                  </a:cubicBezTo>
                  <a:moveTo>
                    <a:pt x="8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2" y="85"/>
                    <a:pt x="4" y="85"/>
                  </a:cubicBezTo>
                  <a:cubicBezTo>
                    <a:pt x="4" y="85"/>
                    <a:pt x="5" y="85"/>
                    <a:pt x="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3" y="85"/>
                    <a:pt x="25" y="83"/>
                    <a:pt x="25" y="80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3"/>
                    <a:pt x="84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5" y="85"/>
                    <a:pt x="107" y="83"/>
                    <a:pt x="107" y="80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9069372" y="4874696"/>
              <a:ext cx="235659" cy="22093"/>
            </a:xfrm>
            <a:custGeom>
              <a:avLst/>
              <a:gdLst>
                <a:gd name="T0" fmla="*/ 168 w 192"/>
                <a:gd name="T1" fmla="*/ 11 h 18"/>
                <a:gd name="T2" fmla="*/ 168 w 192"/>
                <a:gd name="T3" fmla="*/ 7 h 18"/>
                <a:gd name="T4" fmla="*/ 184 w 192"/>
                <a:gd name="T5" fmla="*/ 7 h 18"/>
                <a:gd name="T6" fmla="*/ 184 w 192"/>
                <a:gd name="T7" fmla="*/ 11 h 18"/>
                <a:gd name="T8" fmla="*/ 168 w 192"/>
                <a:gd name="T9" fmla="*/ 11 h 18"/>
                <a:gd name="T10" fmla="*/ 192 w 192"/>
                <a:gd name="T11" fmla="*/ 0 h 18"/>
                <a:gd name="T12" fmla="*/ 0 w 192"/>
                <a:gd name="T13" fmla="*/ 0 h 18"/>
                <a:gd name="T14" fmla="*/ 0 w 192"/>
                <a:gd name="T15" fmla="*/ 18 h 18"/>
                <a:gd name="T16" fmla="*/ 192 w 192"/>
                <a:gd name="T17" fmla="*/ 18 h 18"/>
                <a:gd name="T18" fmla="*/ 192 w 19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8">
                  <a:moveTo>
                    <a:pt x="168" y="11"/>
                  </a:moveTo>
                  <a:lnTo>
                    <a:pt x="168" y="7"/>
                  </a:lnTo>
                  <a:lnTo>
                    <a:pt x="184" y="7"/>
                  </a:lnTo>
                  <a:lnTo>
                    <a:pt x="184" y="11"/>
                  </a:lnTo>
                  <a:lnTo>
                    <a:pt x="168" y="11"/>
                  </a:lnTo>
                  <a:close/>
                  <a:moveTo>
                    <a:pt x="192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192" y="18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9069372" y="4874696"/>
              <a:ext cx="235659" cy="22093"/>
            </a:xfrm>
            <a:custGeom>
              <a:avLst/>
              <a:gdLst>
                <a:gd name="T0" fmla="*/ 168 w 192"/>
                <a:gd name="T1" fmla="*/ 11 h 18"/>
                <a:gd name="T2" fmla="*/ 168 w 192"/>
                <a:gd name="T3" fmla="*/ 7 h 18"/>
                <a:gd name="T4" fmla="*/ 184 w 192"/>
                <a:gd name="T5" fmla="*/ 7 h 18"/>
                <a:gd name="T6" fmla="*/ 184 w 192"/>
                <a:gd name="T7" fmla="*/ 11 h 18"/>
                <a:gd name="T8" fmla="*/ 168 w 192"/>
                <a:gd name="T9" fmla="*/ 11 h 18"/>
                <a:gd name="T10" fmla="*/ 192 w 192"/>
                <a:gd name="T11" fmla="*/ 0 h 18"/>
                <a:gd name="T12" fmla="*/ 0 w 192"/>
                <a:gd name="T13" fmla="*/ 0 h 18"/>
                <a:gd name="T14" fmla="*/ 0 w 192"/>
                <a:gd name="T15" fmla="*/ 18 h 18"/>
                <a:gd name="T16" fmla="*/ 192 w 192"/>
                <a:gd name="T17" fmla="*/ 18 h 18"/>
                <a:gd name="T18" fmla="*/ 192 w 19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8">
                  <a:moveTo>
                    <a:pt x="168" y="11"/>
                  </a:moveTo>
                  <a:lnTo>
                    <a:pt x="168" y="7"/>
                  </a:lnTo>
                  <a:lnTo>
                    <a:pt x="184" y="7"/>
                  </a:lnTo>
                  <a:lnTo>
                    <a:pt x="184" y="11"/>
                  </a:lnTo>
                  <a:lnTo>
                    <a:pt x="168" y="11"/>
                  </a:lnTo>
                  <a:moveTo>
                    <a:pt x="192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192" y="18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9079191" y="4734774"/>
              <a:ext cx="214793" cy="133786"/>
            </a:xfrm>
            <a:custGeom>
              <a:avLst/>
              <a:gdLst>
                <a:gd name="T0" fmla="*/ 20 w 175"/>
                <a:gd name="T1" fmla="*/ 94 h 109"/>
                <a:gd name="T2" fmla="*/ 20 w 175"/>
                <a:gd name="T3" fmla="*/ 15 h 109"/>
                <a:gd name="T4" fmla="*/ 156 w 175"/>
                <a:gd name="T5" fmla="*/ 15 h 109"/>
                <a:gd name="T6" fmla="*/ 156 w 175"/>
                <a:gd name="T7" fmla="*/ 94 h 109"/>
                <a:gd name="T8" fmla="*/ 20 w 175"/>
                <a:gd name="T9" fmla="*/ 94 h 109"/>
                <a:gd name="T10" fmla="*/ 175 w 175"/>
                <a:gd name="T11" fmla="*/ 0 h 109"/>
                <a:gd name="T12" fmla="*/ 0 w 175"/>
                <a:gd name="T13" fmla="*/ 0 h 109"/>
                <a:gd name="T14" fmla="*/ 0 w 175"/>
                <a:gd name="T15" fmla="*/ 109 h 109"/>
                <a:gd name="T16" fmla="*/ 175 w 175"/>
                <a:gd name="T17" fmla="*/ 109 h 109"/>
                <a:gd name="T18" fmla="*/ 175 w 175"/>
                <a:gd name="T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09">
                  <a:moveTo>
                    <a:pt x="20" y="94"/>
                  </a:moveTo>
                  <a:lnTo>
                    <a:pt x="20" y="15"/>
                  </a:lnTo>
                  <a:lnTo>
                    <a:pt x="156" y="15"/>
                  </a:lnTo>
                  <a:lnTo>
                    <a:pt x="156" y="94"/>
                  </a:lnTo>
                  <a:lnTo>
                    <a:pt x="20" y="94"/>
                  </a:lnTo>
                  <a:close/>
                  <a:moveTo>
                    <a:pt x="175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175" y="109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9079191" y="4734774"/>
              <a:ext cx="214793" cy="133786"/>
            </a:xfrm>
            <a:custGeom>
              <a:avLst/>
              <a:gdLst>
                <a:gd name="T0" fmla="*/ 20 w 175"/>
                <a:gd name="T1" fmla="*/ 94 h 109"/>
                <a:gd name="T2" fmla="*/ 20 w 175"/>
                <a:gd name="T3" fmla="*/ 15 h 109"/>
                <a:gd name="T4" fmla="*/ 156 w 175"/>
                <a:gd name="T5" fmla="*/ 15 h 109"/>
                <a:gd name="T6" fmla="*/ 156 w 175"/>
                <a:gd name="T7" fmla="*/ 94 h 109"/>
                <a:gd name="T8" fmla="*/ 20 w 175"/>
                <a:gd name="T9" fmla="*/ 94 h 109"/>
                <a:gd name="T10" fmla="*/ 175 w 175"/>
                <a:gd name="T11" fmla="*/ 0 h 109"/>
                <a:gd name="T12" fmla="*/ 0 w 175"/>
                <a:gd name="T13" fmla="*/ 0 h 109"/>
                <a:gd name="T14" fmla="*/ 0 w 175"/>
                <a:gd name="T15" fmla="*/ 109 h 109"/>
                <a:gd name="T16" fmla="*/ 175 w 175"/>
                <a:gd name="T17" fmla="*/ 109 h 109"/>
                <a:gd name="T18" fmla="*/ 175 w 175"/>
                <a:gd name="T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09">
                  <a:moveTo>
                    <a:pt x="20" y="94"/>
                  </a:moveTo>
                  <a:lnTo>
                    <a:pt x="20" y="15"/>
                  </a:lnTo>
                  <a:lnTo>
                    <a:pt x="156" y="15"/>
                  </a:lnTo>
                  <a:lnTo>
                    <a:pt x="156" y="94"/>
                  </a:lnTo>
                  <a:lnTo>
                    <a:pt x="20" y="94"/>
                  </a:lnTo>
                  <a:moveTo>
                    <a:pt x="175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175" y="109"/>
                  </a:lnTo>
                  <a:lnTo>
                    <a:pt x="1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9424089" y="2585609"/>
              <a:ext cx="90827" cy="162016"/>
            </a:xfrm>
            <a:custGeom>
              <a:avLst/>
              <a:gdLst>
                <a:gd name="T0" fmla="*/ 12 w 74"/>
                <a:gd name="T1" fmla="*/ 121 h 132"/>
                <a:gd name="T2" fmla="*/ 12 w 74"/>
                <a:gd name="T3" fmla="*/ 94 h 132"/>
                <a:gd name="T4" fmla="*/ 64 w 74"/>
                <a:gd name="T5" fmla="*/ 93 h 132"/>
                <a:gd name="T6" fmla="*/ 64 w 74"/>
                <a:gd name="T7" fmla="*/ 120 h 132"/>
                <a:gd name="T8" fmla="*/ 12 w 74"/>
                <a:gd name="T9" fmla="*/ 121 h 132"/>
                <a:gd name="T10" fmla="*/ 12 w 74"/>
                <a:gd name="T11" fmla="*/ 86 h 132"/>
                <a:gd name="T12" fmla="*/ 11 w 74"/>
                <a:gd name="T13" fmla="*/ 59 h 132"/>
                <a:gd name="T14" fmla="*/ 64 w 74"/>
                <a:gd name="T15" fmla="*/ 59 h 132"/>
                <a:gd name="T16" fmla="*/ 64 w 74"/>
                <a:gd name="T17" fmla="*/ 86 h 132"/>
                <a:gd name="T18" fmla="*/ 12 w 74"/>
                <a:gd name="T19" fmla="*/ 86 h 132"/>
                <a:gd name="T20" fmla="*/ 55 w 74"/>
                <a:gd name="T21" fmla="*/ 0 h 132"/>
                <a:gd name="T22" fmla="*/ 54 w 74"/>
                <a:gd name="T23" fmla="*/ 0 h 132"/>
                <a:gd name="T24" fmla="*/ 19 w 74"/>
                <a:gd name="T25" fmla="*/ 0 h 132"/>
                <a:gd name="T26" fmla="*/ 17 w 74"/>
                <a:gd name="T27" fmla="*/ 0 h 132"/>
                <a:gd name="T28" fmla="*/ 17 w 74"/>
                <a:gd name="T29" fmla="*/ 2 h 132"/>
                <a:gd name="T30" fmla="*/ 17 w 74"/>
                <a:gd name="T31" fmla="*/ 13 h 132"/>
                <a:gd name="T32" fmla="*/ 1 w 74"/>
                <a:gd name="T33" fmla="*/ 13 h 132"/>
                <a:gd name="T34" fmla="*/ 0 w 74"/>
                <a:gd name="T35" fmla="*/ 13 h 132"/>
                <a:gd name="T36" fmla="*/ 0 w 74"/>
                <a:gd name="T37" fmla="*/ 14 h 132"/>
                <a:gd name="T38" fmla="*/ 1 w 74"/>
                <a:gd name="T39" fmla="*/ 132 h 132"/>
                <a:gd name="T40" fmla="*/ 1 w 74"/>
                <a:gd name="T41" fmla="*/ 132 h 132"/>
                <a:gd name="T42" fmla="*/ 3 w 74"/>
                <a:gd name="T43" fmla="*/ 132 h 132"/>
                <a:gd name="T44" fmla="*/ 74 w 74"/>
                <a:gd name="T45" fmla="*/ 131 h 132"/>
                <a:gd name="T46" fmla="*/ 74 w 74"/>
                <a:gd name="T47" fmla="*/ 131 h 132"/>
                <a:gd name="T48" fmla="*/ 74 w 74"/>
                <a:gd name="T49" fmla="*/ 131 h 132"/>
                <a:gd name="T50" fmla="*/ 73 w 74"/>
                <a:gd name="T51" fmla="*/ 13 h 132"/>
                <a:gd name="T52" fmla="*/ 73 w 74"/>
                <a:gd name="T53" fmla="*/ 13 h 132"/>
                <a:gd name="T54" fmla="*/ 73 w 74"/>
                <a:gd name="T55" fmla="*/ 13 h 132"/>
                <a:gd name="T56" fmla="*/ 55 w 74"/>
                <a:gd name="T57" fmla="*/ 13 h 132"/>
                <a:gd name="T58" fmla="*/ 55 w 74"/>
                <a:gd name="T59" fmla="*/ 0 h 132"/>
                <a:gd name="T60" fmla="*/ 55 w 74"/>
                <a:gd name="T6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" h="132">
                  <a:moveTo>
                    <a:pt x="12" y="121"/>
                  </a:moveTo>
                  <a:lnTo>
                    <a:pt x="12" y="94"/>
                  </a:lnTo>
                  <a:lnTo>
                    <a:pt x="64" y="93"/>
                  </a:lnTo>
                  <a:lnTo>
                    <a:pt x="64" y="120"/>
                  </a:lnTo>
                  <a:lnTo>
                    <a:pt x="12" y="121"/>
                  </a:lnTo>
                  <a:close/>
                  <a:moveTo>
                    <a:pt x="12" y="86"/>
                  </a:moveTo>
                  <a:lnTo>
                    <a:pt x="11" y="59"/>
                  </a:lnTo>
                  <a:lnTo>
                    <a:pt x="64" y="59"/>
                  </a:lnTo>
                  <a:lnTo>
                    <a:pt x="64" y="86"/>
                  </a:lnTo>
                  <a:lnTo>
                    <a:pt x="12" y="86"/>
                  </a:lnTo>
                  <a:close/>
                  <a:moveTo>
                    <a:pt x="55" y="0"/>
                  </a:moveTo>
                  <a:lnTo>
                    <a:pt x="54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7" y="2"/>
                  </a:lnTo>
                  <a:lnTo>
                    <a:pt x="17" y="13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1" y="132"/>
                  </a:lnTo>
                  <a:lnTo>
                    <a:pt x="1" y="132"/>
                  </a:lnTo>
                  <a:lnTo>
                    <a:pt x="3" y="132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55" y="13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9424089" y="2585609"/>
              <a:ext cx="90827" cy="162016"/>
            </a:xfrm>
            <a:custGeom>
              <a:avLst/>
              <a:gdLst>
                <a:gd name="T0" fmla="*/ 12 w 74"/>
                <a:gd name="T1" fmla="*/ 121 h 132"/>
                <a:gd name="T2" fmla="*/ 12 w 74"/>
                <a:gd name="T3" fmla="*/ 94 h 132"/>
                <a:gd name="T4" fmla="*/ 64 w 74"/>
                <a:gd name="T5" fmla="*/ 93 h 132"/>
                <a:gd name="T6" fmla="*/ 64 w 74"/>
                <a:gd name="T7" fmla="*/ 120 h 132"/>
                <a:gd name="T8" fmla="*/ 12 w 74"/>
                <a:gd name="T9" fmla="*/ 121 h 132"/>
                <a:gd name="T10" fmla="*/ 12 w 74"/>
                <a:gd name="T11" fmla="*/ 86 h 132"/>
                <a:gd name="T12" fmla="*/ 11 w 74"/>
                <a:gd name="T13" fmla="*/ 59 h 132"/>
                <a:gd name="T14" fmla="*/ 64 w 74"/>
                <a:gd name="T15" fmla="*/ 59 h 132"/>
                <a:gd name="T16" fmla="*/ 64 w 74"/>
                <a:gd name="T17" fmla="*/ 86 h 132"/>
                <a:gd name="T18" fmla="*/ 12 w 74"/>
                <a:gd name="T19" fmla="*/ 86 h 132"/>
                <a:gd name="T20" fmla="*/ 55 w 74"/>
                <a:gd name="T21" fmla="*/ 0 h 132"/>
                <a:gd name="T22" fmla="*/ 54 w 74"/>
                <a:gd name="T23" fmla="*/ 0 h 132"/>
                <a:gd name="T24" fmla="*/ 19 w 74"/>
                <a:gd name="T25" fmla="*/ 0 h 132"/>
                <a:gd name="T26" fmla="*/ 17 w 74"/>
                <a:gd name="T27" fmla="*/ 0 h 132"/>
                <a:gd name="T28" fmla="*/ 17 w 74"/>
                <a:gd name="T29" fmla="*/ 2 h 132"/>
                <a:gd name="T30" fmla="*/ 17 w 74"/>
                <a:gd name="T31" fmla="*/ 13 h 132"/>
                <a:gd name="T32" fmla="*/ 1 w 74"/>
                <a:gd name="T33" fmla="*/ 13 h 132"/>
                <a:gd name="T34" fmla="*/ 0 w 74"/>
                <a:gd name="T35" fmla="*/ 13 h 132"/>
                <a:gd name="T36" fmla="*/ 0 w 74"/>
                <a:gd name="T37" fmla="*/ 14 h 132"/>
                <a:gd name="T38" fmla="*/ 1 w 74"/>
                <a:gd name="T39" fmla="*/ 132 h 132"/>
                <a:gd name="T40" fmla="*/ 1 w 74"/>
                <a:gd name="T41" fmla="*/ 132 h 132"/>
                <a:gd name="T42" fmla="*/ 3 w 74"/>
                <a:gd name="T43" fmla="*/ 132 h 132"/>
                <a:gd name="T44" fmla="*/ 74 w 74"/>
                <a:gd name="T45" fmla="*/ 131 h 132"/>
                <a:gd name="T46" fmla="*/ 74 w 74"/>
                <a:gd name="T47" fmla="*/ 131 h 132"/>
                <a:gd name="T48" fmla="*/ 74 w 74"/>
                <a:gd name="T49" fmla="*/ 131 h 132"/>
                <a:gd name="T50" fmla="*/ 73 w 74"/>
                <a:gd name="T51" fmla="*/ 13 h 132"/>
                <a:gd name="T52" fmla="*/ 73 w 74"/>
                <a:gd name="T53" fmla="*/ 13 h 132"/>
                <a:gd name="T54" fmla="*/ 73 w 74"/>
                <a:gd name="T55" fmla="*/ 13 h 132"/>
                <a:gd name="T56" fmla="*/ 55 w 74"/>
                <a:gd name="T57" fmla="*/ 13 h 132"/>
                <a:gd name="T58" fmla="*/ 55 w 74"/>
                <a:gd name="T59" fmla="*/ 0 h 132"/>
                <a:gd name="T60" fmla="*/ 55 w 74"/>
                <a:gd name="T6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" h="132">
                  <a:moveTo>
                    <a:pt x="12" y="121"/>
                  </a:moveTo>
                  <a:lnTo>
                    <a:pt x="12" y="94"/>
                  </a:lnTo>
                  <a:lnTo>
                    <a:pt x="64" y="93"/>
                  </a:lnTo>
                  <a:lnTo>
                    <a:pt x="64" y="120"/>
                  </a:lnTo>
                  <a:lnTo>
                    <a:pt x="12" y="121"/>
                  </a:lnTo>
                  <a:moveTo>
                    <a:pt x="12" y="86"/>
                  </a:moveTo>
                  <a:lnTo>
                    <a:pt x="11" y="59"/>
                  </a:lnTo>
                  <a:lnTo>
                    <a:pt x="64" y="59"/>
                  </a:lnTo>
                  <a:lnTo>
                    <a:pt x="64" y="86"/>
                  </a:lnTo>
                  <a:lnTo>
                    <a:pt x="12" y="86"/>
                  </a:lnTo>
                  <a:moveTo>
                    <a:pt x="55" y="0"/>
                  </a:moveTo>
                  <a:lnTo>
                    <a:pt x="54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7" y="2"/>
                  </a:lnTo>
                  <a:lnTo>
                    <a:pt x="17" y="13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1" y="132"/>
                  </a:lnTo>
                  <a:lnTo>
                    <a:pt x="1" y="132"/>
                  </a:lnTo>
                  <a:lnTo>
                    <a:pt x="3" y="132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4" y="131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55" y="13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8534229" y="2893685"/>
              <a:ext cx="83463" cy="171835"/>
            </a:xfrm>
            <a:custGeom>
              <a:avLst/>
              <a:gdLst>
                <a:gd name="T0" fmla="*/ 9 w 50"/>
                <a:gd name="T1" fmla="*/ 48 h 103"/>
                <a:gd name="T2" fmla="*/ 8 w 50"/>
                <a:gd name="T3" fmla="*/ 47 h 103"/>
                <a:gd name="T4" fmla="*/ 8 w 50"/>
                <a:gd name="T5" fmla="*/ 45 h 103"/>
                <a:gd name="T6" fmla="*/ 25 w 50"/>
                <a:gd name="T7" fmla="*/ 42 h 103"/>
                <a:gd name="T8" fmla="*/ 42 w 50"/>
                <a:gd name="T9" fmla="*/ 45 h 103"/>
                <a:gd name="T10" fmla="*/ 43 w 50"/>
                <a:gd name="T11" fmla="*/ 47 h 103"/>
                <a:gd name="T12" fmla="*/ 41 w 50"/>
                <a:gd name="T13" fmla="*/ 48 h 103"/>
                <a:gd name="T14" fmla="*/ 41 w 50"/>
                <a:gd name="T15" fmla="*/ 47 h 103"/>
                <a:gd name="T16" fmla="*/ 37 w 50"/>
                <a:gd name="T17" fmla="*/ 46 h 103"/>
                <a:gd name="T18" fmla="*/ 25 w 50"/>
                <a:gd name="T19" fmla="*/ 45 h 103"/>
                <a:gd name="T20" fmla="*/ 13 w 50"/>
                <a:gd name="T21" fmla="*/ 46 h 103"/>
                <a:gd name="T22" fmla="*/ 9 w 50"/>
                <a:gd name="T23" fmla="*/ 47 h 103"/>
                <a:gd name="T24" fmla="*/ 9 w 50"/>
                <a:gd name="T25" fmla="*/ 48 h 103"/>
                <a:gd name="T26" fmla="*/ 9 w 50"/>
                <a:gd name="T27" fmla="*/ 34 h 103"/>
                <a:gd name="T28" fmla="*/ 8 w 50"/>
                <a:gd name="T29" fmla="*/ 33 h 103"/>
                <a:gd name="T30" fmla="*/ 8 w 50"/>
                <a:gd name="T31" fmla="*/ 31 h 103"/>
                <a:gd name="T32" fmla="*/ 25 w 50"/>
                <a:gd name="T33" fmla="*/ 28 h 103"/>
                <a:gd name="T34" fmla="*/ 42 w 50"/>
                <a:gd name="T35" fmla="*/ 31 h 103"/>
                <a:gd name="T36" fmla="*/ 43 w 50"/>
                <a:gd name="T37" fmla="*/ 33 h 103"/>
                <a:gd name="T38" fmla="*/ 41 w 50"/>
                <a:gd name="T39" fmla="*/ 34 h 103"/>
                <a:gd name="T40" fmla="*/ 41 w 50"/>
                <a:gd name="T41" fmla="*/ 33 h 103"/>
                <a:gd name="T42" fmla="*/ 37 w 50"/>
                <a:gd name="T43" fmla="*/ 32 h 103"/>
                <a:gd name="T44" fmla="*/ 25 w 50"/>
                <a:gd name="T45" fmla="*/ 31 h 103"/>
                <a:gd name="T46" fmla="*/ 13 w 50"/>
                <a:gd name="T47" fmla="*/ 32 h 103"/>
                <a:gd name="T48" fmla="*/ 9 w 50"/>
                <a:gd name="T49" fmla="*/ 33 h 103"/>
                <a:gd name="T50" fmla="*/ 9 w 50"/>
                <a:gd name="T51" fmla="*/ 34 h 103"/>
                <a:gd name="T52" fmla="*/ 9 w 50"/>
                <a:gd name="T53" fmla="*/ 20 h 103"/>
                <a:gd name="T54" fmla="*/ 8 w 50"/>
                <a:gd name="T55" fmla="*/ 19 h 103"/>
                <a:gd name="T56" fmla="*/ 8 w 50"/>
                <a:gd name="T57" fmla="*/ 17 h 103"/>
                <a:gd name="T58" fmla="*/ 25 w 50"/>
                <a:gd name="T59" fmla="*/ 14 h 103"/>
                <a:gd name="T60" fmla="*/ 42 w 50"/>
                <a:gd name="T61" fmla="*/ 17 h 103"/>
                <a:gd name="T62" fmla="*/ 43 w 50"/>
                <a:gd name="T63" fmla="*/ 19 h 103"/>
                <a:gd name="T64" fmla="*/ 41 w 50"/>
                <a:gd name="T65" fmla="*/ 20 h 103"/>
                <a:gd name="T66" fmla="*/ 41 w 50"/>
                <a:gd name="T67" fmla="*/ 19 h 103"/>
                <a:gd name="T68" fmla="*/ 37 w 50"/>
                <a:gd name="T69" fmla="*/ 18 h 103"/>
                <a:gd name="T70" fmla="*/ 25 w 50"/>
                <a:gd name="T71" fmla="*/ 17 h 103"/>
                <a:gd name="T72" fmla="*/ 13 w 50"/>
                <a:gd name="T73" fmla="*/ 18 h 103"/>
                <a:gd name="T74" fmla="*/ 9 w 50"/>
                <a:gd name="T75" fmla="*/ 19 h 103"/>
                <a:gd name="T76" fmla="*/ 9 w 50"/>
                <a:gd name="T77" fmla="*/ 20 h 103"/>
                <a:gd name="T78" fmla="*/ 25 w 50"/>
                <a:gd name="T79" fmla="*/ 0 h 103"/>
                <a:gd name="T80" fmla="*/ 1 w 50"/>
                <a:gd name="T81" fmla="*/ 11 h 103"/>
                <a:gd name="T82" fmla="*/ 0 w 50"/>
                <a:gd name="T83" fmla="*/ 22 h 103"/>
                <a:gd name="T84" fmla="*/ 0 w 50"/>
                <a:gd name="T85" fmla="*/ 101 h 103"/>
                <a:gd name="T86" fmla="*/ 1 w 50"/>
                <a:gd name="T87" fmla="*/ 103 h 103"/>
                <a:gd name="T88" fmla="*/ 1 w 50"/>
                <a:gd name="T89" fmla="*/ 101 h 103"/>
                <a:gd name="T90" fmla="*/ 25 w 50"/>
                <a:gd name="T91" fmla="*/ 89 h 103"/>
                <a:gd name="T92" fmla="*/ 49 w 50"/>
                <a:gd name="T93" fmla="*/ 101 h 103"/>
                <a:gd name="T94" fmla="*/ 50 w 50"/>
                <a:gd name="T95" fmla="*/ 103 h 103"/>
                <a:gd name="T96" fmla="*/ 50 w 50"/>
                <a:gd name="T97" fmla="*/ 101 h 103"/>
                <a:gd name="T98" fmla="*/ 50 w 50"/>
                <a:gd name="T99" fmla="*/ 22 h 103"/>
                <a:gd name="T100" fmla="*/ 49 w 50"/>
                <a:gd name="T101" fmla="*/ 11 h 103"/>
                <a:gd name="T102" fmla="*/ 25 w 50"/>
                <a:gd name="T10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103">
                  <a:moveTo>
                    <a:pt x="9" y="48"/>
                  </a:moveTo>
                  <a:cubicBezTo>
                    <a:pt x="8" y="48"/>
                    <a:pt x="8" y="47"/>
                    <a:pt x="8" y="47"/>
                  </a:cubicBezTo>
                  <a:cubicBezTo>
                    <a:pt x="7" y="46"/>
                    <a:pt x="7" y="45"/>
                    <a:pt x="8" y="45"/>
                  </a:cubicBezTo>
                  <a:cubicBezTo>
                    <a:pt x="12" y="43"/>
                    <a:pt x="18" y="42"/>
                    <a:pt x="25" y="42"/>
                  </a:cubicBezTo>
                  <a:cubicBezTo>
                    <a:pt x="32" y="42"/>
                    <a:pt x="38" y="43"/>
                    <a:pt x="42" y="45"/>
                  </a:cubicBezTo>
                  <a:cubicBezTo>
                    <a:pt x="43" y="45"/>
                    <a:pt x="43" y="46"/>
                    <a:pt x="43" y="47"/>
                  </a:cubicBezTo>
                  <a:cubicBezTo>
                    <a:pt x="42" y="47"/>
                    <a:pt x="42" y="48"/>
                    <a:pt x="41" y="4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39" y="46"/>
                    <a:pt x="37" y="46"/>
                  </a:cubicBezTo>
                  <a:cubicBezTo>
                    <a:pt x="34" y="45"/>
                    <a:pt x="30" y="45"/>
                    <a:pt x="25" y="45"/>
                  </a:cubicBezTo>
                  <a:cubicBezTo>
                    <a:pt x="20" y="45"/>
                    <a:pt x="16" y="45"/>
                    <a:pt x="13" y="46"/>
                  </a:cubicBezTo>
                  <a:cubicBezTo>
                    <a:pt x="12" y="46"/>
                    <a:pt x="10" y="47"/>
                    <a:pt x="9" y="47"/>
                  </a:cubicBezTo>
                  <a:cubicBezTo>
                    <a:pt x="9" y="48"/>
                    <a:pt x="9" y="48"/>
                    <a:pt x="9" y="48"/>
                  </a:cubicBezTo>
                  <a:moveTo>
                    <a:pt x="9" y="34"/>
                  </a:moveTo>
                  <a:cubicBezTo>
                    <a:pt x="8" y="34"/>
                    <a:pt x="8" y="33"/>
                    <a:pt x="8" y="33"/>
                  </a:cubicBezTo>
                  <a:cubicBezTo>
                    <a:pt x="7" y="32"/>
                    <a:pt x="7" y="31"/>
                    <a:pt x="8" y="31"/>
                  </a:cubicBezTo>
                  <a:cubicBezTo>
                    <a:pt x="12" y="29"/>
                    <a:pt x="18" y="28"/>
                    <a:pt x="25" y="28"/>
                  </a:cubicBezTo>
                  <a:cubicBezTo>
                    <a:pt x="32" y="28"/>
                    <a:pt x="38" y="29"/>
                    <a:pt x="42" y="31"/>
                  </a:cubicBezTo>
                  <a:cubicBezTo>
                    <a:pt x="43" y="31"/>
                    <a:pt x="43" y="32"/>
                    <a:pt x="43" y="33"/>
                  </a:cubicBezTo>
                  <a:cubicBezTo>
                    <a:pt x="42" y="33"/>
                    <a:pt x="42" y="34"/>
                    <a:pt x="41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3"/>
                    <a:pt x="39" y="32"/>
                    <a:pt x="37" y="32"/>
                  </a:cubicBezTo>
                  <a:cubicBezTo>
                    <a:pt x="34" y="31"/>
                    <a:pt x="30" y="31"/>
                    <a:pt x="25" y="31"/>
                  </a:cubicBezTo>
                  <a:cubicBezTo>
                    <a:pt x="20" y="31"/>
                    <a:pt x="16" y="31"/>
                    <a:pt x="13" y="32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moveTo>
                    <a:pt x="9" y="20"/>
                  </a:moveTo>
                  <a:cubicBezTo>
                    <a:pt x="8" y="20"/>
                    <a:pt x="8" y="19"/>
                    <a:pt x="8" y="19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12" y="15"/>
                    <a:pt x="18" y="14"/>
                    <a:pt x="25" y="14"/>
                  </a:cubicBezTo>
                  <a:cubicBezTo>
                    <a:pt x="32" y="14"/>
                    <a:pt x="38" y="15"/>
                    <a:pt x="42" y="17"/>
                  </a:cubicBezTo>
                  <a:cubicBezTo>
                    <a:pt x="43" y="17"/>
                    <a:pt x="43" y="18"/>
                    <a:pt x="43" y="19"/>
                  </a:cubicBezTo>
                  <a:cubicBezTo>
                    <a:pt x="42" y="19"/>
                    <a:pt x="42" y="20"/>
                    <a:pt x="41" y="2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39" y="18"/>
                    <a:pt x="37" y="18"/>
                  </a:cubicBezTo>
                  <a:cubicBezTo>
                    <a:pt x="34" y="17"/>
                    <a:pt x="30" y="17"/>
                    <a:pt x="25" y="17"/>
                  </a:cubicBezTo>
                  <a:cubicBezTo>
                    <a:pt x="20" y="17"/>
                    <a:pt x="16" y="17"/>
                    <a:pt x="13" y="18"/>
                  </a:cubicBezTo>
                  <a:cubicBezTo>
                    <a:pt x="12" y="18"/>
                    <a:pt x="10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25" y="0"/>
                  </a:moveTo>
                  <a:cubicBezTo>
                    <a:pt x="14" y="0"/>
                    <a:pt x="4" y="2"/>
                    <a:pt x="1" y="11"/>
                  </a:cubicBezTo>
                  <a:cubicBezTo>
                    <a:pt x="0" y="14"/>
                    <a:pt x="0" y="19"/>
                    <a:pt x="0" y="22"/>
                  </a:cubicBezTo>
                  <a:cubicBezTo>
                    <a:pt x="0" y="38"/>
                    <a:pt x="0" y="84"/>
                    <a:pt x="0" y="101"/>
                  </a:cubicBezTo>
                  <a:cubicBezTo>
                    <a:pt x="0" y="102"/>
                    <a:pt x="0" y="103"/>
                    <a:pt x="1" y="103"/>
                  </a:cubicBezTo>
                  <a:cubicBezTo>
                    <a:pt x="1" y="103"/>
                    <a:pt x="1" y="102"/>
                    <a:pt x="1" y="101"/>
                  </a:cubicBezTo>
                  <a:cubicBezTo>
                    <a:pt x="4" y="92"/>
                    <a:pt x="14" y="89"/>
                    <a:pt x="25" y="89"/>
                  </a:cubicBezTo>
                  <a:cubicBezTo>
                    <a:pt x="37" y="89"/>
                    <a:pt x="46" y="92"/>
                    <a:pt x="49" y="101"/>
                  </a:cubicBezTo>
                  <a:cubicBezTo>
                    <a:pt x="49" y="102"/>
                    <a:pt x="50" y="103"/>
                    <a:pt x="50" y="103"/>
                  </a:cubicBezTo>
                  <a:cubicBezTo>
                    <a:pt x="50" y="103"/>
                    <a:pt x="50" y="102"/>
                    <a:pt x="50" y="101"/>
                  </a:cubicBezTo>
                  <a:cubicBezTo>
                    <a:pt x="50" y="84"/>
                    <a:pt x="50" y="38"/>
                    <a:pt x="50" y="22"/>
                  </a:cubicBezTo>
                  <a:cubicBezTo>
                    <a:pt x="50" y="19"/>
                    <a:pt x="50" y="14"/>
                    <a:pt x="49" y="11"/>
                  </a:cubicBezTo>
                  <a:cubicBezTo>
                    <a:pt x="46" y="2"/>
                    <a:pt x="36" y="0"/>
                    <a:pt x="25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8623829" y="2893685"/>
              <a:ext cx="83463" cy="171835"/>
            </a:xfrm>
            <a:custGeom>
              <a:avLst/>
              <a:gdLst>
                <a:gd name="T0" fmla="*/ 9 w 50"/>
                <a:gd name="T1" fmla="*/ 48 h 103"/>
                <a:gd name="T2" fmla="*/ 7 w 50"/>
                <a:gd name="T3" fmla="*/ 47 h 103"/>
                <a:gd name="T4" fmla="*/ 8 w 50"/>
                <a:gd name="T5" fmla="*/ 45 h 103"/>
                <a:gd name="T6" fmla="*/ 25 w 50"/>
                <a:gd name="T7" fmla="*/ 42 h 103"/>
                <a:gd name="T8" fmla="*/ 42 w 50"/>
                <a:gd name="T9" fmla="*/ 45 h 103"/>
                <a:gd name="T10" fmla="*/ 42 w 50"/>
                <a:gd name="T11" fmla="*/ 47 h 103"/>
                <a:gd name="T12" fmla="*/ 41 w 50"/>
                <a:gd name="T13" fmla="*/ 48 h 103"/>
                <a:gd name="T14" fmla="*/ 41 w 50"/>
                <a:gd name="T15" fmla="*/ 47 h 103"/>
                <a:gd name="T16" fmla="*/ 37 w 50"/>
                <a:gd name="T17" fmla="*/ 46 h 103"/>
                <a:gd name="T18" fmla="*/ 25 w 50"/>
                <a:gd name="T19" fmla="*/ 45 h 103"/>
                <a:gd name="T20" fmla="*/ 13 w 50"/>
                <a:gd name="T21" fmla="*/ 46 h 103"/>
                <a:gd name="T22" fmla="*/ 9 w 50"/>
                <a:gd name="T23" fmla="*/ 47 h 103"/>
                <a:gd name="T24" fmla="*/ 9 w 50"/>
                <a:gd name="T25" fmla="*/ 48 h 103"/>
                <a:gd name="T26" fmla="*/ 9 w 50"/>
                <a:gd name="T27" fmla="*/ 34 h 103"/>
                <a:gd name="T28" fmla="*/ 7 w 50"/>
                <a:gd name="T29" fmla="*/ 33 h 103"/>
                <a:gd name="T30" fmla="*/ 8 w 50"/>
                <a:gd name="T31" fmla="*/ 31 h 103"/>
                <a:gd name="T32" fmla="*/ 25 w 50"/>
                <a:gd name="T33" fmla="*/ 28 h 103"/>
                <a:gd name="T34" fmla="*/ 42 w 50"/>
                <a:gd name="T35" fmla="*/ 31 h 103"/>
                <a:gd name="T36" fmla="*/ 42 w 50"/>
                <a:gd name="T37" fmla="*/ 33 h 103"/>
                <a:gd name="T38" fmla="*/ 41 w 50"/>
                <a:gd name="T39" fmla="*/ 34 h 103"/>
                <a:gd name="T40" fmla="*/ 41 w 50"/>
                <a:gd name="T41" fmla="*/ 33 h 103"/>
                <a:gd name="T42" fmla="*/ 37 w 50"/>
                <a:gd name="T43" fmla="*/ 32 h 103"/>
                <a:gd name="T44" fmla="*/ 25 w 50"/>
                <a:gd name="T45" fmla="*/ 31 h 103"/>
                <a:gd name="T46" fmla="*/ 13 w 50"/>
                <a:gd name="T47" fmla="*/ 32 h 103"/>
                <a:gd name="T48" fmla="*/ 9 w 50"/>
                <a:gd name="T49" fmla="*/ 33 h 103"/>
                <a:gd name="T50" fmla="*/ 9 w 50"/>
                <a:gd name="T51" fmla="*/ 34 h 103"/>
                <a:gd name="T52" fmla="*/ 9 w 50"/>
                <a:gd name="T53" fmla="*/ 20 h 103"/>
                <a:gd name="T54" fmla="*/ 7 w 50"/>
                <a:gd name="T55" fmla="*/ 19 h 103"/>
                <a:gd name="T56" fmla="*/ 8 w 50"/>
                <a:gd name="T57" fmla="*/ 17 h 103"/>
                <a:gd name="T58" fmla="*/ 25 w 50"/>
                <a:gd name="T59" fmla="*/ 14 h 103"/>
                <a:gd name="T60" fmla="*/ 42 w 50"/>
                <a:gd name="T61" fmla="*/ 17 h 103"/>
                <a:gd name="T62" fmla="*/ 42 w 50"/>
                <a:gd name="T63" fmla="*/ 19 h 103"/>
                <a:gd name="T64" fmla="*/ 41 w 50"/>
                <a:gd name="T65" fmla="*/ 20 h 103"/>
                <a:gd name="T66" fmla="*/ 41 w 50"/>
                <a:gd name="T67" fmla="*/ 19 h 103"/>
                <a:gd name="T68" fmla="*/ 37 w 50"/>
                <a:gd name="T69" fmla="*/ 18 h 103"/>
                <a:gd name="T70" fmla="*/ 25 w 50"/>
                <a:gd name="T71" fmla="*/ 17 h 103"/>
                <a:gd name="T72" fmla="*/ 13 w 50"/>
                <a:gd name="T73" fmla="*/ 18 h 103"/>
                <a:gd name="T74" fmla="*/ 9 w 50"/>
                <a:gd name="T75" fmla="*/ 19 h 103"/>
                <a:gd name="T76" fmla="*/ 9 w 50"/>
                <a:gd name="T77" fmla="*/ 20 h 103"/>
                <a:gd name="T78" fmla="*/ 25 w 50"/>
                <a:gd name="T79" fmla="*/ 0 h 103"/>
                <a:gd name="T80" fmla="*/ 1 w 50"/>
                <a:gd name="T81" fmla="*/ 11 h 103"/>
                <a:gd name="T82" fmla="*/ 0 w 50"/>
                <a:gd name="T83" fmla="*/ 22 h 103"/>
                <a:gd name="T84" fmla="*/ 0 w 50"/>
                <a:gd name="T85" fmla="*/ 101 h 103"/>
                <a:gd name="T86" fmla="*/ 0 w 50"/>
                <a:gd name="T87" fmla="*/ 103 h 103"/>
                <a:gd name="T88" fmla="*/ 1 w 50"/>
                <a:gd name="T89" fmla="*/ 101 h 103"/>
                <a:gd name="T90" fmla="*/ 25 w 50"/>
                <a:gd name="T91" fmla="*/ 89 h 103"/>
                <a:gd name="T92" fmla="*/ 49 w 50"/>
                <a:gd name="T93" fmla="*/ 101 h 103"/>
                <a:gd name="T94" fmla="*/ 49 w 50"/>
                <a:gd name="T95" fmla="*/ 103 h 103"/>
                <a:gd name="T96" fmla="*/ 50 w 50"/>
                <a:gd name="T97" fmla="*/ 101 h 103"/>
                <a:gd name="T98" fmla="*/ 50 w 50"/>
                <a:gd name="T99" fmla="*/ 22 h 103"/>
                <a:gd name="T100" fmla="*/ 49 w 50"/>
                <a:gd name="T101" fmla="*/ 11 h 103"/>
                <a:gd name="T102" fmla="*/ 25 w 50"/>
                <a:gd name="T10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103">
                  <a:moveTo>
                    <a:pt x="9" y="48"/>
                  </a:moveTo>
                  <a:cubicBezTo>
                    <a:pt x="8" y="48"/>
                    <a:pt x="8" y="47"/>
                    <a:pt x="7" y="47"/>
                  </a:cubicBezTo>
                  <a:cubicBezTo>
                    <a:pt x="7" y="46"/>
                    <a:pt x="7" y="45"/>
                    <a:pt x="8" y="45"/>
                  </a:cubicBezTo>
                  <a:cubicBezTo>
                    <a:pt x="12" y="43"/>
                    <a:pt x="18" y="42"/>
                    <a:pt x="25" y="42"/>
                  </a:cubicBezTo>
                  <a:cubicBezTo>
                    <a:pt x="32" y="42"/>
                    <a:pt x="38" y="43"/>
                    <a:pt x="42" y="45"/>
                  </a:cubicBezTo>
                  <a:cubicBezTo>
                    <a:pt x="43" y="45"/>
                    <a:pt x="43" y="46"/>
                    <a:pt x="42" y="47"/>
                  </a:cubicBezTo>
                  <a:cubicBezTo>
                    <a:pt x="42" y="47"/>
                    <a:pt x="42" y="48"/>
                    <a:pt x="41" y="4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7"/>
                    <a:pt x="38" y="46"/>
                    <a:pt x="37" y="46"/>
                  </a:cubicBezTo>
                  <a:cubicBezTo>
                    <a:pt x="34" y="45"/>
                    <a:pt x="30" y="45"/>
                    <a:pt x="25" y="45"/>
                  </a:cubicBezTo>
                  <a:cubicBezTo>
                    <a:pt x="20" y="45"/>
                    <a:pt x="16" y="45"/>
                    <a:pt x="13" y="46"/>
                  </a:cubicBezTo>
                  <a:cubicBezTo>
                    <a:pt x="11" y="46"/>
                    <a:pt x="10" y="47"/>
                    <a:pt x="9" y="47"/>
                  </a:cubicBezTo>
                  <a:cubicBezTo>
                    <a:pt x="9" y="48"/>
                    <a:pt x="9" y="48"/>
                    <a:pt x="9" y="48"/>
                  </a:cubicBezTo>
                  <a:moveTo>
                    <a:pt x="9" y="34"/>
                  </a:moveTo>
                  <a:cubicBezTo>
                    <a:pt x="8" y="34"/>
                    <a:pt x="8" y="33"/>
                    <a:pt x="7" y="33"/>
                  </a:cubicBezTo>
                  <a:cubicBezTo>
                    <a:pt x="7" y="32"/>
                    <a:pt x="7" y="31"/>
                    <a:pt x="8" y="31"/>
                  </a:cubicBezTo>
                  <a:cubicBezTo>
                    <a:pt x="12" y="29"/>
                    <a:pt x="18" y="28"/>
                    <a:pt x="25" y="28"/>
                  </a:cubicBezTo>
                  <a:cubicBezTo>
                    <a:pt x="32" y="28"/>
                    <a:pt x="38" y="29"/>
                    <a:pt x="42" y="31"/>
                  </a:cubicBezTo>
                  <a:cubicBezTo>
                    <a:pt x="43" y="31"/>
                    <a:pt x="43" y="32"/>
                    <a:pt x="42" y="33"/>
                  </a:cubicBezTo>
                  <a:cubicBezTo>
                    <a:pt x="42" y="33"/>
                    <a:pt x="42" y="34"/>
                    <a:pt x="41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3"/>
                    <a:pt x="38" y="32"/>
                    <a:pt x="37" y="32"/>
                  </a:cubicBezTo>
                  <a:cubicBezTo>
                    <a:pt x="34" y="31"/>
                    <a:pt x="30" y="31"/>
                    <a:pt x="25" y="31"/>
                  </a:cubicBezTo>
                  <a:cubicBezTo>
                    <a:pt x="20" y="31"/>
                    <a:pt x="16" y="31"/>
                    <a:pt x="13" y="32"/>
                  </a:cubicBezTo>
                  <a:cubicBezTo>
                    <a:pt x="11" y="32"/>
                    <a:pt x="10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moveTo>
                    <a:pt x="9" y="20"/>
                  </a:moveTo>
                  <a:cubicBezTo>
                    <a:pt x="8" y="20"/>
                    <a:pt x="8" y="19"/>
                    <a:pt x="7" y="19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12" y="15"/>
                    <a:pt x="18" y="14"/>
                    <a:pt x="25" y="14"/>
                  </a:cubicBezTo>
                  <a:cubicBezTo>
                    <a:pt x="32" y="14"/>
                    <a:pt x="38" y="15"/>
                    <a:pt x="42" y="17"/>
                  </a:cubicBezTo>
                  <a:cubicBezTo>
                    <a:pt x="43" y="17"/>
                    <a:pt x="43" y="18"/>
                    <a:pt x="42" y="19"/>
                  </a:cubicBezTo>
                  <a:cubicBezTo>
                    <a:pt x="42" y="19"/>
                    <a:pt x="42" y="20"/>
                    <a:pt x="41" y="2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38" y="18"/>
                    <a:pt x="37" y="18"/>
                  </a:cubicBezTo>
                  <a:cubicBezTo>
                    <a:pt x="34" y="17"/>
                    <a:pt x="30" y="17"/>
                    <a:pt x="25" y="17"/>
                  </a:cubicBezTo>
                  <a:cubicBezTo>
                    <a:pt x="20" y="17"/>
                    <a:pt x="16" y="17"/>
                    <a:pt x="13" y="18"/>
                  </a:cubicBezTo>
                  <a:cubicBezTo>
                    <a:pt x="11" y="18"/>
                    <a:pt x="10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25" y="0"/>
                  </a:moveTo>
                  <a:cubicBezTo>
                    <a:pt x="14" y="0"/>
                    <a:pt x="4" y="2"/>
                    <a:pt x="1" y="11"/>
                  </a:cubicBezTo>
                  <a:cubicBezTo>
                    <a:pt x="0" y="14"/>
                    <a:pt x="0" y="19"/>
                    <a:pt x="0" y="22"/>
                  </a:cubicBezTo>
                  <a:cubicBezTo>
                    <a:pt x="0" y="38"/>
                    <a:pt x="0" y="84"/>
                    <a:pt x="0" y="101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1" y="102"/>
                    <a:pt x="1" y="101"/>
                  </a:cubicBezTo>
                  <a:cubicBezTo>
                    <a:pt x="4" y="92"/>
                    <a:pt x="13" y="89"/>
                    <a:pt x="25" y="89"/>
                  </a:cubicBezTo>
                  <a:cubicBezTo>
                    <a:pt x="36" y="89"/>
                    <a:pt x="46" y="92"/>
                    <a:pt x="49" y="101"/>
                  </a:cubicBezTo>
                  <a:cubicBezTo>
                    <a:pt x="49" y="102"/>
                    <a:pt x="49" y="103"/>
                    <a:pt x="49" y="103"/>
                  </a:cubicBezTo>
                  <a:cubicBezTo>
                    <a:pt x="50" y="103"/>
                    <a:pt x="50" y="102"/>
                    <a:pt x="50" y="101"/>
                  </a:cubicBezTo>
                  <a:cubicBezTo>
                    <a:pt x="50" y="84"/>
                    <a:pt x="50" y="38"/>
                    <a:pt x="50" y="22"/>
                  </a:cubicBezTo>
                  <a:cubicBezTo>
                    <a:pt x="49" y="19"/>
                    <a:pt x="50" y="14"/>
                    <a:pt x="49" y="11"/>
                  </a:cubicBezTo>
                  <a:cubicBezTo>
                    <a:pt x="46" y="2"/>
                    <a:pt x="36" y="0"/>
                    <a:pt x="25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9658521" y="2190388"/>
              <a:ext cx="126422" cy="68734"/>
            </a:xfrm>
            <a:custGeom>
              <a:avLst/>
              <a:gdLst>
                <a:gd name="T0" fmla="*/ 73 w 76"/>
                <a:gd name="T1" fmla="*/ 0 h 42"/>
                <a:gd name="T2" fmla="*/ 71 w 76"/>
                <a:gd name="T3" fmla="*/ 1 h 42"/>
                <a:gd name="T4" fmla="*/ 63 w 76"/>
                <a:gd name="T5" fmla="*/ 8 h 42"/>
                <a:gd name="T6" fmla="*/ 40 w 76"/>
                <a:gd name="T7" fmla="*/ 1 h 42"/>
                <a:gd name="T8" fmla="*/ 12 w 76"/>
                <a:gd name="T9" fmla="*/ 12 h 42"/>
                <a:gd name="T10" fmla="*/ 0 w 76"/>
                <a:gd name="T11" fmla="*/ 42 h 42"/>
                <a:gd name="T12" fmla="*/ 13 w 76"/>
                <a:gd name="T13" fmla="*/ 42 h 42"/>
                <a:gd name="T14" fmla="*/ 21 w 76"/>
                <a:gd name="T15" fmla="*/ 22 h 42"/>
                <a:gd name="T16" fmla="*/ 40 w 76"/>
                <a:gd name="T17" fmla="*/ 14 h 42"/>
                <a:gd name="T18" fmla="*/ 54 w 76"/>
                <a:gd name="T19" fmla="*/ 18 h 42"/>
                <a:gd name="T20" fmla="*/ 46 w 76"/>
                <a:gd name="T21" fmla="*/ 25 h 42"/>
                <a:gd name="T22" fmla="*/ 48 w 76"/>
                <a:gd name="T23" fmla="*/ 30 h 42"/>
                <a:gd name="T24" fmla="*/ 48 w 76"/>
                <a:gd name="T25" fmla="*/ 30 h 42"/>
                <a:gd name="T26" fmla="*/ 67 w 76"/>
                <a:gd name="T27" fmla="*/ 30 h 42"/>
                <a:gd name="T28" fmla="*/ 69 w 76"/>
                <a:gd name="T29" fmla="*/ 30 h 42"/>
                <a:gd name="T30" fmla="*/ 70 w 76"/>
                <a:gd name="T31" fmla="*/ 30 h 42"/>
                <a:gd name="T32" fmla="*/ 74 w 76"/>
                <a:gd name="T33" fmla="*/ 30 h 42"/>
                <a:gd name="T34" fmla="*/ 76 w 76"/>
                <a:gd name="T35" fmla="*/ 29 h 42"/>
                <a:gd name="T36" fmla="*/ 76 w 76"/>
                <a:gd name="T37" fmla="*/ 3 h 42"/>
                <a:gd name="T38" fmla="*/ 73 w 76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42">
                  <a:moveTo>
                    <a:pt x="73" y="0"/>
                  </a:moveTo>
                  <a:cubicBezTo>
                    <a:pt x="72" y="0"/>
                    <a:pt x="71" y="0"/>
                    <a:pt x="71" y="1"/>
                  </a:cubicBezTo>
                  <a:cubicBezTo>
                    <a:pt x="71" y="1"/>
                    <a:pt x="66" y="5"/>
                    <a:pt x="63" y="8"/>
                  </a:cubicBezTo>
                  <a:cubicBezTo>
                    <a:pt x="56" y="3"/>
                    <a:pt x="48" y="1"/>
                    <a:pt x="40" y="1"/>
                  </a:cubicBezTo>
                  <a:cubicBezTo>
                    <a:pt x="30" y="1"/>
                    <a:pt x="19" y="4"/>
                    <a:pt x="12" y="12"/>
                  </a:cubicBezTo>
                  <a:cubicBezTo>
                    <a:pt x="3" y="20"/>
                    <a:pt x="0" y="31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35"/>
                    <a:pt x="15" y="27"/>
                    <a:pt x="21" y="22"/>
                  </a:cubicBezTo>
                  <a:cubicBezTo>
                    <a:pt x="26" y="16"/>
                    <a:pt x="33" y="14"/>
                    <a:pt x="40" y="14"/>
                  </a:cubicBezTo>
                  <a:cubicBezTo>
                    <a:pt x="45" y="14"/>
                    <a:pt x="49" y="15"/>
                    <a:pt x="54" y="18"/>
                  </a:cubicBezTo>
                  <a:cubicBezTo>
                    <a:pt x="50" y="21"/>
                    <a:pt x="46" y="25"/>
                    <a:pt x="46" y="25"/>
                  </a:cubicBezTo>
                  <a:cubicBezTo>
                    <a:pt x="43" y="28"/>
                    <a:pt x="46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5" y="30"/>
                    <a:pt x="76" y="30"/>
                    <a:pt x="76" y="29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5" y="0"/>
                    <a:pt x="73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9663430" y="2252986"/>
              <a:ext cx="126422" cy="69961"/>
            </a:xfrm>
            <a:custGeom>
              <a:avLst/>
              <a:gdLst>
                <a:gd name="T0" fmla="*/ 75 w 76"/>
                <a:gd name="T1" fmla="*/ 0 h 42"/>
                <a:gd name="T2" fmla="*/ 62 w 76"/>
                <a:gd name="T3" fmla="*/ 0 h 42"/>
                <a:gd name="T4" fmla="*/ 55 w 76"/>
                <a:gd name="T5" fmla="*/ 20 h 42"/>
                <a:gd name="T6" fmla="*/ 36 w 76"/>
                <a:gd name="T7" fmla="*/ 28 h 42"/>
                <a:gd name="T8" fmla="*/ 22 w 76"/>
                <a:gd name="T9" fmla="*/ 24 h 42"/>
                <a:gd name="T10" fmla="*/ 29 w 76"/>
                <a:gd name="T11" fmla="*/ 16 h 42"/>
                <a:gd name="T12" fmla="*/ 28 w 76"/>
                <a:gd name="T13" fmla="*/ 11 h 42"/>
                <a:gd name="T14" fmla="*/ 28 w 76"/>
                <a:gd name="T15" fmla="*/ 11 h 42"/>
                <a:gd name="T16" fmla="*/ 9 w 76"/>
                <a:gd name="T17" fmla="*/ 11 h 42"/>
                <a:gd name="T18" fmla="*/ 7 w 76"/>
                <a:gd name="T19" fmla="*/ 11 h 42"/>
                <a:gd name="T20" fmla="*/ 5 w 76"/>
                <a:gd name="T21" fmla="*/ 11 h 42"/>
                <a:gd name="T22" fmla="*/ 2 w 76"/>
                <a:gd name="T23" fmla="*/ 11 h 42"/>
                <a:gd name="T24" fmla="*/ 0 w 76"/>
                <a:gd name="T25" fmla="*/ 13 h 42"/>
                <a:gd name="T26" fmla="*/ 0 w 76"/>
                <a:gd name="T27" fmla="*/ 39 h 42"/>
                <a:gd name="T28" fmla="*/ 3 w 76"/>
                <a:gd name="T29" fmla="*/ 42 h 42"/>
                <a:gd name="T30" fmla="*/ 5 w 76"/>
                <a:gd name="T31" fmla="*/ 41 h 42"/>
                <a:gd name="T32" fmla="*/ 12 w 76"/>
                <a:gd name="T33" fmla="*/ 33 h 42"/>
                <a:gd name="T34" fmla="*/ 36 w 76"/>
                <a:gd name="T35" fmla="*/ 41 h 42"/>
                <a:gd name="T36" fmla="*/ 64 w 76"/>
                <a:gd name="T37" fmla="*/ 29 h 42"/>
                <a:gd name="T38" fmla="*/ 75 w 76"/>
                <a:gd name="T39" fmla="*/ 0 h 42"/>
                <a:gd name="T40" fmla="*/ 62 w 76"/>
                <a:gd name="T41" fmla="*/ 0 h 42"/>
                <a:gd name="T42" fmla="*/ 62 w 76"/>
                <a:gd name="T43" fmla="*/ 0 h 42"/>
                <a:gd name="T44" fmla="*/ 62 w 76"/>
                <a:gd name="T4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42">
                  <a:moveTo>
                    <a:pt x="75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3" y="7"/>
                    <a:pt x="60" y="14"/>
                    <a:pt x="55" y="20"/>
                  </a:cubicBezTo>
                  <a:cubicBezTo>
                    <a:pt x="49" y="25"/>
                    <a:pt x="43" y="28"/>
                    <a:pt x="36" y="28"/>
                  </a:cubicBezTo>
                  <a:cubicBezTo>
                    <a:pt x="31" y="28"/>
                    <a:pt x="26" y="26"/>
                    <a:pt x="22" y="24"/>
                  </a:cubicBezTo>
                  <a:cubicBezTo>
                    <a:pt x="25" y="20"/>
                    <a:pt x="29" y="16"/>
                    <a:pt x="29" y="16"/>
                  </a:cubicBezTo>
                  <a:cubicBezTo>
                    <a:pt x="32" y="13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2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5" y="41"/>
                    <a:pt x="9" y="36"/>
                    <a:pt x="12" y="33"/>
                  </a:cubicBezTo>
                  <a:cubicBezTo>
                    <a:pt x="19" y="38"/>
                    <a:pt x="28" y="41"/>
                    <a:pt x="36" y="41"/>
                  </a:cubicBezTo>
                  <a:cubicBezTo>
                    <a:pt x="46" y="41"/>
                    <a:pt x="56" y="37"/>
                    <a:pt x="64" y="29"/>
                  </a:cubicBezTo>
                  <a:cubicBezTo>
                    <a:pt x="72" y="21"/>
                    <a:pt x="76" y="10"/>
                    <a:pt x="75" y="0"/>
                  </a:cubicBezTo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10142113" y="2351178"/>
              <a:ext cx="254070" cy="224613"/>
            </a:xfrm>
            <a:custGeom>
              <a:avLst/>
              <a:gdLst>
                <a:gd name="T0" fmla="*/ 32 w 153"/>
                <a:gd name="T1" fmla="*/ 72 h 135"/>
                <a:gd name="T2" fmla="*/ 27 w 153"/>
                <a:gd name="T3" fmla="*/ 68 h 135"/>
                <a:gd name="T4" fmla="*/ 32 w 153"/>
                <a:gd name="T5" fmla="*/ 63 h 135"/>
                <a:gd name="T6" fmla="*/ 68 w 153"/>
                <a:gd name="T7" fmla="*/ 63 h 135"/>
                <a:gd name="T8" fmla="*/ 72 w 153"/>
                <a:gd name="T9" fmla="*/ 68 h 135"/>
                <a:gd name="T10" fmla="*/ 68 w 153"/>
                <a:gd name="T11" fmla="*/ 72 h 135"/>
                <a:gd name="T12" fmla="*/ 32 w 153"/>
                <a:gd name="T13" fmla="*/ 72 h 135"/>
                <a:gd name="T14" fmla="*/ 32 w 153"/>
                <a:gd name="T15" fmla="*/ 54 h 135"/>
                <a:gd name="T16" fmla="*/ 27 w 153"/>
                <a:gd name="T17" fmla="*/ 50 h 135"/>
                <a:gd name="T18" fmla="*/ 32 w 153"/>
                <a:gd name="T19" fmla="*/ 45 h 135"/>
                <a:gd name="T20" fmla="*/ 121 w 153"/>
                <a:gd name="T21" fmla="*/ 45 h 135"/>
                <a:gd name="T22" fmla="*/ 126 w 153"/>
                <a:gd name="T23" fmla="*/ 50 h 135"/>
                <a:gd name="T24" fmla="*/ 121 w 153"/>
                <a:gd name="T25" fmla="*/ 54 h 135"/>
                <a:gd name="T26" fmla="*/ 32 w 153"/>
                <a:gd name="T27" fmla="*/ 54 h 135"/>
                <a:gd name="T28" fmla="*/ 32 w 153"/>
                <a:gd name="T29" fmla="*/ 36 h 135"/>
                <a:gd name="T30" fmla="*/ 27 w 153"/>
                <a:gd name="T31" fmla="*/ 32 h 135"/>
                <a:gd name="T32" fmla="*/ 32 w 153"/>
                <a:gd name="T33" fmla="*/ 27 h 135"/>
                <a:gd name="T34" fmla="*/ 103 w 153"/>
                <a:gd name="T35" fmla="*/ 27 h 135"/>
                <a:gd name="T36" fmla="*/ 108 w 153"/>
                <a:gd name="T37" fmla="*/ 32 h 135"/>
                <a:gd name="T38" fmla="*/ 103 w 153"/>
                <a:gd name="T39" fmla="*/ 36 h 135"/>
                <a:gd name="T40" fmla="*/ 32 w 153"/>
                <a:gd name="T41" fmla="*/ 36 h 135"/>
                <a:gd name="T42" fmla="*/ 135 w 153"/>
                <a:gd name="T43" fmla="*/ 0 h 135"/>
                <a:gd name="T44" fmla="*/ 18 w 153"/>
                <a:gd name="T45" fmla="*/ 0 h 135"/>
                <a:gd name="T46" fmla="*/ 0 w 153"/>
                <a:gd name="T47" fmla="*/ 18 h 135"/>
                <a:gd name="T48" fmla="*/ 0 w 153"/>
                <a:gd name="T49" fmla="*/ 81 h 135"/>
                <a:gd name="T50" fmla="*/ 18 w 153"/>
                <a:gd name="T51" fmla="*/ 99 h 135"/>
                <a:gd name="T52" fmla="*/ 27 w 153"/>
                <a:gd name="T53" fmla="*/ 99 h 135"/>
                <a:gd name="T54" fmla="*/ 27 w 153"/>
                <a:gd name="T55" fmla="*/ 130 h 135"/>
                <a:gd name="T56" fmla="*/ 29 w 153"/>
                <a:gd name="T57" fmla="*/ 134 h 135"/>
                <a:gd name="T58" fmla="*/ 32 w 153"/>
                <a:gd name="T59" fmla="*/ 135 h 135"/>
                <a:gd name="T60" fmla="*/ 35 w 153"/>
                <a:gd name="T61" fmla="*/ 134 h 135"/>
                <a:gd name="T62" fmla="*/ 72 w 153"/>
                <a:gd name="T63" fmla="*/ 99 h 135"/>
                <a:gd name="T64" fmla="*/ 135 w 153"/>
                <a:gd name="T65" fmla="*/ 99 h 135"/>
                <a:gd name="T66" fmla="*/ 153 w 153"/>
                <a:gd name="T67" fmla="*/ 81 h 135"/>
                <a:gd name="T68" fmla="*/ 153 w 153"/>
                <a:gd name="T69" fmla="*/ 18 h 135"/>
                <a:gd name="T70" fmla="*/ 135 w 153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" h="135">
                  <a:moveTo>
                    <a:pt x="32" y="72"/>
                  </a:moveTo>
                  <a:cubicBezTo>
                    <a:pt x="29" y="72"/>
                    <a:pt x="27" y="70"/>
                    <a:pt x="27" y="68"/>
                  </a:cubicBezTo>
                  <a:cubicBezTo>
                    <a:pt x="27" y="65"/>
                    <a:pt x="29" y="63"/>
                    <a:pt x="32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0" y="63"/>
                    <a:pt x="72" y="65"/>
                    <a:pt x="72" y="68"/>
                  </a:cubicBezTo>
                  <a:cubicBezTo>
                    <a:pt x="72" y="70"/>
                    <a:pt x="70" y="72"/>
                    <a:pt x="68" y="72"/>
                  </a:cubicBezTo>
                  <a:cubicBezTo>
                    <a:pt x="32" y="72"/>
                    <a:pt x="32" y="72"/>
                    <a:pt x="32" y="72"/>
                  </a:cubicBezTo>
                  <a:moveTo>
                    <a:pt x="32" y="54"/>
                  </a:moveTo>
                  <a:cubicBezTo>
                    <a:pt x="29" y="54"/>
                    <a:pt x="27" y="52"/>
                    <a:pt x="27" y="50"/>
                  </a:cubicBezTo>
                  <a:cubicBezTo>
                    <a:pt x="27" y="47"/>
                    <a:pt x="29" y="45"/>
                    <a:pt x="32" y="45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4" y="45"/>
                    <a:pt x="126" y="47"/>
                    <a:pt x="126" y="50"/>
                  </a:cubicBezTo>
                  <a:cubicBezTo>
                    <a:pt x="126" y="52"/>
                    <a:pt x="124" y="54"/>
                    <a:pt x="121" y="54"/>
                  </a:cubicBezTo>
                  <a:cubicBezTo>
                    <a:pt x="32" y="54"/>
                    <a:pt x="32" y="54"/>
                    <a:pt x="32" y="54"/>
                  </a:cubicBezTo>
                  <a:moveTo>
                    <a:pt x="32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29"/>
                    <a:pt x="29" y="27"/>
                    <a:pt x="32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6" y="27"/>
                    <a:pt x="108" y="29"/>
                    <a:pt x="108" y="32"/>
                  </a:cubicBezTo>
                  <a:cubicBezTo>
                    <a:pt x="108" y="34"/>
                    <a:pt x="106" y="36"/>
                    <a:pt x="103" y="36"/>
                  </a:cubicBezTo>
                  <a:cubicBezTo>
                    <a:pt x="32" y="36"/>
                    <a:pt x="32" y="36"/>
                    <a:pt x="32" y="36"/>
                  </a:cubicBezTo>
                  <a:moveTo>
                    <a:pt x="13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1"/>
                    <a:pt x="8" y="99"/>
                    <a:pt x="1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1"/>
                    <a:pt x="28" y="133"/>
                    <a:pt x="29" y="134"/>
                  </a:cubicBezTo>
                  <a:cubicBezTo>
                    <a:pt x="30" y="134"/>
                    <a:pt x="31" y="135"/>
                    <a:pt x="32" y="135"/>
                  </a:cubicBezTo>
                  <a:cubicBezTo>
                    <a:pt x="33" y="135"/>
                    <a:pt x="34" y="134"/>
                    <a:pt x="35" y="134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45" y="99"/>
                    <a:pt x="153" y="91"/>
                    <a:pt x="153" y="8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9"/>
                    <a:pt x="145" y="0"/>
                    <a:pt x="135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10568019" y="3428828"/>
              <a:ext cx="49096" cy="42959"/>
            </a:xfrm>
            <a:custGeom>
              <a:avLst/>
              <a:gdLst>
                <a:gd name="T0" fmla="*/ 14 w 29"/>
                <a:gd name="T1" fmla="*/ 0 h 26"/>
                <a:gd name="T2" fmla="*/ 10 w 29"/>
                <a:gd name="T3" fmla="*/ 0 h 26"/>
                <a:gd name="T4" fmla="*/ 2 w 29"/>
                <a:gd name="T5" fmla="*/ 17 h 26"/>
                <a:gd name="T6" fmla="*/ 14 w 29"/>
                <a:gd name="T7" fmla="*/ 26 h 26"/>
                <a:gd name="T8" fmla="*/ 19 w 29"/>
                <a:gd name="T9" fmla="*/ 25 h 26"/>
                <a:gd name="T10" fmla="*/ 27 w 29"/>
                <a:gd name="T11" fmla="*/ 8 h 26"/>
                <a:gd name="T12" fmla="*/ 14 w 29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6">
                  <a:moveTo>
                    <a:pt x="14" y="0"/>
                  </a:moveTo>
                  <a:cubicBezTo>
                    <a:pt x="13" y="0"/>
                    <a:pt x="11" y="0"/>
                    <a:pt x="10" y="0"/>
                  </a:cubicBezTo>
                  <a:cubicBezTo>
                    <a:pt x="3" y="3"/>
                    <a:pt x="0" y="10"/>
                    <a:pt x="2" y="17"/>
                  </a:cubicBezTo>
                  <a:cubicBezTo>
                    <a:pt x="4" y="22"/>
                    <a:pt x="9" y="26"/>
                    <a:pt x="14" y="26"/>
                  </a:cubicBezTo>
                  <a:cubicBezTo>
                    <a:pt x="16" y="26"/>
                    <a:pt x="17" y="25"/>
                    <a:pt x="19" y="25"/>
                  </a:cubicBezTo>
                  <a:cubicBezTo>
                    <a:pt x="25" y="23"/>
                    <a:pt x="29" y="15"/>
                    <a:pt x="27" y="8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10521378" y="3377278"/>
              <a:ext cx="116602" cy="67507"/>
            </a:xfrm>
            <a:custGeom>
              <a:avLst/>
              <a:gdLst>
                <a:gd name="T0" fmla="*/ 43 w 70"/>
                <a:gd name="T1" fmla="*/ 0 h 41"/>
                <a:gd name="T2" fmla="*/ 5 w 70"/>
                <a:gd name="T3" fmla="*/ 24 h 41"/>
                <a:gd name="T4" fmla="*/ 4 w 70"/>
                <a:gd name="T5" fmla="*/ 26 h 41"/>
                <a:gd name="T6" fmla="*/ 2 w 70"/>
                <a:gd name="T7" fmla="*/ 29 h 41"/>
                <a:gd name="T8" fmla="*/ 6 w 70"/>
                <a:gd name="T9" fmla="*/ 40 h 41"/>
                <a:gd name="T10" fmla="*/ 9 w 70"/>
                <a:gd name="T11" fmla="*/ 41 h 41"/>
                <a:gd name="T12" fmla="*/ 17 w 70"/>
                <a:gd name="T13" fmla="*/ 36 h 41"/>
                <a:gd name="T14" fmla="*/ 20 w 70"/>
                <a:gd name="T15" fmla="*/ 31 h 41"/>
                <a:gd name="T16" fmla="*/ 43 w 70"/>
                <a:gd name="T17" fmla="*/ 16 h 41"/>
                <a:gd name="T18" fmla="*/ 54 w 70"/>
                <a:gd name="T19" fmla="*/ 19 h 41"/>
                <a:gd name="T20" fmla="*/ 58 w 70"/>
                <a:gd name="T21" fmla="*/ 21 h 41"/>
                <a:gd name="T22" fmla="*/ 62 w 70"/>
                <a:gd name="T23" fmla="*/ 21 h 41"/>
                <a:gd name="T24" fmla="*/ 69 w 70"/>
                <a:gd name="T25" fmla="*/ 17 h 41"/>
                <a:gd name="T26" fmla="*/ 69 w 70"/>
                <a:gd name="T27" fmla="*/ 11 h 41"/>
                <a:gd name="T28" fmla="*/ 65 w 70"/>
                <a:gd name="T29" fmla="*/ 6 h 41"/>
                <a:gd name="T30" fmla="*/ 61 w 70"/>
                <a:gd name="T31" fmla="*/ 4 h 41"/>
                <a:gd name="T32" fmla="*/ 61 w 70"/>
                <a:gd name="T33" fmla="*/ 4 h 41"/>
                <a:gd name="T34" fmla="*/ 60 w 70"/>
                <a:gd name="T35" fmla="*/ 4 h 41"/>
                <a:gd name="T36" fmla="*/ 59 w 70"/>
                <a:gd name="T37" fmla="*/ 3 h 41"/>
                <a:gd name="T38" fmla="*/ 43 w 70"/>
                <a:gd name="T3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41">
                  <a:moveTo>
                    <a:pt x="43" y="0"/>
                  </a:moveTo>
                  <a:cubicBezTo>
                    <a:pt x="27" y="0"/>
                    <a:pt x="12" y="9"/>
                    <a:pt x="5" y="2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8" y="41"/>
                    <a:pt x="9" y="41"/>
                  </a:cubicBezTo>
                  <a:cubicBezTo>
                    <a:pt x="12" y="41"/>
                    <a:pt x="15" y="39"/>
                    <a:pt x="17" y="36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4" y="22"/>
                    <a:pt x="33" y="16"/>
                    <a:pt x="43" y="16"/>
                  </a:cubicBezTo>
                  <a:cubicBezTo>
                    <a:pt x="47" y="16"/>
                    <a:pt x="51" y="17"/>
                    <a:pt x="54" y="19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1"/>
                    <a:pt x="61" y="21"/>
                    <a:pt x="62" y="21"/>
                  </a:cubicBezTo>
                  <a:cubicBezTo>
                    <a:pt x="65" y="21"/>
                    <a:pt x="68" y="20"/>
                    <a:pt x="69" y="17"/>
                  </a:cubicBezTo>
                  <a:cubicBezTo>
                    <a:pt x="70" y="15"/>
                    <a:pt x="70" y="13"/>
                    <a:pt x="69" y="11"/>
                  </a:cubicBezTo>
                  <a:cubicBezTo>
                    <a:pt x="69" y="9"/>
                    <a:pt x="67" y="7"/>
                    <a:pt x="65" y="6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4" y="1"/>
                    <a:pt x="48" y="0"/>
                    <a:pt x="43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10479647" y="3331864"/>
              <a:ext cx="179199" cy="93282"/>
            </a:xfrm>
            <a:custGeom>
              <a:avLst/>
              <a:gdLst>
                <a:gd name="T0" fmla="*/ 68 w 107"/>
                <a:gd name="T1" fmla="*/ 0 h 56"/>
                <a:gd name="T2" fmla="*/ 5 w 107"/>
                <a:gd name="T3" fmla="*/ 39 h 56"/>
                <a:gd name="T4" fmla="*/ 5 w 107"/>
                <a:gd name="T5" fmla="*/ 39 h 56"/>
                <a:gd name="T6" fmla="*/ 2 w 107"/>
                <a:gd name="T7" fmla="*/ 45 h 56"/>
                <a:gd name="T8" fmla="*/ 5 w 107"/>
                <a:gd name="T9" fmla="*/ 55 h 56"/>
                <a:gd name="T10" fmla="*/ 9 w 107"/>
                <a:gd name="T11" fmla="*/ 56 h 56"/>
                <a:gd name="T12" fmla="*/ 15 w 107"/>
                <a:gd name="T13" fmla="*/ 52 h 56"/>
                <a:gd name="T14" fmla="*/ 18 w 107"/>
                <a:gd name="T15" fmla="*/ 45 h 56"/>
                <a:gd name="T16" fmla="*/ 18 w 107"/>
                <a:gd name="T17" fmla="*/ 45 h 56"/>
                <a:gd name="T18" fmla="*/ 68 w 107"/>
                <a:gd name="T19" fmla="*/ 15 h 56"/>
                <a:gd name="T20" fmla="*/ 91 w 107"/>
                <a:gd name="T21" fmla="*/ 20 h 56"/>
                <a:gd name="T22" fmla="*/ 95 w 107"/>
                <a:gd name="T23" fmla="*/ 22 h 56"/>
                <a:gd name="T24" fmla="*/ 99 w 107"/>
                <a:gd name="T25" fmla="*/ 23 h 56"/>
                <a:gd name="T26" fmla="*/ 105 w 107"/>
                <a:gd name="T27" fmla="*/ 19 h 56"/>
                <a:gd name="T28" fmla="*/ 102 w 107"/>
                <a:gd name="T29" fmla="*/ 9 h 56"/>
                <a:gd name="T30" fmla="*/ 98 w 107"/>
                <a:gd name="T31" fmla="*/ 7 h 56"/>
                <a:gd name="T32" fmla="*/ 98 w 107"/>
                <a:gd name="T33" fmla="*/ 7 h 56"/>
                <a:gd name="T34" fmla="*/ 96 w 107"/>
                <a:gd name="T35" fmla="*/ 6 h 56"/>
                <a:gd name="T36" fmla="*/ 94 w 107"/>
                <a:gd name="T37" fmla="*/ 5 h 56"/>
                <a:gd name="T38" fmla="*/ 68 w 107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7" h="56">
                  <a:moveTo>
                    <a:pt x="68" y="0"/>
                  </a:moveTo>
                  <a:cubicBezTo>
                    <a:pt x="42" y="0"/>
                    <a:pt x="18" y="14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9"/>
                    <a:pt x="2" y="53"/>
                    <a:pt x="5" y="55"/>
                  </a:cubicBezTo>
                  <a:cubicBezTo>
                    <a:pt x="7" y="55"/>
                    <a:pt x="8" y="56"/>
                    <a:pt x="9" y="56"/>
                  </a:cubicBezTo>
                  <a:cubicBezTo>
                    <a:pt x="11" y="56"/>
                    <a:pt x="14" y="54"/>
                    <a:pt x="15" y="52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8" y="26"/>
                    <a:pt x="48" y="15"/>
                    <a:pt x="68" y="15"/>
                  </a:cubicBezTo>
                  <a:cubicBezTo>
                    <a:pt x="75" y="15"/>
                    <a:pt x="83" y="17"/>
                    <a:pt x="91" y="20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6" y="23"/>
                    <a:pt x="98" y="23"/>
                    <a:pt x="99" y="23"/>
                  </a:cubicBezTo>
                  <a:cubicBezTo>
                    <a:pt x="101" y="23"/>
                    <a:pt x="104" y="21"/>
                    <a:pt x="105" y="19"/>
                  </a:cubicBezTo>
                  <a:cubicBezTo>
                    <a:pt x="107" y="15"/>
                    <a:pt x="106" y="11"/>
                    <a:pt x="102" y="9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6"/>
                    <a:pt x="95" y="6"/>
                    <a:pt x="94" y="5"/>
                  </a:cubicBezTo>
                  <a:cubicBezTo>
                    <a:pt x="86" y="2"/>
                    <a:pt x="77" y="0"/>
                    <a:pt x="68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10852774" y="2849499"/>
              <a:ext cx="143605" cy="126422"/>
            </a:xfrm>
            <a:custGeom>
              <a:avLst/>
              <a:gdLst>
                <a:gd name="T0" fmla="*/ 21 w 86"/>
                <a:gd name="T1" fmla="*/ 0 h 76"/>
                <a:gd name="T2" fmla="*/ 0 w 86"/>
                <a:gd name="T3" fmla="*/ 23 h 76"/>
                <a:gd name="T4" fmla="*/ 42 w 86"/>
                <a:gd name="T5" fmla="*/ 76 h 76"/>
                <a:gd name="T6" fmla="*/ 42 w 86"/>
                <a:gd name="T7" fmla="*/ 76 h 76"/>
                <a:gd name="T8" fmla="*/ 42 w 86"/>
                <a:gd name="T9" fmla="*/ 76 h 76"/>
                <a:gd name="T10" fmla="*/ 42 w 86"/>
                <a:gd name="T11" fmla="*/ 76 h 76"/>
                <a:gd name="T12" fmla="*/ 42 w 86"/>
                <a:gd name="T13" fmla="*/ 76 h 76"/>
                <a:gd name="T14" fmla="*/ 86 w 86"/>
                <a:gd name="T15" fmla="*/ 25 h 76"/>
                <a:gd name="T16" fmla="*/ 65 w 86"/>
                <a:gd name="T17" fmla="*/ 1 h 76"/>
                <a:gd name="T18" fmla="*/ 44 w 86"/>
                <a:gd name="T19" fmla="*/ 19 h 76"/>
                <a:gd name="T20" fmla="*/ 43 w 86"/>
                <a:gd name="T21" fmla="*/ 23 h 76"/>
                <a:gd name="T22" fmla="*/ 42 w 86"/>
                <a:gd name="T23" fmla="*/ 19 h 76"/>
                <a:gd name="T24" fmla="*/ 21 w 8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6">
                  <a:moveTo>
                    <a:pt x="21" y="0"/>
                  </a:moveTo>
                  <a:cubicBezTo>
                    <a:pt x="10" y="0"/>
                    <a:pt x="0" y="8"/>
                    <a:pt x="0" y="23"/>
                  </a:cubicBezTo>
                  <a:cubicBezTo>
                    <a:pt x="0" y="46"/>
                    <a:pt x="28" y="62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57" y="63"/>
                    <a:pt x="85" y="48"/>
                    <a:pt x="86" y="25"/>
                  </a:cubicBezTo>
                  <a:cubicBezTo>
                    <a:pt x="86" y="9"/>
                    <a:pt x="76" y="1"/>
                    <a:pt x="65" y="1"/>
                  </a:cubicBezTo>
                  <a:cubicBezTo>
                    <a:pt x="56" y="1"/>
                    <a:pt x="47" y="7"/>
                    <a:pt x="44" y="1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39" y="6"/>
                    <a:pt x="30" y="0"/>
                    <a:pt x="2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9197021" y="3323272"/>
              <a:ext cx="125194" cy="106783"/>
            </a:xfrm>
            <a:custGeom>
              <a:avLst/>
              <a:gdLst>
                <a:gd name="T0" fmla="*/ 19 w 75"/>
                <a:gd name="T1" fmla="*/ 22 h 64"/>
                <a:gd name="T2" fmla="*/ 16 w 75"/>
                <a:gd name="T3" fmla="*/ 18 h 64"/>
                <a:gd name="T4" fmla="*/ 19 w 75"/>
                <a:gd name="T5" fmla="*/ 15 h 64"/>
                <a:gd name="T6" fmla="*/ 22 w 75"/>
                <a:gd name="T7" fmla="*/ 18 h 64"/>
                <a:gd name="T8" fmla="*/ 19 w 75"/>
                <a:gd name="T9" fmla="*/ 22 h 64"/>
                <a:gd name="T10" fmla="*/ 31 w 75"/>
                <a:gd name="T11" fmla="*/ 0 h 64"/>
                <a:gd name="T12" fmla="*/ 10 w 75"/>
                <a:gd name="T13" fmla="*/ 13 h 64"/>
                <a:gd name="T14" fmla="*/ 1 w 75"/>
                <a:gd name="T15" fmla="*/ 18 h 64"/>
                <a:gd name="T16" fmla="*/ 0 w 75"/>
                <a:gd name="T17" fmla="*/ 20 h 64"/>
                <a:gd name="T18" fmla="*/ 1 w 75"/>
                <a:gd name="T19" fmla="*/ 22 h 64"/>
                <a:gd name="T20" fmla="*/ 7 w 75"/>
                <a:gd name="T21" fmla="*/ 28 h 64"/>
                <a:gd name="T22" fmla="*/ 43 w 75"/>
                <a:gd name="T23" fmla="*/ 64 h 64"/>
                <a:gd name="T24" fmla="*/ 75 w 75"/>
                <a:gd name="T25" fmla="*/ 31 h 64"/>
                <a:gd name="T26" fmla="*/ 75 w 75"/>
                <a:gd name="T27" fmla="*/ 29 h 64"/>
                <a:gd name="T28" fmla="*/ 68 w 75"/>
                <a:gd name="T29" fmla="*/ 35 h 64"/>
                <a:gd name="T30" fmla="*/ 60 w 75"/>
                <a:gd name="T31" fmla="*/ 37 h 64"/>
                <a:gd name="T32" fmla="*/ 50 w 75"/>
                <a:gd name="T33" fmla="*/ 26 h 64"/>
                <a:gd name="T34" fmla="*/ 50 w 75"/>
                <a:gd name="T35" fmla="*/ 22 h 64"/>
                <a:gd name="T36" fmla="*/ 31 w 75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64">
                  <a:moveTo>
                    <a:pt x="19" y="22"/>
                  </a:moveTo>
                  <a:cubicBezTo>
                    <a:pt x="18" y="22"/>
                    <a:pt x="16" y="20"/>
                    <a:pt x="16" y="18"/>
                  </a:cubicBezTo>
                  <a:cubicBezTo>
                    <a:pt x="16" y="17"/>
                    <a:pt x="18" y="15"/>
                    <a:pt x="19" y="15"/>
                  </a:cubicBezTo>
                  <a:cubicBezTo>
                    <a:pt x="21" y="15"/>
                    <a:pt x="22" y="17"/>
                    <a:pt x="22" y="18"/>
                  </a:cubicBezTo>
                  <a:cubicBezTo>
                    <a:pt x="22" y="20"/>
                    <a:pt x="21" y="22"/>
                    <a:pt x="19" y="22"/>
                  </a:cubicBezTo>
                  <a:moveTo>
                    <a:pt x="31" y="0"/>
                  </a:moveTo>
                  <a:cubicBezTo>
                    <a:pt x="20" y="0"/>
                    <a:pt x="12" y="6"/>
                    <a:pt x="10" y="1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50"/>
                    <a:pt x="22" y="64"/>
                    <a:pt x="43" y="64"/>
                  </a:cubicBezTo>
                  <a:cubicBezTo>
                    <a:pt x="61" y="64"/>
                    <a:pt x="75" y="45"/>
                    <a:pt x="75" y="31"/>
                  </a:cubicBezTo>
                  <a:cubicBezTo>
                    <a:pt x="75" y="30"/>
                    <a:pt x="75" y="29"/>
                    <a:pt x="75" y="29"/>
                  </a:cubicBezTo>
                  <a:cubicBezTo>
                    <a:pt x="74" y="29"/>
                    <a:pt x="72" y="33"/>
                    <a:pt x="68" y="35"/>
                  </a:cubicBezTo>
                  <a:cubicBezTo>
                    <a:pt x="66" y="36"/>
                    <a:pt x="63" y="37"/>
                    <a:pt x="60" y="37"/>
                  </a:cubicBezTo>
                  <a:cubicBezTo>
                    <a:pt x="55" y="37"/>
                    <a:pt x="49" y="35"/>
                    <a:pt x="50" y="26"/>
                  </a:cubicBezTo>
                  <a:cubicBezTo>
                    <a:pt x="50" y="25"/>
                    <a:pt x="50" y="23"/>
                    <a:pt x="50" y="22"/>
                  </a:cubicBezTo>
                  <a:cubicBezTo>
                    <a:pt x="50" y="10"/>
                    <a:pt x="43" y="0"/>
                    <a:pt x="3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9064463" y="3075338"/>
              <a:ext cx="131331" cy="185336"/>
            </a:xfrm>
            <a:custGeom>
              <a:avLst/>
              <a:gdLst>
                <a:gd name="T0" fmla="*/ 39 w 79"/>
                <a:gd name="T1" fmla="*/ 45 h 111"/>
                <a:gd name="T2" fmla="*/ 27 w 79"/>
                <a:gd name="T3" fmla="*/ 33 h 111"/>
                <a:gd name="T4" fmla="*/ 39 w 79"/>
                <a:gd name="T5" fmla="*/ 21 h 111"/>
                <a:gd name="T6" fmla="*/ 52 w 79"/>
                <a:gd name="T7" fmla="*/ 33 h 111"/>
                <a:gd name="T8" fmla="*/ 39 w 79"/>
                <a:gd name="T9" fmla="*/ 45 h 111"/>
                <a:gd name="T10" fmla="*/ 39 w 79"/>
                <a:gd name="T11" fmla="*/ 0 h 111"/>
                <a:gd name="T12" fmla="*/ 0 w 79"/>
                <a:gd name="T13" fmla="*/ 39 h 111"/>
                <a:gd name="T14" fmla="*/ 39 w 79"/>
                <a:gd name="T15" fmla="*/ 111 h 111"/>
                <a:gd name="T16" fmla="*/ 79 w 79"/>
                <a:gd name="T17" fmla="*/ 39 h 111"/>
                <a:gd name="T18" fmla="*/ 39 w 79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11">
                  <a:moveTo>
                    <a:pt x="39" y="45"/>
                  </a:moveTo>
                  <a:cubicBezTo>
                    <a:pt x="33" y="45"/>
                    <a:pt x="27" y="40"/>
                    <a:pt x="27" y="33"/>
                  </a:cubicBezTo>
                  <a:cubicBezTo>
                    <a:pt x="27" y="26"/>
                    <a:pt x="33" y="21"/>
                    <a:pt x="39" y="21"/>
                  </a:cubicBezTo>
                  <a:cubicBezTo>
                    <a:pt x="46" y="21"/>
                    <a:pt x="52" y="26"/>
                    <a:pt x="52" y="33"/>
                  </a:cubicBezTo>
                  <a:cubicBezTo>
                    <a:pt x="52" y="40"/>
                    <a:pt x="46" y="45"/>
                    <a:pt x="39" y="45"/>
                  </a:cubicBezTo>
                  <a:moveTo>
                    <a:pt x="39" y="0"/>
                  </a:moveTo>
                  <a:cubicBezTo>
                    <a:pt x="18" y="0"/>
                    <a:pt x="0" y="17"/>
                    <a:pt x="0" y="39"/>
                  </a:cubicBezTo>
                  <a:cubicBezTo>
                    <a:pt x="0" y="60"/>
                    <a:pt x="39" y="111"/>
                    <a:pt x="39" y="111"/>
                  </a:cubicBezTo>
                  <a:cubicBezTo>
                    <a:pt x="39" y="111"/>
                    <a:pt x="79" y="60"/>
                    <a:pt x="79" y="39"/>
                  </a:cubicBezTo>
                  <a:cubicBezTo>
                    <a:pt x="79" y="17"/>
                    <a:pt x="61" y="0"/>
                    <a:pt x="39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9913818" y="2786902"/>
              <a:ext cx="98191" cy="138696"/>
            </a:xfrm>
            <a:custGeom>
              <a:avLst/>
              <a:gdLst>
                <a:gd name="T0" fmla="*/ 29 w 59"/>
                <a:gd name="T1" fmla="*/ 34 h 83"/>
                <a:gd name="T2" fmla="*/ 20 w 59"/>
                <a:gd name="T3" fmla="*/ 25 h 83"/>
                <a:gd name="T4" fmla="*/ 29 w 59"/>
                <a:gd name="T5" fmla="*/ 16 h 83"/>
                <a:gd name="T6" fmla="*/ 38 w 59"/>
                <a:gd name="T7" fmla="*/ 25 h 83"/>
                <a:gd name="T8" fmla="*/ 29 w 59"/>
                <a:gd name="T9" fmla="*/ 34 h 83"/>
                <a:gd name="T10" fmla="*/ 29 w 59"/>
                <a:gd name="T11" fmla="*/ 0 h 83"/>
                <a:gd name="T12" fmla="*/ 0 w 59"/>
                <a:gd name="T13" fmla="*/ 29 h 83"/>
                <a:gd name="T14" fmla="*/ 29 w 59"/>
                <a:gd name="T15" fmla="*/ 83 h 83"/>
                <a:gd name="T16" fmla="*/ 59 w 59"/>
                <a:gd name="T17" fmla="*/ 29 h 83"/>
                <a:gd name="T18" fmla="*/ 29 w 59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3">
                  <a:moveTo>
                    <a:pt x="29" y="34"/>
                  </a:moveTo>
                  <a:cubicBezTo>
                    <a:pt x="24" y="34"/>
                    <a:pt x="20" y="30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4" y="16"/>
                    <a:pt x="38" y="20"/>
                    <a:pt x="38" y="25"/>
                  </a:cubicBezTo>
                  <a:cubicBezTo>
                    <a:pt x="38" y="30"/>
                    <a:pt x="34" y="34"/>
                    <a:pt x="29" y="34"/>
                  </a:cubicBezTo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6"/>
                    <a:pt x="29" y="83"/>
                    <a:pt x="29" y="83"/>
                  </a:cubicBezTo>
                  <a:cubicBezTo>
                    <a:pt x="29" y="83"/>
                    <a:pt x="59" y="46"/>
                    <a:pt x="59" y="29"/>
                  </a:cubicBezTo>
                  <a:cubicBezTo>
                    <a:pt x="59" y="13"/>
                    <a:pt x="45" y="0"/>
                    <a:pt x="29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11155940" y="2207572"/>
              <a:ext cx="9820" cy="20866"/>
            </a:xfrm>
            <a:custGeom>
              <a:avLst/>
              <a:gdLst>
                <a:gd name="T0" fmla="*/ 2 w 6"/>
                <a:gd name="T1" fmla="*/ 0 h 12"/>
                <a:gd name="T2" fmla="*/ 0 w 6"/>
                <a:gd name="T3" fmla="*/ 3 h 12"/>
                <a:gd name="T4" fmla="*/ 0 w 6"/>
                <a:gd name="T5" fmla="*/ 7 h 12"/>
                <a:gd name="T6" fmla="*/ 2 w 6"/>
                <a:gd name="T7" fmla="*/ 12 h 12"/>
                <a:gd name="T8" fmla="*/ 4 w 6"/>
                <a:gd name="T9" fmla="*/ 8 h 12"/>
                <a:gd name="T10" fmla="*/ 2 w 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9"/>
                    <a:pt x="1" y="10"/>
                    <a:pt x="2" y="12"/>
                  </a:cubicBezTo>
                  <a:cubicBezTo>
                    <a:pt x="3" y="11"/>
                    <a:pt x="3" y="10"/>
                    <a:pt x="4" y="8"/>
                  </a:cubicBezTo>
                  <a:cubicBezTo>
                    <a:pt x="6" y="3"/>
                    <a:pt x="4" y="0"/>
                    <a:pt x="2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11126482" y="2221074"/>
              <a:ext cx="9820" cy="9820"/>
            </a:xfrm>
            <a:custGeom>
              <a:avLst/>
              <a:gdLst>
                <a:gd name="T0" fmla="*/ 1 w 6"/>
                <a:gd name="T1" fmla="*/ 0 h 6"/>
                <a:gd name="T2" fmla="*/ 3 w 6"/>
                <a:gd name="T3" fmla="*/ 5 h 6"/>
                <a:gd name="T4" fmla="*/ 6 w 6"/>
                <a:gd name="T5" fmla="*/ 6 h 6"/>
                <a:gd name="T6" fmla="*/ 1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0" y="2"/>
                    <a:pt x="1" y="4"/>
                    <a:pt x="3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5" y="3"/>
                    <a:pt x="3" y="1"/>
                    <a:pt x="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11178033" y="2233348"/>
              <a:ext cx="19638" cy="13502"/>
            </a:xfrm>
            <a:custGeom>
              <a:avLst/>
              <a:gdLst>
                <a:gd name="T0" fmla="*/ 7 w 12"/>
                <a:gd name="T1" fmla="*/ 0 h 8"/>
                <a:gd name="T2" fmla="*/ 0 w 12"/>
                <a:gd name="T3" fmla="*/ 8 h 8"/>
                <a:gd name="T4" fmla="*/ 2 w 12"/>
                <a:gd name="T5" fmla="*/ 8 h 8"/>
                <a:gd name="T6" fmla="*/ 3 w 12"/>
                <a:gd name="T7" fmla="*/ 8 h 8"/>
                <a:gd name="T8" fmla="*/ 7 w 12"/>
                <a:gd name="T9" fmla="*/ 7 h 8"/>
                <a:gd name="T10" fmla="*/ 8 w 12"/>
                <a:gd name="T11" fmla="*/ 0 h 8"/>
                <a:gd name="T12" fmla="*/ 7 w 1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7" y="0"/>
                  </a:moveTo>
                  <a:cubicBezTo>
                    <a:pt x="4" y="0"/>
                    <a:pt x="1" y="4"/>
                    <a:pt x="0" y="8"/>
                  </a:cubicBezTo>
                  <a:cubicBezTo>
                    <a:pt x="0" y="8"/>
                    <a:pt x="1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11" y="4"/>
                    <a:pt x="12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11146120" y="2237030"/>
              <a:ext cx="28230" cy="61369"/>
            </a:xfrm>
            <a:custGeom>
              <a:avLst/>
              <a:gdLst>
                <a:gd name="T0" fmla="*/ 6 w 17"/>
                <a:gd name="T1" fmla="*/ 0 h 37"/>
                <a:gd name="T2" fmla="*/ 0 w 17"/>
                <a:gd name="T3" fmla="*/ 2 h 37"/>
                <a:gd name="T4" fmla="*/ 7 w 17"/>
                <a:gd name="T5" fmla="*/ 35 h 37"/>
                <a:gd name="T6" fmla="*/ 7 w 17"/>
                <a:gd name="T7" fmla="*/ 37 h 37"/>
                <a:gd name="T8" fmla="*/ 11 w 17"/>
                <a:gd name="T9" fmla="*/ 36 h 37"/>
                <a:gd name="T10" fmla="*/ 17 w 17"/>
                <a:gd name="T11" fmla="*/ 36 h 37"/>
                <a:gd name="T12" fmla="*/ 15 w 17"/>
                <a:gd name="T13" fmla="*/ 8 h 37"/>
                <a:gd name="T14" fmla="*/ 9 w 17"/>
                <a:gd name="T15" fmla="*/ 4 h 37"/>
                <a:gd name="T16" fmla="*/ 6 w 17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7">
                  <a:moveTo>
                    <a:pt x="6" y="0"/>
                  </a:moveTo>
                  <a:cubicBezTo>
                    <a:pt x="4" y="1"/>
                    <a:pt x="2" y="2"/>
                    <a:pt x="0" y="2"/>
                  </a:cubicBezTo>
                  <a:cubicBezTo>
                    <a:pt x="4" y="13"/>
                    <a:pt x="6" y="24"/>
                    <a:pt x="7" y="35"/>
                  </a:cubicBezTo>
                  <a:cubicBezTo>
                    <a:pt x="7" y="36"/>
                    <a:pt x="7" y="36"/>
                    <a:pt x="7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3" y="27"/>
                    <a:pt x="12" y="17"/>
                    <a:pt x="15" y="8"/>
                  </a:cubicBezTo>
                  <a:cubicBezTo>
                    <a:pt x="13" y="7"/>
                    <a:pt x="10" y="6"/>
                    <a:pt x="9" y="4"/>
                  </a:cubicBezTo>
                  <a:cubicBezTo>
                    <a:pt x="8" y="3"/>
                    <a:pt x="7" y="2"/>
                    <a:pt x="6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11074932" y="2149885"/>
              <a:ext cx="169380" cy="149742"/>
            </a:xfrm>
            <a:custGeom>
              <a:avLst/>
              <a:gdLst>
                <a:gd name="T0" fmla="*/ 53 w 102"/>
                <a:gd name="T1" fmla="*/ 0 h 90"/>
                <a:gd name="T2" fmla="*/ 49 w 102"/>
                <a:gd name="T3" fmla="*/ 0 h 90"/>
                <a:gd name="T4" fmla="*/ 23 w 102"/>
                <a:gd name="T5" fmla="*/ 11 h 90"/>
                <a:gd name="T6" fmla="*/ 22 w 102"/>
                <a:gd name="T7" fmla="*/ 65 h 90"/>
                <a:gd name="T8" fmla="*/ 30 w 102"/>
                <a:gd name="T9" fmla="*/ 84 h 90"/>
                <a:gd name="T10" fmla="*/ 33 w 102"/>
                <a:gd name="T11" fmla="*/ 90 h 90"/>
                <a:gd name="T12" fmla="*/ 34 w 102"/>
                <a:gd name="T13" fmla="*/ 90 h 90"/>
                <a:gd name="T14" fmla="*/ 47 w 102"/>
                <a:gd name="T15" fmla="*/ 89 h 90"/>
                <a:gd name="T16" fmla="*/ 39 w 102"/>
                <a:gd name="T17" fmla="*/ 55 h 90"/>
                <a:gd name="T18" fmla="*/ 39 w 102"/>
                <a:gd name="T19" fmla="*/ 54 h 90"/>
                <a:gd name="T20" fmla="*/ 34 w 102"/>
                <a:gd name="T21" fmla="*/ 52 h 90"/>
                <a:gd name="T22" fmla="*/ 27 w 102"/>
                <a:gd name="T23" fmla="*/ 43 h 90"/>
                <a:gd name="T24" fmla="*/ 31 w 102"/>
                <a:gd name="T25" fmla="*/ 38 h 90"/>
                <a:gd name="T26" fmla="*/ 41 w 102"/>
                <a:gd name="T27" fmla="*/ 48 h 90"/>
                <a:gd name="T28" fmla="*/ 41 w 102"/>
                <a:gd name="T29" fmla="*/ 50 h 90"/>
                <a:gd name="T30" fmla="*/ 42 w 102"/>
                <a:gd name="T31" fmla="*/ 50 h 90"/>
                <a:gd name="T32" fmla="*/ 47 w 102"/>
                <a:gd name="T33" fmla="*/ 49 h 90"/>
                <a:gd name="T34" fmla="*/ 49 w 102"/>
                <a:gd name="T35" fmla="*/ 31 h 90"/>
                <a:gd name="T36" fmla="*/ 51 w 102"/>
                <a:gd name="T37" fmla="*/ 31 h 90"/>
                <a:gd name="T38" fmla="*/ 57 w 102"/>
                <a:gd name="T39" fmla="*/ 38 h 90"/>
                <a:gd name="T40" fmla="*/ 52 w 102"/>
                <a:gd name="T41" fmla="*/ 50 h 90"/>
                <a:gd name="T42" fmla="*/ 53 w 102"/>
                <a:gd name="T43" fmla="*/ 51 h 90"/>
                <a:gd name="T44" fmla="*/ 59 w 102"/>
                <a:gd name="T45" fmla="*/ 57 h 90"/>
                <a:gd name="T46" fmla="*/ 61 w 102"/>
                <a:gd name="T47" fmla="*/ 52 h 90"/>
                <a:gd name="T48" fmla="*/ 70 w 102"/>
                <a:gd name="T49" fmla="*/ 46 h 90"/>
                <a:gd name="T50" fmla="*/ 70 w 102"/>
                <a:gd name="T51" fmla="*/ 46 h 90"/>
                <a:gd name="T52" fmla="*/ 76 w 102"/>
                <a:gd name="T53" fmla="*/ 53 h 90"/>
                <a:gd name="T54" fmla="*/ 65 w 102"/>
                <a:gd name="T55" fmla="*/ 61 h 90"/>
                <a:gd name="T56" fmla="*/ 61 w 102"/>
                <a:gd name="T57" fmla="*/ 61 h 90"/>
                <a:gd name="T58" fmla="*/ 60 w 102"/>
                <a:gd name="T59" fmla="*/ 65 h 90"/>
                <a:gd name="T60" fmla="*/ 64 w 102"/>
                <a:gd name="T61" fmla="*/ 87 h 90"/>
                <a:gd name="T62" fmla="*/ 64 w 102"/>
                <a:gd name="T63" fmla="*/ 88 h 90"/>
                <a:gd name="T64" fmla="*/ 75 w 102"/>
                <a:gd name="T65" fmla="*/ 87 h 90"/>
                <a:gd name="T66" fmla="*/ 75 w 102"/>
                <a:gd name="T67" fmla="*/ 87 h 90"/>
                <a:gd name="T68" fmla="*/ 78 w 102"/>
                <a:gd name="T69" fmla="*/ 81 h 90"/>
                <a:gd name="T70" fmla="*/ 83 w 102"/>
                <a:gd name="T71" fmla="*/ 61 h 90"/>
                <a:gd name="T72" fmla="*/ 76 w 102"/>
                <a:gd name="T73" fmla="*/ 8 h 90"/>
                <a:gd name="T74" fmla="*/ 53 w 102"/>
                <a:gd name="T7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90">
                  <a:moveTo>
                    <a:pt x="53" y="0"/>
                  </a:moveTo>
                  <a:cubicBezTo>
                    <a:pt x="51" y="0"/>
                    <a:pt x="50" y="0"/>
                    <a:pt x="49" y="0"/>
                  </a:cubicBezTo>
                  <a:cubicBezTo>
                    <a:pt x="34" y="0"/>
                    <a:pt x="28" y="6"/>
                    <a:pt x="23" y="11"/>
                  </a:cubicBezTo>
                  <a:cubicBezTo>
                    <a:pt x="0" y="37"/>
                    <a:pt x="20" y="62"/>
                    <a:pt x="22" y="65"/>
                  </a:cubicBezTo>
                  <a:cubicBezTo>
                    <a:pt x="24" y="68"/>
                    <a:pt x="29" y="77"/>
                    <a:pt x="30" y="84"/>
                  </a:cubicBezTo>
                  <a:cubicBezTo>
                    <a:pt x="31" y="89"/>
                    <a:pt x="33" y="90"/>
                    <a:pt x="33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5" y="78"/>
                    <a:pt x="44" y="65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7" y="53"/>
                    <a:pt x="35" y="53"/>
                    <a:pt x="34" y="52"/>
                  </a:cubicBezTo>
                  <a:cubicBezTo>
                    <a:pt x="30" y="51"/>
                    <a:pt x="26" y="47"/>
                    <a:pt x="27" y="43"/>
                  </a:cubicBezTo>
                  <a:cubicBezTo>
                    <a:pt x="28" y="40"/>
                    <a:pt x="30" y="38"/>
                    <a:pt x="31" y="38"/>
                  </a:cubicBezTo>
                  <a:cubicBezTo>
                    <a:pt x="35" y="38"/>
                    <a:pt x="39" y="44"/>
                    <a:pt x="41" y="48"/>
                  </a:cubicBezTo>
                  <a:cubicBezTo>
                    <a:pt x="41" y="49"/>
                    <a:pt x="41" y="49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0"/>
                    <a:pt x="46" y="50"/>
                    <a:pt x="47" y="49"/>
                  </a:cubicBezTo>
                  <a:cubicBezTo>
                    <a:pt x="45" y="42"/>
                    <a:pt x="44" y="34"/>
                    <a:pt x="49" y="31"/>
                  </a:cubicBezTo>
                  <a:cubicBezTo>
                    <a:pt x="50" y="31"/>
                    <a:pt x="50" y="31"/>
                    <a:pt x="51" y="31"/>
                  </a:cubicBezTo>
                  <a:cubicBezTo>
                    <a:pt x="54" y="31"/>
                    <a:pt x="57" y="35"/>
                    <a:pt x="57" y="38"/>
                  </a:cubicBezTo>
                  <a:cubicBezTo>
                    <a:pt x="57" y="42"/>
                    <a:pt x="55" y="47"/>
                    <a:pt x="52" y="50"/>
                  </a:cubicBezTo>
                  <a:cubicBezTo>
                    <a:pt x="52" y="50"/>
                    <a:pt x="53" y="51"/>
                    <a:pt x="53" y="51"/>
                  </a:cubicBezTo>
                  <a:cubicBezTo>
                    <a:pt x="55" y="53"/>
                    <a:pt x="57" y="56"/>
                    <a:pt x="59" y="57"/>
                  </a:cubicBezTo>
                  <a:cubicBezTo>
                    <a:pt x="60" y="55"/>
                    <a:pt x="61" y="54"/>
                    <a:pt x="61" y="52"/>
                  </a:cubicBezTo>
                  <a:cubicBezTo>
                    <a:pt x="63" y="50"/>
                    <a:pt x="66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3" y="46"/>
                    <a:pt x="77" y="50"/>
                    <a:pt x="76" y="53"/>
                  </a:cubicBezTo>
                  <a:cubicBezTo>
                    <a:pt x="75" y="59"/>
                    <a:pt x="70" y="61"/>
                    <a:pt x="65" y="61"/>
                  </a:cubicBezTo>
                  <a:cubicBezTo>
                    <a:pt x="64" y="61"/>
                    <a:pt x="62" y="61"/>
                    <a:pt x="61" y="61"/>
                  </a:cubicBezTo>
                  <a:cubicBezTo>
                    <a:pt x="60" y="62"/>
                    <a:pt x="60" y="64"/>
                    <a:pt x="60" y="65"/>
                  </a:cubicBezTo>
                  <a:cubicBezTo>
                    <a:pt x="60" y="72"/>
                    <a:pt x="61" y="80"/>
                    <a:pt x="64" y="87"/>
                  </a:cubicBezTo>
                  <a:cubicBezTo>
                    <a:pt x="64" y="87"/>
                    <a:pt x="64" y="87"/>
                    <a:pt x="64" y="88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5" y="87"/>
                    <a:pt x="77" y="87"/>
                    <a:pt x="78" y="81"/>
                  </a:cubicBezTo>
                  <a:cubicBezTo>
                    <a:pt x="78" y="75"/>
                    <a:pt x="82" y="65"/>
                    <a:pt x="83" y="61"/>
                  </a:cubicBezTo>
                  <a:cubicBezTo>
                    <a:pt x="85" y="58"/>
                    <a:pt x="102" y="31"/>
                    <a:pt x="76" y="8"/>
                  </a:cubicBezTo>
                  <a:cubicBezTo>
                    <a:pt x="71" y="4"/>
                    <a:pt x="65" y="0"/>
                    <a:pt x="53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29"/>
            <p:cNvSpPr>
              <a:spLocks/>
            </p:cNvSpPr>
            <p:nvPr/>
          </p:nvSpPr>
          <p:spPr bwMode="auto">
            <a:xfrm>
              <a:off x="11130164" y="2300854"/>
              <a:ext cx="74871" cy="17184"/>
            </a:xfrm>
            <a:custGeom>
              <a:avLst/>
              <a:gdLst>
                <a:gd name="T0" fmla="*/ 41 w 45"/>
                <a:gd name="T1" fmla="*/ 0 h 10"/>
                <a:gd name="T2" fmla="*/ 41 w 45"/>
                <a:gd name="T3" fmla="*/ 0 h 10"/>
                <a:gd name="T4" fmla="*/ 4 w 45"/>
                <a:gd name="T5" fmla="*/ 3 h 10"/>
                <a:gd name="T6" fmla="*/ 0 w 45"/>
                <a:gd name="T7" fmla="*/ 7 h 10"/>
                <a:gd name="T8" fmla="*/ 4 w 45"/>
                <a:gd name="T9" fmla="*/ 10 h 10"/>
                <a:gd name="T10" fmla="*/ 4 w 45"/>
                <a:gd name="T11" fmla="*/ 10 h 10"/>
                <a:gd name="T12" fmla="*/ 41 w 45"/>
                <a:gd name="T13" fmla="*/ 8 h 10"/>
                <a:gd name="T14" fmla="*/ 45 w 45"/>
                <a:gd name="T15" fmla="*/ 4 h 10"/>
                <a:gd name="T16" fmla="*/ 41 w 4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2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8"/>
                    <a:pt x="45" y="6"/>
                    <a:pt x="45" y="4"/>
                  </a:cubicBezTo>
                  <a:cubicBezTo>
                    <a:pt x="45" y="2"/>
                    <a:pt x="43" y="0"/>
                    <a:pt x="4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30"/>
            <p:cNvSpPr>
              <a:spLocks/>
            </p:cNvSpPr>
            <p:nvPr/>
          </p:nvSpPr>
          <p:spPr bwMode="auto">
            <a:xfrm>
              <a:off x="11131392" y="2318038"/>
              <a:ext cx="71189" cy="14728"/>
            </a:xfrm>
            <a:custGeom>
              <a:avLst/>
              <a:gdLst>
                <a:gd name="T0" fmla="*/ 40 w 43"/>
                <a:gd name="T1" fmla="*/ 0 h 9"/>
                <a:gd name="T2" fmla="*/ 39 w 43"/>
                <a:gd name="T3" fmla="*/ 0 h 9"/>
                <a:gd name="T4" fmla="*/ 4 w 43"/>
                <a:gd name="T5" fmla="*/ 2 h 9"/>
                <a:gd name="T6" fmla="*/ 1 w 43"/>
                <a:gd name="T7" fmla="*/ 6 h 9"/>
                <a:gd name="T8" fmla="*/ 4 w 43"/>
                <a:gd name="T9" fmla="*/ 9 h 9"/>
                <a:gd name="T10" fmla="*/ 4 w 43"/>
                <a:gd name="T11" fmla="*/ 9 h 9"/>
                <a:gd name="T12" fmla="*/ 40 w 43"/>
                <a:gd name="T13" fmla="*/ 7 h 9"/>
                <a:gd name="T14" fmla="*/ 43 w 43"/>
                <a:gd name="T15" fmla="*/ 4 h 9"/>
                <a:gd name="T16" fmla="*/ 40 w 4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0" y="4"/>
                    <a:pt x="1" y="6"/>
                  </a:cubicBezTo>
                  <a:cubicBezTo>
                    <a:pt x="1" y="8"/>
                    <a:pt x="2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3" y="6"/>
                    <a:pt x="43" y="4"/>
                  </a:cubicBezTo>
                  <a:cubicBezTo>
                    <a:pt x="43" y="2"/>
                    <a:pt x="41" y="0"/>
                    <a:pt x="4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31"/>
            <p:cNvSpPr>
              <a:spLocks/>
            </p:cNvSpPr>
            <p:nvPr/>
          </p:nvSpPr>
          <p:spPr bwMode="auto">
            <a:xfrm>
              <a:off x="11148576" y="2332766"/>
              <a:ext cx="39277" cy="12274"/>
            </a:xfrm>
            <a:custGeom>
              <a:avLst/>
              <a:gdLst>
                <a:gd name="T0" fmla="*/ 21 w 24"/>
                <a:gd name="T1" fmla="*/ 0 h 7"/>
                <a:gd name="T2" fmla="*/ 21 w 24"/>
                <a:gd name="T3" fmla="*/ 0 h 7"/>
                <a:gd name="T4" fmla="*/ 3 w 24"/>
                <a:gd name="T5" fmla="*/ 1 h 7"/>
                <a:gd name="T6" fmla="*/ 1 w 24"/>
                <a:gd name="T7" fmla="*/ 4 h 7"/>
                <a:gd name="T8" fmla="*/ 3 w 24"/>
                <a:gd name="T9" fmla="*/ 7 h 7"/>
                <a:gd name="T10" fmla="*/ 4 w 24"/>
                <a:gd name="T11" fmla="*/ 7 h 7"/>
                <a:gd name="T12" fmla="*/ 21 w 24"/>
                <a:gd name="T13" fmla="*/ 6 h 7"/>
                <a:gd name="T14" fmla="*/ 24 w 24"/>
                <a:gd name="T15" fmla="*/ 3 h 7"/>
                <a:gd name="T16" fmla="*/ 21 w 24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0" y="3"/>
                    <a:pt x="1" y="4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6"/>
                    <a:pt x="24" y="5"/>
                    <a:pt x="24" y="3"/>
                  </a:cubicBezTo>
                  <a:cubicBezTo>
                    <a:pt x="24" y="2"/>
                    <a:pt x="23" y="0"/>
                    <a:pt x="2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32"/>
            <p:cNvSpPr>
              <a:spLocks noEditPoints="1"/>
            </p:cNvSpPr>
            <p:nvPr/>
          </p:nvSpPr>
          <p:spPr bwMode="auto">
            <a:xfrm>
              <a:off x="9560329" y="1763256"/>
              <a:ext cx="149742" cy="196383"/>
            </a:xfrm>
            <a:custGeom>
              <a:avLst/>
              <a:gdLst>
                <a:gd name="T0" fmla="*/ 44 w 122"/>
                <a:gd name="T1" fmla="*/ 126 h 160"/>
                <a:gd name="T2" fmla="*/ 52 w 122"/>
                <a:gd name="T3" fmla="*/ 160 h 160"/>
                <a:gd name="T4" fmla="*/ 73 w 122"/>
                <a:gd name="T5" fmla="*/ 137 h 160"/>
                <a:gd name="T6" fmla="*/ 44 w 122"/>
                <a:gd name="T7" fmla="*/ 126 h 160"/>
                <a:gd name="T8" fmla="*/ 122 w 122"/>
                <a:gd name="T9" fmla="*/ 0 h 160"/>
                <a:gd name="T10" fmla="*/ 0 w 122"/>
                <a:gd name="T11" fmla="*/ 91 h 160"/>
                <a:gd name="T12" fmla="*/ 46 w 122"/>
                <a:gd name="T13" fmla="*/ 112 h 160"/>
                <a:gd name="T14" fmla="*/ 110 w 122"/>
                <a:gd name="T15" fmla="*/ 22 h 160"/>
                <a:gd name="T16" fmla="*/ 67 w 122"/>
                <a:gd name="T17" fmla="*/ 121 h 160"/>
                <a:gd name="T18" fmla="*/ 120 w 122"/>
                <a:gd name="T19" fmla="*/ 144 h 160"/>
                <a:gd name="T20" fmla="*/ 122 w 122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60">
                  <a:moveTo>
                    <a:pt x="44" y="126"/>
                  </a:moveTo>
                  <a:lnTo>
                    <a:pt x="52" y="160"/>
                  </a:lnTo>
                  <a:lnTo>
                    <a:pt x="73" y="137"/>
                  </a:lnTo>
                  <a:lnTo>
                    <a:pt x="44" y="126"/>
                  </a:lnTo>
                  <a:close/>
                  <a:moveTo>
                    <a:pt x="122" y="0"/>
                  </a:moveTo>
                  <a:lnTo>
                    <a:pt x="0" y="91"/>
                  </a:lnTo>
                  <a:lnTo>
                    <a:pt x="46" y="112"/>
                  </a:lnTo>
                  <a:lnTo>
                    <a:pt x="110" y="22"/>
                  </a:lnTo>
                  <a:lnTo>
                    <a:pt x="67" y="121"/>
                  </a:lnTo>
                  <a:lnTo>
                    <a:pt x="120" y="14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33"/>
            <p:cNvSpPr>
              <a:spLocks noEditPoints="1"/>
            </p:cNvSpPr>
            <p:nvPr/>
          </p:nvSpPr>
          <p:spPr bwMode="auto">
            <a:xfrm>
              <a:off x="9560329" y="1763256"/>
              <a:ext cx="149742" cy="196383"/>
            </a:xfrm>
            <a:custGeom>
              <a:avLst/>
              <a:gdLst>
                <a:gd name="T0" fmla="*/ 44 w 122"/>
                <a:gd name="T1" fmla="*/ 126 h 160"/>
                <a:gd name="T2" fmla="*/ 52 w 122"/>
                <a:gd name="T3" fmla="*/ 160 h 160"/>
                <a:gd name="T4" fmla="*/ 73 w 122"/>
                <a:gd name="T5" fmla="*/ 137 h 160"/>
                <a:gd name="T6" fmla="*/ 44 w 122"/>
                <a:gd name="T7" fmla="*/ 126 h 160"/>
                <a:gd name="T8" fmla="*/ 122 w 122"/>
                <a:gd name="T9" fmla="*/ 0 h 160"/>
                <a:gd name="T10" fmla="*/ 0 w 122"/>
                <a:gd name="T11" fmla="*/ 91 h 160"/>
                <a:gd name="T12" fmla="*/ 46 w 122"/>
                <a:gd name="T13" fmla="*/ 112 h 160"/>
                <a:gd name="T14" fmla="*/ 110 w 122"/>
                <a:gd name="T15" fmla="*/ 22 h 160"/>
                <a:gd name="T16" fmla="*/ 67 w 122"/>
                <a:gd name="T17" fmla="*/ 121 h 160"/>
                <a:gd name="T18" fmla="*/ 120 w 122"/>
                <a:gd name="T19" fmla="*/ 144 h 160"/>
                <a:gd name="T20" fmla="*/ 122 w 122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60">
                  <a:moveTo>
                    <a:pt x="44" y="126"/>
                  </a:moveTo>
                  <a:lnTo>
                    <a:pt x="52" y="160"/>
                  </a:lnTo>
                  <a:lnTo>
                    <a:pt x="73" y="137"/>
                  </a:lnTo>
                  <a:lnTo>
                    <a:pt x="44" y="126"/>
                  </a:lnTo>
                  <a:moveTo>
                    <a:pt x="122" y="0"/>
                  </a:moveTo>
                  <a:lnTo>
                    <a:pt x="0" y="91"/>
                  </a:lnTo>
                  <a:lnTo>
                    <a:pt x="46" y="112"/>
                  </a:lnTo>
                  <a:lnTo>
                    <a:pt x="110" y="22"/>
                  </a:lnTo>
                  <a:lnTo>
                    <a:pt x="67" y="121"/>
                  </a:lnTo>
                  <a:lnTo>
                    <a:pt x="120" y="144"/>
                  </a:lnTo>
                  <a:lnTo>
                    <a:pt x="1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10801224" y="2597883"/>
              <a:ext cx="139922" cy="139922"/>
            </a:xfrm>
            <a:custGeom>
              <a:avLst/>
              <a:gdLst>
                <a:gd name="T0" fmla="*/ 42 w 84"/>
                <a:gd name="T1" fmla="*/ 68 h 84"/>
                <a:gd name="T2" fmla="*/ 15 w 84"/>
                <a:gd name="T3" fmla="*/ 42 h 84"/>
                <a:gd name="T4" fmla="*/ 41 w 84"/>
                <a:gd name="T5" fmla="*/ 15 h 84"/>
                <a:gd name="T6" fmla="*/ 42 w 84"/>
                <a:gd name="T7" fmla="*/ 15 h 84"/>
                <a:gd name="T8" fmla="*/ 68 w 84"/>
                <a:gd name="T9" fmla="*/ 41 h 84"/>
                <a:gd name="T10" fmla="*/ 42 w 84"/>
                <a:gd name="T11" fmla="*/ 68 h 84"/>
                <a:gd name="T12" fmla="*/ 42 w 84"/>
                <a:gd name="T13" fmla="*/ 68 h 84"/>
                <a:gd name="T14" fmla="*/ 48 w 84"/>
                <a:gd name="T15" fmla="*/ 0 h 84"/>
                <a:gd name="T16" fmla="*/ 34 w 84"/>
                <a:gd name="T17" fmla="*/ 0 h 84"/>
                <a:gd name="T18" fmla="*/ 35 w 84"/>
                <a:gd name="T19" fmla="*/ 6 h 84"/>
                <a:gd name="T20" fmla="*/ 21 w 84"/>
                <a:gd name="T21" fmla="*/ 12 h 84"/>
                <a:gd name="T22" fmla="*/ 16 w 84"/>
                <a:gd name="T23" fmla="*/ 8 h 84"/>
                <a:gd name="T24" fmla="*/ 7 w 84"/>
                <a:gd name="T25" fmla="*/ 17 h 84"/>
                <a:gd name="T26" fmla="*/ 12 w 84"/>
                <a:gd name="T27" fmla="*/ 22 h 84"/>
                <a:gd name="T28" fmla="*/ 6 w 84"/>
                <a:gd name="T29" fmla="*/ 36 h 84"/>
                <a:gd name="T30" fmla="*/ 0 w 84"/>
                <a:gd name="T31" fmla="*/ 36 h 84"/>
                <a:gd name="T32" fmla="*/ 0 w 84"/>
                <a:gd name="T33" fmla="*/ 49 h 84"/>
                <a:gd name="T34" fmla="*/ 6 w 84"/>
                <a:gd name="T35" fmla="*/ 49 h 84"/>
                <a:gd name="T36" fmla="*/ 12 w 84"/>
                <a:gd name="T37" fmla="*/ 63 h 84"/>
                <a:gd name="T38" fmla="*/ 8 w 84"/>
                <a:gd name="T39" fmla="*/ 67 h 84"/>
                <a:gd name="T40" fmla="*/ 17 w 84"/>
                <a:gd name="T41" fmla="*/ 76 h 84"/>
                <a:gd name="T42" fmla="*/ 22 w 84"/>
                <a:gd name="T43" fmla="*/ 72 h 84"/>
                <a:gd name="T44" fmla="*/ 36 w 84"/>
                <a:gd name="T45" fmla="*/ 77 h 84"/>
                <a:gd name="T46" fmla="*/ 36 w 84"/>
                <a:gd name="T47" fmla="*/ 84 h 84"/>
                <a:gd name="T48" fmla="*/ 49 w 84"/>
                <a:gd name="T49" fmla="*/ 83 h 84"/>
                <a:gd name="T50" fmla="*/ 49 w 84"/>
                <a:gd name="T51" fmla="*/ 77 h 84"/>
                <a:gd name="T52" fmla="*/ 63 w 84"/>
                <a:gd name="T53" fmla="*/ 71 h 84"/>
                <a:gd name="T54" fmla="*/ 67 w 84"/>
                <a:gd name="T55" fmla="*/ 76 h 84"/>
                <a:gd name="T56" fmla="*/ 76 w 84"/>
                <a:gd name="T57" fmla="*/ 66 h 84"/>
                <a:gd name="T58" fmla="*/ 72 w 84"/>
                <a:gd name="T59" fmla="*/ 62 h 84"/>
                <a:gd name="T60" fmla="*/ 77 w 84"/>
                <a:gd name="T61" fmla="*/ 48 h 84"/>
                <a:gd name="T62" fmla="*/ 84 w 84"/>
                <a:gd name="T63" fmla="*/ 48 h 84"/>
                <a:gd name="T64" fmla="*/ 83 w 84"/>
                <a:gd name="T65" fmla="*/ 35 h 84"/>
                <a:gd name="T66" fmla="*/ 77 w 84"/>
                <a:gd name="T67" fmla="*/ 35 h 84"/>
                <a:gd name="T68" fmla="*/ 71 w 84"/>
                <a:gd name="T69" fmla="*/ 21 h 84"/>
                <a:gd name="T70" fmla="*/ 75 w 84"/>
                <a:gd name="T71" fmla="*/ 16 h 84"/>
                <a:gd name="T72" fmla="*/ 66 w 84"/>
                <a:gd name="T73" fmla="*/ 7 h 84"/>
                <a:gd name="T74" fmla="*/ 62 w 84"/>
                <a:gd name="T75" fmla="*/ 12 h 84"/>
                <a:gd name="T76" fmla="*/ 48 w 84"/>
                <a:gd name="T77" fmla="*/ 6 h 84"/>
                <a:gd name="T78" fmla="*/ 48 w 84"/>
                <a:gd name="T7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84">
                  <a:moveTo>
                    <a:pt x="42" y="68"/>
                  </a:moveTo>
                  <a:cubicBezTo>
                    <a:pt x="27" y="68"/>
                    <a:pt x="15" y="57"/>
                    <a:pt x="15" y="42"/>
                  </a:cubicBezTo>
                  <a:cubicBezTo>
                    <a:pt x="15" y="27"/>
                    <a:pt x="27" y="15"/>
                    <a:pt x="41" y="15"/>
                  </a:cubicBezTo>
                  <a:cubicBezTo>
                    <a:pt x="41" y="15"/>
                    <a:pt x="42" y="15"/>
                    <a:pt x="42" y="15"/>
                  </a:cubicBezTo>
                  <a:cubicBezTo>
                    <a:pt x="56" y="15"/>
                    <a:pt x="68" y="27"/>
                    <a:pt x="68" y="41"/>
                  </a:cubicBezTo>
                  <a:cubicBezTo>
                    <a:pt x="69" y="56"/>
                    <a:pt x="57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moveTo>
                    <a:pt x="4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0" y="7"/>
                    <a:pt x="25" y="9"/>
                    <a:pt x="21" y="1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9" y="26"/>
                    <a:pt x="7" y="31"/>
                    <a:pt x="6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7" y="54"/>
                    <a:pt x="9" y="59"/>
                    <a:pt x="12" y="63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6" y="75"/>
                    <a:pt x="31" y="76"/>
                    <a:pt x="36" y="77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4" y="76"/>
                    <a:pt x="59" y="74"/>
                    <a:pt x="63" y="7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4" y="58"/>
                    <a:pt x="76" y="53"/>
                    <a:pt x="7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6" y="30"/>
                    <a:pt x="74" y="25"/>
                    <a:pt x="71" y="21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58" y="9"/>
                    <a:pt x="53" y="7"/>
                    <a:pt x="48" y="6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35"/>
            <p:cNvSpPr>
              <a:spLocks noEditPoints="1"/>
            </p:cNvSpPr>
            <p:nvPr/>
          </p:nvSpPr>
          <p:spPr bwMode="auto">
            <a:xfrm>
              <a:off x="10906779" y="2532831"/>
              <a:ext cx="94509" cy="94509"/>
            </a:xfrm>
            <a:custGeom>
              <a:avLst/>
              <a:gdLst>
                <a:gd name="T0" fmla="*/ 29 w 57"/>
                <a:gd name="T1" fmla="*/ 45 h 57"/>
                <a:gd name="T2" fmla="*/ 13 w 57"/>
                <a:gd name="T3" fmla="*/ 35 h 57"/>
                <a:gd name="T4" fmla="*/ 22 w 57"/>
                <a:gd name="T5" fmla="*/ 14 h 57"/>
                <a:gd name="T6" fmla="*/ 28 w 57"/>
                <a:gd name="T7" fmla="*/ 12 h 57"/>
                <a:gd name="T8" fmla="*/ 29 w 57"/>
                <a:gd name="T9" fmla="*/ 12 h 57"/>
                <a:gd name="T10" fmla="*/ 44 w 57"/>
                <a:gd name="T11" fmla="*/ 22 h 57"/>
                <a:gd name="T12" fmla="*/ 35 w 57"/>
                <a:gd name="T13" fmla="*/ 44 h 57"/>
                <a:gd name="T14" fmla="*/ 29 w 57"/>
                <a:gd name="T15" fmla="*/ 45 h 57"/>
                <a:gd name="T16" fmla="*/ 29 w 57"/>
                <a:gd name="T17" fmla="*/ 45 h 57"/>
                <a:gd name="T18" fmla="*/ 34 w 57"/>
                <a:gd name="T19" fmla="*/ 0 h 57"/>
                <a:gd name="T20" fmla="*/ 32 w 57"/>
                <a:gd name="T21" fmla="*/ 4 h 57"/>
                <a:gd name="T22" fmla="*/ 29 w 57"/>
                <a:gd name="T23" fmla="*/ 4 h 57"/>
                <a:gd name="T24" fmla="*/ 24 w 57"/>
                <a:gd name="T25" fmla="*/ 5 h 57"/>
                <a:gd name="T26" fmla="*/ 22 w 57"/>
                <a:gd name="T27" fmla="*/ 1 h 57"/>
                <a:gd name="T28" fmla="*/ 12 w 57"/>
                <a:gd name="T29" fmla="*/ 5 h 57"/>
                <a:gd name="T30" fmla="*/ 14 w 57"/>
                <a:gd name="T31" fmla="*/ 9 h 57"/>
                <a:gd name="T32" fmla="*/ 8 w 57"/>
                <a:gd name="T33" fmla="*/ 15 h 57"/>
                <a:gd name="T34" fmla="*/ 4 w 57"/>
                <a:gd name="T35" fmla="*/ 14 h 57"/>
                <a:gd name="T36" fmla="*/ 0 w 57"/>
                <a:gd name="T37" fmla="*/ 23 h 57"/>
                <a:gd name="T38" fmla="*/ 4 w 57"/>
                <a:gd name="T39" fmla="*/ 25 h 57"/>
                <a:gd name="T40" fmla="*/ 4 w 57"/>
                <a:gd name="T41" fmla="*/ 34 h 57"/>
                <a:gd name="T42" fmla="*/ 1 w 57"/>
                <a:gd name="T43" fmla="*/ 35 h 57"/>
                <a:gd name="T44" fmla="*/ 5 w 57"/>
                <a:gd name="T45" fmla="*/ 45 h 57"/>
                <a:gd name="T46" fmla="*/ 9 w 57"/>
                <a:gd name="T47" fmla="*/ 43 h 57"/>
                <a:gd name="T48" fmla="*/ 15 w 57"/>
                <a:gd name="T49" fmla="*/ 49 h 57"/>
                <a:gd name="T50" fmla="*/ 13 w 57"/>
                <a:gd name="T51" fmla="*/ 53 h 57"/>
                <a:gd name="T52" fmla="*/ 23 w 57"/>
                <a:gd name="T53" fmla="*/ 57 h 57"/>
                <a:gd name="T54" fmla="*/ 25 w 57"/>
                <a:gd name="T55" fmla="*/ 53 h 57"/>
                <a:gd name="T56" fmla="*/ 29 w 57"/>
                <a:gd name="T57" fmla="*/ 53 h 57"/>
                <a:gd name="T58" fmla="*/ 34 w 57"/>
                <a:gd name="T59" fmla="*/ 53 h 57"/>
                <a:gd name="T60" fmla="*/ 35 w 57"/>
                <a:gd name="T61" fmla="*/ 57 h 57"/>
                <a:gd name="T62" fmla="*/ 45 w 57"/>
                <a:gd name="T63" fmla="*/ 52 h 57"/>
                <a:gd name="T64" fmla="*/ 43 w 57"/>
                <a:gd name="T65" fmla="*/ 49 h 57"/>
                <a:gd name="T66" fmla="*/ 49 w 57"/>
                <a:gd name="T67" fmla="*/ 42 h 57"/>
                <a:gd name="T68" fmla="*/ 53 w 57"/>
                <a:gd name="T69" fmla="*/ 44 h 57"/>
                <a:gd name="T70" fmla="*/ 57 w 57"/>
                <a:gd name="T71" fmla="*/ 34 h 57"/>
                <a:gd name="T72" fmla="*/ 53 w 57"/>
                <a:gd name="T73" fmla="*/ 32 h 57"/>
                <a:gd name="T74" fmla="*/ 53 w 57"/>
                <a:gd name="T75" fmla="*/ 24 h 57"/>
                <a:gd name="T76" fmla="*/ 57 w 57"/>
                <a:gd name="T77" fmla="*/ 22 h 57"/>
                <a:gd name="T78" fmla="*/ 52 w 57"/>
                <a:gd name="T79" fmla="*/ 12 h 57"/>
                <a:gd name="T80" fmla="*/ 48 w 57"/>
                <a:gd name="T81" fmla="*/ 14 h 57"/>
                <a:gd name="T82" fmla="*/ 42 w 57"/>
                <a:gd name="T83" fmla="*/ 8 h 57"/>
                <a:gd name="T84" fmla="*/ 44 w 57"/>
                <a:gd name="T85" fmla="*/ 4 h 57"/>
                <a:gd name="T86" fmla="*/ 34 w 57"/>
                <a:gd name="T8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57">
                  <a:moveTo>
                    <a:pt x="29" y="45"/>
                  </a:moveTo>
                  <a:cubicBezTo>
                    <a:pt x="22" y="45"/>
                    <a:pt x="16" y="41"/>
                    <a:pt x="13" y="35"/>
                  </a:cubicBezTo>
                  <a:cubicBezTo>
                    <a:pt x="10" y="27"/>
                    <a:pt x="14" y="17"/>
                    <a:pt x="22" y="14"/>
                  </a:cubicBezTo>
                  <a:cubicBezTo>
                    <a:pt x="24" y="13"/>
                    <a:pt x="26" y="12"/>
                    <a:pt x="28" y="12"/>
                  </a:cubicBezTo>
                  <a:cubicBezTo>
                    <a:pt x="28" y="12"/>
                    <a:pt x="28" y="12"/>
                    <a:pt x="29" y="12"/>
                  </a:cubicBezTo>
                  <a:cubicBezTo>
                    <a:pt x="35" y="12"/>
                    <a:pt x="41" y="16"/>
                    <a:pt x="44" y="22"/>
                  </a:cubicBezTo>
                  <a:cubicBezTo>
                    <a:pt x="47" y="30"/>
                    <a:pt x="44" y="40"/>
                    <a:pt x="35" y="44"/>
                  </a:cubicBezTo>
                  <a:cubicBezTo>
                    <a:pt x="33" y="45"/>
                    <a:pt x="31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34" y="0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7" y="4"/>
                    <a:pt x="25" y="4"/>
                    <a:pt x="24" y="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11"/>
                    <a:pt x="10" y="13"/>
                    <a:pt x="8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8"/>
                    <a:pt x="4" y="31"/>
                    <a:pt x="4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6"/>
                    <a:pt x="13" y="48"/>
                    <a:pt x="15" y="49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6" y="53"/>
                    <a:pt x="27" y="53"/>
                    <a:pt x="29" y="53"/>
                  </a:cubicBezTo>
                  <a:cubicBezTo>
                    <a:pt x="30" y="53"/>
                    <a:pt x="32" y="53"/>
                    <a:pt x="34" y="53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6" y="47"/>
                    <a:pt x="48" y="45"/>
                    <a:pt x="49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0"/>
                    <a:pt x="53" y="27"/>
                    <a:pt x="53" y="24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2"/>
                    <a:pt x="45" y="10"/>
                    <a:pt x="42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36"/>
            <p:cNvSpPr>
              <a:spLocks noEditPoints="1"/>
            </p:cNvSpPr>
            <p:nvPr/>
          </p:nvSpPr>
          <p:spPr bwMode="auto">
            <a:xfrm>
              <a:off x="9603288" y="4775277"/>
              <a:ext cx="93282" cy="93282"/>
            </a:xfrm>
            <a:custGeom>
              <a:avLst/>
              <a:gdLst>
                <a:gd name="T0" fmla="*/ 28 w 56"/>
                <a:gd name="T1" fmla="*/ 46 h 56"/>
                <a:gd name="T2" fmla="*/ 10 w 56"/>
                <a:gd name="T3" fmla="*/ 29 h 56"/>
                <a:gd name="T4" fmla="*/ 27 w 56"/>
                <a:gd name="T5" fmla="*/ 11 h 56"/>
                <a:gd name="T6" fmla="*/ 28 w 56"/>
                <a:gd name="T7" fmla="*/ 11 h 56"/>
                <a:gd name="T8" fmla="*/ 46 w 56"/>
                <a:gd name="T9" fmla="*/ 28 h 56"/>
                <a:gd name="T10" fmla="*/ 28 w 56"/>
                <a:gd name="T11" fmla="*/ 46 h 56"/>
                <a:gd name="T12" fmla="*/ 28 w 56"/>
                <a:gd name="T13" fmla="*/ 46 h 56"/>
                <a:gd name="T14" fmla="*/ 32 w 56"/>
                <a:gd name="T15" fmla="*/ 0 h 56"/>
                <a:gd name="T16" fmla="*/ 23 w 56"/>
                <a:gd name="T17" fmla="*/ 0 h 56"/>
                <a:gd name="T18" fmla="*/ 23 w 56"/>
                <a:gd name="T19" fmla="*/ 5 h 56"/>
                <a:gd name="T20" fmla="*/ 14 w 56"/>
                <a:gd name="T21" fmla="*/ 9 h 56"/>
                <a:gd name="T22" fmla="*/ 11 w 56"/>
                <a:gd name="T23" fmla="*/ 6 h 56"/>
                <a:gd name="T24" fmla="*/ 5 w 56"/>
                <a:gd name="T25" fmla="*/ 12 h 56"/>
                <a:gd name="T26" fmla="*/ 8 w 56"/>
                <a:gd name="T27" fmla="*/ 15 h 56"/>
                <a:gd name="T28" fmla="*/ 4 w 56"/>
                <a:gd name="T29" fmla="*/ 24 h 56"/>
                <a:gd name="T30" fmla="*/ 0 w 56"/>
                <a:gd name="T31" fmla="*/ 24 h 56"/>
                <a:gd name="T32" fmla="*/ 0 w 56"/>
                <a:gd name="T33" fmla="*/ 33 h 56"/>
                <a:gd name="T34" fmla="*/ 4 w 56"/>
                <a:gd name="T35" fmla="*/ 33 h 56"/>
                <a:gd name="T36" fmla="*/ 8 w 56"/>
                <a:gd name="T37" fmla="*/ 42 h 56"/>
                <a:gd name="T38" fmla="*/ 5 w 56"/>
                <a:gd name="T39" fmla="*/ 45 h 56"/>
                <a:gd name="T40" fmla="*/ 11 w 56"/>
                <a:gd name="T41" fmla="*/ 51 h 56"/>
                <a:gd name="T42" fmla="*/ 14 w 56"/>
                <a:gd name="T43" fmla="*/ 48 h 56"/>
                <a:gd name="T44" fmla="*/ 24 w 56"/>
                <a:gd name="T45" fmla="*/ 52 h 56"/>
                <a:gd name="T46" fmla="*/ 24 w 56"/>
                <a:gd name="T47" fmla="*/ 56 h 56"/>
                <a:gd name="T48" fmla="*/ 32 w 56"/>
                <a:gd name="T49" fmla="*/ 56 h 56"/>
                <a:gd name="T50" fmla="*/ 32 w 56"/>
                <a:gd name="T51" fmla="*/ 52 h 56"/>
                <a:gd name="T52" fmla="*/ 42 w 56"/>
                <a:gd name="T53" fmla="*/ 48 h 56"/>
                <a:gd name="T54" fmla="*/ 45 w 56"/>
                <a:gd name="T55" fmla="*/ 51 h 56"/>
                <a:gd name="T56" fmla="*/ 51 w 56"/>
                <a:gd name="T57" fmla="*/ 45 h 56"/>
                <a:gd name="T58" fmla="*/ 48 w 56"/>
                <a:gd name="T59" fmla="*/ 42 h 56"/>
                <a:gd name="T60" fmla="*/ 51 w 56"/>
                <a:gd name="T61" fmla="*/ 32 h 56"/>
                <a:gd name="T62" fmla="*/ 56 w 56"/>
                <a:gd name="T63" fmla="*/ 32 h 56"/>
                <a:gd name="T64" fmla="*/ 56 w 56"/>
                <a:gd name="T65" fmla="*/ 24 h 56"/>
                <a:gd name="T66" fmla="*/ 51 w 56"/>
                <a:gd name="T67" fmla="*/ 24 h 56"/>
                <a:gd name="T68" fmla="*/ 47 w 56"/>
                <a:gd name="T69" fmla="*/ 14 h 56"/>
                <a:gd name="T70" fmla="*/ 50 w 56"/>
                <a:gd name="T71" fmla="*/ 11 h 56"/>
                <a:gd name="T72" fmla="*/ 44 w 56"/>
                <a:gd name="T73" fmla="*/ 5 h 56"/>
                <a:gd name="T74" fmla="*/ 41 w 56"/>
                <a:gd name="T75" fmla="*/ 8 h 56"/>
                <a:gd name="T76" fmla="*/ 32 w 56"/>
                <a:gd name="T77" fmla="*/ 5 h 56"/>
                <a:gd name="T78" fmla="*/ 32 w 56"/>
                <a:gd name="T7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56">
                  <a:moveTo>
                    <a:pt x="28" y="46"/>
                  </a:moveTo>
                  <a:cubicBezTo>
                    <a:pt x="18" y="46"/>
                    <a:pt x="10" y="38"/>
                    <a:pt x="10" y="29"/>
                  </a:cubicBezTo>
                  <a:cubicBezTo>
                    <a:pt x="10" y="19"/>
                    <a:pt x="18" y="11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37" y="11"/>
                    <a:pt x="45" y="18"/>
                    <a:pt x="46" y="28"/>
                  </a:cubicBezTo>
                  <a:cubicBezTo>
                    <a:pt x="46" y="38"/>
                    <a:pt x="3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moveTo>
                    <a:pt x="32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9" y="5"/>
                    <a:pt x="16" y="7"/>
                    <a:pt x="14" y="9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8"/>
                    <a:pt x="4" y="21"/>
                    <a:pt x="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7"/>
                    <a:pt x="6" y="40"/>
                    <a:pt x="8" y="42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7" y="50"/>
                    <a:pt x="20" y="52"/>
                    <a:pt x="24" y="52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6" y="51"/>
                    <a:pt x="39" y="50"/>
                    <a:pt x="42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0" y="39"/>
                    <a:pt x="51" y="36"/>
                    <a:pt x="51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0"/>
                    <a:pt x="49" y="17"/>
                    <a:pt x="47" y="14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8" y="6"/>
                    <a:pt x="35" y="5"/>
                    <a:pt x="32" y="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9673249" y="4733546"/>
              <a:ext cx="63825" cy="62597"/>
            </a:xfrm>
            <a:custGeom>
              <a:avLst/>
              <a:gdLst>
                <a:gd name="T0" fmla="*/ 19 w 38"/>
                <a:gd name="T1" fmla="*/ 30 h 38"/>
                <a:gd name="T2" fmla="*/ 9 w 38"/>
                <a:gd name="T3" fmla="*/ 23 h 38"/>
                <a:gd name="T4" fmla="*/ 15 w 38"/>
                <a:gd name="T5" fmla="*/ 8 h 38"/>
                <a:gd name="T6" fmla="*/ 19 w 38"/>
                <a:gd name="T7" fmla="*/ 7 h 38"/>
                <a:gd name="T8" fmla="*/ 19 w 38"/>
                <a:gd name="T9" fmla="*/ 7 h 38"/>
                <a:gd name="T10" fmla="*/ 29 w 38"/>
                <a:gd name="T11" fmla="*/ 14 h 38"/>
                <a:gd name="T12" fmla="*/ 24 w 38"/>
                <a:gd name="T13" fmla="*/ 29 h 38"/>
                <a:gd name="T14" fmla="*/ 19 w 38"/>
                <a:gd name="T15" fmla="*/ 30 h 38"/>
                <a:gd name="T16" fmla="*/ 19 w 38"/>
                <a:gd name="T17" fmla="*/ 30 h 38"/>
                <a:gd name="T18" fmla="*/ 23 w 38"/>
                <a:gd name="T19" fmla="*/ 0 h 38"/>
                <a:gd name="T20" fmla="*/ 22 w 38"/>
                <a:gd name="T21" fmla="*/ 2 h 38"/>
                <a:gd name="T22" fmla="*/ 19 w 38"/>
                <a:gd name="T23" fmla="*/ 2 h 38"/>
                <a:gd name="T24" fmla="*/ 16 w 38"/>
                <a:gd name="T25" fmla="*/ 2 h 38"/>
                <a:gd name="T26" fmla="*/ 15 w 38"/>
                <a:gd name="T27" fmla="*/ 0 h 38"/>
                <a:gd name="T28" fmla="*/ 8 w 38"/>
                <a:gd name="T29" fmla="*/ 3 h 38"/>
                <a:gd name="T30" fmla="*/ 9 w 38"/>
                <a:gd name="T31" fmla="*/ 5 h 38"/>
                <a:gd name="T32" fmla="*/ 5 w 38"/>
                <a:gd name="T33" fmla="*/ 9 h 38"/>
                <a:gd name="T34" fmla="*/ 3 w 38"/>
                <a:gd name="T35" fmla="*/ 8 h 38"/>
                <a:gd name="T36" fmla="*/ 0 w 38"/>
                <a:gd name="T37" fmla="*/ 15 h 38"/>
                <a:gd name="T38" fmla="*/ 3 w 38"/>
                <a:gd name="T39" fmla="*/ 16 h 38"/>
                <a:gd name="T40" fmla="*/ 3 w 38"/>
                <a:gd name="T41" fmla="*/ 22 h 38"/>
                <a:gd name="T42" fmla="*/ 0 w 38"/>
                <a:gd name="T43" fmla="*/ 23 h 38"/>
                <a:gd name="T44" fmla="*/ 3 w 38"/>
                <a:gd name="T45" fmla="*/ 29 h 38"/>
                <a:gd name="T46" fmla="*/ 6 w 38"/>
                <a:gd name="T47" fmla="*/ 28 h 38"/>
                <a:gd name="T48" fmla="*/ 10 w 38"/>
                <a:gd name="T49" fmla="*/ 32 h 38"/>
                <a:gd name="T50" fmla="*/ 9 w 38"/>
                <a:gd name="T51" fmla="*/ 35 h 38"/>
                <a:gd name="T52" fmla="*/ 16 w 38"/>
                <a:gd name="T53" fmla="*/ 38 h 38"/>
                <a:gd name="T54" fmla="*/ 17 w 38"/>
                <a:gd name="T55" fmla="*/ 35 h 38"/>
                <a:gd name="T56" fmla="*/ 19 w 38"/>
                <a:gd name="T57" fmla="*/ 35 h 38"/>
                <a:gd name="T58" fmla="*/ 22 w 38"/>
                <a:gd name="T59" fmla="*/ 35 h 38"/>
                <a:gd name="T60" fmla="*/ 24 w 38"/>
                <a:gd name="T61" fmla="*/ 37 h 38"/>
                <a:gd name="T62" fmla="*/ 30 w 38"/>
                <a:gd name="T63" fmla="*/ 34 h 38"/>
                <a:gd name="T64" fmla="*/ 29 w 38"/>
                <a:gd name="T65" fmla="*/ 32 h 38"/>
                <a:gd name="T66" fmla="*/ 33 w 38"/>
                <a:gd name="T67" fmla="*/ 28 h 38"/>
                <a:gd name="T68" fmla="*/ 36 w 38"/>
                <a:gd name="T69" fmla="*/ 29 h 38"/>
                <a:gd name="T70" fmla="*/ 38 w 38"/>
                <a:gd name="T71" fmla="*/ 22 h 38"/>
                <a:gd name="T72" fmla="*/ 35 w 38"/>
                <a:gd name="T73" fmla="*/ 21 h 38"/>
                <a:gd name="T74" fmla="*/ 35 w 38"/>
                <a:gd name="T75" fmla="*/ 15 h 38"/>
                <a:gd name="T76" fmla="*/ 38 w 38"/>
                <a:gd name="T77" fmla="*/ 14 h 38"/>
                <a:gd name="T78" fmla="*/ 35 w 38"/>
                <a:gd name="T79" fmla="*/ 8 h 38"/>
                <a:gd name="T80" fmla="*/ 32 w 38"/>
                <a:gd name="T81" fmla="*/ 9 h 38"/>
                <a:gd name="T82" fmla="*/ 28 w 38"/>
                <a:gd name="T83" fmla="*/ 5 h 38"/>
                <a:gd name="T84" fmla="*/ 29 w 38"/>
                <a:gd name="T85" fmla="*/ 2 h 38"/>
                <a:gd name="T86" fmla="*/ 23 w 38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" h="38">
                  <a:moveTo>
                    <a:pt x="19" y="30"/>
                  </a:moveTo>
                  <a:cubicBezTo>
                    <a:pt x="15" y="30"/>
                    <a:pt x="11" y="27"/>
                    <a:pt x="9" y="23"/>
                  </a:cubicBezTo>
                  <a:cubicBezTo>
                    <a:pt x="6" y="17"/>
                    <a:pt x="9" y="11"/>
                    <a:pt x="15" y="8"/>
                  </a:cubicBezTo>
                  <a:cubicBezTo>
                    <a:pt x="16" y="8"/>
                    <a:pt x="17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3" y="7"/>
                    <a:pt x="27" y="10"/>
                    <a:pt x="29" y="14"/>
                  </a:cubicBezTo>
                  <a:cubicBezTo>
                    <a:pt x="32" y="20"/>
                    <a:pt x="29" y="26"/>
                    <a:pt x="24" y="29"/>
                  </a:cubicBezTo>
                  <a:cubicBezTo>
                    <a:pt x="22" y="29"/>
                    <a:pt x="21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moveTo>
                    <a:pt x="23" y="0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0" y="2"/>
                    <a:pt x="19" y="2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6" y="8"/>
                    <a:pt x="5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8"/>
                    <a:pt x="3" y="20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30"/>
                    <a:pt x="8" y="31"/>
                    <a:pt x="10" y="3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8" y="35"/>
                    <a:pt x="19" y="35"/>
                  </a:cubicBezTo>
                  <a:cubicBezTo>
                    <a:pt x="20" y="35"/>
                    <a:pt x="21" y="35"/>
                    <a:pt x="22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31"/>
                    <a:pt x="32" y="29"/>
                    <a:pt x="33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19"/>
                    <a:pt x="36" y="17"/>
                    <a:pt x="35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1" y="7"/>
                    <a:pt x="30" y="6"/>
                    <a:pt x="28" y="5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38"/>
            <p:cNvSpPr>
              <a:spLocks/>
            </p:cNvSpPr>
            <p:nvPr/>
          </p:nvSpPr>
          <p:spPr bwMode="auto">
            <a:xfrm>
              <a:off x="10127385" y="3023789"/>
              <a:ext cx="150970" cy="168152"/>
            </a:xfrm>
            <a:custGeom>
              <a:avLst/>
              <a:gdLst>
                <a:gd name="T0" fmla="*/ 56 w 91"/>
                <a:gd name="T1" fmla="*/ 0 h 101"/>
                <a:gd name="T2" fmla="*/ 34 w 91"/>
                <a:gd name="T3" fmla="*/ 15 h 101"/>
                <a:gd name="T4" fmla="*/ 6 w 91"/>
                <a:gd name="T5" fmla="*/ 68 h 101"/>
                <a:gd name="T6" fmla="*/ 15 w 91"/>
                <a:gd name="T7" fmla="*/ 98 h 101"/>
                <a:gd name="T8" fmla="*/ 15 w 91"/>
                <a:gd name="T9" fmla="*/ 98 h 101"/>
                <a:gd name="T10" fmla="*/ 25 w 91"/>
                <a:gd name="T11" fmla="*/ 101 h 101"/>
                <a:gd name="T12" fmla="*/ 45 w 91"/>
                <a:gd name="T13" fmla="*/ 89 h 101"/>
                <a:gd name="T14" fmla="*/ 64 w 91"/>
                <a:gd name="T15" fmla="*/ 52 h 101"/>
                <a:gd name="T16" fmla="*/ 58 w 91"/>
                <a:gd name="T17" fmla="*/ 31 h 101"/>
                <a:gd name="T18" fmla="*/ 57 w 91"/>
                <a:gd name="T19" fmla="*/ 30 h 101"/>
                <a:gd name="T20" fmla="*/ 50 w 91"/>
                <a:gd name="T21" fmla="*/ 29 h 101"/>
                <a:gd name="T22" fmla="*/ 37 w 91"/>
                <a:gd name="T23" fmla="*/ 37 h 101"/>
                <a:gd name="T24" fmla="*/ 20 w 91"/>
                <a:gd name="T25" fmla="*/ 68 h 101"/>
                <a:gd name="T26" fmla="*/ 27 w 91"/>
                <a:gd name="T27" fmla="*/ 72 h 101"/>
                <a:gd name="T28" fmla="*/ 44 w 91"/>
                <a:gd name="T29" fmla="*/ 41 h 101"/>
                <a:gd name="T30" fmla="*/ 50 w 91"/>
                <a:gd name="T31" fmla="*/ 37 h 101"/>
                <a:gd name="T32" fmla="*/ 53 w 91"/>
                <a:gd name="T33" fmla="*/ 38 h 101"/>
                <a:gd name="T34" fmla="*/ 54 w 91"/>
                <a:gd name="T35" fmla="*/ 38 h 101"/>
                <a:gd name="T36" fmla="*/ 57 w 91"/>
                <a:gd name="T37" fmla="*/ 48 h 101"/>
                <a:gd name="T38" fmla="*/ 38 w 91"/>
                <a:gd name="T39" fmla="*/ 85 h 101"/>
                <a:gd name="T40" fmla="*/ 25 w 91"/>
                <a:gd name="T41" fmla="*/ 92 h 101"/>
                <a:gd name="T42" fmla="*/ 19 w 91"/>
                <a:gd name="T43" fmla="*/ 91 h 101"/>
                <a:gd name="T44" fmla="*/ 12 w 91"/>
                <a:gd name="T45" fmla="*/ 82 h 101"/>
                <a:gd name="T46" fmla="*/ 15 w 91"/>
                <a:gd name="T47" fmla="*/ 68 h 101"/>
                <a:gd name="T48" fmla="*/ 41 w 91"/>
                <a:gd name="T49" fmla="*/ 19 h 101"/>
                <a:gd name="T50" fmla="*/ 56 w 91"/>
                <a:gd name="T51" fmla="*/ 8 h 101"/>
                <a:gd name="T52" fmla="*/ 63 w 91"/>
                <a:gd name="T53" fmla="*/ 10 h 101"/>
                <a:gd name="T54" fmla="*/ 72 w 91"/>
                <a:gd name="T55" fmla="*/ 15 h 101"/>
                <a:gd name="T56" fmla="*/ 77 w 91"/>
                <a:gd name="T57" fmla="*/ 38 h 101"/>
                <a:gd name="T58" fmla="*/ 51 w 91"/>
                <a:gd name="T59" fmla="*/ 85 h 101"/>
                <a:gd name="T60" fmla="*/ 59 w 91"/>
                <a:gd name="T61" fmla="*/ 89 h 101"/>
                <a:gd name="T62" fmla="*/ 84 w 91"/>
                <a:gd name="T63" fmla="*/ 41 h 101"/>
                <a:gd name="T64" fmla="*/ 76 w 91"/>
                <a:gd name="T65" fmla="*/ 7 h 101"/>
                <a:gd name="T66" fmla="*/ 66 w 91"/>
                <a:gd name="T67" fmla="*/ 2 h 101"/>
                <a:gd name="T68" fmla="*/ 56 w 91"/>
                <a:gd name="T6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1" h="101">
                  <a:moveTo>
                    <a:pt x="56" y="0"/>
                  </a:moveTo>
                  <a:cubicBezTo>
                    <a:pt x="47" y="0"/>
                    <a:pt x="39" y="5"/>
                    <a:pt x="34" y="1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79"/>
                    <a:pt x="4" y="92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8" y="100"/>
                    <a:pt x="22" y="101"/>
                    <a:pt x="25" y="101"/>
                  </a:cubicBezTo>
                  <a:cubicBezTo>
                    <a:pt x="33" y="101"/>
                    <a:pt x="41" y="97"/>
                    <a:pt x="45" y="89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44"/>
                    <a:pt x="66" y="35"/>
                    <a:pt x="58" y="31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5" y="29"/>
                    <a:pt x="52" y="29"/>
                    <a:pt x="50" y="29"/>
                  </a:cubicBezTo>
                  <a:cubicBezTo>
                    <a:pt x="45" y="29"/>
                    <a:pt x="40" y="32"/>
                    <a:pt x="37" y="37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5" y="39"/>
                    <a:pt x="47" y="37"/>
                    <a:pt x="50" y="37"/>
                  </a:cubicBezTo>
                  <a:cubicBezTo>
                    <a:pt x="51" y="37"/>
                    <a:pt x="52" y="37"/>
                    <a:pt x="53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8" y="40"/>
                    <a:pt x="59" y="45"/>
                    <a:pt x="57" y="48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5" y="90"/>
                    <a:pt x="30" y="92"/>
                    <a:pt x="25" y="92"/>
                  </a:cubicBezTo>
                  <a:cubicBezTo>
                    <a:pt x="23" y="92"/>
                    <a:pt x="21" y="92"/>
                    <a:pt x="19" y="91"/>
                  </a:cubicBezTo>
                  <a:cubicBezTo>
                    <a:pt x="15" y="89"/>
                    <a:pt x="13" y="85"/>
                    <a:pt x="12" y="82"/>
                  </a:cubicBezTo>
                  <a:cubicBezTo>
                    <a:pt x="11" y="78"/>
                    <a:pt x="12" y="74"/>
                    <a:pt x="15" y="6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6" y="11"/>
                    <a:pt x="51" y="8"/>
                    <a:pt x="56" y="8"/>
                  </a:cubicBezTo>
                  <a:cubicBezTo>
                    <a:pt x="58" y="8"/>
                    <a:pt x="61" y="9"/>
                    <a:pt x="63" y="10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81" y="20"/>
                    <a:pt x="81" y="30"/>
                    <a:pt x="77" y="38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91" y="28"/>
                    <a:pt x="88" y="14"/>
                    <a:pt x="76" y="7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3" y="1"/>
                    <a:pt x="59" y="0"/>
                    <a:pt x="56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>
              <a:off x="11365824" y="3604345"/>
              <a:ext cx="180427" cy="111693"/>
            </a:xfrm>
            <a:custGeom>
              <a:avLst/>
              <a:gdLst>
                <a:gd name="T0" fmla="*/ 65 w 108"/>
                <a:gd name="T1" fmla="*/ 0 h 67"/>
                <a:gd name="T2" fmla="*/ 32 w 108"/>
                <a:gd name="T3" fmla="*/ 33 h 67"/>
                <a:gd name="T4" fmla="*/ 20 w 108"/>
                <a:gd name="T5" fmla="*/ 28 h 67"/>
                <a:gd name="T6" fmla="*/ 0 w 108"/>
                <a:gd name="T7" fmla="*/ 47 h 67"/>
                <a:gd name="T8" fmla="*/ 20 w 108"/>
                <a:gd name="T9" fmla="*/ 67 h 67"/>
                <a:gd name="T10" fmla="*/ 64 w 108"/>
                <a:gd name="T11" fmla="*/ 67 h 67"/>
                <a:gd name="T12" fmla="*/ 65 w 108"/>
                <a:gd name="T13" fmla="*/ 67 h 67"/>
                <a:gd name="T14" fmla="*/ 96 w 108"/>
                <a:gd name="T15" fmla="*/ 67 h 67"/>
                <a:gd name="T16" fmla="*/ 108 w 108"/>
                <a:gd name="T17" fmla="*/ 55 h 67"/>
                <a:gd name="T18" fmla="*/ 97 w 108"/>
                <a:gd name="T19" fmla="*/ 43 h 67"/>
                <a:gd name="T20" fmla="*/ 98 w 108"/>
                <a:gd name="T21" fmla="*/ 33 h 67"/>
                <a:gd name="T22" fmla="*/ 65 w 108"/>
                <a:gd name="T2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67">
                  <a:moveTo>
                    <a:pt x="65" y="0"/>
                  </a:moveTo>
                  <a:cubicBezTo>
                    <a:pt x="47" y="0"/>
                    <a:pt x="32" y="15"/>
                    <a:pt x="32" y="33"/>
                  </a:cubicBezTo>
                  <a:cubicBezTo>
                    <a:pt x="29" y="30"/>
                    <a:pt x="24" y="28"/>
                    <a:pt x="20" y="28"/>
                  </a:cubicBezTo>
                  <a:cubicBezTo>
                    <a:pt x="9" y="28"/>
                    <a:pt x="0" y="37"/>
                    <a:pt x="0" y="47"/>
                  </a:cubicBezTo>
                  <a:cubicBezTo>
                    <a:pt x="0" y="58"/>
                    <a:pt x="9" y="67"/>
                    <a:pt x="20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3" y="67"/>
                    <a:pt x="108" y="61"/>
                    <a:pt x="108" y="55"/>
                  </a:cubicBezTo>
                  <a:cubicBezTo>
                    <a:pt x="108" y="48"/>
                    <a:pt x="103" y="43"/>
                    <a:pt x="97" y="43"/>
                  </a:cubicBezTo>
                  <a:cubicBezTo>
                    <a:pt x="98" y="40"/>
                    <a:pt x="98" y="37"/>
                    <a:pt x="98" y="33"/>
                  </a:cubicBezTo>
                  <a:cubicBezTo>
                    <a:pt x="98" y="15"/>
                    <a:pt x="83" y="0"/>
                    <a:pt x="65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40"/>
            <p:cNvSpPr>
              <a:spLocks/>
            </p:cNvSpPr>
            <p:nvPr/>
          </p:nvSpPr>
          <p:spPr bwMode="auto">
            <a:xfrm>
              <a:off x="10487011" y="2978375"/>
              <a:ext cx="141150" cy="119057"/>
            </a:xfrm>
            <a:custGeom>
              <a:avLst/>
              <a:gdLst>
                <a:gd name="T0" fmla="*/ 95 w 115"/>
                <a:gd name="T1" fmla="*/ 0 h 97"/>
                <a:gd name="T2" fmla="*/ 42 w 115"/>
                <a:gd name="T3" fmla="*/ 55 h 97"/>
                <a:gd name="T4" fmla="*/ 21 w 115"/>
                <a:gd name="T5" fmla="*/ 34 h 97"/>
                <a:gd name="T6" fmla="*/ 0 w 115"/>
                <a:gd name="T7" fmla="*/ 55 h 97"/>
                <a:gd name="T8" fmla="*/ 20 w 115"/>
                <a:gd name="T9" fmla="*/ 75 h 97"/>
                <a:gd name="T10" fmla="*/ 42 w 115"/>
                <a:gd name="T11" fmla="*/ 97 h 97"/>
                <a:gd name="T12" fmla="*/ 62 w 115"/>
                <a:gd name="T13" fmla="*/ 75 h 97"/>
                <a:gd name="T14" fmla="*/ 115 w 115"/>
                <a:gd name="T15" fmla="*/ 22 h 97"/>
                <a:gd name="T16" fmla="*/ 95 w 115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97">
                  <a:moveTo>
                    <a:pt x="95" y="0"/>
                  </a:moveTo>
                  <a:lnTo>
                    <a:pt x="42" y="55"/>
                  </a:lnTo>
                  <a:lnTo>
                    <a:pt x="21" y="34"/>
                  </a:lnTo>
                  <a:lnTo>
                    <a:pt x="0" y="55"/>
                  </a:lnTo>
                  <a:lnTo>
                    <a:pt x="20" y="75"/>
                  </a:lnTo>
                  <a:lnTo>
                    <a:pt x="42" y="97"/>
                  </a:lnTo>
                  <a:lnTo>
                    <a:pt x="62" y="75"/>
                  </a:lnTo>
                  <a:lnTo>
                    <a:pt x="115" y="22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10487011" y="2978375"/>
              <a:ext cx="141150" cy="119057"/>
            </a:xfrm>
            <a:custGeom>
              <a:avLst/>
              <a:gdLst>
                <a:gd name="T0" fmla="*/ 95 w 115"/>
                <a:gd name="T1" fmla="*/ 0 h 97"/>
                <a:gd name="T2" fmla="*/ 42 w 115"/>
                <a:gd name="T3" fmla="*/ 55 h 97"/>
                <a:gd name="T4" fmla="*/ 21 w 115"/>
                <a:gd name="T5" fmla="*/ 34 h 97"/>
                <a:gd name="T6" fmla="*/ 0 w 115"/>
                <a:gd name="T7" fmla="*/ 55 h 97"/>
                <a:gd name="T8" fmla="*/ 20 w 115"/>
                <a:gd name="T9" fmla="*/ 75 h 97"/>
                <a:gd name="T10" fmla="*/ 42 w 115"/>
                <a:gd name="T11" fmla="*/ 97 h 97"/>
                <a:gd name="T12" fmla="*/ 62 w 115"/>
                <a:gd name="T13" fmla="*/ 75 h 97"/>
                <a:gd name="T14" fmla="*/ 115 w 115"/>
                <a:gd name="T15" fmla="*/ 22 h 97"/>
                <a:gd name="T16" fmla="*/ 95 w 115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97">
                  <a:moveTo>
                    <a:pt x="95" y="0"/>
                  </a:moveTo>
                  <a:lnTo>
                    <a:pt x="42" y="55"/>
                  </a:lnTo>
                  <a:lnTo>
                    <a:pt x="21" y="34"/>
                  </a:lnTo>
                  <a:lnTo>
                    <a:pt x="0" y="55"/>
                  </a:lnTo>
                  <a:lnTo>
                    <a:pt x="20" y="75"/>
                  </a:lnTo>
                  <a:lnTo>
                    <a:pt x="42" y="97"/>
                  </a:lnTo>
                  <a:lnTo>
                    <a:pt x="62" y="75"/>
                  </a:lnTo>
                  <a:lnTo>
                    <a:pt x="115" y="22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9168792" y="3736903"/>
              <a:ext cx="142378" cy="115375"/>
            </a:xfrm>
            <a:custGeom>
              <a:avLst/>
              <a:gdLst>
                <a:gd name="T0" fmla="*/ 95 w 116"/>
                <a:gd name="T1" fmla="*/ 0 h 94"/>
                <a:gd name="T2" fmla="*/ 42 w 116"/>
                <a:gd name="T3" fmla="*/ 54 h 94"/>
                <a:gd name="T4" fmla="*/ 22 w 116"/>
                <a:gd name="T5" fmla="*/ 33 h 94"/>
                <a:gd name="T6" fmla="*/ 0 w 116"/>
                <a:gd name="T7" fmla="*/ 54 h 94"/>
                <a:gd name="T8" fmla="*/ 21 w 116"/>
                <a:gd name="T9" fmla="*/ 74 h 94"/>
                <a:gd name="T10" fmla="*/ 42 w 116"/>
                <a:gd name="T11" fmla="*/ 94 h 94"/>
                <a:gd name="T12" fmla="*/ 63 w 116"/>
                <a:gd name="T13" fmla="*/ 74 h 94"/>
                <a:gd name="T14" fmla="*/ 116 w 116"/>
                <a:gd name="T15" fmla="*/ 21 h 94"/>
                <a:gd name="T16" fmla="*/ 95 w 116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94">
                  <a:moveTo>
                    <a:pt x="95" y="0"/>
                  </a:moveTo>
                  <a:lnTo>
                    <a:pt x="42" y="54"/>
                  </a:lnTo>
                  <a:lnTo>
                    <a:pt x="22" y="33"/>
                  </a:lnTo>
                  <a:lnTo>
                    <a:pt x="0" y="54"/>
                  </a:lnTo>
                  <a:lnTo>
                    <a:pt x="21" y="74"/>
                  </a:lnTo>
                  <a:lnTo>
                    <a:pt x="42" y="94"/>
                  </a:lnTo>
                  <a:lnTo>
                    <a:pt x="63" y="74"/>
                  </a:lnTo>
                  <a:lnTo>
                    <a:pt x="116" y="21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9168792" y="3736903"/>
              <a:ext cx="142378" cy="115375"/>
            </a:xfrm>
            <a:custGeom>
              <a:avLst/>
              <a:gdLst>
                <a:gd name="T0" fmla="*/ 95 w 116"/>
                <a:gd name="T1" fmla="*/ 0 h 94"/>
                <a:gd name="T2" fmla="*/ 42 w 116"/>
                <a:gd name="T3" fmla="*/ 54 h 94"/>
                <a:gd name="T4" fmla="*/ 22 w 116"/>
                <a:gd name="T5" fmla="*/ 33 h 94"/>
                <a:gd name="T6" fmla="*/ 0 w 116"/>
                <a:gd name="T7" fmla="*/ 54 h 94"/>
                <a:gd name="T8" fmla="*/ 21 w 116"/>
                <a:gd name="T9" fmla="*/ 74 h 94"/>
                <a:gd name="T10" fmla="*/ 42 w 116"/>
                <a:gd name="T11" fmla="*/ 94 h 94"/>
                <a:gd name="T12" fmla="*/ 63 w 116"/>
                <a:gd name="T13" fmla="*/ 74 h 94"/>
                <a:gd name="T14" fmla="*/ 116 w 116"/>
                <a:gd name="T15" fmla="*/ 21 h 94"/>
                <a:gd name="T16" fmla="*/ 95 w 116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94">
                  <a:moveTo>
                    <a:pt x="95" y="0"/>
                  </a:moveTo>
                  <a:lnTo>
                    <a:pt x="42" y="54"/>
                  </a:lnTo>
                  <a:lnTo>
                    <a:pt x="22" y="33"/>
                  </a:lnTo>
                  <a:lnTo>
                    <a:pt x="0" y="54"/>
                  </a:lnTo>
                  <a:lnTo>
                    <a:pt x="21" y="74"/>
                  </a:lnTo>
                  <a:lnTo>
                    <a:pt x="42" y="94"/>
                  </a:lnTo>
                  <a:lnTo>
                    <a:pt x="63" y="74"/>
                  </a:lnTo>
                  <a:lnTo>
                    <a:pt x="116" y="21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44"/>
            <p:cNvSpPr>
              <a:spLocks/>
            </p:cNvSpPr>
            <p:nvPr/>
          </p:nvSpPr>
          <p:spPr bwMode="auto">
            <a:xfrm>
              <a:off x="9232615" y="2854409"/>
              <a:ext cx="94509" cy="152196"/>
            </a:xfrm>
            <a:custGeom>
              <a:avLst/>
              <a:gdLst>
                <a:gd name="T0" fmla="*/ 55 w 77"/>
                <a:gd name="T1" fmla="*/ 0 h 124"/>
                <a:gd name="T2" fmla="*/ 50 w 77"/>
                <a:gd name="T3" fmla="*/ 8 h 124"/>
                <a:gd name="T4" fmla="*/ 49 w 77"/>
                <a:gd name="T5" fmla="*/ 12 h 124"/>
                <a:gd name="T6" fmla="*/ 46 w 77"/>
                <a:gd name="T7" fmla="*/ 16 h 124"/>
                <a:gd name="T8" fmla="*/ 31 w 77"/>
                <a:gd name="T9" fmla="*/ 44 h 124"/>
                <a:gd name="T10" fmla="*/ 0 w 77"/>
                <a:gd name="T11" fmla="*/ 101 h 124"/>
                <a:gd name="T12" fmla="*/ 1 w 77"/>
                <a:gd name="T13" fmla="*/ 124 h 124"/>
                <a:gd name="T14" fmla="*/ 21 w 77"/>
                <a:gd name="T15" fmla="*/ 111 h 124"/>
                <a:gd name="T16" fmla="*/ 64 w 77"/>
                <a:gd name="T17" fmla="*/ 34 h 124"/>
                <a:gd name="T18" fmla="*/ 77 w 77"/>
                <a:gd name="T19" fmla="*/ 9 h 124"/>
                <a:gd name="T20" fmla="*/ 73 w 77"/>
                <a:gd name="T21" fmla="*/ 6 h 124"/>
                <a:gd name="T22" fmla="*/ 69 w 77"/>
                <a:gd name="T23" fmla="*/ 5 h 124"/>
                <a:gd name="T24" fmla="*/ 64 w 77"/>
                <a:gd name="T25" fmla="*/ 4 h 124"/>
                <a:gd name="T26" fmla="*/ 55 w 77"/>
                <a:gd name="T2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124">
                  <a:moveTo>
                    <a:pt x="55" y="0"/>
                  </a:moveTo>
                  <a:lnTo>
                    <a:pt x="50" y="8"/>
                  </a:lnTo>
                  <a:lnTo>
                    <a:pt x="49" y="12"/>
                  </a:lnTo>
                  <a:lnTo>
                    <a:pt x="46" y="16"/>
                  </a:lnTo>
                  <a:lnTo>
                    <a:pt x="31" y="44"/>
                  </a:lnTo>
                  <a:lnTo>
                    <a:pt x="0" y="101"/>
                  </a:lnTo>
                  <a:lnTo>
                    <a:pt x="1" y="124"/>
                  </a:lnTo>
                  <a:lnTo>
                    <a:pt x="21" y="111"/>
                  </a:lnTo>
                  <a:lnTo>
                    <a:pt x="64" y="34"/>
                  </a:lnTo>
                  <a:lnTo>
                    <a:pt x="77" y="9"/>
                  </a:lnTo>
                  <a:lnTo>
                    <a:pt x="73" y="6"/>
                  </a:lnTo>
                  <a:lnTo>
                    <a:pt x="69" y="5"/>
                  </a:lnTo>
                  <a:lnTo>
                    <a:pt x="64" y="4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45"/>
            <p:cNvSpPr>
              <a:spLocks/>
            </p:cNvSpPr>
            <p:nvPr/>
          </p:nvSpPr>
          <p:spPr bwMode="auto">
            <a:xfrm>
              <a:off x="9232615" y="2854409"/>
              <a:ext cx="94509" cy="152196"/>
            </a:xfrm>
            <a:custGeom>
              <a:avLst/>
              <a:gdLst>
                <a:gd name="T0" fmla="*/ 55 w 77"/>
                <a:gd name="T1" fmla="*/ 0 h 124"/>
                <a:gd name="T2" fmla="*/ 50 w 77"/>
                <a:gd name="T3" fmla="*/ 8 h 124"/>
                <a:gd name="T4" fmla="*/ 49 w 77"/>
                <a:gd name="T5" fmla="*/ 12 h 124"/>
                <a:gd name="T6" fmla="*/ 46 w 77"/>
                <a:gd name="T7" fmla="*/ 16 h 124"/>
                <a:gd name="T8" fmla="*/ 31 w 77"/>
                <a:gd name="T9" fmla="*/ 44 h 124"/>
                <a:gd name="T10" fmla="*/ 0 w 77"/>
                <a:gd name="T11" fmla="*/ 101 h 124"/>
                <a:gd name="T12" fmla="*/ 1 w 77"/>
                <a:gd name="T13" fmla="*/ 124 h 124"/>
                <a:gd name="T14" fmla="*/ 21 w 77"/>
                <a:gd name="T15" fmla="*/ 111 h 124"/>
                <a:gd name="T16" fmla="*/ 64 w 77"/>
                <a:gd name="T17" fmla="*/ 34 h 124"/>
                <a:gd name="T18" fmla="*/ 77 w 77"/>
                <a:gd name="T19" fmla="*/ 9 h 124"/>
                <a:gd name="T20" fmla="*/ 73 w 77"/>
                <a:gd name="T21" fmla="*/ 6 h 124"/>
                <a:gd name="T22" fmla="*/ 69 w 77"/>
                <a:gd name="T23" fmla="*/ 5 h 124"/>
                <a:gd name="T24" fmla="*/ 64 w 77"/>
                <a:gd name="T25" fmla="*/ 4 h 124"/>
                <a:gd name="T26" fmla="*/ 55 w 77"/>
                <a:gd name="T2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124">
                  <a:moveTo>
                    <a:pt x="55" y="0"/>
                  </a:moveTo>
                  <a:lnTo>
                    <a:pt x="50" y="8"/>
                  </a:lnTo>
                  <a:lnTo>
                    <a:pt x="49" y="12"/>
                  </a:lnTo>
                  <a:lnTo>
                    <a:pt x="46" y="16"/>
                  </a:lnTo>
                  <a:lnTo>
                    <a:pt x="31" y="44"/>
                  </a:lnTo>
                  <a:lnTo>
                    <a:pt x="0" y="101"/>
                  </a:lnTo>
                  <a:lnTo>
                    <a:pt x="1" y="124"/>
                  </a:lnTo>
                  <a:lnTo>
                    <a:pt x="21" y="111"/>
                  </a:lnTo>
                  <a:lnTo>
                    <a:pt x="64" y="34"/>
                  </a:lnTo>
                  <a:lnTo>
                    <a:pt x="77" y="9"/>
                  </a:lnTo>
                  <a:lnTo>
                    <a:pt x="73" y="6"/>
                  </a:lnTo>
                  <a:lnTo>
                    <a:pt x="69" y="5"/>
                  </a:lnTo>
                  <a:lnTo>
                    <a:pt x="64" y="4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9303804" y="2826178"/>
              <a:ext cx="38049" cy="30685"/>
            </a:xfrm>
            <a:custGeom>
              <a:avLst/>
              <a:gdLst>
                <a:gd name="T0" fmla="*/ 10 w 31"/>
                <a:gd name="T1" fmla="*/ 0 h 25"/>
                <a:gd name="T2" fmla="*/ 0 w 31"/>
                <a:gd name="T3" fmla="*/ 16 h 25"/>
                <a:gd name="T4" fmla="*/ 16 w 31"/>
                <a:gd name="T5" fmla="*/ 23 h 25"/>
                <a:gd name="T6" fmla="*/ 20 w 31"/>
                <a:gd name="T7" fmla="*/ 24 h 25"/>
                <a:gd name="T8" fmla="*/ 22 w 31"/>
                <a:gd name="T9" fmla="*/ 25 h 25"/>
                <a:gd name="T10" fmla="*/ 23 w 31"/>
                <a:gd name="T11" fmla="*/ 24 h 25"/>
                <a:gd name="T12" fmla="*/ 25 w 31"/>
                <a:gd name="T13" fmla="*/ 20 h 25"/>
                <a:gd name="T14" fmla="*/ 31 w 31"/>
                <a:gd name="T15" fmla="*/ 9 h 25"/>
                <a:gd name="T16" fmla="*/ 10 w 31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10" y="0"/>
                  </a:moveTo>
                  <a:lnTo>
                    <a:pt x="0" y="16"/>
                  </a:lnTo>
                  <a:lnTo>
                    <a:pt x="16" y="23"/>
                  </a:lnTo>
                  <a:lnTo>
                    <a:pt x="20" y="24"/>
                  </a:lnTo>
                  <a:lnTo>
                    <a:pt x="22" y="25"/>
                  </a:lnTo>
                  <a:lnTo>
                    <a:pt x="23" y="24"/>
                  </a:lnTo>
                  <a:lnTo>
                    <a:pt x="25" y="20"/>
                  </a:lnTo>
                  <a:lnTo>
                    <a:pt x="31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47"/>
            <p:cNvSpPr>
              <a:spLocks/>
            </p:cNvSpPr>
            <p:nvPr/>
          </p:nvSpPr>
          <p:spPr bwMode="auto">
            <a:xfrm>
              <a:off x="9303804" y="2826178"/>
              <a:ext cx="38049" cy="30685"/>
            </a:xfrm>
            <a:custGeom>
              <a:avLst/>
              <a:gdLst>
                <a:gd name="T0" fmla="*/ 10 w 31"/>
                <a:gd name="T1" fmla="*/ 0 h 25"/>
                <a:gd name="T2" fmla="*/ 0 w 31"/>
                <a:gd name="T3" fmla="*/ 16 h 25"/>
                <a:gd name="T4" fmla="*/ 16 w 31"/>
                <a:gd name="T5" fmla="*/ 23 h 25"/>
                <a:gd name="T6" fmla="*/ 20 w 31"/>
                <a:gd name="T7" fmla="*/ 24 h 25"/>
                <a:gd name="T8" fmla="*/ 22 w 31"/>
                <a:gd name="T9" fmla="*/ 25 h 25"/>
                <a:gd name="T10" fmla="*/ 23 w 31"/>
                <a:gd name="T11" fmla="*/ 24 h 25"/>
                <a:gd name="T12" fmla="*/ 25 w 31"/>
                <a:gd name="T13" fmla="*/ 20 h 25"/>
                <a:gd name="T14" fmla="*/ 31 w 31"/>
                <a:gd name="T15" fmla="*/ 9 h 25"/>
                <a:gd name="T16" fmla="*/ 10 w 31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10" y="0"/>
                  </a:moveTo>
                  <a:lnTo>
                    <a:pt x="0" y="16"/>
                  </a:lnTo>
                  <a:lnTo>
                    <a:pt x="16" y="23"/>
                  </a:lnTo>
                  <a:lnTo>
                    <a:pt x="20" y="24"/>
                  </a:lnTo>
                  <a:lnTo>
                    <a:pt x="22" y="25"/>
                  </a:lnTo>
                  <a:lnTo>
                    <a:pt x="23" y="24"/>
                  </a:lnTo>
                  <a:lnTo>
                    <a:pt x="25" y="20"/>
                  </a:lnTo>
                  <a:lnTo>
                    <a:pt x="31" y="9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10258716" y="3523337"/>
              <a:ext cx="150970" cy="150970"/>
            </a:xfrm>
            <a:custGeom>
              <a:avLst/>
              <a:gdLst>
                <a:gd name="T0" fmla="*/ 64 w 91"/>
                <a:gd name="T1" fmla="*/ 30 h 91"/>
                <a:gd name="T2" fmla="*/ 54 w 91"/>
                <a:gd name="T3" fmla="*/ 22 h 91"/>
                <a:gd name="T4" fmla="*/ 62 w 91"/>
                <a:gd name="T5" fmla="*/ 13 h 91"/>
                <a:gd name="T6" fmla="*/ 63 w 91"/>
                <a:gd name="T7" fmla="*/ 12 h 91"/>
                <a:gd name="T8" fmla="*/ 72 w 91"/>
                <a:gd name="T9" fmla="*/ 25 h 91"/>
                <a:gd name="T10" fmla="*/ 64 w 91"/>
                <a:gd name="T11" fmla="*/ 30 h 91"/>
                <a:gd name="T12" fmla="*/ 65 w 91"/>
                <a:gd name="T13" fmla="*/ 0 h 91"/>
                <a:gd name="T14" fmla="*/ 61 w 91"/>
                <a:gd name="T15" fmla="*/ 0 h 91"/>
                <a:gd name="T16" fmla="*/ 42 w 91"/>
                <a:gd name="T17" fmla="*/ 24 h 91"/>
                <a:gd name="T18" fmla="*/ 45 w 91"/>
                <a:gd name="T19" fmla="*/ 31 h 91"/>
                <a:gd name="T20" fmla="*/ 6 w 91"/>
                <a:gd name="T21" fmla="*/ 70 h 91"/>
                <a:gd name="T22" fmla="*/ 0 w 91"/>
                <a:gd name="T23" fmla="*/ 78 h 91"/>
                <a:gd name="T24" fmla="*/ 0 w 91"/>
                <a:gd name="T25" fmla="*/ 80 h 91"/>
                <a:gd name="T26" fmla="*/ 6 w 91"/>
                <a:gd name="T27" fmla="*/ 85 h 91"/>
                <a:gd name="T28" fmla="*/ 7 w 91"/>
                <a:gd name="T29" fmla="*/ 85 h 91"/>
                <a:gd name="T30" fmla="*/ 10 w 91"/>
                <a:gd name="T31" fmla="*/ 84 h 91"/>
                <a:gd name="T32" fmla="*/ 12 w 91"/>
                <a:gd name="T33" fmla="*/ 85 h 91"/>
                <a:gd name="T34" fmla="*/ 19 w 91"/>
                <a:gd name="T35" fmla="*/ 91 h 91"/>
                <a:gd name="T36" fmla="*/ 19 w 91"/>
                <a:gd name="T37" fmla="*/ 91 h 91"/>
                <a:gd name="T38" fmla="*/ 23 w 91"/>
                <a:gd name="T39" fmla="*/ 88 h 91"/>
                <a:gd name="T40" fmla="*/ 26 w 91"/>
                <a:gd name="T41" fmla="*/ 84 h 91"/>
                <a:gd name="T42" fmla="*/ 19 w 91"/>
                <a:gd name="T43" fmla="*/ 75 h 91"/>
                <a:gd name="T44" fmla="*/ 23 w 91"/>
                <a:gd name="T45" fmla="*/ 71 h 91"/>
                <a:gd name="T46" fmla="*/ 31 w 91"/>
                <a:gd name="T47" fmla="*/ 78 h 91"/>
                <a:gd name="T48" fmla="*/ 31 w 91"/>
                <a:gd name="T49" fmla="*/ 78 h 91"/>
                <a:gd name="T50" fmla="*/ 36 w 91"/>
                <a:gd name="T51" fmla="*/ 75 h 91"/>
                <a:gd name="T52" fmla="*/ 39 w 91"/>
                <a:gd name="T53" fmla="*/ 71 h 91"/>
                <a:gd name="T54" fmla="*/ 31 w 91"/>
                <a:gd name="T55" fmla="*/ 62 h 91"/>
                <a:gd name="T56" fmla="*/ 48 w 91"/>
                <a:gd name="T57" fmla="*/ 45 h 91"/>
                <a:gd name="T58" fmla="*/ 54 w 91"/>
                <a:gd name="T59" fmla="*/ 40 h 91"/>
                <a:gd name="T60" fmla="*/ 63 w 91"/>
                <a:gd name="T61" fmla="*/ 42 h 91"/>
                <a:gd name="T62" fmla="*/ 79 w 91"/>
                <a:gd name="T63" fmla="*/ 36 h 91"/>
                <a:gd name="T64" fmla="*/ 65 w 91"/>
                <a:gd name="T6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64" y="30"/>
                  </a:moveTo>
                  <a:cubicBezTo>
                    <a:pt x="59" y="30"/>
                    <a:pt x="54" y="27"/>
                    <a:pt x="54" y="22"/>
                  </a:cubicBezTo>
                  <a:cubicBezTo>
                    <a:pt x="54" y="16"/>
                    <a:pt x="58" y="13"/>
                    <a:pt x="62" y="13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0" y="12"/>
                    <a:pt x="75" y="19"/>
                    <a:pt x="72" y="25"/>
                  </a:cubicBezTo>
                  <a:cubicBezTo>
                    <a:pt x="70" y="29"/>
                    <a:pt x="67" y="30"/>
                    <a:pt x="64" y="30"/>
                  </a:cubicBezTo>
                  <a:moveTo>
                    <a:pt x="65" y="0"/>
                  </a:moveTo>
                  <a:cubicBezTo>
                    <a:pt x="64" y="0"/>
                    <a:pt x="63" y="0"/>
                    <a:pt x="61" y="0"/>
                  </a:cubicBezTo>
                  <a:cubicBezTo>
                    <a:pt x="50" y="2"/>
                    <a:pt x="41" y="10"/>
                    <a:pt x="42" y="24"/>
                  </a:cubicBezTo>
                  <a:cubicBezTo>
                    <a:pt x="43" y="26"/>
                    <a:pt x="44" y="29"/>
                    <a:pt x="45" y="31"/>
                  </a:cubicBezTo>
                  <a:cubicBezTo>
                    <a:pt x="33" y="44"/>
                    <a:pt x="19" y="57"/>
                    <a:pt x="6" y="70"/>
                  </a:cubicBezTo>
                  <a:cubicBezTo>
                    <a:pt x="4" y="73"/>
                    <a:pt x="1" y="75"/>
                    <a:pt x="0" y="78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3"/>
                    <a:pt x="2" y="85"/>
                    <a:pt x="6" y="85"/>
                  </a:cubicBezTo>
                  <a:cubicBezTo>
                    <a:pt x="6" y="85"/>
                    <a:pt x="6" y="85"/>
                    <a:pt x="7" y="85"/>
                  </a:cubicBezTo>
                  <a:cubicBezTo>
                    <a:pt x="7" y="85"/>
                    <a:pt x="10" y="84"/>
                    <a:pt x="10" y="8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6" y="91"/>
                    <a:pt x="19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1" y="91"/>
                    <a:pt x="23" y="88"/>
                    <a:pt x="23" y="88"/>
                  </a:cubicBezTo>
                  <a:cubicBezTo>
                    <a:pt x="23" y="88"/>
                    <a:pt x="26" y="86"/>
                    <a:pt x="26" y="84"/>
                  </a:cubicBezTo>
                  <a:cubicBezTo>
                    <a:pt x="26" y="80"/>
                    <a:pt x="20" y="78"/>
                    <a:pt x="19" y="75"/>
                  </a:cubicBezTo>
                  <a:cubicBezTo>
                    <a:pt x="20" y="74"/>
                    <a:pt x="21" y="72"/>
                    <a:pt x="23" y="71"/>
                  </a:cubicBezTo>
                  <a:cubicBezTo>
                    <a:pt x="25" y="72"/>
                    <a:pt x="28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3" y="78"/>
                    <a:pt x="36" y="75"/>
                    <a:pt x="36" y="75"/>
                  </a:cubicBezTo>
                  <a:cubicBezTo>
                    <a:pt x="36" y="75"/>
                    <a:pt x="39" y="73"/>
                    <a:pt x="39" y="71"/>
                  </a:cubicBezTo>
                  <a:cubicBezTo>
                    <a:pt x="39" y="67"/>
                    <a:pt x="32" y="65"/>
                    <a:pt x="31" y="62"/>
                  </a:cubicBezTo>
                  <a:cubicBezTo>
                    <a:pt x="37" y="57"/>
                    <a:pt x="43" y="51"/>
                    <a:pt x="48" y="45"/>
                  </a:cubicBezTo>
                  <a:cubicBezTo>
                    <a:pt x="50" y="43"/>
                    <a:pt x="52" y="41"/>
                    <a:pt x="54" y="40"/>
                  </a:cubicBezTo>
                  <a:cubicBezTo>
                    <a:pt x="57" y="42"/>
                    <a:pt x="60" y="42"/>
                    <a:pt x="63" y="42"/>
                  </a:cubicBezTo>
                  <a:cubicBezTo>
                    <a:pt x="69" y="42"/>
                    <a:pt x="76" y="40"/>
                    <a:pt x="79" y="36"/>
                  </a:cubicBezTo>
                  <a:cubicBezTo>
                    <a:pt x="91" y="23"/>
                    <a:pt x="82" y="1"/>
                    <a:pt x="65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8942951" y="2299627"/>
              <a:ext cx="174290" cy="138696"/>
            </a:xfrm>
            <a:custGeom>
              <a:avLst/>
              <a:gdLst>
                <a:gd name="T0" fmla="*/ 62 w 105"/>
                <a:gd name="T1" fmla="*/ 34 h 83"/>
                <a:gd name="T2" fmla="*/ 68 w 105"/>
                <a:gd name="T3" fmla="*/ 46 h 83"/>
                <a:gd name="T4" fmla="*/ 70 w 105"/>
                <a:gd name="T5" fmla="*/ 45 h 83"/>
                <a:gd name="T6" fmla="*/ 88 w 105"/>
                <a:gd name="T7" fmla="*/ 62 h 83"/>
                <a:gd name="T8" fmla="*/ 62 w 105"/>
                <a:gd name="T9" fmla="*/ 76 h 83"/>
                <a:gd name="T10" fmla="*/ 47 w 105"/>
                <a:gd name="T11" fmla="*/ 45 h 83"/>
                <a:gd name="T12" fmla="*/ 57 w 105"/>
                <a:gd name="T13" fmla="*/ 77 h 83"/>
                <a:gd name="T14" fmla="*/ 19 w 105"/>
                <a:gd name="T15" fmla="*/ 40 h 83"/>
                <a:gd name="T16" fmla="*/ 45 w 105"/>
                <a:gd name="T17" fmla="*/ 47 h 83"/>
                <a:gd name="T18" fmla="*/ 7 w 105"/>
                <a:gd name="T19" fmla="*/ 31 h 83"/>
                <a:gd name="T20" fmla="*/ 55 w 105"/>
                <a:gd name="T21" fmla="*/ 24 h 83"/>
                <a:gd name="T22" fmla="*/ 70 w 105"/>
                <a:gd name="T23" fmla="*/ 39 h 83"/>
                <a:gd name="T24" fmla="*/ 88 w 105"/>
                <a:gd name="T25" fmla="*/ 12 h 83"/>
                <a:gd name="T26" fmla="*/ 70 w 105"/>
                <a:gd name="T27" fmla="*/ 39 h 83"/>
                <a:gd name="T28" fmla="*/ 26 w 105"/>
                <a:gd name="T29" fmla="*/ 14 h 83"/>
                <a:gd name="T30" fmla="*/ 80 w 105"/>
                <a:gd name="T31" fmla="*/ 10 h 83"/>
                <a:gd name="T32" fmla="*/ 48 w 105"/>
                <a:gd name="T33" fmla="*/ 0 h 83"/>
                <a:gd name="T34" fmla="*/ 15 w 105"/>
                <a:gd name="T35" fmla="*/ 12 h 83"/>
                <a:gd name="T36" fmla="*/ 15 w 105"/>
                <a:gd name="T37" fmla="*/ 12 h 83"/>
                <a:gd name="T38" fmla="*/ 15 w 105"/>
                <a:gd name="T39" fmla="*/ 12 h 83"/>
                <a:gd name="T40" fmla="*/ 14 w 105"/>
                <a:gd name="T41" fmla="*/ 13 h 83"/>
                <a:gd name="T42" fmla="*/ 0 w 105"/>
                <a:gd name="T43" fmla="*/ 34 h 83"/>
                <a:gd name="T44" fmla="*/ 14 w 105"/>
                <a:gd name="T45" fmla="*/ 39 h 83"/>
                <a:gd name="T46" fmla="*/ 16 w 105"/>
                <a:gd name="T47" fmla="*/ 70 h 83"/>
                <a:gd name="T48" fmla="*/ 59 w 105"/>
                <a:gd name="T49" fmla="*/ 83 h 83"/>
                <a:gd name="T50" fmla="*/ 59 w 105"/>
                <a:gd name="T51" fmla="*/ 83 h 83"/>
                <a:gd name="T52" fmla="*/ 60 w 105"/>
                <a:gd name="T53" fmla="*/ 83 h 83"/>
                <a:gd name="T54" fmla="*/ 91 w 105"/>
                <a:gd name="T55" fmla="*/ 66 h 83"/>
                <a:gd name="T56" fmla="*/ 93 w 105"/>
                <a:gd name="T57" fmla="*/ 35 h 83"/>
                <a:gd name="T58" fmla="*/ 105 w 105"/>
                <a:gd name="T59" fmla="*/ 28 h 83"/>
                <a:gd name="T60" fmla="*/ 91 w 105"/>
                <a:gd name="T61" fmla="*/ 7 h 83"/>
                <a:gd name="T62" fmla="*/ 89 w 105"/>
                <a:gd name="T63" fmla="*/ 6 h 83"/>
                <a:gd name="T64" fmla="*/ 49 w 105"/>
                <a:gd name="T6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83">
                  <a:moveTo>
                    <a:pt x="62" y="76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45"/>
                    <a:pt x="68" y="45"/>
                    <a:pt x="6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9" y="46"/>
                    <a:pt x="70" y="46"/>
                    <a:pt x="70" y="45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62" y="76"/>
                    <a:pt x="62" y="76"/>
                    <a:pt x="62" y="76"/>
                  </a:cubicBezTo>
                  <a:moveTo>
                    <a:pt x="45" y="47"/>
                  </a:moveTo>
                  <a:cubicBezTo>
                    <a:pt x="46" y="47"/>
                    <a:pt x="47" y="46"/>
                    <a:pt x="47" y="45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7"/>
                    <a:pt x="45" y="47"/>
                    <a:pt x="45" y="47"/>
                  </a:cubicBezTo>
                  <a:moveTo>
                    <a:pt x="44" y="4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4" y="41"/>
                    <a:pt x="44" y="41"/>
                    <a:pt x="44" y="41"/>
                  </a:cubicBezTo>
                  <a:moveTo>
                    <a:pt x="70" y="39"/>
                  </a:moveTo>
                  <a:cubicBezTo>
                    <a:pt x="63" y="24"/>
                    <a:pt x="63" y="24"/>
                    <a:pt x="63" y="2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70" y="39"/>
                    <a:pt x="70" y="39"/>
                    <a:pt x="70" y="39"/>
                  </a:cubicBezTo>
                  <a:moveTo>
                    <a:pt x="59" y="2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59" y="20"/>
                    <a:pt x="59" y="20"/>
                    <a:pt x="59" y="2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7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0" y="35"/>
                    <a:pt x="1" y="35"/>
                    <a:pt x="2" y="36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5" y="70"/>
                    <a:pt x="16" y="70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2" y="65"/>
                    <a:pt x="93" y="65"/>
                    <a:pt x="93" y="64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4" y="29"/>
                    <a:pt x="104" y="29"/>
                    <a:pt x="105" y="28"/>
                  </a:cubicBezTo>
                  <a:cubicBezTo>
                    <a:pt x="105" y="27"/>
                    <a:pt x="105" y="26"/>
                    <a:pt x="104" y="26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1" y="6"/>
                    <a:pt x="90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Oval 50"/>
            <p:cNvSpPr>
              <a:spLocks noChangeArrowheads="1"/>
            </p:cNvSpPr>
            <p:nvPr/>
          </p:nvSpPr>
          <p:spPr bwMode="auto">
            <a:xfrm>
              <a:off x="8735522" y="2309446"/>
              <a:ext cx="119057" cy="117830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Rectangle 51"/>
            <p:cNvSpPr>
              <a:spLocks noChangeArrowheads="1"/>
            </p:cNvSpPr>
            <p:nvPr/>
          </p:nvSpPr>
          <p:spPr bwMode="auto">
            <a:xfrm>
              <a:off x="8787072" y="2281216"/>
              <a:ext cx="15956" cy="1963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Rectangle 52"/>
            <p:cNvSpPr>
              <a:spLocks noChangeArrowheads="1"/>
            </p:cNvSpPr>
            <p:nvPr/>
          </p:nvSpPr>
          <p:spPr bwMode="auto">
            <a:xfrm>
              <a:off x="8787072" y="2281216"/>
              <a:ext cx="15956" cy="19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Rectangle 53"/>
            <p:cNvSpPr>
              <a:spLocks noChangeArrowheads="1"/>
            </p:cNvSpPr>
            <p:nvPr/>
          </p:nvSpPr>
          <p:spPr bwMode="auto">
            <a:xfrm>
              <a:off x="8861943" y="2360996"/>
              <a:ext cx="20866" cy="1472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Rectangle 54"/>
            <p:cNvSpPr>
              <a:spLocks noChangeArrowheads="1"/>
            </p:cNvSpPr>
            <p:nvPr/>
          </p:nvSpPr>
          <p:spPr bwMode="auto">
            <a:xfrm>
              <a:off x="8861943" y="2360996"/>
              <a:ext cx="20866" cy="14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Rectangle 55"/>
            <p:cNvSpPr>
              <a:spLocks noChangeArrowheads="1"/>
            </p:cNvSpPr>
            <p:nvPr/>
          </p:nvSpPr>
          <p:spPr bwMode="auto">
            <a:xfrm>
              <a:off x="8787072" y="2435867"/>
              <a:ext cx="15956" cy="22093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Rectangle 56"/>
            <p:cNvSpPr>
              <a:spLocks noChangeArrowheads="1"/>
            </p:cNvSpPr>
            <p:nvPr/>
          </p:nvSpPr>
          <p:spPr bwMode="auto">
            <a:xfrm>
              <a:off x="8787072" y="2435867"/>
              <a:ext cx="15956" cy="2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Rectangle 57"/>
            <p:cNvSpPr>
              <a:spLocks noChangeArrowheads="1"/>
            </p:cNvSpPr>
            <p:nvPr/>
          </p:nvSpPr>
          <p:spPr bwMode="auto">
            <a:xfrm>
              <a:off x="8707292" y="2360996"/>
              <a:ext cx="20866" cy="1472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Rectangle 58"/>
            <p:cNvSpPr>
              <a:spLocks noChangeArrowheads="1"/>
            </p:cNvSpPr>
            <p:nvPr/>
          </p:nvSpPr>
          <p:spPr bwMode="auto">
            <a:xfrm>
              <a:off x="8707292" y="2360996"/>
              <a:ext cx="20866" cy="14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Freeform 59"/>
            <p:cNvSpPr>
              <a:spLocks/>
            </p:cNvSpPr>
            <p:nvPr/>
          </p:nvSpPr>
          <p:spPr bwMode="auto">
            <a:xfrm>
              <a:off x="8837395" y="2300854"/>
              <a:ext cx="24548" cy="25775"/>
            </a:xfrm>
            <a:custGeom>
              <a:avLst/>
              <a:gdLst>
                <a:gd name="T0" fmla="*/ 12 w 20"/>
                <a:gd name="T1" fmla="*/ 0 h 21"/>
                <a:gd name="T2" fmla="*/ 0 w 20"/>
                <a:gd name="T3" fmla="*/ 13 h 21"/>
                <a:gd name="T4" fmla="*/ 8 w 20"/>
                <a:gd name="T5" fmla="*/ 21 h 21"/>
                <a:gd name="T6" fmla="*/ 20 w 20"/>
                <a:gd name="T7" fmla="*/ 9 h 21"/>
                <a:gd name="T8" fmla="*/ 12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2" y="0"/>
                  </a:moveTo>
                  <a:lnTo>
                    <a:pt x="0" y="13"/>
                  </a:lnTo>
                  <a:lnTo>
                    <a:pt x="8" y="21"/>
                  </a:lnTo>
                  <a:lnTo>
                    <a:pt x="20" y="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60"/>
            <p:cNvSpPr>
              <a:spLocks/>
            </p:cNvSpPr>
            <p:nvPr/>
          </p:nvSpPr>
          <p:spPr bwMode="auto">
            <a:xfrm>
              <a:off x="8837395" y="2300854"/>
              <a:ext cx="24548" cy="25775"/>
            </a:xfrm>
            <a:custGeom>
              <a:avLst/>
              <a:gdLst>
                <a:gd name="T0" fmla="*/ 12 w 20"/>
                <a:gd name="T1" fmla="*/ 0 h 21"/>
                <a:gd name="T2" fmla="*/ 0 w 20"/>
                <a:gd name="T3" fmla="*/ 13 h 21"/>
                <a:gd name="T4" fmla="*/ 8 w 20"/>
                <a:gd name="T5" fmla="*/ 21 h 21"/>
                <a:gd name="T6" fmla="*/ 20 w 20"/>
                <a:gd name="T7" fmla="*/ 9 h 21"/>
                <a:gd name="T8" fmla="*/ 12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2" y="0"/>
                  </a:moveTo>
                  <a:lnTo>
                    <a:pt x="0" y="13"/>
                  </a:lnTo>
                  <a:lnTo>
                    <a:pt x="8" y="21"/>
                  </a:lnTo>
                  <a:lnTo>
                    <a:pt x="20" y="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61"/>
            <p:cNvSpPr>
              <a:spLocks/>
            </p:cNvSpPr>
            <p:nvPr/>
          </p:nvSpPr>
          <p:spPr bwMode="auto">
            <a:xfrm>
              <a:off x="8837395" y="2411319"/>
              <a:ext cx="24548" cy="24548"/>
            </a:xfrm>
            <a:custGeom>
              <a:avLst/>
              <a:gdLst>
                <a:gd name="T0" fmla="*/ 8 w 20"/>
                <a:gd name="T1" fmla="*/ 0 h 20"/>
                <a:gd name="T2" fmla="*/ 0 w 20"/>
                <a:gd name="T3" fmla="*/ 8 h 20"/>
                <a:gd name="T4" fmla="*/ 12 w 20"/>
                <a:gd name="T5" fmla="*/ 20 h 20"/>
                <a:gd name="T6" fmla="*/ 20 w 20"/>
                <a:gd name="T7" fmla="*/ 12 h 20"/>
                <a:gd name="T8" fmla="*/ 8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0"/>
                  </a:moveTo>
                  <a:lnTo>
                    <a:pt x="0" y="8"/>
                  </a:lnTo>
                  <a:lnTo>
                    <a:pt x="12" y="20"/>
                  </a:lnTo>
                  <a:lnTo>
                    <a:pt x="20" y="1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Freeform 62"/>
            <p:cNvSpPr>
              <a:spLocks/>
            </p:cNvSpPr>
            <p:nvPr/>
          </p:nvSpPr>
          <p:spPr bwMode="auto">
            <a:xfrm>
              <a:off x="8837395" y="2411319"/>
              <a:ext cx="24548" cy="24548"/>
            </a:xfrm>
            <a:custGeom>
              <a:avLst/>
              <a:gdLst>
                <a:gd name="T0" fmla="*/ 8 w 20"/>
                <a:gd name="T1" fmla="*/ 0 h 20"/>
                <a:gd name="T2" fmla="*/ 0 w 20"/>
                <a:gd name="T3" fmla="*/ 8 h 20"/>
                <a:gd name="T4" fmla="*/ 12 w 20"/>
                <a:gd name="T5" fmla="*/ 20 h 20"/>
                <a:gd name="T6" fmla="*/ 20 w 20"/>
                <a:gd name="T7" fmla="*/ 12 h 20"/>
                <a:gd name="T8" fmla="*/ 8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0"/>
                  </a:moveTo>
                  <a:lnTo>
                    <a:pt x="0" y="8"/>
                  </a:lnTo>
                  <a:lnTo>
                    <a:pt x="12" y="20"/>
                  </a:lnTo>
                  <a:lnTo>
                    <a:pt x="20" y="12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Freeform 63"/>
            <p:cNvSpPr>
              <a:spLocks/>
            </p:cNvSpPr>
            <p:nvPr/>
          </p:nvSpPr>
          <p:spPr bwMode="auto">
            <a:xfrm>
              <a:off x="8728158" y="2411319"/>
              <a:ext cx="24548" cy="24548"/>
            </a:xfrm>
            <a:custGeom>
              <a:avLst/>
              <a:gdLst>
                <a:gd name="T0" fmla="*/ 12 w 20"/>
                <a:gd name="T1" fmla="*/ 0 h 20"/>
                <a:gd name="T2" fmla="*/ 0 w 20"/>
                <a:gd name="T3" fmla="*/ 12 h 20"/>
                <a:gd name="T4" fmla="*/ 8 w 20"/>
                <a:gd name="T5" fmla="*/ 20 h 20"/>
                <a:gd name="T6" fmla="*/ 20 w 20"/>
                <a:gd name="T7" fmla="*/ 8 h 20"/>
                <a:gd name="T8" fmla="*/ 12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0"/>
                  </a:moveTo>
                  <a:lnTo>
                    <a:pt x="0" y="12"/>
                  </a:lnTo>
                  <a:lnTo>
                    <a:pt x="8" y="20"/>
                  </a:lnTo>
                  <a:lnTo>
                    <a:pt x="20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Freeform 64"/>
            <p:cNvSpPr>
              <a:spLocks/>
            </p:cNvSpPr>
            <p:nvPr/>
          </p:nvSpPr>
          <p:spPr bwMode="auto">
            <a:xfrm>
              <a:off x="8728158" y="2411319"/>
              <a:ext cx="24548" cy="24548"/>
            </a:xfrm>
            <a:custGeom>
              <a:avLst/>
              <a:gdLst>
                <a:gd name="T0" fmla="*/ 12 w 20"/>
                <a:gd name="T1" fmla="*/ 0 h 20"/>
                <a:gd name="T2" fmla="*/ 0 w 20"/>
                <a:gd name="T3" fmla="*/ 12 h 20"/>
                <a:gd name="T4" fmla="*/ 8 w 20"/>
                <a:gd name="T5" fmla="*/ 20 h 20"/>
                <a:gd name="T6" fmla="*/ 20 w 20"/>
                <a:gd name="T7" fmla="*/ 8 h 20"/>
                <a:gd name="T8" fmla="*/ 12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0"/>
                  </a:moveTo>
                  <a:lnTo>
                    <a:pt x="0" y="12"/>
                  </a:lnTo>
                  <a:lnTo>
                    <a:pt x="8" y="20"/>
                  </a:lnTo>
                  <a:lnTo>
                    <a:pt x="20" y="8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Freeform 65"/>
            <p:cNvSpPr>
              <a:spLocks/>
            </p:cNvSpPr>
            <p:nvPr/>
          </p:nvSpPr>
          <p:spPr bwMode="auto">
            <a:xfrm>
              <a:off x="8728158" y="2300854"/>
              <a:ext cx="24548" cy="25775"/>
            </a:xfrm>
            <a:custGeom>
              <a:avLst/>
              <a:gdLst>
                <a:gd name="T0" fmla="*/ 8 w 20"/>
                <a:gd name="T1" fmla="*/ 0 h 21"/>
                <a:gd name="T2" fmla="*/ 0 w 20"/>
                <a:gd name="T3" fmla="*/ 9 h 21"/>
                <a:gd name="T4" fmla="*/ 12 w 20"/>
                <a:gd name="T5" fmla="*/ 21 h 21"/>
                <a:gd name="T6" fmla="*/ 20 w 20"/>
                <a:gd name="T7" fmla="*/ 13 h 21"/>
                <a:gd name="T8" fmla="*/ 8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0" y="9"/>
                  </a:lnTo>
                  <a:lnTo>
                    <a:pt x="12" y="21"/>
                  </a:lnTo>
                  <a:lnTo>
                    <a:pt x="20" y="1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Freeform 66"/>
            <p:cNvSpPr>
              <a:spLocks/>
            </p:cNvSpPr>
            <p:nvPr/>
          </p:nvSpPr>
          <p:spPr bwMode="auto">
            <a:xfrm>
              <a:off x="8728158" y="2300854"/>
              <a:ext cx="24548" cy="25775"/>
            </a:xfrm>
            <a:custGeom>
              <a:avLst/>
              <a:gdLst>
                <a:gd name="T0" fmla="*/ 8 w 20"/>
                <a:gd name="T1" fmla="*/ 0 h 21"/>
                <a:gd name="T2" fmla="*/ 0 w 20"/>
                <a:gd name="T3" fmla="*/ 9 h 21"/>
                <a:gd name="T4" fmla="*/ 12 w 20"/>
                <a:gd name="T5" fmla="*/ 21 h 21"/>
                <a:gd name="T6" fmla="*/ 20 w 20"/>
                <a:gd name="T7" fmla="*/ 13 h 21"/>
                <a:gd name="T8" fmla="*/ 8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0" y="9"/>
                  </a:lnTo>
                  <a:lnTo>
                    <a:pt x="12" y="21"/>
                  </a:lnTo>
                  <a:lnTo>
                    <a:pt x="20" y="13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67"/>
            <p:cNvSpPr>
              <a:spLocks/>
            </p:cNvSpPr>
            <p:nvPr/>
          </p:nvSpPr>
          <p:spPr bwMode="auto">
            <a:xfrm>
              <a:off x="8814075" y="2284898"/>
              <a:ext cx="22093" cy="24548"/>
            </a:xfrm>
            <a:custGeom>
              <a:avLst/>
              <a:gdLst>
                <a:gd name="T0" fmla="*/ 6 w 18"/>
                <a:gd name="T1" fmla="*/ 0 h 20"/>
                <a:gd name="T2" fmla="*/ 0 w 18"/>
                <a:gd name="T3" fmla="*/ 16 h 20"/>
                <a:gd name="T4" fmla="*/ 11 w 18"/>
                <a:gd name="T5" fmla="*/ 20 h 20"/>
                <a:gd name="T6" fmla="*/ 18 w 18"/>
                <a:gd name="T7" fmla="*/ 4 h 20"/>
                <a:gd name="T8" fmla="*/ 6 w 1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6" y="0"/>
                  </a:moveTo>
                  <a:lnTo>
                    <a:pt x="0" y="16"/>
                  </a:lnTo>
                  <a:lnTo>
                    <a:pt x="11" y="20"/>
                  </a:lnTo>
                  <a:lnTo>
                    <a:pt x="18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Freeform 68"/>
            <p:cNvSpPr>
              <a:spLocks/>
            </p:cNvSpPr>
            <p:nvPr/>
          </p:nvSpPr>
          <p:spPr bwMode="auto">
            <a:xfrm>
              <a:off x="8814075" y="2284898"/>
              <a:ext cx="22093" cy="24548"/>
            </a:xfrm>
            <a:custGeom>
              <a:avLst/>
              <a:gdLst>
                <a:gd name="T0" fmla="*/ 6 w 18"/>
                <a:gd name="T1" fmla="*/ 0 h 20"/>
                <a:gd name="T2" fmla="*/ 0 w 18"/>
                <a:gd name="T3" fmla="*/ 16 h 20"/>
                <a:gd name="T4" fmla="*/ 11 w 18"/>
                <a:gd name="T5" fmla="*/ 20 h 20"/>
                <a:gd name="T6" fmla="*/ 18 w 18"/>
                <a:gd name="T7" fmla="*/ 4 h 20"/>
                <a:gd name="T8" fmla="*/ 6 w 1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6" y="0"/>
                  </a:moveTo>
                  <a:lnTo>
                    <a:pt x="0" y="16"/>
                  </a:lnTo>
                  <a:lnTo>
                    <a:pt x="11" y="20"/>
                  </a:lnTo>
                  <a:lnTo>
                    <a:pt x="18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3" name="Freeform 69"/>
            <p:cNvSpPr>
              <a:spLocks/>
            </p:cNvSpPr>
            <p:nvPr/>
          </p:nvSpPr>
          <p:spPr bwMode="auto">
            <a:xfrm>
              <a:off x="8854578" y="2387999"/>
              <a:ext cx="24548" cy="22093"/>
            </a:xfrm>
            <a:custGeom>
              <a:avLst/>
              <a:gdLst>
                <a:gd name="T0" fmla="*/ 5 w 20"/>
                <a:gd name="T1" fmla="*/ 0 h 18"/>
                <a:gd name="T2" fmla="*/ 0 w 20"/>
                <a:gd name="T3" fmla="*/ 11 h 18"/>
                <a:gd name="T4" fmla="*/ 16 w 20"/>
                <a:gd name="T5" fmla="*/ 18 h 18"/>
                <a:gd name="T6" fmla="*/ 20 w 20"/>
                <a:gd name="T7" fmla="*/ 7 h 18"/>
                <a:gd name="T8" fmla="*/ 5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5" y="0"/>
                  </a:moveTo>
                  <a:lnTo>
                    <a:pt x="0" y="11"/>
                  </a:lnTo>
                  <a:lnTo>
                    <a:pt x="16" y="18"/>
                  </a:lnTo>
                  <a:lnTo>
                    <a:pt x="2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Freeform 70"/>
            <p:cNvSpPr>
              <a:spLocks/>
            </p:cNvSpPr>
            <p:nvPr/>
          </p:nvSpPr>
          <p:spPr bwMode="auto">
            <a:xfrm>
              <a:off x="8854578" y="2387999"/>
              <a:ext cx="24548" cy="22093"/>
            </a:xfrm>
            <a:custGeom>
              <a:avLst/>
              <a:gdLst>
                <a:gd name="T0" fmla="*/ 5 w 20"/>
                <a:gd name="T1" fmla="*/ 0 h 18"/>
                <a:gd name="T2" fmla="*/ 0 w 20"/>
                <a:gd name="T3" fmla="*/ 11 h 18"/>
                <a:gd name="T4" fmla="*/ 16 w 20"/>
                <a:gd name="T5" fmla="*/ 18 h 18"/>
                <a:gd name="T6" fmla="*/ 20 w 20"/>
                <a:gd name="T7" fmla="*/ 7 h 18"/>
                <a:gd name="T8" fmla="*/ 5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5" y="0"/>
                  </a:moveTo>
                  <a:lnTo>
                    <a:pt x="0" y="11"/>
                  </a:lnTo>
                  <a:lnTo>
                    <a:pt x="16" y="18"/>
                  </a:lnTo>
                  <a:lnTo>
                    <a:pt x="20" y="7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5" name="Freeform 71"/>
            <p:cNvSpPr>
              <a:spLocks/>
            </p:cNvSpPr>
            <p:nvPr/>
          </p:nvSpPr>
          <p:spPr bwMode="auto">
            <a:xfrm>
              <a:off x="8753932" y="2427275"/>
              <a:ext cx="22093" cy="25775"/>
            </a:xfrm>
            <a:custGeom>
              <a:avLst/>
              <a:gdLst>
                <a:gd name="T0" fmla="*/ 7 w 18"/>
                <a:gd name="T1" fmla="*/ 0 h 21"/>
                <a:gd name="T2" fmla="*/ 0 w 18"/>
                <a:gd name="T3" fmla="*/ 17 h 21"/>
                <a:gd name="T4" fmla="*/ 12 w 18"/>
                <a:gd name="T5" fmla="*/ 21 h 21"/>
                <a:gd name="T6" fmla="*/ 18 w 18"/>
                <a:gd name="T7" fmla="*/ 6 h 21"/>
                <a:gd name="T8" fmla="*/ 7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7" y="0"/>
                  </a:moveTo>
                  <a:lnTo>
                    <a:pt x="0" y="17"/>
                  </a:lnTo>
                  <a:lnTo>
                    <a:pt x="12" y="21"/>
                  </a:lnTo>
                  <a:lnTo>
                    <a:pt x="18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Freeform 72"/>
            <p:cNvSpPr>
              <a:spLocks/>
            </p:cNvSpPr>
            <p:nvPr/>
          </p:nvSpPr>
          <p:spPr bwMode="auto">
            <a:xfrm>
              <a:off x="8753932" y="2427275"/>
              <a:ext cx="22093" cy="25775"/>
            </a:xfrm>
            <a:custGeom>
              <a:avLst/>
              <a:gdLst>
                <a:gd name="T0" fmla="*/ 7 w 18"/>
                <a:gd name="T1" fmla="*/ 0 h 21"/>
                <a:gd name="T2" fmla="*/ 0 w 18"/>
                <a:gd name="T3" fmla="*/ 17 h 21"/>
                <a:gd name="T4" fmla="*/ 12 w 18"/>
                <a:gd name="T5" fmla="*/ 21 h 21"/>
                <a:gd name="T6" fmla="*/ 18 w 18"/>
                <a:gd name="T7" fmla="*/ 6 h 21"/>
                <a:gd name="T8" fmla="*/ 7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7" y="0"/>
                  </a:moveTo>
                  <a:lnTo>
                    <a:pt x="0" y="17"/>
                  </a:lnTo>
                  <a:lnTo>
                    <a:pt x="12" y="21"/>
                  </a:lnTo>
                  <a:lnTo>
                    <a:pt x="18" y="6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7" name="Freeform 73"/>
            <p:cNvSpPr>
              <a:spLocks/>
            </p:cNvSpPr>
            <p:nvPr/>
          </p:nvSpPr>
          <p:spPr bwMode="auto">
            <a:xfrm>
              <a:off x="8710974" y="2327857"/>
              <a:ext cx="24548" cy="23320"/>
            </a:xfrm>
            <a:custGeom>
              <a:avLst/>
              <a:gdLst>
                <a:gd name="T0" fmla="*/ 4 w 20"/>
                <a:gd name="T1" fmla="*/ 0 h 19"/>
                <a:gd name="T2" fmla="*/ 0 w 20"/>
                <a:gd name="T3" fmla="*/ 12 h 19"/>
                <a:gd name="T4" fmla="*/ 15 w 20"/>
                <a:gd name="T5" fmla="*/ 19 h 19"/>
                <a:gd name="T6" fmla="*/ 20 w 20"/>
                <a:gd name="T7" fmla="*/ 7 h 19"/>
                <a:gd name="T8" fmla="*/ 4 w 2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4" y="0"/>
                  </a:moveTo>
                  <a:lnTo>
                    <a:pt x="0" y="12"/>
                  </a:lnTo>
                  <a:lnTo>
                    <a:pt x="15" y="19"/>
                  </a:lnTo>
                  <a:lnTo>
                    <a:pt x="20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8" name="Freeform 74"/>
            <p:cNvSpPr>
              <a:spLocks/>
            </p:cNvSpPr>
            <p:nvPr/>
          </p:nvSpPr>
          <p:spPr bwMode="auto">
            <a:xfrm>
              <a:off x="8710974" y="2327857"/>
              <a:ext cx="24548" cy="23320"/>
            </a:xfrm>
            <a:custGeom>
              <a:avLst/>
              <a:gdLst>
                <a:gd name="T0" fmla="*/ 4 w 20"/>
                <a:gd name="T1" fmla="*/ 0 h 19"/>
                <a:gd name="T2" fmla="*/ 0 w 20"/>
                <a:gd name="T3" fmla="*/ 12 h 19"/>
                <a:gd name="T4" fmla="*/ 15 w 20"/>
                <a:gd name="T5" fmla="*/ 19 h 19"/>
                <a:gd name="T6" fmla="*/ 20 w 20"/>
                <a:gd name="T7" fmla="*/ 7 h 19"/>
                <a:gd name="T8" fmla="*/ 4 w 2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4" y="0"/>
                  </a:moveTo>
                  <a:lnTo>
                    <a:pt x="0" y="12"/>
                  </a:lnTo>
                  <a:lnTo>
                    <a:pt x="15" y="19"/>
                  </a:lnTo>
                  <a:lnTo>
                    <a:pt x="20" y="7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9" name="Freeform 75"/>
            <p:cNvSpPr>
              <a:spLocks/>
            </p:cNvSpPr>
            <p:nvPr/>
          </p:nvSpPr>
          <p:spPr bwMode="auto">
            <a:xfrm>
              <a:off x="8854578" y="2327857"/>
              <a:ext cx="24548" cy="22093"/>
            </a:xfrm>
            <a:custGeom>
              <a:avLst/>
              <a:gdLst>
                <a:gd name="T0" fmla="*/ 16 w 20"/>
                <a:gd name="T1" fmla="*/ 0 h 18"/>
                <a:gd name="T2" fmla="*/ 0 w 20"/>
                <a:gd name="T3" fmla="*/ 7 h 18"/>
                <a:gd name="T4" fmla="*/ 4 w 20"/>
                <a:gd name="T5" fmla="*/ 18 h 18"/>
                <a:gd name="T6" fmla="*/ 20 w 20"/>
                <a:gd name="T7" fmla="*/ 11 h 18"/>
                <a:gd name="T8" fmla="*/ 16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6" y="0"/>
                  </a:moveTo>
                  <a:lnTo>
                    <a:pt x="0" y="7"/>
                  </a:lnTo>
                  <a:lnTo>
                    <a:pt x="4" y="18"/>
                  </a:lnTo>
                  <a:lnTo>
                    <a:pt x="2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0" name="Freeform 76"/>
            <p:cNvSpPr>
              <a:spLocks/>
            </p:cNvSpPr>
            <p:nvPr/>
          </p:nvSpPr>
          <p:spPr bwMode="auto">
            <a:xfrm>
              <a:off x="8854578" y="2327857"/>
              <a:ext cx="24548" cy="22093"/>
            </a:xfrm>
            <a:custGeom>
              <a:avLst/>
              <a:gdLst>
                <a:gd name="T0" fmla="*/ 16 w 20"/>
                <a:gd name="T1" fmla="*/ 0 h 18"/>
                <a:gd name="T2" fmla="*/ 0 w 20"/>
                <a:gd name="T3" fmla="*/ 7 h 18"/>
                <a:gd name="T4" fmla="*/ 4 w 20"/>
                <a:gd name="T5" fmla="*/ 18 h 18"/>
                <a:gd name="T6" fmla="*/ 20 w 20"/>
                <a:gd name="T7" fmla="*/ 11 h 18"/>
                <a:gd name="T8" fmla="*/ 16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6" y="0"/>
                  </a:moveTo>
                  <a:lnTo>
                    <a:pt x="0" y="7"/>
                  </a:lnTo>
                  <a:lnTo>
                    <a:pt x="4" y="18"/>
                  </a:lnTo>
                  <a:lnTo>
                    <a:pt x="20" y="11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1" name="Freeform 77"/>
            <p:cNvSpPr>
              <a:spLocks/>
            </p:cNvSpPr>
            <p:nvPr/>
          </p:nvSpPr>
          <p:spPr bwMode="auto">
            <a:xfrm>
              <a:off x="8814075" y="2427275"/>
              <a:ext cx="22093" cy="25775"/>
            </a:xfrm>
            <a:custGeom>
              <a:avLst/>
              <a:gdLst>
                <a:gd name="T0" fmla="*/ 11 w 18"/>
                <a:gd name="T1" fmla="*/ 0 h 21"/>
                <a:gd name="T2" fmla="*/ 0 w 18"/>
                <a:gd name="T3" fmla="*/ 6 h 21"/>
                <a:gd name="T4" fmla="*/ 7 w 18"/>
                <a:gd name="T5" fmla="*/ 21 h 21"/>
                <a:gd name="T6" fmla="*/ 18 w 18"/>
                <a:gd name="T7" fmla="*/ 17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0" y="6"/>
                  </a:lnTo>
                  <a:lnTo>
                    <a:pt x="7" y="21"/>
                  </a:lnTo>
                  <a:lnTo>
                    <a:pt x="18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2" name="Freeform 78"/>
            <p:cNvSpPr>
              <a:spLocks/>
            </p:cNvSpPr>
            <p:nvPr/>
          </p:nvSpPr>
          <p:spPr bwMode="auto">
            <a:xfrm>
              <a:off x="8814075" y="2427275"/>
              <a:ext cx="22093" cy="25775"/>
            </a:xfrm>
            <a:custGeom>
              <a:avLst/>
              <a:gdLst>
                <a:gd name="T0" fmla="*/ 11 w 18"/>
                <a:gd name="T1" fmla="*/ 0 h 21"/>
                <a:gd name="T2" fmla="*/ 0 w 18"/>
                <a:gd name="T3" fmla="*/ 6 h 21"/>
                <a:gd name="T4" fmla="*/ 7 w 18"/>
                <a:gd name="T5" fmla="*/ 21 h 21"/>
                <a:gd name="T6" fmla="*/ 18 w 18"/>
                <a:gd name="T7" fmla="*/ 17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0" y="6"/>
                  </a:lnTo>
                  <a:lnTo>
                    <a:pt x="7" y="21"/>
                  </a:lnTo>
                  <a:lnTo>
                    <a:pt x="18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3" name="Freeform 79"/>
            <p:cNvSpPr>
              <a:spLocks/>
            </p:cNvSpPr>
            <p:nvPr/>
          </p:nvSpPr>
          <p:spPr bwMode="auto">
            <a:xfrm>
              <a:off x="8710974" y="2387999"/>
              <a:ext cx="24548" cy="22093"/>
            </a:xfrm>
            <a:custGeom>
              <a:avLst/>
              <a:gdLst>
                <a:gd name="T0" fmla="*/ 15 w 20"/>
                <a:gd name="T1" fmla="*/ 0 h 18"/>
                <a:gd name="T2" fmla="*/ 0 w 20"/>
                <a:gd name="T3" fmla="*/ 7 h 18"/>
                <a:gd name="T4" fmla="*/ 4 w 20"/>
                <a:gd name="T5" fmla="*/ 18 h 18"/>
                <a:gd name="T6" fmla="*/ 20 w 20"/>
                <a:gd name="T7" fmla="*/ 11 h 18"/>
                <a:gd name="T8" fmla="*/ 15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5" y="0"/>
                  </a:moveTo>
                  <a:lnTo>
                    <a:pt x="0" y="7"/>
                  </a:lnTo>
                  <a:lnTo>
                    <a:pt x="4" y="18"/>
                  </a:lnTo>
                  <a:lnTo>
                    <a:pt x="20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4" name="Freeform 80"/>
            <p:cNvSpPr>
              <a:spLocks/>
            </p:cNvSpPr>
            <p:nvPr/>
          </p:nvSpPr>
          <p:spPr bwMode="auto">
            <a:xfrm>
              <a:off x="8710974" y="2387999"/>
              <a:ext cx="24548" cy="22093"/>
            </a:xfrm>
            <a:custGeom>
              <a:avLst/>
              <a:gdLst>
                <a:gd name="T0" fmla="*/ 15 w 20"/>
                <a:gd name="T1" fmla="*/ 0 h 18"/>
                <a:gd name="T2" fmla="*/ 0 w 20"/>
                <a:gd name="T3" fmla="*/ 7 h 18"/>
                <a:gd name="T4" fmla="*/ 4 w 20"/>
                <a:gd name="T5" fmla="*/ 18 h 18"/>
                <a:gd name="T6" fmla="*/ 20 w 20"/>
                <a:gd name="T7" fmla="*/ 11 h 18"/>
                <a:gd name="T8" fmla="*/ 15 w 2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5" y="0"/>
                  </a:moveTo>
                  <a:lnTo>
                    <a:pt x="0" y="7"/>
                  </a:lnTo>
                  <a:lnTo>
                    <a:pt x="4" y="18"/>
                  </a:lnTo>
                  <a:lnTo>
                    <a:pt x="20" y="1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5" name="Freeform 81"/>
            <p:cNvSpPr>
              <a:spLocks/>
            </p:cNvSpPr>
            <p:nvPr/>
          </p:nvSpPr>
          <p:spPr bwMode="auto">
            <a:xfrm>
              <a:off x="8753932" y="2284898"/>
              <a:ext cx="22093" cy="24548"/>
            </a:xfrm>
            <a:custGeom>
              <a:avLst/>
              <a:gdLst>
                <a:gd name="T0" fmla="*/ 11 w 18"/>
                <a:gd name="T1" fmla="*/ 0 h 20"/>
                <a:gd name="T2" fmla="*/ 0 w 18"/>
                <a:gd name="T3" fmla="*/ 5 h 20"/>
                <a:gd name="T4" fmla="*/ 7 w 18"/>
                <a:gd name="T5" fmla="*/ 20 h 20"/>
                <a:gd name="T6" fmla="*/ 18 w 18"/>
                <a:gd name="T7" fmla="*/ 16 h 20"/>
                <a:gd name="T8" fmla="*/ 11 w 1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1" y="0"/>
                  </a:moveTo>
                  <a:lnTo>
                    <a:pt x="0" y="5"/>
                  </a:lnTo>
                  <a:lnTo>
                    <a:pt x="7" y="20"/>
                  </a:lnTo>
                  <a:lnTo>
                    <a:pt x="18" y="1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6" name="Freeform 82"/>
            <p:cNvSpPr>
              <a:spLocks/>
            </p:cNvSpPr>
            <p:nvPr/>
          </p:nvSpPr>
          <p:spPr bwMode="auto">
            <a:xfrm>
              <a:off x="8753932" y="2284898"/>
              <a:ext cx="22093" cy="24548"/>
            </a:xfrm>
            <a:custGeom>
              <a:avLst/>
              <a:gdLst>
                <a:gd name="T0" fmla="*/ 11 w 18"/>
                <a:gd name="T1" fmla="*/ 0 h 20"/>
                <a:gd name="T2" fmla="*/ 0 w 18"/>
                <a:gd name="T3" fmla="*/ 5 h 20"/>
                <a:gd name="T4" fmla="*/ 7 w 18"/>
                <a:gd name="T5" fmla="*/ 20 h 20"/>
                <a:gd name="T6" fmla="*/ 18 w 18"/>
                <a:gd name="T7" fmla="*/ 16 h 20"/>
                <a:gd name="T8" fmla="*/ 11 w 1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1" y="0"/>
                  </a:moveTo>
                  <a:lnTo>
                    <a:pt x="0" y="5"/>
                  </a:lnTo>
                  <a:lnTo>
                    <a:pt x="7" y="20"/>
                  </a:lnTo>
                  <a:lnTo>
                    <a:pt x="18" y="16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7" name="Freeform 83"/>
            <p:cNvSpPr>
              <a:spLocks/>
            </p:cNvSpPr>
            <p:nvPr/>
          </p:nvSpPr>
          <p:spPr bwMode="auto">
            <a:xfrm>
              <a:off x="9905227" y="3088840"/>
              <a:ext cx="40504" cy="36822"/>
            </a:xfrm>
            <a:custGeom>
              <a:avLst/>
              <a:gdLst>
                <a:gd name="T0" fmla="*/ 7 w 24"/>
                <a:gd name="T1" fmla="*/ 0 h 22"/>
                <a:gd name="T2" fmla="*/ 6 w 24"/>
                <a:gd name="T3" fmla="*/ 0 h 22"/>
                <a:gd name="T4" fmla="*/ 5 w 24"/>
                <a:gd name="T5" fmla="*/ 8 h 22"/>
                <a:gd name="T6" fmla="*/ 6 w 24"/>
                <a:gd name="T7" fmla="*/ 8 h 22"/>
                <a:gd name="T8" fmla="*/ 7 w 24"/>
                <a:gd name="T9" fmla="*/ 8 h 22"/>
                <a:gd name="T10" fmla="*/ 14 w 24"/>
                <a:gd name="T11" fmla="*/ 17 h 22"/>
                <a:gd name="T12" fmla="*/ 19 w 24"/>
                <a:gd name="T13" fmla="*/ 22 h 22"/>
                <a:gd name="T14" fmla="*/ 23 w 24"/>
                <a:gd name="T15" fmla="*/ 19 h 22"/>
                <a:gd name="T16" fmla="*/ 7 w 2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0" y="0"/>
                    <a:pt x="0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11" y="8"/>
                    <a:pt x="15" y="12"/>
                    <a:pt x="14" y="17"/>
                  </a:cubicBezTo>
                  <a:cubicBezTo>
                    <a:pt x="14" y="20"/>
                    <a:pt x="17" y="22"/>
                    <a:pt x="19" y="22"/>
                  </a:cubicBezTo>
                  <a:cubicBezTo>
                    <a:pt x="21" y="22"/>
                    <a:pt x="22" y="21"/>
                    <a:pt x="23" y="19"/>
                  </a:cubicBezTo>
                  <a:cubicBezTo>
                    <a:pt x="24" y="9"/>
                    <a:pt x="17" y="0"/>
                    <a:pt x="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8" name="Freeform 84"/>
            <p:cNvSpPr>
              <a:spLocks/>
            </p:cNvSpPr>
            <p:nvPr/>
          </p:nvSpPr>
          <p:spPr bwMode="auto">
            <a:xfrm>
              <a:off x="9868405" y="3125662"/>
              <a:ext cx="148514" cy="121512"/>
            </a:xfrm>
            <a:custGeom>
              <a:avLst/>
              <a:gdLst>
                <a:gd name="T0" fmla="*/ 58 w 89"/>
                <a:gd name="T1" fmla="*/ 0 h 73"/>
                <a:gd name="T2" fmla="*/ 41 w 89"/>
                <a:gd name="T3" fmla="*/ 4 h 73"/>
                <a:gd name="T4" fmla="*/ 41 w 89"/>
                <a:gd name="T5" fmla="*/ 4 h 73"/>
                <a:gd name="T6" fmla="*/ 37 w 89"/>
                <a:gd name="T7" fmla="*/ 3 h 73"/>
                <a:gd name="T8" fmla="*/ 26 w 89"/>
                <a:gd name="T9" fmla="*/ 0 h 73"/>
                <a:gd name="T10" fmla="*/ 25 w 89"/>
                <a:gd name="T11" fmla="*/ 0 h 73"/>
                <a:gd name="T12" fmla="*/ 2 w 89"/>
                <a:gd name="T13" fmla="*/ 13 h 73"/>
                <a:gd name="T14" fmla="*/ 2 w 89"/>
                <a:gd name="T15" fmla="*/ 35 h 73"/>
                <a:gd name="T16" fmla="*/ 25 w 89"/>
                <a:gd name="T17" fmla="*/ 72 h 73"/>
                <a:gd name="T18" fmla="*/ 29 w 89"/>
                <a:gd name="T19" fmla="*/ 73 h 73"/>
                <a:gd name="T20" fmla="*/ 41 w 89"/>
                <a:gd name="T21" fmla="*/ 68 h 73"/>
                <a:gd name="T22" fmla="*/ 52 w 89"/>
                <a:gd name="T23" fmla="*/ 73 h 73"/>
                <a:gd name="T24" fmla="*/ 77 w 89"/>
                <a:gd name="T25" fmla="*/ 9 h 73"/>
                <a:gd name="T26" fmla="*/ 75 w 89"/>
                <a:gd name="T27" fmla="*/ 6 h 73"/>
                <a:gd name="T28" fmla="*/ 58 w 89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73">
                  <a:moveTo>
                    <a:pt x="58" y="0"/>
                  </a:moveTo>
                  <a:cubicBezTo>
                    <a:pt x="52" y="0"/>
                    <a:pt x="45" y="2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37" y="3"/>
                    <a:pt x="37" y="3"/>
                  </a:cubicBezTo>
                  <a:cubicBezTo>
                    <a:pt x="33" y="1"/>
                    <a:pt x="30" y="1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5" y="4"/>
                    <a:pt x="2" y="13"/>
                  </a:cubicBezTo>
                  <a:cubicBezTo>
                    <a:pt x="0" y="20"/>
                    <a:pt x="1" y="28"/>
                    <a:pt x="2" y="35"/>
                  </a:cubicBezTo>
                  <a:cubicBezTo>
                    <a:pt x="4" y="48"/>
                    <a:pt x="11" y="68"/>
                    <a:pt x="25" y="72"/>
                  </a:cubicBezTo>
                  <a:cubicBezTo>
                    <a:pt x="26" y="73"/>
                    <a:pt x="28" y="73"/>
                    <a:pt x="29" y="73"/>
                  </a:cubicBezTo>
                  <a:cubicBezTo>
                    <a:pt x="33" y="73"/>
                    <a:pt x="37" y="71"/>
                    <a:pt x="41" y="68"/>
                  </a:cubicBezTo>
                  <a:cubicBezTo>
                    <a:pt x="45" y="71"/>
                    <a:pt x="49" y="73"/>
                    <a:pt x="52" y="73"/>
                  </a:cubicBezTo>
                  <a:cubicBezTo>
                    <a:pt x="74" y="73"/>
                    <a:pt x="89" y="25"/>
                    <a:pt x="77" y="9"/>
                  </a:cubicBezTo>
                  <a:cubicBezTo>
                    <a:pt x="77" y="8"/>
                    <a:pt x="76" y="7"/>
                    <a:pt x="75" y="6"/>
                  </a:cubicBezTo>
                  <a:cubicBezTo>
                    <a:pt x="71" y="2"/>
                    <a:pt x="64" y="0"/>
                    <a:pt x="58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9" name="Freeform 85"/>
            <p:cNvSpPr>
              <a:spLocks/>
            </p:cNvSpPr>
            <p:nvPr/>
          </p:nvSpPr>
          <p:spPr bwMode="auto">
            <a:xfrm>
              <a:off x="9582423" y="4388649"/>
              <a:ext cx="139922" cy="78553"/>
            </a:xfrm>
            <a:custGeom>
              <a:avLst/>
              <a:gdLst>
                <a:gd name="T0" fmla="*/ 81 w 84"/>
                <a:gd name="T1" fmla="*/ 0 h 47"/>
                <a:gd name="T2" fmla="*/ 79 w 84"/>
                <a:gd name="T3" fmla="*/ 2 h 47"/>
                <a:gd name="T4" fmla="*/ 70 w 84"/>
                <a:gd name="T5" fmla="*/ 10 h 47"/>
                <a:gd name="T6" fmla="*/ 44 w 84"/>
                <a:gd name="T7" fmla="*/ 1 h 47"/>
                <a:gd name="T8" fmla="*/ 13 w 84"/>
                <a:gd name="T9" fmla="*/ 14 h 47"/>
                <a:gd name="T10" fmla="*/ 1 w 84"/>
                <a:gd name="T11" fmla="*/ 47 h 47"/>
                <a:gd name="T12" fmla="*/ 15 w 84"/>
                <a:gd name="T13" fmla="*/ 47 h 47"/>
                <a:gd name="T14" fmla="*/ 24 w 84"/>
                <a:gd name="T15" fmla="*/ 25 h 47"/>
                <a:gd name="T16" fmla="*/ 44 w 84"/>
                <a:gd name="T17" fmla="*/ 16 h 47"/>
                <a:gd name="T18" fmla="*/ 60 w 84"/>
                <a:gd name="T19" fmla="*/ 20 h 47"/>
                <a:gd name="T20" fmla="*/ 52 w 84"/>
                <a:gd name="T21" fmla="*/ 29 h 47"/>
                <a:gd name="T22" fmla="*/ 54 w 84"/>
                <a:gd name="T23" fmla="*/ 34 h 47"/>
                <a:gd name="T24" fmla="*/ 54 w 84"/>
                <a:gd name="T25" fmla="*/ 34 h 47"/>
                <a:gd name="T26" fmla="*/ 74 w 84"/>
                <a:gd name="T27" fmla="*/ 34 h 47"/>
                <a:gd name="T28" fmla="*/ 76 w 84"/>
                <a:gd name="T29" fmla="*/ 34 h 47"/>
                <a:gd name="T30" fmla="*/ 78 w 84"/>
                <a:gd name="T31" fmla="*/ 34 h 47"/>
                <a:gd name="T32" fmla="*/ 82 w 84"/>
                <a:gd name="T33" fmla="*/ 34 h 47"/>
                <a:gd name="T34" fmla="*/ 84 w 84"/>
                <a:gd name="T35" fmla="*/ 32 h 47"/>
                <a:gd name="T36" fmla="*/ 84 w 84"/>
                <a:gd name="T37" fmla="*/ 4 h 47"/>
                <a:gd name="T38" fmla="*/ 81 w 84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47">
                  <a:moveTo>
                    <a:pt x="81" y="0"/>
                  </a:moveTo>
                  <a:cubicBezTo>
                    <a:pt x="81" y="0"/>
                    <a:pt x="80" y="1"/>
                    <a:pt x="79" y="2"/>
                  </a:cubicBezTo>
                  <a:cubicBezTo>
                    <a:pt x="79" y="2"/>
                    <a:pt x="74" y="7"/>
                    <a:pt x="70" y="10"/>
                  </a:cubicBezTo>
                  <a:cubicBezTo>
                    <a:pt x="63" y="4"/>
                    <a:pt x="54" y="1"/>
                    <a:pt x="44" y="1"/>
                  </a:cubicBezTo>
                  <a:cubicBezTo>
                    <a:pt x="33" y="1"/>
                    <a:pt x="22" y="6"/>
                    <a:pt x="13" y="14"/>
                  </a:cubicBezTo>
                  <a:cubicBezTo>
                    <a:pt x="4" y="23"/>
                    <a:pt x="0" y="35"/>
                    <a:pt x="1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39"/>
                    <a:pt x="18" y="31"/>
                    <a:pt x="24" y="25"/>
                  </a:cubicBezTo>
                  <a:cubicBezTo>
                    <a:pt x="29" y="19"/>
                    <a:pt x="37" y="16"/>
                    <a:pt x="44" y="16"/>
                  </a:cubicBezTo>
                  <a:cubicBezTo>
                    <a:pt x="50" y="16"/>
                    <a:pt x="55" y="17"/>
                    <a:pt x="60" y="20"/>
                  </a:cubicBezTo>
                  <a:cubicBezTo>
                    <a:pt x="56" y="24"/>
                    <a:pt x="52" y="29"/>
                    <a:pt x="52" y="29"/>
                  </a:cubicBezTo>
                  <a:cubicBezTo>
                    <a:pt x="49" y="32"/>
                    <a:pt x="52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5" y="34"/>
                    <a:pt x="76" y="34"/>
                    <a:pt x="76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3" y="34"/>
                    <a:pt x="84" y="33"/>
                    <a:pt x="84" y="32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3" y="0"/>
                    <a:pt x="8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0" name="Freeform 86"/>
            <p:cNvSpPr>
              <a:spLocks/>
            </p:cNvSpPr>
            <p:nvPr/>
          </p:nvSpPr>
          <p:spPr bwMode="auto">
            <a:xfrm>
              <a:off x="9587332" y="4458610"/>
              <a:ext cx="141150" cy="78553"/>
            </a:xfrm>
            <a:custGeom>
              <a:avLst/>
              <a:gdLst>
                <a:gd name="T0" fmla="*/ 84 w 85"/>
                <a:gd name="T1" fmla="*/ 0 h 47"/>
                <a:gd name="T2" fmla="*/ 70 w 85"/>
                <a:gd name="T3" fmla="*/ 0 h 47"/>
                <a:gd name="T4" fmla="*/ 61 w 85"/>
                <a:gd name="T5" fmla="*/ 23 h 47"/>
                <a:gd name="T6" fmla="*/ 40 w 85"/>
                <a:gd name="T7" fmla="*/ 32 h 47"/>
                <a:gd name="T8" fmla="*/ 25 w 85"/>
                <a:gd name="T9" fmla="*/ 27 h 47"/>
                <a:gd name="T10" fmla="*/ 33 w 85"/>
                <a:gd name="T11" fmla="*/ 19 h 47"/>
                <a:gd name="T12" fmla="*/ 31 w 85"/>
                <a:gd name="T13" fmla="*/ 13 h 47"/>
                <a:gd name="T14" fmla="*/ 31 w 85"/>
                <a:gd name="T15" fmla="*/ 13 h 47"/>
                <a:gd name="T16" fmla="*/ 11 w 85"/>
                <a:gd name="T17" fmla="*/ 13 h 47"/>
                <a:gd name="T18" fmla="*/ 9 w 85"/>
                <a:gd name="T19" fmla="*/ 13 h 47"/>
                <a:gd name="T20" fmla="*/ 7 w 85"/>
                <a:gd name="T21" fmla="*/ 13 h 47"/>
                <a:gd name="T22" fmla="*/ 3 w 85"/>
                <a:gd name="T23" fmla="*/ 13 h 47"/>
                <a:gd name="T24" fmla="*/ 1 w 85"/>
                <a:gd name="T25" fmla="*/ 15 h 47"/>
                <a:gd name="T26" fmla="*/ 1 w 85"/>
                <a:gd name="T27" fmla="*/ 44 h 47"/>
                <a:gd name="T28" fmla="*/ 4 w 85"/>
                <a:gd name="T29" fmla="*/ 47 h 47"/>
                <a:gd name="T30" fmla="*/ 6 w 85"/>
                <a:gd name="T31" fmla="*/ 46 h 47"/>
                <a:gd name="T32" fmla="*/ 15 w 85"/>
                <a:gd name="T33" fmla="*/ 38 h 47"/>
                <a:gd name="T34" fmla="*/ 40 w 85"/>
                <a:gd name="T35" fmla="*/ 46 h 47"/>
                <a:gd name="T36" fmla="*/ 72 w 85"/>
                <a:gd name="T37" fmla="*/ 33 h 47"/>
                <a:gd name="T38" fmla="*/ 84 w 85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47">
                  <a:moveTo>
                    <a:pt x="84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8"/>
                    <a:pt x="67" y="17"/>
                    <a:pt x="61" y="23"/>
                  </a:cubicBezTo>
                  <a:cubicBezTo>
                    <a:pt x="55" y="29"/>
                    <a:pt x="48" y="32"/>
                    <a:pt x="40" y="32"/>
                  </a:cubicBezTo>
                  <a:cubicBezTo>
                    <a:pt x="35" y="32"/>
                    <a:pt x="30" y="30"/>
                    <a:pt x="25" y="27"/>
                  </a:cubicBezTo>
                  <a:cubicBezTo>
                    <a:pt x="29" y="23"/>
                    <a:pt x="33" y="19"/>
                    <a:pt x="33" y="19"/>
                  </a:cubicBezTo>
                  <a:cubicBezTo>
                    <a:pt x="36" y="15"/>
                    <a:pt x="33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4" y="47"/>
                    <a:pt x="5" y="47"/>
                    <a:pt x="6" y="46"/>
                  </a:cubicBezTo>
                  <a:cubicBezTo>
                    <a:pt x="6" y="46"/>
                    <a:pt x="11" y="41"/>
                    <a:pt x="15" y="38"/>
                  </a:cubicBezTo>
                  <a:cubicBezTo>
                    <a:pt x="22" y="43"/>
                    <a:pt x="31" y="46"/>
                    <a:pt x="40" y="46"/>
                  </a:cubicBezTo>
                  <a:cubicBezTo>
                    <a:pt x="52" y="46"/>
                    <a:pt x="63" y="42"/>
                    <a:pt x="72" y="33"/>
                  </a:cubicBezTo>
                  <a:cubicBezTo>
                    <a:pt x="81" y="24"/>
                    <a:pt x="85" y="12"/>
                    <a:pt x="84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1" name="Freeform 87"/>
            <p:cNvSpPr>
              <a:spLocks/>
            </p:cNvSpPr>
            <p:nvPr/>
          </p:nvSpPr>
          <p:spPr bwMode="auto">
            <a:xfrm>
              <a:off x="10892051" y="4059707"/>
              <a:ext cx="87145" cy="47868"/>
            </a:xfrm>
            <a:custGeom>
              <a:avLst/>
              <a:gdLst>
                <a:gd name="T0" fmla="*/ 51 w 53"/>
                <a:gd name="T1" fmla="*/ 0 h 29"/>
                <a:gd name="T2" fmla="*/ 49 w 53"/>
                <a:gd name="T3" fmla="*/ 0 h 29"/>
                <a:gd name="T4" fmla="*/ 44 w 53"/>
                <a:gd name="T5" fmla="*/ 5 h 29"/>
                <a:gd name="T6" fmla="*/ 28 w 53"/>
                <a:gd name="T7" fmla="*/ 0 h 29"/>
                <a:gd name="T8" fmla="*/ 8 w 53"/>
                <a:gd name="T9" fmla="*/ 8 h 29"/>
                <a:gd name="T10" fmla="*/ 0 w 53"/>
                <a:gd name="T11" fmla="*/ 29 h 29"/>
                <a:gd name="T12" fmla="*/ 10 w 53"/>
                <a:gd name="T13" fmla="*/ 29 h 29"/>
                <a:gd name="T14" fmla="*/ 15 w 53"/>
                <a:gd name="T15" fmla="*/ 15 h 29"/>
                <a:gd name="T16" fmla="*/ 28 w 53"/>
                <a:gd name="T17" fmla="*/ 9 h 29"/>
                <a:gd name="T18" fmla="*/ 37 w 53"/>
                <a:gd name="T19" fmla="*/ 12 h 29"/>
                <a:gd name="T20" fmla="*/ 32 w 53"/>
                <a:gd name="T21" fmla="*/ 17 h 29"/>
                <a:gd name="T22" fmla="*/ 33 w 53"/>
                <a:gd name="T23" fmla="*/ 21 h 29"/>
                <a:gd name="T24" fmla="*/ 33 w 53"/>
                <a:gd name="T25" fmla="*/ 21 h 29"/>
                <a:gd name="T26" fmla="*/ 46 w 53"/>
                <a:gd name="T27" fmla="*/ 21 h 29"/>
                <a:gd name="T28" fmla="*/ 48 w 53"/>
                <a:gd name="T29" fmla="*/ 21 h 29"/>
                <a:gd name="T30" fmla="*/ 49 w 53"/>
                <a:gd name="T31" fmla="*/ 21 h 29"/>
                <a:gd name="T32" fmla="*/ 51 w 53"/>
                <a:gd name="T33" fmla="*/ 21 h 29"/>
                <a:gd name="T34" fmla="*/ 53 w 53"/>
                <a:gd name="T35" fmla="*/ 20 h 29"/>
                <a:gd name="T36" fmla="*/ 53 w 53"/>
                <a:gd name="T37" fmla="*/ 2 h 29"/>
                <a:gd name="T38" fmla="*/ 51 w 53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29">
                  <a:moveTo>
                    <a:pt x="51" y="0"/>
                  </a:moveTo>
                  <a:cubicBezTo>
                    <a:pt x="50" y="0"/>
                    <a:pt x="50" y="0"/>
                    <a:pt x="49" y="0"/>
                  </a:cubicBezTo>
                  <a:cubicBezTo>
                    <a:pt x="49" y="0"/>
                    <a:pt x="46" y="3"/>
                    <a:pt x="44" y="5"/>
                  </a:cubicBezTo>
                  <a:cubicBezTo>
                    <a:pt x="39" y="2"/>
                    <a:pt x="33" y="0"/>
                    <a:pt x="28" y="0"/>
                  </a:cubicBezTo>
                  <a:cubicBezTo>
                    <a:pt x="21" y="0"/>
                    <a:pt x="14" y="3"/>
                    <a:pt x="8" y="8"/>
                  </a:cubicBezTo>
                  <a:cubicBezTo>
                    <a:pt x="3" y="14"/>
                    <a:pt x="0" y="21"/>
                    <a:pt x="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4"/>
                    <a:pt x="11" y="19"/>
                    <a:pt x="15" y="15"/>
                  </a:cubicBezTo>
                  <a:cubicBezTo>
                    <a:pt x="18" y="11"/>
                    <a:pt x="23" y="9"/>
                    <a:pt x="28" y="9"/>
                  </a:cubicBezTo>
                  <a:cubicBezTo>
                    <a:pt x="31" y="9"/>
                    <a:pt x="34" y="10"/>
                    <a:pt x="37" y="12"/>
                  </a:cubicBezTo>
                  <a:cubicBezTo>
                    <a:pt x="35" y="14"/>
                    <a:pt x="32" y="17"/>
                    <a:pt x="32" y="17"/>
                  </a:cubicBezTo>
                  <a:cubicBezTo>
                    <a:pt x="30" y="19"/>
                    <a:pt x="32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7" y="21"/>
                    <a:pt x="48" y="21"/>
                    <a:pt x="48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2" y="21"/>
                    <a:pt x="53" y="20"/>
                    <a:pt x="53" y="20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2" y="0"/>
                    <a:pt x="5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2" name="Freeform 88"/>
            <p:cNvSpPr>
              <a:spLocks/>
            </p:cNvSpPr>
            <p:nvPr/>
          </p:nvSpPr>
          <p:spPr bwMode="auto">
            <a:xfrm>
              <a:off x="10894505" y="4102666"/>
              <a:ext cx="88373" cy="47868"/>
            </a:xfrm>
            <a:custGeom>
              <a:avLst/>
              <a:gdLst>
                <a:gd name="T0" fmla="*/ 52 w 53"/>
                <a:gd name="T1" fmla="*/ 0 h 29"/>
                <a:gd name="T2" fmla="*/ 43 w 53"/>
                <a:gd name="T3" fmla="*/ 0 h 29"/>
                <a:gd name="T4" fmla="*/ 38 w 53"/>
                <a:gd name="T5" fmla="*/ 14 h 29"/>
                <a:gd name="T6" fmla="*/ 25 w 53"/>
                <a:gd name="T7" fmla="*/ 19 h 29"/>
                <a:gd name="T8" fmla="*/ 16 w 53"/>
                <a:gd name="T9" fmla="*/ 16 h 29"/>
                <a:gd name="T10" fmla="*/ 21 w 53"/>
                <a:gd name="T11" fmla="*/ 11 h 29"/>
                <a:gd name="T12" fmla="*/ 19 w 53"/>
                <a:gd name="T13" fmla="*/ 8 h 29"/>
                <a:gd name="T14" fmla="*/ 19 w 53"/>
                <a:gd name="T15" fmla="*/ 8 h 29"/>
                <a:gd name="T16" fmla="*/ 6 w 53"/>
                <a:gd name="T17" fmla="*/ 8 h 29"/>
                <a:gd name="T18" fmla="*/ 5 w 53"/>
                <a:gd name="T19" fmla="*/ 8 h 29"/>
                <a:gd name="T20" fmla="*/ 4 w 53"/>
                <a:gd name="T21" fmla="*/ 8 h 29"/>
                <a:gd name="T22" fmla="*/ 1 w 53"/>
                <a:gd name="T23" fmla="*/ 8 h 29"/>
                <a:gd name="T24" fmla="*/ 0 w 53"/>
                <a:gd name="T25" fmla="*/ 9 h 29"/>
                <a:gd name="T26" fmla="*/ 0 w 53"/>
                <a:gd name="T27" fmla="*/ 27 h 29"/>
                <a:gd name="T28" fmla="*/ 2 w 53"/>
                <a:gd name="T29" fmla="*/ 29 h 29"/>
                <a:gd name="T30" fmla="*/ 4 w 53"/>
                <a:gd name="T31" fmla="*/ 28 h 29"/>
                <a:gd name="T32" fmla="*/ 9 w 53"/>
                <a:gd name="T33" fmla="*/ 23 h 29"/>
                <a:gd name="T34" fmla="*/ 25 w 53"/>
                <a:gd name="T35" fmla="*/ 28 h 29"/>
                <a:gd name="T36" fmla="*/ 44 w 53"/>
                <a:gd name="T37" fmla="*/ 20 h 29"/>
                <a:gd name="T38" fmla="*/ 52 w 53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29">
                  <a:moveTo>
                    <a:pt x="5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4" y="5"/>
                    <a:pt x="42" y="10"/>
                    <a:pt x="38" y="14"/>
                  </a:cubicBezTo>
                  <a:cubicBezTo>
                    <a:pt x="34" y="17"/>
                    <a:pt x="30" y="19"/>
                    <a:pt x="25" y="19"/>
                  </a:cubicBezTo>
                  <a:cubicBezTo>
                    <a:pt x="22" y="19"/>
                    <a:pt x="18" y="18"/>
                    <a:pt x="16" y="16"/>
                  </a:cubicBezTo>
                  <a:cubicBezTo>
                    <a:pt x="18" y="14"/>
                    <a:pt x="21" y="11"/>
                    <a:pt x="21" y="11"/>
                  </a:cubicBezTo>
                  <a:cubicBezTo>
                    <a:pt x="23" y="9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3" y="29"/>
                    <a:pt x="4" y="28"/>
                  </a:cubicBezTo>
                  <a:cubicBezTo>
                    <a:pt x="4" y="28"/>
                    <a:pt x="7" y="25"/>
                    <a:pt x="9" y="23"/>
                  </a:cubicBezTo>
                  <a:cubicBezTo>
                    <a:pt x="14" y="27"/>
                    <a:pt x="19" y="28"/>
                    <a:pt x="25" y="28"/>
                  </a:cubicBezTo>
                  <a:cubicBezTo>
                    <a:pt x="32" y="28"/>
                    <a:pt x="39" y="26"/>
                    <a:pt x="44" y="20"/>
                  </a:cubicBezTo>
                  <a:cubicBezTo>
                    <a:pt x="50" y="15"/>
                    <a:pt x="53" y="7"/>
                    <a:pt x="52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3" name="Freeform 89"/>
            <p:cNvSpPr>
              <a:spLocks/>
            </p:cNvSpPr>
            <p:nvPr/>
          </p:nvSpPr>
          <p:spPr bwMode="auto">
            <a:xfrm>
              <a:off x="9428999" y="3601891"/>
              <a:ext cx="85917" cy="47868"/>
            </a:xfrm>
            <a:custGeom>
              <a:avLst/>
              <a:gdLst>
                <a:gd name="T0" fmla="*/ 51 w 52"/>
                <a:gd name="T1" fmla="*/ 0 h 29"/>
                <a:gd name="T2" fmla="*/ 49 w 52"/>
                <a:gd name="T3" fmla="*/ 1 h 29"/>
                <a:gd name="T4" fmla="*/ 44 w 52"/>
                <a:gd name="T5" fmla="*/ 6 h 29"/>
                <a:gd name="T6" fmla="*/ 28 w 52"/>
                <a:gd name="T7" fmla="*/ 0 h 29"/>
                <a:gd name="T8" fmla="*/ 8 w 52"/>
                <a:gd name="T9" fmla="*/ 8 h 29"/>
                <a:gd name="T10" fmla="*/ 0 w 52"/>
                <a:gd name="T11" fmla="*/ 29 h 29"/>
                <a:gd name="T12" fmla="*/ 9 w 52"/>
                <a:gd name="T13" fmla="*/ 29 h 29"/>
                <a:gd name="T14" fmla="*/ 15 w 52"/>
                <a:gd name="T15" fmla="*/ 15 h 29"/>
                <a:gd name="T16" fmla="*/ 28 w 52"/>
                <a:gd name="T17" fmla="*/ 9 h 29"/>
                <a:gd name="T18" fmla="*/ 37 w 52"/>
                <a:gd name="T19" fmla="*/ 12 h 29"/>
                <a:gd name="T20" fmla="*/ 32 w 52"/>
                <a:gd name="T21" fmla="*/ 17 h 29"/>
                <a:gd name="T22" fmla="*/ 33 w 52"/>
                <a:gd name="T23" fmla="*/ 21 h 29"/>
                <a:gd name="T24" fmla="*/ 33 w 52"/>
                <a:gd name="T25" fmla="*/ 21 h 29"/>
                <a:gd name="T26" fmla="*/ 46 w 52"/>
                <a:gd name="T27" fmla="*/ 21 h 29"/>
                <a:gd name="T28" fmla="*/ 47 w 52"/>
                <a:gd name="T29" fmla="*/ 21 h 29"/>
                <a:gd name="T30" fmla="*/ 49 w 52"/>
                <a:gd name="T31" fmla="*/ 21 h 29"/>
                <a:gd name="T32" fmla="*/ 51 w 52"/>
                <a:gd name="T33" fmla="*/ 21 h 29"/>
                <a:gd name="T34" fmla="*/ 52 w 52"/>
                <a:gd name="T35" fmla="*/ 20 h 29"/>
                <a:gd name="T36" fmla="*/ 52 w 52"/>
                <a:gd name="T37" fmla="*/ 2 h 29"/>
                <a:gd name="T38" fmla="*/ 51 w 52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29">
                  <a:moveTo>
                    <a:pt x="51" y="0"/>
                  </a:moveTo>
                  <a:cubicBezTo>
                    <a:pt x="50" y="0"/>
                    <a:pt x="49" y="0"/>
                    <a:pt x="49" y="1"/>
                  </a:cubicBezTo>
                  <a:cubicBezTo>
                    <a:pt x="49" y="1"/>
                    <a:pt x="46" y="4"/>
                    <a:pt x="44" y="6"/>
                  </a:cubicBezTo>
                  <a:cubicBezTo>
                    <a:pt x="39" y="2"/>
                    <a:pt x="33" y="0"/>
                    <a:pt x="28" y="0"/>
                  </a:cubicBezTo>
                  <a:cubicBezTo>
                    <a:pt x="21" y="0"/>
                    <a:pt x="14" y="3"/>
                    <a:pt x="8" y="8"/>
                  </a:cubicBezTo>
                  <a:cubicBezTo>
                    <a:pt x="3" y="14"/>
                    <a:pt x="0" y="21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4"/>
                    <a:pt x="11" y="19"/>
                    <a:pt x="15" y="15"/>
                  </a:cubicBezTo>
                  <a:cubicBezTo>
                    <a:pt x="18" y="11"/>
                    <a:pt x="23" y="9"/>
                    <a:pt x="28" y="9"/>
                  </a:cubicBezTo>
                  <a:cubicBezTo>
                    <a:pt x="31" y="9"/>
                    <a:pt x="34" y="10"/>
                    <a:pt x="37" y="12"/>
                  </a:cubicBezTo>
                  <a:cubicBezTo>
                    <a:pt x="35" y="14"/>
                    <a:pt x="32" y="17"/>
                    <a:pt x="32" y="17"/>
                  </a:cubicBezTo>
                  <a:cubicBezTo>
                    <a:pt x="30" y="20"/>
                    <a:pt x="32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2" y="21"/>
                    <a:pt x="52" y="20"/>
                    <a:pt x="52" y="2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2" y="0"/>
                    <a:pt x="5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4" name="Freeform 90"/>
            <p:cNvSpPr>
              <a:spLocks/>
            </p:cNvSpPr>
            <p:nvPr/>
          </p:nvSpPr>
          <p:spPr bwMode="auto">
            <a:xfrm>
              <a:off x="9432681" y="3644849"/>
              <a:ext cx="88373" cy="47868"/>
            </a:xfrm>
            <a:custGeom>
              <a:avLst/>
              <a:gdLst>
                <a:gd name="T0" fmla="*/ 52 w 53"/>
                <a:gd name="T1" fmla="*/ 0 h 29"/>
                <a:gd name="T2" fmla="*/ 43 w 53"/>
                <a:gd name="T3" fmla="*/ 0 h 29"/>
                <a:gd name="T4" fmla="*/ 38 w 53"/>
                <a:gd name="T5" fmla="*/ 14 h 29"/>
                <a:gd name="T6" fmla="*/ 25 w 53"/>
                <a:gd name="T7" fmla="*/ 19 h 29"/>
                <a:gd name="T8" fmla="*/ 15 w 53"/>
                <a:gd name="T9" fmla="*/ 17 h 29"/>
                <a:gd name="T10" fmla="*/ 21 w 53"/>
                <a:gd name="T11" fmla="*/ 11 h 29"/>
                <a:gd name="T12" fmla="*/ 19 w 53"/>
                <a:gd name="T13" fmla="*/ 8 h 29"/>
                <a:gd name="T14" fmla="*/ 19 w 53"/>
                <a:gd name="T15" fmla="*/ 8 h 29"/>
                <a:gd name="T16" fmla="*/ 6 w 53"/>
                <a:gd name="T17" fmla="*/ 8 h 29"/>
                <a:gd name="T18" fmla="*/ 5 w 53"/>
                <a:gd name="T19" fmla="*/ 8 h 29"/>
                <a:gd name="T20" fmla="*/ 4 w 53"/>
                <a:gd name="T21" fmla="*/ 8 h 29"/>
                <a:gd name="T22" fmla="*/ 1 w 53"/>
                <a:gd name="T23" fmla="*/ 8 h 29"/>
                <a:gd name="T24" fmla="*/ 0 w 53"/>
                <a:gd name="T25" fmla="*/ 9 h 29"/>
                <a:gd name="T26" fmla="*/ 0 w 53"/>
                <a:gd name="T27" fmla="*/ 27 h 29"/>
                <a:gd name="T28" fmla="*/ 2 w 53"/>
                <a:gd name="T29" fmla="*/ 29 h 29"/>
                <a:gd name="T30" fmla="*/ 4 w 53"/>
                <a:gd name="T31" fmla="*/ 28 h 29"/>
                <a:gd name="T32" fmla="*/ 9 w 53"/>
                <a:gd name="T33" fmla="*/ 23 h 29"/>
                <a:gd name="T34" fmla="*/ 25 w 53"/>
                <a:gd name="T35" fmla="*/ 28 h 29"/>
                <a:gd name="T36" fmla="*/ 44 w 53"/>
                <a:gd name="T37" fmla="*/ 20 h 29"/>
                <a:gd name="T38" fmla="*/ 52 w 53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29">
                  <a:moveTo>
                    <a:pt x="5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5"/>
                    <a:pt x="42" y="10"/>
                    <a:pt x="38" y="14"/>
                  </a:cubicBezTo>
                  <a:cubicBezTo>
                    <a:pt x="34" y="17"/>
                    <a:pt x="30" y="19"/>
                    <a:pt x="25" y="19"/>
                  </a:cubicBezTo>
                  <a:cubicBezTo>
                    <a:pt x="22" y="19"/>
                    <a:pt x="18" y="18"/>
                    <a:pt x="15" y="17"/>
                  </a:cubicBezTo>
                  <a:cubicBezTo>
                    <a:pt x="18" y="14"/>
                    <a:pt x="21" y="11"/>
                    <a:pt x="21" y="11"/>
                  </a:cubicBezTo>
                  <a:cubicBezTo>
                    <a:pt x="22" y="9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2" y="29"/>
                    <a:pt x="3" y="29"/>
                    <a:pt x="4" y="28"/>
                  </a:cubicBezTo>
                  <a:cubicBezTo>
                    <a:pt x="4" y="28"/>
                    <a:pt x="7" y="25"/>
                    <a:pt x="9" y="23"/>
                  </a:cubicBezTo>
                  <a:cubicBezTo>
                    <a:pt x="14" y="27"/>
                    <a:pt x="19" y="28"/>
                    <a:pt x="25" y="28"/>
                  </a:cubicBezTo>
                  <a:cubicBezTo>
                    <a:pt x="32" y="28"/>
                    <a:pt x="39" y="26"/>
                    <a:pt x="44" y="20"/>
                  </a:cubicBezTo>
                  <a:cubicBezTo>
                    <a:pt x="50" y="15"/>
                    <a:pt x="53" y="7"/>
                    <a:pt x="52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5" name="Freeform 91"/>
            <p:cNvSpPr>
              <a:spLocks/>
            </p:cNvSpPr>
            <p:nvPr/>
          </p:nvSpPr>
          <p:spPr bwMode="auto">
            <a:xfrm>
              <a:off x="10814724" y="4859967"/>
              <a:ext cx="45413" cy="40504"/>
            </a:xfrm>
            <a:custGeom>
              <a:avLst/>
              <a:gdLst>
                <a:gd name="T0" fmla="*/ 13 w 27"/>
                <a:gd name="T1" fmla="*/ 0 h 24"/>
                <a:gd name="T2" fmla="*/ 9 w 27"/>
                <a:gd name="T3" fmla="*/ 0 h 24"/>
                <a:gd name="T4" fmla="*/ 2 w 27"/>
                <a:gd name="T5" fmla="*/ 16 h 24"/>
                <a:gd name="T6" fmla="*/ 13 w 27"/>
                <a:gd name="T7" fmla="*/ 24 h 24"/>
                <a:gd name="T8" fmla="*/ 17 w 27"/>
                <a:gd name="T9" fmla="*/ 23 h 24"/>
                <a:gd name="T10" fmla="*/ 25 w 27"/>
                <a:gd name="T11" fmla="*/ 8 h 24"/>
                <a:gd name="T12" fmla="*/ 13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3" y="0"/>
                  </a:moveTo>
                  <a:cubicBezTo>
                    <a:pt x="12" y="0"/>
                    <a:pt x="11" y="0"/>
                    <a:pt x="9" y="0"/>
                  </a:cubicBezTo>
                  <a:cubicBezTo>
                    <a:pt x="3" y="3"/>
                    <a:pt x="0" y="10"/>
                    <a:pt x="2" y="16"/>
                  </a:cubicBezTo>
                  <a:cubicBezTo>
                    <a:pt x="4" y="21"/>
                    <a:pt x="8" y="24"/>
                    <a:pt x="13" y="24"/>
                  </a:cubicBezTo>
                  <a:cubicBezTo>
                    <a:pt x="15" y="24"/>
                    <a:pt x="16" y="24"/>
                    <a:pt x="17" y="23"/>
                  </a:cubicBezTo>
                  <a:cubicBezTo>
                    <a:pt x="24" y="21"/>
                    <a:pt x="27" y="14"/>
                    <a:pt x="25" y="8"/>
                  </a:cubicBezTo>
                  <a:cubicBezTo>
                    <a:pt x="23" y="3"/>
                    <a:pt x="18" y="0"/>
                    <a:pt x="13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6" name="Freeform 92"/>
            <p:cNvSpPr>
              <a:spLocks/>
            </p:cNvSpPr>
            <p:nvPr/>
          </p:nvSpPr>
          <p:spPr bwMode="auto">
            <a:xfrm>
              <a:off x="10839272" y="4817009"/>
              <a:ext cx="73643" cy="106783"/>
            </a:xfrm>
            <a:custGeom>
              <a:avLst/>
              <a:gdLst>
                <a:gd name="T0" fmla="*/ 9 w 44"/>
                <a:gd name="T1" fmla="*/ 0 h 64"/>
                <a:gd name="T2" fmla="*/ 2 w 44"/>
                <a:gd name="T3" fmla="*/ 4 h 64"/>
                <a:gd name="T4" fmla="*/ 5 w 44"/>
                <a:gd name="T5" fmla="*/ 14 h 64"/>
                <a:gd name="T6" fmla="*/ 11 w 44"/>
                <a:gd name="T7" fmla="*/ 17 h 64"/>
                <a:gd name="T8" fmla="*/ 22 w 44"/>
                <a:gd name="T9" fmla="*/ 49 h 64"/>
                <a:gd name="T10" fmla="*/ 20 w 44"/>
                <a:gd name="T11" fmla="*/ 53 h 64"/>
                <a:gd name="T12" fmla="*/ 23 w 44"/>
                <a:gd name="T13" fmla="*/ 63 h 64"/>
                <a:gd name="T14" fmla="*/ 27 w 44"/>
                <a:gd name="T15" fmla="*/ 64 h 64"/>
                <a:gd name="T16" fmla="*/ 29 w 44"/>
                <a:gd name="T17" fmla="*/ 63 h 64"/>
                <a:gd name="T18" fmla="*/ 33 w 44"/>
                <a:gd name="T19" fmla="*/ 60 h 64"/>
                <a:gd name="T20" fmla="*/ 35 w 44"/>
                <a:gd name="T21" fmla="*/ 56 h 64"/>
                <a:gd name="T22" fmla="*/ 36 w 44"/>
                <a:gd name="T23" fmla="*/ 55 h 64"/>
                <a:gd name="T24" fmla="*/ 36 w 44"/>
                <a:gd name="T25" fmla="*/ 54 h 64"/>
                <a:gd name="T26" fmla="*/ 36 w 44"/>
                <a:gd name="T27" fmla="*/ 54 h 64"/>
                <a:gd name="T28" fmla="*/ 17 w 44"/>
                <a:gd name="T29" fmla="*/ 3 h 64"/>
                <a:gd name="T30" fmla="*/ 15 w 44"/>
                <a:gd name="T31" fmla="*/ 2 h 64"/>
                <a:gd name="T32" fmla="*/ 12 w 44"/>
                <a:gd name="T33" fmla="*/ 0 h 64"/>
                <a:gd name="T34" fmla="*/ 9 w 44"/>
                <a:gd name="T3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64">
                  <a:moveTo>
                    <a:pt x="9" y="0"/>
                  </a:moveTo>
                  <a:cubicBezTo>
                    <a:pt x="6" y="0"/>
                    <a:pt x="3" y="1"/>
                    <a:pt x="2" y="4"/>
                  </a:cubicBezTo>
                  <a:cubicBezTo>
                    <a:pt x="0" y="8"/>
                    <a:pt x="1" y="12"/>
                    <a:pt x="5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23" y="23"/>
                    <a:pt x="28" y="37"/>
                    <a:pt x="22" y="49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8" y="57"/>
                    <a:pt x="20" y="61"/>
                    <a:pt x="23" y="63"/>
                  </a:cubicBezTo>
                  <a:cubicBezTo>
                    <a:pt x="24" y="63"/>
                    <a:pt x="26" y="64"/>
                    <a:pt x="27" y="64"/>
                  </a:cubicBezTo>
                  <a:cubicBezTo>
                    <a:pt x="27" y="64"/>
                    <a:pt x="28" y="64"/>
                    <a:pt x="29" y="63"/>
                  </a:cubicBezTo>
                  <a:cubicBezTo>
                    <a:pt x="31" y="63"/>
                    <a:pt x="33" y="61"/>
                    <a:pt x="33" y="60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44" y="35"/>
                    <a:pt x="36" y="12"/>
                    <a:pt x="17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7" name="Freeform 93"/>
            <p:cNvSpPr>
              <a:spLocks/>
            </p:cNvSpPr>
            <p:nvPr/>
          </p:nvSpPr>
          <p:spPr bwMode="auto">
            <a:xfrm>
              <a:off x="10860138" y="4776505"/>
              <a:ext cx="99419" cy="163244"/>
            </a:xfrm>
            <a:custGeom>
              <a:avLst/>
              <a:gdLst>
                <a:gd name="T0" fmla="*/ 7 w 60"/>
                <a:gd name="T1" fmla="*/ 0 h 98"/>
                <a:gd name="T2" fmla="*/ 1 w 60"/>
                <a:gd name="T3" fmla="*/ 4 h 98"/>
                <a:gd name="T4" fmla="*/ 4 w 60"/>
                <a:gd name="T5" fmla="*/ 13 h 98"/>
                <a:gd name="T6" fmla="*/ 10 w 60"/>
                <a:gd name="T7" fmla="*/ 16 h 98"/>
                <a:gd name="T8" fmla="*/ 10 w 60"/>
                <a:gd name="T9" fmla="*/ 16 h 98"/>
                <a:gd name="T10" fmla="*/ 34 w 60"/>
                <a:gd name="T11" fmla="*/ 84 h 98"/>
                <a:gd name="T12" fmla="*/ 32 w 60"/>
                <a:gd name="T13" fmla="*/ 88 h 98"/>
                <a:gd name="T14" fmla="*/ 35 w 60"/>
                <a:gd name="T15" fmla="*/ 98 h 98"/>
                <a:gd name="T16" fmla="*/ 38 w 60"/>
                <a:gd name="T17" fmla="*/ 98 h 98"/>
                <a:gd name="T18" fmla="*/ 44 w 60"/>
                <a:gd name="T19" fmla="*/ 94 h 98"/>
                <a:gd name="T20" fmla="*/ 46 w 60"/>
                <a:gd name="T21" fmla="*/ 91 h 98"/>
                <a:gd name="T22" fmla="*/ 46 w 60"/>
                <a:gd name="T23" fmla="*/ 91 h 98"/>
                <a:gd name="T24" fmla="*/ 47 w 60"/>
                <a:gd name="T25" fmla="*/ 89 h 98"/>
                <a:gd name="T26" fmla="*/ 47 w 60"/>
                <a:gd name="T27" fmla="*/ 87 h 98"/>
                <a:gd name="T28" fmla="*/ 17 w 60"/>
                <a:gd name="T29" fmla="*/ 4 h 98"/>
                <a:gd name="T30" fmla="*/ 16 w 60"/>
                <a:gd name="T31" fmla="*/ 4 h 98"/>
                <a:gd name="T32" fmla="*/ 10 w 60"/>
                <a:gd name="T33" fmla="*/ 1 h 98"/>
                <a:gd name="T34" fmla="*/ 7 w 60"/>
                <a:gd name="T3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98">
                  <a:moveTo>
                    <a:pt x="7" y="0"/>
                  </a:moveTo>
                  <a:cubicBezTo>
                    <a:pt x="5" y="0"/>
                    <a:pt x="2" y="2"/>
                    <a:pt x="1" y="4"/>
                  </a:cubicBezTo>
                  <a:cubicBezTo>
                    <a:pt x="0" y="8"/>
                    <a:pt x="1" y="12"/>
                    <a:pt x="4" y="1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5" y="29"/>
                    <a:pt x="45" y="59"/>
                    <a:pt x="34" y="84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0" y="92"/>
                    <a:pt x="31" y="96"/>
                    <a:pt x="35" y="98"/>
                  </a:cubicBezTo>
                  <a:cubicBezTo>
                    <a:pt x="36" y="98"/>
                    <a:pt x="37" y="98"/>
                    <a:pt x="38" y="98"/>
                  </a:cubicBezTo>
                  <a:cubicBezTo>
                    <a:pt x="40" y="98"/>
                    <a:pt x="43" y="97"/>
                    <a:pt x="44" y="94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8"/>
                    <a:pt x="47" y="88"/>
                    <a:pt x="47" y="87"/>
                  </a:cubicBezTo>
                  <a:cubicBezTo>
                    <a:pt x="60" y="56"/>
                    <a:pt x="47" y="20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8" name="Freeform 94"/>
            <p:cNvSpPr>
              <a:spLocks noEditPoints="1"/>
            </p:cNvSpPr>
            <p:nvPr/>
          </p:nvSpPr>
          <p:spPr bwMode="auto">
            <a:xfrm>
              <a:off x="10226804" y="4124760"/>
              <a:ext cx="163244" cy="137468"/>
            </a:xfrm>
            <a:custGeom>
              <a:avLst/>
              <a:gdLst>
                <a:gd name="T0" fmla="*/ 25 w 98"/>
                <a:gd name="T1" fmla="*/ 28 h 83"/>
                <a:gd name="T2" fmla="*/ 21 w 98"/>
                <a:gd name="T3" fmla="*/ 24 h 83"/>
                <a:gd name="T4" fmla="*/ 25 w 98"/>
                <a:gd name="T5" fmla="*/ 20 h 83"/>
                <a:gd name="T6" fmla="*/ 29 w 98"/>
                <a:gd name="T7" fmla="*/ 24 h 83"/>
                <a:gd name="T8" fmla="*/ 25 w 98"/>
                <a:gd name="T9" fmla="*/ 28 h 83"/>
                <a:gd name="T10" fmla="*/ 40 w 98"/>
                <a:gd name="T11" fmla="*/ 0 h 83"/>
                <a:gd name="T12" fmla="*/ 13 w 98"/>
                <a:gd name="T13" fmla="*/ 18 h 83"/>
                <a:gd name="T14" fmla="*/ 1 w 98"/>
                <a:gd name="T15" fmla="*/ 23 h 83"/>
                <a:gd name="T16" fmla="*/ 0 w 98"/>
                <a:gd name="T17" fmla="*/ 26 h 83"/>
                <a:gd name="T18" fmla="*/ 1 w 98"/>
                <a:gd name="T19" fmla="*/ 28 h 83"/>
                <a:gd name="T20" fmla="*/ 9 w 98"/>
                <a:gd name="T21" fmla="*/ 37 h 83"/>
                <a:gd name="T22" fmla="*/ 56 w 98"/>
                <a:gd name="T23" fmla="*/ 83 h 83"/>
                <a:gd name="T24" fmla="*/ 98 w 98"/>
                <a:gd name="T25" fmla="*/ 41 h 83"/>
                <a:gd name="T26" fmla="*/ 97 w 98"/>
                <a:gd name="T27" fmla="*/ 38 h 83"/>
                <a:gd name="T28" fmla="*/ 88 w 98"/>
                <a:gd name="T29" fmla="*/ 46 h 83"/>
                <a:gd name="T30" fmla="*/ 78 w 98"/>
                <a:gd name="T31" fmla="*/ 49 h 83"/>
                <a:gd name="T32" fmla="*/ 64 w 98"/>
                <a:gd name="T33" fmla="*/ 34 h 83"/>
                <a:gd name="T34" fmla="*/ 65 w 98"/>
                <a:gd name="T35" fmla="*/ 29 h 83"/>
                <a:gd name="T36" fmla="*/ 40 w 98"/>
                <a:gd name="T3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83">
                  <a:moveTo>
                    <a:pt x="25" y="28"/>
                  </a:moveTo>
                  <a:cubicBezTo>
                    <a:pt x="23" y="28"/>
                    <a:pt x="21" y="26"/>
                    <a:pt x="21" y="24"/>
                  </a:cubicBezTo>
                  <a:cubicBezTo>
                    <a:pt x="21" y="22"/>
                    <a:pt x="23" y="20"/>
                    <a:pt x="25" y="20"/>
                  </a:cubicBezTo>
                  <a:cubicBezTo>
                    <a:pt x="27" y="20"/>
                    <a:pt x="29" y="22"/>
                    <a:pt x="29" y="24"/>
                  </a:cubicBezTo>
                  <a:cubicBezTo>
                    <a:pt x="29" y="26"/>
                    <a:pt x="27" y="28"/>
                    <a:pt x="25" y="28"/>
                  </a:cubicBezTo>
                  <a:moveTo>
                    <a:pt x="40" y="0"/>
                  </a:moveTo>
                  <a:cubicBezTo>
                    <a:pt x="26" y="0"/>
                    <a:pt x="16" y="8"/>
                    <a:pt x="13" y="18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7"/>
                    <a:pt x="0" y="28"/>
                    <a:pt x="1" y="2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66"/>
                    <a:pt x="28" y="83"/>
                    <a:pt x="56" y="83"/>
                  </a:cubicBezTo>
                  <a:cubicBezTo>
                    <a:pt x="79" y="83"/>
                    <a:pt x="98" y="58"/>
                    <a:pt x="98" y="41"/>
                  </a:cubicBezTo>
                  <a:cubicBezTo>
                    <a:pt x="98" y="39"/>
                    <a:pt x="97" y="38"/>
                    <a:pt x="97" y="38"/>
                  </a:cubicBezTo>
                  <a:cubicBezTo>
                    <a:pt x="96" y="38"/>
                    <a:pt x="93" y="43"/>
                    <a:pt x="88" y="46"/>
                  </a:cubicBezTo>
                  <a:cubicBezTo>
                    <a:pt x="86" y="47"/>
                    <a:pt x="82" y="49"/>
                    <a:pt x="78" y="49"/>
                  </a:cubicBezTo>
                  <a:cubicBezTo>
                    <a:pt x="71" y="49"/>
                    <a:pt x="64" y="45"/>
                    <a:pt x="64" y="34"/>
                  </a:cubicBezTo>
                  <a:cubicBezTo>
                    <a:pt x="65" y="32"/>
                    <a:pt x="65" y="31"/>
                    <a:pt x="65" y="29"/>
                  </a:cubicBezTo>
                  <a:cubicBezTo>
                    <a:pt x="65" y="14"/>
                    <a:pt x="55" y="0"/>
                    <a:pt x="4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9" name="Freeform 95"/>
            <p:cNvSpPr>
              <a:spLocks noEditPoints="1"/>
            </p:cNvSpPr>
            <p:nvPr/>
          </p:nvSpPr>
          <p:spPr bwMode="auto">
            <a:xfrm>
              <a:off x="11422284" y="3115843"/>
              <a:ext cx="166926" cy="216021"/>
            </a:xfrm>
            <a:custGeom>
              <a:avLst/>
              <a:gdLst>
                <a:gd name="T0" fmla="*/ 49 w 136"/>
                <a:gd name="T1" fmla="*/ 138 h 176"/>
                <a:gd name="T2" fmla="*/ 57 w 136"/>
                <a:gd name="T3" fmla="*/ 176 h 176"/>
                <a:gd name="T4" fmla="*/ 82 w 136"/>
                <a:gd name="T5" fmla="*/ 152 h 176"/>
                <a:gd name="T6" fmla="*/ 49 w 136"/>
                <a:gd name="T7" fmla="*/ 138 h 176"/>
                <a:gd name="T8" fmla="*/ 136 w 136"/>
                <a:gd name="T9" fmla="*/ 0 h 176"/>
                <a:gd name="T10" fmla="*/ 0 w 136"/>
                <a:gd name="T11" fmla="*/ 100 h 176"/>
                <a:gd name="T12" fmla="*/ 52 w 136"/>
                <a:gd name="T13" fmla="*/ 123 h 176"/>
                <a:gd name="T14" fmla="*/ 123 w 136"/>
                <a:gd name="T15" fmla="*/ 23 h 176"/>
                <a:gd name="T16" fmla="*/ 75 w 136"/>
                <a:gd name="T17" fmla="*/ 133 h 176"/>
                <a:gd name="T18" fmla="*/ 133 w 136"/>
                <a:gd name="T19" fmla="*/ 160 h 176"/>
                <a:gd name="T20" fmla="*/ 136 w 136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176">
                  <a:moveTo>
                    <a:pt x="49" y="138"/>
                  </a:moveTo>
                  <a:lnTo>
                    <a:pt x="57" y="176"/>
                  </a:lnTo>
                  <a:lnTo>
                    <a:pt x="82" y="152"/>
                  </a:lnTo>
                  <a:lnTo>
                    <a:pt x="49" y="138"/>
                  </a:lnTo>
                  <a:close/>
                  <a:moveTo>
                    <a:pt x="136" y="0"/>
                  </a:moveTo>
                  <a:lnTo>
                    <a:pt x="0" y="100"/>
                  </a:lnTo>
                  <a:lnTo>
                    <a:pt x="52" y="123"/>
                  </a:lnTo>
                  <a:lnTo>
                    <a:pt x="123" y="23"/>
                  </a:lnTo>
                  <a:lnTo>
                    <a:pt x="75" y="133"/>
                  </a:lnTo>
                  <a:lnTo>
                    <a:pt x="133" y="16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0" name="Freeform 96"/>
            <p:cNvSpPr>
              <a:spLocks noEditPoints="1"/>
            </p:cNvSpPr>
            <p:nvPr/>
          </p:nvSpPr>
          <p:spPr bwMode="auto">
            <a:xfrm>
              <a:off x="11422284" y="3115843"/>
              <a:ext cx="166926" cy="216021"/>
            </a:xfrm>
            <a:custGeom>
              <a:avLst/>
              <a:gdLst>
                <a:gd name="T0" fmla="*/ 49 w 136"/>
                <a:gd name="T1" fmla="*/ 138 h 176"/>
                <a:gd name="T2" fmla="*/ 57 w 136"/>
                <a:gd name="T3" fmla="*/ 176 h 176"/>
                <a:gd name="T4" fmla="*/ 82 w 136"/>
                <a:gd name="T5" fmla="*/ 152 h 176"/>
                <a:gd name="T6" fmla="*/ 49 w 136"/>
                <a:gd name="T7" fmla="*/ 138 h 176"/>
                <a:gd name="T8" fmla="*/ 136 w 136"/>
                <a:gd name="T9" fmla="*/ 0 h 176"/>
                <a:gd name="T10" fmla="*/ 0 w 136"/>
                <a:gd name="T11" fmla="*/ 100 h 176"/>
                <a:gd name="T12" fmla="*/ 52 w 136"/>
                <a:gd name="T13" fmla="*/ 123 h 176"/>
                <a:gd name="T14" fmla="*/ 123 w 136"/>
                <a:gd name="T15" fmla="*/ 23 h 176"/>
                <a:gd name="T16" fmla="*/ 75 w 136"/>
                <a:gd name="T17" fmla="*/ 133 h 176"/>
                <a:gd name="T18" fmla="*/ 133 w 136"/>
                <a:gd name="T19" fmla="*/ 160 h 176"/>
                <a:gd name="T20" fmla="*/ 136 w 136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176">
                  <a:moveTo>
                    <a:pt x="49" y="138"/>
                  </a:moveTo>
                  <a:lnTo>
                    <a:pt x="57" y="176"/>
                  </a:lnTo>
                  <a:lnTo>
                    <a:pt x="82" y="152"/>
                  </a:lnTo>
                  <a:lnTo>
                    <a:pt x="49" y="138"/>
                  </a:lnTo>
                  <a:moveTo>
                    <a:pt x="136" y="0"/>
                  </a:moveTo>
                  <a:lnTo>
                    <a:pt x="0" y="100"/>
                  </a:lnTo>
                  <a:lnTo>
                    <a:pt x="52" y="123"/>
                  </a:lnTo>
                  <a:lnTo>
                    <a:pt x="123" y="23"/>
                  </a:lnTo>
                  <a:lnTo>
                    <a:pt x="75" y="133"/>
                  </a:lnTo>
                  <a:lnTo>
                    <a:pt x="133" y="160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1" name="Freeform 97"/>
            <p:cNvSpPr>
              <a:spLocks noEditPoints="1"/>
            </p:cNvSpPr>
            <p:nvPr/>
          </p:nvSpPr>
          <p:spPr bwMode="auto">
            <a:xfrm>
              <a:off x="11429648" y="4274502"/>
              <a:ext cx="154652" cy="154652"/>
            </a:xfrm>
            <a:custGeom>
              <a:avLst/>
              <a:gdLst>
                <a:gd name="T0" fmla="*/ 46 w 93"/>
                <a:gd name="T1" fmla="*/ 76 h 93"/>
                <a:gd name="T2" fmla="*/ 17 w 93"/>
                <a:gd name="T3" fmla="*/ 47 h 93"/>
                <a:gd name="T4" fmla="*/ 46 w 93"/>
                <a:gd name="T5" fmla="*/ 17 h 93"/>
                <a:gd name="T6" fmla="*/ 46 w 93"/>
                <a:gd name="T7" fmla="*/ 17 h 93"/>
                <a:gd name="T8" fmla="*/ 76 w 93"/>
                <a:gd name="T9" fmla="*/ 46 h 93"/>
                <a:gd name="T10" fmla="*/ 47 w 93"/>
                <a:gd name="T11" fmla="*/ 76 h 93"/>
                <a:gd name="T12" fmla="*/ 46 w 93"/>
                <a:gd name="T13" fmla="*/ 76 h 93"/>
                <a:gd name="T14" fmla="*/ 53 w 93"/>
                <a:gd name="T15" fmla="*/ 0 h 93"/>
                <a:gd name="T16" fmla="*/ 38 w 93"/>
                <a:gd name="T17" fmla="*/ 1 h 93"/>
                <a:gd name="T18" fmla="*/ 38 w 93"/>
                <a:gd name="T19" fmla="*/ 8 h 93"/>
                <a:gd name="T20" fmla="*/ 23 w 93"/>
                <a:gd name="T21" fmla="*/ 14 h 93"/>
                <a:gd name="T22" fmla="*/ 18 w 93"/>
                <a:gd name="T23" fmla="*/ 9 h 93"/>
                <a:gd name="T24" fmla="*/ 8 w 93"/>
                <a:gd name="T25" fmla="*/ 20 h 93"/>
                <a:gd name="T26" fmla="*/ 13 w 93"/>
                <a:gd name="T27" fmla="*/ 25 h 93"/>
                <a:gd name="T28" fmla="*/ 7 w 93"/>
                <a:gd name="T29" fmla="*/ 40 h 93"/>
                <a:gd name="T30" fmla="*/ 0 w 93"/>
                <a:gd name="T31" fmla="*/ 40 h 93"/>
                <a:gd name="T32" fmla="*/ 0 w 93"/>
                <a:gd name="T33" fmla="*/ 55 h 93"/>
                <a:gd name="T34" fmla="*/ 7 w 93"/>
                <a:gd name="T35" fmla="*/ 55 h 93"/>
                <a:gd name="T36" fmla="*/ 14 w 93"/>
                <a:gd name="T37" fmla="*/ 70 h 93"/>
                <a:gd name="T38" fmla="*/ 9 w 93"/>
                <a:gd name="T39" fmla="*/ 75 h 93"/>
                <a:gd name="T40" fmla="*/ 19 w 93"/>
                <a:gd name="T41" fmla="*/ 85 h 93"/>
                <a:gd name="T42" fmla="*/ 24 w 93"/>
                <a:gd name="T43" fmla="*/ 80 h 93"/>
                <a:gd name="T44" fmla="*/ 40 w 93"/>
                <a:gd name="T45" fmla="*/ 86 h 93"/>
                <a:gd name="T46" fmla="*/ 40 w 93"/>
                <a:gd name="T47" fmla="*/ 93 h 93"/>
                <a:gd name="T48" fmla="*/ 54 w 93"/>
                <a:gd name="T49" fmla="*/ 93 h 93"/>
                <a:gd name="T50" fmla="*/ 54 w 93"/>
                <a:gd name="T51" fmla="*/ 86 h 93"/>
                <a:gd name="T52" fmla="*/ 69 w 93"/>
                <a:gd name="T53" fmla="*/ 79 h 93"/>
                <a:gd name="T54" fmla="*/ 74 w 93"/>
                <a:gd name="T55" fmla="*/ 84 h 93"/>
                <a:gd name="T56" fmla="*/ 85 w 93"/>
                <a:gd name="T57" fmla="*/ 74 h 93"/>
                <a:gd name="T58" fmla="*/ 80 w 93"/>
                <a:gd name="T59" fmla="*/ 69 h 93"/>
                <a:gd name="T60" fmla="*/ 86 w 93"/>
                <a:gd name="T61" fmla="*/ 54 h 93"/>
                <a:gd name="T62" fmla="*/ 93 w 93"/>
                <a:gd name="T63" fmla="*/ 53 h 93"/>
                <a:gd name="T64" fmla="*/ 92 w 93"/>
                <a:gd name="T65" fmla="*/ 39 h 93"/>
                <a:gd name="T66" fmla="*/ 85 w 93"/>
                <a:gd name="T67" fmla="*/ 39 h 93"/>
                <a:gd name="T68" fmla="*/ 79 w 93"/>
                <a:gd name="T69" fmla="*/ 24 h 93"/>
                <a:gd name="T70" fmla="*/ 84 w 93"/>
                <a:gd name="T71" fmla="*/ 19 h 93"/>
                <a:gd name="T72" fmla="*/ 73 w 93"/>
                <a:gd name="T73" fmla="*/ 9 h 93"/>
                <a:gd name="T74" fmla="*/ 68 w 93"/>
                <a:gd name="T75" fmla="*/ 14 h 93"/>
                <a:gd name="T76" fmla="*/ 53 w 93"/>
                <a:gd name="T77" fmla="*/ 7 h 93"/>
                <a:gd name="T78" fmla="*/ 53 w 93"/>
                <a:gd name="T7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" h="93">
                  <a:moveTo>
                    <a:pt x="46" y="76"/>
                  </a:moveTo>
                  <a:cubicBezTo>
                    <a:pt x="30" y="76"/>
                    <a:pt x="17" y="63"/>
                    <a:pt x="17" y="47"/>
                  </a:cubicBezTo>
                  <a:cubicBezTo>
                    <a:pt x="17" y="31"/>
                    <a:pt x="30" y="18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62" y="17"/>
                    <a:pt x="76" y="30"/>
                    <a:pt x="76" y="46"/>
                  </a:cubicBezTo>
                  <a:cubicBezTo>
                    <a:pt x="76" y="63"/>
                    <a:pt x="63" y="76"/>
                    <a:pt x="47" y="76"/>
                  </a:cubicBezTo>
                  <a:cubicBezTo>
                    <a:pt x="47" y="76"/>
                    <a:pt x="46" y="76"/>
                    <a:pt x="46" y="76"/>
                  </a:cubicBezTo>
                  <a:moveTo>
                    <a:pt x="53" y="0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3" y="9"/>
                    <a:pt x="28" y="11"/>
                    <a:pt x="23" y="1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0" y="29"/>
                    <a:pt x="8" y="34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8" y="60"/>
                    <a:pt x="10" y="65"/>
                    <a:pt x="14" y="70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9" y="83"/>
                    <a:pt x="34" y="85"/>
                    <a:pt x="40" y="86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60" y="85"/>
                    <a:pt x="65" y="83"/>
                    <a:pt x="69" y="7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3" y="64"/>
                    <a:pt x="85" y="59"/>
                    <a:pt x="86" y="54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4" y="33"/>
                    <a:pt x="82" y="28"/>
                    <a:pt x="79" y="24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4" y="10"/>
                    <a:pt x="59" y="8"/>
                    <a:pt x="53" y="7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" name="Freeform 98"/>
            <p:cNvSpPr>
              <a:spLocks noEditPoints="1"/>
            </p:cNvSpPr>
            <p:nvPr/>
          </p:nvSpPr>
          <p:spPr bwMode="auto">
            <a:xfrm>
              <a:off x="11546251" y="4204539"/>
              <a:ext cx="104328" cy="104328"/>
            </a:xfrm>
            <a:custGeom>
              <a:avLst/>
              <a:gdLst>
                <a:gd name="T0" fmla="*/ 32 w 63"/>
                <a:gd name="T1" fmla="*/ 49 h 63"/>
                <a:gd name="T2" fmla="*/ 15 w 63"/>
                <a:gd name="T3" fmla="*/ 39 h 63"/>
                <a:gd name="T4" fmla="*/ 24 w 63"/>
                <a:gd name="T5" fmla="*/ 14 h 63"/>
                <a:gd name="T6" fmla="*/ 31 w 63"/>
                <a:gd name="T7" fmla="*/ 13 h 63"/>
                <a:gd name="T8" fmla="*/ 32 w 63"/>
                <a:gd name="T9" fmla="*/ 13 h 63"/>
                <a:gd name="T10" fmla="*/ 48 w 63"/>
                <a:gd name="T11" fmla="*/ 24 h 63"/>
                <a:gd name="T12" fmla="*/ 39 w 63"/>
                <a:gd name="T13" fmla="*/ 48 h 63"/>
                <a:gd name="T14" fmla="*/ 32 w 63"/>
                <a:gd name="T15" fmla="*/ 49 h 63"/>
                <a:gd name="T16" fmla="*/ 32 w 63"/>
                <a:gd name="T17" fmla="*/ 49 h 63"/>
                <a:gd name="T18" fmla="*/ 37 w 63"/>
                <a:gd name="T19" fmla="*/ 0 h 63"/>
                <a:gd name="T20" fmla="*/ 36 w 63"/>
                <a:gd name="T21" fmla="*/ 4 h 63"/>
                <a:gd name="T22" fmla="*/ 32 w 63"/>
                <a:gd name="T23" fmla="*/ 4 h 63"/>
                <a:gd name="T24" fmla="*/ 26 w 63"/>
                <a:gd name="T25" fmla="*/ 4 h 63"/>
                <a:gd name="T26" fmla="*/ 24 w 63"/>
                <a:gd name="T27" fmla="*/ 0 h 63"/>
                <a:gd name="T28" fmla="*/ 13 w 63"/>
                <a:gd name="T29" fmla="*/ 5 h 63"/>
                <a:gd name="T30" fmla="*/ 15 w 63"/>
                <a:gd name="T31" fmla="*/ 9 h 63"/>
                <a:gd name="T32" fmla="*/ 9 w 63"/>
                <a:gd name="T33" fmla="*/ 16 h 63"/>
                <a:gd name="T34" fmla="*/ 4 w 63"/>
                <a:gd name="T35" fmla="*/ 14 h 63"/>
                <a:gd name="T36" fmla="*/ 0 w 63"/>
                <a:gd name="T37" fmla="*/ 25 h 63"/>
                <a:gd name="T38" fmla="*/ 5 w 63"/>
                <a:gd name="T39" fmla="*/ 27 h 63"/>
                <a:gd name="T40" fmla="*/ 5 w 63"/>
                <a:gd name="T41" fmla="*/ 37 h 63"/>
                <a:gd name="T42" fmla="*/ 0 w 63"/>
                <a:gd name="T43" fmla="*/ 39 h 63"/>
                <a:gd name="T44" fmla="*/ 5 w 63"/>
                <a:gd name="T45" fmla="*/ 49 h 63"/>
                <a:gd name="T46" fmla="*/ 10 w 63"/>
                <a:gd name="T47" fmla="*/ 47 h 63"/>
                <a:gd name="T48" fmla="*/ 16 w 63"/>
                <a:gd name="T49" fmla="*/ 54 h 63"/>
                <a:gd name="T50" fmla="*/ 15 w 63"/>
                <a:gd name="T51" fmla="*/ 58 h 63"/>
                <a:gd name="T52" fmla="*/ 26 w 63"/>
                <a:gd name="T53" fmla="*/ 63 h 63"/>
                <a:gd name="T54" fmla="*/ 27 w 63"/>
                <a:gd name="T55" fmla="*/ 58 h 63"/>
                <a:gd name="T56" fmla="*/ 32 w 63"/>
                <a:gd name="T57" fmla="*/ 58 h 63"/>
                <a:gd name="T58" fmla="*/ 37 w 63"/>
                <a:gd name="T59" fmla="*/ 58 h 63"/>
                <a:gd name="T60" fmla="*/ 39 w 63"/>
                <a:gd name="T61" fmla="*/ 62 h 63"/>
                <a:gd name="T62" fmla="*/ 50 w 63"/>
                <a:gd name="T63" fmla="*/ 58 h 63"/>
                <a:gd name="T64" fmla="*/ 48 w 63"/>
                <a:gd name="T65" fmla="*/ 53 h 63"/>
                <a:gd name="T66" fmla="*/ 54 w 63"/>
                <a:gd name="T67" fmla="*/ 46 h 63"/>
                <a:gd name="T68" fmla="*/ 59 w 63"/>
                <a:gd name="T69" fmla="*/ 48 h 63"/>
                <a:gd name="T70" fmla="*/ 63 w 63"/>
                <a:gd name="T71" fmla="*/ 37 h 63"/>
                <a:gd name="T72" fmla="*/ 59 w 63"/>
                <a:gd name="T73" fmla="*/ 35 h 63"/>
                <a:gd name="T74" fmla="*/ 58 w 63"/>
                <a:gd name="T75" fmla="*/ 26 h 63"/>
                <a:gd name="T76" fmla="*/ 63 w 63"/>
                <a:gd name="T77" fmla="*/ 24 h 63"/>
                <a:gd name="T78" fmla="*/ 58 w 63"/>
                <a:gd name="T79" fmla="*/ 13 h 63"/>
                <a:gd name="T80" fmla="*/ 54 w 63"/>
                <a:gd name="T81" fmla="*/ 15 h 63"/>
                <a:gd name="T82" fmla="*/ 47 w 63"/>
                <a:gd name="T83" fmla="*/ 8 h 63"/>
                <a:gd name="T84" fmla="*/ 48 w 63"/>
                <a:gd name="T85" fmla="*/ 4 h 63"/>
                <a:gd name="T86" fmla="*/ 37 w 63"/>
                <a:gd name="T8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" h="63">
                  <a:moveTo>
                    <a:pt x="32" y="49"/>
                  </a:moveTo>
                  <a:cubicBezTo>
                    <a:pt x="24" y="49"/>
                    <a:pt x="18" y="45"/>
                    <a:pt x="15" y="39"/>
                  </a:cubicBezTo>
                  <a:cubicBezTo>
                    <a:pt x="11" y="29"/>
                    <a:pt x="15" y="19"/>
                    <a:pt x="24" y="14"/>
                  </a:cubicBezTo>
                  <a:cubicBezTo>
                    <a:pt x="26" y="13"/>
                    <a:pt x="29" y="13"/>
                    <a:pt x="31" y="13"/>
                  </a:cubicBezTo>
                  <a:cubicBezTo>
                    <a:pt x="31" y="13"/>
                    <a:pt x="31" y="13"/>
                    <a:pt x="32" y="13"/>
                  </a:cubicBezTo>
                  <a:cubicBezTo>
                    <a:pt x="39" y="13"/>
                    <a:pt x="45" y="17"/>
                    <a:pt x="48" y="24"/>
                  </a:cubicBezTo>
                  <a:cubicBezTo>
                    <a:pt x="52" y="33"/>
                    <a:pt x="48" y="44"/>
                    <a:pt x="39" y="48"/>
                  </a:cubicBezTo>
                  <a:cubicBezTo>
                    <a:pt x="37" y="49"/>
                    <a:pt x="34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moveTo>
                    <a:pt x="37" y="0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0" y="4"/>
                    <a:pt x="28" y="4"/>
                    <a:pt x="26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11"/>
                    <a:pt x="11" y="13"/>
                    <a:pt x="9" y="1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30"/>
                    <a:pt x="4" y="33"/>
                    <a:pt x="5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50"/>
                    <a:pt x="14" y="52"/>
                    <a:pt x="16" y="54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8"/>
                    <a:pt x="30" y="58"/>
                    <a:pt x="32" y="58"/>
                  </a:cubicBezTo>
                  <a:cubicBezTo>
                    <a:pt x="33" y="58"/>
                    <a:pt x="35" y="58"/>
                    <a:pt x="37" y="5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50" y="51"/>
                    <a:pt x="53" y="49"/>
                    <a:pt x="54" y="46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29"/>
                    <a:pt x="58" y="26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2" y="12"/>
                    <a:pt x="49" y="10"/>
                    <a:pt x="47" y="8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3" name="Freeform 99"/>
            <p:cNvSpPr>
              <a:spLocks/>
            </p:cNvSpPr>
            <p:nvPr/>
          </p:nvSpPr>
          <p:spPr bwMode="auto">
            <a:xfrm>
              <a:off x="9108649" y="4450018"/>
              <a:ext cx="144832" cy="120284"/>
            </a:xfrm>
            <a:custGeom>
              <a:avLst/>
              <a:gdLst>
                <a:gd name="T0" fmla="*/ 97 w 118"/>
                <a:gd name="T1" fmla="*/ 0 h 98"/>
                <a:gd name="T2" fmla="*/ 42 w 118"/>
                <a:gd name="T3" fmla="*/ 56 h 98"/>
                <a:gd name="T4" fmla="*/ 22 w 118"/>
                <a:gd name="T5" fmla="*/ 34 h 98"/>
                <a:gd name="T6" fmla="*/ 0 w 118"/>
                <a:gd name="T7" fmla="*/ 56 h 98"/>
                <a:gd name="T8" fmla="*/ 21 w 118"/>
                <a:gd name="T9" fmla="*/ 76 h 98"/>
                <a:gd name="T10" fmla="*/ 42 w 118"/>
                <a:gd name="T11" fmla="*/ 98 h 98"/>
                <a:gd name="T12" fmla="*/ 64 w 118"/>
                <a:gd name="T13" fmla="*/ 76 h 98"/>
                <a:gd name="T14" fmla="*/ 118 w 118"/>
                <a:gd name="T15" fmla="*/ 22 h 98"/>
                <a:gd name="T16" fmla="*/ 97 w 118"/>
                <a:gd name="T1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98">
                  <a:moveTo>
                    <a:pt x="97" y="0"/>
                  </a:moveTo>
                  <a:lnTo>
                    <a:pt x="42" y="56"/>
                  </a:lnTo>
                  <a:lnTo>
                    <a:pt x="22" y="34"/>
                  </a:lnTo>
                  <a:lnTo>
                    <a:pt x="0" y="56"/>
                  </a:lnTo>
                  <a:lnTo>
                    <a:pt x="21" y="76"/>
                  </a:lnTo>
                  <a:lnTo>
                    <a:pt x="42" y="98"/>
                  </a:lnTo>
                  <a:lnTo>
                    <a:pt x="64" y="76"/>
                  </a:lnTo>
                  <a:lnTo>
                    <a:pt x="118" y="2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4" name="Freeform 100"/>
            <p:cNvSpPr>
              <a:spLocks/>
            </p:cNvSpPr>
            <p:nvPr/>
          </p:nvSpPr>
          <p:spPr bwMode="auto">
            <a:xfrm>
              <a:off x="9108649" y="4450018"/>
              <a:ext cx="144832" cy="120284"/>
            </a:xfrm>
            <a:custGeom>
              <a:avLst/>
              <a:gdLst>
                <a:gd name="T0" fmla="*/ 97 w 118"/>
                <a:gd name="T1" fmla="*/ 0 h 98"/>
                <a:gd name="T2" fmla="*/ 42 w 118"/>
                <a:gd name="T3" fmla="*/ 56 h 98"/>
                <a:gd name="T4" fmla="*/ 22 w 118"/>
                <a:gd name="T5" fmla="*/ 34 h 98"/>
                <a:gd name="T6" fmla="*/ 0 w 118"/>
                <a:gd name="T7" fmla="*/ 56 h 98"/>
                <a:gd name="T8" fmla="*/ 21 w 118"/>
                <a:gd name="T9" fmla="*/ 76 h 98"/>
                <a:gd name="T10" fmla="*/ 42 w 118"/>
                <a:gd name="T11" fmla="*/ 98 h 98"/>
                <a:gd name="T12" fmla="*/ 64 w 118"/>
                <a:gd name="T13" fmla="*/ 76 h 98"/>
                <a:gd name="T14" fmla="*/ 118 w 118"/>
                <a:gd name="T15" fmla="*/ 22 h 98"/>
                <a:gd name="T16" fmla="*/ 97 w 118"/>
                <a:gd name="T1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98">
                  <a:moveTo>
                    <a:pt x="97" y="0"/>
                  </a:moveTo>
                  <a:lnTo>
                    <a:pt x="42" y="56"/>
                  </a:lnTo>
                  <a:lnTo>
                    <a:pt x="22" y="34"/>
                  </a:lnTo>
                  <a:lnTo>
                    <a:pt x="0" y="56"/>
                  </a:lnTo>
                  <a:lnTo>
                    <a:pt x="21" y="76"/>
                  </a:lnTo>
                  <a:lnTo>
                    <a:pt x="42" y="98"/>
                  </a:lnTo>
                  <a:lnTo>
                    <a:pt x="64" y="76"/>
                  </a:lnTo>
                  <a:lnTo>
                    <a:pt x="118" y="22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5" name="Freeform 101"/>
            <p:cNvSpPr>
              <a:spLocks noEditPoints="1"/>
            </p:cNvSpPr>
            <p:nvPr/>
          </p:nvSpPr>
          <p:spPr bwMode="auto">
            <a:xfrm>
              <a:off x="8784617" y="4461065"/>
              <a:ext cx="173062" cy="152196"/>
            </a:xfrm>
            <a:custGeom>
              <a:avLst/>
              <a:gdLst>
                <a:gd name="T0" fmla="*/ 21 w 104"/>
                <a:gd name="T1" fmla="*/ 49 h 92"/>
                <a:gd name="T2" fmla="*/ 18 w 104"/>
                <a:gd name="T3" fmla="*/ 46 h 92"/>
                <a:gd name="T4" fmla="*/ 21 w 104"/>
                <a:gd name="T5" fmla="*/ 43 h 92"/>
                <a:gd name="T6" fmla="*/ 46 w 104"/>
                <a:gd name="T7" fmla="*/ 43 h 92"/>
                <a:gd name="T8" fmla="*/ 49 w 104"/>
                <a:gd name="T9" fmla="*/ 46 h 92"/>
                <a:gd name="T10" fmla="*/ 46 w 104"/>
                <a:gd name="T11" fmla="*/ 49 h 92"/>
                <a:gd name="T12" fmla="*/ 21 w 104"/>
                <a:gd name="T13" fmla="*/ 49 h 92"/>
                <a:gd name="T14" fmla="*/ 21 w 104"/>
                <a:gd name="T15" fmla="*/ 37 h 92"/>
                <a:gd name="T16" fmla="*/ 18 w 104"/>
                <a:gd name="T17" fmla="*/ 34 h 92"/>
                <a:gd name="T18" fmla="*/ 21 w 104"/>
                <a:gd name="T19" fmla="*/ 31 h 92"/>
                <a:gd name="T20" fmla="*/ 83 w 104"/>
                <a:gd name="T21" fmla="*/ 31 h 92"/>
                <a:gd name="T22" fmla="*/ 86 w 104"/>
                <a:gd name="T23" fmla="*/ 34 h 92"/>
                <a:gd name="T24" fmla="*/ 83 w 104"/>
                <a:gd name="T25" fmla="*/ 37 h 92"/>
                <a:gd name="T26" fmla="*/ 21 w 104"/>
                <a:gd name="T27" fmla="*/ 37 h 92"/>
                <a:gd name="T28" fmla="*/ 21 w 104"/>
                <a:gd name="T29" fmla="*/ 25 h 92"/>
                <a:gd name="T30" fmla="*/ 18 w 104"/>
                <a:gd name="T31" fmla="*/ 22 h 92"/>
                <a:gd name="T32" fmla="*/ 21 w 104"/>
                <a:gd name="T33" fmla="*/ 19 h 92"/>
                <a:gd name="T34" fmla="*/ 70 w 104"/>
                <a:gd name="T35" fmla="*/ 19 h 92"/>
                <a:gd name="T36" fmla="*/ 73 w 104"/>
                <a:gd name="T37" fmla="*/ 22 h 92"/>
                <a:gd name="T38" fmla="*/ 70 w 104"/>
                <a:gd name="T39" fmla="*/ 25 h 92"/>
                <a:gd name="T40" fmla="*/ 21 w 104"/>
                <a:gd name="T41" fmla="*/ 25 h 92"/>
                <a:gd name="T42" fmla="*/ 92 w 104"/>
                <a:gd name="T43" fmla="*/ 0 h 92"/>
                <a:gd name="T44" fmla="*/ 12 w 104"/>
                <a:gd name="T45" fmla="*/ 0 h 92"/>
                <a:gd name="T46" fmla="*/ 0 w 104"/>
                <a:gd name="T47" fmla="*/ 12 h 92"/>
                <a:gd name="T48" fmla="*/ 0 w 104"/>
                <a:gd name="T49" fmla="*/ 55 h 92"/>
                <a:gd name="T50" fmla="*/ 12 w 104"/>
                <a:gd name="T51" fmla="*/ 68 h 92"/>
                <a:gd name="T52" fmla="*/ 18 w 104"/>
                <a:gd name="T53" fmla="*/ 68 h 92"/>
                <a:gd name="T54" fmla="*/ 18 w 104"/>
                <a:gd name="T55" fmla="*/ 89 h 92"/>
                <a:gd name="T56" fmla="*/ 19 w 104"/>
                <a:gd name="T57" fmla="*/ 91 h 92"/>
                <a:gd name="T58" fmla="*/ 21 w 104"/>
                <a:gd name="T59" fmla="*/ 92 h 92"/>
                <a:gd name="T60" fmla="*/ 24 w 104"/>
                <a:gd name="T61" fmla="*/ 91 h 92"/>
                <a:gd name="T62" fmla="*/ 49 w 104"/>
                <a:gd name="T63" fmla="*/ 68 h 92"/>
                <a:gd name="T64" fmla="*/ 92 w 104"/>
                <a:gd name="T65" fmla="*/ 68 h 92"/>
                <a:gd name="T66" fmla="*/ 104 w 104"/>
                <a:gd name="T67" fmla="*/ 55 h 92"/>
                <a:gd name="T68" fmla="*/ 104 w 104"/>
                <a:gd name="T69" fmla="*/ 12 h 92"/>
                <a:gd name="T70" fmla="*/ 92 w 104"/>
                <a:gd name="T7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92">
                  <a:moveTo>
                    <a:pt x="21" y="49"/>
                  </a:moveTo>
                  <a:cubicBezTo>
                    <a:pt x="20" y="49"/>
                    <a:pt x="18" y="48"/>
                    <a:pt x="18" y="46"/>
                  </a:cubicBezTo>
                  <a:cubicBezTo>
                    <a:pt x="18" y="44"/>
                    <a:pt x="20" y="43"/>
                    <a:pt x="21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9" y="44"/>
                    <a:pt x="49" y="46"/>
                  </a:cubicBezTo>
                  <a:cubicBezTo>
                    <a:pt x="49" y="48"/>
                    <a:pt x="48" y="49"/>
                    <a:pt x="46" y="49"/>
                  </a:cubicBezTo>
                  <a:cubicBezTo>
                    <a:pt x="21" y="49"/>
                    <a:pt x="21" y="49"/>
                    <a:pt x="21" y="49"/>
                  </a:cubicBezTo>
                  <a:moveTo>
                    <a:pt x="21" y="37"/>
                  </a:moveTo>
                  <a:cubicBezTo>
                    <a:pt x="20" y="37"/>
                    <a:pt x="18" y="36"/>
                    <a:pt x="18" y="34"/>
                  </a:cubicBezTo>
                  <a:cubicBezTo>
                    <a:pt x="18" y="32"/>
                    <a:pt x="20" y="31"/>
                    <a:pt x="21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4" y="31"/>
                    <a:pt x="86" y="32"/>
                    <a:pt x="86" y="34"/>
                  </a:cubicBezTo>
                  <a:cubicBezTo>
                    <a:pt x="86" y="36"/>
                    <a:pt x="84" y="37"/>
                    <a:pt x="83" y="37"/>
                  </a:cubicBezTo>
                  <a:cubicBezTo>
                    <a:pt x="21" y="37"/>
                    <a:pt x="21" y="37"/>
                    <a:pt x="21" y="37"/>
                  </a:cubicBezTo>
                  <a:moveTo>
                    <a:pt x="21" y="25"/>
                  </a:moveTo>
                  <a:cubicBezTo>
                    <a:pt x="20" y="25"/>
                    <a:pt x="18" y="23"/>
                    <a:pt x="18" y="22"/>
                  </a:cubicBezTo>
                  <a:cubicBezTo>
                    <a:pt x="18" y="20"/>
                    <a:pt x="20" y="19"/>
                    <a:pt x="21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9"/>
                    <a:pt x="73" y="20"/>
                    <a:pt x="73" y="22"/>
                  </a:cubicBezTo>
                  <a:cubicBezTo>
                    <a:pt x="73" y="23"/>
                    <a:pt x="72" y="25"/>
                    <a:pt x="70" y="25"/>
                  </a:cubicBezTo>
                  <a:cubicBezTo>
                    <a:pt x="21" y="25"/>
                    <a:pt x="21" y="25"/>
                    <a:pt x="21" y="25"/>
                  </a:cubicBezTo>
                  <a:moveTo>
                    <a:pt x="9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8"/>
                    <a:pt x="12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0"/>
                    <a:pt x="19" y="91"/>
                    <a:pt x="19" y="91"/>
                  </a:cubicBezTo>
                  <a:cubicBezTo>
                    <a:pt x="20" y="92"/>
                    <a:pt x="21" y="92"/>
                    <a:pt x="21" y="92"/>
                  </a:cubicBezTo>
                  <a:cubicBezTo>
                    <a:pt x="22" y="92"/>
                    <a:pt x="23" y="92"/>
                    <a:pt x="24" y="91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9" y="68"/>
                    <a:pt x="104" y="62"/>
                    <a:pt x="104" y="55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6"/>
                    <a:pt x="99" y="0"/>
                    <a:pt x="92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6" name="Freeform 102"/>
            <p:cNvSpPr>
              <a:spLocks noEditPoints="1"/>
            </p:cNvSpPr>
            <p:nvPr/>
          </p:nvSpPr>
          <p:spPr bwMode="auto">
            <a:xfrm>
              <a:off x="9043597" y="4009384"/>
              <a:ext cx="128876" cy="181654"/>
            </a:xfrm>
            <a:custGeom>
              <a:avLst/>
              <a:gdLst>
                <a:gd name="T0" fmla="*/ 38 w 77"/>
                <a:gd name="T1" fmla="*/ 45 h 109"/>
                <a:gd name="T2" fmla="*/ 26 w 77"/>
                <a:gd name="T3" fmla="*/ 33 h 109"/>
                <a:gd name="T4" fmla="*/ 38 w 77"/>
                <a:gd name="T5" fmla="*/ 21 h 109"/>
                <a:gd name="T6" fmla="*/ 50 w 77"/>
                <a:gd name="T7" fmla="*/ 33 h 109"/>
                <a:gd name="T8" fmla="*/ 38 w 77"/>
                <a:gd name="T9" fmla="*/ 45 h 109"/>
                <a:gd name="T10" fmla="*/ 38 w 77"/>
                <a:gd name="T11" fmla="*/ 0 h 109"/>
                <a:gd name="T12" fmla="*/ 0 w 77"/>
                <a:gd name="T13" fmla="*/ 39 h 109"/>
                <a:gd name="T14" fmla="*/ 38 w 77"/>
                <a:gd name="T15" fmla="*/ 109 h 109"/>
                <a:gd name="T16" fmla="*/ 77 w 77"/>
                <a:gd name="T17" fmla="*/ 39 h 109"/>
                <a:gd name="T18" fmla="*/ 38 w 77"/>
                <a:gd name="T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109">
                  <a:moveTo>
                    <a:pt x="38" y="45"/>
                  </a:moveTo>
                  <a:cubicBezTo>
                    <a:pt x="32" y="45"/>
                    <a:pt x="26" y="40"/>
                    <a:pt x="26" y="33"/>
                  </a:cubicBezTo>
                  <a:cubicBezTo>
                    <a:pt x="26" y="26"/>
                    <a:pt x="32" y="21"/>
                    <a:pt x="38" y="21"/>
                  </a:cubicBezTo>
                  <a:cubicBezTo>
                    <a:pt x="45" y="21"/>
                    <a:pt x="50" y="26"/>
                    <a:pt x="50" y="33"/>
                  </a:cubicBezTo>
                  <a:cubicBezTo>
                    <a:pt x="50" y="40"/>
                    <a:pt x="45" y="45"/>
                    <a:pt x="38" y="45"/>
                  </a:cubicBezTo>
                  <a:moveTo>
                    <a:pt x="38" y="0"/>
                  </a:moveTo>
                  <a:cubicBezTo>
                    <a:pt x="17" y="0"/>
                    <a:pt x="0" y="18"/>
                    <a:pt x="0" y="39"/>
                  </a:cubicBezTo>
                  <a:cubicBezTo>
                    <a:pt x="0" y="60"/>
                    <a:pt x="38" y="109"/>
                    <a:pt x="38" y="109"/>
                  </a:cubicBezTo>
                  <a:cubicBezTo>
                    <a:pt x="38" y="109"/>
                    <a:pt x="77" y="60"/>
                    <a:pt x="77" y="39"/>
                  </a:cubicBezTo>
                  <a:cubicBezTo>
                    <a:pt x="77" y="18"/>
                    <a:pt x="59" y="0"/>
                    <a:pt x="38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7" name="Rectangle 103"/>
            <p:cNvSpPr>
              <a:spLocks noChangeArrowheads="1"/>
            </p:cNvSpPr>
            <p:nvPr/>
          </p:nvSpPr>
          <p:spPr bwMode="auto">
            <a:xfrm>
              <a:off x="10647799" y="4668494"/>
              <a:ext cx="23320" cy="982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8" name="Rectangle 104"/>
            <p:cNvSpPr>
              <a:spLocks noChangeArrowheads="1"/>
            </p:cNvSpPr>
            <p:nvPr/>
          </p:nvSpPr>
          <p:spPr bwMode="auto">
            <a:xfrm>
              <a:off x="10647799" y="4668494"/>
              <a:ext cx="23320" cy="9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9" name="Freeform 105"/>
            <p:cNvSpPr>
              <a:spLocks noEditPoints="1"/>
            </p:cNvSpPr>
            <p:nvPr/>
          </p:nvSpPr>
          <p:spPr bwMode="auto">
            <a:xfrm>
              <a:off x="10561882" y="4681995"/>
              <a:ext cx="125194" cy="92055"/>
            </a:xfrm>
            <a:custGeom>
              <a:avLst/>
              <a:gdLst>
                <a:gd name="T0" fmla="*/ 51 w 75"/>
                <a:gd name="T1" fmla="*/ 16 h 55"/>
                <a:gd name="T2" fmla="*/ 51 w 75"/>
                <a:gd name="T3" fmla="*/ 7 h 55"/>
                <a:gd name="T4" fmla="*/ 67 w 75"/>
                <a:gd name="T5" fmla="*/ 7 h 55"/>
                <a:gd name="T6" fmla="*/ 67 w 75"/>
                <a:gd name="T7" fmla="*/ 16 h 55"/>
                <a:gd name="T8" fmla="*/ 51 w 75"/>
                <a:gd name="T9" fmla="*/ 16 h 55"/>
                <a:gd name="T10" fmla="*/ 28 w 75"/>
                <a:gd name="T11" fmla="*/ 49 h 55"/>
                <a:gd name="T12" fmla="*/ 22 w 75"/>
                <a:gd name="T13" fmla="*/ 48 h 55"/>
                <a:gd name="T14" fmla="*/ 17 w 75"/>
                <a:gd name="T15" fmla="*/ 46 h 55"/>
                <a:gd name="T16" fmla="*/ 15 w 75"/>
                <a:gd name="T17" fmla="*/ 45 h 55"/>
                <a:gd name="T18" fmla="*/ 15 w 75"/>
                <a:gd name="T19" fmla="*/ 44 h 55"/>
                <a:gd name="T20" fmla="*/ 13 w 75"/>
                <a:gd name="T21" fmla="*/ 43 h 55"/>
                <a:gd name="T22" fmla="*/ 12 w 75"/>
                <a:gd name="T23" fmla="*/ 42 h 55"/>
                <a:gd name="T24" fmla="*/ 11 w 75"/>
                <a:gd name="T25" fmla="*/ 41 h 55"/>
                <a:gd name="T26" fmla="*/ 10 w 75"/>
                <a:gd name="T27" fmla="*/ 40 h 55"/>
                <a:gd name="T28" fmla="*/ 9 w 75"/>
                <a:gd name="T29" fmla="*/ 38 h 55"/>
                <a:gd name="T30" fmla="*/ 8 w 75"/>
                <a:gd name="T31" fmla="*/ 35 h 55"/>
                <a:gd name="T32" fmla="*/ 7 w 75"/>
                <a:gd name="T33" fmla="*/ 28 h 55"/>
                <a:gd name="T34" fmla="*/ 7 w 75"/>
                <a:gd name="T35" fmla="*/ 25 h 55"/>
                <a:gd name="T36" fmla="*/ 7 w 75"/>
                <a:gd name="T37" fmla="*/ 23 h 55"/>
                <a:gd name="T38" fmla="*/ 8 w 75"/>
                <a:gd name="T39" fmla="*/ 19 h 55"/>
                <a:gd name="T40" fmla="*/ 9 w 75"/>
                <a:gd name="T41" fmla="*/ 18 h 55"/>
                <a:gd name="T42" fmla="*/ 10 w 75"/>
                <a:gd name="T43" fmla="*/ 16 h 55"/>
                <a:gd name="T44" fmla="*/ 12 w 75"/>
                <a:gd name="T45" fmla="*/ 14 h 55"/>
                <a:gd name="T46" fmla="*/ 13 w 75"/>
                <a:gd name="T47" fmla="*/ 13 h 55"/>
                <a:gd name="T48" fmla="*/ 28 w 75"/>
                <a:gd name="T49" fmla="*/ 6 h 55"/>
                <a:gd name="T50" fmla="*/ 44 w 75"/>
                <a:gd name="T51" fmla="*/ 13 h 55"/>
                <a:gd name="T52" fmla="*/ 46 w 75"/>
                <a:gd name="T53" fmla="*/ 16 h 55"/>
                <a:gd name="T54" fmla="*/ 47 w 75"/>
                <a:gd name="T55" fmla="*/ 18 h 55"/>
                <a:gd name="T56" fmla="*/ 48 w 75"/>
                <a:gd name="T57" fmla="*/ 19 h 55"/>
                <a:gd name="T58" fmla="*/ 49 w 75"/>
                <a:gd name="T59" fmla="*/ 23 h 55"/>
                <a:gd name="T60" fmla="*/ 49 w 75"/>
                <a:gd name="T61" fmla="*/ 25 h 55"/>
                <a:gd name="T62" fmla="*/ 49 w 75"/>
                <a:gd name="T63" fmla="*/ 28 h 55"/>
                <a:gd name="T64" fmla="*/ 48 w 75"/>
                <a:gd name="T65" fmla="*/ 35 h 55"/>
                <a:gd name="T66" fmla="*/ 46 w 75"/>
                <a:gd name="T67" fmla="*/ 40 h 55"/>
                <a:gd name="T68" fmla="*/ 44 w 75"/>
                <a:gd name="T69" fmla="*/ 42 h 55"/>
                <a:gd name="T70" fmla="*/ 28 w 75"/>
                <a:gd name="T71" fmla="*/ 49 h 55"/>
                <a:gd name="T72" fmla="*/ 75 w 75"/>
                <a:gd name="T73" fmla="*/ 0 h 55"/>
                <a:gd name="T74" fmla="*/ 0 w 75"/>
                <a:gd name="T75" fmla="*/ 0 h 55"/>
                <a:gd name="T76" fmla="*/ 0 w 75"/>
                <a:gd name="T77" fmla="*/ 55 h 55"/>
                <a:gd name="T78" fmla="*/ 75 w 75"/>
                <a:gd name="T79" fmla="*/ 55 h 55"/>
                <a:gd name="T80" fmla="*/ 75 w 75"/>
                <a:gd name="T8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55">
                  <a:moveTo>
                    <a:pt x="51" y="1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51" y="16"/>
                    <a:pt x="51" y="16"/>
                    <a:pt x="51" y="16"/>
                  </a:cubicBezTo>
                  <a:moveTo>
                    <a:pt x="28" y="49"/>
                  </a:moveTo>
                  <a:cubicBezTo>
                    <a:pt x="26" y="49"/>
                    <a:pt x="24" y="49"/>
                    <a:pt x="22" y="48"/>
                  </a:cubicBezTo>
                  <a:cubicBezTo>
                    <a:pt x="20" y="47"/>
                    <a:pt x="19" y="47"/>
                    <a:pt x="17" y="46"/>
                  </a:cubicBezTo>
                  <a:cubicBezTo>
                    <a:pt x="16" y="45"/>
                    <a:pt x="16" y="45"/>
                    <a:pt x="15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3"/>
                    <a:pt x="13" y="43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8"/>
                    <a:pt x="9" y="38"/>
                  </a:cubicBezTo>
                  <a:cubicBezTo>
                    <a:pt x="9" y="37"/>
                    <a:pt x="8" y="36"/>
                    <a:pt x="8" y="35"/>
                  </a:cubicBezTo>
                  <a:cubicBezTo>
                    <a:pt x="7" y="33"/>
                    <a:pt x="7" y="30"/>
                    <a:pt x="7" y="28"/>
                  </a:cubicBezTo>
                  <a:cubicBezTo>
                    <a:pt x="7" y="27"/>
                    <a:pt x="7" y="26"/>
                    <a:pt x="7" y="25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8" y="22"/>
                    <a:pt x="8" y="21"/>
                    <a:pt x="8" y="19"/>
                  </a:cubicBezTo>
                  <a:cubicBezTo>
                    <a:pt x="9" y="19"/>
                    <a:pt x="9" y="18"/>
                    <a:pt x="9" y="18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1" y="15"/>
                    <a:pt x="11" y="15"/>
                    <a:pt x="12" y="14"/>
                  </a:cubicBezTo>
                  <a:cubicBezTo>
                    <a:pt x="12" y="14"/>
                    <a:pt x="12" y="13"/>
                    <a:pt x="13" y="13"/>
                  </a:cubicBezTo>
                  <a:cubicBezTo>
                    <a:pt x="17" y="9"/>
                    <a:pt x="22" y="6"/>
                    <a:pt x="28" y="6"/>
                  </a:cubicBezTo>
                  <a:cubicBezTo>
                    <a:pt x="34" y="6"/>
                    <a:pt x="40" y="9"/>
                    <a:pt x="44" y="13"/>
                  </a:cubicBezTo>
                  <a:cubicBezTo>
                    <a:pt x="44" y="14"/>
                    <a:pt x="45" y="15"/>
                    <a:pt x="46" y="16"/>
                  </a:cubicBezTo>
                  <a:cubicBezTo>
                    <a:pt x="46" y="16"/>
                    <a:pt x="46" y="17"/>
                    <a:pt x="47" y="18"/>
                  </a:cubicBezTo>
                  <a:cubicBezTo>
                    <a:pt x="47" y="18"/>
                    <a:pt x="47" y="19"/>
                    <a:pt x="48" y="19"/>
                  </a:cubicBezTo>
                  <a:cubicBezTo>
                    <a:pt x="48" y="21"/>
                    <a:pt x="49" y="22"/>
                    <a:pt x="49" y="23"/>
                  </a:cubicBezTo>
                  <a:cubicBezTo>
                    <a:pt x="49" y="24"/>
                    <a:pt x="49" y="25"/>
                    <a:pt x="49" y="25"/>
                  </a:cubicBezTo>
                  <a:cubicBezTo>
                    <a:pt x="49" y="26"/>
                    <a:pt x="49" y="27"/>
                    <a:pt x="49" y="28"/>
                  </a:cubicBezTo>
                  <a:cubicBezTo>
                    <a:pt x="49" y="30"/>
                    <a:pt x="49" y="33"/>
                    <a:pt x="48" y="35"/>
                  </a:cubicBezTo>
                  <a:cubicBezTo>
                    <a:pt x="47" y="37"/>
                    <a:pt x="47" y="38"/>
                    <a:pt x="46" y="40"/>
                  </a:cubicBezTo>
                  <a:cubicBezTo>
                    <a:pt x="45" y="40"/>
                    <a:pt x="44" y="41"/>
                    <a:pt x="44" y="42"/>
                  </a:cubicBezTo>
                  <a:cubicBezTo>
                    <a:pt x="40" y="46"/>
                    <a:pt x="34" y="49"/>
                    <a:pt x="28" y="49"/>
                  </a:cubicBezTo>
                  <a:moveTo>
                    <a:pt x="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0" name="Oval 106"/>
            <p:cNvSpPr>
              <a:spLocks noChangeArrowheads="1"/>
            </p:cNvSpPr>
            <p:nvPr/>
          </p:nvSpPr>
          <p:spPr bwMode="auto">
            <a:xfrm>
              <a:off x="10582747" y="4701634"/>
              <a:ext cx="50323" cy="51551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1" name="Freeform 107"/>
            <p:cNvSpPr>
              <a:spLocks noEditPoints="1"/>
            </p:cNvSpPr>
            <p:nvPr/>
          </p:nvSpPr>
          <p:spPr bwMode="auto">
            <a:xfrm>
              <a:off x="8558777" y="4067071"/>
              <a:ext cx="217249" cy="109238"/>
            </a:xfrm>
            <a:custGeom>
              <a:avLst/>
              <a:gdLst>
                <a:gd name="T0" fmla="*/ 107 w 130"/>
                <a:gd name="T1" fmla="*/ 36 h 65"/>
                <a:gd name="T2" fmla="*/ 103 w 130"/>
                <a:gd name="T3" fmla="*/ 36 h 65"/>
                <a:gd name="T4" fmla="*/ 109 w 130"/>
                <a:gd name="T5" fmla="*/ 11 h 65"/>
                <a:gd name="T6" fmla="*/ 109 w 130"/>
                <a:gd name="T7" fmla="*/ 11 h 65"/>
                <a:gd name="T8" fmla="*/ 120 w 130"/>
                <a:gd name="T9" fmla="*/ 23 h 65"/>
                <a:gd name="T10" fmla="*/ 107 w 130"/>
                <a:gd name="T11" fmla="*/ 36 h 65"/>
                <a:gd name="T12" fmla="*/ 108 w 130"/>
                <a:gd name="T13" fmla="*/ 0 h 65"/>
                <a:gd name="T14" fmla="*/ 0 w 130"/>
                <a:gd name="T15" fmla="*/ 0 h 65"/>
                <a:gd name="T16" fmla="*/ 0 w 130"/>
                <a:gd name="T17" fmla="*/ 11 h 65"/>
                <a:gd name="T18" fmla="*/ 54 w 130"/>
                <a:gd name="T19" fmla="*/ 65 h 65"/>
                <a:gd name="T20" fmla="*/ 97 w 130"/>
                <a:gd name="T21" fmla="*/ 44 h 65"/>
                <a:gd name="T22" fmla="*/ 107 w 130"/>
                <a:gd name="T23" fmla="*/ 47 h 65"/>
                <a:gd name="T24" fmla="*/ 130 w 130"/>
                <a:gd name="T25" fmla="*/ 23 h 65"/>
                <a:gd name="T26" fmla="*/ 108 w 130"/>
                <a:gd name="T27" fmla="*/ 0 h 65"/>
                <a:gd name="T28" fmla="*/ 108 w 130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07" y="36"/>
                  </a:moveTo>
                  <a:cubicBezTo>
                    <a:pt x="105" y="36"/>
                    <a:pt x="104" y="36"/>
                    <a:pt x="103" y="36"/>
                  </a:cubicBezTo>
                  <a:cubicBezTo>
                    <a:pt x="107" y="28"/>
                    <a:pt x="109" y="20"/>
                    <a:pt x="109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5" y="11"/>
                    <a:pt x="120" y="17"/>
                    <a:pt x="120" y="23"/>
                  </a:cubicBezTo>
                  <a:cubicBezTo>
                    <a:pt x="120" y="31"/>
                    <a:pt x="114" y="36"/>
                    <a:pt x="107" y="36"/>
                  </a:cubicBezTo>
                  <a:moveTo>
                    <a:pt x="1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7"/>
                    <a:pt x="0" y="11"/>
                  </a:cubicBezTo>
                  <a:cubicBezTo>
                    <a:pt x="0" y="41"/>
                    <a:pt x="24" y="65"/>
                    <a:pt x="54" y="65"/>
                  </a:cubicBezTo>
                  <a:cubicBezTo>
                    <a:pt x="72" y="65"/>
                    <a:pt x="87" y="57"/>
                    <a:pt x="97" y="44"/>
                  </a:cubicBezTo>
                  <a:cubicBezTo>
                    <a:pt x="100" y="46"/>
                    <a:pt x="103" y="47"/>
                    <a:pt x="107" y="47"/>
                  </a:cubicBezTo>
                  <a:cubicBezTo>
                    <a:pt x="120" y="47"/>
                    <a:pt x="130" y="36"/>
                    <a:pt x="130" y="23"/>
                  </a:cubicBezTo>
                  <a:cubicBezTo>
                    <a:pt x="130" y="11"/>
                    <a:pt x="120" y="1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2" name="Freeform 108"/>
            <p:cNvSpPr>
              <a:spLocks/>
            </p:cNvSpPr>
            <p:nvPr/>
          </p:nvSpPr>
          <p:spPr bwMode="auto">
            <a:xfrm>
              <a:off x="8602963" y="3977472"/>
              <a:ext cx="36822" cy="82235"/>
            </a:xfrm>
            <a:custGeom>
              <a:avLst/>
              <a:gdLst>
                <a:gd name="T0" fmla="*/ 11 w 22"/>
                <a:gd name="T1" fmla="*/ 0 h 49"/>
                <a:gd name="T2" fmla="*/ 8 w 22"/>
                <a:gd name="T3" fmla="*/ 1 h 49"/>
                <a:gd name="T4" fmla="*/ 3 w 22"/>
                <a:gd name="T5" fmla="*/ 20 h 49"/>
                <a:gd name="T6" fmla="*/ 8 w 22"/>
                <a:gd name="T7" fmla="*/ 38 h 49"/>
                <a:gd name="T8" fmla="*/ 9 w 22"/>
                <a:gd name="T9" fmla="*/ 49 h 49"/>
                <a:gd name="T10" fmla="*/ 11 w 22"/>
                <a:gd name="T11" fmla="*/ 48 h 49"/>
                <a:gd name="T12" fmla="*/ 20 w 22"/>
                <a:gd name="T13" fmla="*/ 30 h 49"/>
                <a:gd name="T14" fmla="*/ 14 w 22"/>
                <a:gd name="T15" fmla="*/ 19 h 49"/>
                <a:gd name="T16" fmla="*/ 14 w 22"/>
                <a:gd name="T17" fmla="*/ 10 h 49"/>
                <a:gd name="T18" fmla="*/ 11 w 22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9"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2" y="5"/>
                    <a:pt x="0" y="13"/>
                    <a:pt x="3" y="20"/>
                  </a:cubicBezTo>
                  <a:cubicBezTo>
                    <a:pt x="4" y="22"/>
                    <a:pt x="13" y="36"/>
                    <a:pt x="8" y="38"/>
                  </a:cubicBezTo>
                  <a:cubicBezTo>
                    <a:pt x="2" y="40"/>
                    <a:pt x="4" y="49"/>
                    <a:pt x="9" y="49"/>
                  </a:cubicBezTo>
                  <a:cubicBezTo>
                    <a:pt x="10" y="49"/>
                    <a:pt x="10" y="49"/>
                    <a:pt x="11" y="48"/>
                  </a:cubicBezTo>
                  <a:cubicBezTo>
                    <a:pt x="19" y="46"/>
                    <a:pt x="22" y="38"/>
                    <a:pt x="20" y="30"/>
                  </a:cubicBezTo>
                  <a:cubicBezTo>
                    <a:pt x="19" y="26"/>
                    <a:pt x="16" y="22"/>
                    <a:pt x="14" y="19"/>
                  </a:cubicBezTo>
                  <a:cubicBezTo>
                    <a:pt x="13" y="17"/>
                    <a:pt x="11" y="12"/>
                    <a:pt x="14" y="10"/>
                  </a:cubicBezTo>
                  <a:cubicBezTo>
                    <a:pt x="19" y="7"/>
                    <a:pt x="16" y="0"/>
                    <a:pt x="1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3" name="Freeform 109"/>
            <p:cNvSpPr>
              <a:spLocks/>
            </p:cNvSpPr>
            <p:nvPr/>
          </p:nvSpPr>
          <p:spPr bwMode="auto">
            <a:xfrm>
              <a:off x="8654513" y="3977472"/>
              <a:ext cx="34367" cy="82235"/>
            </a:xfrm>
            <a:custGeom>
              <a:avLst/>
              <a:gdLst>
                <a:gd name="T0" fmla="*/ 11 w 21"/>
                <a:gd name="T1" fmla="*/ 0 h 49"/>
                <a:gd name="T2" fmla="*/ 8 w 21"/>
                <a:gd name="T3" fmla="*/ 1 h 49"/>
                <a:gd name="T4" fmla="*/ 2 w 21"/>
                <a:gd name="T5" fmla="*/ 20 h 49"/>
                <a:gd name="T6" fmla="*/ 8 w 21"/>
                <a:gd name="T7" fmla="*/ 38 h 49"/>
                <a:gd name="T8" fmla="*/ 9 w 21"/>
                <a:gd name="T9" fmla="*/ 49 h 49"/>
                <a:gd name="T10" fmla="*/ 11 w 21"/>
                <a:gd name="T11" fmla="*/ 48 h 49"/>
                <a:gd name="T12" fmla="*/ 19 w 21"/>
                <a:gd name="T13" fmla="*/ 30 h 49"/>
                <a:gd name="T14" fmla="*/ 14 w 21"/>
                <a:gd name="T15" fmla="*/ 19 h 49"/>
                <a:gd name="T16" fmla="*/ 14 w 21"/>
                <a:gd name="T17" fmla="*/ 10 h 49"/>
                <a:gd name="T18" fmla="*/ 11 w 21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49">
                  <a:moveTo>
                    <a:pt x="11" y="0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2" y="5"/>
                    <a:pt x="0" y="13"/>
                    <a:pt x="2" y="20"/>
                  </a:cubicBezTo>
                  <a:cubicBezTo>
                    <a:pt x="3" y="22"/>
                    <a:pt x="13" y="36"/>
                    <a:pt x="8" y="38"/>
                  </a:cubicBezTo>
                  <a:cubicBezTo>
                    <a:pt x="1" y="40"/>
                    <a:pt x="3" y="49"/>
                    <a:pt x="9" y="49"/>
                  </a:cubicBezTo>
                  <a:cubicBezTo>
                    <a:pt x="9" y="49"/>
                    <a:pt x="10" y="49"/>
                    <a:pt x="11" y="48"/>
                  </a:cubicBezTo>
                  <a:cubicBezTo>
                    <a:pt x="19" y="46"/>
                    <a:pt x="21" y="38"/>
                    <a:pt x="19" y="30"/>
                  </a:cubicBezTo>
                  <a:cubicBezTo>
                    <a:pt x="18" y="26"/>
                    <a:pt x="16" y="22"/>
                    <a:pt x="14" y="19"/>
                  </a:cubicBezTo>
                  <a:cubicBezTo>
                    <a:pt x="13" y="17"/>
                    <a:pt x="11" y="12"/>
                    <a:pt x="14" y="10"/>
                  </a:cubicBezTo>
                  <a:cubicBezTo>
                    <a:pt x="19" y="7"/>
                    <a:pt x="16" y="0"/>
                    <a:pt x="1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4" name="Freeform 110"/>
            <p:cNvSpPr>
              <a:spLocks noEditPoints="1"/>
            </p:cNvSpPr>
            <p:nvPr/>
          </p:nvSpPr>
          <p:spPr bwMode="auto">
            <a:xfrm>
              <a:off x="11173123" y="4510161"/>
              <a:ext cx="191473" cy="162016"/>
            </a:xfrm>
            <a:custGeom>
              <a:avLst/>
              <a:gdLst>
                <a:gd name="T0" fmla="*/ 65 w 115"/>
                <a:gd name="T1" fmla="*/ 52 h 97"/>
                <a:gd name="T2" fmla="*/ 51 w 115"/>
                <a:gd name="T3" fmla="*/ 52 h 97"/>
                <a:gd name="T4" fmla="*/ 30 w 115"/>
                <a:gd name="T5" fmla="*/ 74 h 97"/>
                <a:gd name="T6" fmla="*/ 30 w 115"/>
                <a:gd name="T7" fmla="*/ 91 h 97"/>
                <a:gd name="T8" fmla="*/ 30 w 115"/>
                <a:gd name="T9" fmla="*/ 92 h 97"/>
                <a:gd name="T10" fmla="*/ 31 w 115"/>
                <a:gd name="T11" fmla="*/ 92 h 97"/>
                <a:gd name="T12" fmla="*/ 60 w 115"/>
                <a:gd name="T13" fmla="*/ 97 h 97"/>
                <a:gd name="T14" fmla="*/ 86 w 115"/>
                <a:gd name="T15" fmla="*/ 92 h 97"/>
                <a:gd name="T16" fmla="*/ 87 w 115"/>
                <a:gd name="T17" fmla="*/ 91 h 97"/>
                <a:gd name="T18" fmla="*/ 87 w 115"/>
                <a:gd name="T19" fmla="*/ 91 h 97"/>
                <a:gd name="T20" fmla="*/ 87 w 115"/>
                <a:gd name="T21" fmla="*/ 74 h 97"/>
                <a:gd name="T22" fmla="*/ 65 w 115"/>
                <a:gd name="T23" fmla="*/ 52 h 97"/>
                <a:gd name="T24" fmla="*/ 36 w 115"/>
                <a:gd name="T25" fmla="*/ 35 h 97"/>
                <a:gd name="T26" fmla="*/ 22 w 115"/>
                <a:gd name="T27" fmla="*/ 35 h 97"/>
                <a:gd name="T28" fmla="*/ 0 w 115"/>
                <a:gd name="T29" fmla="*/ 57 h 97"/>
                <a:gd name="T30" fmla="*/ 0 w 115"/>
                <a:gd name="T31" fmla="*/ 74 h 97"/>
                <a:gd name="T32" fmla="*/ 0 w 115"/>
                <a:gd name="T33" fmla="*/ 74 h 97"/>
                <a:gd name="T34" fmla="*/ 1 w 115"/>
                <a:gd name="T35" fmla="*/ 75 h 97"/>
                <a:gd name="T36" fmla="*/ 26 w 115"/>
                <a:gd name="T37" fmla="*/ 79 h 97"/>
                <a:gd name="T38" fmla="*/ 26 w 115"/>
                <a:gd name="T39" fmla="*/ 74 h 97"/>
                <a:gd name="T40" fmla="*/ 44 w 115"/>
                <a:gd name="T41" fmla="*/ 49 h 97"/>
                <a:gd name="T42" fmla="*/ 38 w 115"/>
                <a:gd name="T43" fmla="*/ 35 h 97"/>
                <a:gd name="T44" fmla="*/ 36 w 115"/>
                <a:gd name="T45" fmla="*/ 35 h 97"/>
                <a:gd name="T46" fmla="*/ 93 w 115"/>
                <a:gd name="T47" fmla="*/ 35 h 97"/>
                <a:gd name="T48" fmla="*/ 79 w 115"/>
                <a:gd name="T49" fmla="*/ 35 h 97"/>
                <a:gd name="T50" fmla="*/ 73 w 115"/>
                <a:gd name="T51" fmla="*/ 49 h 97"/>
                <a:gd name="T52" fmla="*/ 91 w 115"/>
                <a:gd name="T53" fmla="*/ 74 h 97"/>
                <a:gd name="T54" fmla="*/ 91 w 115"/>
                <a:gd name="T55" fmla="*/ 79 h 97"/>
                <a:gd name="T56" fmla="*/ 114 w 115"/>
                <a:gd name="T57" fmla="*/ 75 h 97"/>
                <a:gd name="T58" fmla="*/ 115 w 115"/>
                <a:gd name="T59" fmla="*/ 74 h 97"/>
                <a:gd name="T60" fmla="*/ 115 w 115"/>
                <a:gd name="T61" fmla="*/ 74 h 97"/>
                <a:gd name="T62" fmla="*/ 115 w 115"/>
                <a:gd name="T63" fmla="*/ 57 h 97"/>
                <a:gd name="T64" fmla="*/ 93 w 115"/>
                <a:gd name="T65" fmla="*/ 35 h 97"/>
                <a:gd name="T66" fmla="*/ 58 w 115"/>
                <a:gd name="T67" fmla="*/ 18 h 97"/>
                <a:gd name="T68" fmla="*/ 42 w 115"/>
                <a:gd name="T69" fmla="*/ 34 h 97"/>
                <a:gd name="T70" fmla="*/ 58 w 115"/>
                <a:gd name="T71" fmla="*/ 51 h 97"/>
                <a:gd name="T72" fmla="*/ 75 w 115"/>
                <a:gd name="T73" fmla="*/ 34 h 97"/>
                <a:gd name="T74" fmla="*/ 58 w 115"/>
                <a:gd name="T75" fmla="*/ 18 h 97"/>
                <a:gd name="T76" fmla="*/ 29 w 115"/>
                <a:gd name="T77" fmla="*/ 0 h 97"/>
                <a:gd name="T78" fmla="*/ 12 w 115"/>
                <a:gd name="T79" fmla="*/ 17 h 97"/>
                <a:gd name="T80" fmla="*/ 29 w 115"/>
                <a:gd name="T81" fmla="*/ 34 h 97"/>
                <a:gd name="T82" fmla="*/ 38 w 115"/>
                <a:gd name="T83" fmla="*/ 31 h 97"/>
                <a:gd name="T84" fmla="*/ 46 w 115"/>
                <a:gd name="T85" fmla="*/ 18 h 97"/>
                <a:gd name="T86" fmla="*/ 46 w 115"/>
                <a:gd name="T87" fmla="*/ 17 h 97"/>
                <a:gd name="T88" fmla="*/ 29 w 115"/>
                <a:gd name="T89" fmla="*/ 0 h 97"/>
                <a:gd name="T90" fmla="*/ 86 w 115"/>
                <a:gd name="T91" fmla="*/ 0 h 97"/>
                <a:gd name="T92" fmla="*/ 69 w 115"/>
                <a:gd name="T93" fmla="*/ 17 h 97"/>
                <a:gd name="T94" fmla="*/ 79 w 115"/>
                <a:gd name="T95" fmla="*/ 32 h 97"/>
                <a:gd name="T96" fmla="*/ 86 w 115"/>
                <a:gd name="T97" fmla="*/ 34 h 97"/>
                <a:gd name="T98" fmla="*/ 103 w 115"/>
                <a:gd name="T99" fmla="*/ 17 h 97"/>
                <a:gd name="T100" fmla="*/ 86 w 115"/>
                <a:gd name="T10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97">
                  <a:moveTo>
                    <a:pt x="65" y="52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39" y="52"/>
                    <a:pt x="30" y="62"/>
                    <a:pt x="30" y="74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42" y="96"/>
                    <a:pt x="52" y="97"/>
                    <a:pt x="60" y="97"/>
                  </a:cubicBezTo>
                  <a:cubicBezTo>
                    <a:pt x="76" y="97"/>
                    <a:pt x="85" y="92"/>
                    <a:pt x="86" y="92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62"/>
                    <a:pt x="77" y="52"/>
                    <a:pt x="65" y="52"/>
                  </a:cubicBezTo>
                  <a:moveTo>
                    <a:pt x="36" y="35"/>
                  </a:moveTo>
                  <a:cubicBezTo>
                    <a:pt x="22" y="35"/>
                    <a:pt x="22" y="35"/>
                    <a:pt x="22" y="35"/>
                  </a:cubicBezTo>
                  <a:cubicBezTo>
                    <a:pt x="10" y="35"/>
                    <a:pt x="0" y="45"/>
                    <a:pt x="0" y="5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0" y="78"/>
                    <a:pt x="19" y="79"/>
                    <a:pt x="26" y="79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62"/>
                    <a:pt x="33" y="53"/>
                    <a:pt x="44" y="49"/>
                  </a:cubicBezTo>
                  <a:cubicBezTo>
                    <a:pt x="40" y="46"/>
                    <a:pt x="38" y="41"/>
                    <a:pt x="38" y="35"/>
                  </a:cubicBezTo>
                  <a:cubicBezTo>
                    <a:pt x="37" y="35"/>
                    <a:pt x="37" y="35"/>
                    <a:pt x="36" y="35"/>
                  </a:cubicBezTo>
                  <a:moveTo>
                    <a:pt x="93" y="35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79" y="41"/>
                    <a:pt x="77" y="46"/>
                    <a:pt x="73" y="49"/>
                  </a:cubicBezTo>
                  <a:cubicBezTo>
                    <a:pt x="83" y="53"/>
                    <a:pt x="91" y="62"/>
                    <a:pt x="91" y="74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105" y="79"/>
                    <a:pt x="113" y="75"/>
                    <a:pt x="114" y="75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45"/>
                    <a:pt x="105" y="35"/>
                    <a:pt x="93" y="35"/>
                  </a:cubicBezTo>
                  <a:moveTo>
                    <a:pt x="58" y="18"/>
                  </a:moveTo>
                  <a:cubicBezTo>
                    <a:pt x="49" y="18"/>
                    <a:pt x="42" y="25"/>
                    <a:pt x="42" y="34"/>
                  </a:cubicBezTo>
                  <a:cubicBezTo>
                    <a:pt x="42" y="44"/>
                    <a:pt x="49" y="51"/>
                    <a:pt x="58" y="51"/>
                  </a:cubicBezTo>
                  <a:cubicBezTo>
                    <a:pt x="68" y="51"/>
                    <a:pt x="75" y="44"/>
                    <a:pt x="75" y="34"/>
                  </a:cubicBezTo>
                  <a:cubicBezTo>
                    <a:pt x="75" y="25"/>
                    <a:pt x="68" y="18"/>
                    <a:pt x="58" y="18"/>
                  </a:cubicBezTo>
                  <a:moveTo>
                    <a:pt x="29" y="0"/>
                  </a:moveTo>
                  <a:cubicBezTo>
                    <a:pt x="20" y="0"/>
                    <a:pt x="12" y="8"/>
                    <a:pt x="12" y="17"/>
                  </a:cubicBezTo>
                  <a:cubicBezTo>
                    <a:pt x="12" y="26"/>
                    <a:pt x="20" y="34"/>
                    <a:pt x="29" y="34"/>
                  </a:cubicBezTo>
                  <a:cubicBezTo>
                    <a:pt x="32" y="34"/>
                    <a:pt x="35" y="33"/>
                    <a:pt x="38" y="31"/>
                  </a:cubicBezTo>
                  <a:cubicBezTo>
                    <a:pt x="39" y="26"/>
                    <a:pt x="41" y="21"/>
                    <a:pt x="46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8"/>
                    <a:pt x="38" y="0"/>
                    <a:pt x="29" y="0"/>
                  </a:cubicBezTo>
                  <a:moveTo>
                    <a:pt x="86" y="0"/>
                  </a:moveTo>
                  <a:cubicBezTo>
                    <a:pt x="77" y="0"/>
                    <a:pt x="70" y="8"/>
                    <a:pt x="69" y="17"/>
                  </a:cubicBezTo>
                  <a:cubicBezTo>
                    <a:pt x="75" y="20"/>
                    <a:pt x="78" y="26"/>
                    <a:pt x="79" y="32"/>
                  </a:cubicBezTo>
                  <a:cubicBezTo>
                    <a:pt x="81" y="33"/>
                    <a:pt x="84" y="34"/>
                    <a:pt x="86" y="34"/>
                  </a:cubicBezTo>
                  <a:cubicBezTo>
                    <a:pt x="96" y="34"/>
                    <a:pt x="103" y="26"/>
                    <a:pt x="103" y="17"/>
                  </a:cubicBezTo>
                  <a:cubicBezTo>
                    <a:pt x="103" y="8"/>
                    <a:pt x="96" y="0"/>
                    <a:pt x="86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5" name="Freeform 111"/>
            <p:cNvSpPr>
              <a:spLocks noEditPoints="1"/>
            </p:cNvSpPr>
            <p:nvPr/>
          </p:nvSpPr>
          <p:spPr bwMode="auto">
            <a:xfrm>
              <a:off x="10752127" y="4496659"/>
              <a:ext cx="182882" cy="17184"/>
            </a:xfrm>
            <a:custGeom>
              <a:avLst/>
              <a:gdLst>
                <a:gd name="T0" fmla="*/ 131 w 149"/>
                <a:gd name="T1" fmla="*/ 8 h 14"/>
                <a:gd name="T2" fmla="*/ 131 w 149"/>
                <a:gd name="T3" fmla="*/ 6 h 14"/>
                <a:gd name="T4" fmla="*/ 143 w 149"/>
                <a:gd name="T5" fmla="*/ 6 h 14"/>
                <a:gd name="T6" fmla="*/ 143 w 149"/>
                <a:gd name="T7" fmla="*/ 8 h 14"/>
                <a:gd name="T8" fmla="*/ 131 w 149"/>
                <a:gd name="T9" fmla="*/ 8 h 14"/>
                <a:gd name="T10" fmla="*/ 149 w 149"/>
                <a:gd name="T11" fmla="*/ 0 h 14"/>
                <a:gd name="T12" fmla="*/ 0 w 149"/>
                <a:gd name="T13" fmla="*/ 0 h 14"/>
                <a:gd name="T14" fmla="*/ 0 w 149"/>
                <a:gd name="T15" fmla="*/ 14 h 14"/>
                <a:gd name="T16" fmla="*/ 149 w 149"/>
                <a:gd name="T17" fmla="*/ 14 h 14"/>
                <a:gd name="T18" fmla="*/ 149 w 149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">
                  <a:moveTo>
                    <a:pt x="131" y="8"/>
                  </a:moveTo>
                  <a:lnTo>
                    <a:pt x="131" y="6"/>
                  </a:lnTo>
                  <a:lnTo>
                    <a:pt x="143" y="6"/>
                  </a:lnTo>
                  <a:lnTo>
                    <a:pt x="143" y="8"/>
                  </a:lnTo>
                  <a:lnTo>
                    <a:pt x="131" y="8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149" y="14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6" name="Freeform 112"/>
            <p:cNvSpPr>
              <a:spLocks noEditPoints="1"/>
            </p:cNvSpPr>
            <p:nvPr/>
          </p:nvSpPr>
          <p:spPr bwMode="auto">
            <a:xfrm>
              <a:off x="10752127" y="4496659"/>
              <a:ext cx="182882" cy="17184"/>
            </a:xfrm>
            <a:custGeom>
              <a:avLst/>
              <a:gdLst>
                <a:gd name="T0" fmla="*/ 131 w 149"/>
                <a:gd name="T1" fmla="*/ 8 h 14"/>
                <a:gd name="T2" fmla="*/ 131 w 149"/>
                <a:gd name="T3" fmla="*/ 6 h 14"/>
                <a:gd name="T4" fmla="*/ 143 w 149"/>
                <a:gd name="T5" fmla="*/ 6 h 14"/>
                <a:gd name="T6" fmla="*/ 143 w 149"/>
                <a:gd name="T7" fmla="*/ 8 h 14"/>
                <a:gd name="T8" fmla="*/ 131 w 149"/>
                <a:gd name="T9" fmla="*/ 8 h 14"/>
                <a:gd name="T10" fmla="*/ 149 w 149"/>
                <a:gd name="T11" fmla="*/ 0 h 14"/>
                <a:gd name="T12" fmla="*/ 0 w 149"/>
                <a:gd name="T13" fmla="*/ 0 h 14"/>
                <a:gd name="T14" fmla="*/ 0 w 149"/>
                <a:gd name="T15" fmla="*/ 14 h 14"/>
                <a:gd name="T16" fmla="*/ 149 w 149"/>
                <a:gd name="T17" fmla="*/ 14 h 14"/>
                <a:gd name="T18" fmla="*/ 149 w 149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">
                  <a:moveTo>
                    <a:pt x="131" y="8"/>
                  </a:moveTo>
                  <a:lnTo>
                    <a:pt x="131" y="6"/>
                  </a:lnTo>
                  <a:lnTo>
                    <a:pt x="143" y="6"/>
                  </a:lnTo>
                  <a:lnTo>
                    <a:pt x="143" y="8"/>
                  </a:lnTo>
                  <a:lnTo>
                    <a:pt x="131" y="8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149" y="14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7" name="Freeform 113"/>
            <p:cNvSpPr>
              <a:spLocks noEditPoints="1"/>
            </p:cNvSpPr>
            <p:nvPr/>
          </p:nvSpPr>
          <p:spPr bwMode="auto">
            <a:xfrm>
              <a:off x="10761947" y="4388649"/>
              <a:ext cx="164470" cy="103101"/>
            </a:xfrm>
            <a:custGeom>
              <a:avLst/>
              <a:gdLst>
                <a:gd name="T0" fmla="*/ 15 w 134"/>
                <a:gd name="T1" fmla="*/ 72 h 84"/>
                <a:gd name="T2" fmla="*/ 15 w 134"/>
                <a:gd name="T3" fmla="*/ 11 h 84"/>
                <a:gd name="T4" fmla="*/ 119 w 134"/>
                <a:gd name="T5" fmla="*/ 11 h 84"/>
                <a:gd name="T6" fmla="*/ 119 w 134"/>
                <a:gd name="T7" fmla="*/ 72 h 84"/>
                <a:gd name="T8" fmla="*/ 15 w 134"/>
                <a:gd name="T9" fmla="*/ 72 h 84"/>
                <a:gd name="T10" fmla="*/ 134 w 134"/>
                <a:gd name="T11" fmla="*/ 0 h 84"/>
                <a:gd name="T12" fmla="*/ 0 w 134"/>
                <a:gd name="T13" fmla="*/ 0 h 84"/>
                <a:gd name="T14" fmla="*/ 0 w 134"/>
                <a:gd name="T15" fmla="*/ 84 h 84"/>
                <a:gd name="T16" fmla="*/ 134 w 134"/>
                <a:gd name="T17" fmla="*/ 84 h 84"/>
                <a:gd name="T18" fmla="*/ 134 w 134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84">
                  <a:moveTo>
                    <a:pt x="15" y="72"/>
                  </a:moveTo>
                  <a:lnTo>
                    <a:pt x="15" y="11"/>
                  </a:lnTo>
                  <a:lnTo>
                    <a:pt x="119" y="11"/>
                  </a:lnTo>
                  <a:lnTo>
                    <a:pt x="119" y="72"/>
                  </a:lnTo>
                  <a:lnTo>
                    <a:pt x="15" y="72"/>
                  </a:lnTo>
                  <a:close/>
                  <a:moveTo>
                    <a:pt x="134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34" y="8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8" name="Freeform 114"/>
            <p:cNvSpPr>
              <a:spLocks noEditPoints="1"/>
            </p:cNvSpPr>
            <p:nvPr/>
          </p:nvSpPr>
          <p:spPr bwMode="auto">
            <a:xfrm>
              <a:off x="10761947" y="4388649"/>
              <a:ext cx="164470" cy="103101"/>
            </a:xfrm>
            <a:custGeom>
              <a:avLst/>
              <a:gdLst>
                <a:gd name="T0" fmla="*/ 15 w 134"/>
                <a:gd name="T1" fmla="*/ 72 h 84"/>
                <a:gd name="T2" fmla="*/ 15 w 134"/>
                <a:gd name="T3" fmla="*/ 11 h 84"/>
                <a:gd name="T4" fmla="*/ 119 w 134"/>
                <a:gd name="T5" fmla="*/ 11 h 84"/>
                <a:gd name="T6" fmla="*/ 119 w 134"/>
                <a:gd name="T7" fmla="*/ 72 h 84"/>
                <a:gd name="T8" fmla="*/ 15 w 134"/>
                <a:gd name="T9" fmla="*/ 72 h 84"/>
                <a:gd name="T10" fmla="*/ 134 w 134"/>
                <a:gd name="T11" fmla="*/ 0 h 84"/>
                <a:gd name="T12" fmla="*/ 0 w 134"/>
                <a:gd name="T13" fmla="*/ 0 h 84"/>
                <a:gd name="T14" fmla="*/ 0 w 134"/>
                <a:gd name="T15" fmla="*/ 84 h 84"/>
                <a:gd name="T16" fmla="*/ 134 w 134"/>
                <a:gd name="T17" fmla="*/ 84 h 84"/>
                <a:gd name="T18" fmla="*/ 134 w 134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84">
                  <a:moveTo>
                    <a:pt x="15" y="72"/>
                  </a:moveTo>
                  <a:lnTo>
                    <a:pt x="15" y="11"/>
                  </a:lnTo>
                  <a:lnTo>
                    <a:pt x="119" y="11"/>
                  </a:lnTo>
                  <a:lnTo>
                    <a:pt x="119" y="72"/>
                  </a:lnTo>
                  <a:lnTo>
                    <a:pt x="15" y="72"/>
                  </a:lnTo>
                  <a:moveTo>
                    <a:pt x="134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34" y="84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9" name="Freeform 115"/>
            <p:cNvSpPr>
              <a:spLocks noEditPoints="1"/>
            </p:cNvSpPr>
            <p:nvPr/>
          </p:nvSpPr>
          <p:spPr bwMode="auto">
            <a:xfrm>
              <a:off x="10473509" y="1908088"/>
              <a:ext cx="182882" cy="17184"/>
            </a:xfrm>
            <a:custGeom>
              <a:avLst/>
              <a:gdLst>
                <a:gd name="T0" fmla="*/ 130 w 149"/>
                <a:gd name="T1" fmla="*/ 8 h 14"/>
                <a:gd name="T2" fmla="*/ 130 w 149"/>
                <a:gd name="T3" fmla="*/ 4 h 14"/>
                <a:gd name="T4" fmla="*/ 142 w 149"/>
                <a:gd name="T5" fmla="*/ 4 h 14"/>
                <a:gd name="T6" fmla="*/ 142 w 149"/>
                <a:gd name="T7" fmla="*/ 8 h 14"/>
                <a:gd name="T8" fmla="*/ 130 w 149"/>
                <a:gd name="T9" fmla="*/ 8 h 14"/>
                <a:gd name="T10" fmla="*/ 149 w 149"/>
                <a:gd name="T11" fmla="*/ 0 h 14"/>
                <a:gd name="T12" fmla="*/ 0 w 149"/>
                <a:gd name="T13" fmla="*/ 0 h 14"/>
                <a:gd name="T14" fmla="*/ 0 w 149"/>
                <a:gd name="T15" fmla="*/ 14 h 14"/>
                <a:gd name="T16" fmla="*/ 149 w 149"/>
                <a:gd name="T17" fmla="*/ 14 h 14"/>
                <a:gd name="T18" fmla="*/ 149 w 149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">
                  <a:moveTo>
                    <a:pt x="130" y="8"/>
                  </a:moveTo>
                  <a:lnTo>
                    <a:pt x="130" y="4"/>
                  </a:lnTo>
                  <a:lnTo>
                    <a:pt x="142" y="4"/>
                  </a:lnTo>
                  <a:lnTo>
                    <a:pt x="142" y="8"/>
                  </a:lnTo>
                  <a:lnTo>
                    <a:pt x="130" y="8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149" y="14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0" name="Freeform 116"/>
            <p:cNvSpPr>
              <a:spLocks noEditPoints="1"/>
            </p:cNvSpPr>
            <p:nvPr/>
          </p:nvSpPr>
          <p:spPr bwMode="auto">
            <a:xfrm>
              <a:off x="10473509" y="1908088"/>
              <a:ext cx="182882" cy="17184"/>
            </a:xfrm>
            <a:custGeom>
              <a:avLst/>
              <a:gdLst>
                <a:gd name="T0" fmla="*/ 130 w 149"/>
                <a:gd name="T1" fmla="*/ 8 h 14"/>
                <a:gd name="T2" fmla="*/ 130 w 149"/>
                <a:gd name="T3" fmla="*/ 4 h 14"/>
                <a:gd name="T4" fmla="*/ 142 w 149"/>
                <a:gd name="T5" fmla="*/ 4 h 14"/>
                <a:gd name="T6" fmla="*/ 142 w 149"/>
                <a:gd name="T7" fmla="*/ 8 h 14"/>
                <a:gd name="T8" fmla="*/ 130 w 149"/>
                <a:gd name="T9" fmla="*/ 8 h 14"/>
                <a:gd name="T10" fmla="*/ 149 w 149"/>
                <a:gd name="T11" fmla="*/ 0 h 14"/>
                <a:gd name="T12" fmla="*/ 0 w 149"/>
                <a:gd name="T13" fmla="*/ 0 h 14"/>
                <a:gd name="T14" fmla="*/ 0 w 149"/>
                <a:gd name="T15" fmla="*/ 14 h 14"/>
                <a:gd name="T16" fmla="*/ 149 w 149"/>
                <a:gd name="T17" fmla="*/ 14 h 14"/>
                <a:gd name="T18" fmla="*/ 149 w 149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4">
                  <a:moveTo>
                    <a:pt x="130" y="8"/>
                  </a:moveTo>
                  <a:lnTo>
                    <a:pt x="130" y="4"/>
                  </a:lnTo>
                  <a:lnTo>
                    <a:pt x="142" y="4"/>
                  </a:lnTo>
                  <a:lnTo>
                    <a:pt x="142" y="8"/>
                  </a:lnTo>
                  <a:lnTo>
                    <a:pt x="130" y="8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149" y="14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1" name="Freeform 117"/>
            <p:cNvSpPr>
              <a:spLocks noEditPoints="1"/>
            </p:cNvSpPr>
            <p:nvPr/>
          </p:nvSpPr>
          <p:spPr bwMode="auto">
            <a:xfrm>
              <a:off x="10482101" y="1798851"/>
              <a:ext cx="165698" cy="103101"/>
            </a:xfrm>
            <a:custGeom>
              <a:avLst/>
              <a:gdLst>
                <a:gd name="T0" fmla="*/ 15 w 135"/>
                <a:gd name="T1" fmla="*/ 73 h 84"/>
                <a:gd name="T2" fmla="*/ 15 w 135"/>
                <a:gd name="T3" fmla="*/ 12 h 84"/>
                <a:gd name="T4" fmla="*/ 120 w 135"/>
                <a:gd name="T5" fmla="*/ 12 h 84"/>
                <a:gd name="T6" fmla="*/ 120 w 135"/>
                <a:gd name="T7" fmla="*/ 73 h 84"/>
                <a:gd name="T8" fmla="*/ 15 w 135"/>
                <a:gd name="T9" fmla="*/ 73 h 84"/>
                <a:gd name="T10" fmla="*/ 135 w 135"/>
                <a:gd name="T11" fmla="*/ 0 h 84"/>
                <a:gd name="T12" fmla="*/ 0 w 135"/>
                <a:gd name="T13" fmla="*/ 0 h 84"/>
                <a:gd name="T14" fmla="*/ 0 w 135"/>
                <a:gd name="T15" fmla="*/ 84 h 84"/>
                <a:gd name="T16" fmla="*/ 135 w 135"/>
                <a:gd name="T17" fmla="*/ 84 h 84"/>
                <a:gd name="T18" fmla="*/ 135 w 135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84">
                  <a:moveTo>
                    <a:pt x="15" y="73"/>
                  </a:moveTo>
                  <a:lnTo>
                    <a:pt x="15" y="12"/>
                  </a:lnTo>
                  <a:lnTo>
                    <a:pt x="120" y="12"/>
                  </a:lnTo>
                  <a:lnTo>
                    <a:pt x="120" y="73"/>
                  </a:lnTo>
                  <a:lnTo>
                    <a:pt x="15" y="73"/>
                  </a:lnTo>
                  <a:close/>
                  <a:moveTo>
                    <a:pt x="13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35" y="8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2" name="Freeform 118"/>
            <p:cNvSpPr>
              <a:spLocks noEditPoints="1"/>
            </p:cNvSpPr>
            <p:nvPr/>
          </p:nvSpPr>
          <p:spPr bwMode="auto">
            <a:xfrm>
              <a:off x="10482101" y="1798851"/>
              <a:ext cx="165698" cy="103101"/>
            </a:xfrm>
            <a:custGeom>
              <a:avLst/>
              <a:gdLst>
                <a:gd name="T0" fmla="*/ 15 w 135"/>
                <a:gd name="T1" fmla="*/ 73 h 84"/>
                <a:gd name="T2" fmla="*/ 15 w 135"/>
                <a:gd name="T3" fmla="*/ 12 h 84"/>
                <a:gd name="T4" fmla="*/ 120 w 135"/>
                <a:gd name="T5" fmla="*/ 12 h 84"/>
                <a:gd name="T6" fmla="*/ 120 w 135"/>
                <a:gd name="T7" fmla="*/ 73 h 84"/>
                <a:gd name="T8" fmla="*/ 15 w 135"/>
                <a:gd name="T9" fmla="*/ 73 h 84"/>
                <a:gd name="T10" fmla="*/ 135 w 135"/>
                <a:gd name="T11" fmla="*/ 0 h 84"/>
                <a:gd name="T12" fmla="*/ 0 w 135"/>
                <a:gd name="T13" fmla="*/ 0 h 84"/>
                <a:gd name="T14" fmla="*/ 0 w 135"/>
                <a:gd name="T15" fmla="*/ 84 h 84"/>
                <a:gd name="T16" fmla="*/ 135 w 135"/>
                <a:gd name="T17" fmla="*/ 84 h 84"/>
                <a:gd name="T18" fmla="*/ 135 w 135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84">
                  <a:moveTo>
                    <a:pt x="15" y="73"/>
                  </a:moveTo>
                  <a:lnTo>
                    <a:pt x="15" y="12"/>
                  </a:lnTo>
                  <a:lnTo>
                    <a:pt x="120" y="12"/>
                  </a:lnTo>
                  <a:lnTo>
                    <a:pt x="120" y="73"/>
                  </a:lnTo>
                  <a:lnTo>
                    <a:pt x="15" y="73"/>
                  </a:lnTo>
                  <a:moveTo>
                    <a:pt x="135" y="0"/>
                  </a:moveTo>
                  <a:lnTo>
                    <a:pt x="0" y="0"/>
                  </a:lnTo>
                  <a:lnTo>
                    <a:pt x="0" y="84"/>
                  </a:lnTo>
                  <a:lnTo>
                    <a:pt x="135" y="84"/>
                  </a:lnTo>
                  <a:lnTo>
                    <a:pt x="1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3" name="Freeform 119"/>
            <p:cNvSpPr>
              <a:spLocks noEditPoints="1"/>
            </p:cNvSpPr>
            <p:nvPr/>
          </p:nvSpPr>
          <p:spPr bwMode="auto">
            <a:xfrm>
              <a:off x="11112981" y="4204539"/>
              <a:ext cx="121512" cy="216021"/>
            </a:xfrm>
            <a:custGeom>
              <a:avLst/>
              <a:gdLst>
                <a:gd name="T0" fmla="*/ 36 w 73"/>
                <a:gd name="T1" fmla="*/ 124 h 130"/>
                <a:gd name="T2" fmla="*/ 30 w 73"/>
                <a:gd name="T3" fmla="*/ 118 h 130"/>
                <a:gd name="T4" fmla="*/ 36 w 73"/>
                <a:gd name="T5" fmla="*/ 111 h 130"/>
                <a:gd name="T6" fmla="*/ 42 w 73"/>
                <a:gd name="T7" fmla="*/ 118 h 130"/>
                <a:gd name="T8" fmla="*/ 36 w 73"/>
                <a:gd name="T9" fmla="*/ 124 h 130"/>
                <a:gd name="T10" fmla="*/ 7 w 73"/>
                <a:gd name="T11" fmla="*/ 105 h 130"/>
                <a:gd name="T12" fmla="*/ 7 w 73"/>
                <a:gd name="T13" fmla="*/ 16 h 130"/>
                <a:gd name="T14" fmla="*/ 66 w 73"/>
                <a:gd name="T15" fmla="*/ 16 h 130"/>
                <a:gd name="T16" fmla="*/ 66 w 73"/>
                <a:gd name="T17" fmla="*/ 105 h 130"/>
                <a:gd name="T18" fmla="*/ 7 w 73"/>
                <a:gd name="T19" fmla="*/ 105 h 130"/>
                <a:gd name="T20" fmla="*/ 24 w 73"/>
                <a:gd name="T21" fmla="*/ 10 h 130"/>
                <a:gd name="T22" fmla="*/ 24 w 73"/>
                <a:gd name="T23" fmla="*/ 7 h 130"/>
                <a:gd name="T24" fmla="*/ 49 w 73"/>
                <a:gd name="T25" fmla="*/ 7 h 130"/>
                <a:gd name="T26" fmla="*/ 49 w 73"/>
                <a:gd name="T27" fmla="*/ 10 h 130"/>
                <a:gd name="T28" fmla="*/ 24 w 73"/>
                <a:gd name="T29" fmla="*/ 10 h 130"/>
                <a:gd name="T30" fmla="*/ 57 w 73"/>
                <a:gd name="T31" fmla="*/ 11 h 130"/>
                <a:gd name="T32" fmla="*/ 55 w 73"/>
                <a:gd name="T33" fmla="*/ 9 h 130"/>
                <a:gd name="T34" fmla="*/ 57 w 73"/>
                <a:gd name="T35" fmla="*/ 6 h 130"/>
                <a:gd name="T36" fmla="*/ 60 w 73"/>
                <a:gd name="T37" fmla="*/ 9 h 130"/>
                <a:gd name="T38" fmla="*/ 57 w 73"/>
                <a:gd name="T39" fmla="*/ 11 h 130"/>
                <a:gd name="T40" fmla="*/ 63 w 73"/>
                <a:gd name="T41" fmla="*/ 0 h 130"/>
                <a:gd name="T42" fmla="*/ 9 w 73"/>
                <a:gd name="T43" fmla="*/ 0 h 130"/>
                <a:gd name="T44" fmla="*/ 0 w 73"/>
                <a:gd name="T45" fmla="*/ 10 h 130"/>
                <a:gd name="T46" fmla="*/ 0 w 73"/>
                <a:gd name="T47" fmla="*/ 120 h 130"/>
                <a:gd name="T48" fmla="*/ 9 w 73"/>
                <a:gd name="T49" fmla="*/ 130 h 130"/>
                <a:gd name="T50" fmla="*/ 63 w 73"/>
                <a:gd name="T51" fmla="*/ 130 h 130"/>
                <a:gd name="T52" fmla="*/ 73 w 73"/>
                <a:gd name="T53" fmla="*/ 120 h 130"/>
                <a:gd name="T54" fmla="*/ 73 w 73"/>
                <a:gd name="T55" fmla="*/ 10 h 130"/>
                <a:gd name="T56" fmla="*/ 63 w 73"/>
                <a:gd name="T5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30">
                  <a:moveTo>
                    <a:pt x="36" y="124"/>
                  </a:moveTo>
                  <a:cubicBezTo>
                    <a:pt x="33" y="124"/>
                    <a:pt x="30" y="121"/>
                    <a:pt x="30" y="118"/>
                  </a:cubicBezTo>
                  <a:cubicBezTo>
                    <a:pt x="30" y="114"/>
                    <a:pt x="33" y="111"/>
                    <a:pt x="36" y="111"/>
                  </a:cubicBezTo>
                  <a:cubicBezTo>
                    <a:pt x="40" y="111"/>
                    <a:pt x="42" y="114"/>
                    <a:pt x="42" y="118"/>
                  </a:cubicBezTo>
                  <a:cubicBezTo>
                    <a:pt x="42" y="121"/>
                    <a:pt x="40" y="124"/>
                    <a:pt x="36" y="124"/>
                  </a:cubicBezTo>
                  <a:moveTo>
                    <a:pt x="7" y="105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7" y="105"/>
                    <a:pt x="7" y="105"/>
                    <a:pt x="7" y="105"/>
                  </a:cubicBezTo>
                  <a:moveTo>
                    <a:pt x="24" y="10"/>
                  </a:moveTo>
                  <a:cubicBezTo>
                    <a:pt x="24" y="7"/>
                    <a:pt x="24" y="7"/>
                    <a:pt x="24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moveTo>
                    <a:pt x="57" y="11"/>
                  </a:move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moveTo>
                    <a:pt x="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6"/>
                    <a:pt x="4" y="130"/>
                    <a:pt x="9" y="130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9" y="130"/>
                    <a:pt x="73" y="126"/>
                    <a:pt x="73" y="12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9" y="0"/>
                    <a:pt x="63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4" name="Freeform 120"/>
            <p:cNvSpPr>
              <a:spLocks/>
            </p:cNvSpPr>
            <p:nvPr/>
          </p:nvSpPr>
          <p:spPr bwMode="auto">
            <a:xfrm>
              <a:off x="8837395" y="3943105"/>
              <a:ext cx="1258077" cy="969640"/>
            </a:xfrm>
            <a:custGeom>
              <a:avLst/>
              <a:gdLst>
                <a:gd name="T0" fmla="*/ 741 w 755"/>
                <a:gd name="T1" fmla="*/ 583 h 583"/>
                <a:gd name="T2" fmla="*/ 755 w 755"/>
                <a:gd name="T3" fmla="*/ 559 h 583"/>
                <a:gd name="T4" fmla="*/ 106 w 755"/>
                <a:gd name="T5" fmla="*/ 192 h 583"/>
                <a:gd name="T6" fmla="*/ 29 w 755"/>
                <a:gd name="T7" fmla="*/ 118 h 583"/>
                <a:gd name="T8" fmla="*/ 29 w 755"/>
                <a:gd name="T9" fmla="*/ 116 h 583"/>
                <a:gd name="T10" fmla="*/ 29 w 755"/>
                <a:gd name="T11" fmla="*/ 116 h 583"/>
                <a:gd name="T12" fmla="*/ 29 w 755"/>
                <a:gd name="T13" fmla="*/ 0 h 583"/>
                <a:gd name="T14" fmla="*/ 1 w 755"/>
                <a:gd name="T15" fmla="*/ 0 h 583"/>
                <a:gd name="T16" fmla="*/ 1 w 755"/>
                <a:gd name="T17" fmla="*/ 115 h 583"/>
                <a:gd name="T18" fmla="*/ 93 w 755"/>
                <a:gd name="T19" fmla="*/ 216 h 583"/>
                <a:gd name="T20" fmla="*/ 741 w 755"/>
                <a:gd name="T21" fmla="*/ 583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5" h="583">
                  <a:moveTo>
                    <a:pt x="741" y="583"/>
                  </a:moveTo>
                  <a:cubicBezTo>
                    <a:pt x="755" y="559"/>
                    <a:pt x="755" y="559"/>
                    <a:pt x="755" y="559"/>
                  </a:cubicBezTo>
                  <a:cubicBezTo>
                    <a:pt x="106" y="192"/>
                    <a:pt x="106" y="192"/>
                    <a:pt x="106" y="192"/>
                  </a:cubicBezTo>
                  <a:cubicBezTo>
                    <a:pt x="31" y="153"/>
                    <a:pt x="29" y="121"/>
                    <a:pt x="29" y="118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0" y="125"/>
                    <a:pt x="2" y="168"/>
                    <a:pt x="93" y="216"/>
                  </a:cubicBezTo>
                  <a:lnTo>
                    <a:pt x="741" y="58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5" name="Freeform 121"/>
            <p:cNvSpPr>
              <a:spLocks/>
            </p:cNvSpPr>
            <p:nvPr/>
          </p:nvSpPr>
          <p:spPr bwMode="auto">
            <a:xfrm>
              <a:off x="10077062" y="3729539"/>
              <a:ext cx="992961" cy="1467961"/>
            </a:xfrm>
            <a:custGeom>
              <a:avLst/>
              <a:gdLst>
                <a:gd name="T0" fmla="*/ 14 w 596"/>
                <a:gd name="T1" fmla="*/ 882 h 882"/>
                <a:gd name="T2" fmla="*/ 527 w 596"/>
                <a:gd name="T3" fmla="*/ 588 h 882"/>
                <a:gd name="T4" fmla="*/ 596 w 596"/>
                <a:gd name="T5" fmla="*/ 477 h 882"/>
                <a:gd name="T6" fmla="*/ 596 w 596"/>
                <a:gd name="T7" fmla="*/ 0 h 882"/>
                <a:gd name="T8" fmla="*/ 568 w 596"/>
                <a:gd name="T9" fmla="*/ 0 h 882"/>
                <a:gd name="T10" fmla="*/ 568 w 596"/>
                <a:gd name="T11" fmla="*/ 478 h 882"/>
                <a:gd name="T12" fmla="*/ 513 w 596"/>
                <a:gd name="T13" fmla="*/ 564 h 882"/>
                <a:gd name="T14" fmla="*/ 0 w 596"/>
                <a:gd name="T15" fmla="*/ 858 h 882"/>
                <a:gd name="T16" fmla="*/ 14 w 596"/>
                <a:gd name="T17" fmla="*/ 882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882">
                  <a:moveTo>
                    <a:pt x="14" y="882"/>
                  </a:moveTo>
                  <a:cubicBezTo>
                    <a:pt x="527" y="588"/>
                    <a:pt x="527" y="588"/>
                    <a:pt x="527" y="588"/>
                  </a:cubicBezTo>
                  <a:cubicBezTo>
                    <a:pt x="596" y="550"/>
                    <a:pt x="596" y="483"/>
                    <a:pt x="596" y="477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8" y="478"/>
                    <a:pt x="568" y="478"/>
                    <a:pt x="568" y="478"/>
                  </a:cubicBezTo>
                  <a:cubicBezTo>
                    <a:pt x="568" y="480"/>
                    <a:pt x="569" y="533"/>
                    <a:pt x="513" y="564"/>
                  </a:cubicBezTo>
                  <a:cubicBezTo>
                    <a:pt x="0" y="858"/>
                    <a:pt x="0" y="858"/>
                    <a:pt x="0" y="858"/>
                  </a:cubicBezTo>
                  <a:lnTo>
                    <a:pt x="14" y="8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6" name="Freeform 122"/>
            <p:cNvSpPr>
              <a:spLocks/>
            </p:cNvSpPr>
            <p:nvPr/>
          </p:nvSpPr>
          <p:spPr bwMode="auto">
            <a:xfrm>
              <a:off x="8985910" y="3050791"/>
              <a:ext cx="389083" cy="1687665"/>
            </a:xfrm>
            <a:custGeom>
              <a:avLst/>
              <a:gdLst>
                <a:gd name="T0" fmla="*/ 226 w 234"/>
                <a:gd name="T1" fmla="*/ 1014 h 1014"/>
                <a:gd name="T2" fmla="*/ 234 w 234"/>
                <a:gd name="T3" fmla="*/ 1000 h 1014"/>
                <a:gd name="T4" fmla="*/ 49 w 234"/>
                <a:gd name="T5" fmla="*/ 896 h 1014"/>
                <a:gd name="T6" fmla="*/ 17 w 234"/>
                <a:gd name="T7" fmla="*/ 849 h 1014"/>
                <a:gd name="T8" fmla="*/ 17 w 234"/>
                <a:gd name="T9" fmla="*/ 848 h 1014"/>
                <a:gd name="T10" fmla="*/ 17 w 234"/>
                <a:gd name="T11" fmla="*/ 0 h 1014"/>
                <a:gd name="T12" fmla="*/ 1 w 234"/>
                <a:gd name="T13" fmla="*/ 0 h 1014"/>
                <a:gd name="T14" fmla="*/ 1 w 234"/>
                <a:gd name="T15" fmla="*/ 848 h 1014"/>
                <a:gd name="T16" fmla="*/ 41 w 234"/>
                <a:gd name="T17" fmla="*/ 909 h 1014"/>
                <a:gd name="T18" fmla="*/ 226 w 234"/>
                <a:gd name="T19" fmla="*/ 1014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1014">
                  <a:moveTo>
                    <a:pt x="226" y="1014"/>
                  </a:moveTo>
                  <a:cubicBezTo>
                    <a:pt x="234" y="1000"/>
                    <a:pt x="234" y="1000"/>
                    <a:pt x="234" y="1000"/>
                  </a:cubicBezTo>
                  <a:cubicBezTo>
                    <a:pt x="49" y="896"/>
                    <a:pt x="49" y="896"/>
                    <a:pt x="49" y="896"/>
                  </a:cubicBezTo>
                  <a:cubicBezTo>
                    <a:pt x="14" y="876"/>
                    <a:pt x="17" y="850"/>
                    <a:pt x="17" y="849"/>
                  </a:cubicBezTo>
                  <a:cubicBezTo>
                    <a:pt x="17" y="848"/>
                    <a:pt x="17" y="848"/>
                    <a:pt x="17" y="84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848"/>
                    <a:pt x="1" y="848"/>
                    <a:pt x="1" y="848"/>
                  </a:cubicBezTo>
                  <a:cubicBezTo>
                    <a:pt x="1" y="853"/>
                    <a:pt x="0" y="886"/>
                    <a:pt x="41" y="909"/>
                  </a:cubicBezTo>
                  <a:lnTo>
                    <a:pt x="226" y="101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7" name="Freeform 123"/>
            <p:cNvSpPr>
              <a:spLocks/>
            </p:cNvSpPr>
            <p:nvPr/>
          </p:nvSpPr>
          <p:spPr bwMode="auto">
            <a:xfrm>
              <a:off x="10606067" y="2975920"/>
              <a:ext cx="688567" cy="1425003"/>
            </a:xfrm>
            <a:custGeom>
              <a:avLst/>
              <a:gdLst>
                <a:gd name="T0" fmla="*/ 8 w 413"/>
                <a:gd name="T1" fmla="*/ 856 h 856"/>
                <a:gd name="T2" fmla="*/ 321 w 413"/>
                <a:gd name="T3" fmla="*/ 684 h 856"/>
                <a:gd name="T4" fmla="*/ 413 w 413"/>
                <a:gd name="T5" fmla="*/ 590 h 856"/>
                <a:gd name="T6" fmla="*/ 413 w 413"/>
                <a:gd name="T7" fmla="*/ 589 h 856"/>
                <a:gd name="T8" fmla="*/ 413 w 413"/>
                <a:gd name="T9" fmla="*/ 0 h 856"/>
                <a:gd name="T10" fmla="*/ 397 w 413"/>
                <a:gd name="T11" fmla="*/ 0 h 856"/>
                <a:gd name="T12" fmla="*/ 397 w 413"/>
                <a:gd name="T13" fmla="*/ 588 h 856"/>
                <a:gd name="T14" fmla="*/ 315 w 413"/>
                <a:gd name="T15" fmla="*/ 670 h 856"/>
                <a:gd name="T16" fmla="*/ 314 w 413"/>
                <a:gd name="T17" fmla="*/ 671 h 856"/>
                <a:gd name="T18" fmla="*/ 0 w 413"/>
                <a:gd name="T19" fmla="*/ 843 h 856"/>
                <a:gd name="T20" fmla="*/ 8 w 413"/>
                <a:gd name="T21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3" h="856">
                  <a:moveTo>
                    <a:pt x="8" y="856"/>
                  </a:moveTo>
                  <a:cubicBezTo>
                    <a:pt x="321" y="684"/>
                    <a:pt x="321" y="684"/>
                    <a:pt x="321" y="684"/>
                  </a:cubicBezTo>
                  <a:cubicBezTo>
                    <a:pt x="400" y="651"/>
                    <a:pt x="412" y="593"/>
                    <a:pt x="413" y="590"/>
                  </a:cubicBezTo>
                  <a:cubicBezTo>
                    <a:pt x="413" y="589"/>
                    <a:pt x="413" y="589"/>
                    <a:pt x="413" y="589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97" y="588"/>
                    <a:pt x="397" y="588"/>
                    <a:pt x="397" y="588"/>
                  </a:cubicBezTo>
                  <a:cubicBezTo>
                    <a:pt x="396" y="594"/>
                    <a:pt x="382" y="642"/>
                    <a:pt x="315" y="670"/>
                  </a:cubicBezTo>
                  <a:cubicBezTo>
                    <a:pt x="314" y="671"/>
                    <a:pt x="314" y="671"/>
                    <a:pt x="314" y="671"/>
                  </a:cubicBezTo>
                  <a:cubicBezTo>
                    <a:pt x="0" y="843"/>
                    <a:pt x="0" y="843"/>
                    <a:pt x="0" y="843"/>
                  </a:cubicBezTo>
                  <a:lnTo>
                    <a:pt x="8" y="8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8" name="Freeform 124"/>
            <p:cNvSpPr>
              <a:spLocks/>
            </p:cNvSpPr>
            <p:nvPr/>
          </p:nvSpPr>
          <p:spPr bwMode="auto">
            <a:xfrm>
              <a:off x="9494050" y="4333416"/>
              <a:ext cx="308076" cy="671383"/>
            </a:xfrm>
            <a:custGeom>
              <a:avLst/>
              <a:gdLst>
                <a:gd name="T0" fmla="*/ 181 w 185"/>
                <a:gd name="T1" fmla="*/ 403 h 403"/>
                <a:gd name="T2" fmla="*/ 185 w 185"/>
                <a:gd name="T3" fmla="*/ 396 h 403"/>
                <a:gd name="T4" fmla="*/ 63 w 185"/>
                <a:gd name="T5" fmla="*/ 321 h 403"/>
                <a:gd name="T6" fmla="*/ 10 w 185"/>
                <a:gd name="T7" fmla="*/ 255 h 403"/>
                <a:gd name="T8" fmla="*/ 10 w 185"/>
                <a:gd name="T9" fmla="*/ 254 h 403"/>
                <a:gd name="T10" fmla="*/ 10 w 185"/>
                <a:gd name="T11" fmla="*/ 0 h 403"/>
                <a:gd name="T12" fmla="*/ 1 w 185"/>
                <a:gd name="T13" fmla="*/ 0 h 403"/>
                <a:gd name="T14" fmla="*/ 1 w 185"/>
                <a:gd name="T15" fmla="*/ 254 h 403"/>
                <a:gd name="T16" fmla="*/ 58 w 185"/>
                <a:gd name="T17" fmla="*/ 328 h 403"/>
                <a:gd name="T18" fmla="*/ 181 w 185"/>
                <a:gd name="T19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403">
                  <a:moveTo>
                    <a:pt x="181" y="403"/>
                  </a:moveTo>
                  <a:cubicBezTo>
                    <a:pt x="185" y="396"/>
                    <a:pt x="185" y="396"/>
                    <a:pt x="185" y="396"/>
                  </a:cubicBezTo>
                  <a:cubicBezTo>
                    <a:pt x="63" y="321"/>
                    <a:pt x="63" y="321"/>
                    <a:pt x="63" y="321"/>
                  </a:cubicBezTo>
                  <a:cubicBezTo>
                    <a:pt x="9" y="285"/>
                    <a:pt x="10" y="255"/>
                    <a:pt x="10" y="255"/>
                  </a:cubicBezTo>
                  <a:cubicBezTo>
                    <a:pt x="10" y="254"/>
                    <a:pt x="10" y="254"/>
                    <a:pt x="10" y="25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8"/>
                    <a:pt x="0" y="291"/>
                    <a:pt x="58" y="328"/>
                  </a:cubicBezTo>
                  <a:lnTo>
                    <a:pt x="181" y="40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9" name="Freeform 125"/>
            <p:cNvSpPr>
              <a:spLocks/>
            </p:cNvSpPr>
            <p:nvPr/>
          </p:nvSpPr>
          <p:spPr bwMode="auto">
            <a:xfrm>
              <a:off x="9842629" y="3659578"/>
              <a:ext cx="235659" cy="895996"/>
            </a:xfrm>
            <a:custGeom>
              <a:avLst/>
              <a:gdLst>
                <a:gd name="T0" fmla="*/ 138 w 142"/>
                <a:gd name="T1" fmla="*/ 538 h 538"/>
                <a:gd name="T2" fmla="*/ 142 w 142"/>
                <a:gd name="T3" fmla="*/ 530 h 538"/>
                <a:gd name="T4" fmla="*/ 52 w 142"/>
                <a:gd name="T5" fmla="*/ 480 h 538"/>
                <a:gd name="T6" fmla="*/ 11 w 142"/>
                <a:gd name="T7" fmla="*/ 421 h 538"/>
                <a:gd name="T8" fmla="*/ 11 w 142"/>
                <a:gd name="T9" fmla="*/ 421 h 538"/>
                <a:gd name="T10" fmla="*/ 11 w 142"/>
                <a:gd name="T11" fmla="*/ 0 h 538"/>
                <a:gd name="T12" fmla="*/ 2 w 142"/>
                <a:gd name="T13" fmla="*/ 0 h 538"/>
                <a:gd name="T14" fmla="*/ 2 w 142"/>
                <a:gd name="T15" fmla="*/ 421 h 538"/>
                <a:gd name="T16" fmla="*/ 48 w 142"/>
                <a:gd name="T17" fmla="*/ 488 h 538"/>
                <a:gd name="T18" fmla="*/ 138 w 142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538">
                  <a:moveTo>
                    <a:pt x="138" y="538"/>
                  </a:moveTo>
                  <a:cubicBezTo>
                    <a:pt x="142" y="530"/>
                    <a:pt x="142" y="530"/>
                    <a:pt x="142" y="530"/>
                  </a:cubicBezTo>
                  <a:cubicBezTo>
                    <a:pt x="52" y="480"/>
                    <a:pt x="52" y="480"/>
                    <a:pt x="52" y="480"/>
                  </a:cubicBezTo>
                  <a:cubicBezTo>
                    <a:pt x="9" y="456"/>
                    <a:pt x="11" y="422"/>
                    <a:pt x="11" y="421"/>
                  </a:cubicBezTo>
                  <a:cubicBezTo>
                    <a:pt x="11" y="421"/>
                    <a:pt x="11" y="421"/>
                    <a:pt x="11" y="4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21"/>
                    <a:pt x="2" y="421"/>
                    <a:pt x="2" y="421"/>
                  </a:cubicBezTo>
                  <a:cubicBezTo>
                    <a:pt x="1" y="424"/>
                    <a:pt x="0" y="461"/>
                    <a:pt x="48" y="488"/>
                  </a:cubicBezTo>
                  <a:lnTo>
                    <a:pt x="138" y="5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0" name="Freeform 126"/>
            <p:cNvSpPr>
              <a:spLocks/>
            </p:cNvSpPr>
            <p:nvPr/>
          </p:nvSpPr>
          <p:spPr bwMode="auto">
            <a:xfrm>
              <a:off x="10090563" y="2967328"/>
              <a:ext cx="358399" cy="630880"/>
            </a:xfrm>
            <a:custGeom>
              <a:avLst/>
              <a:gdLst>
                <a:gd name="T0" fmla="*/ 5 w 215"/>
                <a:gd name="T1" fmla="*/ 379 h 379"/>
                <a:gd name="T2" fmla="*/ 168 w 215"/>
                <a:gd name="T3" fmla="*/ 293 h 379"/>
                <a:gd name="T4" fmla="*/ 215 w 215"/>
                <a:gd name="T5" fmla="*/ 214 h 379"/>
                <a:gd name="T6" fmla="*/ 215 w 215"/>
                <a:gd name="T7" fmla="*/ 0 h 379"/>
                <a:gd name="T8" fmla="*/ 206 w 215"/>
                <a:gd name="T9" fmla="*/ 0 h 379"/>
                <a:gd name="T10" fmla="*/ 206 w 215"/>
                <a:gd name="T11" fmla="*/ 214 h 379"/>
                <a:gd name="T12" fmla="*/ 165 w 215"/>
                <a:gd name="T13" fmla="*/ 285 h 379"/>
                <a:gd name="T14" fmla="*/ 164 w 215"/>
                <a:gd name="T15" fmla="*/ 285 h 379"/>
                <a:gd name="T16" fmla="*/ 0 w 215"/>
                <a:gd name="T17" fmla="*/ 371 h 379"/>
                <a:gd name="T18" fmla="*/ 5 w 215"/>
                <a:gd name="T19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379">
                  <a:moveTo>
                    <a:pt x="5" y="379"/>
                  </a:moveTo>
                  <a:cubicBezTo>
                    <a:pt x="168" y="293"/>
                    <a:pt x="168" y="293"/>
                    <a:pt x="168" y="293"/>
                  </a:cubicBezTo>
                  <a:cubicBezTo>
                    <a:pt x="214" y="274"/>
                    <a:pt x="215" y="217"/>
                    <a:pt x="215" y="214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214"/>
                    <a:pt x="206" y="214"/>
                    <a:pt x="206" y="214"/>
                  </a:cubicBezTo>
                  <a:cubicBezTo>
                    <a:pt x="206" y="215"/>
                    <a:pt x="205" y="268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0" y="371"/>
                    <a:pt x="0" y="371"/>
                    <a:pt x="0" y="371"/>
                  </a:cubicBezTo>
                  <a:lnTo>
                    <a:pt x="5" y="3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1" name="Freeform 127"/>
            <p:cNvSpPr>
              <a:spLocks/>
            </p:cNvSpPr>
            <p:nvPr/>
          </p:nvSpPr>
          <p:spPr bwMode="auto">
            <a:xfrm>
              <a:off x="11049157" y="4251181"/>
              <a:ext cx="344897" cy="257752"/>
            </a:xfrm>
            <a:custGeom>
              <a:avLst/>
              <a:gdLst>
                <a:gd name="T0" fmla="*/ 2 w 207"/>
                <a:gd name="T1" fmla="*/ 155 h 155"/>
                <a:gd name="T2" fmla="*/ 135 w 207"/>
                <a:gd name="T3" fmla="*/ 130 h 155"/>
                <a:gd name="T4" fmla="*/ 206 w 207"/>
                <a:gd name="T5" fmla="*/ 70 h 155"/>
                <a:gd name="T6" fmla="*/ 206 w 207"/>
                <a:gd name="T7" fmla="*/ 0 h 155"/>
                <a:gd name="T8" fmla="*/ 197 w 207"/>
                <a:gd name="T9" fmla="*/ 0 h 155"/>
                <a:gd name="T10" fmla="*/ 197 w 207"/>
                <a:gd name="T11" fmla="*/ 71 h 155"/>
                <a:gd name="T12" fmla="*/ 133 w 207"/>
                <a:gd name="T13" fmla="*/ 121 h 155"/>
                <a:gd name="T14" fmla="*/ 0 w 207"/>
                <a:gd name="T15" fmla="*/ 146 h 155"/>
                <a:gd name="T16" fmla="*/ 2 w 207"/>
                <a:gd name="T17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155">
                  <a:moveTo>
                    <a:pt x="2" y="155"/>
                  </a:moveTo>
                  <a:cubicBezTo>
                    <a:pt x="135" y="130"/>
                    <a:pt x="135" y="130"/>
                    <a:pt x="135" y="130"/>
                  </a:cubicBezTo>
                  <a:cubicBezTo>
                    <a:pt x="207" y="115"/>
                    <a:pt x="206" y="74"/>
                    <a:pt x="206" y="7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7" y="72"/>
                    <a:pt x="198" y="108"/>
                    <a:pt x="133" y="121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2" y="1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2" name="Oval 128"/>
            <p:cNvSpPr>
              <a:spLocks noChangeArrowheads="1"/>
            </p:cNvSpPr>
            <p:nvPr/>
          </p:nvSpPr>
          <p:spPr bwMode="auto">
            <a:xfrm>
              <a:off x="9751802" y="1665065"/>
              <a:ext cx="676293" cy="6664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" name="Freeform 129"/>
            <p:cNvSpPr>
              <a:spLocks noEditPoints="1"/>
            </p:cNvSpPr>
            <p:nvPr/>
          </p:nvSpPr>
          <p:spPr bwMode="auto">
            <a:xfrm>
              <a:off x="9955550" y="1798851"/>
              <a:ext cx="266344" cy="391538"/>
            </a:xfrm>
            <a:custGeom>
              <a:avLst/>
              <a:gdLst>
                <a:gd name="T0" fmla="*/ 134 w 160"/>
                <a:gd name="T1" fmla="*/ 0 h 235"/>
                <a:gd name="T2" fmla="*/ 26 w 160"/>
                <a:gd name="T3" fmla="*/ 0 h 235"/>
                <a:gd name="T4" fmla="*/ 0 w 160"/>
                <a:gd name="T5" fmla="*/ 25 h 235"/>
                <a:gd name="T6" fmla="*/ 0 w 160"/>
                <a:gd name="T7" fmla="*/ 209 h 235"/>
                <a:gd name="T8" fmla="*/ 26 w 160"/>
                <a:gd name="T9" fmla="*/ 235 h 235"/>
                <a:gd name="T10" fmla="*/ 134 w 160"/>
                <a:gd name="T11" fmla="*/ 235 h 235"/>
                <a:gd name="T12" fmla="*/ 160 w 160"/>
                <a:gd name="T13" fmla="*/ 209 h 235"/>
                <a:gd name="T14" fmla="*/ 160 w 160"/>
                <a:gd name="T15" fmla="*/ 25 h 235"/>
                <a:gd name="T16" fmla="*/ 134 w 160"/>
                <a:gd name="T17" fmla="*/ 0 h 235"/>
                <a:gd name="T18" fmla="*/ 80 w 160"/>
                <a:gd name="T19" fmla="*/ 212 h 235"/>
                <a:gd name="T20" fmla="*/ 66 w 160"/>
                <a:gd name="T21" fmla="*/ 198 h 235"/>
                <a:gd name="T22" fmla="*/ 80 w 160"/>
                <a:gd name="T23" fmla="*/ 183 h 235"/>
                <a:gd name="T24" fmla="*/ 95 w 160"/>
                <a:gd name="T25" fmla="*/ 198 h 235"/>
                <a:gd name="T26" fmla="*/ 80 w 160"/>
                <a:gd name="T27" fmla="*/ 212 h 235"/>
                <a:gd name="T28" fmla="*/ 138 w 160"/>
                <a:gd name="T29" fmla="*/ 169 h 235"/>
                <a:gd name="T30" fmla="*/ 22 w 160"/>
                <a:gd name="T31" fmla="*/ 169 h 235"/>
                <a:gd name="T32" fmla="*/ 22 w 160"/>
                <a:gd name="T33" fmla="*/ 23 h 235"/>
                <a:gd name="T34" fmla="*/ 138 w 160"/>
                <a:gd name="T35" fmla="*/ 23 h 235"/>
                <a:gd name="T36" fmla="*/ 138 w 160"/>
                <a:gd name="T37" fmla="*/ 16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0" h="235">
                  <a:moveTo>
                    <a:pt x="134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24"/>
                    <a:pt x="12" y="235"/>
                    <a:pt x="26" y="235"/>
                  </a:cubicBezTo>
                  <a:cubicBezTo>
                    <a:pt x="134" y="235"/>
                    <a:pt x="134" y="235"/>
                    <a:pt x="134" y="235"/>
                  </a:cubicBezTo>
                  <a:cubicBezTo>
                    <a:pt x="149" y="235"/>
                    <a:pt x="160" y="224"/>
                    <a:pt x="160" y="209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60" y="11"/>
                    <a:pt x="149" y="0"/>
                    <a:pt x="134" y="0"/>
                  </a:cubicBezTo>
                  <a:close/>
                  <a:moveTo>
                    <a:pt x="80" y="212"/>
                  </a:moveTo>
                  <a:cubicBezTo>
                    <a:pt x="72" y="212"/>
                    <a:pt x="66" y="206"/>
                    <a:pt x="66" y="198"/>
                  </a:cubicBezTo>
                  <a:cubicBezTo>
                    <a:pt x="66" y="190"/>
                    <a:pt x="72" y="183"/>
                    <a:pt x="80" y="183"/>
                  </a:cubicBezTo>
                  <a:cubicBezTo>
                    <a:pt x="88" y="183"/>
                    <a:pt x="95" y="190"/>
                    <a:pt x="95" y="198"/>
                  </a:cubicBezTo>
                  <a:cubicBezTo>
                    <a:pt x="95" y="206"/>
                    <a:pt x="88" y="212"/>
                    <a:pt x="80" y="212"/>
                  </a:cubicBezTo>
                  <a:close/>
                  <a:moveTo>
                    <a:pt x="138" y="169"/>
                  </a:moveTo>
                  <a:cubicBezTo>
                    <a:pt x="22" y="169"/>
                    <a:pt x="22" y="169"/>
                    <a:pt x="22" y="169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38" y="23"/>
                    <a:pt x="138" y="23"/>
                    <a:pt x="138" y="23"/>
                  </a:cubicBezTo>
                  <a:lnTo>
                    <a:pt x="138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4" name="Oval 130"/>
            <p:cNvSpPr>
              <a:spLocks noChangeArrowheads="1"/>
            </p:cNvSpPr>
            <p:nvPr/>
          </p:nvSpPr>
          <p:spPr bwMode="auto">
            <a:xfrm>
              <a:off x="8725702" y="2508284"/>
              <a:ext cx="551099" cy="54250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5" name="Oval 131"/>
            <p:cNvSpPr>
              <a:spLocks noChangeArrowheads="1"/>
            </p:cNvSpPr>
            <p:nvPr/>
          </p:nvSpPr>
          <p:spPr bwMode="auto">
            <a:xfrm>
              <a:off x="10243987" y="4312550"/>
              <a:ext cx="310530" cy="3056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6" name="Oval 132"/>
            <p:cNvSpPr>
              <a:spLocks noChangeArrowheads="1"/>
            </p:cNvSpPr>
            <p:nvPr/>
          </p:nvSpPr>
          <p:spPr bwMode="auto">
            <a:xfrm>
              <a:off x="9108649" y="1931409"/>
              <a:ext cx="531461" cy="52286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7" name="Freeform 133"/>
            <p:cNvSpPr>
              <a:spLocks/>
            </p:cNvSpPr>
            <p:nvPr/>
          </p:nvSpPr>
          <p:spPr bwMode="auto">
            <a:xfrm>
              <a:off x="9303804" y="2181798"/>
              <a:ext cx="54005" cy="136240"/>
            </a:xfrm>
            <a:custGeom>
              <a:avLst/>
              <a:gdLst>
                <a:gd name="T0" fmla="*/ 32 w 32"/>
                <a:gd name="T1" fmla="*/ 82 h 82"/>
                <a:gd name="T2" fmla="*/ 32 w 32"/>
                <a:gd name="T3" fmla="*/ 16 h 82"/>
                <a:gd name="T4" fmla="*/ 16 w 32"/>
                <a:gd name="T5" fmla="*/ 0 h 82"/>
                <a:gd name="T6" fmla="*/ 0 w 32"/>
                <a:gd name="T7" fmla="*/ 16 h 82"/>
                <a:gd name="T8" fmla="*/ 0 w 32"/>
                <a:gd name="T9" fmla="*/ 82 h 82"/>
                <a:gd name="T10" fmla="*/ 32 w 32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82">
                  <a:moveTo>
                    <a:pt x="32" y="82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8" name="Freeform 134"/>
            <p:cNvSpPr>
              <a:spLocks/>
            </p:cNvSpPr>
            <p:nvPr/>
          </p:nvSpPr>
          <p:spPr bwMode="auto">
            <a:xfrm>
              <a:off x="9373766" y="2111835"/>
              <a:ext cx="54005" cy="206202"/>
            </a:xfrm>
            <a:custGeom>
              <a:avLst/>
              <a:gdLst>
                <a:gd name="T0" fmla="*/ 32 w 32"/>
                <a:gd name="T1" fmla="*/ 124 h 124"/>
                <a:gd name="T2" fmla="*/ 32 w 32"/>
                <a:gd name="T3" fmla="*/ 16 h 124"/>
                <a:gd name="T4" fmla="*/ 16 w 32"/>
                <a:gd name="T5" fmla="*/ 0 h 124"/>
                <a:gd name="T6" fmla="*/ 0 w 32"/>
                <a:gd name="T7" fmla="*/ 16 h 124"/>
                <a:gd name="T8" fmla="*/ 0 w 32"/>
                <a:gd name="T9" fmla="*/ 124 h 124"/>
                <a:gd name="T10" fmla="*/ 32 w 32"/>
                <a:gd name="T1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24">
                  <a:moveTo>
                    <a:pt x="32" y="124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32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9" name="Freeform 135"/>
            <p:cNvSpPr>
              <a:spLocks/>
            </p:cNvSpPr>
            <p:nvPr/>
          </p:nvSpPr>
          <p:spPr bwMode="auto">
            <a:xfrm>
              <a:off x="9443727" y="2045556"/>
              <a:ext cx="54005" cy="272481"/>
            </a:xfrm>
            <a:custGeom>
              <a:avLst/>
              <a:gdLst>
                <a:gd name="T0" fmla="*/ 32 w 32"/>
                <a:gd name="T1" fmla="*/ 164 h 164"/>
                <a:gd name="T2" fmla="*/ 32 w 32"/>
                <a:gd name="T3" fmla="*/ 15 h 164"/>
                <a:gd name="T4" fmla="*/ 16 w 32"/>
                <a:gd name="T5" fmla="*/ 0 h 164"/>
                <a:gd name="T6" fmla="*/ 0 w 32"/>
                <a:gd name="T7" fmla="*/ 15 h 164"/>
                <a:gd name="T8" fmla="*/ 0 w 32"/>
                <a:gd name="T9" fmla="*/ 164 h 164"/>
                <a:gd name="T10" fmla="*/ 32 w 32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4">
                  <a:moveTo>
                    <a:pt x="32" y="164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4"/>
                    <a:pt x="0" y="164"/>
                    <a:pt x="0" y="164"/>
                  </a:cubicBezTo>
                  <a:lnTo>
                    <a:pt x="32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0" name="Freeform 136"/>
            <p:cNvSpPr>
              <a:spLocks/>
            </p:cNvSpPr>
            <p:nvPr/>
          </p:nvSpPr>
          <p:spPr bwMode="auto">
            <a:xfrm>
              <a:off x="9233843" y="2249303"/>
              <a:ext cx="54005" cy="68734"/>
            </a:xfrm>
            <a:custGeom>
              <a:avLst/>
              <a:gdLst>
                <a:gd name="T0" fmla="*/ 32 w 32"/>
                <a:gd name="T1" fmla="*/ 41 h 41"/>
                <a:gd name="T2" fmla="*/ 32 w 32"/>
                <a:gd name="T3" fmla="*/ 16 h 41"/>
                <a:gd name="T4" fmla="*/ 16 w 32"/>
                <a:gd name="T5" fmla="*/ 0 h 41"/>
                <a:gd name="T6" fmla="*/ 0 w 32"/>
                <a:gd name="T7" fmla="*/ 16 h 41"/>
                <a:gd name="T8" fmla="*/ 0 w 32"/>
                <a:gd name="T9" fmla="*/ 41 h 41"/>
                <a:gd name="T10" fmla="*/ 32 w 32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32" y="41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3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1" name="Oval 137"/>
            <p:cNvSpPr>
              <a:spLocks noChangeArrowheads="1"/>
            </p:cNvSpPr>
            <p:nvPr/>
          </p:nvSpPr>
          <p:spPr bwMode="auto">
            <a:xfrm>
              <a:off x="9593469" y="2368361"/>
              <a:ext cx="414859" cy="40872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2" name="Freeform 138"/>
            <p:cNvSpPr>
              <a:spLocks/>
            </p:cNvSpPr>
            <p:nvPr/>
          </p:nvSpPr>
          <p:spPr bwMode="auto">
            <a:xfrm>
              <a:off x="9891725" y="2602793"/>
              <a:ext cx="25775" cy="31912"/>
            </a:xfrm>
            <a:custGeom>
              <a:avLst/>
              <a:gdLst>
                <a:gd name="T0" fmla="*/ 10 w 15"/>
                <a:gd name="T1" fmla="*/ 1 h 19"/>
                <a:gd name="T2" fmla="*/ 10 w 15"/>
                <a:gd name="T3" fmla="*/ 0 h 19"/>
                <a:gd name="T4" fmla="*/ 9 w 15"/>
                <a:gd name="T5" fmla="*/ 0 h 19"/>
                <a:gd name="T6" fmla="*/ 9 w 15"/>
                <a:gd name="T7" fmla="*/ 0 h 19"/>
                <a:gd name="T8" fmla="*/ 9 w 15"/>
                <a:gd name="T9" fmla="*/ 0 h 19"/>
                <a:gd name="T10" fmla="*/ 8 w 15"/>
                <a:gd name="T11" fmla="*/ 0 h 19"/>
                <a:gd name="T12" fmla="*/ 6 w 15"/>
                <a:gd name="T13" fmla="*/ 0 h 19"/>
                <a:gd name="T14" fmla="*/ 6 w 15"/>
                <a:gd name="T15" fmla="*/ 1 h 19"/>
                <a:gd name="T16" fmla="*/ 6 w 15"/>
                <a:gd name="T17" fmla="*/ 1 h 19"/>
                <a:gd name="T18" fmla="*/ 6 w 15"/>
                <a:gd name="T19" fmla="*/ 1 h 19"/>
                <a:gd name="T20" fmla="*/ 6 w 15"/>
                <a:gd name="T21" fmla="*/ 2 h 19"/>
                <a:gd name="T22" fmla="*/ 0 w 15"/>
                <a:gd name="T23" fmla="*/ 16 h 19"/>
                <a:gd name="T24" fmla="*/ 0 w 15"/>
                <a:gd name="T25" fmla="*/ 16 h 19"/>
                <a:gd name="T26" fmla="*/ 0 w 15"/>
                <a:gd name="T27" fmla="*/ 16 h 19"/>
                <a:gd name="T28" fmla="*/ 0 w 15"/>
                <a:gd name="T29" fmla="*/ 16 h 19"/>
                <a:gd name="T30" fmla="*/ 0 w 15"/>
                <a:gd name="T31" fmla="*/ 16 h 19"/>
                <a:gd name="T32" fmla="*/ 1 w 15"/>
                <a:gd name="T33" fmla="*/ 18 h 19"/>
                <a:gd name="T34" fmla="*/ 1 w 15"/>
                <a:gd name="T35" fmla="*/ 18 h 19"/>
                <a:gd name="T36" fmla="*/ 1 w 15"/>
                <a:gd name="T37" fmla="*/ 19 h 19"/>
                <a:gd name="T38" fmla="*/ 2 w 15"/>
                <a:gd name="T39" fmla="*/ 19 h 19"/>
                <a:gd name="T40" fmla="*/ 2 w 15"/>
                <a:gd name="T41" fmla="*/ 19 h 19"/>
                <a:gd name="T42" fmla="*/ 2 w 15"/>
                <a:gd name="T43" fmla="*/ 19 h 19"/>
                <a:gd name="T44" fmla="*/ 10 w 15"/>
                <a:gd name="T4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9">
                  <a:moveTo>
                    <a:pt x="10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11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15" y="14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3" name="Freeform 139"/>
            <p:cNvSpPr>
              <a:spLocks/>
            </p:cNvSpPr>
            <p:nvPr/>
          </p:nvSpPr>
          <p:spPr bwMode="auto">
            <a:xfrm>
              <a:off x="9899090" y="2597883"/>
              <a:ext cx="30685" cy="46641"/>
            </a:xfrm>
            <a:custGeom>
              <a:avLst/>
              <a:gdLst>
                <a:gd name="T0" fmla="*/ 14 w 19"/>
                <a:gd name="T1" fmla="*/ 1 h 28"/>
                <a:gd name="T2" fmla="*/ 13 w 19"/>
                <a:gd name="T3" fmla="*/ 1 h 28"/>
                <a:gd name="T4" fmla="*/ 13 w 19"/>
                <a:gd name="T5" fmla="*/ 1 h 28"/>
                <a:gd name="T6" fmla="*/ 13 w 19"/>
                <a:gd name="T7" fmla="*/ 0 h 28"/>
                <a:gd name="T8" fmla="*/ 12 w 19"/>
                <a:gd name="T9" fmla="*/ 0 h 28"/>
                <a:gd name="T10" fmla="*/ 12 w 19"/>
                <a:gd name="T11" fmla="*/ 0 h 28"/>
                <a:gd name="T12" fmla="*/ 9 w 19"/>
                <a:gd name="T13" fmla="*/ 1 h 28"/>
                <a:gd name="T14" fmla="*/ 9 w 19"/>
                <a:gd name="T15" fmla="*/ 2 h 28"/>
                <a:gd name="T16" fmla="*/ 9 w 19"/>
                <a:gd name="T17" fmla="*/ 2 h 28"/>
                <a:gd name="T18" fmla="*/ 9 w 19"/>
                <a:gd name="T19" fmla="*/ 3 h 28"/>
                <a:gd name="T20" fmla="*/ 9 w 19"/>
                <a:gd name="T21" fmla="*/ 3 h 28"/>
                <a:gd name="T22" fmla="*/ 0 w 19"/>
                <a:gd name="T23" fmla="*/ 24 h 28"/>
                <a:gd name="T24" fmla="*/ 0 w 19"/>
                <a:gd name="T25" fmla="*/ 24 h 28"/>
                <a:gd name="T26" fmla="*/ 0 w 19"/>
                <a:gd name="T27" fmla="*/ 24 h 28"/>
                <a:gd name="T28" fmla="*/ 0 w 19"/>
                <a:gd name="T29" fmla="*/ 25 h 28"/>
                <a:gd name="T30" fmla="*/ 0 w 19"/>
                <a:gd name="T31" fmla="*/ 25 h 28"/>
                <a:gd name="T32" fmla="*/ 1 w 19"/>
                <a:gd name="T33" fmla="*/ 27 h 28"/>
                <a:gd name="T34" fmla="*/ 1 w 19"/>
                <a:gd name="T35" fmla="*/ 28 h 28"/>
                <a:gd name="T36" fmla="*/ 1 w 19"/>
                <a:gd name="T37" fmla="*/ 28 h 28"/>
                <a:gd name="T38" fmla="*/ 2 w 19"/>
                <a:gd name="T39" fmla="*/ 28 h 28"/>
                <a:gd name="T40" fmla="*/ 2 w 19"/>
                <a:gd name="T41" fmla="*/ 28 h 28"/>
                <a:gd name="T42" fmla="*/ 3 w 19"/>
                <a:gd name="T43" fmla="*/ 28 h 28"/>
                <a:gd name="T44" fmla="*/ 14 w 19"/>
                <a:gd name="T4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8">
                  <a:moveTo>
                    <a:pt x="14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4" y="18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19" y="2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4" name="Freeform 140"/>
            <p:cNvSpPr>
              <a:spLocks/>
            </p:cNvSpPr>
            <p:nvPr/>
          </p:nvSpPr>
          <p:spPr bwMode="auto">
            <a:xfrm>
              <a:off x="9905227" y="2592973"/>
              <a:ext cx="38049" cy="62597"/>
            </a:xfrm>
            <a:custGeom>
              <a:avLst/>
              <a:gdLst>
                <a:gd name="T0" fmla="*/ 18 w 23"/>
                <a:gd name="T1" fmla="*/ 1 h 38"/>
                <a:gd name="T2" fmla="*/ 18 w 23"/>
                <a:gd name="T3" fmla="*/ 1 h 38"/>
                <a:gd name="T4" fmla="*/ 18 w 23"/>
                <a:gd name="T5" fmla="*/ 0 h 38"/>
                <a:gd name="T6" fmla="*/ 17 w 23"/>
                <a:gd name="T7" fmla="*/ 0 h 38"/>
                <a:gd name="T8" fmla="*/ 17 w 23"/>
                <a:gd name="T9" fmla="*/ 0 h 38"/>
                <a:gd name="T10" fmla="*/ 16 w 23"/>
                <a:gd name="T11" fmla="*/ 0 h 38"/>
                <a:gd name="T12" fmla="*/ 13 w 23"/>
                <a:gd name="T13" fmla="*/ 2 h 38"/>
                <a:gd name="T14" fmla="*/ 13 w 23"/>
                <a:gd name="T15" fmla="*/ 2 h 38"/>
                <a:gd name="T16" fmla="*/ 13 w 23"/>
                <a:gd name="T17" fmla="*/ 3 h 38"/>
                <a:gd name="T18" fmla="*/ 13 w 23"/>
                <a:gd name="T19" fmla="*/ 3 h 38"/>
                <a:gd name="T20" fmla="*/ 13 w 23"/>
                <a:gd name="T21" fmla="*/ 4 h 38"/>
                <a:gd name="T22" fmla="*/ 0 w 23"/>
                <a:gd name="T23" fmla="*/ 33 h 38"/>
                <a:gd name="T24" fmla="*/ 0 w 23"/>
                <a:gd name="T25" fmla="*/ 34 h 38"/>
                <a:gd name="T26" fmla="*/ 0 w 23"/>
                <a:gd name="T27" fmla="*/ 34 h 38"/>
                <a:gd name="T28" fmla="*/ 0 w 23"/>
                <a:gd name="T29" fmla="*/ 34 h 38"/>
                <a:gd name="T30" fmla="*/ 0 w 23"/>
                <a:gd name="T31" fmla="*/ 35 h 38"/>
                <a:gd name="T32" fmla="*/ 1 w 23"/>
                <a:gd name="T33" fmla="*/ 38 h 38"/>
                <a:gd name="T34" fmla="*/ 1 w 23"/>
                <a:gd name="T35" fmla="*/ 38 h 38"/>
                <a:gd name="T36" fmla="*/ 1 w 23"/>
                <a:gd name="T37" fmla="*/ 38 h 38"/>
                <a:gd name="T38" fmla="*/ 2 w 23"/>
                <a:gd name="T39" fmla="*/ 38 h 38"/>
                <a:gd name="T40" fmla="*/ 2 w 23"/>
                <a:gd name="T41" fmla="*/ 38 h 38"/>
                <a:gd name="T42" fmla="*/ 3 w 23"/>
                <a:gd name="T43" fmla="*/ 38 h 38"/>
                <a:gd name="T44" fmla="*/ 18 w 23"/>
                <a:gd name="T45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38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7" y="24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23" y="27"/>
                    <a:pt x="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5" name="Freeform 141"/>
            <p:cNvSpPr>
              <a:spLocks/>
            </p:cNvSpPr>
            <p:nvPr/>
          </p:nvSpPr>
          <p:spPr bwMode="auto">
            <a:xfrm>
              <a:off x="9807035" y="2536513"/>
              <a:ext cx="98191" cy="136240"/>
            </a:xfrm>
            <a:custGeom>
              <a:avLst/>
              <a:gdLst>
                <a:gd name="T0" fmla="*/ 55 w 59"/>
                <a:gd name="T1" fmla="*/ 49 h 82"/>
                <a:gd name="T2" fmla="*/ 53 w 59"/>
                <a:gd name="T3" fmla="*/ 43 h 82"/>
                <a:gd name="T4" fmla="*/ 52 w 59"/>
                <a:gd name="T5" fmla="*/ 43 h 82"/>
                <a:gd name="T6" fmla="*/ 52 w 59"/>
                <a:gd name="T7" fmla="*/ 43 h 82"/>
                <a:gd name="T8" fmla="*/ 46 w 59"/>
                <a:gd name="T9" fmla="*/ 41 h 82"/>
                <a:gd name="T10" fmla="*/ 59 w 59"/>
                <a:gd name="T11" fmla="*/ 8 h 82"/>
                <a:gd name="T12" fmla="*/ 8 w 59"/>
                <a:gd name="T13" fmla="*/ 31 h 82"/>
                <a:gd name="T14" fmla="*/ 30 w 59"/>
                <a:gd name="T15" fmla="*/ 82 h 82"/>
                <a:gd name="T16" fmla="*/ 43 w 59"/>
                <a:gd name="T17" fmla="*/ 49 h 82"/>
                <a:gd name="T18" fmla="*/ 49 w 59"/>
                <a:gd name="T19" fmla="*/ 51 h 82"/>
                <a:gd name="T20" fmla="*/ 49 w 59"/>
                <a:gd name="T21" fmla="*/ 52 h 82"/>
                <a:gd name="T22" fmla="*/ 50 w 59"/>
                <a:gd name="T23" fmla="*/ 52 h 82"/>
                <a:gd name="T24" fmla="*/ 55 w 59"/>
                <a:gd name="T25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82">
                  <a:moveTo>
                    <a:pt x="55" y="49"/>
                  </a:moveTo>
                  <a:cubicBezTo>
                    <a:pt x="56" y="47"/>
                    <a:pt x="55" y="44"/>
                    <a:pt x="53" y="43"/>
                  </a:cubicBezTo>
                  <a:cubicBezTo>
                    <a:pt x="53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39" y="0"/>
                    <a:pt x="16" y="11"/>
                    <a:pt x="8" y="31"/>
                  </a:cubicBezTo>
                  <a:cubicBezTo>
                    <a:pt x="0" y="51"/>
                    <a:pt x="10" y="74"/>
                    <a:pt x="30" y="82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2" y="53"/>
                    <a:pt x="54" y="51"/>
                    <a:pt x="55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6" name="Freeform 142"/>
            <p:cNvSpPr>
              <a:spLocks/>
            </p:cNvSpPr>
            <p:nvPr/>
          </p:nvSpPr>
          <p:spPr bwMode="auto">
            <a:xfrm>
              <a:off x="9684296" y="2497237"/>
              <a:ext cx="142378" cy="110465"/>
            </a:xfrm>
            <a:custGeom>
              <a:avLst/>
              <a:gdLst>
                <a:gd name="T0" fmla="*/ 76 w 86"/>
                <a:gd name="T1" fmla="*/ 24 h 66"/>
                <a:gd name="T2" fmla="*/ 27 w 86"/>
                <a:gd name="T3" fmla="*/ 3 h 66"/>
                <a:gd name="T4" fmla="*/ 10 w 86"/>
                <a:gd name="T5" fmla="*/ 10 h 66"/>
                <a:gd name="T6" fmla="*/ 3 w 86"/>
                <a:gd name="T7" fmla="*/ 26 h 66"/>
                <a:gd name="T8" fmla="*/ 9 w 86"/>
                <a:gd name="T9" fmla="*/ 42 h 66"/>
                <a:gd name="T10" fmla="*/ 58 w 86"/>
                <a:gd name="T11" fmla="*/ 63 h 66"/>
                <a:gd name="T12" fmla="*/ 75 w 86"/>
                <a:gd name="T13" fmla="*/ 57 h 66"/>
                <a:gd name="T14" fmla="*/ 83 w 86"/>
                <a:gd name="T15" fmla="*/ 41 h 66"/>
                <a:gd name="T16" fmla="*/ 76 w 86"/>
                <a:gd name="T17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66">
                  <a:moveTo>
                    <a:pt x="76" y="24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1" y="0"/>
                    <a:pt x="13" y="3"/>
                    <a:pt x="10" y="1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2"/>
                    <a:pt x="3" y="39"/>
                    <a:pt x="9" y="42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5" y="66"/>
                    <a:pt x="72" y="63"/>
                    <a:pt x="75" y="57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6" y="34"/>
                    <a:pt x="83" y="27"/>
                    <a:pt x="7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7" name="Freeform 143"/>
            <p:cNvSpPr>
              <a:spLocks/>
            </p:cNvSpPr>
            <p:nvPr/>
          </p:nvSpPr>
          <p:spPr bwMode="auto">
            <a:xfrm>
              <a:off x="9756712" y="2443232"/>
              <a:ext cx="90827" cy="81007"/>
            </a:xfrm>
            <a:custGeom>
              <a:avLst/>
              <a:gdLst>
                <a:gd name="T0" fmla="*/ 10 w 54"/>
                <a:gd name="T1" fmla="*/ 42 h 49"/>
                <a:gd name="T2" fmla="*/ 21 w 54"/>
                <a:gd name="T3" fmla="*/ 47 h 49"/>
                <a:gd name="T4" fmla="*/ 39 w 54"/>
                <a:gd name="T5" fmla="*/ 42 h 49"/>
                <a:gd name="T6" fmla="*/ 50 w 54"/>
                <a:gd name="T7" fmla="*/ 29 h 49"/>
                <a:gd name="T8" fmla="*/ 46 w 54"/>
                <a:gd name="T9" fmla="*/ 15 h 49"/>
                <a:gd name="T10" fmla="*/ 16 w 54"/>
                <a:gd name="T11" fmla="*/ 3 h 49"/>
                <a:gd name="T12" fmla="*/ 3 w 54"/>
                <a:gd name="T13" fmla="*/ 10 h 49"/>
                <a:gd name="T14" fmla="*/ 1 w 54"/>
                <a:gd name="T15" fmla="*/ 26 h 49"/>
                <a:gd name="T16" fmla="*/ 10 w 54"/>
                <a:gd name="T17" fmla="*/ 4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9">
                  <a:moveTo>
                    <a:pt x="10" y="42"/>
                  </a:moveTo>
                  <a:cubicBezTo>
                    <a:pt x="21" y="47"/>
                    <a:pt x="21" y="47"/>
                    <a:pt x="21" y="47"/>
                  </a:cubicBezTo>
                  <a:cubicBezTo>
                    <a:pt x="27" y="49"/>
                    <a:pt x="35" y="47"/>
                    <a:pt x="39" y="42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4" y="24"/>
                    <a:pt x="53" y="18"/>
                    <a:pt x="46" y="1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0" y="0"/>
                    <a:pt x="4" y="3"/>
                    <a:pt x="3" y="1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2"/>
                    <a:pt x="4" y="40"/>
                    <a:pt x="1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8" name="Freeform 144"/>
            <p:cNvSpPr>
              <a:spLocks/>
            </p:cNvSpPr>
            <p:nvPr/>
          </p:nvSpPr>
          <p:spPr bwMode="auto">
            <a:xfrm>
              <a:off x="9679387" y="2585609"/>
              <a:ext cx="89599" cy="83463"/>
            </a:xfrm>
            <a:custGeom>
              <a:avLst/>
              <a:gdLst>
                <a:gd name="T0" fmla="*/ 44 w 54"/>
                <a:gd name="T1" fmla="*/ 8 h 50"/>
                <a:gd name="T2" fmla="*/ 33 w 54"/>
                <a:gd name="T3" fmla="*/ 3 h 50"/>
                <a:gd name="T4" fmla="*/ 15 w 54"/>
                <a:gd name="T5" fmla="*/ 7 h 50"/>
                <a:gd name="T6" fmla="*/ 4 w 54"/>
                <a:gd name="T7" fmla="*/ 20 h 50"/>
                <a:gd name="T8" fmla="*/ 7 w 54"/>
                <a:gd name="T9" fmla="*/ 34 h 50"/>
                <a:gd name="T10" fmla="*/ 38 w 54"/>
                <a:gd name="T11" fmla="*/ 47 h 50"/>
                <a:gd name="T12" fmla="*/ 50 w 54"/>
                <a:gd name="T13" fmla="*/ 41 h 50"/>
                <a:gd name="T14" fmla="*/ 53 w 54"/>
                <a:gd name="T15" fmla="*/ 24 h 50"/>
                <a:gd name="T16" fmla="*/ 44 w 54"/>
                <a:gd name="T17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0">
                  <a:moveTo>
                    <a:pt x="44" y="8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7" y="0"/>
                    <a:pt x="19" y="2"/>
                    <a:pt x="15" y="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5"/>
                    <a:pt x="1" y="31"/>
                    <a:pt x="7" y="34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4" y="50"/>
                    <a:pt x="49" y="47"/>
                    <a:pt x="50" y="41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18"/>
                    <a:pt x="50" y="11"/>
                    <a:pt x="4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9" name="Oval 145"/>
            <p:cNvSpPr>
              <a:spLocks noChangeArrowheads="1"/>
            </p:cNvSpPr>
            <p:nvPr/>
          </p:nvSpPr>
          <p:spPr bwMode="auto">
            <a:xfrm>
              <a:off x="10203483" y="2527922"/>
              <a:ext cx="456590" cy="4504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0" name="Freeform 146"/>
            <p:cNvSpPr>
              <a:spLocks noEditPoints="1"/>
            </p:cNvSpPr>
            <p:nvPr/>
          </p:nvSpPr>
          <p:spPr bwMode="auto">
            <a:xfrm>
              <a:off x="10285719" y="2681346"/>
              <a:ext cx="294574" cy="142378"/>
            </a:xfrm>
            <a:custGeom>
              <a:avLst/>
              <a:gdLst>
                <a:gd name="T0" fmla="*/ 163 w 177"/>
                <a:gd name="T1" fmla="*/ 23 h 86"/>
                <a:gd name="T2" fmla="*/ 163 w 177"/>
                <a:gd name="T3" fmla="*/ 15 h 86"/>
                <a:gd name="T4" fmla="*/ 147 w 177"/>
                <a:gd name="T5" fmla="*/ 0 h 86"/>
                <a:gd name="T6" fmla="*/ 16 w 177"/>
                <a:gd name="T7" fmla="*/ 0 h 86"/>
                <a:gd name="T8" fmla="*/ 0 w 177"/>
                <a:gd name="T9" fmla="*/ 15 h 86"/>
                <a:gd name="T10" fmla="*/ 0 w 177"/>
                <a:gd name="T11" fmla="*/ 71 h 86"/>
                <a:gd name="T12" fmla="*/ 16 w 177"/>
                <a:gd name="T13" fmla="*/ 86 h 86"/>
                <a:gd name="T14" fmla="*/ 147 w 177"/>
                <a:gd name="T15" fmla="*/ 86 h 86"/>
                <a:gd name="T16" fmla="*/ 163 w 177"/>
                <a:gd name="T17" fmla="*/ 71 h 86"/>
                <a:gd name="T18" fmla="*/ 163 w 177"/>
                <a:gd name="T19" fmla="*/ 61 h 86"/>
                <a:gd name="T20" fmla="*/ 177 w 177"/>
                <a:gd name="T21" fmla="*/ 46 h 86"/>
                <a:gd name="T22" fmla="*/ 177 w 177"/>
                <a:gd name="T23" fmla="*/ 38 h 86"/>
                <a:gd name="T24" fmla="*/ 163 w 177"/>
                <a:gd name="T25" fmla="*/ 23 h 86"/>
                <a:gd name="T26" fmla="*/ 142 w 177"/>
                <a:gd name="T27" fmla="*/ 78 h 86"/>
                <a:gd name="T28" fmla="*/ 20 w 177"/>
                <a:gd name="T29" fmla="*/ 78 h 86"/>
                <a:gd name="T30" fmla="*/ 9 w 177"/>
                <a:gd name="T31" fmla="*/ 67 h 86"/>
                <a:gd name="T32" fmla="*/ 9 w 177"/>
                <a:gd name="T33" fmla="*/ 20 h 86"/>
                <a:gd name="T34" fmla="*/ 20 w 177"/>
                <a:gd name="T35" fmla="*/ 9 h 86"/>
                <a:gd name="T36" fmla="*/ 142 w 177"/>
                <a:gd name="T37" fmla="*/ 9 h 86"/>
                <a:gd name="T38" fmla="*/ 153 w 177"/>
                <a:gd name="T39" fmla="*/ 20 h 86"/>
                <a:gd name="T40" fmla="*/ 153 w 177"/>
                <a:gd name="T41" fmla="*/ 67 h 86"/>
                <a:gd name="T42" fmla="*/ 142 w 177"/>
                <a:gd name="T43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86">
                  <a:moveTo>
                    <a:pt x="163" y="23"/>
                  </a:moveTo>
                  <a:cubicBezTo>
                    <a:pt x="163" y="15"/>
                    <a:pt x="163" y="15"/>
                    <a:pt x="163" y="15"/>
                  </a:cubicBezTo>
                  <a:cubicBezTo>
                    <a:pt x="163" y="7"/>
                    <a:pt x="156" y="0"/>
                    <a:pt x="14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9"/>
                    <a:pt x="7" y="86"/>
                    <a:pt x="16" y="86"/>
                  </a:cubicBezTo>
                  <a:cubicBezTo>
                    <a:pt x="147" y="86"/>
                    <a:pt x="147" y="86"/>
                    <a:pt x="147" y="86"/>
                  </a:cubicBezTo>
                  <a:cubicBezTo>
                    <a:pt x="156" y="86"/>
                    <a:pt x="163" y="79"/>
                    <a:pt x="163" y="7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71" y="60"/>
                    <a:pt x="177" y="54"/>
                    <a:pt x="177" y="46"/>
                  </a:cubicBezTo>
                  <a:cubicBezTo>
                    <a:pt x="177" y="38"/>
                    <a:pt x="177" y="38"/>
                    <a:pt x="177" y="38"/>
                  </a:cubicBezTo>
                  <a:cubicBezTo>
                    <a:pt x="177" y="30"/>
                    <a:pt x="171" y="24"/>
                    <a:pt x="163" y="23"/>
                  </a:cubicBezTo>
                  <a:close/>
                  <a:moveTo>
                    <a:pt x="142" y="78"/>
                  </a:moveTo>
                  <a:cubicBezTo>
                    <a:pt x="20" y="78"/>
                    <a:pt x="20" y="78"/>
                    <a:pt x="20" y="78"/>
                  </a:cubicBezTo>
                  <a:cubicBezTo>
                    <a:pt x="13" y="79"/>
                    <a:pt x="9" y="75"/>
                    <a:pt x="9" y="6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2"/>
                    <a:pt x="12" y="8"/>
                    <a:pt x="20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51" y="8"/>
                    <a:pt x="153" y="12"/>
                    <a:pt x="153" y="20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4" y="76"/>
                    <a:pt x="150" y="78"/>
                    <a:pt x="14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1" name="Rectangle 147"/>
            <p:cNvSpPr>
              <a:spLocks noChangeArrowheads="1"/>
            </p:cNvSpPr>
            <p:nvPr/>
          </p:nvSpPr>
          <p:spPr bwMode="auto">
            <a:xfrm>
              <a:off x="10358134" y="2704667"/>
              <a:ext cx="30685" cy="981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2" name="Rectangle 148"/>
            <p:cNvSpPr>
              <a:spLocks noChangeArrowheads="1"/>
            </p:cNvSpPr>
            <p:nvPr/>
          </p:nvSpPr>
          <p:spPr bwMode="auto">
            <a:xfrm>
              <a:off x="10404776" y="2704667"/>
              <a:ext cx="30685" cy="981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3" name="Freeform 149"/>
            <p:cNvSpPr>
              <a:spLocks/>
            </p:cNvSpPr>
            <p:nvPr/>
          </p:nvSpPr>
          <p:spPr bwMode="auto">
            <a:xfrm>
              <a:off x="10311493" y="2704667"/>
              <a:ext cx="31912" cy="98191"/>
            </a:xfrm>
            <a:custGeom>
              <a:avLst/>
              <a:gdLst>
                <a:gd name="T0" fmla="*/ 19 w 19"/>
                <a:gd name="T1" fmla="*/ 0 h 59"/>
                <a:gd name="T2" fmla="*/ 10 w 19"/>
                <a:gd name="T3" fmla="*/ 0 h 59"/>
                <a:gd name="T4" fmla="*/ 0 w 19"/>
                <a:gd name="T5" fmla="*/ 10 h 59"/>
                <a:gd name="T6" fmla="*/ 0 w 19"/>
                <a:gd name="T7" fmla="*/ 49 h 59"/>
                <a:gd name="T8" fmla="*/ 10 w 19"/>
                <a:gd name="T9" fmla="*/ 59 h 59"/>
                <a:gd name="T10" fmla="*/ 19 w 19"/>
                <a:gd name="T11" fmla="*/ 59 h 59"/>
                <a:gd name="T12" fmla="*/ 19 w 19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9">
                  <a:moveTo>
                    <a:pt x="1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3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6"/>
                    <a:pt x="3" y="59"/>
                    <a:pt x="10" y="59"/>
                  </a:cubicBezTo>
                  <a:cubicBezTo>
                    <a:pt x="19" y="59"/>
                    <a:pt x="19" y="59"/>
                    <a:pt x="19" y="59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4" name="Oval 150"/>
            <p:cNvSpPr>
              <a:spLocks noChangeArrowheads="1"/>
            </p:cNvSpPr>
            <p:nvPr/>
          </p:nvSpPr>
          <p:spPr bwMode="auto">
            <a:xfrm>
              <a:off x="10691986" y="3032380"/>
              <a:ext cx="706978" cy="6971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5" name="Freeform 151"/>
            <p:cNvSpPr>
              <a:spLocks/>
            </p:cNvSpPr>
            <p:nvPr/>
          </p:nvSpPr>
          <p:spPr bwMode="auto">
            <a:xfrm>
              <a:off x="10295537" y="3611709"/>
              <a:ext cx="617378" cy="608786"/>
            </a:xfrm>
            <a:custGeom>
              <a:avLst/>
              <a:gdLst>
                <a:gd name="T0" fmla="*/ 8 w 371"/>
                <a:gd name="T1" fmla="*/ 198 h 366"/>
                <a:gd name="T2" fmla="*/ 201 w 371"/>
                <a:gd name="T3" fmla="*/ 358 h 366"/>
                <a:gd name="T4" fmla="*/ 363 w 371"/>
                <a:gd name="T5" fmla="*/ 169 h 366"/>
                <a:gd name="T6" fmla="*/ 171 w 371"/>
                <a:gd name="T7" fmla="*/ 8 h 366"/>
                <a:gd name="T8" fmla="*/ 8 w 371"/>
                <a:gd name="T9" fmla="*/ 19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366">
                  <a:moveTo>
                    <a:pt x="8" y="198"/>
                  </a:moveTo>
                  <a:cubicBezTo>
                    <a:pt x="17" y="294"/>
                    <a:pt x="103" y="366"/>
                    <a:pt x="201" y="358"/>
                  </a:cubicBezTo>
                  <a:cubicBezTo>
                    <a:pt x="299" y="350"/>
                    <a:pt x="371" y="265"/>
                    <a:pt x="363" y="169"/>
                  </a:cubicBezTo>
                  <a:cubicBezTo>
                    <a:pt x="355" y="72"/>
                    <a:pt x="269" y="0"/>
                    <a:pt x="171" y="8"/>
                  </a:cubicBezTo>
                  <a:cubicBezTo>
                    <a:pt x="73" y="16"/>
                    <a:pt x="0" y="101"/>
                    <a:pt x="8" y="19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6" name="Oval 152"/>
            <p:cNvSpPr>
              <a:spLocks noChangeArrowheads="1"/>
            </p:cNvSpPr>
            <p:nvPr/>
          </p:nvSpPr>
          <p:spPr bwMode="auto">
            <a:xfrm>
              <a:off x="8502317" y="3258220"/>
              <a:ext cx="708205" cy="6959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7" name="Freeform 153"/>
            <p:cNvSpPr>
              <a:spLocks noEditPoints="1"/>
            </p:cNvSpPr>
            <p:nvPr/>
          </p:nvSpPr>
          <p:spPr bwMode="auto">
            <a:xfrm>
              <a:off x="8602963" y="3473014"/>
              <a:ext cx="319122" cy="257752"/>
            </a:xfrm>
            <a:custGeom>
              <a:avLst/>
              <a:gdLst>
                <a:gd name="T0" fmla="*/ 178 w 192"/>
                <a:gd name="T1" fmla="*/ 0 h 155"/>
                <a:gd name="T2" fmla="*/ 14 w 192"/>
                <a:gd name="T3" fmla="*/ 0 h 155"/>
                <a:gd name="T4" fmla="*/ 0 w 192"/>
                <a:gd name="T5" fmla="*/ 14 h 155"/>
                <a:gd name="T6" fmla="*/ 0 w 192"/>
                <a:gd name="T7" fmla="*/ 124 h 155"/>
                <a:gd name="T8" fmla="*/ 14 w 192"/>
                <a:gd name="T9" fmla="*/ 138 h 155"/>
                <a:gd name="T10" fmla="*/ 78 w 192"/>
                <a:gd name="T11" fmla="*/ 138 h 155"/>
                <a:gd name="T12" fmla="*/ 78 w 192"/>
                <a:gd name="T13" fmla="*/ 148 h 155"/>
                <a:gd name="T14" fmla="*/ 17 w 192"/>
                <a:gd name="T15" fmla="*/ 148 h 155"/>
                <a:gd name="T16" fmla="*/ 14 w 192"/>
                <a:gd name="T17" fmla="*/ 151 h 155"/>
                <a:gd name="T18" fmla="*/ 17 w 192"/>
                <a:gd name="T19" fmla="*/ 155 h 155"/>
                <a:gd name="T20" fmla="*/ 175 w 192"/>
                <a:gd name="T21" fmla="*/ 155 h 155"/>
                <a:gd name="T22" fmla="*/ 178 w 192"/>
                <a:gd name="T23" fmla="*/ 151 h 155"/>
                <a:gd name="T24" fmla="*/ 175 w 192"/>
                <a:gd name="T25" fmla="*/ 148 h 155"/>
                <a:gd name="T26" fmla="*/ 121 w 192"/>
                <a:gd name="T27" fmla="*/ 148 h 155"/>
                <a:gd name="T28" fmla="*/ 121 w 192"/>
                <a:gd name="T29" fmla="*/ 138 h 155"/>
                <a:gd name="T30" fmla="*/ 178 w 192"/>
                <a:gd name="T31" fmla="*/ 138 h 155"/>
                <a:gd name="T32" fmla="*/ 192 w 192"/>
                <a:gd name="T33" fmla="*/ 124 h 155"/>
                <a:gd name="T34" fmla="*/ 192 w 192"/>
                <a:gd name="T35" fmla="*/ 14 h 155"/>
                <a:gd name="T36" fmla="*/ 178 w 192"/>
                <a:gd name="T37" fmla="*/ 0 h 155"/>
                <a:gd name="T38" fmla="*/ 182 w 192"/>
                <a:gd name="T39" fmla="*/ 114 h 155"/>
                <a:gd name="T40" fmla="*/ 169 w 192"/>
                <a:gd name="T41" fmla="*/ 126 h 155"/>
                <a:gd name="T42" fmla="*/ 23 w 192"/>
                <a:gd name="T43" fmla="*/ 126 h 155"/>
                <a:gd name="T44" fmla="*/ 11 w 192"/>
                <a:gd name="T45" fmla="*/ 114 h 155"/>
                <a:gd name="T46" fmla="*/ 11 w 192"/>
                <a:gd name="T47" fmla="*/ 21 h 155"/>
                <a:gd name="T48" fmla="*/ 23 w 192"/>
                <a:gd name="T49" fmla="*/ 9 h 155"/>
                <a:gd name="T50" fmla="*/ 169 w 192"/>
                <a:gd name="T51" fmla="*/ 9 h 155"/>
                <a:gd name="T52" fmla="*/ 182 w 192"/>
                <a:gd name="T53" fmla="*/ 21 h 155"/>
                <a:gd name="T54" fmla="*/ 182 w 192"/>
                <a:gd name="T55" fmla="*/ 11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55">
                  <a:moveTo>
                    <a:pt x="17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2"/>
                    <a:pt x="6" y="138"/>
                    <a:pt x="14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5" y="148"/>
                    <a:pt x="14" y="149"/>
                    <a:pt x="14" y="151"/>
                  </a:cubicBezTo>
                  <a:cubicBezTo>
                    <a:pt x="14" y="153"/>
                    <a:pt x="15" y="155"/>
                    <a:pt x="17" y="155"/>
                  </a:cubicBezTo>
                  <a:cubicBezTo>
                    <a:pt x="175" y="155"/>
                    <a:pt x="175" y="155"/>
                    <a:pt x="175" y="155"/>
                  </a:cubicBezTo>
                  <a:cubicBezTo>
                    <a:pt x="177" y="155"/>
                    <a:pt x="178" y="153"/>
                    <a:pt x="178" y="151"/>
                  </a:cubicBezTo>
                  <a:cubicBezTo>
                    <a:pt x="178" y="149"/>
                    <a:pt x="177" y="148"/>
                    <a:pt x="175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86" y="138"/>
                    <a:pt x="192" y="132"/>
                    <a:pt x="192" y="124"/>
                  </a:cubicBezTo>
                  <a:cubicBezTo>
                    <a:pt x="192" y="14"/>
                    <a:pt x="192" y="14"/>
                    <a:pt x="192" y="14"/>
                  </a:cubicBezTo>
                  <a:cubicBezTo>
                    <a:pt x="192" y="7"/>
                    <a:pt x="186" y="0"/>
                    <a:pt x="178" y="0"/>
                  </a:cubicBezTo>
                  <a:close/>
                  <a:moveTo>
                    <a:pt x="182" y="114"/>
                  </a:moveTo>
                  <a:cubicBezTo>
                    <a:pt x="182" y="120"/>
                    <a:pt x="176" y="126"/>
                    <a:pt x="169" y="126"/>
                  </a:cubicBezTo>
                  <a:cubicBezTo>
                    <a:pt x="23" y="126"/>
                    <a:pt x="23" y="126"/>
                    <a:pt x="23" y="126"/>
                  </a:cubicBezTo>
                  <a:cubicBezTo>
                    <a:pt x="16" y="126"/>
                    <a:pt x="11" y="120"/>
                    <a:pt x="11" y="1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76" y="9"/>
                    <a:pt x="182" y="14"/>
                    <a:pt x="182" y="21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8" name="Freeform 154"/>
            <p:cNvSpPr>
              <a:spLocks/>
            </p:cNvSpPr>
            <p:nvPr/>
          </p:nvSpPr>
          <p:spPr bwMode="auto">
            <a:xfrm>
              <a:off x="8642239" y="3506154"/>
              <a:ext cx="240569" cy="158334"/>
            </a:xfrm>
            <a:custGeom>
              <a:avLst/>
              <a:gdLst>
                <a:gd name="T0" fmla="*/ 134 w 144"/>
                <a:gd name="T1" fmla="*/ 0 h 95"/>
                <a:gd name="T2" fmla="*/ 11 w 144"/>
                <a:gd name="T3" fmla="*/ 0 h 95"/>
                <a:gd name="T4" fmla="*/ 0 w 144"/>
                <a:gd name="T5" fmla="*/ 10 h 95"/>
                <a:gd name="T6" fmla="*/ 0 w 144"/>
                <a:gd name="T7" fmla="*/ 85 h 95"/>
                <a:gd name="T8" fmla="*/ 11 w 144"/>
                <a:gd name="T9" fmla="*/ 95 h 95"/>
                <a:gd name="T10" fmla="*/ 134 w 144"/>
                <a:gd name="T11" fmla="*/ 95 h 95"/>
                <a:gd name="T12" fmla="*/ 144 w 144"/>
                <a:gd name="T13" fmla="*/ 85 h 95"/>
                <a:gd name="T14" fmla="*/ 144 w 144"/>
                <a:gd name="T15" fmla="*/ 10 h 95"/>
                <a:gd name="T16" fmla="*/ 134 w 144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95">
                  <a:moveTo>
                    <a:pt x="13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5" y="95"/>
                    <a:pt x="11" y="95"/>
                  </a:cubicBezTo>
                  <a:cubicBezTo>
                    <a:pt x="134" y="95"/>
                    <a:pt x="134" y="95"/>
                    <a:pt x="134" y="95"/>
                  </a:cubicBezTo>
                  <a:cubicBezTo>
                    <a:pt x="139" y="95"/>
                    <a:pt x="144" y="90"/>
                    <a:pt x="144" y="8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4" y="4"/>
                    <a:pt x="139" y="0"/>
                    <a:pt x="1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9" name="Freeform 155"/>
            <p:cNvSpPr>
              <a:spLocks noEditPoints="1"/>
            </p:cNvSpPr>
            <p:nvPr/>
          </p:nvSpPr>
          <p:spPr bwMode="auto">
            <a:xfrm>
              <a:off x="8955225" y="3471787"/>
              <a:ext cx="148514" cy="267572"/>
            </a:xfrm>
            <a:custGeom>
              <a:avLst/>
              <a:gdLst>
                <a:gd name="T0" fmla="*/ 44 w 89"/>
                <a:gd name="T1" fmla="*/ 0 h 161"/>
                <a:gd name="T2" fmla="*/ 0 w 89"/>
                <a:gd name="T3" fmla="*/ 36 h 161"/>
                <a:gd name="T4" fmla="*/ 0 w 89"/>
                <a:gd name="T5" fmla="*/ 125 h 161"/>
                <a:gd name="T6" fmla="*/ 44 w 89"/>
                <a:gd name="T7" fmla="*/ 161 h 161"/>
                <a:gd name="T8" fmla="*/ 89 w 89"/>
                <a:gd name="T9" fmla="*/ 125 h 161"/>
                <a:gd name="T10" fmla="*/ 89 w 89"/>
                <a:gd name="T11" fmla="*/ 36 h 161"/>
                <a:gd name="T12" fmla="*/ 44 w 89"/>
                <a:gd name="T13" fmla="*/ 0 h 161"/>
                <a:gd name="T14" fmla="*/ 46 w 89"/>
                <a:gd name="T15" fmla="*/ 140 h 161"/>
                <a:gd name="T16" fmla="*/ 35 w 89"/>
                <a:gd name="T17" fmla="*/ 130 h 161"/>
                <a:gd name="T18" fmla="*/ 46 w 89"/>
                <a:gd name="T19" fmla="*/ 119 h 161"/>
                <a:gd name="T20" fmla="*/ 56 w 89"/>
                <a:gd name="T21" fmla="*/ 130 h 161"/>
                <a:gd name="T22" fmla="*/ 46 w 89"/>
                <a:gd name="T23" fmla="*/ 140 h 161"/>
                <a:gd name="T24" fmla="*/ 69 w 89"/>
                <a:gd name="T25" fmla="*/ 66 h 161"/>
                <a:gd name="T26" fmla="*/ 21 w 89"/>
                <a:gd name="T27" fmla="*/ 66 h 161"/>
                <a:gd name="T28" fmla="*/ 17 w 89"/>
                <a:gd name="T29" fmla="*/ 62 h 161"/>
                <a:gd name="T30" fmla="*/ 21 w 89"/>
                <a:gd name="T31" fmla="*/ 58 h 161"/>
                <a:gd name="T32" fmla="*/ 69 w 89"/>
                <a:gd name="T33" fmla="*/ 58 h 161"/>
                <a:gd name="T34" fmla="*/ 73 w 89"/>
                <a:gd name="T35" fmla="*/ 62 h 161"/>
                <a:gd name="T36" fmla="*/ 69 w 89"/>
                <a:gd name="T37" fmla="*/ 66 h 161"/>
                <a:gd name="T38" fmla="*/ 69 w 89"/>
                <a:gd name="T39" fmla="*/ 40 h 161"/>
                <a:gd name="T40" fmla="*/ 21 w 89"/>
                <a:gd name="T41" fmla="*/ 40 h 161"/>
                <a:gd name="T42" fmla="*/ 17 w 89"/>
                <a:gd name="T43" fmla="*/ 36 h 161"/>
                <a:gd name="T44" fmla="*/ 21 w 89"/>
                <a:gd name="T45" fmla="*/ 32 h 161"/>
                <a:gd name="T46" fmla="*/ 69 w 89"/>
                <a:gd name="T47" fmla="*/ 32 h 161"/>
                <a:gd name="T48" fmla="*/ 73 w 89"/>
                <a:gd name="T49" fmla="*/ 36 h 161"/>
                <a:gd name="T50" fmla="*/ 69 w 89"/>
                <a:gd name="T51" fmla="*/ 4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" h="161">
                  <a:moveTo>
                    <a:pt x="44" y="0"/>
                  </a:moveTo>
                  <a:cubicBezTo>
                    <a:pt x="20" y="0"/>
                    <a:pt x="2" y="4"/>
                    <a:pt x="0" y="3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" y="158"/>
                    <a:pt x="20" y="161"/>
                    <a:pt x="44" y="161"/>
                  </a:cubicBezTo>
                  <a:cubicBezTo>
                    <a:pt x="69" y="161"/>
                    <a:pt x="89" y="157"/>
                    <a:pt x="89" y="125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8"/>
                    <a:pt x="69" y="0"/>
                    <a:pt x="44" y="0"/>
                  </a:cubicBezTo>
                  <a:close/>
                  <a:moveTo>
                    <a:pt x="46" y="140"/>
                  </a:moveTo>
                  <a:cubicBezTo>
                    <a:pt x="40" y="140"/>
                    <a:pt x="35" y="136"/>
                    <a:pt x="35" y="130"/>
                  </a:cubicBezTo>
                  <a:cubicBezTo>
                    <a:pt x="35" y="124"/>
                    <a:pt x="40" y="119"/>
                    <a:pt x="46" y="119"/>
                  </a:cubicBezTo>
                  <a:cubicBezTo>
                    <a:pt x="51" y="119"/>
                    <a:pt x="56" y="124"/>
                    <a:pt x="56" y="130"/>
                  </a:cubicBezTo>
                  <a:cubicBezTo>
                    <a:pt x="56" y="136"/>
                    <a:pt x="51" y="140"/>
                    <a:pt x="46" y="140"/>
                  </a:cubicBezTo>
                  <a:close/>
                  <a:moveTo>
                    <a:pt x="69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18" y="66"/>
                    <a:pt x="17" y="64"/>
                    <a:pt x="17" y="62"/>
                  </a:cubicBezTo>
                  <a:cubicBezTo>
                    <a:pt x="17" y="60"/>
                    <a:pt x="18" y="58"/>
                    <a:pt x="21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71" y="58"/>
                    <a:pt x="73" y="60"/>
                    <a:pt x="73" y="62"/>
                  </a:cubicBezTo>
                  <a:cubicBezTo>
                    <a:pt x="73" y="64"/>
                    <a:pt x="71" y="66"/>
                    <a:pt x="69" y="66"/>
                  </a:cubicBezTo>
                  <a:close/>
                  <a:moveTo>
                    <a:pt x="69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18" y="40"/>
                    <a:pt x="17" y="38"/>
                    <a:pt x="17" y="36"/>
                  </a:cubicBezTo>
                  <a:cubicBezTo>
                    <a:pt x="17" y="34"/>
                    <a:pt x="18" y="32"/>
                    <a:pt x="21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1" y="32"/>
                    <a:pt x="73" y="34"/>
                    <a:pt x="73" y="36"/>
                  </a:cubicBezTo>
                  <a:cubicBezTo>
                    <a:pt x="73" y="38"/>
                    <a:pt x="71" y="40"/>
                    <a:pt x="69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0" name="Oval 156"/>
            <p:cNvSpPr>
              <a:spLocks noChangeArrowheads="1"/>
            </p:cNvSpPr>
            <p:nvPr/>
          </p:nvSpPr>
          <p:spPr bwMode="auto">
            <a:xfrm>
              <a:off x="10997606" y="2416229"/>
              <a:ext cx="583012" cy="5744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1" name="Freeform 157"/>
            <p:cNvSpPr>
              <a:spLocks/>
            </p:cNvSpPr>
            <p:nvPr/>
          </p:nvSpPr>
          <p:spPr bwMode="auto">
            <a:xfrm>
              <a:off x="11212399" y="2724305"/>
              <a:ext cx="153424" cy="62597"/>
            </a:xfrm>
            <a:custGeom>
              <a:avLst/>
              <a:gdLst>
                <a:gd name="T0" fmla="*/ 4 w 92"/>
                <a:gd name="T1" fmla="*/ 18 h 38"/>
                <a:gd name="T2" fmla="*/ 4 w 92"/>
                <a:gd name="T3" fmla="*/ 17 h 38"/>
                <a:gd name="T4" fmla="*/ 5 w 92"/>
                <a:gd name="T5" fmla="*/ 17 h 38"/>
                <a:gd name="T6" fmla="*/ 45 w 92"/>
                <a:gd name="T7" fmla="*/ 0 h 38"/>
                <a:gd name="T8" fmla="*/ 45 w 92"/>
                <a:gd name="T9" fmla="*/ 0 h 38"/>
                <a:gd name="T10" fmla="*/ 46 w 92"/>
                <a:gd name="T11" fmla="*/ 0 h 38"/>
                <a:gd name="T12" fmla="*/ 46 w 92"/>
                <a:gd name="T13" fmla="*/ 0 h 38"/>
                <a:gd name="T14" fmla="*/ 46 w 92"/>
                <a:gd name="T15" fmla="*/ 0 h 38"/>
                <a:gd name="T16" fmla="*/ 87 w 92"/>
                <a:gd name="T17" fmla="*/ 17 h 38"/>
                <a:gd name="T18" fmla="*/ 87 w 92"/>
                <a:gd name="T19" fmla="*/ 17 h 38"/>
                <a:gd name="T20" fmla="*/ 88 w 92"/>
                <a:gd name="T21" fmla="*/ 18 h 38"/>
                <a:gd name="T22" fmla="*/ 89 w 92"/>
                <a:gd name="T23" fmla="*/ 27 h 38"/>
                <a:gd name="T24" fmla="*/ 82 w 92"/>
                <a:gd name="T25" fmla="*/ 35 h 38"/>
                <a:gd name="T26" fmla="*/ 71 w 92"/>
                <a:gd name="T27" fmla="*/ 34 h 38"/>
                <a:gd name="T28" fmla="*/ 71 w 92"/>
                <a:gd name="T29" fmla="*/ 34 h 38"/>
                <a:gd name="T30" fmla="*/ 71 w 92"/>
                <a:gd name="T31" fmla="*/ 34 h 38"/>
                <a:gd name="T32" fmla="*/ 71 w 92"/>
                <a:gd name="T33" fmla="*/ 34 h 38"/>
                <a:gd name="T34" fmla="*/ 70 w 92"/>
                <a:gd name="T35" fmla="*/ 33 h 38"/>
                <a:gd name="T36" fmla="*/ 46 w 92"/>
                <a:gd name="T37" fmla="*/ 23 h 38"/>
                <a:gd name="T38" fmla="*/ 46 w 92"/>
                <a:gd name="T39" fmla="*/ 23 h 38"/>
                <a:gd name="T40" fmla="*/ 46 w 92"/>
                <a:gd name="T41" fmla="*/ 23 h 38"/>
                <a:gd name="T42" fmla="*/ 46 w 92"/>
                <a:gd name="T43" fmla="*/ 23 h 38"/>
                <a:gd name="T44" fmla="*/ 46 w 92"/>
                <a:gd name="T45" fmla="*/ 23 h 38"/>
                <a:gd name="T46" fmla="*/ 45 w 92"/>
                <a:gd name="T47" fmla="*/ 23 h 38"/>
                <a:gd name="T48" fmla="*/ 45 w 92"/>
                <a:gd name="T49" fmla="*/ 23 h 38"/>
                <a:gd name="T50" fmla="*/ 22 w 92"/>
                <a:gd name="T51" fmla="*/ 33 h 38"/>
                <a:gd name="T52" fmla="*/ 21 w 92"/>
                <a:gd name="T53" fmla="*/ 34 h 38"/>
                <a:gd name="T54" fmla="*/ 20 w 92"/>
                <a:gd name="T55" fmla="*/ 34 h 38"/>
                <a:gd name="T56" fmla="*/ 20 w 92"/>
                <a:gd name="T57" fmla="*/ 34 h 38"/>
                <a:gd name="T58" fmla="*/ 20 w 92"/>
                <a:gd name="T59" fmla="*/ 34 h 38"/>
                <a:gd name="T60" fmla="*/ 10 w 92"/>
                <a:gd name="T61" fmla="*/ 35 h 38"/>
                <a:gd name="T62" fmla="*/ 2 w 92"/>
                <a:gd name="T63" fmla="*/ 27 h 38"/>
                <a:gd name="T64" fmla="*/ 4 w 92"/>
                <a:gd name="T65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38"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15" y="6"/>
                    <a:pt x="2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2" y="0"/>
                    <a:pt x="77" y="6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20"/>
                    <a:pt x="92" y="25"/>
                    <a:pt x="89" y="27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9" y="38"/>
                    <a:pt x="75" y="37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4" y="26"/>
                    <a:pt x="5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36" y="23"/>
                    <a:pt x="27" y="26"/>
                    <a:pt x="22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7" y="37"/>
                    <a:pt x="12" y="38"/>
                    <a:pt x="10" y="3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5"/>
                    <a:pt x="0" y="20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2" name="Freeform 158"/>
            <p:cNvSpPr>
              <a:spLocks/>
            </p:cNvSpPr>
            <p:nvPr/>
          </p:nvSpPr>
          <p:spPr bwMode="auto">
            <a:xfrm>
              <a:off x="11094570" y="2538969"/>
              <a:ext cx="387856" cy="109238"/>
            </a:xfrm>
            <a:custGeom>
              <a:avLst/>
              <a:gdLst>
                <a:gd name="T0" fmla="*/ 3 w 233"/>
                <a:gd name="T1" fmla="*/ 43 h 65"/>
                <a:gd name="T2" fmla="*/ 4 w 233"/>
                <a:gd name="T3" fmla="*/ 43 h 65"/>
                <a:gd name="T4" fmla="*/ 5 w 233"/>
                <a:gd name="T5" fmla="*/ 42 h 65"/>
                <a:gd name="T6" fmla="*/ 117 w 233"/>
                <a:gd name="T7" fmla="*/ 1 h 65"/>
                <a:gd name="T8" fmla="*/ 228 w 233"/>
                <a:gd name="T9" fmla="*/ 42 h 65"/>
                <a:gd name="T10" fmla="*/ 229 w 233"/>
                <a:gd name="T11" fmla="*/ 43 h 65"/>
                <a:gd name="T12" fmla="*/ 230 w 233"/>
                <a:gd name="T13" fmla="*/ 43 h 65"/>
                <a:gd name="T14" fmla="*/ 230 w 233"/>
                <a:gd name="T15" fmla="*/ 53 h 65"/>
                <a:gd name="T16" fmla="*/ 221 w 233"/>
                <a:gd name="T17" fmla="*/ 63 h 65"/>
                <a:gd name="T18" fmla="*/ 211 w 233"/>
                <a:gd name="T19" fmla="*/ 63 h 65"/>
                <a:gd name="T20" fmla="*/ 211 w 233"/>
                <a:gd name="T21" fmla="*/ 63 h 65"/>
                <a:gd name="T22" fmla="*/ 211 w 233"/>
                <a:gd name="T23" fmla="*/ 63 h 65"/>
                <a:gd name="T24" fmla="*/ 210 w 233"/>
                <a:gd name="T25" fmla="*/ 63 h 65"/>
                <a:gd name="T26" fmla="*/ 209 w 233"/>
                <a:gd name="T27" fmla="*/ 61 h 65"/>
                <a:gd name="T28" fmla="*/ 117 w 233"/>
                <a:gd name="T29" fmla="*/ 28 h 65"/>
                <a:gd name="T30" fmla="*/ 117 w 233"/>
                <a:gd name="T31" fmla="*/ 28 h 65"/>
                <a:gd name="T32" fmla="*/ 117 w 233"/>
                <a:gd name="T33" fmla="*/ 28 h 65"/>
                <a:gd name="T34" fmla="*/ 116 w 233"/>
                <a:gd name="T35" fmla="*/ 28 h 65"/>
                <a:gd name="T36" fmla="*/ 116 w 233"/>
                <a:gd name="T37" fmla="*/ 28 h 65"/>
                <a:gd name="T38" fmla="*/ 25 w 233"/>
                <a:gd name="T39" fmla="*/ 61 h 65"/>
                <a:gd name="T40" fmla="*/ 24 w 233"/>
                <a:gd name="T41" fmla="*/ 63 h 65"/>
                <a:gd name="T42" fmla="*/ 23 w 233"/>
                <a:gd name="T43" fmla="*/ 63 h 65"/>
                <a:gd name="T44" fmla="*/ 22 w 233"/>
                <a:gd name="T45" fmla="*/ 63 h 65"/>
                <a:gd name="T46" fmla="*/ 22 w 233"/>
                <a:gd name="T47" fmla="*/ 63 h 65"/>
                <a:gd name="T48" fmla="*/ 12 w 233"/>
                <a:gd name="T49" fmla="*/ 63 h 65"/>
                <a:gd name="T50" fmla="*/ 3 w 233"/>
                <a:gd name="T51" fmla="*/ 53 h 65"/>
                <a:gd name="T52" fmla="*/ 3 w 233"/>
                <a:gd name="T53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" h="65">
                  <a:moveTo>
                    <a:pt x="3" y="43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4" y="16"/>
                    <a:pt x="74" y="0"/>
                    <a:pt x="117" y="1"/>
                  </a:cubicBezTo>
                  <a:cubicBezTo>
                    <a:pt x="160" y="0"/>
                    <a:pt x="199" y="16"/>
                    <a:pt x="228" y="42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3" y="46"/>
                    <a:pt x="233" y="51"/>
                    <a:pt x="230" y="5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19" y="65"/>
                    <a:pt x="214" y="65"/>
                    <a:pt x="211" y="63"/>
                  </a:cubicBezTo>
                  <a:cubicBezTo>
                    <a:pt x="211" y="63"/>
                    <a:pt x="211" y="63"/>
                    <a:pt x="211" y="63"/>
                  </a:cubicBezTo>
                  <a:cubicBezTo>
                    <a:pt x="211" y="63"/>
                    <a:pt x="211" y="63"/>
                    <a:pt x="211" y="63"/>
                  </a:cubicBezTo>
                  <a:cubicBezTo>
                    <a:pt x="210" y="63"/>
                    <a:pt x="210" y="63"/>
                    <a:pt x="210" y="63"/>
                  </a:cubicBezTo>
                  <a:cubicBezTo>
                    <a:pt x="209" y="62"/>
                    <a:pt x="209" y="62"/>
                    <a:pt x="209" y="61"/>
                  </a:cubicBezTo>
                  <a:cubicBezTo>
                    <a:pt x="185" y="40"/>
                    <a:pt x="152" y="27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81" y="27"/>
                    <a:pt x="49" y="40"/>
                    <a:pt x="25" y="61"/>
                  </a:cubicBezTo>
                  <a:cubicBezTo>
                    <a:pt x="24" y="62"/>
                    <a:pt x="24" y="62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5"/>
                    <a:pt x="15" y="65"/>
                    <a:pt x="12" y="6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0" y="51"/>
                    <a:pt x="0" y="46"/>
                    <a:pt x="3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3" name="Freeform 159"/>
            <p:cNvSpPr>
              <a:spLocks/>
            </p:cNvSpPr>
            <p:nvPr/>
          </p:nvSpPr>
          <p:spPr bwMode="auto">
            <a:xfrm>
              <a:off x="11158394" y="2634705"/>
              <a:ext cx="261435" cy="84690"/>
            </a:xfrm>
            <a:custGeom>
              <a:avLst/>
              <a:gdLst>
                <a:gd name="T0" fmla="*/ 4 w 157"/>
                <a:gd name="T1" fmla="*/ 30 h 51"/>
                <a:gd name="T2" fmla="*/ 5 w 157"/>
                <a:gd name="T3" fmla="*/ 29 h 51"/>
                <a:gd name="T4" fmla="*/ 78 w 157"/>
                <a:gd name="T5" fmla="*/ 0 h 51"/>
                <a:gd name="T6" fmla="*/ 78 w 157"/>
                <a:gd name="T7" fmla="*/ 0 h 51"/>
                <a:gd name="T8" fmla="*/ 79 w 157"/>
                <a:gd name="T9" fmla="*/ 0 h 51"/>
                <a:gd name="T10" fmla="*/ 79 w 157"/>
                <a:gd name="T11" fmla="*/ 0 h 51"/>
                <a:gd name="T12" fmla="*/ 79 w 157"/>
                <a:gd name="T13" fmla="*/ 0 h 51"/>
                <a:gd name="T14" fmla="*/ 152 w 157"/>
                <a:gd name="T15" fmla="*/ 29 h 51"/>
                <a:gd name="T16" fmla="*/ 153 w 157"/>
                <a:gd name="T17" fmla="*/ 30 h 51"/>
                <a:gd name="T18" fmla="*/ 154 w 157"/>
                <a:gd name="T19" fmla="*/ 30 h 51"/>
                <a:gd name="T20" fmla="*/ 154 w 157"/>
                <a:gd name="T21" fmla="*/ 40 h 51"/>
                <a:gd name="T22" fmla="*/ 146 w 157"/>
                <a:gd name="T23" fmla="*/ 49 h 51"/>
                <a:gd name="T24" fmla="*/ 135 w 157"/>
                <a:gd name="T25" fmla="*/ 49 h 51"/>
                <a:gd name="T26" fmla="*/ 135 w 157"/>
                <a:gd name="T27" fmla="*/ 48 h 51"/>
                <a:gd name="T28" fmla="*/ 133 w 157"/>
                <a:gd name="T29" fmla="*/ 47 h 51"/>
                <a:gd name="T30" fmla="*/ 79 w 157"/>
                <a:gd name="T31" fmla="*/ 26 h 51"/>
                <a:gd name="T32" fmla="*/ 24 w 157"/>
                <a:gd name="T33" fmla="*/ 47 h 51"/>
                <a:gd name="T34" fmla="*/ 23 w 157"/>
                <a:gd name="T35" fmla="*/ 48 h 51"/>
                <a:gd name="T36" fmla="*/ 22 w 157"/>
                <a:gd name="T37" fmla="*/ 49 h 51"/>
                <a:gd name="T38" fmla="*/ 11 w 157"/>
                <a:gd name="T39" fmla="*/ 49 h 51"/>
                <a:gd name="T40" fmla="*/ 3 w 157"/>
                <a:gd name="T41" fmla="*/ 40 h 51"/>
                <a:gd name="T42" fmla="*/ 4 w 157"/>
                <a:gd name="T43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7" h="51">
                  <a:moveTo>
                    <a:pt x="4" y="30"/>
                  </a:moveTo>
                  <a:cubicBezTo>
                    <a:pt x="5" y="30"/>
                    <a:pt x="5" y="29"/>
                    <a:pt x="5" y="29"/>
                  </a:cubicBezTo>
                  <a:cubicBezTo>
                    <a:pt x="24" y="11"/>
                    <a:pt x="50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08" y="0"/>
                    <a:pt x="133" y="11"/>
                    <a:pt x="152" y="29"/>
                  </a:cubicBezTo>
                  <a:cubicBezTo>
                    <a:pt x="152" y="29"/>
                    <a:pt x="153" y="30"/>
                    <a:pt x="153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7" y="33"/>
                    <a:pt x="157" y="38"/>
                    <a:pt x="154" y="40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3" y="51"/>
                    <a:pt x="139" y="51"/>
                    <a:pt x="135" y="49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7"/>
                    <a:pt x="133" y="47"/>
                  </a:cubicBezTo>
                  <a:cubicBezTo>
                    <a:pt x="119" y="33"/>
                    <a:pt x="100" y="25"/>
                    <a:pt x="79" y="26"/>
                  </a:cubicBezTo>
                  <a:cubicBezTo>
                    <a:pt x="58" y="25"/>
                    <a:pt x="38" y="33"/>
                    <a:pt x="24" y="47"/>
                  </a:cubicBezTo>
                  <a:cubicBezTo>
                    <a:pt x="24" y="47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8" y="51"/>
                    <a:pt x="14" y="51"/>
                    <a:pt x="11" y="4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38"/>
                    <a:pt x="1" y="33"/>
                    <a:pt x="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4" name="Oval 160"/>
            <p:cNvSpPr>
              <a:spLocks noChangeArrowheads="1"/>
            </p:cNvSpPr>
            <p:nvPr/>
          </p:nvSpPr>
          <p:spPr bwMode="auto">
            <a:xfrm>
              <a:off x="11257814" y="2805312"/>
              <a:ext cx="61369" cy="601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5" name="Oval 161"/>
            <p:cNvSpPr>
              <a:spLocks noChangeArrowheads="1"/>
            </p:cNvSpPr>
            <p:nvPr/>
          </p:nvSpPr>
          <p:spPr bwMode="auto">
            <a:xfrm>
              <a:off x="11148576" y="3761451"/>
              <a:ext cx="487275" cy="4811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6" name="Oval 162"/>
            <p:cNvSpPr>
              <a:spLocks noChangeArrowheads="1"/>
            </p:cNvSpPr>
            <p:nvPr/>
          </p:nvSpPr>
          <p:spPr bwMode="auto">
            <a:xfrm>
              <a:off x="10441597" y="1944911"/>
              <a:ext cx="614924" cy="6038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7" name="Freeform 163"/>
            <p:cNvSpPr>
              <a:spLocks noEditPoints="1"/>
            </p:cNvSpPr>
            <p:nvPr/>
          </p:nvSpPr>
          <p:spPr bwMode="auto">
            <a:xfrm>
              <a:off x="10745991" y="2071332"/>
              <a:ext cx="181654" cy="177972"/>
            </a:xfrm>
            <a:custGeom>
              <a:avLst/>
              <a:gdLst>
                <a:gd name="T0" fmla="*/ 1 w 109"/>
                <a:gd name="T1" fmla="*/ 59 h 107"/>
                <a:gd name="T2" fmla="*/ 5 w 109"/>
                <a:gd name="T3" fmla="*/ 61 h 107"/>
                <a:gd name="T4" fmla="*/ 14 w 109"/>
                <a:gd name="T5" fmla="*/ 63 h 107"/>
                <a:gd name="T6" fmla="*/ 19 w 109"/>
                <a:gd name="T7" fmla="*/ 67 h 107"/>
                <a:gd name="T8" fmla="*/ 20 w 109"/>
                <a:gd name="T9" fmla="*/ 72 h 107"/>
                <a:gd name="T10" fmla="*/ 13 w 109"/>
                <a:gd name="T11" fmla="*/ 83 h 107"/>
                <a:gd name="T12" fmla="*/ 13 w 109"/>
                <a:gd name="T13" fmla="*/ 87 h 107"/>
                <a:gd name="T14" fmla="*/ 21 w 109"/>
                <a:gd name="T15" fmla="*/ 95 h 107"/>
                <a:gd name="T16" fmla="*/ 25 w 109"/>
                <a:gd name="T17" fmla="*/ 95 h 107"/>
                <a:gd name="T18" fmla="*/ 32 w 109"/>
                <a:gd name="T19" fmla="*/ 89 h 107"/>
                <a:gd name="T20" fmla="*/ 40 w 109"/>
                <a:gd name="T21" fmla="*/ 88 h 107"/>
                <a:gd name="T22" fmla="*/ 45 w 109"/>
                <a:gd name="T23" fmla="*/ 93 h 107"/>
                <a:gd name="T24" fmla="*/ 46 w 109"/>
                <a:gd name="T25" fmla="*/ 104 h 107"/>
                <a:gd name="T26" fmla="*/ 50 w 109"/>
                <a:gd name="T27" fmla="*/ 107 h 107"/>
                <a:gd name="T28" fmla="*/ 60 w 109"/>
                <a:gd name="T29" fmla="*/ 107 h 107"/>
                <a:gd name="T30" fmla="*/ 63 w 109"/>
                <a:gd name="T31" fmla="*/ 104 h 107"/>
                <a:gd name="T32" fmla="*/ 65 w 109"/>
                <a:gd name="T33" fmla="*/ 93 h 107"/>
                <a:gd name="T34" fmla="*/ 68 w 109"/>
                <a:gd name="T35" fmla="*/ 89 h 107"/>
                <a:gd name="T36" fmla="*/ 76 w 109"/>
                <a:gd name="T37" fmla="*/ 88 h 107"/>
                <a:gd name="T38" fmla="*/ 85 w 109"/>
                <a:gd name="T39" fmla="*/ 95 h 107"/>
                <a:gd name="T40" fmla="*/ 90 w 109"/>
                <a:gd name="T41" fmla="*/ 94 h 107"/>
                <a:gd name="T42" fmla="*/ 97 w 109"/>
                <a:gd name="T43" fmla="*/ 88 h 107"/>
                <a:gd name="T44" fmla="*/ 97 w 109"/>
                <a:gd name="T45" fmla="*/ 83 h 107"/>
                <a:gd name="T46" fmla="*/ 90 w 109"/>
                <a:gd name="T47" fmla="*/ 74 h 107"/>
                <a:gd name="T48" fmla="*/ 90 w 109"/>
                <a:gd name="T49" fmla="*/ 68 h 107"/>
                <a:gd name="T50" fmla="*/ 95 w 109"/>
                <a:gd name="T51" fmla="*/ 63 h 107"/>
                <a:gd name="T52" fmla="*/ 106 w 109"/>
                <a:gd name="T53" fmla="*/ 61 h 107"/>
                <a:gd name="T54" fmla="*/ 109 w 109"/>
                <a:gd name="T55" fmla="*/ 58 h 107"/>
                <a:gd name="T56" fmla="*/ 109 w 109"/>
                <a:gd name="T57" fmla="*/ 49 h 107"/>
                <a:gd name="T58" fmla="*/ 105 w 109"/>
                <a:gd name="T59" fmla="*/ 45 h 107"/>
                <a:gd name="T60" fmla="*/ 95 w 109"/>
                <a:gd name="T61" fmla="*/ 44 h 107"/>
                <a:gd name="T62" fmla="*/ 90 w 109"/>
                <a:gd name="T63" fmla="*/ 39 h 107"/>
                <a:gd name="T64" fmla="*/ 90 w 109"/>
                <a:gd name="T65" fmla="*/ 32 h 107"/>
                <a:gd name="T66" fmla="*/ 97 w 109"/>
                <a:gd name="T67" fmla="*/ 24 h 107"/>
                <a:gd name="T68" fmla="*/ 97 w 109"/>
                <a:gd name="T69" fmla="*/ 19 h 107"/>
                <a:gd name="T70" fmla="*/ 88 w 109"/>
                <a:gd name="T71" fmla="*/ 11 h 107"/>
                <a:gd name="T72" fmla="*/ 85 w 109"/>
                <a:gd name="T73" fmla="*/ 12 h 107"/>
                <a:gd name="T74" fmla="*/ 75 w 109"/>
                <a:gd name="T75" fmla="*/ 19 h 107"/>
                <a:gd name="T76" fmla="*/ 68 w 109"/>
                <a:gd name="T77" fmla="*/ 18 h 107"/>
                <a:gd name="T78" fmla="*/ 64 w 109"/>
                <a:gd name="T79" fmla="*/ 15 h 107"/>
                <a:gd name="T80" fmla="*/ 63 w 109"/>
                <a:gd name="T81" fmla="*/ 2 h 107"/>
                <a:gd name="T82" fmla="*/ 60 w 109"/>
                <a:gd name="T83" fmla="*/ 0 h 107"/>
                <a:gd name="T84" fmla="*/ 49 w 109"/>
                <a:gd name="T85" fmla="*/ 0 h 107"/>
                <a:gd name="T86" fmla="*/ 47 w 109"/>
                <a:gd name="T87" fmla="*/ 2 h 107"/>
                <a:gd name="T88" fmla="*/ 45 w 109"/>
                <a:gd name="T89" fmla="*/ 15 h 107"/>
                <a:gd name="T90" fmla="*/ 40 w 109"/>
                <a:gd name="T91" fmla="*/ 19 h 107"/>
                <a:gd name="T92" fmla="*/ 33 w 109"/>
                <a:gd name="T93" fmla="*/ 19 h 107"/>
                <a:gd name="T94" fmla="*/ 24 w 109"/>
                <a:gd name="T95" fmla="*/ 12 h 107"/>
                <a:gd name="T96" fmla="*/ 20 w 109"/>
                <a:gd name="T97" fmla="*/ 12 h 107"/>
                <a:gd name="T98" fmla="*/ 12 w 109"/>
                <a:gd name="T99" fmla="*/ 19 h 107"/>
                <a:gd name="T100" fmla="*/ 12 w 109"/>
                <a:gd name="T101" fmla="*/ 23 h 107"/>
                <a:gd name="T102" fmla="*/ 19 w 109"/>
                <a:gd name="T103" fmla="*/ 32 h 107"/>
                <a:gd name="T104" fmla="*/ 19 w 109"/>
                <a:gd name="T105" fmla="*/ 40 h 107"/>
                <a:gd name="T106" fmla="*/ 12 w 109"/>
                <a:gd name="T107" fmla="*/ 45 h 107"/>
                <a:gd name="T108" fmla="*/ 3 w 109"/>
                <a:gd name="T109" fmla="*/ 46 h 107"/>
                <a:gd name="T110" fmla="*/ 0 w 109"/>
                <a:gd name="T111" fmla="*/ 49 h 107"/>
                <a:gd name="T112" fmla="*/ 1 w 109"/>
                <a:gd name="T113" fmla="*/ 59 h 107"/>
                <a:gd name="T114" fmla="*/ 34 w 109"/>
                <a:gd name="T115" fmla="*/ 53 h 107"/>
                <a:gd name="T116" fmla="*/ 55 w 109"/>
                <a:gd name="T117" fmla="*/ 33 h 107"/>
                <a:gd name="T118" fmla="*/ 75 w 109"/>
                <a:gd name="T119" fmla="*/ 53 h 107"/>
                <a:gd name="T120" fmla="*/ 55 w 109"/>
                <a:gd name="T121" fmla="*/ 73 h 107"/>
                <a:gd name="T122" fmla="*/ 34 w 109"/>
                <a:gd name="T123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9" h="107">
                  <a:moveTo>
                    <a:pt x="1" y="59"/>
                  </a:moveTo>
                  <a:cubicBezTo>
                    <a:pt x="1" y="59"/>
                    <a:pt x="1" y="61"/>
                    <a:pt x="5" y="61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7" y="63"/>
                    <a:pt x="19" y="67"/>
                  </a:cubicBezTo>
                  <a:cubicBezTo>
                    <a:pt x="19" y="67"/>
                    <a:pt x="21" y="71"/>
                    <a:pt x="20" y="72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1" y="85"/>
                    <a:pt x="13" y="87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3" y="96"/>
                    <a:pt x="25" y="95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5" y="86"/>
                    <a:pt x="40" y="88"/>
                  </a:cubicBezTo>
                  <a:cubicBezTo>
                    <a:pt x="40" y="88"/>
                    <a:pt x="44" y="90"/>
                    <a:pt x="45" y="93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6" y="104"/>
                    <a:pt x="46" y="107"/>
                    <a:pt x="5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0" y="107"/>
                    <a:pt x="63" y="106"/>
                    <a:pt x="63" y="104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4" y="90"/>
                    <a:pt x="68" y="89"/>
                  </a:cubicBezTo>
                  <a:cubicBezTo>
                    <a:pt x="68" y="89"/>
                    <a:pt x="73" y="86"/>
                    <a:pt x="76" y="88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85" y="95"/>
                    <a:pt x="87" y="97"/>
                    <a:pt x="90" y="94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9" y="85"/>
                    <a:pt x="97" y="83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4"/>
                    <a:pt x="88" y="72"/>
                    <a:pt x="90" y="68"/>
                  </a:cubicBezTo>
                  <a:cubicBezTo>
                    <a:pt x="90" y="68"/>
                    <a:pt x="92" y="63"/>
                    <a:pt x="95" y="63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61"/>
                    <a:pt x="109" y="61"/>
                    <a:pt x="109" y="58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49"/>
                    <a:pt x="109" y="45"/>
                    <a:pt x="105" y="45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5" y="44"/>
                    <a:pt x="91" y="42"/>
                    <a:pt x="90" y="39"/>
                  </a:cubicBezTo>
                  <a:cubicBezTo>
                    <a:pt x="90" y="39"/>
                    <a:pt x="88" y="34"/>
                    <a:pt x="90" y="32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8" y="21"/>
                    <a:pt x="97" y="19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6" y="10"/>
                    <a:pt x="85" y="12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9"/>
                    <a:pt x="72" y="20"/>
                    <a:pt x="68" y="18"/>
                  </a:cubicBezTo>
                  <a:cubicBezTo>
                    <a:pt x="68" y="18"/>
                    <a:pt x="65" y="16"/>
                    <a:pt x="64" y="15"/>
                  </a:cubicBezTo>
                  <a:cubicBezTo>
                    <a:pt x="64" y="15"/>
                    <a:pt x="63" y="3"/>
                    <a:pt x="63" y="2"/>
                  </a:cubicBezTo>
                  <a:cubicBezTo>
                    <a:pt x="63" y="2"/>
                    <a:pt x="62" y="0"/>
                    <a:pt x="6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7" y="0"/>
                    <a:pt x="47" y="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3" y="18"/>
                    <a:pt x="40" y="19"/>
                  </a:cubicBezTo>
                  <a:cubicBezTo>
                    <a:pt x="40" y="19"/>
                    <a:pt x="35" y="20"/>
                    <a:pt x="33" y="19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2" y="10"/>
                    <a:pt x="20" y="1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1" y="21"/>
                    <a:pt x="12" y="2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22" y="35"/>
                    <a:pt x="19" y="40"/>
                  </a:cubicBezTo>
                  <a:cubicBezTo>
                    <a:pt x="19" y="40"/>
                    <a:pt x="17" y="44"/>
                    <a:pt x="12" y="45"/>
                  </a:cubicBezTo>
                  <a:cubicBezTo>
                    <a:pt x="7" y="45"/>
                    <a:pt x="3" y="46"/>
                    <a:pt x="3" y="46"/>
                  </a:cubicBezTo>
                  <a:cubicBezTo>
                    <a:pt x="3" y="46"/>
                    <a:pt x="1" y="46"/>
                    <a:pt x="0" y="49"/>
                  </a:cubicBezTo>
                  <a:cubicBezTo>
                    <a:pt x="0" y="51"/>
                    <a:pt x="1" y="59"/>
                    <a:pt x="1" y="59"/>
                  </a:cubicBezTo>
                  <a:close/>
                  <a:moveTo>
                    <a:pt x="34" y="53"/>
                  </a:moveTo>
                  <a:cubicBezTo>
                    <a:pt x="34" y="42"/>
                    <a:pt x="43" y="33"/>
                    <a:pt x="55" y="33"/>
                  </a:cubicBezTo>
                  <a:cubicBezTo>
                    <a:pt x="66" y="33"/>
                    <a:pt x="75" y="42"/>
                    <a:pt x="75" y="53"/>
                  </a:cubicBezTo>
                  <a:cubicBezTo>
                    <a:pt x="75" y="64"/>
                    <a:pt x="66" y="73"/>
                    <a:pt x="55" y="73"/>
                  </a:cubicBezTo>
                  <a:cubicBezTo>
                    <a:pt x="43" y="73"/>
                    <a:pt x="34" y="64"/>
                    <a:pt x="3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8" name="Freeform 164"/>
            <p:cNvSpPr>
              <a:spLocks noEditPoints="1"/>
            </p:cNvSpPr>
            <p:nvPr/>
          </p:nvSpPr>
          <p:spPr bwMode="auto">
            <a:xfrm>
              <a:off x="10568019" y="2183024"/>
              <a:ext cx="247933" cy="241797"/>
            </a:xfrm>
            <a:custGeom>
              <a:avLst/>
              <a:gdLst>
                <a:gd name="T0" fmla="*/ 9 w 149"/>
                <a:gd name="T1" fmla="*/ 109 h 145"/>
                <a:gd name="T2" fmla="*/ 15 w 149"/>
                <a:gd name="T3" fmla="*/ 110 h 145"/>
                <a:gd name="T4" fmla="*/ 28 w 149"/>
                <a:gd name="T5" fmla="*/ 106 h 145"/>
                <a:gd name="T6" fmla="*/ 35 w 149"/>
                <a:gd name="T7" fmla="*/ 109 h 145"/>
                <a:gd name="T8" fmla="*/ 41 w 149"/>
                <a:gd name="T9" fmla="*/ 116 h 145"/>
                <a:gd name="T10" fmla="*/ 37 w 149"/>
                <a:gd name="T11" fmla="*/ 134 h 145"/>
                <a:gd name="T12" fmla="*/ 39 w 149"/>
                <a:gd name="T13" fmla="*/ 139 h 145"/>
                <a:gd name="T14" fmla="*/ 54 w 149"/>
                <a:gd name="T15" fmla="*/ 144 h 145"/>
                <a:gd name="T16" fmla="*/ 59 w 149"/>
                <a:gd name="T17" fmla="*/ 141 h 145"/>
                <a:gd name="T18" fmla="*/ 65 w 149"/>
                <a:gd name="T19" fmla="*/ 130 h 145"/>
                <a:gd name="T20" fmla="*/ 74 w 149"/>
                <a:gd name="T21" fmla="*/ 125 h 145"/>
                <a:gd name="T22" fmla="*/ 83 w 149"/>
                <a:gd name="T23" fmla="*/ 128 h 145"/>
                <a:gd name="T24" fmla="*/ 92 w 149"/>
                <a:gd name="T25" fmla="*/ 142 h 145"/>
                <a:gd name="T26" fmla="*/ 98 w 149"/>
                <a:gd name="T27" fmla="*/ 143 h 145"/>
                <a:gd name="T28" fmla="*/ 111 w 149"/>
                <a:gd name="T29" fmla="*/ 138 h 145"/>
                <a:gd name="T30" fmla="*/ 113 w 149"/>
                <a:gd name="T31" fmla="*/ 132 h 145"/>
                <a:gd name="T32" fmla="*/ 109 w 149"/>
                <a:gd name="T33" fmla="*/ 118 h 145"/>
                <a:gd name="T34" fmla="*/ 111 w 149"/>
                <a:gd name="T35" fmla="*/ 111 h 145"/>
                <a:gd name="T36" fmla="*/ 121 w 149"/>
                <a:gd name="T37" fmla="*/ 105 h 145"/>
                <a:gd name="T38" fmla="*/ 136 w 149"/>
                <a:gd name="T39" fmla="*/ 109 h 145"/>
                <a:gd name="T40" fmla="*/ 142 w 149"/>
                <a:gd name="T41" fmla="*/ 106 h 145"/>
                <a:gd name="T42" fmla="*/ 147 w 149"/>
                <a:gd name="T43" fmla="*/ 94 h 145"/>
                <a:gd name="T44" fmla="*/ 144 w 149"/>
                <a:gd name="T45" fmla="*/ 88 h 145"/>
                <a:gd name="T46" fmla="*/ 131 w 149"/>
                <a:gd name="T47" fmla="*/ 80 h 145"/>
                <a:gd name="T48" fmla="*/ 128 w 149"/>
                <a:gd name="T49" fmla="*/ 72 h 145"/>
                <a:gd name="T50" fmla="*/ 132 w 149"/>
                <a:gd name="T51" fmla="*/ 63 h 145"/>
                <a:gd name="T52" fmla="*/ 144 w 149"/>
                <a:gd name="T53" fmla="*/ 55 h 145"/>
                <a:gd name="T54" fmla="*/ 147 w 149"/>
                <a:gd name="T55" fmla="*/ 49 h 145"/>
                <a:gd name="T56" fmla="*/ 141 w 149"/>
                <a:gd name="T57" fmla="*/ 37 h 145"/>
                <a:gd name="T58" fmla="*/ 134 w 149"/>
                <a:gd name="T59" fmla="*/ 34 h 145"/>
                <a:gd name="T60" fmla="*/ 120 w 149"/>
                <a:gd name="T61" fmla="*/ 39 h 145"/>
                <a:gd name="T62" fmla="*/ 112 w 149"/>
                <a:gd name="T63" fmla="*/ 35 h 145"/>
                <a:gd name="T64" fmla="*/ 108 w 149"/>
                <a:gd name="T65" fmla="*/ 26 h 145"/>
                <a:gd name="T66" fmla="*/ 112 w 149"/>
                <a:gd name="T67" fmla="*/ 12 h 145"/>
                <a:gd name="T68" fmla="*/ 109 w 149"/>
                <a:gd name="T69" fmla="*/ 6 h 145"/>
                <a:gd name="T70" fmla="*/ 94 w 149"/>
                <a:gd name="T71" fmla="*/ 0 h 145"/>
                <a:gd name="T72" fmla="*/ 90 w 149"/>
                <a:gd name="T73" fmla="*/ 3 h 145"/>
                <a:gd name="T74" fmla="*/ 81 w 149"/>
                <a:gd name="T75" fmla="*/ 18 h 145"/>
                <a:gd name="T76" fmla="*/ 72 w 149"/>
                <a:gd name="T77" fmla="*/ 20 h 145"/>
                <a:gd name="T78" fmla="*/ 65 w 149"/>
                <a:gd name="T79" fmla="*/ 18 h 145"/>
                <a:gd name="T80" fmla="*/ 56 w 149"/>
                <a:gd name="T81" fmla="*/ 3 h 145"/>
                <a:gd name="T82" fmla="*/ 51 w 149"/>
                <a:gd name="T83" fmla="*/ 1 h 145"/>
                <a:gd name="T84" fmla="*/ 37 w 149"/>
                <a:gd name="T85" fmla="*/ 7 h 145"/>
                <a:gd name="T86" fmla="*/ 35 w 149"/>
                <a:gd name="T87" fmla="*/ 11 h 145"/>
                <a:gd name="T88" fmla="*/ 40 w 149"/>
                <a:gd name="T89" fmla="*/ 29 h 145"/>
                <a:gd name="T90" fmla="*/ 36 w 149"/>
                <a:gd name="T91" fmla="*/ 36 h 145"/>
                <a:gd name="T92" fmla="*/ 28 w 149"/>
                <a:gd name="T93" fmla="*/ 39 h 145"/>
                <a:gd name="T94" fmla="*/ 13 w 149"/>
                <a:gd name="T95" fmla="*/ 36 h 145"/>
                <a:gd name="T96" fmla="*/ 6 w 149"/>
                <a:gd name="T97" fmla="*/ 38 h 145"/>
                <a:gd name="T98" fmla="*/ 1 w 149"/>
                <a:gd name="T99" fmla="*/ 52 h 145"/>
                <a:gd name="T100" fmla="*/ 3 w 149"/>
                <a:gd name="T101" fmla="*/ 56 h 145"/>
                <a:gd name="T102" fmla="*/ 18 w 149"/>
                <a:gd name="T103" fmla="*/ 65 h 145"/>
                <a:gd name="T104" fmla="*/ 21 w 149"/>
                <a:gd name="T105" fmla="*/ 75 h 145"/>
                <a:gd name="T106" fmla="*/ 15 w 149"/>
                <a:gd name="T107" fmla="*/ 84 h 145"/>
                <a:gd name="T108" fmla="*/ 4 w 149"/>
                <a:gd name="T109" fmla="*/ 91 h 145"/>
                <a:gd name="T110" fmla="*/ 2 w 149"/>
                <a:gd name="T111" fmla="*/ 96 h 145"/>
                <a:gd name="T112" fmla="*/ 9 w 149"/>
                <a:gd name="T113" fmla="*/ 109 h 145"/>
                <a:gd name="T114" fmla="*/ 48 w 149"/>
                <a:gd name="T115" fmla="*/ 83 h 145"/>
                <a:gd name="T116" fmla="*/ 63 w 149"/>
                <a:gd name="T117" fmla="*/ 46 h 145"/>
                <a:gd name="T118" fmla="*/ 101 w 149"/>
                <a:gd name="T119" fmla="*/ 61 h 145"/>
                <a:gd name="T120" fmla="*/ 86 w 149"/>
                <a:gd name="T121" fmla="*/ 98 h 145"/>
                <a:gd name="T122" fmla="*/ 48 w 149"/>
                <a:gd name="T123" fmla="*/ 8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" h="145">
                  <a:moveTo>
                    <a:pt x="9" y="109"/>
                  </a:moveTo>
                  <a:cubicBezTo>
                    <a:pt x="9" y="109"/>
                    <a:pt x="10" y="112"/>
                    <a:pt x="15" y="110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6"/>
                    <a:pt x="31" y="105"/>
                    <a:pt x="35" y="109"/>
                  </a:cubicBezTo>
                  <a:cubicBezTo>
                    <a:pt x="35" y="109"/>
                    <a:pt x="41" y="112"/>
                    <a:pt x="41" y="116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34"/>
                    <a:pt x="36" y="137"/>
                    <a:pt x="39" y="139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54" y="144"/>
                    <a:pt x="58" y="144"/>
                    <a:pt x="59" y="141"/>
                  </a:cubicBezTo>
                  <a:cubicBezTo>
                    <a:pt x="65" y="130"/>
                    <a:pt x="65" y="130"/>
                    <a:pt x="65" y="130"/>
                  </a:cubicBezTo>
                  <a:cubicBezTo>
                    <a:pt x="65" y="130"/>
                    <a:pt x="67" y="125"/>
                    <a:pt x="74" y="125"/>
                  </a:cubicBezTo>
                  <a:cubicBezTo>
                    <a:pt x="74" y="125"/>
                    <a:pt x="81" y="125"/>
                    <a:pt x="83" y="128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2"/>
                    <a:pt x="93" y="145"/>
                    <a:pt x="98" y="143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1" y="138"/>
                    <a:pt x="114" y="135"/>
                    <a:pt x="113" y="132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9" y="118"/>
                    <a:pt x="107" y="115"/>
                    <a:pt x="111" y="111"/>
                  </a:cubicBezTo>
                  <a:cubicBezTo>
                    <a:pt x="111" y="111"/>
                    <a:pt x="115" y="104"/>
                    <a:pt x="121" y="105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6" y="109"/>
                    <a:pt x="139" y="110"/>
                    <a:pt x="142" y="106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4"/>
                    <a:pt x="149" y="89"/>
                    <a:pt x="144" y="88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31" y="80"/>
                    <a:pt x="128" y="79"/>
                    <a:pt x="128" y="72"/>
                  </a:cubicBezTo>
                  <a:cubicBezTo>
                    <a:pt x="128" y="72"/>
                    <a:pt x="127" y="65"/>
                    <a:pt x="132" y="63"/>
                  </a:cubicBezTo>
                  <a:cubicBezTo>
                    <a:pt x="144" y="55"/>
                    <a:pt x="144" y="55"/>
                    <a:pt x="144" y="55"/>
                  </a:cubicBezTo>
                  <a:cubicBezTo>
                    <a:pt x="144" y="55"/>
                    <a:pt x="148" y="53"/>
                    <a:pt x="147" y="49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37"/>
                    <a:pt x="140" y="32"/>
                    <a:pt x="134" y="34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0" y="39"/>
                    <a:pt x="115" y="38"/>
                    <a:pt x="112" y="35"/>
                  </a:cubicBezTo>
                  <a:cubicBezTo>
                    <a:pt x="112" y="35"/>
                    <a:pt x="107" y="30"/>
                    <a:pt x="108" y="26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8"/>
                    <a:pt x="109" y="6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1" y="0"/>
                    <a:pt x="90" y="3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1" y="18"/>
                    <a:pt x="77" y="21"/>
                    <a:pt x="72" y="20"/>
                  </a:cubicBezTo>
                  <a:cubicBezTo>
                    <a:pt x="72" y="20"/>
                    <a:pt x="66" y="19"/>
                    <a:pt x="65" y="18"/>
                  </a:cubicBezTo>
                  <a:cubicBezTo>
                    <a:pt x="65" y="18"/>
                    <a:pt x="56" y="4"/>
                    <a:pt x="56" y="3"/>
                  </a:cubicBezTo>
                  <a:cubicBezTo>
                    <a:pt x="56" y="3"/>
                    <a:pt x="54" y="0"/>
                    <a:pt x="51" y="1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5" y="8"/>
                    <a:pt x="35" y="11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33"/>
                    <a:pt x="36" y="36"/>
                  </a:cubicBezTo>
                  <a:cubicBezTo>
                    <a:pt x="36" y="36"/>
                    <a:pt x="30" y="40"/>
                    <a:pt x="28" y="39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8" y="34"/>
                    <a:pt x="6" y="38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0" y="54"/>
                    <a:pt x="3" y="5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22" y="67"/>
                    <a:pt x="21" y="75"/>
                  </a:cubicBezTo>
                  <a:cubicBezTo>
                    <a:pt x="21" y="75"/>
                    <a:pt x="21" y="81"/>
                    <a:pt x="15" y="84"/>
                  </a:cubicBezTo>
                  <a:cubicBezTo>
                    <a:pt x="9" y="87"/>
                    <a:pt x="4" y="91"/>
                    <a:pt x="4" y="91"/>
                  </a:cubicBezTo>
                  <a:cubicBezTo>
                    <a:pt x="4" y="91"/>
                    <a:pt x="1" y="92"/>
                    <a:pt x="2" y="96"/>
                  </a:cubicBezTo>
                  <a:cubicBezTo>
                    <a:pt x="4" y="99"/>
                    <a:pt x="9" y="109"/>
                    <a:pt x="9" y="109"/>
                  </a:cubicBezTo>
                  <a:close/>
                  <a:moveTo>
                    <a:pt x="48" y="83"/>
                  </a:moveTo>
                  <a:cubicBezTo>
                    <a:pt x="42" y="69"/>
                    <a:pt x="48" y="52"/>
                    <a:pt x="63" y="46"/>
                  </a:cubicBezTo>
                  <a:cubicBezTo>
                    <a:pt x="78" y="40"/>
                    <a:pt x="94" y="47"/>
                    <a:pt x="101" y="61"/>
                  </a:cubicBezTo>
                  <a:cubicBezTo>
                    <a:pt x="107" y="75"/>
                    <a:pt x="100" y="92"/>
                    <a:pt x="86" y="98"/>
                  </a:cubicBezTo>
                  <a:cubicBezTo>
                    <a:pt x="71" y="104"/>
                    <a:pt x="54" y="98"/>
                    <a:pt x="48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9" name="Rectangle 165"/>
            <p:cNvSpPr>
              <a:spLocks noChangeArrowheads="1"/>
            </p:cNvSpPr>
            <p:nvPr/>
          </p:nvSpPr>
          <p:spPr bwMode="auto">
            <a:xfrm>
              <a:off x="9793534" y="2777082"/>
              <a:ext cx="14728" cy="28254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0" name="Freeform 166"/>
            <p:cNvSpPr>
              <a:spLocks/>
            </p:cNvSpPr>
            <p:nvPr/>
          </p:nvSpPr>
          <p:spPr bwMode="auto">
            <a:xfrm>
              <a:off x="9354128" y="2430958"/>
              <a:ext cx="559691" cy="3100393"/>
            </a:xfrm>
            <a:custGeom>
              <a:avLst/>
              <a:gdLst>
                <a:gd name="T0" fmla="*/ 49 w 336"/>
                <a:gd name="T1" fmla="*/ 1496 h 1862"/>
                <a:gd name="T2" fmla="*/ 288 w 336"/>
                <a:gd name="T3" fmla="*/ 1634 h 1862"/>
                <a:gd name="T4" fmla="*/ 319 w 336"/>
                <a:gd name="T5" fmla="*/ 1707 h 1862"/>
                <a:gd name="T6" fmla="*/ 319 w 336"/>
                <a:gd name="T7" fmla="*/ 1862 h 1862"/>
                <a:gd name="T8" fmla="*/ 334 w 336"/>
                <a:gd name="T9" fmla="*/ 1862 h 1862"/>
                <a:gd name="T10" fmla="*/ 335 w 336"/>
                <a:gd name="T11" fmla="*/ 1708 h 1862"/>
                <a:gd name="T12" fmla="*/ 295 w 336"/>
                <a:gd name="T13" fmla="*/ 1620 h 1862"/>
                <a:gd name="T14" fmla="*/ 56 w 336"/>
                <a:gd name="T15" fmla="*/ 1483 h 1862"/>
                <a:gd name="T16" fmla="*/ 20 w 336"/>
                <a:gd name="T17" fmla="*/ 1423 h 1862"/>
                <a:gd name="T18" fmla="*/ 20 w 336"/>
                <a:gd name="T19" fmla="*/ 1421 h 1862"/>
                <a:gd name="T20" fmla="*/ 20 w 336"/>
                <a:gd name="T21" fmla="*/ 0 h 1862"/>
                <a:gd name="T22" fmla="*/ 4 w 336"/>
                <a:gd name="T23" fmla="*/ 0 h 1862"/>
                <a:gd name="T24" fmla="*/ 4 w 336"/>
                <a:gd name="T25" fmla="*/ 1421 h 1862"/>
                <a:gd name="T26" fmla="*/ 49 w 336"/>
                <a:gd name="T27" fmla="*/ 1496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6" h="1862">
                  <a:moveTo>
                    <a:pt x="49" y="1496"/>
                  </a:moveTo>
                  <a:cubicBezTo>
                    <a:pt x="288" y="1634"/>
                    <a:pt x="288" y="1634"/>
                    <a:pt x="288" y="1634"/>
                  </a:cubicBezTo>
                  <a:cubicBezTo>
                    <a:pt x="289" y="1634"/>
                    <a:pt x="321" y="1651"/>
                    <a:pt x="319" y="1707"/>
                  </a:cubicBezTo>
                  <a:cubicBezTo>
                    <a:pt x="319" y="1731"/>
                    <a:pt x="319" y="1794"/>
                    <a:pt x="319" y="1862"/>
                  </a:cubicBezTo>
                  <a:cubicBezTo>
                    <a:pt x="334" y="1862"/>
                    <a:pt x="334" y="1862"/>
                    <a:pt x="334" y="1862"/>
                  </a:cubicBezTo>
                  <a:cubicBezTo>
                    <a:pt x="334" y="1795"/>
                    <a:pt x="334" y="1732"/>
                    <a:pt x="335" y="1708"/>
                  </a:cubicBezTo>
                  <a:cubicBezTo>
                    <a:pt x="336" y="1644"/>
                    <a:pt x="299" y="1622"/>
                    <a:pt x="295" y="1620"/>
                  </a:cubicBezTo>
                  <a:cubicBezTo>
                    <a:pt x="56" y="1483"/>
                    <a:pt x="56" y="1483"/>
                    <a:pt x="56" y="1483"/>
                  </a:cubicBezTo>
                  <a:cubicBezTo>
                    <a:pt x="15" y="1458"/>
                    <a:pt x="19" y="1424"/>
                    <a:pt x="20" y="1423"/>
                  </a:cubicBezTo>
                  <a:cubicBezTo>
                    <a:pt x="20" y="1421"/>
                    <a:pt x="20" y="1421"/>
                    <a:pt x="20" y="142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421"/>
                    <a:pt x="4" y="1421"/>
                    <a:pt x="4" y="1421"/>
                  </a:cubicBezTo>
                  <a:cubicBezTo>
                    <a:pt x="3" y="1427"/>
                    <a:pt x="0" y="1467"/>
                    <a:pt x="49" y="14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1" name="Freeform 167"/>
            <p:cNvSpPr>
              <a:spLocks/>
            </p:cNvSpPr>
            <p:nvPr/>
          </p:nvSpPr>
          <p:spPr bwMode="auto">
            <a:xfrm>
              <a:off x="9538237" y="3308543"/>
              <a:ext cx="475001" cy="2222808"/>
            </a:xfrm>
            <a:custGeom>
              <a:avLst/>
              <a:gdLst>
                <a:gd name="T0" fmla="*/ 47 w 285"/>
                <a:gd name="T1" fmla="*/ 222 h 1335"/>
                <a:gd name="T2" fmla="*/ 219 w 285"/>
                <a:gd name="T3" fmla="*/ 319 h 1335"/>
                <a:gd name="T4" fmla="*/ 220 w 285"/>
                <a:gd name="T5" fmla="*/ 320 h 1335"/>
                <a:gd name="T6" fmla="*/ 260 w 285"/>
                <a:gd name="T7" fmla="*/ 398 h 1335"/>
                <a:gd name="T8" fmla="*/ 260 w 285"/>
                <a:gd name="T9" fmla="*/ 1335 h 1335"/>
                <a:gd name="T10" fmla="*/ 285 w 285"/>
                <a:gd name="T11" fmla="*/ 1335 h 1335"/>
                <a:gd name="T12" fmla="*/ 285 w 285"/>
                <a:gd name="T13" fmla="*/ 398 h 1335"/>
                <a:gd name="T14" fmla="*/ 230 w 285"/>
                <a:gd name="T15" fmla="*/ 297 h 1335"/>
                <a:gd name="T16" fmla="*/ 59 w 285"/>
                <a:gd name="T17" fmla="*/ 201 h 1335"/>
                <a:gd name="T18" fmla="*/ 25 w 285"/>
                <a:gd name="T19" fmla="*/ 148 h 1335"/>
                <a:gd name="T20" fmla="*/ 25 w 285"/>
                <a:gd name="T21" fmla="*/ 0 h 1335"/>
                <a:gd name="T22" fmla="*/ 0 w 285"/>
                <a:gd name="T23" fmla="*/ 0 h 1335"/>
                <a:gd name="T24" fmla="*/ 0 w 285"/>
                <a:gd name="T25" fmla="*/ 148 h 1335"/>
                <a:gd name="T26" fmla="*/ 47 w 285"/>
                <a:gd name="T27" fmla="*/ 222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1335">
                  <a:moveTo>
                    <a:pt x="47" y="222"/>
                  </a:moveTo>
                  <a:cubicBezTo>
                    <a:pt x="219" y="319"/>
                    <a:pt x="219" y="319"/>
                    <a:pt x="219" y="319"/>
                  </a:cubicBezTo>
                  <a:cubicBezTo>
                    <a:pt x="220" y="320"/>
                    <a:pt x="220" y="320"/>
                    <a:pt x="220" y="320"/>
                  </a:cubicBezTo>
                  <a:cubicBezTo>
                    <a:pt x="222" y="320"/>
                    <a:pt x="259" y="334"/>
                    <a:pt x="260" y="398"/>
                  </a:cubicBezTo>
                  <a:cubicBezTo>
                    <a:pt x="260" y="1335"/>
                    <a:pt x="260" y="1335"/>
                    <a:pt x="260" y="1335"/>
                  </a:cubicBezTo>
                  <a:cubicBezTo>
                    <a:pt x="285" y="1335"/>
                    <a:pt x="285" y="1335"/>
                    <a:pt x="285" y="1335"/>
                  </a:cubicBezTo>
                  <a:cubicBezTo>
                    <a:pt x="285" y="398"/>
                    <a:pt x="285" y="398"/>
                    <a:pt x="285" y="398"/>
                  </a:cubicBezTo>
                  <a:cubicBezTo>
                    <a:pt x="283" y="322"/>
                    <a:pt x="238" y="301"/>
                    <a:pt x="230" y="297"/>
                  </a:cubicBezTo>
                  <a:cubicBezTo>
                    <a:pt x="59" y="201"/>
                    <a:pt x="59" y="201"/>
                    <a:pt x="59" y="201"/>
                  </a:cubicBezTo>
                  <a:cubicBezTo>
                    <a:pt x="26" y="182"/>
                    <a:pt x="25" y="149"/>
                    <a:pt x="25" y="14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0"/>
                    <a:pt x="1" y="196"/>
                    <a:pt x="47" y="2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2" name="Rectangle 168"/>
            <p:cNvSpPr>
              <a:spLocks noChangeArrowheads="1"/>
            </p:cNvSpPr>
            <p:nvPr/>
          </p:nvSpPr>
          <p:spPr bwMode="auto">
            <a:xfrm>
              <a:off x="10067242" y="2331540"/>
              <a:ext cx="46641" cy="31998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3" name="Freeform 169"/>
            <p:cNvSpPr>
              <a:spLocks/>
            </p:cNvSpPr>
            <p:nvPr/>
          </p:nvSpPr>
          <p:spPr bwMode="auto">
            <a:xfrm>
              <a:off x="10169116" y="2534059"/>
              <a:ext cx="597740" cy="2997292"/>
            </a:xfrm>
            <a:custGeom>
              <a:avLst/>
              <a:gdLst>
                <a:gd name="T0" fmla="*/ 25 w 359"/>
                <a:gd name="T1" fmla="*/ 1800 h 1800"/>
                <a:gd name="T2" fmla="*/ 25 w 359"/>
                <a:gd name="T3" fmla="*/ 573 h 1800"/>
                <a:gd name="T4" fmla="*/ 70 w 359"/>
                <a:gd name="T5" fmla="*/ 492 h 1800"/>
                <a:gd name="T6" fmla="*/ 71 w 359"/>
                <a:gd name="T7" fmla="*/ 491 h 1800"/>
                <a:gd name="T8" fmla="*/ 72 w 359"/>
                <a:gd name="T9" fmla="*/ 491 h 1800"/>
                <a:gd name="T10" fmla="*/ 297 w 359"/>
                <a:gd name="T11" fmla="*/ 361 h 1800"/>
                <a:gd name="T12" fmla="*/ 358 w 359"/>
                <a:gd name="T13" fmla="*/ 267 h 1800"/>
                <a:gd name="T14" fmla="*/ 358 w 359"/>
                <a:gd name="T15" fmla="*/ 0 h 1800"/>
                <a:gd name="T16" fmla="*/ 333 w 359"/>
                <a:gd name="T17" fmla="*/ 0 h 1800"/>
                <a:gd name="T18" fmla="*/ 333 w 359"/>
                <a:gd name="T19" fmla="*/ 268 h 1800"/>
                <a:gd name="T20" fmla="*/ 286 w 359"/>
                <a:gd name="T21" fmla="*/ 339 h 1800"/>
                <a:gd name="T22" fmla="*/ 285 w 359"/>
                <a:gd name="T23" fmla="*/ 339 h 1800"/>
                <a:gd name="T24" fmla="*/ 61 w 359"/>
                <a:gd name="T25" fmla="*/ 469 h 1800"/>
                <a:gd name="T26" fmla="*/ 0 w 359"/>
                <a:gd name="T27" fmla="*/ 573 h 1800"/>
                <a:gd name="T28" fmla="*/ 0 w 359"/>
                <a:gd name="T29" fmla="*/ 1800 h 1800"/>
                <a:gd name="T30" fmla="*/ 25 w 359"/>
                <a:gd name="T31" fmla="*/ 180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9" h="1800">
                  <a:moveTo>
                    <a:pt x="25" y="1800"/>
                  </a:moveTo>
                  <a:cubicBezTo>
                    <a:pt x="25" y="573"/>
                    <a:pt x="25" y="573"/>
                    <a:pt x="25" y="573"/>
                  </a:cubicBezTo>
                  <a:cubicBezTo>
                    <a:pt x="26" y="507"/>
                    <a:pt x="68" y="492"/>
                    <a:pt x="70" y="492"/>
                  </a:cubicBezTo>
                  <a:cubicBezTo>
                    <a:pt x="71" y="491"/>
                    <a:pt x="71" y="491"/>
                    <a:pt x="71" y="491"/>
                  </a:cubicBezTo>
                  <a:cubicBezTo>
                    <a:pt x="72" y="491"/>
                    <a:pt x="72" y="491"/>
                    <a:pt x="72" y="49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359" y="333"/>
                    <a:pt x="358" y="274"/>
                    <a:pt x="358" y="267"/>
                  </a:cubicBezTo>
                  <a:cubicBezTo>
                    <a:pt x="358" y="0"/>
                    <a:pt x="358" y="0"/>
                    <a:pt x="358" y="0"/>
                  </a:cubicBezTo>
                  <a:cubicBezTo>
                    <a:pt x="333" y="0"/>
                    <a:pt x="333" y="0"/>
                    <a:pt x="333" y="0"/>
                  </a:cubicBezTo>
                  <a:cubicBezTo>
                    <a:pt x="333" y="268"/>
                    <a:pt x="333" y="268"/>
                    <a:pt x="333" y="268"/>
                  </a:cubicBezTo>
                  <a:cubicBezTo>
                    <a:pt x="333" y="270"/>
                    <a:pt x="335" y="317"/>
                    <a:pt x="286" y="339"/>
                  </a:cubicBezTo>
                  <a:cubicBezTo>
                    <a:pt x="285" y="339"/>
                    <a:pt x="285" y="339"/>
                    <a:pt x="285" y="339"/>
                  </a:cubicBezTo>
                  <a:cubicBezTo>
                    <a:pt x="61" y="469"/>
                    <a:pt x="61" y="469"/>
                    <a:pt x="61" y="469"/>
                  </a:cubicBezTo>
                  <a:cubicBezTo>
                    <a:pt x="51" y="473"/>
                    <a:pt x="2" y="495"/>
                    <a:pt x="0" y="573"/>
                  </a:cubicBezTo>
                  <a:cubicBezTo>
                    <a:pt x="0" y="1800"/>
                    <a:pt x="0" y="1800"/>
                    <a:pt x="0" y="1800"/>
                  </a:cubicBezTo>
                  <a:lnTo>
                    <a:pt x="25" y="1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4" name="Freeform 170"/>
            <p:cNvSpPr>
              <a:spLocks/>
            </p:cNvSpPr>
            <p:nvPr/>
          </p:nvSpPr>
          <p:spPr bwMode="auto">
            <a:xfrm>
              <a:off x="10269762" y="4194721"/>
              <a:ext cx="357171" cy="1336630"/>
            </a:xfrm>
            <a:custGeom>
              <a:avLst/>
              <a:gdLst>
                <a:gd name="T0" fmla="*/ 15 w 214"/>
                <a:gd name="T1" fmla="*/ 803 h 803"/>
                <a:gd name="T2" fmla="*/ 15 w 214"/>
                <a:gd name="T3" fmla="*/ 440 h 803"/>
                <a:gd name="T4" fmla="*/ 53 w 214"/>
                <a:gd name="T5" fmla="*/ 349 h 803"/>
                <a:gd name="T6" fmla="*/ 166 w 214"/>
                <a:gd name="T7" fmla="*/ 286 h 803"/>
                <a:gd name="T8" fmla="*/ 211 w 214"/>
                <a:gd name="T9" fmla="*/ 211 h 803"/>
                <a:gd name="T10" fmla="*/ 211 w 214"/>
                <a:gd name="T11" fmla="*/ 0 h 803"/>
                <a:gd name="T12" fmla="*/ 196 w 214"/>
                <a:gd name="T13" fmla="*/ 0 h 803"/>
                <a:gd name="T14" fmla="*/ 196 w 214"/>
                <a:gd name="T15" fmla="*/ 212 h 803"/>
                <a:gd name="T16" fmla="*/ 159 w 214"/>
                <a:gd name="T17" fmla="*/ 272 h 803"/>
                <a:gd name="T18" fmla="*/ 158 w 214"/>
                <a:gd name="T19" fmla="*/ 273 h 803"/>
                <a:gd name="T20" fmla="*/ 44 w 214"/>
                <a:gd name="T21" fmla="*/ 337 h 803"/>
                <a:gd name="T22" fmla="*/ 0 w 214"/>
                <a:gd name="T23" fmla="*/ 440 h 803"/>
                <a:gd name="T24" fmla="*/ 0 w 214"/>
                <a:gd name="T25" fmla="*/ 803 h 803"/>
                <a:gd name="T26" fmla="*/ 15 w 214"/>
                <a:gd name="T27" fmla="*/ 803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" h="803">
                  <a:moveTo>
                    <a:pt x="15" y="803"/>
                  </a:moveTo>
                  <a:cubicBezTo>
                    <a:pt x="15" y="440"/>
                    <a:pt x="15" y="440"/>
                    <a:pt x="15" y="440"/>
                  </a:cubicBezTo>
                  <a:cubicBezTo>
                    <a:pt x="17" y="380"/>
                    <a:pt x="50" y="352"/>
                    <a:pt x="53" y="349"/>
                  </a:cubicBezTo>
                  <a:cubicBezTo>
                    <a:pt x="166" y="286"/>
                    <a:pt x="166" y="286"/>
                    <a:pt x="166" y="286"/>
                  </a:cubicBezTo>
                  <a:cubicBezTo>
                    <a:pt x="214" y="262"/>
                    <a:pt x="212" y="216"/>
                    <a:pt x="211" y="21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212"/>
                    <a:pt x="196" y="212"/>
                    <a:pt x="196" y="212"/>
                  </a:cubicBezTo>
                  <a:cubicBezTo>
                    <a:pt x="196" y="213"/>
                    <a:pt x="199" y="252"/>
                    <a:pt x="159" y="272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44" y="337"/>
                    <a:pt x="44" y="337"/>
                    <a:pt x="44" y="337"/>
                  </a:cubicBezTo>
                  <a:cubicBezTo>
                    <a:pt x="43" y="338"/>
                    <a:pt x="2" y="369"/>
                    <a:pt x="0" y="440"/>
                  </a:cubicBezTo>
                  <a:cubicBezTo>
                    <a:pt x="0" y="803"/>
                    <a:pt x="0" y="803"/>
                    <a:pt x="0" y="803"/>
                  </a:cubicBezTo>
                  <a:lnTo>
                    <a:pt x="15" y="80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5" name="Rectangle 171"/>
            <p:cNvSpPr>
              <a:spLocks noChangeArrowheads="1"/>
            </p:cNvSpPr>
            <p:nvPr/>
          </p:nvSpPr>
          <p:spPr bwMode="auto">
            <a:xfrm>
              <a:off x="10375318" y="4570302"/>
              <a:ext cx="27002" cy="9610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6" name="Oval 172"/>
            <p:cNvSpPr>
              <a:spLocks noChangeArrowheads="1"/>
            </p:cNvSpPr>
            <p:nvPr/>
          </p:nvSpPr>
          <p:spPr bwMode="auto">
            <a:xfrm>
              <a:off x="9672022" y="3328181"/>
              <a:ext cx="353489" cy="3485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7" name="Oval 173"/>
            <p:cNvSpPr>
              <a:spLocks noChangeArrowheads="1"/>
            </p:cNvSpPr>
            <p:nvPr/>
          </p:nvSpPr>
          <p:spPr bwMode="auto">
            <a:xfrm>
              <a:off x="9293985" y="2785674"/>
              <a:ext cx="531461" cy="5228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8" name="Oval 174"/>
            <p:cNvSpPr>
              <a:spLocks noChangeArrowheads="1"/>
            </p:cNvSpPr>
            <p:nvPr/>
          </p:nvSpPr>
          <p:spPr bwMode="auto">
            <a:xfrm>
              <a:off x="9210522" y="3746723"/>
              <a:ext cx="592830" cy="5842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9" name="Freeform 175"/>
            <p:cNvSpPr>
              <a:spLocks/>
            </p:cNvSpPr>
            <p:nvPr/>
          </p:nvSpPr>
          <p:spPr bwMode="auto">
            <a:xfrm>
              <a:off x="9730937" y="3388324"/>
              <a:ext cx="206202" cy="231977"/>
            </a:xfrm>
            <a:custGeom>
              <a:avLst/>
              <a:gdLst>
                <a:gd name="T0" fmla="*/ 96 w 124"/>
                <a:gd name="T1" fmla="*/ 90 h 139"/>
                <a:gd name="T2" fmla="*/ 81 w 124"/>
                <a:gd name="T3" fmla="*/ 97 h 139"/>
                <a:gd name="T4" fmla="*/ 50 w 124"/>
                <a:gd name="T5" fmla="*/ 80 h 139"/>
                <a:gd name="T6" fmla="*/ 50 w 124"/>
                <a:gd name="T7" fmla="*/ 76 h 139"/>
                <a:gd name="T8" fmla="*/ 48 w 124"/>
                <a:gd name="T9" fmla="*/ 70 h 139"/>
                <a:gd name="T10" fmla="*/ 83 w 124"/>
                <a:gd name="T11" fmla="*/ 44 h 139"/>
                <a:gd name="T12" fmla="*/ 100 w 124"/>
                <a:gd name="T13" fmla="*/ 49 h 139"/>
                <a:gd name="T14" fmla="*/ 123 w 124"/>
                <a:gd name="T15" fmla="*/ 24 h 139"/>
                <a:gd name="T16" fmla="*/ 97 w 124"/>
                <a:gd name="T17" fmla="*/ 1 h 139"/>
                <a:gd name="T18" fmla="*/ 75 w 124"/>
                <a:gd name="T19" fmla="*/ 27 h 139"/>
                <a:gd name="T20" fmla="*/ 75 w 124"/>
                <a:gd name="T21" fmla="*/ 31 h 139"/>
                <a:gd name="T22" fmla="*/ 39 w 124"/>
                <a:gd name="T23" fmla="*/ 57 h 139"/>
                <a:gd name="T24" fmla="*/ 24 w 124"/>
                <a:gd name="T25" fmla="*/ 53 h 139"/>
                <a:gd name="T26" fmla="*/ 1 w 124"/>
                <a:gd name="T27" fmla="*/ 79 h 139"/>
                <a:gd name="T28" fmla="*/ 27 w 124"/>
                <a:gd name="T29" fmla="*/ 101 h 139"/>
                <a:gd name="T30" fmla="*/ 44 w 124"/>
                <a:gd name="T31" fmla="*/ 93 h 139"/>
                <a:gd name="T32" fmla="*/ 74 w 124"/>
                <a:gd name="T33" fmla="*/ 110 h 139"/>
                <a:gd name="T34" fmla="*/ 73 w 124"/>
                <a:gd name="T35" fmla="*/ 116 h 139"/>
                <a:gd name="T36" fmla="*/ 99 w 124"/>
                <a:gd name="T37" fmla="*/ 138 h 139"/>
                <a:gd name="T38" fmla="*/ 122 w 124"/>
                <a:gd name="T39" fmla="*/ 113 h 139"/>
                <a:gd name="T40" fmla="*/ 96 w 124"/>
                <a:gd name="T41" fmla="*/ 9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9">
                  <a:moveTo>
                    <a:pt x="96" y="90"/>
                  </a:moveTo>
                  <a:cubicBezTo>
                    <a:pt x="90" y="90"/>
                    <a:pt x="85" y="93"/>
                    <a:pt x="81" y="97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78"/>
                    <a:pt x="50" y="77"/>
                    <a:pt x="50" y="76"/>
                  </a:cubicBezTo>
                  <a:cubicBezTo>
                    <a:pt x="50" y="74"/>
                    <a:pt x="49" y="72"/>
                    <a:pt x="48" y="7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8" y="48"/>
                    <a:pt x="94" y="50"/>
                    <a:pt x="100" y="49"/>
                  </a:cubicBezTo>
                  <a:cubicBezTo>
                    <a:pt x="114" y="48"/>
                    <a:pt x="124" y="37"/>
                    <a:pt x="123" y="24"/>
                  </a:cubicBezTo>
                  <a:cubicBezTo>
                    <a:pt x="122" y="10"/>
                    <a:pt x="111" y="0"/>
                    <a:pt x="97" y="1"/>
                  </a:cubicBezTo>
                  <a:cubicBezTo>
                    <a:pt x="84" y="2"/>
                    <a:pt x="74" y="13"/>
                    <a:pt x="75" y="27"/>
                  </a:cubicBezTo>
                  <a:cubicBezTo>
                    <a:pt x="75" y="28"/>
                    <a:pt x="75" y="30"/>
                    <a:pt x="75" y="31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4"/>
                    <a:pt x="30" y="53"/>
                    <a:pt x="24" y="53"/>
                  </a:cubicBezTo>
                  <a:cubicBezTo>
                    <a:pt x="11" y="54"/>
                    <a:pt x="0" y="65"/>
                    <a:pt x="1" y="79"/>
                  </a:cubicBezTo>
                  <a:cubicBezTo>
                    <a:pt x="2" y="92"/>
                    <a:pt x="14" y="102"/>
                    <a:pt x="27" y="101"/>
                  </a:cubicBezTo>
                  <a:cubicBezTo>
                    <a:pt x="34" y="101"/>
                    <a:pt x="40" y="98"/>
                    <a:pt x="44" y="93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12"/>
                    <a:pt x="73" y="114"/>
                    <a:pt x="73" y="116"/>
                  </a:cubicBezTo>
                  <a:cubicBezTo>
                    <a:pt x="74" y="129"/>
                    <a:pt x="86" y="139"/>
                    <a:pt x="99" y="138"/>
                  </a:cubicBezTo>
                  <a:cubicBezTo>
                    <a:pt x="113" y="137"/>
                    <a:pt x="123" y="126"/>
                    <a:pt x="122" y="113"/>
                  </a:cubicBezTo>
                  <a:cubicBezTo>
                    <a:pt x="121" y="99"/>
                    <a:pt x="109" y="89"/>
                    <a:pt x="96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0" name="Freeform 176"/>
            <p:cNvSpPr>
              <a:spLocks/>
            </p:cNvSpPr>
            <p:nvPr/>
          </p:nvSpPr>
          <p:spPr bwMode="auto">
            <a:xfrm>
              <a:off x="9561557" y="3938195"/>
              <a:ext cx="109238" cy="206202"/>
            </a:xfrm>
            <a:custGeom>
              <a:avLst/>
              <a:gdLst>
                <a:gd name="T0" fmla="*/ 65 w 65"/>
                <a:gd name="T1" fmla="*/ 112 h 124"/>
                <a:gd name="T2" fmla="*/ 62 w 65"/>
                <a:gd name="T3" fmla="*/ 124 h 124"/>
                <a:gd name="T4" fmla="*/ 0 w 65"/>
                <a:gd name="T5" fmla="*/ 54 h 124"/>
                <a:gd name="T6" fmla="*/ 61 w 65"/>
                <a:gd name="T7" fmla="*/ 0 h 124"/>
                <a:gd name="T8" fmla="*/ 65 w 65"/>
                <a:gd name="T9" fmla="*/ 14 h 124"/>
                <a:gd name="T10" fmla="*/ 65 w 65"/>
                <a:gd name="T1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24">
                  <a:moveTo>
                    <a:pt x="65" y="112"/>
                  </a:moveTo>
                  <a:cubicBezTo>
                    <a:pt x="65" y="116"/>
                    <a:pt x="64" y="120"/>
                    <a:pt x="62" y="12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4" y="4"/>
                    <a:pt x="65" y="9"/>
                    <a:pt x="65" y="14"/>
                  </a:cubicBezTo>
                  <a:lnTo>
                    <a:pt x="65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1" name="Freeform 177"/>
            <p:cNvSpPr>
              <a:spLocks/>
            </p:cNvSpPr>
            <p:nvPr/>
          </p:nvSpPr>
          <p:spPr bwMode="auto">
            <a:xfrm>
              <a:off x="9365174" y="3916103"/>
              <a:ext cx="290892" cy="133786"/>
            </a:xfrm>
            <a:custGeom>
              <a:avLst/>
              <a:gdLst>
                <a:gd name="T0" fmla="*/ 87 w 174"/>
                <a:gd name="T1" fmla="*/ 80 h 80"/>
                <a:gd name="T2" fmla="*/ 174 w 174"/>
                <a:gd name="T3" fmla="*/ 3 h 80"/>
                <a:gd name="T4" fmla="*/ 162 w 174"/>
                <a:gd name="T5" fmla="*/ 0 h 80"/>
                <a:gd name="T6" fmla="*/ 12 w 174"/>
                <a:gd name="T7" fmla="*/ 0 h 80"/>
                <a:gd name="T8" fmla="*/ 0 w 174"/>
                <a:gd name="T9" fmla="*/ 3 h 80"/>
                <a:gd name="T10" fmla="*/ 87 w 174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80">
                  <a:moveTo>
                    <a:pt x="87" y="80"/>
                  </a:moveTo>
                  <a:cubicBezTo>
                    <a:pt x="174" y="3"/>
                    <a:pt x="174" y="3"/>
                    <a:pt x="174" y="3"/>
                  </a:cubicBezTo>
                  <a:cubicBezTo>
                    <a:pt x="171" y="1"/>
                    <a:pt x="167" y="0"/>
                    <a:pt x="16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3" y="1"/>
                    <a:pt x="0" y="3"/>
                  </a:cubicBezTo>
                  <a:lnTo>
                    <a:pt x="87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2" name="Freeform 178"/>
            <p:cNvSpPr>
              <a:spLocks/>
            </p:cNvSpPr>
            <p:nvPr/>
          </p:nvSpPr>
          <p:spPr bwMode="auto">
            <a:xfrm>
              <a:off x="9362719" y="4041297"/>
              <a:ext cx="295802" cy="126422"/>
            </a:xfrm>
            <a:custGeom>
              <a:avLst/>
              <a:gdLst>
                <a:gd name="T0" fmla="*/ 113 w 178"/>
                <a:gd name="T1" fmla="*/ 0 h 76"/>
                <a:gd name="T2" fmla="*/ 93 w 178"/>
                <a:gd name="T3" fmla="*/ 18 h 76"/>
                <a:gd name="T4" fmla="*/ 89 w 178"/>
                <a:gd name="T5" fmla="*/ 19 h 76"/>
                <a:gd name="T6" fmla="*/ 85 w 178"/>
                <a:gd name="T7" fmla="*/ 18 h 76"/>
                <a:gd name="T8" fmla="*/ 65 w 178"/>
                <a:gd name="T9" fmla="*/ 0 h 76"/>
                <a:gd name="T10" fmla="*/ 0 w 178"/>
                <a:gd name="T11" fmla="*/ 72 h 76"/>
                <a:gd name="T12" fmla="*/ 14 w 178"/>
                <a:gd name="T13" fmla="*/ 76 h 76"/>
                <a:gd name="T14" fmla="*/ 164 w 178"/>
                <a:gd name="T15" fmla="*/ 76 h 76"/>
                <a:gd name="T16" fmla="*/ 178 w 178"/>
                <a:gd name="T17" fmla="*/ 72 h 76"/>
                <a:gd name="T18" fmla="*/ 113 w 178"/>
                <a:gd name="T1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76">
                  <a:moveTo>
                    <a:pt x="113" y="0"/>
                  </a:moveTo>
                  <a:cubicBezTo>
                    <a:pt x="93" y="18"/>
                    <a:pt x="93" y="18"/>
                    <a:pt x="93" y="18"/>
                  </a:cubicBezTo>
                  <a:cubicBezTo>
                    <a:pt x="92" y="19"/>
                    <a:pt x="91" y="19"/>
                    <a:pt x="89" y="19"/>
                  </a:cubicBezTo>
                  <a:cubicBezTo>
                    <a:pt x="88" y="19"/>
                    <a:pt x="86" y="19"/>
                    <a:pt x="85" y="18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5"/>
                    <a:pt x="9" y="76"/>
                    <a:pt x="14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9" y="76"/>
                    <a:pt x="174" y="75"/>
                    <a:pt x="178" y="72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3" name="Freeform 179"/>
            <p:cNvSpPr>
              <a:spLocks/>
            </p:cNvSpPr>
            <p:nvPr/>
          </p:nvSpPr>
          <p:spPr bwMode="auto">
            <a:xfrm>
              <a:off x="9344308" y="3935741"/>
              <a:ext cx="109238" cy="209884"/>
            </a:xfrm>
            <a:custGeom>
              <a:avLst/>
              <a:gdLst>
                <a:gd name="T0" fmla="*/ 3 w 66"/>
                <a:gd name="T1" fmla="*/ 0 h 126"/>
                <a:gd name="T2" fmla="*/ 0 w 66"/>
                <a:gd name="T3" fmla="*/ 13 h 126"/>
                <a:gd name="T4" fmla="*/ 0 w 66"/>
                <a:gd name="T5" fmla="*/ 114 h 126"/>
                <a:gd name="T6" fmla="*/ 3 w 66"/>
                <a:gd name="T7" fmla="*/ 126 h 126"/>
                <a:gd name="T8" fmla="*/ 66 w 66"/>
                <a:gd name="T9" fmla="*/ 55 h 126"/>
                <a:gd name="T10" fmla="*/ 3 w 66"/>
                <a:gd name="T1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26">
                  <a:moveTo>
                    <a:pt x="3" y="0"/>
                  </a:moveTo>
                  <a:cubicBezTo>
                    <a:pt x="1" y="4"/>
                    <a:pt x="0" y="8"/>
                    <a:pt x="0" y="1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1" y="122"/>
                    <a:pt x="3" y="126"/>
                  </a:cubicBezTo>
                  <a:cubicBezTo>
                    <a:pt x="66" y="55"/>
                    <a:pt x="66" y="55"/>
                    <a:pt x="66" y="5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4" name="Freeform 180"/>
            <p:cNvSpPr>
              <a:spLocks noEditPoints="1"/>
            </p:cNvSpPr>
            <p:nvPr/>
          </p:nvSpPr>
          <p:spPr bwMode="auto">
            <a:xfrm>
              <a:off x="10296765" y="4384967"/>
              <a:ext cx="203747" cy="170608"/>
            </a:xfrm>
            <a:custGeom>
              <a:avLst/>
              <a:gdLst>
                <a:gd name="T0" fmla="*/ 74 w 122"/>
                <a:gd name="T1" fmla="*/ 17 h 102"/>
                <a:gd name="T2" fmla="*/ 84 w 122"/>
                <a:gd name="T3" fmla="*/ 34 h 102"/>
                <a:gd name="T4" fmla="*/ 92 w 122"/>
                <a:gd name="T5" fmla="*/ 35 h 102"/>
                <a:gd name="T6" fmla="*/ 110 w 122"/>
                <a:gd name="T7" fmla="*/ 17 h 102"/>
                <a:gd name="T8" fmla="*/ 92 w 122"/>
                <a:gd name="T9" fmla="*/ 0 h 102"/>
                <a:gd name="T10" fmla="*/ 74 w 122"/>
                <a:gd name="T11" fmla="*/ 17 h 102"/>
                <a:gd name="T12" fmla="*/ 62 w 122"/>
                <a:gd name="T13" fmla="*/ 54 h 102"/>
                <a:gd name="T14" fmla="*/ 80 w 122"/>
                <a:gd name="T15" fmla="*/ 36 h 102"/>
                <a:gd name="T16" fmla="*/ 62 w 122"/>
                <a:gd name="T17" fmla="*/ 18 h 102"/>
                <a:gd name="T18" fmla="*/ 44 w 122"/>
                <a:gd name="T19" fmla="*/ 36 h 102"/>
                <a:gd name="T20" fmla="*/ 62 w 122"/>
                <a:gd name="T21" fmla="*/ 54 h 102"/>
                <a:gd name="T22" fmla="*/ 70 w 122"/>
                <a:gd name="T23" fmla="*/ 55 h 102"/>
                <a:gd name="T24" fmla="*/ 55 w 122"/>
                <a:gd name="T25" fmla="*/ 55 h 102"/>
                <a:gd name="T26" fmla="*/ 32 w 122"/>
                <a:gd name="T27" fmla="*/ 78 h 102"/>
                <a:gd name="T28" fmla="*/ 32 w 122"/>
                <a:gd name="T29" fmla="*/ 97 h 102"/>
                <a:gd name="T30" fmla="*/ 32 w 122"/>
                <a:gd name="T31" fmla="*/ 97 h 102"/>
                <a:gd name="T32" fmla="*/ 33 w 122"/>
                <a:gd name="T33" fmla="*/ 97 h 102"/>
                <a:gd name="T34" fmla="*/ 64 w 122"/>
                <a:gd name="T35" fmla="*/ 102 h 102"/>
                <a:gd name="T36" fmla="*/ 91 w 122"/>
                <a:gd name="T37" fmla="*/ 97 h 102"/>
                <a:gd name="T38" fmla="*/ 93 w 122"/>
                <a:gd name="T39" fmla="*/ 97 h 102"/>
                <a:gd name="T40" fmla="*/ 93 w 122"/>
                <a:gd name="T41" fmla="*/ 97 h 102"/>
                <a:gd name="T42" fmla="*/ 93 w 122"/>
                <a:gd name="T43" fmla="*/ 78 h 102"/>
                <a:gd name="T44" fmla="*/ 70 w 122"/>
                <a:gd name="T45" fmla="*/ 55 h 102"/>
                <a:gd name="T46" fmla="*/ 99 w 122"/>
                <a:gd name="T47" fmla="*/ 37 h 102"/>
                <a:gd name="T48" fmla="*/ 84 w 122"/>
                <a:gd name="T49" fmla="*/ 37 h 102"/>
                <a:gd name="T50" fmla="*/ 78 w 122"/>
                <a:gd name="T51" fmla="*/ 52 h 102"/>
                <a:gd name="T52" fmla="*/ 97 w 122"/>
                <a:gd name="T53" fmla="*/ 78 h 102"/>
                <a:gd name="T54" fmla="*/ 97 w 122"/>
                <a:gd name="T55" fmla="*/ 84 h 102"/>
                <a:gd name="T56" fmla="*/ 121 w 122"/>
                <a:gd name="T57" fmla="*/ 79 h 102"/>
                <a:gd name="T58" fmla="*/ 122 w 122"/>
                <a:gd name="T59" fmla="*/ 78 h 102"/>
                <a:gd name="T60" fmla="*/ 122 w 122"/>
                <a:gd name="T61" fmla="*/ 78 h 102"/>
                <a:gd name="T62" fmla="*/ 122 w 122"/>
                <a:gd name="T63" fmla="*/ 59 h 102"/>
                <a:gd name="T64" fmla="*/ 99 w 122"/>
                <a:gd name="T65" fmla="*/ 37 h 102"/>
                <a:gd name="T66" fmla="*/ 31 w 122"/>
                <a:gd name="T67" fmla="*/ 35 h 102"/>
                <a:gd name="T68" fmla="*/ 40 w 122"/>
                <a:gd name="T69" fmla="*/ 33 h 102"/>
                <a:gd name="T70" fmla="*/ 49 w 122"/>
                <a:gd name="T71" fmla="*/ 18 h 102"/>
                <a:gd name="T72" fmla="*/ 49 w 122"/>
                <a:gd name="T73" fmla="*/ 17 h 102"/>
                <a:gd name="T74" fmla="*/ 31 w 122"/>
                <a:gd name="T75" fmla="*/ 0 h 102"/>
                <a:gd name="T76" fmla="*/ 13 w 122"/>
                <a:gd name="T77" fmla="*/ 17 h 102"/>
                <a:gd name="T78" fmla="*/ 31 w 122"/>
                <a:gd name="T79" fmla="*/ 35 h 102"/>
                <a:gd name="T80" fmla="*/ 47 w 122"/>
                <a:gd name="T81" fmla="*/ 52 h 102"/>
                <a:gd name="T82" fmla="*/ 40 w 122"/>
                <a:gd name="T83" fmla="*/ 37 h 102"/>
                <a:gd name="T84" fmla="*/ 38 w 122"/>
                <a:gd name="T85" fmla="*/ 37 h 102"/>
                <a:gd name="T86" fmla="*/ 23 w 122"/>
                <a:gd name="T87" fmla="*/ 37 h 102"/>
                <a:gd name="T88" fmla="*/ 0 w 122"/>
                <a:gd name="T89" fmla="*/ 59 h 102"/>
                <a:gd name="T90" fmla="*/ 0 w 122"/>
                <a:gd name="T91" fmla="*/ 78 h 102"/>
                <a:gd name="T92" fmla="*/ 0 w 122"/>
                <a:gd name="T93" fmla="*/ 78 h 102"/>
                <a:gd name="T94" fmla="*/ 2 w 122"/>
                <a:gd name="T95" fmla="*/ 79 h 102"/>
                <a:gd name="T96" fmla="*/ 27 w 122"/>
                <a:gd name="T97" fmla="*/ 84 h 102"/>
                <a:gd name="T98" fmla="*/ 27 w 122"/>
                <a:gd name="T99" fmla="*/ 78 h 102"/>
                <a:gd name="T100" fmla="*/ 47 w 122"/>
                <a:gd name="T101" fmla="*/ 5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" h="102">
                  <a:moveTo>
                    <a:pt x="74" y="17"/>
                  </a:moveTo>
                  <a:cubicBezTo>
                    <a:pt x="80" y="21"/>
                    <a:pt x="84" y="27"/>
                    <a:pt x="84" y="34"/>
                  </a:cubicBezTo>
                  <a:cubicBezTo>
                    <a:pt x="87" y="35"/>
                    <a:pt x="89" y="35"/>
                    <a:pt x="92" y="35"/>
                  </a:cubicBezTo>
                  <a:cubicBezTo>
                    <a:pt x="102" y="35"/>
                    <a:pt x="110" y="27"/>
                    <a:pt x="110" y="17"/>
                  </a:cubicBezTo>
                  <a:cubicBezTo>
                    <a:pt x="110" y="8"/>
                    <a:pt x="102" y="0"/>
                    <a:pt x="92" y="0"/>
                  </a:cubicBezTo>
                  <a:cubicBezTo>
                    <a:pt x="82" y="0"/>
                    <a:pt x="74" y="7"/>
                    <a:pt x="74" y="17"/>
                  </a:cubicBezTo>
                  <a:moveTo>
                    <a:pt x="62" y="54"/>
                  </a:moveTo>
                  <a:cubicBezTo>
                    <a:pt x="72" y="54"/>
                    <a:pt x="80" y="46"/>
                    <a:pt x="80" y="36"/>
                  </a:cubicBezTo>
                  <a:cubicBezTo>
                    <a:pt x="80" y="26"/>
                    <a:pt x="72" y="18"/>
                    <a:pt x="62" y="18"/>
                  </a:cubicBezTo>
                  <a:cubicBezTo>
                    <a:pt x="52" y="18"/>
                    <a:pt x="44" y="26"/>
                    <a:pt x="44" y="36"/>
                  </a:cubicBezTo>
                  <a:cubicBezTo>
                    <a:pt x="44" y="46"/>
                    <a:pt x="52" y="54"/>
                    <a:pt x="62" y="54"/>
                  </a:cubicBezTo>
                  <a:moveTo>
                    <a:pt x="70" y="55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42" y="55"/>
                    <a:pt x="32" y="65"/>
                    <a:pt x="32" y="78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45" y="101"/>
                    <a:pt x="56" y="102"/>
                    <a:pt x="64" y="102"/>
                  </a:cubicBezTo>
                  <a:cubicBezTo>
                    <a:pt x="81" y="102"/>
                    <a:pt x="91" y="97"/>
                    <a:pt x="91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93" y="65"/>
                    <a:pt x="82" y="55"/>
                    <a:pt x="70" y="55"/>
                  </a:cubicBezTo>
                  <a:moveTo>
                    <a:pt x="99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43"/>
                    <a:pt x="82" y="48"/>
                    <a:pt x="78" y="52"/>
                  </a:cubicBezTo>
                  <a:cubicBezTo>
                    <a:pt x="89" y="55"/>
                    <a:pt x="97" y="66"/>
                    <a:pt x="97" y="78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12" y="83"/>
                    <a:pt x="120" y="79"/>
                    <a:pt x="121" y="79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2" y="47"/>
                    <a:pt x="112" y="37"/>
                    <a:pt x="99" y="37"/>
                  </a:cubicBezTo>
                  <a:moveTo>
                    <a:pt x="31" y="35"/>
                  </a:moveTo>
                  <a:cubicBezTo>
                    <a:pt x="34" y="35"/>
                    <a:pt x="38" y="34"/>
                    <a:pt x="40" y="33"/>
                  </a:cubicBezTo>
                  <a:cubicBezTo>
                    <a:pt x="41" y="27"/>
                    <a:pt x="44" y="22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8"/>
                    <a:pt x="41" y="0"/>
                    <a:pt x="31" y="0"/>
                  </a:cubicBezTo>
                  <a:cubicBezTo>
                    <a:pt x="21" y="0"/>
                    <a:pt x="13" y="8"/>
                    <a:pt x="13" y="17"/>
                  </a:cubicBezTo>
                  <a:cubicBezTo>
                    <a:pt x="13" y="27"/>
                    <a:pt x="21" y="35"/>
                    <a:pt x="31" y="35"/>
                  </a:cubicBezTo>
                  <a:moveTo>
                    <a:pt x="47" y="52"/>
                  </a:moveTo>
                  <a:cubicBezTo>
                    <a:pt x="43" y="48"/>
                    <a:pt x="40" y="43"/>
                    <a:pt x="40" y="37"/>
                  </a:cubicBezTo>
                  <a:cubicBezTo>
                    <a:pt x="40" y="37"/>
                    <a:pt x="39" y="37"/>
                    <a:pt x="38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1" y="37"/>
                    <a:pt x="0" y="47"/>
                    <a:pt x="0" y="5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82"/>
                    <a:pt x="20" y="83"/>
                    <a:pt x="27" y="84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66"/>
                    <a:pt x="36" y="55"/>
                    <a:pt x="47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" name="Freeform 181"/>
            <p:cNvSpPr>
              <a:spLocks/>
            </p:cNvSpPr>
            <p:nvPr/>
          </p:nvSpPr>
          <p:spPr bwMode="auto">
            <a:xfrm>
              <a:off x="8938041" y="2815132"/>
              <a:ext cx="63825" cy="30685"/>
            </a:xfrm>
            <a:custGeom>
              <a:avLst/>
              <a:gdLst>
                <a:gd name="T0" fmla="*/ 51 w 52"/>
                <a:gd name="T1" fmla="*/ 25 h 25"/>
                <a:gd name="T2" fmla="*/ 52 w 52"/>
                <a:gd name="T3" fmla="*/ 0 h 25"/>
                <a:gd name="T4" fmla="*/ 0 w 52"/>
                <a:gd name="T5" fmla="*/ 0 h 25"/>
                <a:gd name="T6" fmla="*/ 1 w 52"/>
                <a:gd name="T7" fmla="*/ 25 h 25"/>
                <a:gd name="T8" fmla="*/ 51 w 52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5">
                  <a:moveTo>
                    <a:pt x="51" y="25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1" y="25"/>
                  </a:lnTo>
                  <a:lnTo>
                    <a:pt x="51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6" name="Freeform 182"/>
            <p:cNvSpPr>
              <a:spLocks/>
            </p:cNvSpPr>
            <p:nvPr/>
          </p:nvSpPr>
          <p:spPr bwMode="auto">
            <a:xfrm>
              <a:off x="9012912" y="2757444"/>
              <a:ext cx="72417" cy="50323"/>
            </a:xfrm>
            <a:custGeom>
              <a:avLst/>
              <a:gdLst>
                <a:gd name="T0" fmla="*/ 0 w 59"/>
                <a:gd name="T1" fmla="*/ 41 h 41"/>
                <a:gd name="T2" fmla="*/ 48 w 59"/>
                <a:gd name="T3" fmla="*/ 41 h 41"/>
                <a:gd name="T4" fmla="*/ 59 w 59"/>
                <a:gd name="T5" fmla="*/ 0 h 41"/>
                <a:gd name="T6" fmla="*/ 4 w 59"/>
                <a:gd name="T7" fmla="*/ 0 h 41"/>
                <a:gd name="T8" fmla="*/ 0 w 59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1">
                  <a:moveTo>
                    <a:pt x="0" y="41"/>
                  </a:moveTo>
                  <a:lnTo>
                    <a:pt x="48" y="41"/>
                  </a:lnTo>
                  <a:lnTo>
                    <a:pt x="59" y="0"/>
                  </a:lnTo>
                  <a:lnTo>
                    <a:pt x="4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7" name="Freeform 183"/>
            <p:cNvSpPr>
              <a:spLocks/>
            </p:cNvSpPr>
            <p:nvPr/>
          </p:nvSpPr>
          <p:spPr bwMode="auto">
            <a:xfrm>
              <a:off x="8869308" y="2815132"/>
              <a:ext cx="61369" cy="30685"/>
            </a:xfrm>
            <a:custGeom>
              <a:avLst/>
              <a:gdLst>
                <a:gd name="T0" fmla="*/ 0 w 50"/>
                <a:gd name="T1" fmla="*/ 0 h 25"/>
                <a:gd name="T2" fmla="*/ 7 w 50"/>
                <a:gd name="T3" fmla="*/ 25 h 25"/>
                <a:gd name="T4" fmla="*/ 50 w 50"/>
                <a:gd name="T5" fmla="*/ 25 h 25"/>
                <a:gd name="T6" fmla="*/ 47 w 50"/>
                <a:gd name="T7" fmla="*/ 0 h 25"/>
                <a:gd name="T8" fmla="*/ 0 w 5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5">
                  <a:moveTo>
                    <a:pt x="0" y="0"/>
                  </a:moveTo>
                  <a:lnTo>
                    <a:pt x="7" y="25"/>
                  </a:lnTo>
                  <a:lnTo>
                    <a:pt x="50" y="25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8" name="Freeform 184"/>
            <p:cNvSpPr>
              <a:spLocks/>
            </p:cNvSpPr>
            <p:nvPr/>
          </p:nvSpPr>
          <p:spPr bwMode="auto">
            <a:xfrm>
              <a:off x="9009230" y="2815132"/>
              <a:ext cx="61369" cy="30685"/>
            </a:xfrm>
            <a:custGeom>
              <a:avLst/>
              <a:gdLst>
                <a:gd name="T0" fmla="*/ 50 w 50"/>
                <a:gd name="T1" fmla="*/ 0 h 25"/>
                <a:gd name="T2" fmla="*/ 3 w 50"/>
                <a:gd name="T3" fmla="*/ 0 h 25"/>
                <a:gd name="T4" fmla="*/ 0 w 50"/>
                <a:gd name="T5" fmla="*/ 25 h 25"/>
                <a:gd name="T6" fmla="*/ 43 w 50"/>
                <a:gd name="T7" fmla="*/ 25 h 25"/>
                <a:gd name="T8" fmla="*/ 50 w 5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5">
                  <a:moveTo>
                    <a:pt x="50" y="0"/>
                  </a:moveTo>
                  <a:lnTo>
                    <a:pt x="3" y="0"/>
                  </a:lnTo>
                  <a:lnTo>
                    <a:pt x="0" y="25"/>
                  </a:lnTo>
                  <a:lnTo>
                    <a:pt x="43" y="2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9" name="Freeform 185"/>
            <p:cNvSpPr>
              <a:spLocks/>
            </p:cNvSpPr>
            <p:nvPr/>
          </p:nvSpPr>
          <p:spPr bwMode="auto">
            <a:xfrm>
              <a:off x="9017822" y="2670299"/>
              <a:ext cx="147288" cy="78553"/>
            </a:xfrm>
            <a:custGeom>
              <a:avLst/>
              <a:gdLst>
                <a:gd name="T0" fmla="*/ 60 w 89"/>
                <a:gd name="T1" fmla="*/ 0 h 47"/>
                <a:gd name="T2" fmla="*/ 56 w 89"/>
                <a:gd name="T3" fmla="*/ 1 h 47"/>
                <a:gd name="T4" fmla="*/ 54 w 89"/>
                <a:gd name="T5" fmla="*/ 3 h 47"/>
                <a:gd name="T6" fmla="*/ 31 w 89"/>
                <a:gd name="T7" fmla="*/ 26 h 47"/>
                <a:gd name="T8" fmla="*/ 29 w 89"/>
                <a:gd name="T9" fmla="*/ 28 h 47"/>
                <a:gd name="T10" fmla="*/ 2 w 89"/>
                <a:gd name="T11" fmla="*/ 28 h 47"/>
                <a:gd name="T12" fmla="*/ 0 w 89"/>
                <a:gd name="T13" fmla="*/ 47 h 47"/>
                <a:gd name="T14" fmla="*/ 42 w 89"/>
                <a:gd name="T15" fmla="*/ 47 h 47"/>
                <a:gd name="T16" fmla="*/ 45 w 89"/>
                <a:gd name="T17" fmla="*/ 35 h 47"/>
                <a:gd name="T18" fmla="*/ 63 w 89"/>
                <a:gd name="T19" fmla="*/ 17 h 47"/>
                <a:gd name="T20" fmla="*/ 78 w 89"/>
                <a:gd name="T21" fmla="*/ 17 h 47"/>
                <a:gd name="T22" fmla="*/ 78 w 89"/>
                <a:gd name="T23" fmla="*/ 0 h 47"/>
                <a:gd name="T24" fmla="*/ 60 w 89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47">
                  <a:moveTo>
                    <a:pt x="60" y="0"/>
                  </a:moveTo>
                  <a:cubicBezTo>
                    <a:pt x="58" y="0"/>
                    <a:pt x="57" y="1"/>
                    <a:pt x="56" y="1"/>
                  </a:cubicBezTo>
                  <a:cubicBezTo>
                    <a:pt x="55" y="2"/>
                    <a:pt x="54" y="2"/>
                    <a:pt x="54" y="3"/>
                  </a:cubicBezTo>
                  <a:cubicBezTo>
                    <a:pt x="46" y="10"/>
                    <a:pt x="39" y="18"/>
                    <a:pt x="31" y="26"/>
                  </a:cubicBezTo>
                  <a:cubicBezTo>
                    <a:pt x="30" y="26"/>
                    <a:pt x="30" y="27"/>
                    <a:pt x="29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51" y="29"/>
                    <a:pt x="57" y="23"/>
                    <a:pt x="63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89" y="17"/>
                    <a:pt x="89" y="0"/>
                    <a:pt x="78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0" name="Freeform 186"/>
            <p:cNvSpPr>
              <a:spLocks/>
            </p:cNvSpPr>
            <p:nvPr/>
          </p:nvSpPr>
          <p:spPr bwMode="auto">
            <a:xfrm>
              <a:off x="8929449" y="2716941"/>
              <a:ext cx="81007" cy="31912"/>
            </a:xfrm>
            <a:custGeom>
              <a:avLst/>
              <a:gdLst>
                <a:gd name="T0" fmla="*/ 1 w 66"/>
                <a:gd name="T1" fmla="*/ 26 h 26"/>
                <a:gd name="T2" fmla="*/ 64 w 66"/>
                <a:gd name="T3" fmla="*/ 26 h 26"/>
                <a:gd name="T4" fmla="*/ 66 w 66"/>
                <a:gd name="T5" fmla="*/ 0 h 26"/>
                <a:gd name="T6" fmla="*/ 0 w 66"/>
                <a:gd name="T7" fmla="*/ 0 h 26"/>
                <a:gd name="T8" fmla="*/ 1 w 6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6">
                  <a:moveTo>
                    <a:pt x="1" y="26"/>
                  </a:moveTo>
                  <a:lnTo>
                    <a:pt x="64" y="2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1" name="Freeform 187"/>
            <p:cNvSpPr>
              <a:spLocks/>
            </p:cNvSpPr>
            <p:nvPr/>
          </p:nvSpPr>
          <p:spPr bwMode="auto">
            <a:xfrm>
              <a:off x="8854578" y="2757444"/>
              <a:ext cx="72417" cy="50323"/>
            </a:xfrm>
            <a:custGeom>
              <a:avLst/>
              <a:gdLst>
                <a:gd name="T0" fmla="*/ 59 w 59"/>
                <a:gd name="T1" fmla="*/ 41 h 41"/>
                <a:gd name="T2" fmla="*/ 55 w 59"/>
                <a:gd name="T3" fmla="*/ 0 h 41"/>
                <a:gd name="T4" fmla="*/ 0 w 59"/>
                <a:gd name="T5" fmla="*/ 0 h 41"/>
                <a:gd name="T6" fmla="*/ 11 w 59"/>
                <a:gd name="T7" fmla="*/ 41 h 41"/>
                <a:gd name="T8" fmla="*/ 59 w 59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1">
                  <a:moveTo>
                    <a:pt x="59" y="41"/>
                  </a:moveTo>
                  <a:lnTo>
                    <a:pt x="55" y="0"/>
                  </a:lnTo>
                  <a:lnTo>
                    <a:pt x="0" y="0"/>
                  </a:lnTo>
                  <a:lnTo>
                    <a:pt x="11" y="41"/>
                  </a:lnTo>
                  <a:lnTo>
                    <a:pt x="5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2" name="Freeform 188"/>
            <p:cNvSpPr>
              <a:spLocks/>
            </p:cNvSpPr>
            <p:nvPr/>
          </p:nvSpPr>
          <p:spPr bwMode="auto">
            <a:xfrm>
              <a:off x="8844760" y="2716941"/>
              <a:ext cx="77325" cy="31912"/>
            </a:xfrm>
            <a:custGeom>
              <a:avLst/>
              <a:gdLst>
                <a:gd name="T0" fmla="*/ 0 w 63"/>
                <a:gd name="T1" fmla="*/ 0 h 26"/>
                <a:gd name="T2" fmla="*/ 6 w 63"/>
                <a:gd name="T3" fmla="*/ 26 h 26"/>
                <a:gd name="T4" fmla="*/ 63 w 63"/>
                <a:gd name="T5" fmla="*/ 26 h 26"/>
                <a:gd name="T6" fmla="*/ 61 w 63"/>
                <a:gd name="T7" fmla="*/ 0 h 26"/>
                <a:gd name="T8" fmla="*/ 0 w 6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6">
                  <a:moveTo>
                    <a:pt x="0" y="0"/>
                  </a:moveTo>
                  <a:lnTo>
                    <a:pt x="6" y="26"/>
                  </a:lnTo>
                  <a:lnTo>
                    <a:pt x="63" y="26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3" name="Freeform 189"/>
            <p:cNvSpPr>
              <a:spLocks/>
            </p:cNvSpPr>
            <p:nvPr/>
          </p:nvSpPr>
          <p:spPr bwMode="auto">
            <a:xfrm>
              <a:off x="8931905" y="2757444"/>
              <a:ext cx="76099" cy="50323"/>
            </a:xfrm>
            <a:custGeom>
              <a:avLst/>
              <a:gdLst>
                <a:gd name="T0" fmla="*/ 62 w 62"/>
                <a:gd name="T1" fmla="*/ 0 h 41"/>
                <a:gd name="T2" fmla="*/ 0 w 62"/>
                <a:gd name="T3" fmla="*/ 0 h 41"/>
                <a:gd name="T4" fmla="*/ 3 w 62"/>
                <a:gd name="T5" fmla="*/ 41 h 41"/>
                <a:gd name="T6" fmla="*/ 59 w 62"/>
                <a:gd name="T7" fmla="*/ 41 h 41"/>
                <a:gd name="T8" fmla="*/ 62 w 62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62" y="0"/>
                  </a:moveTo>
                  <a:lnTo>
                    <a:pt x="0" y="0"/>
                  </a:lnTo>
                  <a:lnTo>
                    <a:pt x="3" y="41"/>
                  </a:lnTo>
                  <a:lnTo>
                    <a:pt x="59" y="41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" name="Oval 190"/>
            <p:cNvSpPr>
              <a:spLocks noChangeArrowheads="1"/>
            </p:cNvSpPr>
            <p:nvPr/>
          </p:nvSpPr>
          <p:spPr bwMode="auto">
            <a:xfrm>
              <a:off x="8880354" y="2851953"/>
              <a:ext cx="49096" cy="50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" name="Oval 191"/>
            <p:cNvSpPr>
              <a:spLocks noChangeArrowheads="1"/>
            </p:cNvSpPr>
            <p:nvPr/>
          </p:nvSpPr>
          <p:spPr bwMode="auto">
            <a:xfrm>
              <a:off x="9010458" y="2851953"/>
              <a:ext cx="49096" cy="50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6" name="Freeform 192"/>
            <p:cNvSpPr>
              <a:spLocks noEditPoints="1"/>
            </p:cNvSpPr>
            <p:nvPr/>
          </p:nvSpPr>
          <p:spPr bwMode="auto">
            <a:xfrm>
              <a:off x="10842954" y="3201760"/>
              <a:ext cx="405039" cy="341215"/>
            </a:xfrm>
            <a:custGeom>
              <a:avLst/>
              <a:gdLst>
                <a:gd name="T0" fmla="*/ 4 w 243"/>
                <a:gd name="T1" fmla="*/ 57 h 205"/>
                <a:gd name="T2" fmla="*/ 0 w 243"/>
                <a:gd name="T3" fmla="*/ 63 h 205"/>
                <a:gd name="T4" fmla="*/ 4 w 243"/>
                <a:gd name="T5" fmla="*/ 69 h 205"/>
                <a:gd name="T6" fmla="*/ 25 w 243"/>
                <a:gd name="T7" fmla="*/ 91 h 205"/>
                <a:gd name="T8" fmla="*/ 139 w 243"/>
                <a:gd name="T9" fmla="*/ 205 h 205"/>
                <a:gd name="T10" fmla="*/ 243 w 243"/>
                <a:gd name="T11" fmla="*/ 101 h 205"/>
                <a:gd name="T12" fmla="*/ 220 w 243"/>
                <a:gd name="T13" fmla="*/ 113 h 205"/>
                <a:gd name="T14" fmla="*/ 161 w 243"/>
                <a:gd name="T15" fmla="*/ 83 h 205"/>
                <a:gd name="T16" fmla="*/ 162 w 243"/>
                <a:gd name="T17" fmla="*/ 71 h 205"/>
                <a:gd name="T18" fmla="*/ 100 w 243"/>
                <a:gd name="T19" fmla="*/ 0 h 205"/>
                <a:gd name="T20" fmla="*/ 34 w 243"/>
                <a:gd name="T21" fmla="*/ 43 h 205"/>
                <a:gd name="T22" fmla="*/ 4 w 243"/>
                <a:gd name="T23" fmla="*/ 57 h 205"/>
                <a:gd name="T24" fmla="*/ 63 w 243"/>
                <a:gd name="T25" fmla="*/ 69 h 205"/>
                <a:gd name="T26" fmla="*/ 53 w 243"/>
                <a:gd name="T27" fmla="*/ 59 h 205"/>
                <a:gd name="T28" fmla="*/ 63 w 243"/>
                <a:gd name="T29" fmla="*/ 49 h 205"/>
                <a:gd name="T30" fmla="*/ 73 w 243"/>
                <a:gd name="T31" fmla="*/ 59 h 205"/>
                <a:gd name="T32" fmla="*/ 63 w 243"/>
                <a:gd name="T33" fmla="*/ 6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205">
                  <a:moveTo>
                    <a:pt x="4" y="57"/>
                  </a:moveTo>
                  <a:cubicBezTo>
                    <a:pt x="2" y="58"/>
                    <a:pt x="0" y="61"/>
                    <a:pt x="0" y="63"/>
                  </a:cubicBezTo>
                  <a:cubicBezTo>
                    <a:pt x="1" y="66"/>
                    <a:pt x="2" y="68"/>
                    <a:pt x="4" y="69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162"/>
                    <a:pt x="71" y="205"/>
                    <a:pt x="139" y="205"/>
                  </a:cubicBezTo>
                  <a:cubicBezTo>
                    <a:pt x="197" y="205"/>
                    <a:pt x="243" y="143"/>
                    <a:pt x="243" y="101"/>
                  </a:cubicBezTo>
                  <a:cubicBezTo>
                    <a:pt x="243" y="81"/>
                    <a:pt x="236" y="103"/>
                    <a:pt x="220" y="113"/>
                  </a:cubicBezTo>
                  <a:cubicBezTo>
                    <a:pt x="204" y="123"/>
                    <a:pt x="159" y="129"/>
                    <a:pt x="161" y="83"/>
                  </a:cubicBezTo>
                  <a:cubicBezTo>
                    <a:pt x="161" y="79"/>
                    <a:pt x="162" y="75"/>
                    <a:pt x="162" y="71"/>
                  </a:cubicBezTo>
                  <a:cubicBezTo>
                    <a:pt x="162" y="33"/>
                    <a:pt x="138" y="0"/>
                    <a:pt x="100" y="0"/>
                  </a:cubicBezTo>
                  <a:cubicBezTo>
                    <a:pt x="66" y="0"/>
                    <a:pt x="40" y="20"/>
                    <a:pt x="34" y="43"/>
                  </a:cubicBezTo>
                  <a:cubicBezTo>
                    <a:pt x="4" y="57"/>
                    <a:pt x="4" y="57"/>
                    <a:pt x="4" y="57"/>
                  </a:cubicBezTo>
                  <a:moveTo>
                    <a:pt x="63" y="69"/>
                  </a:moveTo>
                  <a:cubicBezTo>
                    <a:pt x="57" y="69"/>
                    <a:pt x="53" y="65"/>
                    <a:pt x="53" y="59"/>
                  </a:cubicBezTo>
                  <a:cubicBezTo>
                    <a:pt x="53" y="53"/>
                    <a:pt x="57" y="49"/>
                    <a:pt x="63" y="49"/>
                  </a:cubicBezTo>
                  <a:cubicBezTo>
                    <a:pt x="69" y="49"/>
                    <a:pt x="73" y="53"/>
                    <a:pt x="73" y="59"/>
                  </a:cubicBezTo>
                  <a:cubicBezTo>
                    <a:pt x="73" y="65"/>
                    <a:pt x="69" y="69"/>
                    <a:pt x="63" y="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7" name="Freeform 193"/>
            <p:cNvSpPr>
              <a:spLocks noEditPoints="1"/>
            </p:cNvSpPr>
            <p:nvPr/>
          </p:nvSpPr>
          <p:spPr bwMode="auto">
            <a:xfrm>
              <a:off x="11234493" y="3842459"/>
              <a:ext cx="317894" cy="317894"/>
            </a:xfrm>
            <a:custGeom>
              <a:avLst/>
              <a:gdLst>
                <a:gd name="T0" fmla="*/ 95 w 191"/>
                <a:gd name="T1" fmla="*/ 191 h 191"/>
                <a:gd name="T2" fmla="*/ 191 w 191"/>
                <a:gd name="T3" fmla="*/ 95 h 191"/>
                <a:gd name="T4" fmla="*/ 95 w 191"/>
                <a:gd name="T5" fmla="*/ 0 h 191"/>
                <a:gd name="T6" fmla="*/ 0 w 191"/>
                <a:gd name="T7" fmla="*/ 95 h 191"/>
                <a:gd name="T8" fmla="*/ 95 w 191"/>
                <a:gd name="T9" fmla="*/ 191 h 191"/>
                <a:gd name="T10" fmla="*/ 37 w 191"/>
                <a:gd name="T11" fmla="*/ 161 h 191"/>
                <a:gd name="T12" fmla="*/ 30 w 191"/>
                <a:gd name="T13" fmla="*/ 153 h 191"/>
                <a:gd name="T14" fmla="*/ 47 w 191"/>
                <a:gd name="T15" fmla="*/ 135 h 191"/>
                <a:gd name="T16" fmla="*/ 55 w 191"/>
                <a:gd name="T17" fmla="*/ 143 h 191"/>
                <a:gd name="T18" fmla="*/ 37 w 191"/>
                <a:gd name="T19" fmla="*/ 161 h 191"/>
                <a:gd name="T20" fmla="*/ 101 w 191"/>
                <a:gd name="T21" fmla="*/ 183 h 191"/>
                <a:gd name="T22" fmla="*/ 90 w 191"/>
                <a:gd name="T23" fmla="*/ 183 h 191"/>
                <a:gd name="T24" fmla="*/ 90 w 191"/>
                <a:gd name="T25" fmla="*/ 157 h 191"/>
                <a:gd name="T26" fmla="*/ 101 w 191"/>
                <a:gd name="T27" fmla="*/ 157 h 191"/>
                <a:gd name="T28" fmla="*/ 101 w 191"/>
                <a:gd name="T29" fmla="*/ 183 h 191"/>
                <a:gd name="T30" fmla="*/ 183 w 191"/>
                <a:gd name="T31" fmla="*/ 101 h 191"/>
                <a:gd name="T32" fmla="*/ 157 w 191"/>
                <a:gd name="T33" fmla="*/ 101 h 191"/>
                <a:gd name="T34" fmla="*/ 157 w 191"/>
                <a:gd name="T35" fmla="*/ 90 h 191"/>
                <a:gd name="T36" fmla="*/ 183 w 191"/>
                <a:gd name="T37" fmla="*/ 90 h 191"/>
                <a:gd name="T38" fmla="*/ 183 w 191"/>
                <a:gd name="T39" fmla="*/ 101 h 191"/>
                <a:gd name="T40" fmla="*/ 153 w 191"/>
                <a:gd name="T41" fmla="*/ 30 h 191"/>
                <a:gd name="T42" fmla="*/ 161 w 191"/>
                <a:gd name="T43" fmla="*/ 37 h 191"/>
                <a:gd name="T44" fmla="*/ 143 w 191"/>
                <a:gd name="T45" fmla="*/ 55 h 191"/>
                <a:gd name="T46" fmla="*/ 135 w 191"/>
                <a:gd name="T47" fmla="*/ 47 h 191"/>
                <a:gd name="T48" fmla="*/ 153 w 191"/>
                <a:gd name="T49" fmla="*/ 30 h 191"/>
                <a:gd name="T50" fmla="*/ 143 w 191"/>
                <a:gd name="T51" fmla="*/ 135 h 191"/>
                <a:gd name="T52" fmla="*/ 161 w 191"/>
                <a:gd name="T53" fmla="*/ 153 h 191"/>
                <a:gd name="T54" fmla="*/ 153 w 191"/>
                <a:gd name="T55" fmla="*/ 161 h 191"/>
                <a:gd name="T56" fmla="*/ 135 w 191"/>
                <a:gd name="T57" fmla="*/ 143 h 191"/>
                <a:gd name="T58" fmla="*/ 143 w 191"/>
                <a:gd name="T59" fmla="*/ 135 h 191"/>
                <a:gd name="T60" fmla="*/ 90 w 191"/>
                <a:gd name="T61" fmla="*/ 8 h 191"/>
                <a:gd name="T62" fmla="*/ 101 w 191"/>
                <a:gd name="T63" fmla="*/ 8 h 191"/>
                <a:gd name="T64" fmla="*/ 101 w 191"/>
                <a:gd name="T65" fmla="*/ 33 h 191"/>
                <a:gd name="T66" fmla="*/ 90 w 191"/>
                <a:gd name="T67" fmla="*/ 33 h 191"/>
                <a:gd name="T68" fmla="*/ 90 w 191"/>
                <a:gd name="T69" fmla="*/ 8 h 191"/>
                <a:gd name="T70" fmla="*/ 80 w 191"/>
                <a:gd name="T71" fmla="*/ 73 h 191"/>
                <a:gd name="T72" fmla="*/ 96 w 191"/>
                <a:gd name="T73" fmla="*/ 89 h 191"/>
                <a:gd name="T74" fmla="*/ 126 w 191"/>
                <a:gd name="T75" fmla="*/ 59 h 191"/>
                <a:gd name="T76" fmla="*/ 134 w 191"/>
                <a:gd name="T77" fmla="*/ 67 h 191"/>
                <a:gd name="T78" fmla="*/ 96 w 191"/>
                <a:gd name="T79" fmla="*/ 104 h 191"/>
                <a:gd name="T80" fmla="*/ 72 w 191"/>
                <a:gd name="T81" fmla="*/ 81 h 191"/>
                <a:gd name="T82" fmla="*/ 80 w 191"/>
                <a:gd name="T83" fmla="*/ 73 h 191"/>
                <a:gd name="T84" fmla="*/ 37 w 191"/>
                <a:gd name="T85" fmla="*/ 30 h 191"/>
                <a:gd name="T86" fmla="*/ 55 w 191"/>
                <a:gd name="T87" fmla="*/ 47 h 191"/>
                <a:gd name="T88" fmla="*/ 47 w 191"/>
                <a:gd name="T89" fmla="*/ 55 h 191"/>
                <a:gd name="T90" fmla="*/ 30 w 191"/>
                <a:gd name="T91" fmla="*/ 37 h 191"/>
                <a:gd name="T92" fmla="*/ 37 w 191"/>
                <a:gd name="T93" fmla="*/ 30 h 191"/>
                <a:gd name="T94" fmla="*/ 33 w 191"/>
                <a:gd name="T95" fmla="*/ 101 h 191"/>
                <a:gd name="T96" fmla="*/ 8 w 191"/>
                <a:gd name="T97" fmla="*/ 101 h 191"/>
                <a:gd name="T98" fmla="*/ 8 w 191"/>
                <a:gd name="T99" fmla="*/ 90 h 191"/>
                <a:gd name="T100" fmla="*/ 33 w 191"/>
                <a:gd name="T101" fmla="*/ 90 h 191"/>
                <a:gd name="T102" fmla="*/ 33 w 191"/>
                <a:gd name="T103" fmla="*/ 10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1" h="191">
                  <a:moveTo>
                    <a:pt x="95" y="191"/>
                  </a:moveTo>
                  <a:cubicBezTo>
                    <a:pt x="148" y="191"/>
                    <a:pt x="191" y="148"/>
                    <a:pt x="191" y="95"/>
                  </a:cubicBezTo>
                  <a:cubicBezTo>
                    <a:pt x="191" y="42"/>
                    <a:pt x="148" y="0"/>
                    <a:pt x="95" y="0"/>
                  </a:cubicBezTo>
                  <a:cubicBezTo>
                    <a:pt x="43" y="0"/>
                    <a:pt x="0" y="42"/>
                    <a:pt x="0" y="95"/>
                  </a:cubicBezTo>
                  <a:cubicBezTo>
                    <a:pt x="0" y="148"/>
                    <a:pt x="43" y="191"/>
                    <a:pt x="95" y="191"/>
                  </a:cubicBezTo>
                  <a:moveTo>
                    <a:pt x="37" y="161"/>
                  </a:moveTo>
                  <a:cubicBezTo>
                    <a:pt x="30" y="153"/>
                    <a:pt x="30" y="153"/>
                    <a:pt x="30" y="153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55" y="143"/>
                    <a:pt x="55" y="143"/>
                    <a:pt x="55" y="143"/>
                  </a:cubicBezTo>
                  <a:lnTo>
                    <a:pt x="37" y="161"/>
                  </a:lnTo>
                  <a:close/>
                  <a:moveTo>
                    <a:pt x="101" y="183"/>
                  </a:moveTo>
                  <a:cubicBezTo>
                    <a:pt x="90" y="183"/>
                    <a:pt x="90" y="183"/>
                    <a:pt x="90" y="183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101" y="157"/>
                    <a:pt x="101" y="157"/>
                    <a:pt x="101" y="157"/>
                  </a:cubicBezTo>
                  <a:lnTo>
                    <a:pt x="101" y="183"/>
                  </a:lnTo>
                  <a:close/>
                  <a:moveTo>
                    <a:pt x="183" y="101"/>
                  </a:moveTo>
                  <a:cubicBezTo>
                    <a:pt x="157" y="101"/>
                    <a:pt x="157" y="101"/>
                    <a:pt x="157" y="101"/>
                  </a:cubicBezTo>
                  <a:cubicBezTo>
                    <a:pt x="157" y="90"/>
                    <a:pt x="157" y="90"/>
                    <a:pt x="157" y="90"/>
                  </a:cubicBezTo>
                  <a:cubicBezTo>
                    <a:pt x="183" y="90"/>
                    <a:pt x="183" y="90"/>
                    <a:pt x="183" y="90"/>
                  </a:cubicBezTo>
                  <a:lnTo>
                    <a:pt x="183" y="101"/>
                  </a:lnTo>
                  <a:close/>
                  <a:moveTo>
                    <a:pt x="153" y="30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35" y="47"/>
                    <a:pt x="135" y="47"/>
                    <a:pt x="135" y="47"/>
                  </a:cubicBezTo>
                  <a:lnTo>
                    <a:pt x="153" y="30"/>
                  </a:lnTo>
                  <a:close/>
                  <a:moveTo>
                    <a:pt x="143" y="135"/>
                  </a:moveTo>
                  <a:cubicBezTo>
                    <a:pt x="161" y="153"/>
                    <a:pt x="161" y="153"/>
                    <a:pt x="161" y="153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35" y="143"/>
                    <a:pt x="135" y="143"/>
                    <a:pt x="135" y="143"/>
                  </a:cubicBezTo>
                  <a:lnTo>
                    <a:pt x="143" y="135"/>
                  </a:lnTo>
                  <a:close/>
                  <a:moveTo>
                    <a:pt x="90" y="8"/>
                  </a:moveTo>
                  <a:cubicBezTo>
                    <a:pt x="101" y="8"/>
                    <a:pt x="101" y="8"/>
                    <a:pt x="101" y="8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90" y="33"/>
                    <a:pt x="90" y="33"/>
                    <a:pt x="90" y="33"/>
                  </a:cubicBezTo>
                  <a:lnTo>
                    <a:pt x="90" y="8"/>
                  </a:lnTo>
                  <a:close/>
                  <a:moveTo>
                    <a:pt x="80" y="73"/>
                  </a:moveTo>
                  <a:cubicBezTo>
                    <a:pt x="96" y="89"/>
                    <a:pt x="96" y="89"/>
                    <a:pt x="96" y="8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72" y="81"/>
                    <a:pt x="72" y="81"/>
                    <a:pt x="72" y="81"/>
                  </a:cubicBezTo>
                  <a:lnTo>
                    <a:pt x="80" y="73"/>
                  </a:lnTo>
                  <a:close/>
                  <a:moveTo>
                    <a:pt x="37" y="30"/>
                  </a:moveTo>
                  <a:cubicBezTo>
                    <a:pt x="55" y="47"/>
                    <a:pt x="55" y="47"/>
                    <a:pt x="55" y="47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30" y="37"/>
                    <a:pt x="30" y="37"/>
                    <a:pt x="30" y="37"/>
                  </a:cubicBezTo>
                  <a:lnTo>
                    <a:pt x="37" y="30"/>
                  </a:lnTo>
                  <a:close/>
                  <a:moveTo>
                    <a:pt x="33" y="101"/>
                  </a:moveTo>
                  <a:cubicBezTo>
                    <a:pt x="8" y="101"/>
                    <a:pt x="8" y="101"/>
                    <a:pt x="8" y="101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33" y="90"/>
                    <a:pt x="33" y="90"/>
                    <a:pt x="33" y="90"/>
                  </a:cubicBezTo>
                  <a:lnTo>
                    <a:pt x="33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8" name="Freeform 194"/>
            <p:cNvSpPr>
              <a:spLocks noEditPoints="1"/>
            </p:cNvSpPr>
            <p:nvPr/>
          </p:nvSpPr>
          <p:spPr bwMode="auto">
            <a:xfrm>
              <a:off x="9432681" y="3037289"/>
              <a:ext cx="308076" cy="154652"/>
            </a:xfrm>
            <a:custGeom>
              <a:avLst/>
              <a:gdLst>
                <a:gd name="T0" fmla="*/ 77 w 185"/>
                <a:gd name="T1" fmla="*/ 93 h 93"/>
                <a:gd name="T2" fmla="*/ 139 w 185"/>
                <a:gd name="T3" fmla="*/ 63 h 93"/>
                <a:gd name="T4" fmla="*/ 152 w 185"/>
                <a:gd name="T5" fmla="*/ 66 h 93"/>
                <a:gd name="T6" fmla="*/ 185 w 185"/>
                <a:gd name="T7" fmla="*/ 33 h 93"/>
                <a:gd name="T8" fmla="*/ 154 w 185"/>
                <a:gd name="T9" fmla="*/ 0 h 93"/>
                <a:gd name="T10" fmla="*/ 154 w 185"/>
                <a:gd name="T11" fmla="*/ 0 h 93"/>
                <a:gd name="T12" fmla="*/ 1 w 185"/>
                <a:gd name="T13" fmla="*/ 0 h 93"/>
                <a:gd name="T14" fmla="*/ 0 w 185"/>
                <a:gd name="T15" fmla="*/ 15 h 93"/>
                <a:gd name="T16" fmla="*/ 77 w 185"/>
                <a:gd name="T17" fmla="*/ 93 h 93"/>
                <a:gd name="T18" fmla="*/ 155 w 185"/>
                <a:gd name="T19" fmla="*/ 15 h 93"/>
                <a:gd name="T20" fmla="*/ 155 w 185"/>
                <a:gd name="T21" fmla="*/ 15 h 93"/>
                <a:gd name="T22" fmla="*/ 171 w 185"/>
                <a:gd name="T23" fmla="*/ 33 h 93"/>
                <a:gd name="T24" fmla="*/ 152 w 185"/>
                <a:gd name="T25" fmla="*/ 52 h 93"/>
                <a:gd name="T26" fmla="*/ 146 w 185"/>
                <a:gd name="T27" fmla="*/ 51 h 93"/>
                <a:gd name="T28" fmla="*/ 155 w 185"/>
                <a:gd name="T29" fmla="*/ 1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93">
                  <a:moveTo>
                    <a:pt x="77" y="93"/>
                  </a:moveTo>
                  <a:cubicBezTo>
                    <a:pt x="102" y="93"/>
                    <a:pt x="124" y="81"/>
                    <a:pt x="139" y="63"/>
                  </a:cubicBezTo>
                  <a:cubicBezTo>
                    <a:pt x="143" y="65"/>
                    <a:pt x="147" y="66"/>
                    <a:pt x="152" y="66"/>
                  </a:cubicBezTo>
                  <a:cubicBezTo>
                    <a:pt x="171" y="66"/>
                    <a:pt x="185" y="51"/>
                    <a:pt x="185" y="33"/>
                  </a:cubicBezTo>
                  <a:cubicBezTo>
                    <a:pt x="185" y="16"/>
                    <a:pt x="171" y="1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0" y="58"/>
                    <a:pt x="35" y="93"/>
                    <a:pt x="77" y="93"/>
                  </a:cubicBezTo>
                  <a:moveTo>
                    <a:pt x="155" y="15"/>
                  </a:moveTo>
                  <a:cubicBezTo>
                    <a:pt x="155" y="15"/>
                    <a:pt x="155" y="15"/>
                    <a:pt x="155" y="15"/>
                  </a:cubicBezTo>
                  <a:cubicBezTo>
                    <a:pt x="164" y="16"/>
                    <a:pt x="171" y="24"/>
                    <a:pt x="171" y="33"/>
                  </a:cubicBezTo>
                  <a:cubicBezTo>
                    <a:pt x="171" y="44"/>
                    <a:pt x="163" y="52"/>
                    <a:pt x="152" y="52"/>
                  </a:cubicBezTo>
                  <a:cubicBezTo>
                    <a:pt x="150" y="52"/>
                    <a:pt x="148" y="52"/>
                    <a:pt x="146" y="51"/>
                  </a:cubicBezTo>
                  <a:cubicBezTo>
                    <a:pt x="152" y="40"/>
                    <a:pt x="155" y="28"/>
                    <a:pt x="155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9" name="Freeform 195"/>
            <p:cNvSpPr>
              <a:spLocks/>
            </p:cNvSpPr>
            <p:nvPr/>
          </p:nvSpPr>
          <p:spPr bwMode="auto">
            <a:xfrm>
              <a:off x="9495278" y="2902276"/>
              <a:ext cx="50323" cy="126422"/>
            </a:xfrm>
            <a:custGeom>
              <a:avLst/>
              <a:gdLst>
                <a:gd name="T0" fmla="*/ 11 w 30"/>
                <a:gd name="T1" fmla="*/ 58 h 76"/>
                <a:gd name="T2" fmla="*/ 15 w 30"/>
                <a:gd name="T3" fmla="*/ 73 h 76"/>
                <a:gd name="T4" fmla="*/ 27 w 30"/>
                <a:gd name="T5" fmla="*/ 46 h 76"/>
                <a:gd name="T6" fmla="*/ 20 w 30"/>
                <a:gd name="T7" fmla="*/ 31 h 76"/>
                <a:gd name="T8" fmla="*/ 19 w 30"/>
                <a:gd name="T9" fmla="*/ 19 h 76"/>
                <a:gd name="T10" fmla="*/ 11 w 30"/>
                <a:gd name="T11" fmla="*/ 5 h 76"/>
                <a:gd name="T12" fmla="*/ 3 w 30"/>
                <a:gd name="T13" fmla="*/ 32 h 76"/>
                <a:gd name="T14" fmla="*/ 11 w 30"/>
                <a:gd name="T15" fmla="*/ 5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6">
                  <a:moveTo>
                    <a:pt x="11" y="58"/>
                  </a:moveTo>
                  <a:cubicBezTo>
                    <a:pt x="1" y="61"/>
                    <a:pt x="5" y="76"/>
                    <a:pt x="15" y="73"/>
                  </a:cubicBezTo>
                  <a:cubicBezTo>
                    <a:pt x="26" y="69"/>
                    <a:pt x="30" y="58"/>
                    <a:pt x="27" y="46"/>
                  </a:cubicBezTo>
                  <a:cubicBezTo>
                    <a:pt x="26" y="41"/>
                    <a:pt x="23" y="36"/>
                    <a:pt x="20" y="31"/>
                  </a:cubicBezTo>
                  <a:cubicBezTo>
                    <a:pt x="18" y="28"/>
                    <a:pt x="16" y="21"/>
                    <a:pt x="19" y="19"/>
                  </a:cubicBezTo>
                  <a:cubicBezTo>
                    <a:pt x="28" y="13"/>
                    <a:pt x="20" y="0"/>
                    <a:pt x="11" y="5"/>
                  </a:cubicBezTo>
                  <a:cubicBezTo>
                    <a:pt x="2" y="11"/>
                    <a:pt x="0" y="22"/>
                    <a:pt x="3" y="32"/>
                  </a:cubicBezTo>
                  <a:cubicBezTo>
                    <a:pt x="5" y="36"/>
                    <a:pt x="18" y="55"/>
                    <a:pt x="11" y="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0" name="Freeform 196"/>
            <p:cNvSpPr>
              <a:spLocks/>
            </p:cNvSpPr>
            <p:nvPr/>
          </p:nvSpPr>
          <p:spPr bwMode="auto">
            <a:xfrm>
              <a:off x="9568921" y="2902276"/>
              <a:ext cx="50323" cy="126422"/>
            </a:xfrm>
            <a:custGeom>
              <a:avLst/>
              <a:gdLst>
                <a:gd name="T0" fmla="*/ 10 w 30"/>
                <a:gd name="T1" fmla="*/ 58 h 76"/>
                <a:gd name="T2" fmla="*/ 15 w 30"/>
                <a:gd name="T3" fmla="*/ 73 h 76"/>
                <a:gd name="T4" fmla="*/ 27 w 30"/>
                <a:gd name="T5" fmla="*/ 46 h 76"/>
                <a:gd name="T6" fmla="*/ 20 w 30"/>
                <a:gd name="T7" fmla="*/ 31 h 76"/>
                <a:gd name="T8" fmla="*/ 19 w 30"/>
                <a:gd name="T9" fmla="*/ 19 h 76"/>
                <a:gd name="T10" fmla="*/ 11 w 30"/>
                <a:gd name="T11" fmla="*/ 5 h 76"/>
                <a:gd name="T12" fmla="*/ 3 w 30"/>
                <a:gd name="T13" fmla="*/ 32 h 76"/>
                <a:gd name="T14" fmla="*/ 10 w 30"/>
                <a:gd name="T15" fmla="*/ 5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6">
                  <a:moveTo>
                    <a:pt x="10" y="58"/>
                  </a:moveTo>
                  <a:cubicBezTo>
                    <a:pt x="1" y="61"/>
                    <a:pt x="5" y="76"/>
                    <a:pt x="15" y="73"/>
                  </a:cubicBezTo>
                  <a:cubicBezTo>
                    <a:pt x="26" y="69"/>
                    <a:pt x="30" y="58"/>
                    <a:pt x="27" y="46"/>
                  </a:cubicBezTo>
                  <a:cubicBezTo>
                    <a:pt x="26" y="41"/>
                    <a:pt x="22" y="36"/>
                    <a:pt x="20" y="31"/>
                  </a:cubicBezTo>
                  <a:cubicBezTo>
                    <a:pt x="18" y="28"/>
                    <a:pt x="15" y="21"/>
                    <a:pt x="19" y="19"/>
                  </a:cubicBezTo>
                  <a:cubicBezTo>
                    <a:pt x="28" y="13"/>
                    <a:pt x="20" y="0"/>
                    <a:pt x="11" y="5"/>
                  </a:cubicBezTo>
                  <a:cubicBezTo>
                    <a:pt x="2" y="11"/>
                    <a:pt x="0" y="22"/>
                    <a:pt x="3" y="32"/>
                  </a:cubicBezTo>
                  <a:cubicBezTo>
                    <a:pt x="4" y="36"/>
                    <a:pt x="17" y="55"/>
                    <a:pt x="10" y="5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1" name="Freeform 197"/>
            <p:cNvSpPr>
              <a:spLocks/>
            </p:cNvSpPr>
            <p:nvPr/>
          </p:nvSpPr>
          <p:spPr bwMode="auto">
            <a:xfrm>
              <a:off x="10593794" y="3785999"/>
              <a:ext cx="25775" cy="49096"/>
            </a:xfrm>
            <a:custGeom>
              <a:avLst/>
              <a:gdLst>
                <a:gd name="T0" fmla="*/ 16 w 16"/>
                <a:gd name="T1" fmla="*/ 11 h 29"/>
                <a:gd name="T2" fmla="*/ 0 w 16"/>
                <a:gd name="T3" fmla="*/ 11 h 29"/>
                <a:gd name="T4" fmla="*/ 0 w 16"/>
                <a:gd name="T5" fmla="*/ 29 h 29"/>
                <a:gd name="T6" fmla="*/ 16 w 16"/>
                <a:gd name="T7" fmla="*/ 29 h 29"/>
                <a:gd name="T8" fmla="*/ 16 w 16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9">
                  <a:moveTo>
                    <a:pt x="16" y="11"/>
                  </a:moveTo>
                  <a:cubicBezTo>
                    <a:pt x="16" y="0"/>
                    <a:pt x="0" y="0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2" name="Freeform 198"/>
            <p:cNvSpPr>
              <a:spLocks noEditPoints="1"/>
            </p:cNvSpPr>
            <p:nvPr/>
          </p:nvSpPr>
          <p:spPr bwMode="auto">
            <a:xfrm>
              <a:off x="10626933" y="3754087"/>
              <a:ext cx="135014" cy="81007"/>
            </a:xfrm>
            <a:custGeom>
              <a:avLst/>
              <a:gdLst>
                <a:gd name="T0" fmla="*/ 64 w 81"/>
                <a:gd name="T1" fmla="*/ 4 h 48"/>
                <a:gd name="T2" fmla="*/ 44 w 81"/>
                <a:gd name="T3" fmla="*/ 1 h 48"/>
                <a:gd name="T4" fmla="*/ 22 w 81"/>
                <a:gd name="T5" fmla="*/ 10 h 48"/>
                <a:gd name="T6" fmla="*/ 0 w 81"/>
                <a:gd name="T7" fmla="*/ 48 h 48"/>
                <a:gd name="T8" fmla="*/ 44 w 81"/>
                <a:gd name="T9" fmla="*/ 48 h 48"/>
                <a:gd name="T10" fmla="*/ 54 w 81"/>
                <a:gd name="T11" fmla="*/ 41 h 48"/>
                <a:gd name="T12" fmla="*/ 64 w 81"/>
                <a:gd name="T13" fmla="*/ 4 h 48"/>
                <a:gd name="T14" fmla="*/ 52 w 81"/>
                <a:gd name="T15" fmla="*/ 22 h 48"/>
                <a:gd name="T16" fmla="*/ 41 w 81"/>
                <a:gd name="T17" fmla="*/ 31 h 48"/>
                <a:gd name="T18" fmla="*/ 17 w 81"/>
                <a:gd name="T19" fmla="*/ 40 h 48"/>
                <a:gd name="T20" fmla="*/ 54 w 81"/>
                <a:gd name="T21" fmla="*/ 17 h 48"/>
                <a:gd name="T22" fmla="*/ 56 w 81"/>
                <a:gd name="T23" fmla="*/ 17 h 48"/>
                <a:gd name="T24" fmla="*/ 52 w 81"/>
                <a:gd name="T2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48">
                  <a:moveTo>
                    <a:pt x="64" y="4"/>
                  </a:moveTo>
                  <a:cubicBezTo>
                    <a:pt x="59" y="0"/>
                    <a:pt x="50" y="1"/>
                    <a:pt x="44" y="1"/>
                  </a:cubicBezTo>
                  <a:cubicBezTo>
                    <a:pt x="36" y="2"/>
                    <a:pt x="29" y="5"/>
                    <a:pt x="22" y="10"/>
                  </a:cubicBezTo>
                  <a:cubicBezTo>
                    <a:pt x="9" y="18"/>
                    <a:pt x="1" y="33"/>
                    <a:pt x="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51" y="44"/>
                    <a:pt x="54" y="41"/>
                  </a:cubicBezTo>
                  <a:cubicBezTo>
                    <a:pt x="65" y="33"/>
                    <a:pt x="81" y="15"/>
                    <a:pt x="64" y="4"/>
                  </a:cubicBezTo>
                  <a:moveTo>
                    <a:pt x="52" y="22"/>
                  </a:moveTo>
                  <a:cubicBezTo>
                    <a:pt x="48" y="26"/>
                    <a:pt x="45" y="29"/>
                    <a:pt x="41" y="31"/>
                  </a:cubicBezTo>
                  <a:cubicBezTo>
                    <a:pt x="34" y="36"/>
                    <a:pt x="26" y="39"/>
                    <a:pt x="17" y="40"/>
                  </a:cubicBezTo>
                  <a:cubicBezTo>
                    <a:pt x="23" y="25"/>
                    <a:pt x="37" y="16"/>
                    <a:pt x="54" y="17"/>
                  </a:cubicBezTo>
                  <a:cubicBezTo>
                    <a:pt x="54" y="17"/>
                    <a:pt x="55" y="17"/>
                    <a:pt x="56" y="17"/>
                  </a:cubicBezTo>
                  <a:cubicBezTo>
                    <a:pt x="54" y="18"/>
                    <a:pt x="52" y="21"/>
                    <a:pt x="5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3" name="Freeform 199"/>
            <p:cNvSpPr>
              <a:spLocks noEditPoints="1"/>
            </p:cNvSpPr>
            <p:nvPr/>
          </p:nvSpPr>
          <p:spPr bwMode="auto">
            <a:xfrm>
              <a:off x="10450189" y="3754087"/>
              <a:ext cx="135014" cy="81007"/>
            </a:xfrm>
            <a:custGeom>
              <a:avLst/>
              <a:gdLst>
                <a:gd name="T0" fmla="*/ 37 w 81"/>
                <a:gd name="T1" fmla="*/ 48 h 48"/>
                <a:gd name="T2" fmla="*/ 81 w 81"/>
                <a:gd name="T3" fmla="*/ 48 h 48"/>
                <a:gd name="T4" fmla="*/ 59 w 81"/>
                <a:gd name="T5" fmla="*/ 10 h 48"/>
                <a:gd name="T6" fmla="*/ 37 w 81"/>
                <a:gd name="T7" fmla="*/ 1 h 48"/>
                <a:gd name="T8" fmla="*/ 17 w 81"/>
                <a:gd name="T9" fmla="*/ 4 h 48"/>
                <a:gd name="T10" fmla="*/ 27 w 81"/>
                <a:gd name="T11" fmla="*/ 41 h 48"/>
                <a:gd name="T12" fmla="*/ 37 w 81"/>
                <a:gd name="T13" fmla="*/ 48 h 48"/>
                <a:gd name="T14" fmla="*/ 26 w 81"/>
                <a:gd name="T15" fmla="*/ 17 h 48"/>
                <a:gd name="T16" fmla="*/ 27 w 81"/>
                <a:gd name="T17" fmla="*/ 17 h 48"/>
                <a:gd name="T18" fmla="*/ 64 w 81"/>
                <a:gd name="T19" fmla="*/ 40 h 48"/>
                <a:gd name="T20" fmla="*/ 41 w 81"/>
                <a:gd name="T21" fmla="*/ 31 h 48"/>
                <a:gd name="T22" fmla="*/ 30 w 81"/>
                <a:gd name="T23" fmla="*/ 22 h 48"/>
                <a:gd name="T24" fmla="*/ 26 w 81"/>
                <a:gd name="T2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48">
                  <a:moveTo>
                    <a:pt x="37" y="48"/>
                  </a:moveTo>
                  <a:cubicBezTo>
                    <a:pt x="81" y="48"/>
                    <a:pt x="81" y="48"/>
                    <a:pt x="81" y="48"/>
                  </a:cubicBezTo>
                  <a:cubicBezTo>
                    <a:pt x="80" y="33"/>
                    <a:pt x="72" y="18"/>
                    <a:pt x="59" y="10"/>
                  </a:cubicBezTo>
                  <a:cubicBezTo>
                    <a:pt x="53" y="5"/>
                    <a:pt x="45" y="2"/>
                    <a:pt x="37" y="1"/>
                  </a:cubicBezTo>
                  <a:cubicBezTo>
                    <a:pt x="31" y="1"/>
                    <a:pt x="22" y="0"/>
                    <a:pt x="17" y="4"/>
                  </a:cubicBezTo>
                  <a:cubicBezTo>
                    <a:pt x="0" y="15"/>
                    <a:pt x="16" y="33"/>
                    <a:pt x="27" y="41"/>
                  </a:cubicBezTo>
                  <a:cubicBezTo>
                    <a:pt x="30" y="44"/>
                    <a:pt x="34" y="46"/>
                    <a:pt x="37" y="48"/>
                  </a:cubicBezTo>
                  <a:moveTo>
                    <a:pt x="26" y="17"/>
                  </a:moveTo>
                  <a:cubicBezTo>
                    <a:pt x="26" y="17"/>
                    <a:pt x="27" y="17"/>
                    <a:pt x="27" y="17"/>
                  </a:cubicBezTo>
                  <a:cubicBezTo>
                    <a:pt x="44" y="16"/>
                    <a:pt x="59" y="25"/>
                    <a:pt x="64" y="40"/>
                  </a:cubicBezTo>
                  <a:cubicBezTo>
                    <a:pt x="55" y="39"/>
                    <a:pt x="48" y="36"/>
                    <a:pt x="41" y="31"/>
                  </a:cubicBezTo>
                  <a:cubicBezTo>
                    <a:pt x="37" y="29"/>
                    <a:pt x="33" y="26"/>
                    <a:pt x="30" y="22"/>
                  </a:cubicBezTo>
                  <a:cubicBezTo>
                    <a:pt x="29" y="21"/>
                    <a:pt x="27" y="18"/>
                    <a:pt x="26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4" name="Freeform 200"/>
            <p:cNvSpPr>
              <a:spLocks/>
            </p:cNvSpPr>
            <p:nvPr/>
          </p:nvSpPr>
          <p:spPr bwMode="auto">
            <a:xfrm>
              <a:off x="10460009" y="3844914"/>
              <a:ext cx="293346" cy="233205"/>
            </a:xfrm>
            <a:custGeom>
              <a:avLst/>
              <a:gdLst>
                <a:gd name="T0" fmla="*/ 148 w 239"/>
                <a:gd name="T1" fmla="*/ 0 h 190"/>
                <a:gd name="T2" fmla="*/ 148 w 239"/>
                <a:gd name="T3" fmla="*/ 4 h 190"/>
                <a:gd name="T4" fmla="*/ 148 w 239"/>
                <a:gd name="T5" fmla="*/ 99 h 190"/>
                <a:gd name="T6" fmla="*/ 121 w 239"/>
                <a:gd name="T7" fmla="*/ 77 h 190"/>
                <a:gd name="T8" fmla="*/ 94 w 239"/>
                <a:gd name="T9" fmla="*/ 99 h 190"/>
                <a:gd name="T10" fmla="*/ 94 w 239"/>
                <a:gd name="T11" fmla="*/ 5 h 190"/>
                <a:gd name="T12" fmla="*/ 94 w 239"/>
                <a:gd name="T13" fmla="*/ 0 h 190"/>
                <a:gd name="T14" fmla="*/ 62 w 239"/>
                <a:gd name="T15" fmla="*/ 0 h 190"/>
                <a:gd name="T16" fmla="*/ 0 w 239"/>
                <a:gd name="T17" fmla="*/ 0 h 190"/>
                <a:gd name="T18" fmla="*/ 0 w 239"/>
                <a:gd name="T19" fmla="*/ 190 h 190"/>
                <a:gd name="T20" fmla="*/ 239 w 239"/>
                <a:gd name="T21" fmla="*/ 190 h 190"/>
                <a:gd name="T22" fmla="*/ 239 w 239"/>
                <a:gd name="T23" fmla="*/ 0 h 190"/>
                <a:gd name="T24" fmla="*/ 175 w 239"/>
                <a:gd name="T25" fmla="*/ 0 h 190"/>
                <a:gd name="T26" fmla="*/ 148 w 239"/>
                <a:gd name="T2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9" h="190">
                  <a:moveTo>
                    <a:pt x="148" y="0"/>
                  </a:moveTo>
                  <a:lnTo>
                    <a:pt x="148" y="4"/>
                  </a:lnTo>
                  <a:lnTo>
                    <a:pt x="148" y="99"/>
                  </a:lnTo>
                  <a:lnTo>
                    <a:pt x="121" y="77"/>
                  </a:lnTo>
                  <a:lnTo>
                    <a:pt x="94" y="99"/>
                  </a:lnTo>
                  <a:lnTo>
                    <a:pt x="94" y="5"/>
                  </a:lnTo>
                  <a:lnTo>
                    <a:pt x="94" y="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239" y="190"/>
                  </a:lnTo>
                  <a:lnTo>
                    <a:pt x="239" y="0"/>
                  </a:lnTo>
                  <a:lnTo>
                    <a:pt x="175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15" name="Freeform 201"/>
          <p:cNvSpPr>
            <a:spLocks/>
          </p:cNvSpPr>
          <p:nvPr/>
        </p:nvSpPr>
        <p:spPr bwMode="auto">
          <a:xfrm>
            <a:off x="9222797" y="5295692"/>
            <a:ext cx="1629978" cy="861629"/>
          </a:xfrm>
          <a:custGeom>
            <a:avLst/>
            <a:gdLst>
              <a:gd name="T0" fmla="*/ 836 w 979"/>
              <a:gd name="T1" fmla="*/ 244 h 517"/>
              <a:gd name="T2" fmla="*/ 816 w 979"/>
              <a:gd name="T3" fmla="*/ 245 h 517"/>
              <a:gd name="T4" fmla="*/ 766 w 979"/>
              <a:gd name="T5" fmla="*/ 179 h 517"/>
              <a:gd name="T6" fmla="*/ 770 w 979"/>
              <a:gd name="T7" fmla="*/ 146 h 517"/>
              <a:gd name="T8" fmla="*/ 617 w 979"/>
              <a:gd name="T9" fmla="*/ 0 h 517"/>
              <a:gd name="T10" fmla="*/ 484 w 979"/>
              <a:gd name="T11" fmla="*/ 75 h 517"/>
              <a:gd name="T12" fmla="*/ 470 w 979"/>
              <a:gd name="T13" fmla="*/ 74 h 517"/>
              <a:gd name="T14" fmla="*/ 334 w 979"/>
              <a:gd name="T15" fmla="*/ 172 h 517"/>
              <a:gd name="T16" fmla="*/ 271 w 979"/>
              <a:gd name="T17" fmla="*/ 152 h 517"/>
              <a:gd name="T18" fmla="*/ 162 w 979"/>
              <a:gd name="T19" fmla="*/ 245 h 517"/>
              <a:gd name="T20" fmla="*/ 143 w 979"/>
              <a:gd name="T21" fmla="*/ 244 h 517"/>
              <a:gd name="T22" fmla="*/ 0 w 979"/>
              <a:gd name="T23" fmla="*/ 381 h 517"/>
              <a:gd name="T24" fmla="*/ 143 w 979"/>
              <a:gd name="T25" fmla="*/ 517 h 517"/>
              <a:gd name="T26" fmla="*/ 836 w 979"/>
              <a:gd name="T27" fmla="*/ 517 h 517"/>
              <a:gd name="T28" fmla="*/ 979 w 979"/>
              <a:gd name="T29" fmla="*/ 381 h 517"/>
              <a:gd name="T30" fmla="*/ 836 w 979"/>
              <a:gd name="T31" fmla="*/ 244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9" h="517">
                <a:moveTo>
                  <a:pt x="836" y="244"/>
                </a:moveTo>
                <a:cubicBezTo>
                  <a:pt x="829" y="244"/>
                  <a:pt x="822" y="245"/>
                  <a:pt x="816" y="245"/>
                </a:cubicBezTo>
                <a:cubicBezTo>
                  <a:pt x="806" y="219"/>
                  <a:pt x="789" y="196"/>
                  <a:pt x="766" y="179"/>
                </a:cubicBezTo>
                <a:cubicBezTo>
                  <a:pt x="769" y="169"/>
                  <a:pt x="770" y="158"/>
                  <a:pt x="770" y="146"/>
                </a:cubicBezTo>
                <a:cubicBezTo>
                  <a:pt x="770" y="65"/>
                  <a:pt x="702" y="0"/>
                  <a:pt x="617" y="0"/>
                </a:cubicBezTo>
                <a:cubicBezTo>
                  <a:pt x="560" y="0"/>
                  <a:pt x="510" y="30"/>
                  <a:pt x="484" y="75"/>
                </a:cubicBezTo>
                <a:cubicBezTo>
                  <a:pt x="480" y="74"/>
                  <a:pt x="475" y="74"/>
                  <a:pt x="470" y="74"/>
                </a:cubicBezTo>
                <a:cubicBezTo>
                  <a:pt x="406" y="74"/>
                  <a:pt x="351" y="115"/>
                  <a:pt x="334" y="172"/>
                </a:cubicBezTo>
                <a:cubicBezTo>
                  <a:pt x="316" y="159"/>
                  <a:pt x="294" y="152"/>
                  <a:pt x="271" y="152"/>
                </a:cubicBezTo>
                <a:cubicBezTo>
                  <a:pt x="216" y="152"/>
                  <a:pt x="170" y="192"/>
                  <a:pt x="162" y="245"/>
                </a:cubicBezTo>
                <a:cubicBezTo>
                  <a:pt x="156" y="245"/>
                  <a:pt x="149" y="244"/>
                  <a:pt x="143" y="244"/>
                </a:cubicBezTo>
                <a:cubicBezTo>
                  <a:pt x="64" y="244"/>
                  <a:pt x="0" y="305"/>
                  <a:pt x="0" y="381"/>
                </a:cubicBezTo>
                <a:cubicBezTo>
                  <a:pt x="0" y="456"/>
                  <a:pt x="64" y="517"/>
                  <a:pt x="143" y="517"/>
                </a:cubicBezTo>
                <a:cubicBezTo>
                  <a:pt x="836" y="517"/>
                  <a:pt x="836" y="517"/>
                  <a:pt x="836" y="517"/>
                </a:cubicBezTo>
                <a:cubicBezTo>
                  <a:pt x="915" y="517"/>
                  <a:pt x="979" y="456"/>
                  <a:pt x="979" y="381"/>
                </a:cubicBezTo>
                <a:cubicBezTo>
                  <a:pt x="979" y="305"/>
                  <a:pt x="915" y="244"/>
                  <a:pt x="836" y="2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16" name="Group 215"/>
          <p:cNvGrpSpPr/>
          <p:nvPr/>
        </p:nvGrpSpPr>
        <p:grpSpPr>
          <a:xfrm>
            <a:off x="5074960" y="1907437"/>
            <a:ext cx="3013781" cy="808228"/>
            <a:chOff x="6782240" y="2001936"/>
            <a:chExt cx="3013781" cy="808228"/>
          </a:xfrm>
        </p:grpSpPr>
        <p:sp>
          <p:nvSpPr>
            <p:cNvPr id="217" name="TextBox 216"/>
            <p:cNvSpPr txBox="1"/>
            <p:nvPr/>
          </p:nvSpPr>
          <p:spPr>
            <a:xfrm>
              <a:off x="6782240" y="2001936"/>
              <a:ext cx="13356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Home Page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6782240" y="2293035"/>
              <a:ext cx="3013781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5074960" y="2764458"/>
            <a:ext cx="3013781" cy="808228"/>
            <a:chOff x="6782240" y="2001936"/>
            <a:chExt cx="3013781" cy="808228"/>
          </a:xfrm>
        </p:grpSpPr>
        <p:sp>
          <p:nvSpPr>
            <p:cNvPr id="220" name="TextBox 219"/>
            <p:cNvSpPr txBox="1"/>
            <p:nvPr/>
          </p:nvSpPr>
          <p:spPr>
            <a:xfrm>
              <a:off x="6782240" y="2001936"/>
              <a:ext cx="11448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Bulb Idea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6782240" y="2293035"/>
              <a:ext cx="3013781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5074960" y="3621479"/>
            <a:ext cx="3013781" cy="808228"/>
            <a:chOff x="6782240" y="2001936"/>
            <a:chExt cx="3013781" cy="808228"/>
          </a:xfrm>
        </p:grpSpPr>
        <p:sp>
          <p:nvSpPr>
            <p:cNvPr id="223" name="TextBox 222"/>
            <p:cNvSpPr txBox="1"/>
            <p:nvPr/>
          </p:nvSpPr>
          <p:spPr>
            <a:xfrm>
              <a:off x="6782240" y="2001936"/>
              <a:ext cx="12843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The Rocket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6782240" y="2293035"/>
              <a:ext cx="3013781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074960" y="4478500"/>
            <a:ext cx="3013781" cy="808228"/>
            <a:chOff x="6782240" y="2001936"/>
            <a:chExt cx="3013781" cy="808228"/>
          </a:xfrm>
        </p:grpSpPr>
        <p:sp>
          <p:nvSpPr>
            <p:cNvPr id="226" name="TextBox 225"/>
            <p:cNvSpPr txBox="1"/>
            <p:nvPr/>
          </p:nvSpPr>
          <p:spPr>
            <a:xfrm>
              <a:off x="6782240" y="2001936"/>
              <a:ext cx="12314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Head Gear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7" name="TextBox 226"/>
            <p:cNvSpPr txBox="1"/>
            <p:nvPr/>
          </p:nvSpPr>
          <p:spPr>
            <a:xfrm>
              <a:off x="6782240" y="2293035"/>
              <a:ext cx="3013781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5074960" y="5335521"/>
            <a:ext cx="3013781" cy="808228"/>
            <a:chOff x="6782240" y="2001936"/>
            <a:chExt cx="3013781" cy="808228"/>
          </a:xfrm>
        </p:grpSpPr>
        <p:sp>
          <p:nvSpPr>
            <p:cNvPr id="229" name="TextBox 228"/>
            <p:cNvSpPr txBox="1"/>
            <p:nvPr/>
          </p:nvSpPr>
          <p:spPr>
            <a:xfrm>
              <a:off x="6782240" y="2001936"/>
              <a:ext cx="13500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Headphone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6782240" y="2293035"/>
              <a:ext cx="3013781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31" name="TextBox 230"/>
          <p:cNvSpPr txBox="1"/>
          <p:nvPr/>
        </p:nvSpPr>
        <p:spPr>
          <a:xfrm>
            <a:off x="729137" y="2935893"/>
            <a:ext cx="2137024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Cloud Technology</a:t>
            </a: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232" name="Group 231"/>
          <p:cNvGrpSpPr/>
          <p:nvPr/>
        </p:nvGrpSpPr>
        <p:grpSpPr>
          <a:xfrm>
            <a:off x="729138" y="3221691"/>
            <a:ext cx="2796474" cy="1788843"/>
            <a:chOff x="12238818" y="4933683"/>
            <a:chExt cx="5592948" cy="3577686"/>
          </a:xfrm>
        </p:grpSpPr>
        <p:sp>
          <p:nvSpPr>
            <p:cNvPr id="233" name="TextBox 232"/>
            <p:cNvSpPr txBox="1"/>
            <p:nvPr/>
          </p:nvSpPr>
          <p:spPr>
            <a:xfrm>
              <a:off x="12240016" y="6406213"/>
              <a:ext cx="5591750" cy="2105156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 sit amet</a:t>
              </a: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, cons ectetur teda adipiscing </a:t>
              </a:r>
              <a:r>
                <a:rPr kumimoji="0" lang="pt-B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elit</a:t>
              </a: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 ntesque consequat libero tempus felis ornare maximus</a:t>
              </a: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12238818" y="4933683"/>
              <a:ext cx="2834678" cy="1846624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>
                  <a:ln>
                    <a:noFill/>
                  </a:ln>
                  <a:solidFill>
                    <a:srgbClr val="00B393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68K</a:t>
              </a:r>
              <a:endParaRPr kumimoji="0" lang="id-ID" sz="5400" b="0" i="0" u="none" strike="noStrike" kern="1200" cap="none" spc="0" normalizeH="0" baseline="0" noProof="0" dirty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4364061" y="5425109"/>
            <a:ext cx="577663" cy="577663"/>
            <a:chOff x="4364061" y="5425109"/>
            <a:chExt cx="577663" cy="577663"/>
          </a:xfrm>
        </p:grpSpPr>
        <p:sp>
          <p:nvSpPr>
            <p:cNvPr id="236" name="Oval 235"/>
            <p:cNvSpPr/>
            <p:nvPr/>
          </p:nvSpPr>
          <p:spPr>
            <a:xfrm>
              <a:off x="4364061" y="5425109"/>
              <a:ext cx="577663" cy="5776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7" name="AutoShape 84"/>
            <p:cNvSpPr>
              <a:spLocks noChangeAspect="1"/>
            </p:cNvSpPr>
            <p:nvPr/>
          </p:nvSpPr>
          <p:spPr bwMode="auto">
            <a:xfrm>
              <a:off x="4498422" y="5558810"/>
              <a:ext cx="308941" cy="3102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algn="l" defTabSz="914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4364061" y="4568088"/>
            <a:ext cx="577663" cy="577663"/>
            <a:chOff x="4364061" y="4568088"/>
            <a:chExt cx="577663" cy="577663"/>
          </a:xfrm>
        </p:grpSpPr>
        <p:sp>
          <p:nvSpPr>
            <p:cNvPr id="239" name="Oval 238"/>
            <p:cNvSpPr/>
            <p:nvPr/>
          </p:nvSpPr>
          <p:spPr>
            <a:xfrm>
              <a:off x="4364061" y="4568088"/>
              <a:ext cx="577663" cy="5776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0" name="Freeform 266"/>
            <p:cNvSpPr>
              <a:spLocks noChangeAspect="1" noChangeArrowheads="1"/>
            </p:cNvSpPr>
            <p:nvPr/>
          </p:nvSpPr>
          <p:spPr bwMode="auto">
            <a:xfrm>
              <a:off x="4494336" y="4682138"/>
              <a:ext cx="317113" cy="349563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4364061" y="3711067"/>
            <a:ext cx="577663" cy="577663"/>
            <a:chOff x="4364061" y="3711067"/>
            <a:chExt cx="577663" cy="577663"/>
          </a:xfrm>
        </p:grpSpPr>
        <p:sp>
          <p:nvSpPr>
            <p:cNvPr id="242" name="Oval 241"/>
            <p:cNvSpPr/>
            <p:nvPr/>
          </p:nvSpPr>
          <p:spPr>
            <a:xfrm>
              <a:off x="4364061" y="3711067"/>
              <a:ext cx="577663" cy="5776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3" name="Freeform 242"/>
            <p:cNvSpPr>
              <a:spLocks noChangeAspect="1" noChangeArrowheads="1"/>
            </p:cNvSpPr>
            <p:nvPr/>
          </p:nvSpPr>
          <p:spPr bwMode="auto">
            <a:xfrm>
              <a:off x="4513260" y="3832779"/>
              <a:ext cx="279265" cy="3342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364061" y="2854046"/>
            <a:ext cx="577663" cy="577663"/>
            <a:chOff x="4364061" y="2854046"/>
            <a:chExt cx="577663" cy="577663"/>
          </a:xfrm>
        </p:grpSpPr>
        <p:sp>
          <p:nvSpPr>
            <p:cNvPr id="245" name="Oval 244"/>
            <p:cNvSpPr/>
            <p:nvPr/>
          </p:nvSpPr>
          <p:spPr>
            <a:xfrm>
              <a:off x="4364061" y="2854046"/>
              <a:ext cx="577663" cy="5776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6" name="Freeform 325"/>
            <p:cNvSpPr>
              <a:spLocks noChangeAspect="1" noChangeArrowheads="1"/>
            </p:cNvSpPr>
            <p:nvPr/>
          </p:nvSpPr>
          <p:spPr bwMode="auto">
            <a:xfrm>
              <a:off x="4511899" y="2953052"/>
              <a:ext cx="281987" cy="379650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4364061" y="1997025"/>
            <a:ext cx="577663" cy="577663"/>
            <a:chOff x="4364061" y="1997025"/>
            <a:chExt cx="577663" cy="577663"/>
          </a:xfrm>
        </p:grpSpPr>
        <p:sp>
          <p:nvSpPr>
            <p:cNvPr id="248" name="Oval 247"/>
            <p:cNvSpPr/>
            <p:nvPr/>
          </p:nvSpPr>
          <p:spPr>
            <a:xfrm>
              <a:off x="4364061" y="1997025"/>
              <a:ext cx="577663" cy="5776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9" name="AutoShape 87"/>
            <p:cNvSpPr>
              <a:spLocks noChangeAspect="1"/>
            </p:cNvSpPr>
            <p:nvPr/>
          </p:nvSpPr>
          <p:spPr bwMode="auto">
            <a:xfrm>
              <a:off x="4504011" y="2136937"/>
              <a:ext cx="297762" cy="297839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algn="l" defTabSz="9141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928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215" grpId="0" animBg="1"/>
          <p:bldP spid="2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215" grpId="0" animBg="1"/>
          <p:bldP spid="231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794603" y="2719478"/>
            <a:ext cx="2602794" cy="2600314"/>
            <a:chOff x="4794603" y="2719478"/>
            <a:chExt cx="2602794" cy="2600314"/>
          </a:xfrm>
        </p:grpSpPr>
        <p:grpSp>
          <p:nvGrpSpPr>
            <p:cNvPr id="19" name="Group 18"/>
            <p:cNvGrpSpPr/>
            <p:nvPr/>
          </p:nvGrpSpPr>
          <p:grpSpPr>
            <a:xfrm>
              <a:off x="4846683" y="2824880"/>
              <a:ext cx="2522193" cy="2367192"/>
              <a:chOff x="4513263" y="2112964"/>
              <a:chExt cx="3228975" cy="3030538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41" name="Group 205"/>
              <p:cNvGrpSpPr>
                <a:grpSpLocks/>
              </p:cNvGrpSpPr>
              <p:nvPr/>
            </p:nvGrpSpPr>
            <p:grpSpPr bwMode="auto">
              <a:xfrm>
                <a:off x="4513263" y="2112964"/>
                <a:ext cx="3228975" cy="3025775"/>
                <a:chOff x="2843" y="1331"/>
                <a:chExt cx="2034" cy="1906"/>
              </a:xfrm>
              <a:grpFill/>
            </p:grpSpPr>
            <p:sp>
              <p:nvSpPr>
                <p:cNvPr id="107" name="Freeform 5"/>
                <p:cNvSpPr>
                  <a:spLocks/>
                </p:cNvSpPr>
                <p:nvPr/>
              </p:nvSpPr>
              <p:spPr bwMode="auto">
                <a:xfrm>
                  <a:off x="4313" y="1760"/>
                  <a:ext cx="54" cy="52"/>
                </a:xfrm>
                <a:custGeom>
                  <a:avLst/>
                  <a:gdLst>
                    <a:gd name="T0" fmla="*/ 0 w 44"/>
                    <a:gd name="T1" fmla="*/ 0 h 42"/>
                    <a:gd name="T2" fmla="*/ 11 w 44"/>
                    <a:gd name="T3" fmla="*/ 10 h 42"/>
                    <a:gd name="T4" fmla="*/ 29 w 44"/>
                    <a:gd name="T5" fmla="*/ 27 h 42"/>
                    <a:gd name="T6" fmla="*/ 44 w 44"/>
                    <a:gd name="T7" fmla="*/ 42 h 42"/>
                    <a:gd name="T8" fmla="*/ 0 w 44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2">
                      <a:moveTo>
                        <a:pt x="0" y="0"/>
                      </a:moveTo>
                      <a:cubicBezTo>
                        <a:pt x="4" y="4"/>
                        <a:pt x="8" y="7"/>
                        <a:pt x="11" y="10"/>
                      </a:cubicBezTo>
                      <a:cubicBezTo>
                        <a:pt x="18" y="14"/>
                        <a:pt x="24" y="20"/>
                        <a:pt x="29" y="27"/>
                      </a:cubicBezTo>
                      <a:cubicBezTo>
                        <a:pt x="34" y="32"/>
                        <a:pt x="39" y="37"/>
                        <a:pt x="44" y="42"/>
                      </a:cubicBezTo>
                      <a:cubicBezTo>
                        <a:pt x="39" y="22"/>
                        <a:pt x="20" y="5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8" name="Freeform 6"/>
                <p:cNvSpPr>
                  <a:spLocks/>
                </p:cNvSpPr>
                <p:nvPr/>
              </p:nvSpPr>
              <p:spPr bwMode="auto">
                <a:xfrm>
                  <a:off x="4301" y="1675"/>
                  <a:ext cx="10" cy="73"/>
                </a:xfrm>
                <a:custGeom>
                  <a:avLst/>
                  <a:gdLst>
                    <a:gd name="T0" fmla="*/ 3 w 8"/>
                    <a:gd name="T1" fmla="*/ 0 h 59"/>
                    <a:gd name="T2" fmla="*/ 0 w 8"/>
                    <a:gd name="T3" fmla="*/ 3 h 59"/>
                    <a:gd name="T4" fmla="*/ 1 w 8"/>
                    <a:gd name="T5" fmla="*/ 56 h 59"/>
                    <a:gd name="T6" fmla="*/ 4 w 8"/>
                    <a:gd name="T7" fmla="*/ 59 h 59"/>
                    <a:gd name="T8" fmla="*/ 8 w 8"/>
                    <a:gd name="T9" fmla="*/ 56 h 59"/>
                    <a:gd name="T10" fmla="*/ 6 w 8"/>
                    <a:gd name="T11" fmla="*/ 3 h 59"/>
                    <a:gd name="T12" fmla="*/ 3 w 8"/>
                    <a:gd name="T1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9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21"/>
                        <a:pt x="1" y="38"/>
                        <a:pt x="1" y="56"/>
                      </a:cubicBezTo>
                      <a:cubicBezTo>
                        <a:pt x="1" y="58"/>
                        <a:pt x="3" y="59"/>
                        <a:pt x="4" y="59"/>
                      </a:cubicBezTo>
                      <a:cubicBezTo>
                        <a:pt x="6" y="59"/>
                        <a:pt x="8" y="58"/>
                        <a:pt x="8" y="56"/>
                      </a:cubicBezTo>
                      <a:cubicBezTo>
                        <a:pt x="8" y="38"/>
                        <a:pt x="6" y="21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9" name="Freeform 7"/>
                <p:cNvSpPr>
                  <a:spLocks/>
                </p:cNvSpPr>
                <p:nvPr/>
              </p:nvSpPr>
              <p:spPr bwMode="auto">
                <a:xfrm>
                  <a:off x="4362" y="1718"/>
                  <a:ext cx="70" cy="61"/>
                </a:xfrm>
                <a:custGeom>
                  <a:avLst/>
                  <a:gdLst>
                    <a:gd name="T0" fmla="*/ 51 w 57"/>
                    <a:gd name="T1" fmla="*/ 0 h 49"/>
                    <a:gd name="T2" fmla="*/ 49 w 57"/>
                    <a:gd name="T3" fmla="*/ 1 h 49"/>
                    <a:gd name="T4" fmla="*/ 2 w 57"/>
                    <a:gd name="T5" fmla="*/ 44 h 49"/>
                    <a:gd name="T6" fmla="*/ 5 w 57"/>
                    <a:gd name="T7" fmla="*/ 49 h 49"/>
                    <a:gd name="T8" fmla="*/ 8 w 57"/>
                    <a:gd name="T9" fmla="*/ 48 h 49"/>
                    <a:gd name="T10" fmla="*/ 54 w 57"/>
                    <a:gd name="T11" fmla="*/ 6 h 49"/>
                    <a:gd name="T12" fmla="*/ 51 w 57"/>
                    <a:gd name="T1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49">
                      <a:moveTo>
                        <a:pt x="51" y="0"/>
                      </a:moveTo>
                      <a:cubicBezTo>
                        <a:pt x="51" y="0"/>
                        <a:pt x="50" y="1"/>
                        <a:pt x="49" y="1"/>
                      </a:cubicBezTo>
                      <a:cubicBezTo>
                        <a:pt x="33" y="14"/>
                        <a:pt x="14" y="27"/>
                        <a:pt x="2" y="44"/>
                      </a:cubicBezTo>
                      <a:cubicBezTo>
                        <a:pt x="0" y="47"/>
                        <a:pt x="3" y="49"/>
                        <a:pt x="5" y="49"/>
                      </a:cubicBezTo>
                      <a:cubicBezTo>
                        <a:pt x="6" y="49"/>
                        <a:pt x="7" y="49"/>
                        <a:pt x="8" y="48"/>
                      </a:cubicBezTo>
                      <a:cubicBezTo>
                        <a:pt x="19" y="31"/>
                        <a:pt x="38" y="18"/>
                        <a:pt x="54" y="6"/>
                      </a:cubicBezTo>
                      <a:cubicBezTo>
                        <a:pt x="57" y="4"/>
                        <a:pt x="54" y="0"/>
                        <a:pt x="5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0" name="Freeform 8"/>
                <p:cNvSpPr>
                  <a:spLocks/>
                </p:cNvSpPr>
                <p:nvPr/>
              </p:nvSpPr>
              <p:spPr bwMode="auto">
                <a:xfrm>
                  <a:off x="4388" y="1831"/>
                  <a:ext cx="65" cy="11"/>
                </a:xfrm>
                <a:custGeom>
                  <a:avLst/>
                  <a:gdLst>
                    <a:gd name="T0" fmla="*/ 49 w 53"/>
                    <a:gd name="T1" fmla="*/ 0 h 9"/>
                    <a:gd name="T2" fmla="*/ 48 w 53"/>
                    <a:gd name="T3" fmla="*/ 0 h 9"/>
                    <a:gd name="T4" fmla="*/ 3 w 53"/>
                    <a:gd name="T5" fmla="*/ 3 h 9"/>
                    <a:gd name="T6" fmla="*/ 0 w 53"/>
                    <a:gd name="T7" fmla="*/ 5 h 9"/>
                    <a:gd name="T8" fmla="*/ 4 w 53"/>
                    <a:gd name="T9" fmla="*/ 9 h 9"/>
                    <a:gd name="T10" fmla="*/ 48 w 53"/>
                    <a:gd name="T11" fmla="*/ 6 h 9"/>
                    <a:gd name="T12" fmla="*/ 49 w 53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9">
                      <a:moveTo>
                        <a:pt x="49" y="0"/>
                      </a:move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33" y="0"/>
                        <a:pt x="18" y="2"/>
                        <a:pt x="3" y="3"/>
                      </a:cubicBezTo>
                      <a:cubicBezTo>
                        <a:pt x="1" y="3"/>
                        <a:pt x="0" y="4"/>
                        <a:pt x="0" y="5"/>
                      </a:cubicBezTo>
                      <a:cubicBezTo>
                        <a:pt x="1" y="6"/>
                        <a:pt x="2" y="8"/>
                        <a:pt x="4" y="9"/>
                      </a:cubicBezTo>
                      <a:cubicBezTo>
                        <a:pt x="19" y="9"/>
                        <a:pt x="33" y="7"/>
                        <a:pt x="48" y="6"/>
                      </a:cubicBezTo>
                      <a:cubicBezTo>
                        <a:pt x="53" y="6"/>
                        <a:pt x="53" y="0"/>
                        <a:pt x="4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1" name="Freeform 9"/>
                <p:cNvSpPr>
                  <a:spLocks noEditPoints="1"/>
                </p:cNvSpPr>
                <p:nvPr/>
              </p:nvSpPr>
              <p:spPr bwMode="auto">
                <a:xfrm>
                  <a:off x="4461" y="2646"/>
                  <a:ext cx="62" cy="13"/>
                </a:xfrm>
                <a:custGeom>
                  <a:avLst/>
                  <a:gdLst>
                    <a:gd name="T0" fmla="*/ 48 w 50"/>
                    <a:gd name="T1" fmla="*/ 4 h 10"/>
                    <a:gd name="T2" fmla="*/ 48 w 50"/>
                    <a:gd name="T3" fmla="*/ 10 h 10"/>
                    <a:gd name="T4" fmla="*/ 48 w 50"/>
                    <a:gd name="T5" fmla="*/ 4 h 10"/>
                    <a:gd name="T6" fmla="*/ 4 w 50"/>
                    <a:gd name="T7" fmla="*/ 0 h 10"/>
                    <a:gd name="T8" fmla="*/ 0 w 50"/>
                    <a:gd name="T9" fmla="*/ 6 h 10"/>
                    <a:gd name="T10" fmla="*/ 41 w 50"/>
                    <a:gd name="T11" fmla="*/ 10 h 10"/>
                    <a:gd name="T12" fmla="*/ 41 w 50"/>
                    <a:gd name="T13" fmla="*/ 3 h 10"/>
                    <a:gd name="T14" fmla="*/ 4 w 50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10">
                      <a:moveTo>
                        <a:pt x="48" y="4"/>
                      </a:moveTo>
                      <a:cubicBezTo>
                        <a:pt x="48" y="6"/>
                        <a:pt x="48" y="8"/>
                        <a:pt x="48" y="10"/>
                      </a:cubicBezTo>
                      <a:cubicBezTo>
                        <a:pt x="49" y="8"/>
                        <a:pt x="50" y="5"/>
                        <a:pt x="48" y="4"/>
                      </a:cubicBezTo>
                      <a:moveTo>
                        <a:pt x="4" y="0"/>
                      </a:moveTo>
                      <a:cubicBezTo>
                        <a:pt x="3" y="2"/>
                        <a:pt x="1" y="4"/>
                        <a:pt x="0" y="6"/>
                      </a:cubicBezTo>
                      <a:cubicBezTo>
                        <a:pt x="14" y="7"/>
                        <a:pt x="28" y="8"/>
                        <a:pt x="41" y="10"/>
                      </a:cubicBezTo>
                      <a:cubicBezTo>
                        <a:pt x="41" y="7"/>
                        <a:pt x="41" y="5"/>
                        <a:pt x="41" y="3"/>
                      </a:cubicBezTo>
                      <a:cubicBezTo>
                        <a:pt x="29" y="1"/>
                        <a:pt x="16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2" name="Freeform 10"/>
                <p:cNvSpPr>
                  <a:spLocks noEditPoints="1"/>
                </p:cNvSpPr>
                <p:nvPr/>
              </p:nvSpPr>
              <p:spPr bwMode="auto">
                <a:xfrm>
                  <a:off x="4565" y="2096"/>
                  <a:ext cx="153" cy="235"/>
                </a:xfrm>
                <a:custGeom>
                  <a:avLst/>
                  <a:gdLst>
                    <a:gd name="T0" fmla="*/ 109 w 124"/>
                    <a:gd name="T1" fmla="*/ 190 h 190"/>
                    <a:gd name="T2" fmla="*/ 111 w 124"/>
                    <a:gd name="T3" fmla="*/ 184 h 190"/>
                    <a:gd name="T4" fmla="*/ 89 w 124"/>
                    <a:gd name="T5" fmla="*/ 188 h 190"/>
                    <a:gd name="T6" fmla="*/ 104 w 124"/>
                    <a:gd name="T7" fmla="*/ 183 h 190"/>
                    <a:gd name="T8" fmla="*/ 78 w 124"/>
                    <a:gd name="T9" fmla="*/ 180 h 190"/>
                    <a:gd name="T10" fmla="*/ 77 w 124"/>
                    <a:gd name="T11" fmla="*/ 184 h 190"/>
                    <a:gd name="T12" fmla="*/ 82 w 124"/>
                    <a:gd name="T13" fmla="*/ 187 h 190"/>
                    <a:gd name="T14" fmla="*/ 78 w 124"/>
                    <a:gd name="T15" fmla="*/ 180 h 190"/>
                    <a:gd name="T16" fmla="*/ 64 w 124"/>
                    <a:gd name="T17" fmla="*/ 179 h 190"/>
                    <a:gd name="T18" fmla="*/ 70 w 124"/>
                    <a:gd name="T19" fmla="*/ 184 h 190"/>
                    <a:gd name="T20" fmla="*/ 65 w 124"/>
                    <a:gd name="T21" fmla="*/ 176 h 190"/>
                    <a:gd name="T22" fmla="*/ 38 w 124"/>
                    <a:gd name="T23" fmla="*/ 171 h 190"/>
                    <a:gd name="T24" fmla="*/ 58 w 124"/>
                    <a:gd name="T25" fmla="*/ 178 h 190"/>
                    <a:gd name="T26" fmla="*/ 52 w 124"/>
                    <a:gd name="T27" fmla="*/ 171 h 190"/>
                    <a:gd name="T28" fmla="*/ 47 w 124"/>
                    <a:gd name="T29" fmla="*/ 175 h 190"/>
                    <a:gd name="T30" fmla="*/ 46 w 124"/>
                    <a:gd name="T31" fmla="*/ 168 h 190"/>
                    <a:gd name="T32" fmla="*/ 30 w 124"/>
                    <a:gd name="T33" fmla="*/ 156 h 190"/>
                    <a:gd name="T34" fmla="*/ 33 w 124"/>
                    <a:gd name="T35" fmla="*/ 167 h 190"/>
                    <a:gd name="T36" fmla="*/ 30 w 124"/>
                    <a:gd name="T37" fmla="*/ 156 h 190"/>
                    <a:gd name="T38" fmla="*/ 16 w 124"/>
                    <a:gd name="T39" fmla="*/ 145 h 190"/>
                    <a:gd name="T40" fmla="*/ 21 w 124"/>
                    <a:gd name="T41" fmla="*/ 157 h 190"/>
                    <a:gd name="T42" fmla="*/ 17 w 124"/>
                    <a:gd name="T43" fmla="*/ 141 h 190"/>
                    <a:gd name="T44" fmla="*/ 4 w 124"/>
                    <a:gd name="T45" fmla="*/ 125 h 190"/>
                    <a:gd name="T46" fmla="*/ 13 w 124"/>
                    <a:gd name="T47" fmla="*/ 133 h 190"/>
                    <a:gd name="T48" fmla="*/ 61 w 124"/>
                    <a:gd name="T49" fmla="*/ 9 h 190"/>
                    <a:gd name="T50" fmla="*/ 1 w 124"/>
                    <a:gd name="T51" fmla="*/ 114 h 190"/>
                    <a:gd name="T52" fmla="*/ 37 w 124"/>
                    <a:gd name="T53" fmla="*/ 33 h 190"/>
                    <a:gd name="T54" fmla="*/ 48 w 124"/>
                    <a:gd name="T55" fmla="*/ 19 h 190"/>
                    <a:gd name="T56" fmla="*/ 56 w 124"/>
                    <a:gd name="T57" fmla="*/ 19 h 190"/>
                    <a:gd name="T58" fmla="*/ 61 w 124"/>
                    <a:gd name="T59" fmla="*/ 9 h 190"/>
                    <a:gd name="T60" fmla="*/ 124 w 124"/>
                    <a:gd name="T61" fmla="*/ 8 h 190"/>
                    <a:gd name="T62" fmla="*/ 124 w 124"/>
                    <a:gd name="T63" fmla="*/ 8 h 190"/>
                    <a:gd name="T64" fmla="*/ 109 w 124"/>
                    <a:gd name="T65" fmla="*/ 4 h 190"/>
                    <a:gd name="T66" fmla="*/ 116 w 124"/>
                    <a:gd name="T67" fmla="*/ 10 h 190"/>
                    <a:gd name="T68" fmla="*/ 119 w 124"/>
                    <a:gd name="T69" fmla="*/ 4 h 190"/>
                    <a:gd name="T70" fmla="*/ 85 w 124"/>
                    <a:gd name="T71" fmla="*/ 1 h 190"/>
                    <a:gd name="T72" fmla="*/ 66 w 124"/>
                    <a:gd name="T73" fmla="*/ 13 h 190"/>
                    <a:gd name="T74" fmla="*/ 81 w 124"/>
                    <a:gd name="T75" fmla="*/ 9 h 190"/>
                    <a:gd name="T76" fmla="*/ 85 w 124"/>
                    <a:gd name="T77" fmla="*/ 1 h 190"/>
                    <a:gd name="T78" fmla="*/ 88 w 124"/>
                    <a:gd name="T79" fmla="*/ 1 h 190"/>
                    <a:gd name="T80" fmla="*/ 89 w 124"/>
                    <a:gd name="T81" fmla="*/ 8 h 190"/>
                    <a:gd name="T82" fmla="*/ 100 w 124"/>
                    <a:gd name="T83" fmla="*/ 7 h 190"/>
                    <a:gd name="T84" fmla="*/ 103 w 124"/>
                    <a:gd name="T85" fmla="*/ 1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4" h="190">
                      <a:moveTo>
                        <a:pt x="111" y="184"/>
                      </a:moveTo>
                      <a:cubicBezTo>
                        <a:pt x="110" y="186"/>
                        <a:pt x="110" y="188"/>
                        <a:pt x="109" y="190"/>
                      </a:cubicBezTo>
                      <a:cubicBezTo>
                        <a:pt x="109" y="190"/>
                        <a:pt x="109" y="190"/>
                        <a:pt x="109" y="190"/>
                      </a:cubicBezTo>
                      <a:cubicBezTo>
                        <a:pt x="112" y="190"/>
                        <a:pt x="113" y="186"/>
                        <a:pt x="111" y="184"/>
                      </a:cubicBezTo>
                      <a:moveTo>
                        <a:pt x="92" y="182"/>
                      </a:moveTo>
                      <a:cubicBezTo>
                        <a:pt x="91" y="184"/>
                        <a:pt x="90" y="186"/>
                        <a:pt x="89" y="188"/>
                      </a:cubicBezTo>
                      <a:cubicBezTo>
                        <a:pt x="93" y="189"/>
                        <a:pt x="98" y="190"/>
                        <a:pt x="102" y="190"/>
                      </a:cubicBezTo>
                      <a:cubicBezTo>
                        <a:pt x="103" y="188"/>
                        <a:pt x="103" y="186"/>
                        <a:pt x="104" y="183"/>
                      </a:cubicBezTo>
                      <a:cubicBezTo>
                        <a:pt x="100" y="183"/>
                        <a:pt x="96" y="183"/>
                        <a:pt x="92" y="182"/>
                      </a:cubicBezTo>
                      <a:moveTo>
                        <a:pt x="78" y="180"/>
                      </a:moveTo>
                      <a:cubicBezTo>
                        <a:pt x="78" y="181"/>
                        <a:pt x="77" y="181"/>
                        <a:pt x="77" y="182"/>
                      </a:cubicBezTo>
                      <a:cubicBezTo>
                        <a:pt x="77" y="183"/>
                        <a:pt x="77" y="183"/>
                        <a:pt x="77" y="184"/>
                      </a:cubicBezTo>
                      <a:cubicBezTo>
                        <a:pt x="78" y="184"/>
                        <a:pt x="79" y="185"/>
                        <a:pt x="79" y="187"/>
                      </a:cubicBezTo>
                      <a:cubicBezTo>
                        <a:pt x="80" y="187"/>
                        <a:pt x="81" y="187"/>
                        <a:pt x="82" y="187"/>
                      </a:cubicBezTo>
                      <a:cubicBezTo>
                        <a:pt x="83" y="185"/>
                        <a:pt x="84" y="183"/>
                        <a:pt x="85" y="181"/>
                      </a:cubicBezTo>
                      <a:cubicBezTo>
                        <a:pt x="83" y="181"/>
                        <a:pt x="80" y="180"/>
                        <a:pt x="78" y="180"/>
                      </a:cubicBezTo>
                      <a:moveTo>
                        <a:pt x="65" y="176"/>
                      </a:moveTo>
                      <a:cubicBezTo>
                        <a:pt x="65" y="177"/>
                        <a:pt x="64" y="178"/>
                        <a:pt x="64" y="179"/>
                      </a:cubicBezTo>
                      <a:cubicBezTo>
                        <a:pt x="63" y="181"/>
                        <a:pt x="62" y="181"/>
                        <a:pt x="61" y="182"/>
                      </a:cubicBezTo>
                      <a:cubicBezTo>
                        <a:pt x="64" y="183"/>
                        <a:pt x="67" y="184"/>
                        <a:pt x="70" y="184"/>
                      </a:cubicBezTo>
                      <a:cubicBezTo>
                        <a:pt x="70" y="182"/>
                        <a:pt x="71" y="180"/>
                        <a:pt x="72" y="178"/>
                      </a:cubicBezTo>
                      <a:cubicBezTo>
                        <a:pt x="69" y="178"/>
                        <a:pt x="67" y="177"/>
                        <a:pt x="65" y="176"/>
                      </a:cubicBezTo>
                      <a:moveTo>
                        <a:pt x="42" y="165"/>
                      </a:moveTo>
                      <a:cubicBezTo>
                        <a:pt x="41" y="167"/>
                        <a:pt x="40" y="169"/>
                        <a:pt x="38" y="171"/>
                      </a:cubicBezTo>
                      <a:cubicBezTo>
                        <a:pt x="44" y="174"/>
                        <a:pt x="51" y="178"/>
                        <a:pt x="58" y="180"/>
                      </a:cubicBezTo>
                      <a:cubicBezTo>
                        <a:pt x="57" y="180"/>
                        <a:pt x="57" y="179"/>
                        <a:pt x="58" y="178"/>
                      </a:cubicBezTo>
                      <a:cubicBezTo>
                        <a:pt x="58" y="176"/>
                        <a:pt x="59" y="175"/>
                        <a:pt x="59" y="174"/>
                      </a:cubicBezTo>
                      <a:cubicBezTo>
                        <a:pt x="56" y="173"/>
                        <a:pt x="54" y="172"/>
                        <a:pt x="52" y="171"/>
                      </a:cubicBezTo>
                      <a:cubicBezTo>
                        <a:pt x="51" y="172"/>
                        <a:pt x="50" y="173"/>
                        <a:pt x="50" y="173"/>
                      </a:cubicBezTo>
                      <a:cubicBezTo>
                        <a:pt x="49" y="174"/>
                        <a:pt x="48" y="175"/>
                        <a:pt x="47" y="175"/>
                      </a:cubicBezTo>
                      <a:cubicBezTo>
                        <a:pt x="45" y="175"/>
                        <a:pt x="42" y="172"/>
                        <a:pt x="44" y="170"/>
                      </a:cubicBezTo>
                      <a:cubicBezTo>
                        <a:pt x="45" y="169"/>
                        <a:pt x="45" y="169"/>
                        <a:pt x="46" y="168"/>
                      </a:cubicBezTo>
                      <a:cubicBezTo>
                        <a:pt x="44" y="167"/>
                        <a:pt x="43" y="166"/>
                        <a:pt x="42" y="165"/>
                      </a:cubicBezTo>
                      <a:moveTo>
                        <a:pt x="30" y="156"/>
                      </a:moveTo>
                      <a:cubicBezTo>
                        <a:pt x="29" y="158"/>
                        <a:pt x="27" y="160"/>
                        <a:pt x="26" y="161"/>
                      </a:cubicBezTo>
                      <a:cubicBezTo>
                        <a:pt x="28" y="163"/>
                        <a:pt x="31" y="165"/>
                        <a:pt x="33" y="167"/>
                      </a:cubicBezTo>
                      <a:cubicBezTo>
                        <a:pt x="34" y="165"/>
                        <a:pt x="35" y="163"/>
                        <a:pt x="36" y="162"/>
                      </a:cubicBezTo>
                      <a:cubicBezTo>
                        <a:pt x="34" y="160"/>
                        <a:pt x="32" y="158"/>
                        <a:pt x="30" y="156"/>
                      </a:cubicBezTo>
                      <a:moveTo>
                        <a:pt x="17" y="141"/>
                      </a:moveTo>
                      <a:cubicBezTo>
                        <a:pt x="17" y="142"/>
                        <a:pt x="16" y="144"/>
                        <a:pt x="16" y="145"/>
                      </a:cubicBezTo>
                      <a:cubicBezTo>
                        <a:pt x="15" y="146"/>
                        <a:pt x="15" y="147"/>
                        <a:pt x="14" y="147"/>
                      </a:cubicBezTo>
                      <a:cubicBezTo>
                        <a:pt x="16" y="151"/>
                        <a:pt x="19" y="154"/>
                        <a:pt x="21" y="157"/>
                      </a:cubicBezTo>
                      <a:cubicBezTo>
                        <a:pt x="23" y="155"/>
                        <a:pt x="24" y="153"/>
                        <a:pt x="25" y="151"/>
                      </a:cubicBezTo>
                      <a:cubicBezTo>
                        <a:pt x="22" y="148"/>
                        <a:pt x="19" y="145"/>
                        <a:pt x="17" y="141"/>
                      </a:cubicBezTo>
                      <a:moveTo>
                        <a:pt x="8" y="116"/>
                      </a:moveTo>
                      <a:cubicBezTo>
                        <a:pt x="6" y="119"/>
                        <a:pt x="5" y="122"/>
                        <a:pt x="4" y="125"/>
                      </a:cubicBezTo>
                      <a:cubicBezTo>
                        <a:pt x="5" y="131"/>
                        <a:pt x="7" y="136"/>
                        <a:pt x="10" y="141"/>
                      </a:cubicBezTo>
                      <a:cubicBezTo>
                        <a:pt x="11" y="138"/>
                        <a:pt x="12" y="135"/>
                        <a:pt x="13" y="133"/>
                      </a:cubicBezTo>
                      <a:cubicBezTo>
                        <a:pt x="10" y="128"/>
                        <a:pt x="9" y="122"/>
                        <a:pt x="8" y="116"/>
                      </a:cubicBezTo>
                      <a:moveTo>
                        <a:pt x="61" y="9"/>
                      </a:moveTo>
                      <a:cubicBezTo>
                        <a:pt x="29" y="24"/>
                        <a:pt x="5" y="57"/>
                        <a:pt x="1" y="92"/>
                      </a:cubicBezTo>
                      <a:cubicBezTo>
                        <a:pt x="0" y="100"/>
                        <a:pt x="0" y="107"/>
                        <a:pt x="1" y="114"/>
                      </a:cubicBezTo>
                      <a:cubicBezTo>
                        <a:pt x="3" y="110"/>
                        <a:pt x="5" y="106"/>
                        <a:pt x="6" y="102"/>
                      </a:cubicBezTo>
                      <a:cubicBezTo>
                        <a:pt x="6" y="77"/>
                        <a:pt x="19" y="52"/>
                        <a:pt x="37" y="33"/>
                      </a:cubicBezTo>
                      <a:cubicBezTo>
                        <a:pt x="40" y="29"/>
                        <a:pt x="43" y="25"/>
                        <a:pt x="46" y="20"/>
                      </a:cubicBezTo>
                      <a:cubicBezTo>
                        <a:pt x="46" y="19"/>
                        <a:pt x="47" y="19"/>
                        <a:pt x="48" y="19"/>
                      </a:cubicBezTo>
                      <a:cubicBezTo>
                        <a:pt x="50" y="19"/>
                        <a:pt x="52" y="20"/>
                        <a:pt x="52" y="22"/>
                      </a:cubicBezTo>
                      <a:cubicBezTo>
                        <a:pt x="53" y="21"/>
                        <a:pt x="55" y="20"/>
                        <a:pt x="56" y="19"/>
                      </a:cubicBezTo>
                      <a:cubicBezTo>
                        <a:pt x="58" y="16"/>
                        <a:pt x="59" y="12"/>
                        <a:pt x="61" y="9"/>
                      </a:cubicBezTo>
                      <a:cubicBezTo>
                        <a:pt x="61" y="9"/>
                        <a:pt x="61" y="9"/>
                        <a:pt x="61" y="9"/>
                      </a:cubicBezTo>
                      <a:moveTo>
                        <a:pt x="124" y="8"/>
                      </a:moveTo>
                      <a:cubicBezTo>
                        <a:pt x="124" y="8"/>
                        <a:pt x="124" y="8"/>
                        <a:pt x="124" y="8"/>
                      </a:cubicBezTo>
                      <a:cubicBezTo>
                        <a:pt x="124" y="9"/>
                        <a:pt x="123" y="10"/>
                        <a:pt x="123" y="11"/>
                      </a:cubicBezTo>
                      <a:cubicBezTo>
                        <a:pt x="124" y="11"/>
                        <a:pt x="124" y="9"/>
                        <a:pt x="124" y="8"/>
                      </a:cubicBezTo>
                      <a:moveTo>
                        <a:pt x="109" y="2"/>
                      </a:moveTo>
                      <a:cubicBezTo>
                        <a:pt x="110" y="2"/>
                        <a:pt x="110" y="3"/>
                        <a:pt x="109" y="4"/>
                      </a:cubicBezTo>
                      <a:cubicBezTo>
                        <a:pt x="108" y="5"/>
                        <a:pt x="107" y="7"/>
                        <a:pt x="107" y="8"/>
                      </a:cubicBezTo>
                      <a:cubicBezTo>
                        <a:pt x="110" y="8"/>
                        <a:pt x="113" y="9"/>
                        <a:pt x="116" y="10"/>
                      </a:cubicBezTo>
                      <a:cubicBezTo>
                        <a:pt x="117" y="8"/>
                        <a:pt x="118" y="7"/>
                        <a:pt x="118" y="5"/>
                      </a:cubicBezTo>
                      <a:cubicBezTo>
                        <a:pt x="119" y="5"/>
                        <a:pt x="119" y="4"/>
                        <a:pt x="119" y="4"/>
                      </a:cubicBezTo>
                      <a:cubicBezTo>
                        <a:pt x="116" y="3"/>
                        <a:pt x="113" y="2"/>
                        <a:pt x="109" y="2"/>
                      </a:cubicBezTo>
                      <a:moveTo>
                        <a:pt x="85" y="1"/>
                      </a:moveTo>
                      <a:cubicBezTo>
                        <a:pt x="77" y="2"/>
                        <a:pt x="70" y="5"/>
                        <a:pt x="64" y="8"/>
                      </a:cubicBezTo>
                      <a:cubicBezTo>
                        <a:pt x="66" y="8"/>
                        <a:pt x="67" y="10"/>
                        <a:pt x="66" y="13"/>
                      </a:cubicBezTo>
                      <a:cubicBezTo>
                        <a:pt x="66" y="13"/>
                        <a:pt x="66" y="14"/>
                        <a:pt x="66" y="14"/>
                      </a:cubicBezTo>
                      <a:cubicBezTo>
                        <a:pt x="71" y="12"/>
                        <a:pt x="76" y="10"/>
                        <a:pt x="81" y="9"/>
                      </a:cubicBezTo>
                      <a:cubicBezTo>
                        <a:pt x="82" y="7"/>
                        <a:pt x="83" y="5"/>
                        <a:pt x="84" y="2"/>
                      </a:cubicBezTo>
                      <a:cubicBezTo>
                        <a:pt x="84" y="2"/>
                        <a:pt x="84" y="2"/>
                        <a:pt x="85" y="1"/>
                      </a:cubicBezTo>
                      <a:moveTo>
                        <a:pt x="97" y="0"/>
                      </a:moveTo>
                      <a:cubicBezTo>
                        <a:pt x="94" y="0"/>
                        <a:pt x="91" y="1"/>
                        <a:pt x="88" y="1"/>
                      </a:cubicBezTo>
                      <a:cubicBezTo>
                        <a:pt x="90" y="2"/>
                        <a:pt x="91" y="4"/>
                        <a:pt x="90" y="6"/>
                      </a:cubicBezTo>
                      <a:cubicBezTo>
                        <a:pt x="89" y="6"/>
                        <a:pt x="89" y="7"/>
                        <a:pt x="89" y="8"/>
                      </a:cubicBezTo>
                      <a:cubicBezTo>
                        <a:pt x="91" y="7"/>
                        <a:pt x="94" y="7"/>
                        <a:pt x="97" y="7"/>
                      </a:cubicBezTo>
                      <a:cubicBezTo>
                        <a:pt x="98" y="7"/>
                        <a:pt x="99" y="7"/>
                        <a:pt x="100" y="7"/>
                      </a:cubicBezTo>
                      <a:cubicBezTo>
                        <a:pt x="101" y="5"/>
                        <a:pt x="102" y="3"/>
                        <a:pt x="103" y="1"/>
                      </a:cubicBezTo>
                      <a:cubicBezTo>
                        <a:pt x="103" y="1"/>
                        <a:pt x="103" y="1"/>
                        <a:pt x="103" y="1"/>
                      </a:cubicBezTo>
                      <a:cubicBezTo>
                        <a:pt x="101" y="1"/>
                        <a:pt x="99" y="0"/>
                        <a:pt x="9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3" name="Freeform 11"/>
                <p:cNvSpPr>
                  <a:spLocks noEditPoints="1"/>
                </p:cNvSpPr>
                <p:nvPr/>
              </p:nvSpPr>
              <p:spPr bwMode="auto">
                <a:xfrm>
                  <a:off x="4617" y="2100"/>
                  <a:ext cx="102" cy="213"/>
                </a:xfrm>
                <a:custGeom>
                  <a:avLst/>
                  <a:gdLst>
                    <a:gd name="T0" fmla="*/ 39 w 83"/>
                    <a:gd name="T1" fmla="*/ 87 h 172"/>
                    <a:gd name="T2" fmla="*/ 38 w 83"/>
                    <a:gd name="T3" fmla="*/ 89 h 172"/>
                    <a:gd name="T4" fmla="*/ 4 w 83"/>
                    <a:gd name="T5" fmla="*/ 165 h 172"/>
                    <a:gd name="T6" fmla="*/ 2 w 83"/>
                    <a:gd name="T7" fmla="*/ 167 h 172"/>
                    <a:gd name="T8" fmla="*/ 5 w 83"/>
                    <a:gd name="T9" fmla="*/ 172 h 172"/>
                    <a:gd name="T10" fmla="*/ 8 w 83"/>
                    <a:gd name="T11" fmla="*/ 170 h 172"/>
                    <a:gd name="T12" fmla="*/ 10 w 83"/>
                    <a:gd name="T13" fmla="*/ 168 h 172"/>
                    <a:gd name="T14" fmla="*/ 37 w 83"/>
                    <a:gd name="T15" fmla="*/ 108 h 172"/>
                    <a:gd name="T16" fmla="*/ 42 w 83"/>
                    <a:gd name="T17" fmla="*/ 95 h 172"/>
                    <a:gd name="T18" fmla="*/ 39 w 83"/>
                    <a:gd name="T19" fmla="*/ 87 h 172"/>
                    <a:gd name="T20" fmla="*/ 79 w 83"/>
                    <a:gd name="T21" fmla="*/ 0 h 172"/>
                    <a:gd name="T22" fmla="*/ 77 w 83"/>
                    <a:gd name="T23" fmla="*/ 1 h 172"/>
                    <a:gd name="T24" fmla="*/ 76 w 83"/>
                    <a:gd name="T25" fmla="*/ 2 h 172"/>
                    <a:gd name="T26" fmla="*/ 74 w 83"/>
                    <a:gd name="T27" fmla="*/ 7 h 172"/>
                    <a:gd name="T28" fmla="*/ 43 w 83"/>
                    <a:gd name="T29" fmla="*/ 78 h 172"/>
                    <a:gd name="T30" fmla="*/ 44 w 83"/>
                    <a:gd name="T31" fmla="*/ 80 h 172"/>
                    <a:gd name="T32" fmla="*/ 46 w 83"/>
                    <a:gd name="T33" fmla="*/ 86 h 172"/>
                    <a:gd name="T34" fmla="*/ 81 w 83"/>
                    <a:gd name="T35" fmla="*/ 8 h 172"/>
                    <a:gd name="T36" fmla="*/ 82 w 83"/>
                    <a:gd name="T37" fmla="*/ 5 h 172"/>
                    <a:gd name="T38" fmla="*/ 82 w 83"/>
                    <a:gd name="T39" fmla="*/ 5 h 172"/>
                    <a:gd name="T40" fmla="*/ 79 w 83"/>
                    <a:gd name="T41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3" h="172">
                      <a:moveTo>
                        <a:pt x="39" y="87"/>
                      </a:moveTo>
                      <a:cubicBezTo>
                        <a:pt x="39" y="87"/>
                        <a:pt x="39" y="88"/>
                        <a:pt x="38" y="89"/>
                      </a:cubicBezTo>
                      <a:cubicBezTo>
                        <a:pt x="27" y="114"/>
                        <a:pt x="20" y="142"/>
                        <a:pt x="4" y="165"/>
                      </a:cubicBezTo>
                      <a:cubicBezTo>
                        <a:pt x="3" y="166"/>
                        <a:pt x="3" y="166"/>
                        <a:pt x="2" y="167"/>
                      </a:cubicBezTo>
                      <a:cubicBezTo>
                        <a:pt x="0" y="169"/>
                        <a:pt x="3" y="172"/>
                        <a:pt x="5" y="172"/>
                      </a:cubicBezTo>
                      <a:cubicBezTo>
                        <a:pt x="6" y="172"/>
                        <a:pt x="7" y="171"/>
                        <a:pt x="8" y="170"/>
                      </a:cubicBezTo>
                      <a:cubicBezTo>
                        <a:pt x="8" y="170"/>
                        <a:pt x="9" y="169"/>
                        <a:pt x="10" y="168"/>
                      </a:cubicBezTo>
                      <a:cubicBezTo>
                        <a:pt x="22" y="150"/>
                        <a:pt x="29" y="129"/>
                        <a:pt x="37" y="108"/>
                      </a:cubicBezTo>
                      <a:cubicBezTo>
                        <a:pt x="38" y="104"/>
                        <a:pt x="40" y="99"/>
                        <a:pt x="42" y="95"/>
                      </a:cubicBezTo>
                      <a:cubicBezTo>
                        <a:pt x="41" y="92"/>
                        <a:pt x="40" y="89"/>
                        <a:pt x="39" y="87"/>
                      </a:cubicBezTo>
                      <a:moveTo>
                        <a:pt x="79" y="0"/>
                      </a:moveTo>
                      <a:cubicBezTo>
                        <a:pt x="78" y="0"/>
                        <a:pt x="78" y="1"/>
                        <a:pt x="77" y="1"/>
                      </a:cubicBezTo>
                      <a:cubicBezTo>
                        <a:pt x="77" y="1"/>
                        <a:pt x="77" y="2"/>
                        <a:pt x="76" y="2"/>
                      </a:cubicBezTo>
                      <a:cubicBezTo>
                        <a:pt x="76" y="4"/>
                        <a:pt x="75" y="5"/>
                        <a:pt x="74" y="7"/>
                      </a:cubicBezTo>
                      <a:cubicBezTo>
                        <a:pt x="63" y="31"/>
                        <a:pt x="53" y="55"/>
                        <a:pt x="43" y="78"/>
                      </a:cubicBezTo>
                      <a:cubicBezTo>
                        <a:pt x="43" y="79"/>
                        <a:pt x="44" y="79"/>
                        <a:pt x="44" y="80"/>
                      </a:cubicBezTo>
                      <a:cubicBezTo>
                        <a:pt x="45" y="82"/>
                        <a:pt x="45" y="84"/>
                        <a:pt x="46" y="86"/>
                      </a:cubicBezTo>
                      <a:cubicBezTo>
                        <a:pt x="57" y="59"/>
                        <a:pt x="69" y="34"/>
                        <a:pt x="81" y="8"/>
                      </a:cubicBezTo>
                      <a:cubicBezTo>
                        <a:pt x="81" y="7"/>
                        <a:pt x="82" y="6"/>
                        <a:pt x="82" y="5"/>
                      </a:cubicBezTo>
                      <a:cubicBezTo>
                        <a:pt x="82" y="5"/>
                        <a:pt x="82" y="5"/>
                        <a:pt x="82" y="5"/>
                      </a:cubicBezTo>
                      <a:cubicBezTo>
                        <a:pt x="83" y="2"/>
                        <a:pt x="81" y="0"/>
                        <a:pt x="7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4" name="Freeform 12"/>
                <p:cNvSpPr>
                  <a:spLocks/>
                </p:cNvSpPr>
                <p:nvPr/>
              </p:nvSpPr>
              <p:spPr bwMode="auto">
                <a:xfrm>
                  <a:off x="4662" y="2196"/>
                  <a:ext cx="57" cy="139"/>
                </a:xfrm>
                <a:custGeom>
                  <a:avLst/>
                  <a:gdLst>
                    <a:gd name="T0" fmla="*/ 4 w 46"/>
                    <a:gd name="T1" fmla="*/ 0 h 112"/>
                    <a:gd name="T2" fmla="*/ 1 w 46"/>
                    <a:gd name="T3" fmla="*/ 4 h 112"/>
                    <a:gd name="T4" fmla="*/ 2 w 46"/>
                    <a:gd name="T5" fmla="*/ 9 h 112"/>
                    <a:gd name="T6" fmla="*/ 5 w 46"/>
                    <a:gd name="T7" fmla="*/ 17 h 112"/>
                    <a:gd name="T8" fmla="*/ 18 w 46"/>
                    <a:gd name="T9" fmla="*/ 47 h 112"/>
                    <a:gd name="T10" fmla="*/ 20 w 46"/>
                    <a:gd name="T11" fmla="*/ 46 h 112"/>
                    <a:gd name="T12" fmla="*/ 23 w 46"/>
                    <a:gd name="T13" fmla="*/ 51 h 112"/>
                    <a:gd name="T14" fmla="*/ 21 w 46"/>
                    <a:gd name="T15" fmla="*/ 54 h 112"/>
                    <a:gd name="T16" fmla="*/ 32 w 46"/>
                    <a:gd name="T17" fmla="*/ 81 h 112"/>
                    <a:gd name="T18" fmla="*/ 34 w 46"/>
                    <a:gd name="T19" fmla="*/ 81 h 112"/>
                    <a:gd name="T20" fmla="*/ 37 w 46"/>
                    <a:gd name="T21" fmla="*/ 85 h 112"/>
                    <a:gd name="T22" fmla="*/ 35 w 46"/>
                    <a:gd name="T23" fmla="*/ 91 h 112"/>
                    <a:gd name="T24" fmla="*/ 39 w 46"/>
                    <a:gd name="T25" fmla="*/ 109 h 112"/>
                    <a:gd name="T26" fmla="*/ 43 w 46"/>
                    <a:gd name="T27" fmla="*/ 112 h 112"/>
                    <a:gd name="T28" fmla="*/ 46 w 46"/>
                    <a:gd name="T29" fmla="*/ 109 h 112"/>
                    <a:gd name="T30" fmla="*/ 9 w 46"/>
                    <a:gd name="T31" fmla="*/ 8 h 112"/>
                    <a:gd name="T32" fmla="*/ 7 w 46"/>
                    <a:gd name="T33" fmla="*/ 2 h 112"/>
                    <a:gd name="T34" fmla="*/ 6 w 46"/>
                    <a:gd name="T35" fmla="*/ 0 h 112"/>
                    <a:gd name="T36" fmla="*/ 4 w 46"/>
                    <a:gd name="T37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6" h="112">
                      <a:moveTo>
                        <a:pt x="4" y="0"/>
                      </a:moveTo>
                      <a:cubicBezTo>
                        <a:pt x="2" y="0"/>
                        <a:pt x="0" y="1"/>
                        <a:pt x="1" y="4"/>
                      </a:cubicBezTo>
                      <a:cubicBezTo>
                        <a:pt x="1" y="5"/>
                        <a:pt x="2" y="7"/>
                        <a:pt x="2" y="9"/>
                      </a:cubicBezTo>
                      <a:cubicBezTo>
                        <a:pt x="3" y="11"/>
                        <a:pt x="4" y="14"/>
                        <a:pt x="5" y="17"/>
                      </a:cubicBezTo>
                      <a:cubicBezTo>
                        <a:pt x="9" y="27"/>
                        <a:pt x="14" y="37"/>
                        <a:pt x="18" y="47"/>
                      </a:cubicBezTo>
                      <a:cubicBezTo>
                        <a:pt x="19" y="46"/>
                        <a:pt x="19" y="46"/>
                        <a:pt x="20" y="46"/>
                      </a:cubicBezTo>
                      <a:cubicBezTo>
                        <a:pt x="22" y="46"/>
                        <a:pt x="25" y="49"/>
                        <a:pt x="23" y="51"/>
                      </a:cubicBezTo>
                      <a:cubicBezTo>
                        <a:pt x="22" y="52"/>
                        <a:pt x="22" y="53"/>
                        <a:pt x="21" y="54"/>
                      </a:cubicBezTo>
                      <a:cubicBezTo>
                        <a:pt x="25" y="63"/>
                        <a:pt x="29" y="72"/>
                        <a:pt x="32" y="81"/>
                      </a:cubicBezTo>
                      <a:cubicBezTo>
                        <a:pt x="33" y="81"/>
                        <a:pt x="33" y="81"/>
                        <a:pt x="34" y="81"/>
                      </a:cubicBezTo>
                      <a:cubicBezTo>
                        <a:pt x="36" y="81"/>
                        <a:pt x="38" y="82"/>
                        <a:pt x="37" y="85"/>
                      </a:cubicBezTo>
                      <a:cubicBezTo>
                        <a:pt x="37" y="87"/>
                        <a:pt x="36" y="89"/>
                        <a:pt x="35" y="91"/>
                      </a:cubicBezTo>
                      <a:cubicBezTo>
                        <a:pt x="37" y="97"/>
                        <a:pt x="38" y="103"/>
                        <a:pt x="39" y="109"/>
                      </a:cubicBezTo>
                      <a:cubicBezTo>
                        <a:pt x="39" y="111"/>
                        <a:pt x="41" y="112"/>
                        <a:pt x="43" y="112"/>
                      </a:cubicBezTo>
                      <a:cubicBezTo>
                        <a:pt x="44" y="112"/>
                        <a:pt x="46" y="111"/>
                        <a:pt x="46" y="109"/>
                      </a:cubicBezTo>
                      <a:cubicBezTo>
                        <a:pt x="41" y="73"/>
                        <a:pt x="20" y="41"/>
                        <a:pt x="9" y="8"/>
                      </a:cubicBezTo>
                      <a:cubicBezTo>
                        <a:pt x="8" y="6"/>
                        <a:pt x="8" y="4"/>
                        <a:pt x="7" y="2"/>
                      </a:cubicBezTo>
                      <a:cubicBezTo>
                        <a:pt x="7" y="1"/>
                        <a:pt x="6" y="1"/>
                        <a:pt x="6" y="0"/>
                      </a:cubicBezTo>
                      <a:cubicBezTo>
                        <a:pt x="5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5" name="Freeform 13"/>
                <p:cNvSpPr>
                  <a:spLocks/>
                </p:cNvSpPr>
                <p:nvPr/>
              </p:nvSpPr>
              <p:spPr bwMode="auto">
                <a:xfrm>
                  <a:off x="4602" y="2095"/>
                  <a:ext cx="99" cy="216"/>
                </a:xfrm>
                <a:custGeom>
                  <a:avLst/>
                  <a:gdLst>
                    <a:gd name="T0" fmla="*/ 76 w 80"/>
                    <a:gd name="T1" fmla="*/ 0 h 175"/>
                    <a:gd name="T2" fmla="*/ 73 w 80"/>
                    <a:gd name="T3" fmla="*/ 2 h 175"/>
                    <a:gd name="T4" fmla="*/ 73 w 80"/>
                    <a:gd name="T5" fmla="*/ 2 h 175"/>
                    <a:gd name="T6" fmla="*/ 70 w 80"/>
                    <a:gd name="T7" fmla="*/ 8 h 175"/>
                    <a:gd name="T8" fmla="*/ 6 w 80"/>
                    <a:gd name="T9" fmla="*/ 163 h 175"/>
                    <a:gd name="T10" fmla="*/ 3 w 80"/>
                    <a:gd name="T11" fmla="*/ 168 h 175"/>
                    <a:gd name="T12" fmla="*/ 2 w 80"/>
                    <a:gd name="T13" fmla="*/ 170 h 175"/>
                    <a:gd name="T14" fmla="*/ 5 w 80"/>
                    <a:gd name="T15" fmla="*/ 175 h 175"/>
                    <a:gd name="T16" fmla="*/ 7 w 80"/>
                    <a:gd name="T17" fmla="*/ 173 h 175"/>
                    <a:gd name="T18" fmla="*/ 8 w 80"/>
                    <a:gd name="T19" fmla="*/ 172 h 175"/>
                    <a:gd name="T20" fmla="*/ 12 w 80"/>
                    <a:gd name="T21" fmla="*/ 166 h 175"/>
                    <a:gd name="T22" fmla="*/ 77 w 80"/>
                    <a:gd name="T23" fmla="*/ 9 h 175"/>
                    <a:gd name="T24" fmla="*/ 79 w 80"/>
                    <a:gd name="T25" fmla="*/ 5 h 175"/>
                    <a:gd name="T26" fmla="*/ 79 w 80"/>
                    <a:gd name="T27" fmla="*/ 3 h 175"/>
                    <a:gd name="T28" fmla="*/ 76 w 80"/>
                    <a:gd name="T29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0" h="175">
                      <a:moveTo>
                        <a:pt x="76" y="0"/>
                      </a:moveTo>
                      <a:cubicBezTo>
                        <a:pt x="75" y="0"/>
                        <a:pt x="74" y="1"/>
                        <a:pt x="73" y="2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2" y="4"/>
                        <a:pt x="71" y="6"/>
                        <a:pt x="70" y="8"/>
                      </a:cubicBezTo>
                      <a:cubicBezTo>
                        <a:pt x="42" y="57"/>
                        <a:pt x="35" y="114"/>
                        <a:pt x="6" y="163"/>
                      </a:cubicBezTo>
                      <a:cubicBezTo>
                        <a:pt x="5" y="164"/>
                        <a:pt x="4" y="166"/>
                        <a:pt x="3" y="168"/>
                      </a:cubicBezTo>
                      <a:cubicBezTo>
                        <a:pt x="3" y="168"/>
                        <a:pt x="2" y="169"/>
                        <a:pt x="2" y="170"/>
                      </a:cubicBezTo>
                      <a:cubicBezTo>
                        <a:pt x="0" y="172"/>
                        <a:pt x="2" y="175"/>
                        <a:pt x="5" y="175"/>
                      </a:cubicBezTo>
                      <a:cubicBezTo>
                        <a:pt x="6" y="175"/>
                        <a:pt x="7" y="174"/>
                        <a:pt x="7" y="173"/>
                      </a:cubicBezTo>
                      <a:cubicBezTo>
                        <a:pt x="8" y="173"/>
                        <a:pt x="8" y="172"/>
                        <a:pt x="8" y="172"/>
                      </a:cubicBezTo>
                      <a:cubicBezTo>
                        <a:pt x="10" y="170"/>
                        <a:pt x="11" y="168"/>
                        <a:pt x="12" y="166"/>
                      </a:cubicBezTo>
                      <a:cubicBezTo>
                        <a:pt x="41" y="117"/>
                        <a:pt x="48" y="58"/>
                        <a:pt x="77" y="9"/>
                      </a:cubicBezTo>
                      <a:cubicBezTo>
                        <a:pt x="77" y="8"/>
                        <a:pt x="78" y="6"/>
                        <a:pt x="79" y="5"/>
                      </a:cubicBezTo>
                      <a:cubicBezTo>
                        <a:pt x="80" y="4"/>
                        <a:pt x="80" y="3"/>
                        <a:pt x="79" y="3"/>
                      </a:cubicBezTo>
                      <a:cubicBezTo>
                        <a:pt x="79" y="1"/>
                        <a:pt x="77" y="0"/>
                        <a:pt x="7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6" name="Freeform 14"/>
                <p:cNvSpPr>
                  <a:spLocks/>
                </p:cNvSpPr>
                <p:nvPr/>
              </p:nvSpPr>
              <p:spPr bwMode="auto">
                <a:xfrm>
                  <a:off x="4587" y="2098"/>
                  <a:ext cx="90" cy="201"/>
                </a:xfrm>
                <a:custGeom>
                  <a:avLst/>
                  <a:gdLst>
                    <a:gd name="T0" fmla="*/ 69 w 73"/>
                    <a:gd name="T1" fmla="*/ 0 h 163"/>
                    <a:gd name="T2" fmla="*/ 67 w 73"/>
                    <a:gd name="T3" fmla="*/ 0 h 163"/>
                    <a:gd name="T4" fmla="*/ 66 w 73"/>
                    <a:gd name="T5" fmla="*/ 1 h 163"/>
                    <a:gd name="T6" fmla="*/ 63 w 73"/>
                    <a:gd name="T7" fmla="*/ 8 h 163"/>
                    <a:gd name="T8" fmla="*/ 28 w 73"/>
                    <a:gd name="T9" fmla="*/ 85 h 163"/>
                    <a:gd name="T10" fmla="*/ 7 w 73"/>
                    <a:gd name="T11" fmla="*/ 150 h 163"/>
                    <a:gd name="T12" fmla="*/ 3 w 73"/>
                    <a:gd name="T13" fmla="*/ 156 h 163"/>
                    <a:gd name="T14" fmla="*/ 2 w 73"/>
                    <a:gd name="T15" fmla="*/ 157 h 163"/>
                    <a:gd name="T16" fmla="*/ 4 w 73"/>
                    <a:gd name="T17" fmla="*/ 163 h 163"/>
                    <a:gd name="T18" fmla="*/ 7 w 73"/>
                    <a:gd name="T19" fmla="*/ 162 h 163"/>
                    <a:gd name="T20" fmla="*/ 8 w 73"/>
                    <a:gd name="T21" fmla="*/ 160 h 163"/>
                    <a:gd name="T22" fmla="*/ 12 w 73"/>
                    <a:gd name="T23" fmla="*/ 155 h 163"/>
                    <a:gd name="T24" fmla="*/ 26 w 73"/>
                    <a:gd name="T25" fmla="*/ 112 h 163"/>
                    <a:gd name="T26" fmla="*/ 71 w 73"/>
                    <a:gd name="T27" fmla="*/ 7 h 163"/>
                    <a:gd name="T28" fmla="*/ 72 w 73"/>
                    <a:gd name="T29" fmla="*/ 5 h 163"/>
                    <a:gd name="T30" fmla="*/ 70 w 73"/>
                    <a:gd name="T31" fmla="*/ 0 h 163"/>
                    <a:gd name="T32" fmla="*/ 69 w 73"/>
                    <a:gd name="T33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163">
                      <a:moveTo>
                        <a:pt x="69" y="0"/>
                      </a:moveTo>
                      <a:cubicBezTo>
                        <a:pt x="68" y="0"/>
                        <a:pt x="67" y="0"/>
                        <a:pt x="67" y="0"/>
                      </a:cubicBezTo>
                      <a:cubicBezTo>
                        <a:pt x="66" y="1"/>
                        <a:pt x="66" y="1"/>
                        <a:pt x="66" y="1"/>
                      </a:cubicBezTo>
                      <a:cubicBezTo>
                        <a:pt x="65" y="4"/>
                        <a:pt x="64" y="6"/>
                        <a:pt x="63" y="8"/>
                      </a:cubicBezTo>
                      <a:cubicBezTo>
                        <a:pt x="50" y="33"/>
                        <a:pt x="38" y="59"/>
                        <a:pt x="28" y="85"/>
                      </a:cubicBezTo>
                      <a:cubicBezTo>
                        <a:pt x="20" y="104"/>
                        <a:pt x="18" y="132"/>
                        <a:pt x="7" y="150"/>
                      </a:cubicBezTo>
                      <a:cubicBezTo>
                        <a:pt x="6" y="152"/>
                        <a:pt x="5" y="154"/>
                        <a:pt x="3" y="156"/>
                      </a:cubicBezTo>
                      <a:cubicBezTo>
                        <a:pt x="3" y="156"/>
                        <a:pt x="2" y="157"/>
                        <a:pt x="2" y="157"/>
                      </a:cubicBezTo>
                      <a:cubicBezTo>
                        <a:pt x="0" y="160"/>
                        <a:pt x="2" y="163"/>
                        <a:pt x="4" y="163"/>
                      </a:cubicBezTo>
                      <a:cubicBezTo>
                        <a:pt x="5" y="163"/>
                        <a:pt x="6" y="163"/>
                        <a:pt x="7" y="162"/>
                      </a:cubicBezTo>
                      <a:cubicBezTo>
                        <a:pt x="7" y="161"/>
                        <a:pt x="8" y="161"/>
                        <a:pt x="8" y="160"/>
                      </a:cubicBezTo>
                      <a:cubicBezTo>
                        <a:pt x="9" y="159"/>
                        <a:pt x="11" y="157"/>
                        <a:pt x="12" y="155"/>
                      </a:cubicBezTo>
                      <a:cubicBezTo>
                        <a:pt x="19" y="142"/>
                        <a:pt x="22" y="126"/>
                        <a:pt x="26" y="112"/>
                      </a:cubicBezTo>
                      <a:cubicBezTo>
                        <a:pt x="37" y="75"/>
                        <a:pt x="54" y="41"/>
                        <a:pt x="71" y="7"/>
                      </a:cubicBezTo>
                      <a:cubicBezTo>
                        <a:pt x="71" y="6"/>
                        <a:pt x="71" y="5"/>
                        <a:pt x="72" y="5"/>
                      </a:cubicBezTo>
                      <a:cubicBezTo>
                        <a:pt x="73" y="3"/>
                        <a:pt x="72" y="1"/>
                        <a:pt x="70" y="0"/>
                      </a:cubicBezTo>
                      <a:cubicBezTo>
                        <a:pt x="69" y="0"/>
                        <a:pt x="69" y="0"/>
                        <a:pt x="6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7" name="Freeform 15"/>
                <p:cNvSpPr>
                  <a:spLocks/>
                </p:cNvSpPr>
                <p:nvPr/>
              </p:nvSpPr>
              <p:spPr bwMode="auto">
                <a:xfrm>
                  <a:off x="4576" y="2105"/>
                  <a:ext cx="71" cy="173"/>
                </a:xfrm>
                <a:custGeom>
                  <a:avLst/>
                  <a:gdLst>
                    <a:gd name="T0" fmla="*/ 54 w 58"/>
                    <a:gd name="T1" fmla="*/ 0 h 140"/>
                    <a:gd name="T2" fmla="*/ 52 w 58"/>
                    <a:gd name="T3" fmla="*/ 2 h 140"/>
                    <a:gd name="T4" fmla="*/ 52 w 58"/>
                    <a:gd name="T5" fmla="*/ 2 h 140"/>
                    <a:gd name="T6" fmla="*/ 47 w 58"/>
                    <a:gd name="T7" fmla="*/ 12 h 140"/>
                    <a:gd name="T8" fmla="*/ 4 w 58"/>
                    <a:gd name="T9" fmla="*/ 126 h 140"/>
                    <a:gd name="T10" fmla="*/ 1 w 58"/>
                    <a:gd name="T11" fmla="*/ 134 h 140"/>
                    <a:gd name="T12" fmla="*/ 0 w 58"/>
                    <a:gd name="T13" fmla="*/ 136 h 140"/>
                    <a:gd name="T14" fmla="*/ 4 w 58"/>
                    <a:gd name="T15" fmla="*/ 140 h 140"/>
                    <a:gd name="T16" fmla="*/ 5 w 58"/>
                    <a:gd name="T17" fmla="*/ 140 h 140"/>
                    <a:gd name="T18" fmla="*/ 7 w 58"/>
                    <a:gd name="T19" fmla="*/ 138 h 140"/>
                    <a:gd name="T20" fmla="*/ 8 w 58"/>
                    <a:gd name="T21" fmla="*/ 134 h 140"/>
                    <a:gd name="T22" fmla="*/ 57 w 58"/>
                    <a:gd name="T23" fmla="*/ 7 h 140"/>
                    <a:gd name="T24" fmla="*/ 57 w 58"/>
                    <a:gd name="T25" fmla="*/ 6 h 140"/>
                    <a:gd name="T26" fmla="*/ 55 w 58"/>
                    <a:gd name="T27" fmla="*/ 1 h 140"/>
                    <a:gd name="T28" fmla="*/ 54 w 58"/>
                    <a:gd name="T29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140">
                      <a:moveTo>
                        <a:pt x="54" y="0"/>
                      </a:moveTo>
                      <a:cubicBezTo>
                        <a:pt x="53" y="0"/>
                        <a:pt x="52" y="1"/>
                        <a:pt x="52" y="2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0" y="5"/>
                        <a:pt x="49" y="9"/>
                        <a:pt x="47" y="12"/>
                      </a:cubicBezTo>
                      <a:cubicBezTo>
                        <a:pt x="31" y="49"/>
                        <a:pt x="16" y="87"/>
                        <a:pt x="4" y="126"/>
                      </a:cubicBezTo>
                      <a:cubicBezTo>
                        <a:pt x="3" y="128"/>
                        <a:pt x="2" y="131"/>
                        <a:pt x="1" y="134"/>
                      </a:cubicBezTo>
                      <a:cubicBezTo>
                        <a:pt x="1" y="135"/>
                        <a:pt x="1" y="136"/>
                        <a:pt x="0" y="136"/>
                      </a:cubicBezTo>
                      <a:cubicBezTo>
                        <a:pt x="0" y="139"/>
                        <a:pt x="2" y="140"/>
                        <a:pt x="4" y="140"/>
                      </a:cubicBezTo>
                      <a:cubicBezTo>
                        <a:pt x="4" y="140"/>
                        <a:pt x="4" y="140"/>
                        <a:pt x="5" y="140"/>
                      </a:cubicBezTo>
                      <a:cubicBezTo>
                        <a:pt x="6" y="140"/>
                        <a:pt x="6" y="139"/>
                        <a:pt x="7" y="138"/>
                      </a:cubicBezTo>
                      <a:cubicBezTo>
                        <a:pt x="7" y="137"/>
                        <a:pt x="8" y="135"/>
                        <a:pt x="8" y="134"/>
                      </a:cubicBezTo>
                      <a:cubicBezTo>
                        <a:pt x="21" y="90"/>
                        <a:pt x="38" y="49"/>
                        <a:pt x="57" y="7"/>
                      </a:cubicBezTo>
                      <a:cubicBezTo>
                        <a:pt x="57" y="7"/>
                        <a:pt x="57" y="6"/>
                        <a:pt x="57" y="6"/>
                      </a:cubicBezTo>
                      <a:cubicBezTo>
                        <a:pt x="58" y="3"/>
                        <a:pt x="57" y="1"/>
                        <a:pt x="55" y="1"/>
                      </a:cubicBezTo>
                      <a:cubicBezTo>
                        <a:pt x="54" y="1"/>
                        <a:pt x="54" y="0"/>
                        <a:pt x="5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8" name="Freeform 16"/>
                <p:cNvSpPr>
                  <a:spLocks/>
                </p:cNvSpPr>
                <p:nvPr/>
              </p:nvSpPr>
              <p:spPr bwMode="auto">
                <a:xfrm>
                  <a:off x="4556" y="2120"/>
                  <a:ext cx="73" cy="142"/>
                </a:xfrm>
                <a:custGeom>
                  <a:avLst/>
                  <a:gdLst>
                    <a:gd name="T0" fmla="*/ 55 w 59"/>
                    <a:gd name="T1" fmla="*/ 0 h 115"/>
                    <a:gd name="T2" fmla="*/ 53 w 59"/>
                    <a:gd name="T3" fmla="*/ 1 h 115"/>
                    <a:gd name="T4" fmla="*/ 44 w 59"/>
                    <a:gd name="T5" fmla="*/ 14 h 115"/>
                    <a:gd name="T6" fmla="*/ 13 w 59"/>
                    <a:gd name="T7" fmla="*/ 83 h 115"/>
                    <a:gd name="T8" fmla="*/ 8 w 59"/>
                    <a:gd name="T9" fmla="*/ 95 h 115"/>
                    <a:gd name="T10" fmla="*/ 2 w 59"/>
                    <a:gd name="T11" fmla="*/ 110 h 115"/>
                    <a:gd name="T12" fmla="*/ 5 w 59"/>
                    <a:gd name="T13" fmla="*/ 115 h 115"/>
                    <a:gd name="T14" fmla="*/ 7 w 59"/>
                    <a:gd name="T15" fmla="*/ 113 h 115"/>
                    <a:gd name="T16" fmla="*/ 11 w 59"/>
                    <a:gd name="T17" fmla="*/ 106 h 115"/>
                    <a:gd name="T18" fmla="*/ 15 w 59"/>
                    <a:gd name="T19" fmla="*/ 97 h 115"/>
                    <a:gd name="T20" fmla="*/ 58 w 59"/>
                    <a:gd name="T21" fmla="*/ 5 h 115"/>
                    <a:gd name="T22" fmla="*/ 59 w 59"/>
                    <a:gd name="T23" fmla="*/ 3 h 115"/>
                    <a:gd name="T24" fmla="*/ 55 w 59"/>
                    <a:gd name="T25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" h="115">
                      <a:moveTo>
                        <a:pt x="55" y="0"/>
                      </a:moveTo>
                      <a:cubicBezTo>
                        <a:pt x="54" y="0"/>
                        <a:pt x="53" y="0"/>
                        <a:pt x="53" y="1"/>
                      </a:cubicBezTo>
                      <a:cubicBezTo>
                        <a:pt x="50" y="6"/>
                        <a:pt x="47" y="10"/>
                        <a:pt x="44" y="14"/>
                      </a:cubicBezTo>
                      <a:cubicBezTo>
                        <a:pt x="32" y="36"/>
                        <a:pt x="23" y="60"/>
                        <a:pt x="13" y="83"/>
                      </a:cubicBezTo>
                      <a:cubicBezTo>
                        <a:pt x="12" y="87"/>
                        <a:pt x="10" y="91"/>
                        <a:pt x="8" y="95"/>
                      </a:cubicBezTo>
                      <a:cubicBezTo>
                        <a:pt x="6" y="100"/>
                        <a:pt x="4" y="105"/>
                        <a:pt x="2" y="110"/>
                      </a:cubicBezTo>
                      <a:cubicBezTo>
                        <a:pt x="0" y="112"/>
                        <a:pt x="3" y="115"/>
                        <a:pt x="5" y="115"/>
                      </a:cubicBezTo>
                      <a:cubicBezTo>
                        <a:pt x="6" y="115"/>
                        <a:pt x="7" y="114"/>
                        <a:pt x="7" y="113"/>
                      </a:cubicBezTo>
                      <a:cubicBezTo>
                        <a:pt x="8" y="111"/>
                        <a:pt x="10" y="109"/>
                        <a:pt x="11" y="106"/>
                      </a:cubicBezTo>
                      <a:cubicBezTo>
                        <a:pt x="12" y="103"/>
                        <a:pt x="13" y="100"/>
                        <a:pt x="15" y="97"/>
                      </a:cubicBezTo>
                      <a:cubicBezTo>
                        <a:pt x="28" y="66"/>
                        <a:pt x="39" y="33"/>
                        <a:pt x="58" y="5"/>
                      </a:cubicBezTo>
                      <a:cubicBezTo>
                        <a:pt x="59" y="4"/>
                        <a:pt x="59" y="3"/>
                        <a:pt x="59" y="3"/>
                      </a:cubicBezTo>
                      <a:cubicBezTo>
                        <a:pt x="59" y="1"/>
                        <a:pt x="57" y="0"/>
                        <a:pt x="5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9" name="Freeform 17"/>
                <p:cNvSpPr>
                  <a:spLocks/>
                </p:cNvSpPr>
                <p:nvPr/>
              </p:nvSpPr>
              <p:spPr bwMode="auto">
                <a:xfrm>
                  <a:off x="4635" y="2230"/>
                  <a:ext cx="40" cy="91"/>
                </a:xfrm>
                <a:custGeom>
                  <a:avLst/>
                  <a:gdLst>
                    <a:gd name="T0" fmla="*/ 28 w 32"/>
                    <a:gd name="T1" fmla="*/ 0 h 74"/>
                    <a:gd name="T2" fmla="*/ 25 w 32"/>
                    <a:gd name="T3" fmla="*/ 2 h 74"/>
                    <a:gd name="T4" fmla="*/ 2 w 32"/>
                    <a:gd name="T5" fmla="*/ 66 h 74"/>
                    <a:gd name="T6" fmla="*/ 1 w 32"/>
                    <a:gd name="T7" fmla="*/ 70 h 74"/>
                    <a:gd name="T8" fmla="*/ 1 w 32"/>
                    <a:gd name="T9" fmla="*/ 72 h 74"/>
                    <a:gd name="T10" fmla="*/ 4 w 32"/>
                    <a:gd name="T11" fmla="*/ 74 h 74"/>
                    <a:gd name="T12" fmla="*/ 4 w 32"/>
                    <a:gd name="T13" fmla="*/ 74 h 74"/>
                    <a:gd name="T14" fmla="*/ 7 w 32"/>
                    <a:gd name="T15" fmla="*/ 71 h 74"/>
                    <a:gd name="T16" fmla="*/ 8 w 32"/>
                    <a:gd name="T17" fmla="*/ 68 h 74"/>
                    <a:gd name="T18" fmla="*/ 32 w 32"/>
                    <a:gd name="T19" fmla="*/ 4 h 74"/>
                    <a:gd name="T20" fmla="*/ 28 w 32"/>
                    <a:gd name="T21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" h="74">
                      <a:moveTo>
                        <a:pt x="28" y="0"/>
                      </a:moveTo>
                      <a:cubicBezTo>
                        <a:pt x="27" y="0"/>
                        <a:pt x="26" y="1"/>
                        <a:pt x="25" y="2"/>
                      </a:cubicBezTo>
                      <a:cubicBezTo>
                        <a:pt x="19" y="24"/>
                        <a:pt x="10" y="45"/>
                        <a:pt x="2" y="66"/>
                      </a:cubicBezTo>
                      <a:cubicBezTo>
                        <a:pt x="2" y="67"/>
                        <a:pt x="1" y="68"/>
                        <a:pt x="1" y="70"/>
                      </a:cubicBezTo>
                      <a:cubicBezTo>
                        <a:pt x="0" y="71"/>
                        <a:pt x="0" y="72"/>
                        <a:pt x="1" y="72"/>
                      </a:cubicBezTo>
                      <a:cubicBezTo>
                        <a:pt x="1" y="73"/>
                        <a:pt x="3" y="74"/>
                        <a:pt x="4" y="74"/>
                      </a:cubicBezTo>
                      <a:cubicBezTo>
                        <a:pt x="4" y="74"/>
                        <a:pt x="4" y="74"/>
                        <a:pt x="4" y="74"/>
                      </a:cubicBezTo>
                      <a:cubicBezTo>
                        <a:pt x="5" y="73"/>
                        <a:pt x="6" y="73"/>
                        <a:pt x="7" y="71"/>
                      </a:cubicBezTo>
                      <a:cubicBezTo>
                        <a:pt x="7" y="70"/>
                        <a:pt x="8" y="69"/>
                        <a:pt x="8" y="68"/>
                      </a:cubicBezTo>
                      <a:cubicBezTo>
                        <a:pt x="16" y="47"/>
                        <a:pt x="25" y="26"/>
                        <a:pt x="32" y="4"/>
                      </a:cubicBezTo>
                      <a:cubicBezTo>
                        <a:pt x="32" y="2"/>
                        <a:pt x="30" y="0"/>
                        <a:pt x="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0" name="Freeform 18"/>
                <p:cNvSpPr>
                  <a:spLocks/>
                </p:cNvSpPr>
                <p:nvPr/>
              </p:nvSpPr>
              <p:spPr bwMode="auto">
                <a:xfrm>
                  <a:off x="4650" y="2253"/>
                  <a:ext cx="43" cy="78"/>
                </a:xfrm>
                <a:custGeom>
                  <a:avLst/>
                  <a:gdLst>
                    <a:gd name="T0" fmla="*/ 30 w 35"/>
                    <a:gd name="T1" fmla="*/ 0 h 63"/>
                    <a:gd name="T2" fmla="*/ 28 w 35"/>
                    <a:gd name="T3" fmla="*/ 1 h 63"/>
                    <a:gd name="T4" fmla="*/ 27 w 35"/>
                    <a:gd name="T5" fmla="*/ 2 h 63"/>
                    <a:gd name="T6" fmla="*/ 5 w 35"/>
                    <a:gd name="T7" fmla="*/ 48 h 63"/>
                    <a:gd name="T8" fmla="*/ 3 w 35"/>
                    <a:gd name="T9" fmla="*/ 51 h 63"/>
                    <a:gd name="T10" fmla="*/ 1 w 35"/>
                    <a:gd name="T11" fmla="*/ 57 h 63"/>
                    <a:gd name="T12" fmla="*/ 5 w 35"/>
                    <a:gd name="T13" fmla="*/ 63 h 63"/>
                    <a:gd name="T14" fmla="*/ 8 w 35"/>
                    <a:gd name="T15" fmla="*/ 63 h 63"/>
                    <a:gd name="T16" fmla="*/ 10 w 35"/>
                    <a:gd name="T17" fmla="*/ 60 h 63"/>
                    <a:gd name="T18" fmla="*/ 8 w 35"/>
                    <a:gd name="T19" fmla="*/ 57 h 63"/>
                    <a:gd name="T20" fmla="*/ 8 w 35"/>
                    <a:gd name="T21" fmla="*/ 55 h 63"/>
                    <a:gd name="T22" fmla="*/ 9 w 35"/>
                    <a:gd name="T23" fmla="*/ 53 h 63"/>
                    <a:gd name="T24" fmla="*/ 11 w 35"/>
                    <a:gd name="T25" fmla="*/ 49 h 63"/>
                    <a:gd name="T26" fmla="*/ 17 w 35"/>
                    <a:gd name="T27" fmla="*/ 39 h 63"/>
                    <a:gd name="T28" fmla="*/ 31 w 35"/>
                    <a:gd name="T29" fmla="*/ 8 h 63"/>
                    <a:gd name="T30" fmla="*/ 33 w 35"/>
                    <a:gd name="T31" fmla="*/ 5 h 63"/>
                    <a:gd name="T32" fmla="*/ 30 w 35"/>
                    <a:gd name="T3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5" h="63">
                      <a:moveTo>
                        <a:pt x="30" y="0"/>
                      </a:moveTo>
                      <a:cubicBezTo>
                        <a:pt x="29" y="0"/>
                        <a:pt x="29" y="0"/>
                        <a:pt x="28" y="1"/>
                      </a:cubicBezTo>
                      <a:cubicBezTo>
                        <a:pt x="28" y="1"/>
                        <a:pt x="28" y="1"/>
                        <a:pt x="27" y="2"/>
                      </a:cubicBezTo>
                      <a:cubicBezTo>
                        <a:pt x="18" y="16"/>
                        <a:pt x="13" y="33"/>
                        <a:pt x="5" y="48"/>
                      </a:cubicBezTo>
                      <a:cubicBezTo>
                        <a:pt x="4" y="49"/>
                        <a:pt x="3" y="50"/>
                        <a:pt x="3" y="51"/>
                      </a:cubicBezTo>
                      <a:cubicBezTo>
                        <a:pt x="2" y="53"/>
                        <a:pt x="1" y="55"/>
                        <a:pt x="1" y="57"/>
                      </a:cubicBezTo>
                      <a:cubicBezTo>
                        <a:pt x="0" y="61"/>
                        <a:pt x="1" y="63"/>
                        <a:pt x="5" y="63"/>
                      </a:cubicBezTo>
                      <a:cubicBezTo>
                        <a:pt x="6" y="63"/>
                        <a:pt x="7" y="63"/>
                        <a:pt x="8" y="63"/>
                      </a:cubicBezTo>
                      <a:cubicBezTo>
                        <a:pt x="10" y="63"/>
                        <a:pt x="10" y="61"/>
                        <a:pt x="10" y="60"/>
                      </a:cubicBezTo>
                      <a:cubicBezTo>
                        <a:pt x="10" y="58"/>
                        <a:pt x="9" y="57"/>
                        <a:pt x="8" y="57"/>
                      </a:cubicBezTo>
                      <a:cubicBezTo>
                        <a:pt x="8" y="56"/>
                        <a:pt x="8" y="56"/>
                        <a:pt x="8" y="55"/>
                      </a:cubicBezTo>
                      <a:cubicBezTo>
                        <a:pt x="8" y="54"/>
                        <a:pt x="9" y="54"/>
                        <a:pt x="9" y="53"/>
                      </a:cubicBezTo>
                      <a:cubicBezTo>
                        <a:pt x="10" y="52"/>
                        <a:pt x="11" y="50"/>
                        <a:pt x="11" y="49"/>
                      </a:cubicBezTo>
                      <a:cubicBezTo>
                        <a:pt x="13" y="46"/>
                        <a:pt x="15" y="43"/>
                        <a:pt x="17" y="39"/>
                      </a:cubicBezTo>
                      <a:cubicBezTo>
                        <a:pt x="21" y="29"/>
                        <a:pt x="25" y="18"/>
                        <a:pt x="31" y="8"/>
                      </a:cubicBezTo>
                      <a:cubicBezTo>
                        <a:pt x="32" y="7"/>
                        <a:pt x="32" y="6"/>
                        <a:pt x="33" y="5"/>
                      </a:cubicBezTo>
                      <a:cubicBezTo>
                        <a:pt x="35" y="3"/>
                        <a:pt x="32" y="0"/>
                        <a:pt x="3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1" name="Freeform 19"/>
                <p:cNvSpPr>
                  <a:spLocks/>
                </p:cNvSpPr>
                <p:nvPr/>
              </p:nvSpPr>
              <p:spPr bwMode="auto">
                <a:xfrm>
                  <a:off x="4664" y="2283"/>
                  <a:ext cx="35" cy="52"/>
                </a:xfrm>
                <a:custGeom>
                  <a:avLst/>
                  <a:gdLst>
                    <a:gd name="T0" fmla="*/ 25 w 29"/>
                    <a:gd name="T1" fmla="*/ 0 h 42"/>
                    <a:gd name="T2" fmla="*/ 22 w 29"/>
                    <a:gd name="T3" fmla="*/ 1 h 42"/>
                    <a:gd name="T4" fmla="*/ 5 w 29"/>
                    <a:gd name="T5" fmla="*/ 30 h 42"/>
                    <a:gd name="T6" fmla="*/ 2 w 29"/>
                    <a:gd name="T7" fmla="*/ 36 h 42"/>
                    <a:gd name="T8" fmla="*/ 1 w 29"/>
                    <a:gd name="T9" fmla="*/ 37 h 42"/>
                    <a:gd name="T10" fmla="*/ 4 w 29"/>
                    <a:gd name="T11" fmla="*/ 42 h 42"/>
                    <a:gd name="T12" fmla="*/ 7 w 29"/>
                    <a:gd name="T13" fmla="*/ 40 h 42"/>
                    <a:gd name="T14" fmla="*/ 9 w 29"/>
                    <a:gd name="T15" fmla="*/ 37 h 42"/>
                    <a:gd name="T16" fmla="*/ 12 w 29"/>
                    <a:gd name="T17" fmla="*/ 31 h 42"/>
                    <a:gd name="T18" fmla="*/ 28 w 29"/>
                    <a:gd name="T19" fmla="*/ 4 h 42"/>
                    <a:gd name="T20" fmla="*/ 25 w 29"/>
                    <a:gd name="T2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" h="42">
                      <a:moveTo>
                        <a:pt x="25" y="0"/>
                      </a:moveTo>
                      <a:cubicBezTo>
                        <a:pt x="24" y="0"/>
                        <a:pt x="23" y="0"/>
                        <a:pt x="22" y="1"/>
                      </a:cubicBezTo>
                      <a:cubicBezTo>
                        <a:pt x="16" y="11"/>
                        <a:pt x="10" y="20"/>
                        <a:pt x="5" y="30"/>
                      </a:cubicBezTo>
                      <a:cubicBezTo>
                        <a:pt x="4" y="32"/>
                        <a:pt x="3" y="34"/>
                        <a:pt x="2" y="36"/>
                      </a:cubicBezTo>
                      <a:cubicBezTo>
                        <a:pt x="2" y="36"/>
                        <a:pt x="1" y="37"/>
                        <a:pt x="1" y="37"/>
                      </a:cubicBezTo>
                      <a:cubicBezTo>
                        <a:pt x="0" y="39"/>
                        <a:pt x="2" y="42"/>
                        <a:pt x="4" y="42"/>
                      </a:cubicBezTo>
                      <a:cubicBezTo>
                        <a:pt x="5" y="42"/>
                        <a:pt x="6" y="41"/>
                        <a:pt x="7" y="40"/>
                      </a:cubicBezTo>
                      <a:cubicBezTo>
                        <a:pt x="7" y="39"/>
                        <a:pt x="8" y="38"/>
                        <a:pt x="9" y="37"/>
                      </a:cubicBezTo>
                      <a:cubicBezTo>
                        <a:pt x="10" y="35"/>
                        <a:pt x="11" y="33"/>
                        <a:pt x="12" y="31"/>
                      </a:cubicBezTo>
                      <a:cubicBezTo>
                        <a:pt x="17" y="22"/>
                        <a:pt x="22" y="13"/>
                        <a:pt x="28" y="4"/>
                      </a:cubicBezTo>
                      <a:cubicBezTo>
                        <a:pt x="29" y="2"/>
                        <a:pt x="27" y="0"/>
                        <a:pt x="2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2" name="Freeform 20"/>
                <p:cNvSpPr>
                  <a:spLocks/>
                </p:cNvSpPr>
                <p:nvPr/>
              </p:nvSpPr>
              <p:spPr bwMode="auto">
                <a:xfrm>
                  <a:off x="4689" y="2297"/>
                  <a:ext cx="20" cy="40"/>
                </a:xfrm>
                <a:custGeom>
                  <a:avLst/>
                  <a:gdLst>
                    <a:gd name="T0" fmla="*/ 12 w 16"/>
                    <a:gd name="T1" fmla="*/ 0 h 33"/>
                    <a:gd name="T2" fmla="*/ 10 w 16"/>
                    <a:gd name="T3" fmla="*/ 0 h 33"/>
                    <a:gd name="T4" fmla="*/ 9 w 16"/>
                    <a:gd name="T5" fmla="*/ 2 h 33"/>
                    <a:gd name="T6" fmla="*/ 3 w 16"/>
                    <a:gd name="T7" fmla="*/ 21 h 33"/>
                    <a:gd name="T8" fmla="*/ 1 w 16"/>
                    <a:gd name="T9" fmla="*/ 28 h 33"/>
                    <a:gd name="T10" fmla="*/ 1 w 16"/>
                    <a:gd name="T11" fmla="*/ 29 h 33"/>
                    <a:gd name="T12" fmla="*/ 4 w 16"/>
                    <a:gd name="T13" fmla="*/ 33 h 33"/>
                    <a:gd name="T14" fmla="*/ 7 w 16"/>
                    <a:gd name="T15" fmla="*/ 31 h 33"/>
                    <a:gd name="T16" fmla="*/ 8 w 16"/>
                    <a:gd name="T17" fmla="*/ 28 h 33"/>
                    <a:gd name="T18" fmla="*/ 10 w 16"/>
                    <a:gd name="T19" fmla="*/ 22 h 33"/>
                    <a:gd name="T20" fmla="*/ 13 w 16"/>
                    <a:gd name="T21" fmla="*/ 10 h 33"/>
                    <a:gd name="T22" fmla="*/ 15 w 16"/>
                    <a:gd name="T23" fmla="*/ 4 h 33"/>
                    <a:gd name="T24" fmla="*/ 12 w 16"/>
                    <a:gd name="T2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33">
                      <a:moveTo>
                        <a:pt x="12" y="0"/>
                      </a:move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9" y="1"/>
                        <a:pt x="9" y="2"/>
                      </a:cubicBezTo>
                      <a:cubicBezTo>
                        <a:pt x="7" y="8"/>
                        <a:pt x="5" y="15"/>
                        <a:pt x="3" y="21"/>
                      </a:cubicBezTo>
                      <a:cubicBezTo>
                        <a:pt x="2" y="24"/>
                        <a:pt x="2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0" y="32"/>
                        <a:pt x="2" y="33"/>
                        <a:pt x="4" y="33"/>
                      </a:cubicBezTo>
                      <a:cubicBezTo>
                        <a:pt x="5" y="33"/>
                        <a:pt x="6" y="33"/>
                        <a:pt x="7" y="31"/>
                      </a:cubicBezTo>
                      <a:cubicBezTo>
                        <a:pt x="7" y="30"/>
                        <a:pt x="8" y="29"/>
                        <a:pt x="8" y="28"/>
                      </a:cubicBezTo>
                      <a:cubicBezTo>
                        <a:pt x="9" y="26"/>
                        <a:pt x="9" y="24"/>
                        <a:pt x="10" y="22"/>
                      </a:cubicBezTo>
                      <a:cubicBezTo>
                        <a:pt x="11" y="18"/>
                        <a:pt x="12" y="14"/>
                        <a:pt x="13" y="10"/>
                      </a:cubicBezTo>
                      <a:cubicBezTo>
                        <a:pt x="14" y="8"/>
                        <a:pt x="15" y="6"/>
                        <a:pt x="15" y="4"/>
                      </a:cubicBezTo>
                      <a:cubicBezTo>
                        <a:pt x="16" y="1"/>
                        <a:pt x="14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3" name="Freeform 21"/>
                <p:cNvSpPr>
                  <a:spLocks/>
                </p:cNvSpPr>
                <p:nvPr/>
              </p:nvSpPr>
              <p:spPr bwMode="auto">
                <a:xfrm>
                  <a:off x="4687" y="2107"/>
                  <a:ext cx="48" cy="106"/>
                </a:xfrm>
                <a:custGeom>
                  <a:avLst/>
                  <a:gdLst>
                    <a:gd name="T0" fmla="*/ 36 w 39"/>
                    <a:gd name="T1" fmla="*/ 0 h 85"/>
                    <a:gd name="T2" fmla="*/ 33 w 39"/>
                    <a:gd name="T3" fmla="*/ 2 h 85"/>
                    <a:gd name="T4" fmla="*/ 0 w 39"/>
                    <a:gd name="T5" fmla="*/ 73 h 85"/>
                    <a:gd name="T6" fmla="*/ 1 w 39"/>
                    <a:gd name="T7" fmla="*/ 75 h 85"/>
                    <a:gd name="T8" fmla="*/ 3 w 39"/>
                    <a:gd name="T9" fmla="*/ 85 h 85"/>
                    <a:gd name="T10" fmla="*/ 3 w 39"/>
                    <a:gd name="T11" fmla="*/ 84 h 85"/>
                    <a:gd name="T12" fmla="*/ 37 w 39"/>
                    <a:gd name="T13" fmla="*/ 8 h 85"/>
                    <a:gd name="T14" fmla="*/ 36 w 39"/>
                    <a:gd name="T15" fmla="*/ 8 h 85"/>
                    <a:gd name="T16" fmla="*/ 38 w 39"/>
                    <a:gd name="T17" fmla="*/ 1 h 85"/>
                    <a:gd name="T18" fmla="*/ 38 w 39"/>
                    <a:gd name="T19" fmla="*/ 1 h 85"/>
                    <a:gd name="T20" fmla="*/ 39 w 39"/>
                    <a:gd name="T21" fmla="*/ 1 h 85"/>
                    <a:gd name="T22" fmla="*/ 36 w 39"/>
                    <a:gd name="T23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9" h="85">
                      <a:moveTo>
                        <a:pt x="36" y="0"/>
                      </a:moveTo>
                      <a:cubicBezTo>
                        <a:pt x="35" y="0"/>
                        <a:pt x="34" y="0"/>
                        <a:pt x="33" y="2"/>
                      </a:cubicBezTo>
                      <a:cubicBezTo>
                        <a:pt x="22" y="25"/>
                        <a:pt x="8" y="48"/>
                        <a:pt x="0" y="73"/>
                      </a:cubicBezTo>
                      <a:cubicBezTo>
                        <a:pt x="0" y="74"/>
                        <a:pt x="0" y="74"/>
                        <a:pt x="1" y="75"/>
                      </a:cubicBezTo>
                      <a:cubicBezTo>
                        <a:pt x="1" y="78"/>
                        <a:pt x="2" y="82"/>
                        <a:pt x="3" y="85"/>
                      </a:cubicBezTo>
                      <a:cubicBezTo>
                        <a:pt x="3" y="84"/>
                        <a:pt x="3" y="84"/>
                        <a:pt x="3" y="84"/>
                      </a:cubicBezTo>
                      <a:cubicBezTo>
                        <a:pt x="10" y="57"/>
                        <a:pt x="26" y="33"/>
                        <a:pt x="37" y="8"/>
                      </a:cubicBezTo>
                      <a:cubicBezTo>
                        <a:pt x="37" y="8"/>
                        <a:pt x="37" y="8"/>
                        <a:pt x="36" y="8"/>
                      </a:cubicBezTo>
                      <a:cubicBezTo>
                        <a:pt x="32" y="7"/>
                        <a:pt x="34" y="1"/>
                        <a:pt x="38" y="1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8" y="1"/>
                        <a:pt x="38" y="1"/>
                        <a:pt x="39" y="1"/>
                      </a:cubicBezTo>
                      <a:cubicBezTo>
                        <a:pt x="38" y="1"/>
                        <a:pt x="37" y="0"/>
                        <a:pt x="3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4" name="Freeform 22"/>
                <p:cNvSpPr>
                  <a:spLocks noEditPoints="1"/>
                </p:cNvSpPr>
                <p:nvPr/>
              </p:nvSpPr>
              <p:spPr bwMode="auto">
                <a:xfrm>
                  <a:off x="4680" y="2198"/>
                  <a:ext cx="61" cy="132"/>
                </a:xfrm>
                <a:custGeom>
                  <a:avLst/>
                  <a:gdLst>
                    <a:gd name="T0" fmla="*/ 49 w 50"/>
                    <a:gd name="T1" fmla="*/ 103 h 107"/>
                    <a:gd name="T2" fmla="*/ 44 w 50"/>
                    <a:gd name="T3" fmla="*/ 105 h 107"/>
                    <a:gd name="T4" fmla="*/ 43 w 50"/>
                    <a:gd name="T5" fmla="*/ 105 h 107"/>
                    <a:gd name="T6" fmla="*/ 46 w 50"/>
                    <a:gd name="T7" fmla="*/ 107 h 107"/>
                    <a:gd name="T8" fmla="*/ 49 w 50"/>
                    <a:gd name="T9" fmla="*/ 103 h 107"/>
                    <a:gd name="T10" fmla="*/ 4 w 50"/>
                    <a:gd name="T11" fmla="*/ 0 h 107"/>
                    <a:gd name="T12" fmla="*/ 0 w 50"/>
                    <a:gd name="T13" fmla="*/ 4 h 107"/>
                    <a:gd name="T14" fmla="*/ 41 w 50"/>
                    <a:gd name="T15" fmla="*/ 100 h 107"/>
                    <a:gd name="T16" fmla="*/ 42 w 50"/>
                    <a:gd name="T17" fmla="*/ 99 h 107"/>
                    <a:gd name="T18" fmla="*/ 46 w 50"/>
                    <a:gd name="T19" fmla="*/ 97 h 107"/>
                    <a:gd name="T20" fmla="*/ 9 w 50"/>
                    <a:gd name="T21" fmla="*/ 12 h 107"/>
                    <a:gd name="T22" fmla="*/ 7 w 50"/>
                    <a:gd name="T23" fmla="*/ 2 h 107"/>
                    <a:gd name="T24" fmla="*/ 6 w 50"/>
                    <a:gd name="T25" fmla="*/ 0 h 107"/>
                    <a:gd name="T26" fmla="*/ 4 w 50"/>
                    <a:gd name="T2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0" h="107">
                      <a:moveTo>
                        <a:pt x="49" y="103"/>
                      </a:moveTo>
                      <a:cubicBezTo>
                        <a:pt x="48" y="104"/>
                        <a:pt x="46" y="105"/>
                        <a:pt x="44" y="105"/>
                      </a:cubicBezTo>
                      <a:cubicBezTo>
                        <a:pt x="44" y="105"/>
                        <a:pt x="44" y="105"/>
                        <a:pt x="43" y="105"/>
                      </a:cubicBezTo>
                      <a:cubicBezTo>
                        <a:pt x="44" y="106"/>
                        <a:pt x="45" y="107"/>
                        <a:pt x="46" y="107"/>
                      </a:cubicBezTo>
                      <a:cubicBezTo>
                        <a:pt x="48" y="107"/>
                        <a:pt x="50" y="105"/>
                        <a:pt x="49" y="103"/>
                      </a:cubicBezTo>
                      <a:moveTo>
                        <a:pt x="4" y="0"/>
                      </a:move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8" y="38"/>
                        <a:pt x="23" y="70"/>
                        <a:pt x="41" y="100"/>
                      </a:cubicBezTo>
                      <a:cubicBezTo>
                        <a:pt x="41" y="100"/>
                        <a:pt x="42" y="99"/>
                        <a:pt x="42" y="99"/>
                      </a:cubicBezTo>
                      <a:cubicBezTo>
                        <a:pt x="44" y="98"/>
                        <a:pt x="45" y="98"/>
                        <a:pt x="46" y="97"/>
                      </a:cubicBezTo>
                      <a:cubicBezTo>
                        <a:pt x="31" y="70"/>
                        <a:pt x="17" y="42"/>
                        <a:pt x="9" y="12"/>
                      </a:cubicBezTo>
                      <a:cubicBezTo>
                        <a:pt x="8" y="9"/>
                        <a:pt x="7" y="5"/>
                        <a:pt x="7" y="2"/>
                      </a:cubicBezTo>
                      <a:cubicBezTo>
                        <a:pt x="6" y="1"/>
                        <a:pt x="6" y="1"/>
                        <a:pt x="6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5" name="Freeform 23"/>
                <p:cNvSpPr>
                  <a:spLocks/>
                </p:cNvSpPr>
                <p:nvPr/>
              </p:nvSpPr>
              <p:spPr bwMode="auto">
                <a:xfrm>
                  <a:off x="4727" y="2109"/>
                  <a:ext cx="79" cy="218"/>
                </a:xfrm>
                <a:custGeom>
                  <a:avLst/>
                  <a:gdLst>
                    <a:gd name="T0" fmla="*/ 6 w 64"/>
                    <a:gd name="T1" fmla="*/ 0 h 177"/>
                    <a:gd name="T2" fmla="*/ 4 w 64"/>
                    <a:gd name="T3" fmla="*/ 7 h 177"/>
                    <a:gd name="T4" fmla="*/ 5 w 64"/>
                    <a:gd name="T5" fmla="*/ 7 h 177"/>
                    <a:gd name="T6" fmla="*/ 57 w 64"/>
                    <a:gd name="T7" fmla="*/ 85 h 177"/>
                    <a:gd name="T8" fmla="*/ 8 w 64"/>
                    <a:gd name="T9" fmla="*/ 169 h 177"/>
                    <a:gd name="T10" fmla="*/ 4 w 64"/>
                    <a:gd name="T11" fmla="*/ 171 h 177"/>
                    <a:gd name="T12" fmla="*/ 3 w 64"/>
                    <a:gd name="T13" fmla="*/ 172 h 177"/>
                    <a:gd name="T14" fmla="*/ 5 w 64"/>
                    <a:gd name="T15" fmla="*/ 177 h 177"/>
                    <a:gd name="T16" fmla="*/ 5 w 64"/>
                    <a:gd name="T17" fmla="*/ 177 h 177"/>
                    <a:gd name="T18" fmla="*/ 6 w 64"/>
                    <a:gd name="T19" fmla="*/ 177 h 177"/>
                    <a:gd name="T20" fmla="*/ 11 w 64"/>
                    <a:gd name="T21" fmla="*/ 175 h 177"/>
                    <a:gd name="T22" fmla="*/ 64 w 64"/>
                    <a:gd name="T23" fmla="*/ 86 h 177"/>
                    <a:gd name="T24" fmla="*/ 62 w 64"/>
                    <a:gd name="T25" fmla="*/ 84 h 177"/>
                    <a:gd name="T26" fmla="*/ 62 w 64"/>
                    <a:gd name="T27" fmla="*/ 80 h 177"/>
                    <a:gd name="T28" fmla="*/ 64 w 64"/>
                    <a:gd name="T29" fmla="*/ 78 h 177"/>
                    <a:gd name="T30" fmla="*/ 7 w 64"/>
                    <a:gd name="T31" fmla="*/ 0 h 177"/>
                    <a:gd name="T32" fmla="*/ 6 w 64"/>
                    <a:gd name="T33" fmla="*/ 0 h 177"/>
                    <a:gd name="T34" fmla="*/ 6 w 64"/>
                    <a:gd name="T35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177">
                      <a:moveTo>
                        <a:pt x="6" y="0"/>
                      </a:moveTo>
                      <a:cubicBezTo>
                        <a:pt x="2" y="0"/>
                        <a:pt x="0" y="6"/>
                        <a:pt x="4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36" y="13"/>
                        <a:pt x="55" y="57"/>
                        <a:pt x="57" y="85"/>
                      </a:cubicBezTo>
                      <a:cubicBezTo>
                        <a:pt x="59" y="114"/>
                        <a:pt x="37" y="157"/>
                        <a:pt x="8" y="169"/>
                      </a:cubicBezTo>
                      <a:cubicBezTo>
                        <a:pt x="7" y="170"/>
                        <a:pt x="6" y="170"/>
                        <a:pt x="4" y="171"/>
                      </a:cubicBezTo>
                      <a:cubicBezTo>
                        <a:pt x="4" y="171"/>
                        <a:pt x="3" y="172"/>
                        <a:pt x="3" y="172"/>
                      </a:cubicBezTo>
                      <a:cubicBezTo>
                        <a:pt x="2" y="174"/>
                        <a:pt x="3" y="177"/>
                        <a:pt x="5" y="177"/>
                      </a:cubicBezTo>
                      <a:cubicBezTo>
                        <a:pt x="5" y="177"/>
                        <a:pt x="5" y="177"/>
                        <a:pt x="5" y="177"/>
                      </a:cubicBezTo>
                      <a:cubicBezTo>
                        <a:pt x="6" y="177"/>
                        <a:pt x="6" y="177"/>
                        <a:pt x="6" y="177"/>
                      </a:cubicBezTo>
                      <a:cubicBezTo>
                        <a:pt x="8" y="177"/>
                        <a:pt x="10" y="176"/>
                        <a:pt x="11" y="175"/>
                      </a:cubicBezTo>
                      <a:cubicBezTo>
                        <a:pt x="44" y="161"/>
                        <a:pt x="62" y="119"/>
                        <a:pt x="64" y="86"/>
                      </a:cubicBezTo>
                      <a:cubicBezTo>
                        <a:pt x="63" y="85"/>
                        <a:pt x="63" y="85"/>
                        <a:pt x="62" y="84"/>
                      </a:cubicBezTo>
                      <a:cubicBezTo>
                        <a:pt x="61" y="83"/>
                        <a:pt x="61" y="81"/>
                        <a:pt x="62" y="80"/>
                      </a:cubicBezTo>
                      <a:cubicBezTo>
                        <a:pt x="63" y="79"/>
                        <a:pt x="63" y="79"/>
                        <a:pt x="64" y="78"/>
                      </a:cubicBezTo>
                      <a:cubicBezTo>
                        <a:pt x="61" y="48"/>
                        <a:pt x="36" y="5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6" name="Freeform 24"/>
                <p:cNvSpPr>
                  <a:spLocks/>
                </p:cNvSpPr>
                <p:nvPr/>
              </p:nvSpPr>
              <p:spPr bwMode="auto">
                <a:xfrm>
                  <a:off x="4551" y="2068"/>
                  <a:ext cx="50" cy="67"/>
                </a:xfrm>
                <a:custGeom>
                  <a:avLst/>
                  <a:gdLst>
                    <a:gd name="T0" fmla="*/ 5 w 40"/>
                    <a:gd name="T1" fmla="*/ 0 h 54"/>
                    <a:gd name="T2" fmla="*/ 2 w 40"/>
                    <a:gd name="T3" fmla="*/ 6 h 54"/>
                    <a:gd name="T4" fmla="*/ 25 w 40"/>
                    <a:gd name="T5" fmla="*/ 43 h 54"/>
                    <a:gd name="T6" fmla="*/ 19 w 40"/>
                    <a:gd name="T7" fmla="*/ 42 h 54"/>
                    <a:gd name="T8" fmla="*/ 16 w 40"/>
                    <a:gd name="T9" fmla="*/ 40 h 54"/>
                    <a:gd name="T10" fmla="*/ 14 w 40"/>
                    <a:gd name="T11" fmla="*/ 39 h 54"/>
                    <a:gd name="T12" fmla="*/ 11 w 40"/>
                    <a:gd name="T13" fmla="*/ 42 h 54"/>
                    <a:gd name="T14" fmla="*/ 11 w 40"/>
                    <a:gd name="T15" fmla="*/ 43 h 54"/>
                    <a:gd name="T16" fmla="*/ 13 w 40"/>
                    <a:gd name="T17" fmla="*/ 47 h 54"/>
                    <a:gd name="T18" fmla="*/ 17 w 40"/>
                    <a:gd name="T19" fmla="*/ 48 h 54"/>
                    <a:gd name="T20" fmla="*/ 29 w 40"/>
                    <a:gd name="T21" fmla="*/ 53 h 54"/>
                    <a:gd name="T22" fmla="*/ 31 w 40"/>
                    <a:gd name="T23" fmla="*/ 54 h 54"/>
                    <a:gd name="T24" fmla="*/ 34 w 40"/>
                    <a:gd name="T25" fmla="*/ 51 h 54"/>
                    <a:gd name="T26" fmla="*/ 34 w 40"/>
                    <a:gd name="T27" fmla="*/ 50 h 54"/>
                    <a:gd name="T28" fmla="*/ 35 w 40"/>
                    <a:gd name="T29" fmla="*/ 47 h 54"/>
                    <a:gd name="T30" fmla="*/ 39 w 40"/>
                    <a:gd name="T31" fmla="*/ 35 h 54"/>
                    <a:gd name="T32" fmla="*/ 36 w 40"/>
                    <a:gd name="T33" fmla="*/ 31 h 54"/>
                    <a:gd name="T34" fmla="*/ 33 w 40"/>
                    <a:gd name="T35" fmla="*/ 33 h 54"/>
                    <a:gd name="T36" fmla="*/ 31 w 40"/>
                    <a:gd name="T37" fmla="*/ 40 h 54"/>
                    <a:gd name="T38" fmla="*/ 7 w 40"/>
                    <a:gd name="T39" fmla="*/ 1 h 54"/>
                    <a:gd name="T40" fmla="*/ 5 w 40"/>
                    <a:gd name="T4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0" h="54">
                      <a:moveTo>
                        <a:pt x="5" y="0"/>
                      </a:moveTo>
                      <a:cubicBezTo>
                        <a:pt x="2" y="0"/>
                        <a:pt x="0" y="4"/>
                        <a:pt x="2" y="6"/>
                      </a:cubicBezTo>
                      <a:cubicBezTo>
                        <a:pt x="12" y="17"/>
                        <a:pt x="17" y="31"/>
                        <a:pt x="25" y="43"/>
                      </a:cubicBezTo>
                      <a:cubicBezTo>
                        <a:pt x="23" y="43"/>
                        <a:pt x="21" y="42"/>
                        <a:pt x="19" y="42"/>
                      </a:cubicBezTo>
                      <a:cubicBezTo>
                        <a:pt x="18" y="41"/>
                        <a:pt x="17" y="41"/>
                        <a:pt x="16" y="40"/>
                      </a:cubicBezTo>
                      <a:cubicBezTo>
                        <a:pt x="16" y="39"/>
                        <a:pt x="15" y="39"/>
                        <a:pt x="14" y="39"/>
                      </a:cubicBezTo>
                      <a:cubicBezTo>
                        <a:pt x="12" y="39"/>
                        <a:pt x="11" y="40"/>
                        <a:pt x="11" y="42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11" y="45"/>
                        <a:pt x="12" y="46"/>
                        <a:pt x="13" y="47"/>
                      </a:cubicBezTo>
                      <a:cubicBezTo>
                        <a:pt x="14" y="47"/>
                        <a:pt x="16" y="48"/>
                        <a:pt x="17" y="48"/>
                      </a:cubicBezTo>
                      <a:cubicBezTo>
                        <a:pt x="21" y="50"/>
                        <a:pt x="25" y="51"/>
                        <a:pt x="29" y="53"/>
                      </a:cubicBezTo>
                      <a:cubicBezTo>
                        <a:pt x="29" y="53"/>
                        <a:pt x="30" y="54"/>
                        <a:pt x="31" y="54"/>
                      </a:cubicBezTo>
                      <a:cubicBezTo>
                        <a:pt x="32" y="54"/>
                        <a:pt x="33" y="53"/>
                        <a:pt x="34" y="51"/>
                      </a:cubicBezTo>
                      <a:cubicBezTo>
                        <a:pt x="34" y="51"/>
                        <a:pt x="34" y="50"/>
                        <a:pt x="34" y="50"/>
                      </a:cubicBezTo>
                      <a:cubicBezTo>
                        <a:pt x="35" y="49"/>
                        <a:pt x="36" y="48"/>
                        <a:pt x="35" y="47"/>
                      </a:cubicBezTo>
                      <a:cubicBezTo>
                        <a:pt x="37" y="43"/>
                        <a:pt x="38" y="39"/>
                        <a:pt x="39" y="35"/>
                      </a:cubicBezTo>
                      <a:cubicBezTo>
                        <a:pt x="40" y="32"/>
                        <a:pt x="38" y="31"/>
                        <a:pt x="36" y="31"/>
                      </a:cubicBezTo>
                      <a:cubicBezTo>
                        <a:pt x="35" y="31"/>
                        <a:pt x="33" y="31"/>
                        <a:pt x="33" y="33"/>
                      </a:cubicBezTo>
                      <a:cubicBezTo>
                        <a:pt x="32" y="35"/>
                        <a:pt x="31" y="38"/>
                        <a:pt x="31" y="40"/>
                      </a:cubicBezTo>
                      <a:cubicBezTo>
                        <a:pt x="23" y="27"/>
                        <a:pt x="17" y="13"/>
                        <a:pt x="7" y="1"/>
                      </a:cubicBezTo>
                      <a:cubicBezTo>
                        <a:pt x="6" y="1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7" name="Freeform 25"/>
                <p:cNvSpPr>
                  <a:spLocks/>
                </p:cNvSpPr>
                <p:nvPr/>
              </p:nvSpPr>
              <p:spPr bwMode="auto">
                <a:xfrm>
                  <a:off x="4813" y="2198"/>
                  <a:ext cx="64" cy="15"/>
                </a:xfrm>
                <a:custGeom>
                  <a:avLst/>
                  <a:gdLst>
                    <a:gd name="T0" fmla="*/ 48 w 52"/>
                    <a:gd name="T1" fmla="*/ 0 h 12"/>
                    <a:gd name="T2" fmla="*/ 47 w 52"/>
                    <a:gd name="T3" fmla="*/ 0 h 12"/>
                    <a:gd name="T4" fmla="*/ 37 w 52"/>
                    <a:gd name="T5" fmla="*/ 1 h 12"/>
                    <a:gd name="T6" fmla="*/ 30 w 52"/>
                    <a:gd name="T7" fmla="*/ 1 h 12"/>
                    <a:gd name="T8" fmla="*/ 24 w 52"/>
                    <a:gd name="T9" fmla="*/ 1 h 12"/>
                    <a:gd name="T10" fmla="*/ 23 w 52"/>
                    <a:gd name="T11" fmla="*/ 1 h 12"/>
                    <a:gd name="T12" fmla="*/ 5 w 52"/>
                    <a:gd name="T13" fmla="*/ 4 h 12"/>
                    <a:gd name="T14" fmla="*/ 0 w 52"/>
                    <a:gd name="T15" fmla="*/ 9 h 12"/>
                    <a:gd name="T16" fmla="*/ 3 w 52"/>
                    <a:gd name="T17" fmla="*/ 12 h 12"/>
                    <a:gd name="T18" fmla="*/ 4 w 52"/>
                    <a:gd name="T19" fmla="*/ 11 h 12"/>
                    <a:gd name="T20" fmla="*/ 20 w 52"/>
                    <a:gd name="T21" fmla="*/ 7 h 12"/>
                    <a:gd name="T22" fmla="*/ 29 w 52"/>
                    <a:gd name="T23" fmla="*/ 8 h 12"/>
                    <a:gd name="T24" fmla="*/ 37 w 52"/>
                    <a:gd name="T25" fmla="*/ 8 h 12"/>
                    <a:gd name="T26" fmla="*/ 49 w 52"/>
                    <a:gd name="T27" fmla="*/ 6 h 12"/>
                    <a:gd name="T28" fmla="*/ 48 w 52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" h="12">
                      <a:moveTo>
                        <a:pt x="48" y="0"/>
                      </a:move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4" y="1"/>
                        <a:pt x="40" y="1"/>
                        <a:pt x="37" y="1"/>
                      </a:cubicBezTo>
                      <a:cubicBezTo>
                        <a:pt x="35" y="1"/>
                        <a:pt x="32" y="1"/>
                        <a:pt x="30" y="1"/>
                      </a:cubicBezTo>
                      <a:cubicBezTo>
                        <a:pt x="28" y="1"/>
                        <a:pt x="26" y="1"/>
                        <a:pt x="24" y="1"/>
                      </a:cubicBezTo>
                      <a:cubicBezTo>
                        <a:pt x="24" y="1"/>
                        <a:pt x="24" y="1"/>
                        <a:pt x="23" y="1"/>
                      </a:cubicBezTo>
                      <a:cubicBezTo>
                        <a:pt x="18" y="1"/>
                        <a:pt x="11" y="1"/>
                        <a:pt x="5" y="4"/>
                      </a:cubicBezTo>
                      <a:cubicBezTo>
                        <a:pt x="3" y="5"/>
                        <a:pt x="1" y="7"/>
                        <a:pt x="0" y="9"/>
                      </a:cubicBezTo>
                      <a:cubicBezTo>
                        <a:pt x="0" y="11"/>
                        <a:pt x="1" y="12"/>
                        <a:pt x="3" y="12"/>
                      </a:cubicBezTo>
                      <a:cubicBezTo>
                        <a:pt x="3" y="12"/>
                        <a:pt x="4" y="12"/>
                        <a:pt x="4" y="11"/>
                      </a:cubicBezTo>
                      <a:cubicBezTo>
                        <a:pt x="9" y="8"/>
                        <a:pt x="15" y="7"/>
                        <a:pt x="20" y="7"/>
                      </a:cubicBezTo>
                      <a:cubicBezTo>
                        <a:pt x="23" y="7"/>
                        <a:pt x="26" y="7"/>
                        <a:pt x="29" y="8"/>
                      </a:cubicBezTo>
                      <a:cubicBezTo>
                        <a:pt x="32" y="8"/>
                        <a:pt x="35" y="8"/>
                        <a:pt x="37" y="8"/>
                      </a:cubicBezTo>
                      <a:cubicBezTo>
                        <a:pt x="41" y="8"/>
                        <a:pt x="45" y="8"/>
                        <a:pt x="49" y="6"/>
                      </a:cubicBezTo>
                      <a:cubicBezTo>
                        <a:pt x="52" y="5"/>
                        <a:pt x="51" y="0"/>
                        <a:pt x="4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8" name="Freeform 26"/>
                <p:cNvSpPr>
                  <a:spLocks/>
                </p:cNvSpPr>
                <p:nvPr/>
              </p:nvSpPr>
              <p:spPr bwMode="auto">
                <a:xfrm>
                  <a:off x="4802" y="2189"/>
                  <a:ext cx="33" cy="43"/>
                </a:xfrm>
                <a:custGeom>
                  <a:avLst/>
                  <a:gdLst>
                    <a:gd name="T0" fmla="*/ 19 w 27"/>
                    <a:gd name="T1" fmla="*/ 0 h 35"/>
                    <a:gd name="T2" fmla="*/ 17 w 27"/>
                    <a:gd name="T3" fmla="*/ 0 h 35"/>
                    <a:gd name="T4" fmla="*/ 3 w 27"/>
                    <a:gd name="T5" fmla="*/ 13 h 35"/>
                    <a:gd name="T6" fmla="*/ 1 w 27"/>
                    <a:gd name="T7" fmla="*/ 15 h 35"/>
                    <a:gd name="T8" fmla="*/ 1 w 27"/>
                    <a:gd name="T9" fmla="*/ 19 h 35"/>
                    <a:gd name="T10" fmla="*/ 3 w 27"/>
                    <a:gd name="T11" fmla="*/ 21 h 35"/>
                    <a:gd name="T12" fmla="*/ 21 w 27"/>
                    <a:gd name="T13" fmla="*/ 35 h 35"/>
                    <a:gd name="T14" fmla="*/ 23 w 27"/>
                    <a:gd name="T15" fmla="*/ 35 h 35"/>
                    <a:gd name="T16" fmla="*/ 24 w 27"/>
                    <a:gd name="T17" fmla="*/ 29 h 35"/>
                    <a:gd name="T18" fmla="*/ 8 w 27"/>
                    <a:gd name="T19" fmla="*/ 17 h 35"/>
                    <a:gd name="T20" fmla="*/ 9 w 27"/>
                    <a:gd name="T21" fmla="*/ 16 h 35"/>
                    <a:gd name="T22" fmla="*/ 14 w 27"/>
                    <a:gd name="T23" fmla="*/ 11 h 35"/>
                    <a:gd name="T24" fmla="*/ 20 w 27"/>
                    <a:gd name="T25" fmla="*/ 6 h 35"/>
                    <a:gd name="T26" fmla="*/ 19 w 27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35">
                      <a:moveTo>
                        <a:pt x="19" y="0"/>
                      </a:moveTo>
                      <a:cubicBezTo>
                        <a:pt x="18" y="0"/>
                        <a:pt x="17" y="0"/>
                        <a:pt x="17" y="0"/>
                      </a:cubicBezTo>
                      <a:cubicBezTo>
                        <a:pt x="11" y="4"/>
                        <a:pt x="7" y="9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6"/>
                        <a:pt x="0" y="18"/>
                        <a:pt x="1" y="19"/>
                      </a:cubicBezTo>
                      <a:cubicBezTo>
                        <a:pt x="2" y="20"/>
                        <a:pt x="2" y="20"/>
                        <a:pt x="3" y="21"/>
                      </a:cubicBezTo>
                      <a:cubicBezTo>
                        <a:pt x="8" y="26"/>
                        <a:pt x="14" y="31"/>
                        <a:pt x="21" y="35"/>
                      </a:cubicBezTo>
                      <a:cubicBezTo>
                        <a:pt x="22" y="35"/>
                        <a:pt x="22" y="35"/>
                        <a:pt x="23" y="35"/>
                      </a:cubicBezTo>
                      <a:cubicBezTo>
                        <a:pt x="26" y="35"/>
                        <a:pt x="27" y="31"/>
                        <a:pt x="24" y="29"/>
                      </a:cubicBezTo>
                      <a:cubicBezTo>
                        <a:pt x="18" y="26"/>
                        <a:pt x="13" y="22"/>
                        <a:pt x="8" y="17"/>
                      </a:cubicBezTo>
                      <a:cubicBezTo>
                        <a:pt x="8" y="17"/>
                        <a:pt x="8" y="16"/>
                        <a:pt x="9" y="16"/>
                      </a:cubicBezTo>
                      <a:cubicBezTo>
                        <a:pt x="10" y="14"/>
                        <a:pt x="12" y="12"/>
                        <a:pt x="14" y="11"/>
                      </a:cubicBezTo>
                      <a:cubicBezTo>
                        <a:pt x="16" y="9"/>
                        <a:pt x="18" y="7"/>
                        <a:pt x="20" y="6"/>
                      </a:cubicBezTo>
                      <a:cubicBezTo>
                        <a:pt x="23" y="4"/>
                        <a:pt x="21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9" name="Freeform 27"/>
                <p:cNvSpPr>
                  <a:spLocks noEditPoints="1"/>
                </p:cNvSpPr>
                <p:nvPr/>
              </p:nvSpPr>
              <p:spPr bwMode="auto">
                <a:xfrm>
                  <a:off x="4619" y="2451"/>
                  <a:ext cx="56" cy="69"/>
                </a:xfrm>
                <a:custGeom>
                  <a:avLst/>
                  <a:gdLst>
                    <a:gd name="T0" fmla="*/ 28 w 45"/>
                    <a:gd name="T1" fmla="*/ 51 h 56"/>
                    <a:gd name="T2" fmla="*/ 28 w 45"/>
                    <a:gd name="T3" fmla="*/ 51 h 56"/>
                    <a:gd name="T4" fmla="*/ 28 w 45"/>
                    <a:gd name="T5" fmla="*/ 53 h 56"/>
                    <a:gd name="T6" fmla="*/ 28 w 45"/>
                    <a:gd name="T7" fmla="*/ 51 h 56"/>
                    <a:gd name="T8" fmla="*/ 8 w 45"/>
                    <a:gd name="T9" fmla="*/ 48 h 56"/>
                    <a:gd name="T10" fmla="*/ 7 w 45"/>
                    <a:gd name="T11" fmla="*/ 52 h 56"/>
                    <a:gd name="T12" fmla="*/ 23 w 45"/>
                    <a:gd name="T13" fmla="*/ 56 h 56"/>
                    <a:gd name="T14" fmla="*/ 24 w 45"/>
                    <a:gd name="T15" fmla="*/ 56 h 56"/>
                    <a:gd name="T16" fmla="*/ 23 w 45"/>
                    <a:gd name="T17" fmla="*/ 51 h 56"/>
                    <a:gd name="T18" fmla="*/ 10 w 45"/>
                    <a:gd name="T19" fmla="*/ 48 h 56"/>
                    <a:gd name="T20" fmla="*/ 8 w 45"/>
                    <a:gd name="T21" fmla="*/ 48 h 56"/>
                    <a:gd name="T22" fmla="*/ 33 w 45"/>
                    <a:gd name="T23" fmla="*/ 26 h 56"/>
                    <a:gd name="T24" fmla="*/ 33 w 45"/>
                    <a:gd name="T25" fmla="*/ 31 h 56"/>
                    <a:gd name="T26" fmla="*/ 39 w 45"/>
                    <a:gd name="T27" fmla="*/ 41 h 56"/>
                    <a:gd name="T28" fmla="*/ 33 w 45"/>
                    <a:gd name="T29" fmla="*/ 50 h 56"/>
                    <a:gd name="T30" fmla="*/ 33 w 45"/>
                    <a:gd name="T31" fmla="*/ 50 h 56"/>
                    <a:gd name="T32" fmla="*/ 38 w 45"/>
                    <a:gd name="T33" fmla="*/ 47 h 56"/>
                    <a:gd name="T34" fmla="*/ 45 w 45"/>
                    <a:gd name="T35" fmla="*/ 43 h 56"/>
                    <a:gd name="T36" fmla="*/ 45 w 45"/>
                    <a:gd name="T37" fmla="*/ 41 h 56"/>
                    <a:gd name="T38" fmla="*/ 33 w 45"/>
                    <a:gd name="T39" fmla="*/ 26 h 56"/>
                    <a:gd name="T40" fmla="*/ 25 w 45"/>
                    <a:gd name="T41" fmla="*/ 23 h 56"/>
                    <a:gd name="T42" fmla="*/ 25 w 45"/>
                    <a:gd name="T43" fmla="*/ 28 h 56"/>
                    <a:gd name="T44" fmla="*/ 28 w 45"/>
                    <a:gd name="T45" fmla="*/ 29 h 56"/>
                    <a:gd name="T46" fmla="*/ 28 w 45"/>
                    <a:gd name="T47" fmla="*/ 24 h 56"/>
                    <a:gd name="T48" fmla="*/ 25 w 45"/>
                    <a:gd name="T49" fmla="*/ 23 h 56"/>
                    <a:gd name="T50" fmla="*/ 25 w 45"/>
                    <a:gd name="T51" fmla="*/ 0 h 56"/>
                    <a:gd name="T52" fmla="*/ 25 w 45"/>
                    <a:gd name="T53" fmla="*/ 5 h 56"/>
                    <a:gd name="T54" fmla="*/ 26 w 45"/>
                    <a:gd name="T55" fmla="*/ 5 h 56"/>
                    <a:gd name="T56" fmla="*/ 26 w 45"/>
                    <a:gd name="T57" fmla="*/ 5 h 56"/>
                    <a:gd name="T58" fmla="*/ 27 w 45"/>
                    <a:gd name="T59" fmla="*/ 5 h 56"/>
                    <a:gd name="T60" fmla="*/ 27 w 45"/>
                    <a:gd name="T61" fmla="*/ 0 h 56"/>
                    <a:gd name="T62" fmla="*/ 26 w 45"/>
                    <a:gd name="T63" fmla="*/ 0 h 56"/>
                    <a:gd name="T64" fmla="*/ 25 w 45"/>
                    <a:gd name="T65" fmla="*/ 0 h 56"/>
                    <a:gd name="T66" fmla="*/ 20 w 45"/>
                    <a:gd name="T67" fmla="*/ 0 h 56"/>
                    <a:gd name="T68" fmla="*/ 4 w 45"/>
                    <a:gd name="T69" fmla="*/ 11 h 56"/>
                    <a:gd name="T70" fmla="*/ 12 w 45"/>
                    <a:gd name="T71" fmla="*/ 26 h 56"/>
                    <a:gd name="T72" fmla="*/ 20 w 45"/>
                    <a:gd name="T73" fmla="*/ 27 h 56"/>
                    <a:gd name="T74" fmla="*/ 20 w 45"/>
                    <a:gd name="T75" fmla="*/ 22 h 56"/>
                    <a:gd name="T76" fmla="*/ 16 w 45"/>
                    <a:gd name="T77" fmla="*/ 21 h 56"/>
                    <a:gd name="T78" fmla="*/ 9 w 45"/>
                    <a:gd name="T79" fmla="*/ 12 h 56"/>
                    <a:gd name="T80" fmla="*/ 20 w 45"/>
                    <a:gd name="T81" fmla="*/ 5 h 56"/>
                    <a:gd name="T82" fmla="*/ 20 w 45"/>
                    <a:gd name="T83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5" h="56">
                      <a:moveTo>
                        <a:pt x="28" y="51"/>
                      </a:moveTo>
                      <a:cubicBezTo>
                        <a:pt x="28" y="51"/>
                        <a:pt x="28" y="51"/>
                        <a:pt x="28" y="51"/>
                      </a:cubicBezTo>
                      <a:cubicBezTo>
                        <a:pt x="28" y="52"/>
                        <a:pt x="28" y="52"/>
                        <a:pt x="28" y="53"/>
                      </a:cubicBezTo>
                      <a:cubicBezTo>
                        <a:pt x="28" y="52"/>
                        <a:pt x="28" y="52"/>
                        <a:pt x="28" y="51"/>
                      </a:cubicBezTo>
                      <a:moveTo>
                        <a:pt x="8" y="48"/>
                      </a:moveTo>
                      <a:cubicBezTo>
                        <a:pt x="6" y="48"/>
                        <a:pt x="4" y="51"/>
                        <a:pt x="7" y="52"/>
                      </a:cubicBezTo>
                      <a:cubicBezTo>
                        <a:pt x="11" y="54"/>
                        <a:pt x="17" y="56"/>
                        <a:pt x="23" y="56"/>
                      </a:cubicBezTo>
                      <a:cubicBezTo>
                        <a:pt x="23" y="56"/>
                        <a:pt x="24" y="56"/>
                        <a:pt x="24" y="56"/>
                      </a:cubicBezTo>
                      <a:cubicBezTo>
                        <a:pt x="23" y="54"/>
                        <a:pt x="23" y="53"/>
                        <a:pt x="23" y="51"/>
                      </a:cubicBezTo>
                      <a:cubicBezTo>
                        <a:pt x="18" y="51"/>
                        <a:pt x="13" y="49"/>
                        <a:pt x="10" y="48"/>
                      </a:cubicBezTo>
                      <a:cubicBezTo>
                        <a:pt x="9" y="48"/>
                        <a:pt x="9" y="48"/>
                        <a:pt x="8" y="48"/>
                      </a:cubicBezTo>
                      <a:moveTo>
                        <a:pt x="33" y="26"/>
                      </a:moveTo>
                      <a:cubicBezTo>
                        <a:pt x="33" y="27"/>
                        <a:pt x="33" y="29"/>
                        <a:pt x="33" y="31"/>
                      </a:cubicBezTo>
                      <a:cubicBezTo>
                        <a:pt x="37" y="33"/>
                        <a:pt x="40" y="36"/>
                        <a:pt x="39" y="41"/>
                      </a:cubicBezTo>
                      <a:cubicBezTo>
                        <a:pt x="39" y="46"/>
                        <a:pt x="37" y="48"/>
                        <a:pt x="33" y="50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5" y="49"/>
                        <a:pt x="37" y="48"/>
                        <a:pt x="38" y="47"/>
                      </a:cubicBezTo>
                      <a:cubicBezTo>
                        <a:pt x="40" y="45"/>
                        <a:pt x="42" y="44"/>
                        <a:pt x="45" y="43"/>
                      </a:cubicBezTo>
                      <a:cubicBezTo>
                        <a:pt x="45" y="42"/>
                        <a:pt x="45" y="42"/>
                        <a:pt x="45" y="41"/>
                      </a:cubicBezTo>
                      <a:cubicBezTo>
                        <a:pt x="45" y="33"/>
                        <a:pt x="39" y="28"/>
                        <a:pt x="33" y="26"/>
                      </a:cubicBezTo>
                      <a:moveTo>
                        <a:pt x="25" y="23"/>
                      </a:moveTo>
                      <a:cubicBezTo>
                        <a:pt x="25" y="25"/>
                        <a:pt x="25" y="27"/>
                        <a:pt x="25" y="28"/>
                      </a:cubicBezTo>
                      <a:cubicBezTo>
                        <a:pt x="26" y="29"/>
                        <a:pt x="27" y="29"/>
                        <a:pt x="28" y="29"/>
                      </a:cubicBezTo>
                      <a:cubicBezTo>
                        <a:pt x="28" y="27"/>
                        <a:pt x="28" y="25"/>
                        <a:pt x="28" y="24"/>
                      </a:cubicBezTo>
                      <a:cubicBezTo>
                        <a:pt x="27" y="23"/>
                        <a:pt x="26" y="23"/>
                        <a:pt x="25" y="23"/>
                      </a:cubicBezTo>
                      <a:moveTo>
                        <a:pt x="25" y="0"/>
                      </a:moveTo>
                      <a:cubicBezTo>
                        <a:pt x="25" y="2"/>
                        <a:pt x="25" y="3"/>
                        <a:pt x="25" y="5"/>
                      </a:cubicBezTo>
                      <a:cubicBezTo>
                        <a:pt x="25" y="5"/>
                        <a:pt x="25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7" y="5"/>
                        <a:pt x="27" y="5"/>
                      </a:cubicBezTo>
                      <a:cubicBezTo>
                        <a:pt x="27" y="3"/>
                        <a:pt x="27" y="2"/>
                        <a:pt x="2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moveTo>
                        <a:pt x="20" y="0"/>
                      </a:moveTo>
                      <a:cubicBezTo>
                        <a:pt x="13" y="0"/>
                        <a:pt x="7" y="3"/>
                        <a:pt x="4" y="11"/>
                      </a:cubicBezTo>
                      <a:cubicBezTo>
                        <a:pt x="0" y="19"/>
                        <a:pt x="5" y="24"/>
                        <a:pt x="12" y="26"/>
                      </a:cubicBezTo>
                      <a:cubicBezTo>
                        <a:pt x="14" y="26"/>
                        <a:pt x="17" y="27"/>
                        <a:pt x="20" y="27"/>
                      </a:cubicBezTo>
                      <a:cubicBezTo>
                        <a:pt x="20" y="26"/>
                        <a:pt x="20" y="24"/>
                        <a:pt x="20" y="22"/>
                      </a:cubicBezTo>
                      <a:cubicBezTo>
                        <a:pt x="18" y="22"/>
                        <a:pt x="17" y="22"/>
                        <a:pt x="16" y="21"/>
                      </a:cubicBezTo>
                      <a:cubicBezTo>
                        <a:pt x="10" y="20"/>
                        <a:pt x="7" y="18"/>
                        <a:pt x="9" y="12"/>
                      </a:cubicBezTo>
                      <a:cubicBezTo>
                        <a:pt x="10" y="7"/>
                        <a:pt x="15" y="5"/>
                        <a:pt x="20" y="5"/>
                      </a:cubicBezTo>
                      <a:cubicBezTo>
                        <a:pt x="20" y="3"/>
                        <a:pt x="20" y="2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0" name="Freeform 28"/>
                <p:cNvSpPr>
                  <a:spLocks/>
                </p:cNvSpPr>
                <p:nvPr/>
              </p:nvSpPr>
              <p:spPr bwMode="auto">
                <a:xfrm>
                  <a:off x="4644" y="2446"/>
                  <a:ext cx="10" cy="74"/>
                </a:xfrm>
                <a:custGeom>
                  <a:avLst/>
                  <a:gdLst>
                    <a:gd name="T0" fmla="*/ 2 w 8"/>
                    <a:gd name="T1" fmla="*/ 0 h 60"/>
                    <a:gd name="T2" fmla="*/ 0 w 8"/>
                    <a:gd name="T3" fmla="*/ 2 h 60"/>
                    <a:gd name="T4" fmla="*/ 0 w 8"/>
                    <a:gd name="T5" fmla="*/ 4 h 60"/>
                    <a:gd name="T6" fmla="*/ 0 w 8"/>
                    <a:gd name="T7" fmla="*/ 9 h 60"/>
                    <a:gd name="T8" fmla="*/ 0 w 8"/>
                    <a:gd name="T9" fmla="*/ 26 h 60"/>
                    <a:gd name="T10" fmla="*/ 0 w 8"/>
                    <a:gd name="T11" fmla="*/ 31 h 60"/>
                    <a:gd name="T12" fmla="*/ 3 w 8"/>
                    <a:gd name="T13" fmla="*/ 55 h 60"/>
                    <a:gd name="T14" fmla="*/ 4 w 8"/>
                    <a:gd name="T15" fmla="*/ 60 h 60"/>
                    <a:gd name="T16" fmla="*/ 8 w 8"/>
                    <a:gd name="T17" fmla="*/ 57 h 60"/>
                    <a:gd name="T18" fmla="*/ 8 w 8"/>
                    <a:gd name="T19" fmla="*/ 57 h 60"/>
                    <a:gd name="T20" fmla="*/ 8 w 8"/>
                    <a:gd name="T21" fmla="*/ 55 h 60"/>
                    <a:gd name="T22" fmla="*/ 5 w 8"/>
                    <a:gd name="T23" fmla="*/ 32 h 60"/>
                    <a:gd name="T24" fmla="*/ 5 w 8"/>
                    <a:gd name="T25" fmla="*/ 27 h 60"/>
                    <a:gd name="T26" fmla="*/ 5 w 8"/>
                    <a:gd name="T27" fmla="*/ 9 h 60"/>
                    <a:gd name="T28" fmla="*/ 5 w 8"/>
                    <a:gd name="T29" fmla="*/ 4 h 60"/>
                    <a:gd name="T30" fmla="*/ 5 w 8"/>
                    <a:gd name="T31" fmla="*/ 2 h 60"/>
                    <a:gd name="T32" fmla="*/ 2 w 8"/>
                    <a:gd name="T3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" h="60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6"/>
                        <a:pt x="0" y="7"/>
                        <a:pt x="0" y="9"/>
                      </a:cubicBezTo>
                      <a:cubicBezTo>
                        <a:pt x="0" y="15"/>
                        <a:pt x="0" y="20"/>
                        <a:pt x="0" y="26"/>
                      </a:cubicBezTo>
                      <a:cubicBezTo>
                        <a:pt x="0" y="28"/>
                        <a:pt x="0" y="30"/>
                        <a:pt x="0" y="31"/>
                      </a:cubicBezTo>
                      <a:cubicBezTo>
                        <a:pt x="0" y="39"/>
                        <a:pt x="1" y="47"/>
                        <a:pt x="3" y="55"/>
                      </a:cubicBezTo>
                      <a:cubicBezTo>
                        <a:pt x="3" y="57"/>
                        <a:pt x="3" y="58"/>
                        <a:pt x="4" y="60"/>
                      </a:cubicBezTo>
                      <a:cubicBezTo>
                        <a:pt x="5" y="59"/>
                        <a:pt x="7" y="58"/>
                        <a:pt x="8" y="57"/>
                      </a:cubicBezTo>
                      <a:cubicBezTo>
                        <a:pt x="8" y="57"/>
                        <a:pt x="8" y="57"/>
                        <a:pt x="8" y="57"/>
                      </a:cubicBezTo>
                      <a:cubicBezTo>
                        <a:pt x="8" y="56"/>
                        <a:pt x="8" y="56"/>
                        <a:pt x="8" y="55"/>
                      </a:cubicBezTo>
                      <a:cubicBezTo>
                        <a:pt x="6" y="48"/>
                        <a:pt x="5" y="40"/>
                        <a:pt x="5" y="32"/>
                      </a:cubicBezTo>
                      <a:cubicBezTo>
                        <a:pt x="5" y="31"/>
                        <a:pt x="5" y="29"/>
                        <a:pt x="5" y="27"/>
                      </a:cubicBezTo>
                      <a:cubicBezTo>
                        <a:pt x="5" y="21"/>
                        <a:pt x="5" y="15"/>
                        <a:pt x="5" y="9"/>
                      </a:cubicBezTo>
                      <a:cubicBezTo>
                        <a:pt x="5" y="7"/>
                        <a:pt x="5" y="6"/>
                        <a:pt x="5" y="4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1" name="Freeform 29"/>
                <p:cNvSpPr>
                  <a:spLocks noEditPoints="1"/>
                </p:cNvSpPr>
                <p:nvPr/>
              </p:nvSpPr>
              <p:spPr bwMode="auto">
                <a:xfrm>
                  <a:off x="4651" y="2439"/>
                  <a:ext cx="10" cy="92"/>
                </a:xfrm>
                <a:custGeom>
                  <a:avLst/>
                  <a:gdLst>
                    <a:gd name="T0" fmla="*/ 8 w 8"/>
                    <a:gd name="T1" fmla="*/ 66 h 75"/>
                    <a:gd name="T2" fmla="*/ 2 w 8"/>
                    <a:gd name="T3" fmla="*/ 69 h 75"/>
                    <a:gd name="T4" fmla="*/ 2 w 8"/>
                    <a:gd name="T5" fmla="*/ 72 h 75"/>
                    <a:gd name="T6" fmla="*/ 5 w 8"/>
                    <a:gd name="T7" fmla="*/ 75 h 75"/>
                    <a:gd name="T8" fmla="*/ 8 w 8"/>
                    <a:gd name="T9" fmla="*/ 72 h 75"/>
                    <a:gd name="T10" fmla="*/ 8 w 8"/>
                    <a:gd name="T11" fmla="*/ 66 h 75"/>
                    <a:gd name="T12" fmla="*/ 3 w 8"/>
                    <a:gd name="T13" fmla="*/ 0 h 75"/>
                    <a:gd name="T14" fmla="*/ 0 w 8"/>
                    <a:gd name="T15" fmla="*/ 3 h 75"/>
                    <a:gd name="T16" fmla="*/ 1 w 8"/>
                    <a:gd name="T17" fmla="*/ 10 h 75"/>
                    <a:gd name="T18" fmla="*/ 1 w 8"/>
                    <a:gd name="T19" fmla="*/ 15 h 75"/>
                    <a:gd name="T20" fmla="*/ 2 w 8"/>
                    <a:gd name="T21" fmla="*/ 34 h 75"/>
                    <a:gd name="T22" fmla="*/ 2 w 8"/>
                    <a:gd name="T23" fmla="*/ 39 h 75"/>
                    <a:gd name="T24" fmla="*/ 2 w 8"/>
                    <a:gd name="T25" fmla="*/ 61 h 75"/>
                    <a:gd name="T26" fmla="*/ 2 w 8"/>
                    <a:gd name="T27" fmla="*/ 63 h 75"/>
                    <a:gd name="T28" fmla="*/ 2 w 8"/>
                    <a:gd name="T29" fmla="*/ 63 h 75"/>
                    <a:gd name="T30" fmla="*/ 7 w 8"/>
                    <a:gd name="T31" fmla="*/ 60 h 75"/>
                    <a:gd name="T32" fmla="*/ 7 w 8"/>
                    <a:gd name="T33" fmla="*/ 60 h 75"/>
                    <a:gd name="T34" fmla="*/ 7 w 8"/>
                    <a:gd name="T35" fmla="*/ 41 h 75"/>
                    <a:gd name="T36" fmla="*/ 7 w 8"/>
                    <a:gd name="T37" fmla="*/ 36 h 75"/>
                    <a:gd name="T38" fmla="*/ 5 w 8"/>
                    <a:gd name="T39" fmla="*/ 3 h 75"/>
                    <a:gd name="T40" fmla="*/ 3 w 8"/>
                    <a:gd name="T4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75">
                      <a:moveTo>
                        <a:pt x="8" y="66"/>
                      </a:moveTo>
                      <a:cubicBezTo>
                        <a:pt x="6" y="67"/>
                        <a:pt x="4" y="68"/>
                        <a:pt x="2" y="69"/>
                      </a:cubicBezTo>
                      <a:cubicBezTo>
                        <a:pt x="2" y="70"/>
                        <a:pt x="2" y="71"/>
                        <a:pt x="2" y="72"/>
                      </a:cubicBezTo>
                      <a:cubicBezTo>
                        <a:pt x="2" y="74"/>
                        <a:pt x="4" y="75"/>
                        <a:pt x="5" y="75"/>
                      </a:cubicBezTo>
                      <a:cubicBezTo>
                        <a:pt x="6" y="75"/>
                        <a:pt x="8" y="74"/>
                        <a:pt x="8" y="72"/>
                      </a:cubicBezTo>
                      <a:cubicBezTo>
                        <a:pt x="8" y="70"/>
                        <a:pt x="8" y="68"/>
                        <a:pt x="8" y="66"/>
                      </a:cubicBezTo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5"/>
                        <a:pt x="0" y="8"/>
                        <a:pt x="1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1" y="21"/>
                        <a:pt x="1" y="27"/>
                        <a:pt x="2" y="34"/>
                      </a:cubicBezTo>
                      <a:cubicBezTo>
                        <a:pt x="2" y="35"/>
                        <a:pt x="2" y="37"/>
                        <a:pt x="2" y="39"/>
                      </a:cubicBezTo>
                      <a:cubicBezTo>
                        <a:pt x="2" y="46"/>
                        <a:pt x="2" y="54"/>
                        <a:pt x="2" y="61"/>
                      </a:cubicBezTo>
                      <a:cubicBezTo>
                        <a:pt x="2" y="62"/>
                        <a:pt x="2" y="62"/>
                        <a:pt x="2" y="63"/>
                      </a:cubicBezTo>
                      <a:cubicBezTo>
                        <a:pt x="2" y="63"/>
                        <a:pt x="2" y="63"/>
                        <a:pt x="2" y="63"/>
                      </a:cubicBezTo>
                      <a:cubicBezTo>
                        <a:pt x="4" y="62"/>
                        <a:pt x="6" y="61"/>
                        <a:pt x="7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7" y="53"/>
                        <a:pt x="7" y="47"/>
                        <a:pt x="7" y="41"/>
                      </a:cubicBezTo>
                      <a:cubicBezTo>
                        <a:pt x="7" y="39"/>
                        <a:pt x="7" y="37"/>
                        <a:pt x="7" y="36"/>
                      </a:cubicBezTo>
                      <a:cubicBezTo>
                        <a:pt x="6" y="25"/>
                        <a:pt x="6" y="14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2" name="Freeform 30"/>
                <p:cNvSpPr>
                  <a:spLocks/>
                </p:cNvSpPr>
                <p:nvPr/>
              </p:nvSpPr>
              <p:spPr bwMode="auto">
                <a:xfrm>
                  <a:off x="4512" y="2636"/>
                  <a:ext cx="8" cy="26"/>
                </a:xfrm>
                <a:custGeom>
                  <a:avLst/>
                  <a:gdLst>
                    <a:gd name="T0" fmla="*/ 3 w 7"/>
                    <a:gd name="T1" fmla="*/ 0 h 21"/>
                    <a:gd name="T2" fmla="*/ 0 w 7"/>
                    <a:gd name="T3" fmla="*/ 3 h 21"/>
                    <a:gd name="T4" fmla="*/ 0 w 7"/>
                    <a:gd name="T5" fmla="*/ 11 h 21"/>
                    <a:gd name="T6" fmla="*/ 0 w 7"/>
                    <a:gd name="T7" fmla="*/ 18 h 21"/>
                    <a:gd name="T8" fmla="*/ 0 w 7"/>
                    <a:gd name="T9" fmla="*/ 18 h 21"/>
                    <a:gd name="T10" fmla="*/ 3 w 7"/>
                    <a:gd name="T11" fmla="*/ 21 h 21"/>
                    <a:gd name="T12" fmla="*/ 7 w 7"/>
                    <a:gd name="T13" fmla="*/ 18 h 21"/>
                    <a:gd name="T14" fmla="*/ 7 w 7"/>
                    <a:gd name="T15" fmla="*/ 18 h 21"/>
                    <a:gd name="T16" fmla="*/ 7 w 7"/>
                    <a:gd name="T17" fmla="*/ 12 h 21"/>
                    <a:gd name="T18" fmla="*/ 7 w 7"/>
                    <a:gd name="T19" fmla="*/ 3 h 21"/>
                    <a:gd name="T20" fmla="*/ 3 w 7"/>
                    <a:gd name="T2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21">
                      <a:moveTo>
                        <a:pt x="3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6"/>
                        <a:pt x="0" y="8"/>
                        <a:pt x="0" y="11"/>
                      </a:cubicBezTo>
                      <a:cubicBezTo>
                        <a:pt x="0" y="13"/>
                        <a:pt x="0" y="15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20"/>
                        <a:pt x="2" y="21"/>
                        <a:pt x="3" y="21"/>
                      </a:cubicBezTo>
                      <a:cubicBezTo>
                        <a:pt x="5" y="21"/>
                        <a:pt x="7" y="20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6"/>
                        <a:pt x="7" y="14"/>
                        <a:pt x="7" y="12"/>
                      </a:cubicBezTo>
                      <a:cubicBezTo>
                        <a:pt x="7" y="9"/>
                        <a:pt x="7" y="6"/>
                        <a:pt x="7" y="3"/>
                      </a:cubicBezTo>
                      <a:cubicBezTo>
                        <a:pt x="7" y="1"/>
                        <a:pt x="5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3" name="Freeform 31"/>
                <p:cNvSpPr>
                  <a:spLocks/>
                </p:cNvSpPr>
                <p:nvPr/>
              </p:nvSpPr>
              <p:spPr bwMode="auto">
                <a:xfrm>
                  <a:off x="4557" y="2648"/>
                  <a:ext cx="301" cy="13"/>
                </a:xfrm>
                <a:custGeom>
                  <a:avLst/>
                  <a:gdLst>
                    <a:gd name="T0" fmla="*/ 110 w 243"/>
                    <a:gd name="T1" fmla="*/ 0 h 11"/>
                    <a:gd name="T2" fmla="*/ 69 w 243"/>
                    <a:gd name="T3" fmla="*/ 1 h 11"/>
                    <a:gd name="T4" fmla="*/ 37 w 243"/>
                    <a:gd name="T5" fmla="*/ 2 h 11"/>
                    <a:gd name="T6" fmla="*/ 34 w 243"/>
                    <a:gd name="T7" fmla="*/ 5 h 11"/>
                    <a:gd name="T8" fmla="*/ 30 w 243"/>
                    <a:gd name="T9" fmla="*/ 2 h 11"/>
                    <a:gd name="T10" fmla="*/ 29 w 243"/>
                    <a:gd name="T11" fmla="*/ 2 h 11"/>
                    <a:gd name="T12" fmla="*/ 7 w 243"/>
                    <a:gd name="T13" fmla="*/ 2 h 11"/>
                    <a:gd name="T14" fmla="*/ 7 w 243"/>
                    <a:gd name="T15" fmla="*/ 2 h 11"/>
                    <a:gd name="T16" fmla="*/ 4 w 243"/>
                    <a:gd name="T17" fmla="*/ 5 h 11"/>
                    <a:gd name="T18" fmla="*/ 1 w 243"/>
                    <a:gd name="T19" fmla="*/ 3 h 11"/>
                    <a:gd name="T20" fmla="*/ 4 w 243"/>
                    <a:gd name="T21" fmla="*/ 8 h 11"/>
                    <a:gd name="T22" fmla="*/ 30 w 243"/>
                    <a:gd name="T23" fmla="*/ 9 h 11"/>
                    <a:gd name="T24" fmla="*/ 72 w 243"/>
                    <a:gd name="T25" fmla="*/ 8 h 11"/>
                    <a:gd name="T26" fmla="*/ 113 w 243"/>
                    <a:gd name="T27" fmla="*/ 7 h 11"/>
                    <a:gd name="T28" fmla="*/ 123 w 243"/>
                    <a:gd name="T29" fmla="*/ 7 h 11"/>
                    <a:gd name="T30" fmla="*/ 239 w 243"/>
                    <a:gd name="T31" fmla="*/ 11 h 11"/>
                    <a:gd name="T32" fmla="*/ 239 w 243"/>
                    <a:gd name="T33" fmla="*/ 11 h 11"/>
                    <a:gd name="T34" fmla="*/ 239 w 243"/>
                    <a:gd name="T35" fmla="*/ 4 h 11"/>
                    <a:gd name="T36" fmla="*/ 123 w 243"/>
                    <a:gd name="T37" fmla="*/ 0 h 11"/>
                    <a:gd name="T38" fmla="*/ 110 w 243"/>
                    <a:gd name="T3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43" h="11">
                      <a:moveTo>
                        <a:pt x="110" y="0"/>
                      </a:moveTo>
                      <a:cubicBezTo>
                        <a:pt x="96" y="0"/>
                        <a:pt x="83" y="1"/>
                        <a:pt x="69" y="1"/>
                      </a:cubicBezTo>
                      <a:cubicBezTo>
                        <a:pt x="59" y="2"/>
                        <a:pt x="48" y="2"/>
                        <a:pt x="37" y="2"/>
                      </a:cubicBezTo>
                      <a:cubicBezTo>
                        <a:pt x="37" y="4"/>
                        <a:pt x="35" y="5"/>
                        <a:pt x="34" y="5"/>
                      </a:cubicBezTo>
                      <a:cubicBezTo>
                        <a:pt x="32" y="5"/>
                        <a:pt x="31" y="4"/>
                        <a:pt x="30" y="2"/>
                      </a:cubicBezTo>
                      <a:cubicBezTo>
                        <a:pt x="30" y="2"/>
                        <a:pt x="29" y="2"/>
                        <a:pt x="29" y="2"/>
                      </a:cubicBezTo>
                      <a:cubicBezTo>
                        <a:pt x="22" y="2"/>
                        <a:pt x="14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4"/>
                        <a:pt x="5" y="5"/>
                        <a:pt x="4" y="5"/>
                      </a:cubicBezTo>
                      <a:cubicBezTo>
                        <a:pt x="3" y="5"/>
                        <a:pt x="1" y="5"/>
                        <a:pt x="1" y="3"/>
                      </a:cubicBezTo>
                      <a:cubicBezTo>
                        <a:pt x="0" y="5"/>
                        <a:pt x="1" y="8"/>
                        <a:pt x="4" y="8"/>
                      </a:cubicBezTo>
                      <a:cubicBezTo>
                        <a:pt x="13" y="9"/>
                        <a:pt x="21" y="9"/>
                        <a:pt x="30" y="9"/>
                      </a:cubicBezTo>
                      <a:cubicBezTo>
                        <a:pt x="44" y="9"/>
                        <a:pt x="58" y="8"/>
                        <a:pt x="72" y="8"/>
                      </a:cubicBezTo>
                      <a:cubicBezTo>
                        <a:pt x="86" y="7"/>
                        <a:pt x="99" y="7"/>
                        <a:pt x="113" y="7"/>
                      </a:cubicBezTo>
                      <a:cubicBezTo>
                        <a:pt x="116" y="7"/>
                        <a:pt x="120" y="7"/>
                        <a:pt x="123" y="7"/>
                      </a:cubicBezTo>
                      <a:cubicBezTo>
                        <a:pt x="162" y="8"/>
                        <a:pt x="200" y="11"/>
                        <a:pt x="239" y="11"/>
                      </a:cubicBezTo>
                      <a:cubicBezTo>
                        <a:pt x="239" y="11"/>
                        <a:pt x="239" y="11"/>
                        <a:pt x="239" y="11"/>
                      </a:cubicBezTo>
                      <a:cubicBezTo>
                        <a:pt x="243" y="11"/>
                        <a:pt x="243" y="4"/>
                        <a:pt x="239" y="4"/>
                      </a:cubicBezTo>
                      <a:cubicBezTo>
                        <a:pt x="200" y="4"/>
                        <a:pt x="162" y="1"/>
                        <a:pt x="123" y="0"/>
                      </a:cubicBezTo>
                      <a:cubicBezTo>
                        <a:pt x="119" y="0"/>
                        <a:pt x="114" y="0"/>
                        <a:pt x="1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4" name="Freeform 32"/>
                <p:cNvSpPr>
                  <a:spLocks/>
                </p:cNvSpPr>
                <p:nvPr/>
              </p:nvSpPr>
              <p:spPr bwMode="auto">
                <a:xfrm>
                  <a:off x="4556" y="2589"/>
                  <a:ext cx="10" cy="65"/>
                </a:xfrm>
                <a:custGeom>
                  <a:avLst/>
                  <a:gdLst>
                    <a:gd name="T0" fmla="*/ 3 w 8"/>
                    <a:gd name="T1" fmla="*/ 0 h 52"/>
                    <a:gd name="T2" fmla="*/ 0 w 8"/>
                    <a:gd name="T3" fmla="*/ 4 h 52"/>
                    <a:gd name="T4" fmla="*/ 1 w 8"/>
                    <a:gd name="T5" fmla="*/ 49 h 52"/>
                    <a:gd name="T6" fmla="*/ 2 w 8"/>
                    <a:gd name="T7" fmla="*/ 50 h 52"/>
                    <a:gd name="T8" fmla="*/ 5 w 8"/>
                    <a:gd name="T9" fmla="*/ 52 h 52"/>
                    <a:gd name="T10" fmla="*/ 8 w 8"/>
                    <a:gd name="T11" fmla="*/ 49 h 52"/>
                    <a:gd name="T12" fmla="*/ 8 w 8"/>
                    <a:gd name="T13" fmla="*/ 49 h 52"/>
                    <a:gd name="T14" fmla="*/ 6 w 8"/>
                    <a:gd name="T15" fmla="*/ 4 h 52"/>
                    <a:gd name="T16" fmla="*/ 3 w 8"/>
                    <a:gd name="T1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52">
                      <a:moveTo>
                        <a:pt x="3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9"/>
                        <a:pt x="0" y="34"/>
                        <a:pt x="1" y="49"/>
                      </a:cubicBezTo>
                      <a:cubicBezTo>
                        <a:pt x="1" y="50"/>
                        <a:pt x="1" y="50"/>
                        <a:pt x="2" y="50"/>
                      </a:cubicBezTo>
                      <a:cubicBezTo>
                        <a:pt x="2" y="52"/>
                        <a:pt x="4" y="52"/>
                        <a:pt x="5" y="52"/>
                      </a:cubicBezTo>
                      <a:cubicBezTo>
                        <a:pt x="6" y="52"/>
                        <a:pt x="8" y="51"/>
                        <a:pt x="8" y="49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2"/>
                        <a:pt x="5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5" name="Freeform 33"/>
                <p:cNvSpPr>
                  <a:spLocks/>
                </p:cNvSpPr>
                <p:nvPr/>
              </p:nvSpPr>
              <p:spPr bwMode="auto">
                <a:xfrm>
                  <a:off x="4563" y="2571"/>
                  <a:ext cx="59" cy="14"/>
                </a:xfrm>
                <a:custGeom>
                  <a:avLst/>
                  <a:gdLst>
                    <a:gd name="T0" fmla="*/ 43 w 47"/>
                    <a:gd name="T1" fmla="*/ 0 h 11"/>
                    <a:gd name="T2" fmla="*/ 43 w 47"/>
                    <a:gd name="T3" fmla="*/ 0 h 11"/>
                    <a:gd name="T4" fmla="*/ 3 w 47"/>
                    <a:gd name="T5" fmla="*/ 6 h 11"/>
                    <a:gd name="T6" fmla="*/ 4 w 47"/>
                    <a:gd name="T7" fmla="*/ 11 h 11"/>
                    <a:gd name="T8" fmla="*/ 4 w 47"/>
                    <a:gd name="T9" fmla="*/ 11 h 11"/>
                    <a:gd name="T10" fmla="*/ 44 w 47"/>
                    <a:gd name="T11" fmla="*/ 5 h 11"/>
                    <a:gd name="T12" fmla="*/ 43 w 47"/>
                    <a:gd name="T1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11">
                      <a:moveTo>
                        <a:pt x="43" y="0"/>
                      </a:move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30" y="3"/>
                        <a:pt x="16" y="3"/>
                        <a:pt x="3" y="6"/>
                      </a:cubicBezTo>
                      <a:cubicBezTo>
                        <a:pt x="0" y="7"/>
                        <a:pt x="1" y="11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17" y="8"/>
                        <a:pt x="31" y="8"/>
                        <a:pt x="44" y="5"/>
                      </a:cubicBezTo>
                      <a:cubicBezTo>
                        <a:pt x="47" y="5"/>
                        <a:pt x="46" y="0"/>
                        <a:pt x="4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6" name="Freeform 34"/>
                <p:cNvSpPr>
                  <a:spLocks/>
                </p:cNvSpPr>
                <p:nvPr/>
              </p:nvSpPr>
              <p:spPr bwMode="auto">
                <a:xfrm>
                  <a:off x="4594" y="2597"/>
                  <a:ext cx="11" cy="57"/>
                </a:xfrm>
                <a:custGeom>
                  <a:avLst/>
                  <a:gdLst>
                    <a:gd name="T0" fmla="*/ 5 w 9"/>
                    <a:gd name="T1" fmla="*/ 0 h 46"/>
                    <a:gd name="T2" fmla="*/ 2 w 9"/>
                    <a:gd name="T3" fmla="*/ 3 h 46"/>
                    <a:gd name="T4" fmla="*/ 0 w 9"/>
                    <a:gd name="T5" fmla="*/ 43 h 46"/>
                    <a:gd name="T6" fmla="*/ 0 w 9"/>
                    <a:gd name="T7" fmla="*/ 43 h 46"/>
                    <a:gd name="T8" fmla="*/ 4 w 9"/>
                    <a:gd name="T9" fmla="*/ 46 h 46"/>
                    <a:gd name="T10" fmla="*/ 7 w 9"/>
                    <a:gd name="T11" fmla="*/ 43 h 46"/>
                    <a:gd name="T12" fmla="*/ 7 w 9"/>
                    <a:gd name="T13" fmla="*/ 43 h 46"/>
                    <a:gd name="T14" fmla="*/ 8 w 9"/>
                    <a:gd name="T15" fmla="*/ 3 h 46"/>
                    <a:gd name="T16" fmla="*/ 5 w 9"/>
                    <a:gd name="T17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46">
                      <a:moveTo>
                        <a:pt x="5" y="0"/>
                      </a:moveTo>
                      <a:cubicBezTo>
                        <a:pt x="4" y="0"/>
                        <a:pt x="2" y="1"/>
                        <a:pt x="2" y="3"/>
                      </a:cubicBezTo>
                      <a:cubicBezTo>
                        <a:pt x="1" y="16"/>
                        <a:pt x="0" y="30"/>
                        <a:pt x="0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5"/>
                        <a:pt x="2" y="46"/>
                        <a:pt x="4" y="46"/>
                      </a:cubicBezTo>
                      <a:cubicBezTo>
                        <a:pt x="5" y="46"/>
                        <a:pt x="7" y="45"/>
                        <a:pt x="7" y="43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7" y="30"/>
                        <a:pt x="7" y="16"/>
                        <a:pt x="8" y="3"/>
                      </a:cubicBezTo>
                      <a:cubicBezTo>
                        <a:pt x="9" y="1"/>
                        <a:pt x="7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7" name="Freeform 35"/>
                <p:cNvSpPr>
                  <a:spLocks noEditPoints="1"/>
                </p:cNvSpPr>
                <p:nvPr/>
              </p:nvSpPr>
              <p:spPr bwMode="auto">
                <a:xfrm>
                  <a:off x="4634" y="2559"/>
                  <a:ext cx="12" cy="65"/>
                </a:xfrm>
                <a:custGeom>
                  <a:avLst/>
                  <a:gdLst>
                    <a:gd name="T0" fmla="*/ 1 w 10"/>
                    <a:gd name="T1" fmla="*/ 5 h 53"/>
                    <a:gd name="T2" fmla="*/ 2 w 10"/>
                    <a:gd name="T3" fmla="*/ 24 h 53"/>
                    <a:gd name="T4" fmla="*/ 4 w 10"/>
                    <a:gd name="T5" fmla="*/ 51 h 53"/>
                    <a:gd name="T6" fmla="*/ 7 w 10"/>
                    <a:gd name="T7" fmla="*/ 53 h 53"/>
                    <a:gd name="T8" fmla="*/ 10 w 10"/>
                    <a:gd name="T9" fmla="*/ 51 h 53"/>
                    <a:gd name="T10" fmla="*/ 8 w 10"/>
                    <a:gd name="T11" fmla="*/ 28 h 53"/>
                    <a:gd name="T12" fmla="*/ 6 w 10"/>
                    <a:gd name="T13" fmla="*/ 6 h 53"/>
                    <a:gd name="T14" fmla="*/ 1 w 10"/>
                    <a:gd name="T15" fmla="*/ 5 h 53"/>
                    <a:gd name="T16" fmla="*/ 4 w 10"/>
                    <a:gd name="T17" fmla="*/ 0 h 53"/>
                    <a:gd name="T18" fmla="*/ 2 w 10"/>
                    <a:gd name="T19" fmla="*/ 0 h 53"/>
                    <a:gd name="T20" fmla="*/ 6 w 10"/>
                    <a:gd name="T21" fmla="*/ 1 h 53"/>
                    <a:gd name="T22" fmla="*/ 4 w 10"/>
                    <a:gd name="T23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53">
                      <a:moveTo>
                        <a:pt x="1" y="5"/>
                      </a:moveTo>
                      <a:cubicBezTo>
                        <a:pt x="0" y="11"/>
                        <a:pt x="2" y="19"/>
                        <a:pt x="2" y="24"/>
                      </a:cubicBezTo>
                      <a:cubicBezTo>
                        <a:pt x="3" y="33"/>
                        <a:pt x="4" y="42"/>
                        <a:pt x="4" y="51"/>
                      </a:cubicBezTo>
                      <a:cubicBezTo>
                        <a:pt x="5" y="53"/>
                        <a:pt x="6" y="53"/>
                        <a:pt x="7" y="53"/>
                      </a:cubicBezTo>
                      <a:cubicBezTo>
                        <a:pt x="8" y="53"/>
                        <a:pt x="10" y="53"/>
                        <a:pt x="10" y="51"/>
                      </a:cubicBezTo>
                      <a:cubicBezTo>
                        <a:pt x="9" y="43"/>
                        <a:pt x="8" y="36"/>
                        <a:pt x="8" y="28"/>
                      </a:cubicBezTo>
                      <a:cubicBezTo>
                        <a:pt x="7" y="22"/>
                        <a:pt x="5" y="13"/>
                        <a:pt x="6" y="6"/>
                      </a:cubicBezTo>
                      <a:cubicBezTo>
                        <a:pt x="4" y="6"/>
                        <a:pt x="2" y="6"/>
                        <a:pt x="1" y="5"/>
                      </a:cubicBezTo>
                      <a:moveTo>
                        <a:pt x="4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3" y="1"/>
                        <a:pt x="5" y="1"/>
                        <a:pt x="6" y="1"/>
                      </a:cubicBezTo>
                      <a:cubicBezTo>
                        <a:pt x="6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8" name="Freeform 36"/>
                <p:cNvSpPr>
                  <a:spLocks noEditPoints="1"/>
                </p:cNvSpPr>
                <p:nvPr/>
              </p:nvSpPr>
              <p:spPr bwMode="auto">
                <a:xfrm>
                  <a:off x="4617" y="2555"/>
                  <a:ext cx="82" cy="12"/>
                </a:xfrm>
                <a:custGeom>
                  <a:avLst/>
                  <a:gdLst>
                    <a:gd name="T0" fmla="*/ 63 w 67"/>
                    <a:gd name="T1" fmla="*/ 0 h 10"/>
                    <a:gd name="T2" fmla="*/ 63 w 67"/>
                    <a:gd name="T3" fmla="*/ 0 h 10"/>
                    <a:gd name="T4" fmla="*/ 48 w 67"/>
                    <a:gd name="T5" fmla="*/ 4 h 10"/>
                    <a:gd name="T6" fmla="*/ 48 w 67"/>
                    <a:gd name="T7" fmla="*/ 9 h 10"/>
                    <a:gd name="T8" fmla="*/ 64 w 67"/>
                    <a:gd name="T9" fmla="*/ 5 h 10"/>
                    <a:gd name="T10" fmla="*/ 63 w 67"/>
                    <a:gd name="T11" fmla="*/ 0 h 10"/>
                    <a:gd name="T12" fmla="*/ 4 w 67"/>
                    <a:gd name="T13" fmla="*/ 0 h 10"/>
                    <a:gd name="T14" fmla="*/ 3 w 67"/>
                    <a:gd name="T15" fmla="*/ 5 h 10"/>
                    <a:gd name="T16" fmla="*/ 15 w 67"/>
                    <a:gd name="T17" fmla="*/ 8 h 10"/>
                    <a:gd name="T18" fmla="*/ 20 w 67"/>
                    <a:gd name="T19" fmla="*/ 9 h 10"/>
                    <a:gd name="T20" fmla="*/ 32 w 67"/>
                    <a:gd name="T21" fmla="*/ 10 h 10"/>
                    <a:gd name="T22" fmla="*/ 43 w 67"/>
                    <a:gd name="T23" fmla="*/ 9 h 10"/>
                    <a:gd name="T24" fmla="*/ 43 w 67"/>
                    <a:gd name="T25" fmla="*/ 4 h 10"/>
                    <a:gd name="T26" fmla="*/ 33 w 67"/>
                    <a:gd name="T27" fmla="*/ 5 h 10"/>
                    <a:gd name="T28" fmla="*/ 20 w 67"/>
                    <a:gd name="T29" fmla="*/ 4 h 10"/>
                    <a:gd name="T30" fmla="*/ 16 w 67"/>
                    <a:gd name="T31" fmla="*/ 3 h 10"/>
                    <a:gd name="T32" fmla="*/ 4 w 67"/>
                    <a:gd name="T33" fmla="*/ 0 h 10"/>
                    <a:gd name="T34" fmla="*/ 4 w 67"/>
                    <a:gd name="T3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7" h="10">
                      <a:moveTo>
                        <a:pt x="63" y="0"/>
                      </a:move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58" y="2"/>
                        <a:pt x="53" y="3"/>
                        <a:pt x="48" y="4"/>
                      </a:cubicBezTo>
                      <a:cubicBezTo>
                        <a:pt x="48" y="5"/>
                        <a:pt x="48" y="7"/>
                        <a:pt x="48" y="9"/>
                      </a:cubicBezTo>
                      <a:cubicBezTo>
                        <a:pt x="53" y="8"/>
                        <a:pt x="59" y="7"/>
                        <a:pt x="64" y="5"/>
                      </a:cubicBezTo>
                      <a:cubicBezTo>
                        <a:pt x="67" y="5"/>
                        <a:pt x="66" y="0"/>
                        <a:pt x="63" y="0"/>
                      </a:cubicBezTo>
                      <a:moveTo>
                        <a:pt x="4" y="0"/>
                      </a:moveTo>
                      <a:cubicBezTo>
                        <a:pt x="1" y="0"/>
                        <a:pt x="0" y="5"/>
                        <a:pt x="3" y="5"/>
                      </a:cubicBezTo>
                      <a:cubicBezTo>
                        <a:pt x="7" y="7"/>
                        <a:pt x="11" y="8"/>
                        <a:pt x="15" y="8"/>
                      </a:cubicBezTo>
                      <a:cubicBezTo>
                        <a:pt x="16" y="9"/>
                        <a:pt x="18" y="9"/>
                        <a:pt x="20" y="9"/>
                      </a:cubicBezTo>
                      <a:cubicBezTo>
                        <a:pt x="24" y="10"/>
                        <a:pt x="28" y="10"/>
                        <a:pt x="32" y="10"/>
                      </a:cubicBezTo>
                      <a:cubicBezTo>
                        <a:pt x="36" y="10"/>
                        <a:pt x="39" y="10"/>
                        <a:pt x="43" y="9"/>
                      </a:cubicBezTo>
                      <a:cubicBezTo>
                        <a:pt x="43" y="8"/>
                        <a:pt x="43" y="6"/>
                        <a:pt x="43" y="4"/>
                      </a:cubicBezTo>
                      <a:cubicBezTo>
                        <a:pt x="40" y="5"/>
                        <a:pt x="36" y="5"/>
                        <a:pt x="33" y="5"/>
                      </a:cubicBezTo>
                      <a:cubicBezTo>
                        <a:pt x="28" y="5"/>
                        <a:pt x="24" y="4"/>
                        <a:pt x="20" y="4"/>
                      </a:cubicBezTo>
                      <a:cubicBezTo>
                        <a:pt x="19" y="4"/>
                        <a:pt x="17" y="4"/>
                        <a:pt x="16" y="3"/>
                      </a:cubicBezTo>
                      <a:cubicBezTo>
                        <a:pt x="12" y="3"/>
                        <a:pt x="8" y="2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9" name="Freeform 37"/>
                <p:cNvSpPr>
                  <a:spLocks/>
                </p:cNvSpPr>
                <p:nvPr/>
              </p:nvSpPr>
              <p:spPr bwMode="auto">
                <a:xfrm>
                  <a:off x="4668" y="2552"/>
                  <a:ext cx="9" cy="65"/>
                </a:xfrm>
                <a:custGeom>
                  <a:avLst/>
                  <a:gdLst>
                    <a:gd name="T0" fmla="*/ 4 w 7"/>
                    <a:gd name="T1" fmla="*/ 0 h 52"/>
                    <a:gd name="T2" fmla="*/ 1 w 7"/>
                    <a:gd name="T3" fmla="*/ 3 h 52"/>
                    <a:gd name="T4" fmla="*/ 1 w 7"/>
                    <a:gd name="T5" fmla="*/ 6 h 52"/>
                    <a:gd name="T6" fmla="*/ 1 w 7"/>
                    <a:gd name="T7" fmla="*/ 11 h 52"/>
                    <a:gd name="T8" fmla="*/ 0 w 7"/>
                    <a:gd name="T9" fmla="*/ 49 h 52"/>
                    <a:gd name="T10" fmla="*/ 3 w 7"/>
                    <a:gd name="T11" fmla="*/ 52 h 52"/>
                    <a:gd name="T12" fmla="*/ 5 w 7"/>
                    <a:gd name="T13" fmla="*/ 49 h 52"/>
                    <a:gd name="T14" fmla="*/ 6 w 7"/>
                    <a:gd name="T15" fmla="*/ 11 h 52"/>
                    <a:gd name="T16" fmla="*/ 6 w 7"/>
                    <a:gd name="T17" fmla="*/ 6 h 52"/>
                    <a:gd name="T18" fmla="*/ 7 w 7"/>
                    <a:gd name="T19" fmla="*/ 3 h 52"/>
                    <a:gd name="T20" fmla="*/ 4 w 7"/>
                    <a:gd name="T21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52">
                      <a:moveTo>
                        <a:pt x="4" y="0"/>
                      </a:moveTo>
                      <a:cubicBezTo>
                        <a:pt x="3" y="0"/>
                        <a:pt x="2" y="1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1" y="10"/>
                        <a:pt x="1" y="11"/>
                      </a:cubicBezTo>
                      <a:cubicBezTo>
                        <a:pt x="0" y="24"/>
                        <a:pt x="0" y="37"/>
                        <a:pt x="0" y="49"/>
                      </a:cubicBezTo>
                      <a:cubicBezTo>
                        <a:pt x="0" y="51"/>
                        <a:pt x="2" y="52"/>
                        <a:pt x="3" y="52"/>
                      </a:cubicBezTo>
                      <a:cubicBezTo>
                        <a:pt x="4" y="52"/>
                        <a:pt x="5" y="51"/>
                        <a:pt x="5" y="49"/>
                      </a:cubicBezTo>
                      <a:cubicBezTo>
                        <a:pt x="5" y="37"/>
                        <a:pt x="5" y="24"/>
                        <a:pt x="6" y="11"/>
                      </a:cubicBezTo>
                      <a:cubicBezTo>
                        <a:pt x="6" y="9"/>
                        <a:pt x="6" y="7"/>
                        <a:pt x="6" y="6"/>
                      </a:cubicBezTo>
                      <a:cubicBezTo>
                        <a:pt x="6" y="5"/>
                        <a:pt x="6" y="4"/>
                        <a:pt x="7" y="3"/>
                      </a:cubicBezTo>
                      <a:cubicBezTo>
                        <a:pt x="7" y="1"/>
                        <a:pt x="6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0" name="Freeform 38"/>
                <p:cNvSpPr>
                  <a:spLocks noEditPoints="1"/>
                </p:cNvSpPr>
                <p:nvPr/>
              </p:nvSpPr>
              <p:spPr bwMode="auto">
                <a:xfrm>
                  <a:off x="4699" y="2518"/>
                  <a:ext cx="18" cy="96"/>
                </a:xfrm>
                <a:custGeom>
                  <a:avLst/>
                  <a:gdLst>
                    <a:gd name="T0" fmla="*/ 8 w 14"/>
                    <a:gd name="T1" fmla="*/ 10 h 78"/>
                    <a:gd name="T2" fmla="*/ 3 w 14"/>
                    <a:gd name="T3" fmla="*/ 10 h 78"/>
                    <a:gd name="T4" fmla="*/ 5 w 14"/>
                    <a:gd name="T5" fmla="*/ 74 h 78"/>
                    <a:gd name="T6" fmla="*/ 7 w 14"/>
                    <a:gd name="T7" fmla="*/ 78 h 78"/>
                    <a:gd name="T8" fmla="*/ 10 w 14"/>
                    <a:gd name="T9" fmla="*/ 76 h 78"/>
                    <a:gd name="T10" fmla="*/ 8 w 14"/>
                    <a:gd name="T11" fmla="*/ 10 h 78"/>
                    <a:gd name="T12" fmla="*/ 3 w 14"/>
                    <a:gd name="T13" fmla="*/ 0 h 78"/>
                    <a:gd name="T14" fmla="*/ 1 w 14"/>
                    <a:gd name="T15" fmla="*/ 4 h 78"/>
                    <a:gd name="T16" fmla="*/ 1 w 14"/>
                    <a:gd name="T17" fmla="*/ 5 h 78"/>
                    <a:gd name="T18" fmla="*/ 6 w 14"/>
                    <a:gd name="T19" fmla="*/ 5 h 78"/>
                    <a:gd name="T20" fmla="*/ 5 w 14"/>
                    <a:gd name="T21" fmla="*/ 1 h 78"/>
                    <a:gd name="T22" fmla="*/ 3 w 14"/>
                    <a:gd name="T23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" h="78">
                      <a:moveTo>
                        <a:pt x="8" y="10"/>
                      </a:moveTo>
                      <a:cubicBezTo>
                        <a:pt x="6" y="10"/>
                        <a:pt x="5" y="10"/>
                        <a:pt x="3" y="10"/>
                      </a:cubicBezTo>
                      <a:cubicBezTo>
                        <a:pt x="9" y="30"/>
                        <a:pt x="8" y="56"/>
                        <a:pt x="5" y="74"/>
                      </a:cubicBezTo>
                      <a:cubicBezTo>
                        <a:pt x="4" y="76"/>
                        <a:pt x="6" y="78"/>
                        <a:pt x="7" y="78"/>
                      </a:cubicBezTo>
                      <a:cubicBezTo>
                        <a:pt x="8" y="78"/>
                        <a:pt x="9" y="77"/>
                        <a:pt x="10" y="76"/>
                      </a:cubicBezTo>
                      <a:cubicBezTo>
                        <a:pt x="13" y="56"/>
                        <a:pt x="14" y="30"/>
                        <a:pt x="8" y="10"/>
                      </a:cubicBezTo>
                      <a:moveTo>
                        <a:pt x="3" y="0"/>
                      </a:moveTo>
                      <a:cubicBezTo>
                        <a:pt x="1" y="0"/>
                        <a:pt x="0" y="2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3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1" name="Freeform 39"/>
                <p:cNvSpPr>
                  <a:spLocks/>
                </p:cNvSpPr>
                <p:nvPr/>
              </p:nvSpPr>
              <p:spPr bwMode="auto">
                <a:xfrm>
                  <a:off x="4686" y="2519"/>
                  <a:ext cx="69" cy="12"/>
                </a:xfrm>
                <a:custGeom>
                  <a:avLst/>
                  <a:gdLst>
                    <a:gd name="T0" fmla="*/ 53 w 56"/>
                    <a:gd name="T1" fmla="*/ 0 h 10"/>
                    <a:gd name="T2" fmla="*/ 53 w 56"/>
                    <a:gd name="T3" fmla="*/ 0 h 10"/>
                    <a:gd name="T4" fmla="*/ 17 w 56"/>
                    <a:gd name="T5" fmla="*/ 4 h 10"/>
                    <a:gd name="T6" fmla="*/ 12 w 56"/>
                    <a:gd name="T7" fmla="*/ 4 h 10"/>
                    <a:gd name="T8" fmla="*/ 6 w 56"/>
                    <a:gd name="T9" fmla="*/ 5 h 10"/>
                    <a:gd name="T10" fmla="*/ 3 w 56"/>
                    <a:gd name="T11" fmla="*/ 5 h 10"/>
                    <a:gd name="T12" fmla="*/ 3 w 56"/>
                    <a:gd name="T13" fmla="*/ 4 h 10"/>
                    <a:gd name="T14" fmla="*/ 3 w 56"/>
                    <a:gd name="T15" fmla="*/ 10 h 10"/>
                    <a:gd name="T16" fmla="*/ 6 w 56"/>
                    <a:gd name="T17" fmla="*/ 10 h 10"/>
                    <a:gd name="T18" fmla="*/ 14 w 56"/>
                    <a:gd name="T19" fmla="*/ 9 h 10"/>
                    <a:gd name="T20" fmla="*/ 19 w 56"/>
                    <a:gd name="T21" fmla="*/ 9 h 10"/>
                    <a:gd name="T22" fmla="*/ 40 w 56"/>
                    <a:gd name="T23" fmla="*/ 6 h 10"/>
                    <a:gd name="T24" fmla="*/ 40 w 56"/>
                    <a:gd name="T25" fmla="*/ 5 h 10"/>
                    <a:gd name="T26" fmla="*/ 43 w 56"/>
                    <a:gd name="T27" fmla="*/ 2 h 10"/>
                    <a:gd name="T28" fmla="*/ 46 w 56"/>
                    <a:gd name="T29" fmla="*/ 5 h 10"/>
                    <a:gd name="T30" fmla="*/ 46 w 56"/>
                    <a:gd name="T31" fmla="*/ 6 h 10"/>
                    <a:gd name="T32" fmla="*/ 53 w 56"/>
                    <a:gd name="T33" fmla="*/ 5 h 10"/>
                    <a:gd name="T34" fmla="*/ 53 w 56"/>
                    <a:gd name="T3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6" h="10">
                      <a:moveTo>
                        <a:pt x="53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41" y="0"/>
                        <a:pt x="29" y="3"/>
                        <a:pt x="17" y="4"/>
                      </a:cubicBezTo>
                      <a:cubicBezTo>
                        <a:pt x="16" y="4"/>
                        <a:pt x="14" y="4"/>
                        <a:pt x="12" y="4"/>
                      </a:cubicBezTo>
                      <a:cubicBezTo>
                        <a:pt x="10" y="5"/>
                        <a:pt x="8" y="5"/>
                        <a:pt x="6" y="5"/>
                      </a:cubicBezTo>
                      <a:cubicBezTo>
                        <a:pt x="5" y="5"/>
                        <a:pt x="4" y="5"/>
                        <a:pt x="3" y="5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0" y="4"/>
                        <a:pt x="0" y="10"/>
                        <a:pt x="3" y="10"/>
                      </a:cubicBezTo>
                      <a:cubicBezTo>
                        <a:pt x="4" y="10"/>
                        <a:pt x="5" y="10"/>
                        <a:pt x="6" y="10"/>
                      </a:cubicBezTo>
                      <a:cubicBezTo>
                        <a:pt x="9" y="10"/>
                        <a:pt x="11" y="10"/>
                        <a:pt x="14" y="9"/>
                      </a:cubicBezTo>
                      <a:cubicBezTo>
                        <a:pt x="16" y="9"/>
                        <a:pt x="17" y="9"/>
                        <a:pt x="19" y="9"/>
                      </a:cubicBezTo>
                      <a:cubicBezTo>
                        <a:pt x="26" y="8"/>
                        <a:pt x="33" y="7"/>
                        <a:pt x="40" y="6"/>
                      </a:cubicBezTo>
                      <a:cubicBezTo>
                        <a:pt x="40" y="6"/>
                        <a:pt x="40" y="5"/>
                        <a:pt x="40" y="5"/>
                      </a:cubicBezTo>
                      <a:cubicBezTo>
                        <a:pt x="40" y="3"/>
                        <a:pt x="42" y="2"/>
                        <a:pt x="43" y="2"/>
                      </a:cubicBezTo>
                      <a:cubicBezTo>
                        <a:pt x="44" y="2"/>
                        <a:pt x="46" y="3"/>
                        <a:pt x="46" y="5"/>
                      </a:cubicBezTo>
                      <a:cubicBezTo>
                        <a:pt x="46" y="5"/>
                        <a:pt x="46" y="5"/>
                        <a:pt x="46" y="6"/>
                      </a:cubicBezTo>
                      <a:cubicBezTo>
                        <a:pt x="48" y="6"/>
                        <a:pt x="50" y="5"/>
                        <a:pt x="53" y="5"/>
                      </a:cubicBezTo>
                      <a:cubicBezTo>
                        <a:pt x="56" y="5"/>
                        <a:pt x="56" y="0"/>
                        <a:pt x="5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2" name="Freeform 40"/>
                <p:cNvSpPr>
                  <a:spLocks/>
                </p:cNvSpPr>
                <p:nvPr/>
              </p:nvSpPr>
              <p:spPr bwMode="auto">
                <a:xfrm>
                  <a:off x="4735" y="2521"/>
                  <a:ext cx="13" cy="103"/>
                </a:xfrm>
                <a:custGeom>
                  <a:avLst/>
                  <a:gdLst>
                    <a:gd name="T0" fmla="*/ 3 w 10"/>
                    <a:gd name="T1" fmla="*/ 0 h 83"/>
                    <a:gd name="T2" fmla="*/ 0 w 10"/>
                    <a:gd name="T3" fmla="*/ 3 h 83"/>
                    <a:gd name="T4" fmla="*/ 0 w 10"/>
                    <a:gd name="T5" fmla="*/ 4 h 83"/>
                    <a:gd name="T6" fmla="*/ 5 w 10"/>
                    <a:gd name="T7" fmla="*/ 81 h 83"/>
                    <a:gd name="T8" fmla="*/ 8 w 10"/>
                    <a:gd name="T9" fmla="*/ 83 h 83"/>
                    <a:gd name="T10" fmla="*/ 10 w 10"/>
                    <a:gd name="T11" fmla="*/ 81 h 83"/>
                    <a:gd name="T12" fmla="*/ 6 w 10"/>
                    <a:gd name="T13" fmla="*/ 4 h 83"/>
                    <a:gd name="T14" fmla="*/ 6 w 10"/>
                    <a:gd name="T15" fmla="*/ 3 h 83"/>
                    <a:gd name="T16" fmla="*/ 3 w 10"/>
                    <a:gd name="T17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83">
                      <a:moveTo>
                        <a:pt x="3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1" y="30"/>
                        <a:pt x="3" y="55"/>
                        <a:pt x="5" y="81"/>
                      </a:cubicBezTo>
                      <a:cubicBezTo>
                        <a:pt x="5" y="82"/>
                        <a:pt x="6" y="83"/>
                        <a:pt x="8" y="83"/>
                      </a:cubicBezTo>
                      <a:cubicBezTo>
                        <a:pt x="9" y="83"/>
                        <a:pt x="10" y="83"/>
                        <a:pt x="10" y="81"/>
                      </a:cubicBezTo>
                      <a:cubicBezTo>
                        <a:pt x="8" y="55"/>
                        <a:pt x="6" y="30"/>
                        <a:pt x="6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3" name="Freeform 41"/>
                <p:cNvSpPr>
                  <a:spLocks noEditPoints="1"/>
                </p:cNvSpPr>
                <p:nvPr/>
              </p:nvSpPr>
              <p:spPr bwMode="auto">
                <a:xfrm>
                  <a:off x="4766" y="2493"/>
                  <a:ext cx="6" cy="141"/>
                </a:xfrm>
                <a:custGeom>
                  <a:avLst/>
                  <a:gdLst>
                    <a:gd name="T0" fmla="*/ 5 w 5"/>
                    <a:gd name="T1" fmla="*/ 7 h 114"/>
                    <a:gd name="T2" fmla="*/ 0 w 5"/>
                    <a:gd name="T3" fmla="*/ 8 h 114"/>
                    <a:gd name="T4" fmla="*/ 0 w 5"/>
                    <a:gd name="T5" fmla="*/ 111 h 114"/>
                    <a:gd name="T6" fmla="*/ 3 w 5"/>
                    <a:gd name="T7" fmla="*/ 114 h 114"/>
                    <a:gd name="T8" fmla="*/ 5 w 5"/>
                    <a:gd name="T9" fmla="*/ 111 h 114"/>
                    <a:gd name="T10" fmla="*/ 5 w 5"/>
                    <a:gd name="T11" fmla="*/ 7 h 114"/>
                    <a:gd name="T12" fmla="*/ 3 w 5"/>
                    <a:gd name="T13" fmla="*/ 0 h 114"/>
                    <a:gd name="T14" fmla="*/ 0 w 5"/>
                    <a:gd name="T15" fmla="*/ 2 h 114"/>
                    <a:gd name="T16" fmla="*/ 0 w 5"/>
                    <a:gd name="T17" fmla="*/ 3 h 114"/>
                    <a:gd name="T18" fmla="*/ 5 w 5"/>
                    <a:gd name="T19" fmla="*/ 2 h 114"/>
                    <a:gd name="T20" fmla="*/ 5 w 5"/>
                    <a:gd name="T21" fmla="*/ 2 h 114"/>
                    <a:gd name="T22" fmla="*/ 3 w 5"/>
                    <a:gd name="T23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114">
                      <a:moveTo>
                        <a:pt x="5" y="7"/>
                      </a:moveTo>
                      <a:cubicBezTo>
                        <a:pt x="4" y="8"/>
                        <a:pt x="2" y="8"/>
                        <a:pt x="0" y="8"/>
                      </a:cubicBezTo>
                      <a:cubicBezTo>
                        <a:pt x="0" y="42"/>
                        <a:pt x="0" y="77"/>
                        <a:pt x="0" y="111"/>
                      </a:cubicBezTo>
                      <a:cubicBezTo>
                        <a:pt x="0" y="113"/>
                        <a:pt x="2" y="114"/>
                        <a:pt x="3" y="114"/>
                      </a:cubicBezTo>
                      <a:cubicBezTo>
                        <a:pt x="4" y="114"/>
                        <a:pt x="5" y="113"/>
                        <a:pt x="5" y="111"/>
                      </a:cubicBezTo>
                      <a:cubicBezTo>
                        <a:pt x="5" y="77"/>
                        <a:pt x="5" y="42"/>
                        <a:pt x="5" y="7"/>
                      </a:cubicBezTo>
                      <a:moveTo>
                        <a:pt x="3" y="0"/>
                      </a:moveTo>
                      <a:cubicBezTo>
                        <a:pt x="2" y="0"/>
                        <a:pt x="0" y="0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2" y="3"/>
                        <a:pt x="4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4" name="Freeform 42"/>
                <p:cNvSpPr>
                  <a:spLocks/>
                </p:cNvSpPr>
                <p:nvPr/>
              </p:nvSpPr>
              <p:spPr bwMode="auto">
                <a:xfrm>
                  <a:off x="4746" y="2494"/>
                  <a:ext cx="73" cy="11"/>
                </a:xfrm>
                <a:custGeom>
                  <a:avLst/>
                  <a:gdLst>
                    <a:gd name="T0" fmla="*/ 37 w 59"/>
                    <a:gd name="T1" fmla="*/ 0 h 9"/>
                    <a:gd name="T2" fmla="*/ 21 w 59"/>
                    <a:gd name="T3" fmla="*/ 1 h 9"/>
                    <a:gd name="T4" fmla="*/ 16 w 59"/>
                    <a:gd name="T5" fmla="*/ 2 h 9"/>
                    <a:gd name="T6" fmla="*/ 4 w 59"/>
                    <a:gd name="T7" fmla="*/ 3 h 9"/>
                    <a:gd name="T8" fmla="*/ 4 w 59"/>
                    <a:gd name="T9" fmla="*/ 8 h 9"/>
                    <a:gd name="T10" fmla="*/ 4 w 59"/>
                    <a:gd name="T11" fmla="*/ 8 h 9"/>
                    <a:gd name="T12" fmla="*/ 16 w 59"/>
                    <a:gd name="T13" fmla="*/ 7 h 9"/>
                    <a:gd name="T14" fmla="*/ 21 w 59"/>
                    <a:gd name="T15" fmla="*/ 6 h 9"/>
                    <a:gd name="T16" fmla="*/ 37 w 59"/>
                    <a:gd name="T17" fmla="*/ 5 h 9"/>
                    <a:gd name="T18" fmla="*/ 39 w 59"/>
                    <a:gd name="T19" fmla="*/ 5 h 9"/>
                    <a:gd name="T20" fmla="*/ 42 w 59"/>
                    <a:gd name="T21" fmla="*/ 4 h 9"/>
                    <a:gd name="T22" fmla="*/ 44 w 59"/>
                    <a:gd name="T23" fmla="*/ 6 h 9"/>
                    <a:gd name="T24" fmla="*/ 54 w 59"/>
                    <a:gd name="T25" fmla="*/ 9 h 9"/>
                    <a:gd name="T26" fmla="*/ 56 w 59"/>
                    <a:gd name="T27" fmla="*/ 9 h 9"/>
                    <a:gd name="T28" fmla="*/ 57 w 59"/>
                    <a:gd name="T29" fmla="*/ 4 h 9"/>
                    <a:gd name="T30" fmla="*/ 37 w 59"/>
                    <a:gd name="T3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9" h="9">
                      <a:moveTo>
                        <a:pt x="37" y="0"/>
                      </a:moveTo>
                      <a:cubicBezTo>
                        <a:pt x="32" y="0"/>
                        <a:pt x="27" y="1"/>
                        <a:pt x="21" y="1"/>
                      </a:cubicBezTo>
                      <a:cubicBezTo>
                        <a:pt x="20" y="2"/>
                        <a:pt x="18" y="2"/>
                        <a:pt x="16" y="2"/>
                      </a:cubicBezTo>
                      <a:cubicBezTo>
                        <a:pt x="12" y="2"/>
                        <a:pt x="8" y="3"/>
                        <a:pt x="4" y="3"/>
                      </a:cubicBezTo>
                      <a:cubicBezTo>
                        <a:pt x="0" y="3"/>
                        <a:pt x="0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8" y="8"/>
                        <a:pt x="12" y="8"/>
                        <a:pt x="16" y="7"/>
                      </a:cubicBezTo>
                      <a:cubicBezTo>
                        <a:pt x="18" y="7"/>
                        <a:pt x="20" y="7"/>
                        <a:pt x="21" y="6"/>
                      </a:cubicBezTo>
                      <a:cubicBezTo>
                        <a:pt x="27" y="6"/>
                        <a:pt x="32" y="5"/>
                        <a:pt x="37" y="5"/>
                      </a:cubicBezTo>
                      <a:cubicBezTo>
                        <a:pt x="38" y="5"/>
                        <a:pt x="38" y="5"/>
                        <a:pt x="39" y="5"/>
                      </a:cubicBezTo>
                      <a:cubicBezTo>
                        <a:pt x="40" y="4"/>
                        <a:pt x="41" y="4"/>
                        <a:pt x="42" y="4"/>
                      </a:cubicBezTo>
                      <a:cubicBezTo>
                        <a:pt x="43" y="4"/>
                        <a:pt x="44" y="5"/>
                        <a:pt x="44" y="6"/>
                      </a:cubicBezTo>
                      <a:cubicBezTo>
                        <a:pt x="48" y="6"/>
                        <a:pt x="51" y="7"/>
                        <a:pt x="54" y="9"/>
                      </a:cubicBezTo>
                      <a:cubicBezTo>
                        <a:pt x="55" y="9"/>
                        <a:pt x="55" y="9"/>
                        <a:pt x="56" y="9"/>
                      </a:cubicBezTo>
                      <a:cubicBezTo>
                        <a:pt x="58" y="9"/>
                        <a:pt x="59" y="6"/>
                        <a:pt x="57" y="4"/>
                      </a:cubicBezTo>
                      <a:cubicBezTo>
                        <a:pt x="51" y="1"/>
                        <a:pt x="44" y="0"/>
                        <a:pt x="3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5" name="Freeform 43"/>
                <p:cNvSpPr>
                  <a:spLocks/>
                </p:cNvSpPr>
                <p:nvPr/>
              </p:nvSpPr>
              <p:spPr bwMode="auto">
                <a:xfrm>
                  <a:off x="4787" y="2499"/>
                  <a:ext cx="14" cy="132"/>
                </a:xfrm>
                <a:custGeom>
                  <a:avLst/>
                  <a:gdLst>
                    <a:gd name="T0" fmla="*/ 9 w 11"/>
                    <a:gd name="T1" fmla="*/ 0 h 107"/>
                    <a:gd name="T2" fmla="*/ 6 w 11"/>
                    <a:gd name="T3" fmla="*/ 1 h 107"/>
                    <a:gd name="T4" fmla="*/ 6 w 11"/>
                    <a:gd name="T5" fmla="*/ 3 h 107"/>
                    <a:gd name="T6" fmla="*/ 4 w 11"/>
                    <a:gd name="T7" fmla="*/ 75 h 107"/>
                    <a:gd name="T8" fmla="*/ 5 w 11"/>
                    <a:gd name="T9" fmla="*/ 106 h 107"/>
                    <a:gd name="T10" fmla="*/ 7 w 11"/>
                    <a:gd name="T11" fmla="*/ 107 h 107"/>
                    <a:gd name="T12" fmla="*/ 10 w 11"/>
                    <a:gd name="T13" fmla="*/ 103 h 107"/>
                    <a:gd name="T14" fmla="*/ 9 w 11"/>
                    <a:gd name="T15" fmla="*/ 61 h 107"/>
                    <a:gd name="T16" fmla="*/ 11 w 11"/>
                    <a:gd name="T17" fmla="*/ 3 h 107"/>
                    <a:gd name="T18" fmla="*/ 11 w 11"/>
                    <a:gd name="T19" fmla="*/ 2 h 107"/>
                    <a:gd name="T20" fmla="*/ 9 w 11"/>
                    <a:gd name="T21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107">
                      <a:moveTo>
                        <a:pt x="9" y="0"/>
                      </a:move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6" y="27"/>
                        <a:pt x="4" y="51"/>
                        <a:pt x="4" y="75"/>
                      </a:cubicBezTo>
                      <a:cubicBezTo>
                        <a:pt x="4" y="83"/>
                        <a:pt x="0" y="99"/>
                        <a:pt x="5" y="106"/>
                      </a:cubicBezTo>
                      <a:cubicBezTo>
                        <a:pt x="6" y="106"/>
                        <a:pt x="7" y="107"/>
                        <a:pt x="7" y="107"/>
                      </a:cubicBezTo>
                      <a:cubicBezTo>
                        <a:pt x="9" y="107"/>
                        <a:pt x="11" y="105"/>
                        <a:pt x="10" y="103"/>
                      </a:cubicBezTo>
                      <a:cubicBezTo>
                        <a:pt x="4" y="96"/>
                        <a:pt x="9" y="69"/>
                        <a:pt x="9" y="61"/>
                      </a:cubicBezTo>
                      <a:cubicBezTo>
                        <a:pt x="10" y="41"/>
                        <a:pt x="11" y="22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1"/>
                        <a:pt x="10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6" name="Freeform 44"/>
                <p:cNvSpPr>
                  <a:spLocks noEditPoints="1"/>
                </p:cNvSpPr>
                <p:nvPr/>
              </p:nvSpPr>
              <p:spPr bwMode="auto">
                <a:xfrm>
                  <a:off x="4525" y="2409"/>
                  <a:ext cx="255" cy="166"/>
                </a:xfrm>
                <a:custGeom>
                  <a:avLst/>
                  <a:gdLst>
                    <a:gd name="T0" fmla="*/ 195 w 206"/>
                    <a:gd name="T1" fmla="*/ 21 h 134"/>
                    <a:gd name="T2" fmla="*/ 198 w 206"/>
                    <a:gd name="T3" fmla="*/ 17 h 134"/>
                    <a:gd name="T4" fmla="*/ 199 w 206"/>
                    <a:gd name="T5" fmla="*/ 20 h 134"/>
                    <a:gd name="T6" fmla="*/ 197 w 206"/>
                    <a:gd name="T7" fmla="*/ 20 h 134"/>
                    <a:gd name="T8" fmla="*/ 197 w 206"/>
                    <a:gd name="T9" fmla="*/ 20 h 134"/>
                    <a:gd name="T10" fmla="*/ 195 w 206"/>
                    <a:gd name="T11" fmla="*/ 21 h 134"/>
                    <a:gd name="T12" fmla="*/ 196 w 206"/>
                    <a:gd name="T13" fmla="*/ 0 h 134"/>
                    <a:gd name="T14" fmla="*/ 194 w 206"/>
                    <a:gd name="T15" fmla="*/ 1 h 134"/>
                    <a:gd name="T16" fmla="*/ 175 w 206"/>
                    <a:gd name="T17" fmla="*/ 19 h 134"/>
                    <a:gd name="T18" fmla="*/ 177 w 206"/>
                    <a:gd name="T19" fmla="*/ 23 h 134"/>
                    <a:gd name="T20" fmla="*/ 179 w 206"/>
                    <a:gd name="T21" fmla="*/ 23 h 134"/>
                    <a:gd name="T22" fmla="*/ 193 w 206"/>
                    <a:gd name="T23" fmla="*/ 14 h 134"/>
                    <a:gd name="T24" fmla="*/ 121 w 206"/>
                    <a:gd name="T25" fmla="*/ 77 h 134"/>
                    <a:gd name="T26" fmla="*/ 114 w 206"/>
                    <a:gd name="T27" fmla="*/ 81 h 134"/>
                    <a:gd name="T28" fmla="*/ 109 w 206"/>
                    <a:gd name="T29" fmla="*/ 84 h 134"/>
                    <a:gd name="T30" fmla="*/ 104 w 206"/>
                    <a:gd name="T31" fmla="*/ 87 h 134"/>
                    <a:gd name="T32" fmla="*/ 100 w 206"/>
                    <a:gd name="T33" fmla="*/ 90 h 134"/>
                    <a:gd name="T34" fmla="*/ 99 w 206"/>
                    <a:gd name="T35" fmla="*/ 90 h 134"/>
                    <a:gd name="T36" fmla="*/ 3 w 206"/>
                    <a:gd name="T37" fmla="*/ 129 h 134"/>
                    <a:gd name="T38" fmla="*/ 3 w 206"/>
                    <a:gd name="T39" fmla="*/ 134 h 134"/>
                    <a:gd name="T40" fmla="*/ 3 w 206"/>
                    <a:gd name="T41" fmla="*/ 134 h 134"/>
                    <a:gd name="T42" fmla="*/ 104 w 206"/>
                    <a:gd name="T43" fmla="*/ 93 h 134"/>
                    <a:gd name="T44" fmla="*/ 110 w 206"/>
                    <a:gd name="T45" fmla="*/ 90 h 134"/>
                    <a:gd name="T46" fmla="*/ 117 w 206"/>
                    <a:gd name="T47" fmla="*/ 85 h 134"/>
                    <a:gd name="T48" fmla="*/ 195 w 206"/>
                    <a:gd name="T49" fmla="*/ 21 h 134"/>
                    <a:gd name="T50" fmla="*/ 196 w 206"/>
                    <a:gd name="T51" fmla="*/ 25 h 134"/>
                    <a:gd name="T52" fmla="*/ 203 w 206"/>
                    <a:gd name="T53" fmla="*/ 26 h 134"/>
                    <a:gd name="T54" fmla="*/ 203 w 206"/>
                    <a:gd name="T55" fmla="*/ 26 h 134"/>
                    <a:gd name="T56" fmla="*/ 206 w 206"/>
                    <a:gd name="T57" fmla="*/ 23 h 134"/>
                    <a:gd name="T58" fmla="*/ 202 w 206"/>
                    <a:gd name="T59" fmla="*/ 11 h 134"/>
                    <a:gd name="T60" fmla="*/ 203 w 206"/>
                    <a:gd name="T61" fmla="*/ 8 h 134"/>
                    <a:gd name="T62" fmla="*/ 201 w 206"/>
                    <a:gd name="T63" fmla="*/ 4 h 134"/>
                    <a:gd name="T64" fmla="*/ 200 w 206"/>
                    <a:gd name="T65" fmla="*/ 4 h 134"/>
                    <a:gd name="T66" fmla="*/ 199 w 206"/>
                    <a:gd name="T67" fmla="*/ 4 h 134"/>
                    <a:gd name="T68" fmla="*/ 198 w 206"/>
                    <a:gd name="T69" fmla="*/ 2 h 134"/>
                    <a:gd name="T70" fmla="*/ 196 w 206"/>
                    <a:gd name="T7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06" h="134">
                      <a:moveTo>
                        <a:pt x="195" y="21"/>
                      </a:moveTo>
                      <a:cubicBezTo>
                        <a:pt x="196" y="20"/>
                        <a:pt x="197" y="18"/>
                        <a:pt x="198" y="17"/>
                      </a:cubicBezTo>
                      <a:cubicBezTo>
                        <a:pt x="200" y="19"/>
                        <a:pt x="202" y="20"/>
                        <a:pt x="199" y="20"/>
                      </a:cubicBezTo>
                      <a:cubicBezTo>
                        <a:pt x="199" y="20"/>
                        <a:pt x="198" y="20"/>
                        <a:pt x="197" y="20"/>
                      </a:cubicBezTo>
                      <a:cubicBezTo>
                        <a:pt x="197" y="20"/>
                        <a:pt x="197" y="20"/>
                        <a:pt x="197" y="20"/>
                      </a:cubicBezTo>
                      <a:cubicBezTo>
                        <a:pt x="196" y="20"/>
                        <a:pt x="195" y="20"/>
                        <a:pt x="195" y="21"/>
                      </a:cubicBezTo>
                      <a:moveTo>
                        <a:pt x="196" y="0"/>
                      </a:moveTo>
                      <a:cubicBezTo>
                        <a:pt x="195" y="0"/>
                        <a:pt x="194" y="1"/>
                        <a:pt x="194" y="1"/>
                      </a:cubicBezTo>
                      <a:cubicBezTo>
                        <a:pt x="188" y="7"/>
                        <a:pt x="182" y="13"/>
                        <a:pt x="175" y="19"/>
                      </a:cubicBezTo>
                      <a:cubicBezTo>
                        <a:pt x="173" y="20"/>
                        <a:pt x="175" y="23"/>
                        <a:pt x="177" y="23"/>
                      </a:cubicBezTo>
                      <a:cubicBezTo>
                        <a:pt x="178" y="23"/>
                        <a:pt x="178" y="23"/>
                        <a:pt x="179" y="23"/>
                      </a:cubicBezTo>
                      <a:cubicBezTo>
                        <a:pt x="184" y="20"/>
                        <a:pt x="188" y="17"/>
                        <a:pt x="193" y="14"/>
                      </a:cubicBezTo>
                      <a:cubicBezTo>
                        <a:pt x="175" y="41"/>
                        <a:pt x="148" y="60"/>
                        <a:pt x="121" y="77"/>
                      </a:cubicBezTo>
                      <a:cubicBezTo>
                        <a:pt x="118" y="78"/>
                        <a:pt x="116" y="79"/>
                        <a:pt x="114" y="81"/>
                      </a:cubicBezTo>
                      <a:cubicBezTo>
                        <a:pt x="113" y="82"/>
                        <a:pt x="111" y="83"/>
                        <a:pt x="109" y="84"/>
                      </a:cubicBezTo>
                      <a:cubicBezTo>
                        <a:pt x="108" y="85"/>
                        <a:pt x="106" y="86"/>
                        <a:pt x="104" y="87"/>
                      </a:cubicBezTo>
                      <a:cubicBezTo>
                        <a:pt x="103" y="88"/>
                        <a:pt x="101" y="89"/>
                        <a:pt x="100" y="90"/>
                      </a:cubicBezTo>
                      <a:cubicBezTo>
                        <a:pt x="100" y="90"/>
                        <a:pt x="99" y="90"/>
                        <a:pt x="99" y="90"/>
                      </a:cubicBezTo>
                      <a:cubicBezTo>
                        <a:pt x="70" y="108"/>
                        <a:pt x="38" y="126"/>
                        <a:pt x="3" y="129"/>
                      </a:cubicBezTo>
                      <a:cubicBezTo>
                        <a:pt x="0" y="130"/>
                        <a:pt x="0" y="134"/>
                        <a:pt x="3" y="134"/>
                      </a:cubicBezTo>
                      <a:cubicBezTo>
                        <a:pt x="3" y="134"/>
                        <a:pt x="3" y="134"/>
                        <a:pt x="3" y="134"/>
                      </a:cubicBezTo>
                      <a:cubicBezTo>
                        <a:pt x="39" y="131"/>
                        <a:pt x="73" y="112"/>
                        <a:pt x="104" y="93"/>
                      </a:cubicBezTo>
                      <a:cubicBezTo>
                        <a:pt x="106" y="92"/>
                        <a:pt x="108" y="91"/>
                        <a:pt x="110" y="90"/>
                      </a:cubicBezTo>
                      <a:cubicBezTo>
                        <a:pt x="112" y="88"/>
                        <a:pt x="114" y="87"/>
                        <a:pt x="117" y="85"/>
                      </a:cubicBezTo>
                      <a:cubicBezTo>
                        <a:pt x="145" y="67"/>
                        <a:pt x="175" y="49"/>
                        <a:pt x="195" y="21"/>
                      </a:cubicBezTo>
                      <a:cubicBezTo>
                        <a:pt x="194" y="23"/>
                        <a:pt x="194" y="25"/>
                        <a:pt x="196" y="25"/>
                      </a:cubicBezTo>
                      <a:cubicBezTo>
                        <a:pt x="198" y="25"/>
                        <a:pt x="200" y="26"/>
                        <a:pt x="203" y="26"/>
                      </a:cubicBezTo>
                      <a:cubicBezTo>
                        <a:pt x="203" y="26"/>
                        <a:pt x="203" y="26"/>
                        <a:pt x="203" y="26"/>
                      </a:cubicBezTo>
                      <a:cubicBezTo>
                        <a:pt x="205" y="26"/>
                        <a:pt x="206" y="25"/>
                        <a:pt x="206" y="23"/>
                      </a:cubicBezTo>
                      <a:cubicBezTo>
                        <a:pt x="204" y="19"/>
                        <a:pt x="203" y="15"/>
                        <a:pt x="202" y="11"/>
                      </a:cubicBezTo>
                      <a:cubicBezTo>
                        <a:pt x="202" y="10"/>
                        <a:pt x="203" y="9"/>
                        <a:pt x="203" y="8"/>
                      </a:cubicBezTo>
                      <a:cubicBezTo>
                        <a:pt x="204" y="6"/>
                        <a:pt x="203" y="4"/>
                        <a:pt x="201" y="4"/>
                      </a:cubicBezTo>
                      <a:cubicBezTo>
                        <a:pt x="201" y="4"/>
                        <a:pt x="200" y="4"/>
                        <a:pt x="200" y="4"/>
                      </a:cubicBezTo>
                      <a:cubicBezTo>
                        <a:pt x="200" y="4"/>
                        <a:pt x="199" y="4"/>
                        <a:pt x="199" y="4"/>
                      </a:cubicBezTo>
                      <a:cubicBezTo>
                        <a:pt x="199" y="4"/>
                        <a:pt x="198" y="3"/>
                        <a:pt x="198" y="2"/>
                      </a:cubicBezTo>
                      <a:cubicBezTo>
                        <a:pt x="198" y="1"/>
                        <a:pt x="197" y="0"/>
                        <a:pt x="19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7" name="Freeform 45"/>
                <p:cNvSpPr>
                  <a:spLocks noEditPoints="1"/>
                </p:cNvSpPr>
                <p:nvPr/>
              </p:nvSpPr>
              <p:spPr bwMode="auto">
                <a:xfrm>
                  <a:off x="4339" y="2813"/>
                  <a:ext cx="143" cy="148"/>
                </a:xfrm>
                <a:custGeom>
                  <a:avLst/>
                  <a:gdLst>
                    <a:gd name="T0" fmla="*/ 67 w 116"/>
                    <a:gd name="T1" fmla="*/ 102 h 120"/>
                    <a:gd name="T2" fmla="*/ 29 w 116"/>
                    <a:gd name="T3" fmla="*/ 113 h 120"/>
                    <a:gd name="T4" fmla="*/ 30 w 116"/>
                    <a:gd name="T5" fmla="*/ 116 h 120"/>
                    <a:gd name="T6" fmla="*/ 29 w 116"/>
                    <a:gd name="T7" fmla="*/ 120 h 120"/>
                    <a:gd name="T8" fmla="*/ 67 w 116"/>
                    <a:gd name="T9" fmla="*/ 109 h 120"/>
                    <a:gd name="T10" fmla="*/ 66 w 116"/>
                    <a:gd name="T11" fmla="*/ 106 h 120"/>
                    <a:gd name="T12" fmla="*/ 67 w 116"/>
                    <a:gd name="T13" fmla="*/ 102 h 120"/>
                    <a:gd name="T14" fmla="*/ 53 w 116"/>
                    <a:gd name="T15" fmla="*/ 0 h 120"/>
                    <a:gd name="T16" fmla="*/ 8 w 116"/>
                    <a:gd name="T17" fmla="*/ 42 h 120"/>
                    <a:gd name="T18" fmla="*/ 39 w 116"/>
                    <a:gd name="T19" fmla="*/ 103 h 120"/>
                    <a:gd name="T20" fmla="*/ 37 w 116"/>
                    <a:gd name="T21" fmla="*/ 94 h 120"/>
                    <a:gd name="T22" fmla="*/ 14 w 116"/>
                    <a:gd name="T23" fmla="*/ 44 h 120"/>
                    <a:gd name="T24" fmla="*/ 54 w 116"/>
                    <a:gd name="T25" fmla="*/ 7 h 120"/>
                    <a:gd name="T26" fmla="*/ 56 w 116"/>
                    <a:gd name="T27" fmla="*/ 7 h 120"/>
                    <a:gd name="T28" fmla="*/ 96 w 116"/>
                    <a:gd name="T29" fmla="*/ 72 h 120"/>
                    <a:gd name="T30" fmla="*/ 69 w 116"/>
                    <a:gd name="T31" fmla="*/ 101 h 120"/>
                    <a:gd name="T32" fmla="*/ 69 w 116"/>
                    <a:gd name="T33" fmla="*/ 101 h 120"/>
                    <a:gd name="T34" fmla="*/ 72 w 116"/>
                    <a:gd name="T35" fmla="*/ 103 h 120"/>
                    <a:gd name="T36" fmla="*/ 73 w 116"/>
                    <a:gd name="T37" fmla="*/ 106 h 120"/>
                    <a:gd name="T38" fmla="*/ 106 w 116"/>
                    <a:gd name="T39" fmla="*/ 66 h 120"/>
                    <a:gd name="T40" fmla="*/ 57 w 116"/>
                    <a:gd name="T41" fmla="*/ 1 h 120"/>
                    <a:gd name="T42" fmla="*/ 53 w 116"/>
                    <a:gd name="T43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6" h="120">
                      <a:moveTo>
                        <a:pt x="67" y="102"/>
                      </a:moveTo>
                      <a:cubicBezTo>
                        <a:pt x="55" y="108"/>
                        <a:pt x="41" y="112"/>
                        <a:pt x="29" y="113"/>
                      </a:cubicBezTo>
                      <a:cubicBezTo>
                        <a:pt x="29" y="114"/>
                        <a:pt x="30" y="115"/>
                        <a:pt x="30" y="116"/>
                      </a:cubicBezTo>
                      <a:cubicBezTo>
                        <a:pt x="29" y="117"/>
                        <a:pt x="29" y="119"/>
                        <a:pt x="29" y="120"/>
                      </a:cubicBezTo>
                      <a:cubicBezTo>
                        <a:pt x="42" y="119"/>
                        <a:pt x="55" y="115"/>
                        <a:pt x="67" y="109"/>
                      </a:cubicBezTo>
                      <a:cubicBezTo>
                        <a:pt x="67" y="108"/>
                        <a:pt x="67" y="107"/>
                        <a:pt x="66" y="106"/>
                      </a:cubicBezTo>
                      <a:cubicBezTo>
                        <a:pt x="66" y="104"/>
                        <a:pt x="66" y="103"/>
                        <a:pt x="67" y="102"/>
                      </a:cubicBezTo>
                      <a:moveTo>
                        <a:pt x="53" y="0"/>
                      </a:moveTo>
                      <a:cubicBezTo>
                        <a:pt x="31" y="0"/>
                        <a:pt x="14" y="22"/>
                        <a:pt x="8" y="42"/>
                      </a:cubicBezTo>
                      <a:cubicBezTo>
                        <a:pt x="0" y="69"/>
                        <a:pt x="15" y="92"/>
                        <a:pt x="39" y="103"/>
                      </a:cubicBezTo>
                      <a:cubicBezTo>
                        <a:pt x="38" y="100"/>
                        <a:pt x="38" y="97"/>
                        <a:pt x="37" y="94"/>
                      </a:cubicBezTo>
                      <a:cubicBezTo>
                        <a:pt x="18" y="84"/>
                        <a:pt x="9" y="66"/>
                        <a:pt x="14" y="44"/>
                      </a:cubicBezTo>
                      <a:cubicBezTo>
                        <a:pt x="19" y="25"/>
                        <a:pt x="34" y="9"/>
                        <a:pt x="54" y="7"/>
                      </a:cubicBezTo>
                      <a:cubicBezTo>
                        <a:pt x="55" y="7"/>
                        <a:pt x="56" y="7"/>
                        <a:pt x="56" y="7"/>
                      </a:cubicBezTo>
                      <a:cubicBezTo>
                        <a:pt x="87" y="7"/>
                        <a:pt x="108" y="46"/>
                        <a:pt x="96" y="72"/>
                      </a:cubicBezTo>
                      <a:cubicBezTo>
                        <a:pt x="91" y="84"/>
                        <a:pt x="81" y="94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1"/>
                        <a:pt x="71" y="101"/>
                        <a:pt x="72" y="103"/>
                      </a:cubicBezTo>
                      <a:cubicBezTo>
                        <a:pt x="72" y="104"/>
                        <a:pt x="73" y="105"/>
                        <a:pt x="73" y="106"/>
                      </a:cubicBezTo>
                      <a:cubicBezTo>
                        <a:pt x="88" y="96"/>
                        <a:pt x="100" y="83"/>
                        <a:pt x="106" y="66"/>
                      </a:cubicBezTo>
                      <a:cubicBezTo>
                        <a:pt x="116" y="36"/>
                        <a:pt x="86" y="4"/>
                        <a:pt x="57" y="1"/>
                      </a:cubicBezTo>
                      <a:cubicBezTo>
                        <a:pt x="56" y="1"/>
                        <a:pt x="55" y="0"/>
                        <a:pt x="5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8" name="Freeform 46"/>
                <p:cNvSpPr>
                  <a:spLocks/>
                </p:cNvSpPr>
                <p:nvPr/>
              </p:nvSpPr>
              <p:spPr bwMode="auto">
                <a:xfrm>
                  <a:off x="4378" y="2872"/>
                  <a:ext cx="54" cy="72"/>
                </a:xfrm>
                <a:custGeom>
                  <a:avLst/>
                  <a:gdLst>
                    <a:gd name="T0" fmla="*/ 26 w 44"/>
                    <a:gd name="T1" fmla="*/ 0 h 58"/>
                    <a:gd name="T2" fmla="*/ 23 w 44"/>
                    <a:gd name="T3" fmla="*/ 0 h 58"/>
                    <a:gd name="T4" fmla="*/ 17 w 44"/>
                    <a:gd name="T5" fmla="*/ 7 h 58"/>
                    <a:gd name="T6" fmla="*/ 11 w 44"/>
                    <a:gd name="T7" fmla="*/ 3 h 58"/>
                    <a:gd name="T8" fmla="*/ 10 w 44"/>
                    <a:gd name="T9" fmla="*/ 3 h 58"/>
                    <a:gd name="T10" fmla="*/ 4 w 44"/>
                    <a:gd name="T11" fmla="*/ 10 h 58"/>
                    <a:gd name="T12" fmla="*/ 5 w 44"/>
                    <a:gd name="T13" fmla="*/ 46 h 58"/>
                    <a:gd name="T14" fmla="*/ 7 w 44"/>
                    <a:gd name="T15" fmla="*/ 55 h 58"/>
                    <a:gd name="T16" fmla="*/ 8 w 44"/>
                    <a:gd name="T17" fmla="*/ 56 h 58"/>
                    <a:gd name="T18" fmla="*/ 11 w 44"/>
                    <a:gd name="T19" fmla="*/ 58 h 58"/>
                    <a:gd name="T20" fmla="*/ 14 w 44"/>
                    <a:gd name="T21" fmla="*/ 54 h 58"/>
                    <a:gd name="T22" fmla="*/ 8 w 44"/>
                    <a:gd name="T23" fmla="*/ 24 h 58"/>
                    <a:gd name="T24" fmla="*/ 10 w 44"/>
                    <a:gd name="T25" fmla="*/ 13 h 58"/>
                    <a:gd name="T26" fmla="*/ 11 w 44"/>
                    <a:gd name="T27" fmla="*/ 11 h 58"/>
                    <a:gd name="T28" fmla="*/ 11 w 44"/>
                    <a:gd name="T29" fmla="*/ 11 h 58"/>
                    <a:gd name="T30" fmla="*/ 15 w 44"/>
                    <a:gd name="T31" fmla="*/ 18 h 58"/>
                    <a:gd name="T32" fmla="*/ 18 w 44"/>
                    <a:gd name="T33" fmla="*/ 20 h 58"/>
                    <a:gd name="T34" fmla="*/ 21 w 44"/>
                    <a:gd name="T35" fmla="*/ 17 h 58"/>
                    <a:gd name="T36" fmla="*/ 25 w 44"/>
                    <a:gd name="T37" fmla="*/ 6 h 58"/>
                    <a:gd name="T38" fmla="*/ 26 w 44"/>
                    <a:gd name="T39" fmla="*/ 6 h 58"/>
                    <a:gd name="T40" fmla="*/ 32 w 44"/>
                    <a:gd name="T41" fmla="*/ 14 h 58"/>
                    <a:gd name="T42" fmla="*/ 25 w 44"/>
                    <a:gd name="T43" fmla="*/ 44 h 58"/>
                    <a:gd name="T44" fmla="*/ 28 w 44"/>
                    <a:gd name="T45" fmla="*/ 48 h 58"/>
                    <a:gd name="T46" fmla="*/ 30 w 44"/>
                    <a:gd name="T47" fmla="*/ 47 h 58"/>
                    <a:gd name="T48" fmla="*/ 34 w 44"/>
                    <a:gd name="T49" fmla="*/ 4 h 58"/>
                    <a:gd name="T50" fmla="*/ 26 w 44"/>
                    <a:gd name="T5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4" h="58">
                      <a:moveTo>
                        <a:pt x="26" y="0"/>
                      </a:moveTo>
                      <a:cubicBezTo>
                        <a:pt x="25" y="0"/>
                        <a:pt x="24" y="0"/>
                        <a:pt x="23" y="0"/>
                      </a:cubicBezTo>
                      <a:cubicBezTo>
                        <a:pt x="20" y="2"/>
                        <a:pt x="18" y="4"/>
                        <a:pt x="17" y="7"/>
                      </a:cubicBezTo>
                      <a:cubicBezTo>
                        <a:pt x="15" y="5"/>
                        <a:pt x="13" y="4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7" y="3"/>
                        <a:pt x="5" y="7"/>
                        <a:pt x="4" y="10"/>
                      </a:cubicBezTo>
                      <a:cubicBezTo>
                        <a:pt x="0" y="21"/>
                        <a:pt x="2" y="35"/>
                        <a:pt x="5" y="46"/>
                      </a:cubicBezTo>
                      <a:cubicBezTo>
                        <a:pt x="6" y="49"/>
                        <a:pt x="6" y="52"/>
                        <a:pt x="7" y="55"/>
                      </a:cubicBezTo>
                      <a:cubicBezTo>
                        <a:pt x="8" y="55"/>
                        <a:pt x="8" y="55"/>
                        <a:pt x="8" y="56"/>
                      </a:cubicBezTo>
                      <a:cubicBezTo>
                        <a:pt x="8" y="57"/>
                        <a:pt x="10" y="58"/>
                        <a:pt x="11" y="58"/>
                      </a:cubicBezTo>
                      <a:cubicBezTo>
                        <a:pt x="13" y="58"/>
                        <a:pt x="15" y="56"/>
                        <a:pt x="14" y="54"/>
                      </a:cubicBezTo>
                      <a:cubicBezTo>
                        <a:pt x="11" y="44"/>
                        <a:pt x="8" y="34"/>
                        <a:pt x="8" y="24"/>
                      </a:cubicBezTo>
                      <a:cubicBezTo>
                        <a:pt x="8" y="20"/>
                        <a:pt x="9" y="17"/>
                        <a:pt x="10" y="13"/>
                      </a:cubicBezTo>
                      <a:cubicBezTo>
                        <a:pt x="10" y="12"/>
                        <a:pt x="10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3" y="13"/>
                        <a:pt x="14" y="16"/>
                        <a:pt x="15" y="18"/>
                      </a:cubicBezTo>
                      <a:cubicBezTo>
                        <a:pt x="15" y="19"/>
                        <a:pt x="17" y="20"/>
                        <a:pt x="18" y="20"/>
                      </a:cubicBezTo>
                      <a:cubicBezTo>
                        <a:pt x="19" y="20"/>
                        <a:pt x="21" y="19"/>
                        <a:pt x="21" y="17"/>
                      </a:cubicBezTo>
                      <a:cubicBezTo>
                        <a:pt x="21" y="14"/>
                        <a:pt x="22" y="8"/>
                        <a:pt x="25" y="6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9" y="6"/>
                        <a:pt x="31" y="12"/>
                        <a:pt x="32" y="14"/>
                      </a:cubicBezTo>
                      <a:cubicBezTo>
                        <a:pt x="35" y="24"/>
                        <a:pt x="30" y="36"/>
                        <a:pt x="25" y="44"/>
                      </a:cubicBezTo>
                      <a:cubicBezTo>
                        <a:pt x="23" y="46"/>
                        <a:pt x="25" y="48"/>
                        <a:pt x="28" y="48"/>
                      </a:cubicBezTo>
                      <a:cubicBezTo>
                        <a:pt x="29" y="48"/>
                        <a:pt x="30" y="48"/>
                        <a:pt x="30" y="47"/>
                      </a:cubicBezTo>
                      <a:cubicBezTo>
                        <a:pt x="38" y="36"/>
                        <a:pt x="44" y="16"/>
                        <a:pt x="34" y="4"/>
                      </a:cubicBezTo>
                      <a:cubicBezTo>
                        <a:pt x="32" y="2"/>
                        <a:pt x="29" y="0"/>
                        <a:pt x="2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9" name="Freeform 47"/>
                <p:cNvSpPr>
                  <a:spLocks noEditPoints="1"/>
                </p:cNvSpPr>
                <p:nvPr/>
              </p:nvSpPr>
              <p:spPr bwMode="auto">
                <a:xfrm>
                  <a:off x="4366" y="2938"/>
                  <a:ext cx="65" cy="43"/>
                </a:xfrm>
                <a:custGeom>
                  <a:avLst/>
                  <a:gdLst>
                    <a:gd name="T0" fmla="*/ 4 w 53"/>
                    <a:gd name="T1" fmla="*/ 11 h 35"/>
                    <a:gd name="T2" fmla="*/ 1 w 53"/>
                    <a:gd name="T3" fmla="*/ 13 h 35"/>
                    <a:gd name="T4" fmla="*/ 4 w 53"/>
                    <a:gd name="T5" fmla="*/ 28 h 35"/>
                    <a:gd name="T6" fmla="*/ 6 w 53"/>
                    <a:gd name="T7" fmla="*/ 28 h 35"/>
                    <a:gd name="T8" fmla="*/ 9 w 53"/>
                    <a:gd name="T9" fmla="*/ 30 h 35"/>
                    <a:gd name="T10" fmla="*/ 10 w 53"/>
                    <a:gd name="T11" fmla="*/ 33 h 35"/>
                    <a:gd name="T12" fmla="*/ 20 w 53"/>
                    <a:gd name="T13" fmla="*/ 35 h 35"/>
                    <a:gd name="T14" fmla="*/ 39 w 53"/>
                    <a:gd name="T15" fmla="*/ 30 h 35"/>
                    <a:gd name="T16" fmla="*/ 40 w 53"/>
                    <a:gd name="T17" fmla="*/ 21 h 35"/>
                    <a:gd name="T18" fmla="*/ 20 w 53"/>
                    <a:gd name="T19" fmla="*/ 29 h 35"/>
                    <a:gd name="T20" fmla="*/ 7 w 53"/>
                    <a:gd name="T21" fmla="*/ 19 h 35"/>
                    <a:gd name="T22" fmla="*/ 8 w 53"/>
                    <a:gd name="T23" fmla="*/ 15 h 35"/>
                    <a:gd name="T24" fmla="*/ 7 w 53"/>
                    <a:gd name="T25" fmla="*/ 12 h 35"/>
                    <a:gd name="T26" fmla="*/ 4 w 53"/>
                    <a:gd name="T27" fmla="*/ 11 h 35"/>
                    <a:gd name="T28" fmla="*/ 47 w 53"/>
                    <a:gd name="T29" fmla="*/ 0 h 35"/>
                    <a:gd name="T30" fmla="*/ 47 w 53"/>
                    <a:gd name="T31" fmla="*/ 0 h 35"/>
                    <a:gd name="T32" fmla="*/ 45 w 53"/>
                    <a:gd name="T33" fmla="*/ 1 h 35"/>
                    <a:gd name="T34" fmla="*/ 44 w 53"/>
                    <a:gd name="T35" fmla="*/ 5 h 35"/>
                    <a:gd name="T36" fmla="*/ 45 w 53"/>
                    <a:gd name="T37" fmla="*/ 8 h 35"/>
                    <a:gd name="T38" fmla="*/ 44 w 53"/>
                    <a:gd name="T39" fmla="*/ 15 h 35"/>
                    <a:gd name="T40" fmla="*/ 46 w 53"/>
                    <a:gd name="T41" fmla="*/ 18 h 35"/>
                    <a:gd name="T42" fmla="*/ 47 w 53"/>
                    <a:gd name="T43" fmla="*/ 24 h 35"/>
                    <a:gd name="T44" fmla="*/ 51 w 53"/>
                    <a:gd name="T45" fmla="*/ 5 h 35"/>
                    <a:gd name="T46" fmla="*/ 50 w 53"/>
                    <a:gd name="T47" fmla="*/ 2 h 35"/>
                    <a:gd name="T48" fmla="*/ 47 w 53"/>
                    <a:gd name="T4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3" h="35">
                      <a:moveTo>
                        <a:pt x="4" y="11"/>
                      </a:moveTo>
                      <a:cubicBezTo>
                        <a:pt x="3" y="11"/>
                        <a:pt x="2" y="12"/>
                        <a:pt x="1" y="13"/>
                      </a:cubicBezTo>
                      <a:cubicBezTo>
                        <a:pt x="0" y="20"/>
                        <a:pt x="1" y="25"/>
                        <a:pt x="4" y="28"/>
                      </a:cubicBezTo>
                      <a:cubicBezTo>
                        <a:pt x="5" y="28"/>
                        <a:pt x="5" y="28"/>
                        <a:pt x="6" y="28"/>
                      </a:cubicBezTo>
                      <a:cubicBezTo>
                        <a:pt x="8" y="28"/>
                        <a:pt x="9" y="28"/>
                        <a:pt x="9" y="30"/>
                      </a:cubicBezTo>
                      <a:cubicBezTo>
                        <a:pt x="9" y="31"/>
                        <a:pt x="10" y="32"/>
                        <a:pt x="10" y="33"/>
                      </a:cubicBezTo>
                      <a:cubicBezTo>
                        <a:pt x="13" y="34"/>
                        <a:pt x="16" y="35"/>
                        <a:pt x="20" y="35"/>
                      </a:cubicBezTo>
                      <a:cubicBezTo>
                        <a:pt x="26" y="35"/>
                        <a:pt x="33" y="33"/>
                        <a:pt x="39" y="30"/>
                      </a:cubicBezTo>
                      <a:cubicBezTo>
                        <a:pt x="40" y="27"/>
                        <a:pt x="40" y="24"/>
                        <a:pt x="40" y="21"/>
                      </a:cubicBezTo>
                      <a:cubicBezTo>
                        <a:pt x="35" y="26"/>
                        <a:pt x="27" y="29"/>
                        <a:pt x="20" y="29"/>
                      </a:cubicBezTo>
                      <a:cubicBezTo>
                        <a:pt x="13" y="29"/>
                        <a:pt x="8" y="26"/>
                        <a:pt x="7" y="19"/>
                      </a:cubicBezTo>
                      <a:cubicBezTo>
                        <a:pt x="7" y="18"/>
                        <a:pt x="7" y="16"/>
                        <a:pt x="8" y="15"/>
                      </a:cubicBezTo>
                      <a:cubicBezTo>
                        <a:pt x="8" y="14"/>
                        <a:pt x="7" y="13"/>
                        <a:pt x="7" y="12"/>
                      </a:cubicBezTo>
                      <a:cubicBezTo>
                        <a:pt x="6" y="11"/>
                        <a:pt x="5" y="11"/>
                        <a:pt x="4" y="11"/>
                      </a:cubicBezTo>
                      <a:moveTo>
                        <a:pt x="47" y="0"/>
                      </a:move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6" y="0"/>
                        <a:pt x="46" y="0"/>
                        <a:pt x="45" y="1"/>
                      </a:cubicBezTo>
                      <a:cubicBezTo>
                        <a:pt x="44" y="2"/>
                        <a:pt x="44" y="3"/>
                        <a:pt x="44" y="5"/>
                      </a:cubicBezTo>
                      <a:cubicBezTo>
                        <a:pt x="45" y="6"/>
                        <a:pt x="45" y="7"/>
                        <a:pt x="45" y="8"/>
                      </a:cubicBezTo>
                      <a:cubicBezTo>
                        <a:pt x="46" y="11"/>
                        <a:pt x="45" y="13"/>
                        <a:pt x="44" y="15"/>
                      </a:cubicBezTo>
                      <a:cubicBezTo>
                        <a:pt x="45" y="16"/>
                        <a:pt x="46" y="16"/>
                        <a:pt x="46" y="18"/>
                      </a:cubicBezTo>
                      <a:cubicBezTo>
                        <a:pt x="46" y="20"/>
                        <a:pt x="47" y="22"/>
                        <a:pt x="47" y="24"/>
                      </a:cubicBezTo>
                      <a:cubicBezTo>
                        <a:pt x="51" y="19"/>
                        <a:pt x="53" y="12"/>
                        <a:pt x="51" y="5"/>
                      </a:cubicBezTo>
                      <a:cubicBezTo>
                        <a:pt x="51" y="4"/>
                        <a:pt x="50" y="3"/>
                        <a:pt x="50" y="2"/>
                      </a:cubicBezTo>
                      <a:cubicBezTo>
                        <a:pt x="49" y="0"/>
                        <a:pt x="48" y="0"/>
                        <a:pt x="4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0" name="Freeform 48"/>
                <p:cNvSpPr>
                  <a:spLocks/>
                </p:cNvSpPr>
                <p:nvPr/>
              </p:nvSpPr>
              <p:spPr bwMode="auto">
                <a:xfrm>
                  <a:off x="4368" y="2957"/>
                  <a:ext cx="56" cy="39"/>
                </a:xfrm>
                <a:custGeom>
                  <a:avLst/>
                  <a:gdLst>
                    <a:gd name="T0" fmla="*/ 41 w 45"/>
                    <a:gd name="T1" fmla="*/ 0 h 32"/>
                    <a:gd name="T2" fmla="*/ 38 w 45"/>
                    <a:gd name="T3" fmla="*/ 4 h 32"/>
                    <a:gd name="T4" fmla="*/ 38 w 45"/>
                    <a:gd name="T5" fmla="*/ 6 h 32"/>
                    <a:gd name="T6" fmla="*/ 37 w 45"/>
                    <a:gd name="T7" fmla="*/ 15 h 32"/>
                    <a:gd name="T8" fmla="*/ 25 w 45"/>
                    <a:gd name="T9" fmla="*/ 25 h 32"/>
                    <a:gd name="T10" fmla="*/ 20 w 45"/>
                    <a:gd name="T11" fmla="*/ 26 h 32"/>
                    <a:gd name="T12" fmla="*/ 8 w 45"/>
                    <a:gd name="T13" fmla="*/ 18 h 32"/>
                    <a:gd name="T14" fmla="*/ 7 w 45"/>
                    <a:gd name="T15" fmla="*/ 15 h 32"/>
                    <a:gd name="T16" fmla="*/ 4 w 45"/>
                    <a:gd name="T17" fmla="*/ 13 h 32"/>
                    <a:gd name="T18" fmla="*/ 2 w 45"/>
                    <a:gd name="T19" fmla="*/ 13 h 32"/>
                    <a:gd name="T20" fmla="*/ 1 w 45"/>
                    <a:gd name="T21" fmla="*/ 17 h 32"/>
                    <a:gd name="T22" fmla="*/ 20 w 45"/>
                    <a:gd name="T23" fmla="*/ 32 h 32"/>
                    <a:gd name="T24" fmla="*/ 26 w 45"/>
                    <a:gd name="T25" fmla="*/ 31 h 32"/>
                    <a:gd name="T26" fmla="*/ 45 w 45"/>
                    <a:gd name="T27" fmla="*/ 9 h 32"/>
                    <a:gd name="T28" fmla="*/ 44 w 45"/>
                    <a:gd name="T29" fmla="*/ 3 h 32"/>
                    <a:gd name="T30" fmla="*/ 42 w 45"/>
                    <a:gd name="T31" fmla="*/ 0 h 32"/>
                    <a:gd name="T32" fmla="*/ 41 w 45"/>
                    <a:gd name="T3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5" h="32">
                      <a:moveTo>
                        <a:pt x="41" y="0"/>
                      </a:moveTo>
                      <a:cubicBezTo>
                        <a:pt x="39" y="0"/>
                        <a:pt x="37" y="2"/>
                        <a:pt x="38" y="4"/>
                      </a:cubicBezTo>
                      <a:cubicBezTo>
                        <a:pt x="38" y="5"/>
                        <a:pt x="38" y="6"/>
                        <a:pt x="38" y="6"/>
                      </a:cubicBezTo>
                      <a:cubicBezTo>
                        <a:pt x="38" y="9"/>
                        <a:pt x="38" y="12"/>
                        <a:pt x="37" y="15"/>
                      </a:cubicBezTo>
                      <a:cubicBezTo>
                        <a:pt x="35" y="20"/>
                        <a:pt x="31" y="23"/>
                        <a:pt x="25" y="25"/>
                      </a:cubicBezTo>
                      <a:cubicBezTo>
                        <a:pt x="23" y="25"/>
                        <a:pt x="22" y="26"/>
                        <a:pt x="20" y="26"/>
                      </a:cubicBezTo>
                      <a:cubicBezTo>
                        <a:pt x="15" y="26"/>
                        <a:pt x="10" y="23"/>
                        <a:pt x="8" y="18"/>
                      </a:cubicBezTo>
                      <a:cubicBezTo>
                        <a:pt x="8" y="17"/>
                        <a:pt x="7" y="16"/>
                        <a:pt x="7" y="15"/>
                      </a:cubicBezTo>
                      <a:cubicBezTo>
                        <a:pt x="7" y="13"/>
                        <a:pt x="6" y="13"/>
                        <a:pt x="4" y="13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1" y="14"/>
                        <a:pt x="0" y="15"/>
                        <a:pt x="1" y="17"/>
                      </a:cubicBezTo>
                      <a:cubicBezTo>
                        <a:pt x="2" y="27"/>
                        <a:pt x="11" y="32"/>
                        <a:pt x="20" y="32"/>
                      </a:cubicBezTo>
                      <a:cubicBezTo>
                        <a:pt x="22" y="32"/>
                        <a:pt x="24" y="32"/>
                        <a:pt x="26" y="31"/>
                      </a:cubicBezTo>
                      <a:cubicBezTo>
                        <a:pt x="37" y="29"/>
                        <a:pt x="44" y="20"/>
                        <a:pt x="45" y="9"/>
                      </a:cubicBezTo>
                      <a:cubicBezTo>
                        <a:pt x="45" y="7"/>
                        <a:pt x="44" y="5"/>
                        <a:pt x="44" y="3"/>
                      </a:cubicBezTo>
                      <a:cubicBezTo>
                        <a:pt x="44" y="1"/>
                        <a:pt x="43" y="1"/>
                        <a:pt x="42" y="0"/>
                      </a:cubicBezTo>
                      <a:cubicBezTo>
                        <a:pt x="42" y="0"/>
                        <a:pt x="42" y="0"/>
                        <a:pt x="4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1" name="Freeform 49"/>
                <p:cNvSpPr>
                  <a:spLocks/>
                </p:cNvSpPr>
                <p:nvPr/>
              </p:nvSpPr>
              <p:spPr bwMode="auto">
                <a:xfrm>
                  <a:off x="4404" y="2729"/>
                  <a:ext cx="10" cy="74"/>
                </a:xfrm>
                <a:custGeom>
                  <a:avLst/>
                  <a:gdLst>
                    <a:gd name="T0" fmla="*/ 5 w 8"/>
                    <a:gd name="T1" fmla="*/ 0 h 60"/>
                    <a:gd name="T2" fmla="*/ 0 w 8"/>
                    <a:gd name="T3" fmla="*/ 7 h 60"/>
                    <a:gd name="T4" fmla="*/ 2 w 8"/>
                    <a:gd name="T5" fmla="*/ 57 h 60"/>
                    <a:gd name="T6" fmla="*/ 5 w 8"/>
                    <a:gd name="T7" fmla="*/ 60 h 60"/>
                    <a:gd name="T8" fmla="*/ 8 w 8"/>
                    <a:gd name="T9" fmla="*/ 57 h 60"/>
                    <a:gd name="T10" fmla="*/ 7 w 8"/>
                    <a:gd name="T11" fmla="*/ 3 h 60"/>
                    <a:gd name="T12" fmla="*/ 5 w 8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60">
                      <a:moveTo>
                        <a:pt x="5" y="0"/>
                      </a:move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1" y="23"/>
                        <a:pt x="2" y="40"/>
                        <a:pt x="2" y="57"/>
                      </a:cubicBezTo>
                      <a:cubicBezTo>
                        <a:pt x="2" y="59"/>
                        <a:pt x="3" y="60"/>
                        <a:pt x="5" y="60"/>
                      </a:cubicBezTo>
                      <a:cubicBezTo>
                        <a:pt x="7" y="60"/>
                        <a:pt x="8" y="59"/>
                        <a:pt x="8" y="57"/>
                      </a:cubicBezTo>
                      <a:cubicBezTo>
                        <a:pt x="8" y="39"/>
                        <a:pt x="7" y="21"/>
                        <a:pt x="7" y="3"/>
                      </a:cubicBezTo>
                      <a:cubicBezTo>
                        <a:pt x="7" y="2"/>
                        <a:pt x="6" y="1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2" name="Freeform 50"/>
                <p:cNvSpPr>
                  <a:spLocks/>
                </p:cNvSpPr>
                <p:nvPr/>
              </p:nvSpPr>
              <p:spPr bwMode="auto">
                <a:xfrm>
                  <a:off x="4466" y="2774"/>
                  <a:ext cx="69" cy="60"/>
                </a:xfrm>
                <a:custGeom>
                  <a:avLst/>
                  <a:gdLst>
                    <a:gd name="T0" fmla="*/ 51 w 56"/>
                    <a:gd name="T1" fmla="*/ 0 h 49"/>
                    <a:gd name="T2" fmla="*/ 49 w 56"/>
                    <a:gd name="T3" fmla="*/ 1 h 49"/>
                    <a:gd name="T4" fmla="*/ 2 w 56"/>
                    <a:gd name="T5" fmla="*/ 44 h 49"/>
                    <a:gd name="T6" fmla="*/ 5 w 56"/>
                    <a:gd name="T7" fmla="*/ 49 h 49"/>
                    <a:gd name="T8" fmla="*/ 7 w 56"/>
                    <a:gd name="T9" fmla="*/ 47 h 49"/>
                    <a:gd name="T10" fmla="*/ 54 w 56"/>
                    <a:gd name="T11" fmla="*/ 5 h 49"/>
                    <a:gd name="T12" fmla="*/ 51 w 56"/>
                    <a:gd name="T1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49">
                      <a:moveTo>
                        <a:pt x="51" y="0"/>
                      </a:moveTo>
                      <a:cubicBezTo>
                        <a:pt x="50" y="0"/>
                        <a:pt x="50" y="0"/>
                        <a:pt x="49" y="1"/>
                      </a:cubicBezTo>
                      <a:cubicBezTo>
                        <a:pt x="33" y="14"/>
                        <a:pt x="13" y="26"/>
                        <a:pt x="2" y="44"/>
                      </a:cubicBezTo>
                      <a:cubicBezTo>
                        <a:pt x="0" y="46"/>
                        <a:pt x="2" y="49"/>
                        <a:pt x="5" y="49"/>
                      </a:cubicBezTo>
                      <a:cubicBezTo>
                        <a:pt x="6" y="49"/>
                        <a:pt x="7" y="48"/>
                        <a:pt x="7" y="47"/>
                      </a:cubicBezTo>
                      <a:cubicBezTo>
                        <a:pt x="19" y="30"/>
                        <a:pt x="38" y="18"/>
                        <a:pt x="54" y="5"/>
                      </a:cubicBezTo>
                      <a:cubicBezTo>
                        <a:pt x="56" y="3"/>
                        <a:pt x="54" y="0"/>
                        <a:pt x="5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3" name="Freeform 51"/>
                <p:cNvSpPr>
                  <a:spLocks/>
                </p:cNvSpPr>
                <p:nvPr/>
              </p:nvSpPr>
              <p:spPr bwMode="auto">
                <a:xfrm>
                  <a:off x="4491" y="2885"/>
                  <a:ext cx="65" cy="12"/>
                </a:xfrm>
                <a:custGeom>
                  <a:avLst/>
                  <a:gdLst>
                    <a:gd name="T0" fmla="*/ 49 w 53"/>
                    <a:gd name="T1" fmla="*/ 0 h 10"/>
                    <a:gd name="T2" fmla="*/ 49 w 53"/>
                    <a:gd name="T3" fmla="*/ 0 h 10"/>
                    <a:gd name="T4" fmla="*/ 4 w 53"/>
                    <a:gd name="T5" fmla="*/ 3 h 10"/>
                    <a:gd name="T6" fmla="*/ 4 w 53"/>
                    <a:gd name="T7" fmla="*/ 10 h 10"/>
                    <a:gd name="T8" fmla="*/ 4 w 53"/>
                    <a:gd name="T9" fmla="*/ 10 h 10"/>
                    <a:gd name="T10" fmla="*/ 49 w 53"/>
                    <a:gd name="T11" fmla="*/ 7 h 10"/>
                    <a:gd name="T12" fmla="*/ 49 w 53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10">
                      <a:moveTo>
                        <a:pt x="49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1"/>
                        <a:pt x="19" y="3"/>
                        <a:pt x="4" y="3"/>
                      </a:cubicBezTo>
                      <a:cubicBezTo>
                        <a:pt x="0" y="3"/>
                        <a:pt x="0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9" y="9"/>
                        <a:pt x="34" y="7"/>
                        <a:pt x="49" y="7"/>
                      </a:cubicBezTo>
                      <a:cubicBezTo>
                        <a:pt x="53" y="7"/>
                        <a:pt x="53" y="0"/>
                        <a:pt x="4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4" name="Freeform 52"/>
                <p:cNvSpPr>
                  <a:spLocks/>
                </p:cNvSpPr>
                <p:nvPr/>
              </p:nvSpPr>
              <p:spPr bwMode="auto">
                <a:xfrm>
                  <a:off x="4472" y="2966"/>
                  <a:ext cx="69" cy="37"/>
                </a:xfrm>
                <a:custGeom>
                  <a:avLst/>
                  <a:gdLst>
                    <a:gd name="T0" fmla="*/ 5 w 56"/>
                    <a:gd name="T1" fmla="*/ 0 h 30"/>
                    <a:gd name="T2" fmla="*/ 3 w 56"/>
                    <a:gd name="T3" fmla="*/ 6 h 30"/>
                    <a:gd name="T4" fmla="*/ 51 w 56"/>
                    <a:gd name="T5" fmla="*/ 30 h 30"/>
                    <a:gd name="T6" fmla="*/ 52 w 56"/>
                    <a:gd name="T7" fmla="*/ 30 h 30"/>
                    <a:gd name="T8" fmla="*/ 53 w 56"/>
                    <a:gd name="T9" fmla="*/ 24 h 30"/>
                    <a:gd name="T10" fmla="*/ 7 w 56"/>
                    <a:gd name="T11" fmla="*/ 1 h 30"/>
                    <a:gd name="T12" fmla="*/ 5 w 56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30">
                      <a:moveTo>
                        <a:pt x="5" y="0"/>
                      </a:moveTo>
                      <a:cubicBezTo>
                        <a:pt x="2" y="0"/>
                        <a:pt x="0" y="5"/>
                        <a:pt x="3" y="6"/>
                      </a:cubicBezTo>
                      <a:cubicBezTo>
                        <a:pt x="19" y="15"/>
                        <a:pt x="35" y="23"/>
                        <a:pt x="51" y="30"/>
                      </a:cubicBezTo>
                      <a:cubicBezTo>
                        <a:pt x="51" y="30"/>
                        <a:pt x="52" y="30"/>
                        <a:pt x="52" y="30"/>
                      </a:cubicBezTo>
                      <a:cubicBezTo>
                        <a:pt x="55" y="30"/>
                        <a:pt x="56" y="25"/>
                        <a:pt x="53" y="24"/>
                      </a:cubicBezTo>
                      <a:cubicBezTo>
                        <a:pt x="37" y="17"/>
                        <a:pt x="22" y="9"/>
                        <a:pt x="7" y="1"/>
                      </a:cubicBezTo>
                      <a:cubicBezTo>
                        <a:pt x="6" y="1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5" name="Freeform 53"/>
                <p:cNvSpPr>
                  <a:spLocks/>
                </p:cNvSpPr>
                <p:nvPr/>
              </p:nvSpPr>
              <p:spPr bwMode="auto">
                <a:xfrm>
                  <a:off x="4414" y="3010"/>
                  <a:ext cx="16" cy="71"/>
                </a:xfrm>
                <a:custGeom>
                  <a:avLst/>
                  <a:gdLst>
                    <a:gd name="T0" fmla="*/ 4 w 13"/>
                    <a:gd name="T1" fmla="*/ 0 h 58"/>
                    <a:gd name="T2" fmla="*/ 1 w 13"/>
                    <a:gd name="T3" fmla="*/ 4 h 58"/>
                    <a:gd name="T4" fmla="*/ 6 w 13"/>
                    <a:gd name="T5" fmla="*/ 55 h 58"/>
                    <a:gd name="T6" fmla="*/ 10 w 13"/>
                    <a:gd name="T7" fmla="*/ 58 h 58"/>
                    <a:gd name="T8" fmla="*/ 13 w 13"/>
                    <a:gd name="T9" fmla="*/ 55 h 58"/>
                    <a:gd name="T10" fmla="*/ 7 w 13"/>
                    <a:gd name="T11" fmla="*/ 2 h 58"/>
                    <a:gd name="T12" fmla="*/ 4 w 13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58">
                      <a:moveTo>
                        <a:pt x="4" y="0"/>
                      </a:moveTo>
                      <a:cubicBezTo>
                        <a:pt x="2" y="0"/>
                        <a:pt x="0" y="1"/>
                        <a:pt x="1" y="4"/>
                      </a:cubicBezTo>
                      <a:cubicBezTo>
                        <a:pt x="5" y="21"/>
                        <a:pt x="5" y="38"/>
                        <a:pt x="6" y="55"/>
                      </a:cubicBezTo>
                      <a:cubicBezTo>
                        <a:pt x="6" y="57"/>
                        <a:pt x="8" y="58"/>
                        <a:pt x="10" y="58"/>
                      </a:cubicBezTo>
                      <a:cubicBezTo>
                        <a:pt x="11" y="58"/>
                        <a:pt x="13" y="57"/>
                        <a:pt x="13" y="55"/>
                      </a:cubicBezTo>
                      <a:cubicBezTo>
                        <a:pt x="11" y="37"/>
                        <a:pt x="11" y="20"/>
                        <a:pt x="7" y="2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6" name="Freeform 54"/>
                <p:cNvSpPr>
                  <a:spLocks/>
                </p:cNvSpPr>
                <p:nvPr/>
              </p:nvSpPr>
              <p:spPr bwMode="auto">
                <a:xfrm>
                  <a:off x="4261" y="2973"/>
                  <a:ext cx="66" cy="56"/>
                </a:xfrm>
                <a:custGeom>
                  <a:avLst/>
                  <a:gdLst>
                    <a:gd name="T0" fmla="*/ 49 w 54"/>
                    <a:gd name="T1" fmla="*/ 0 h 46"/>
                    <a:gd name="T2" fmla="*/ 47 w 54"/>
                    <a:gd name="T3" fmla="*/ 0 h 46"/>
                    <a:gd name="T4" fmla="*/ 2 w 54"/>
                    <a:gd name="T5" fmla="*/ 40 h 46"/>
                    <a:gd name="T6" fmla="*/ 4 w 54"/>
                    <a:gd name="T7" fmla="*/ 46 h 46"/>
                    <a:gd name="T8" fmla="*/ 7 w 54"/>
                    <a:gd name="T9" fmla="*/ 45 h 46"/>
                    <a:gd name="T10" fmla="*/ 52 w 54"/>
                    <a:gd name="T11" fmla="*/ 5 h 46"/>
                    <a:gd name="T12" fmla="*/ 49 w 54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46">
                      <a:moveTo>
                        <a:pt x="49" y="0"/>
                      </a:moveTo>
                      <a:cubicBezTo>
                        <a:pt x="49" y="0"/>
                        <a:pt x="48" y="0"/>
                        <a:pt x="47" y="0"/>
                      </a:cubicBezTo>
                      <a:cubicBezTo>
                        <a:pt x="32" y="14"/>
                        <a:pt x="16" y="25"/>
                        <a:pt x="2" y="40"/>
                      </a:cubicBezTo>
                      <a:cubicBezTo>
                        <a:pt x="0" y="43"/>
                        <a:pt x="2" y="46"/>
                        <a:pt x="4" y="46"/>
                      </a:cubicBezTo>
                      <a:cubicBezTo>
                        <a:pt x="5" y="46"/>
                        <a:pt x="6" y="46"/>
                        <a:pt x="7" y="45"/>
                      </a:cubicBezTo>
                      <a:cubicBezTo>
                        <a:pt x="20" y="30"/>
                        <a:pt x="37" y="19"/>
                        <a:pt x="52" y="5"/>
                      </a:cubicBezTo>
                      <a:cubicBezTo>
                        <a:pt x="54" y="3"/>
                        <a:pt x="52" y="0"/>
                        <a:pt x="4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7" name="Freeform 55"/>
                <p:cNvSpPr>
                  <a:spLocks/>
                </p:cNvSpPr>
                <p:nvPr/>
              </p:nvSpPr>
              <p:spPr bwMode="auto">
                <a:xfrm>
                  <a:off x="4230" y="2889"/>
                  <a:ext cx="81" cy="9"/>
                </a:xfrm>
                <a:custGeom>
                  <a:avLst/>
                  <a:gdLst>
                    <a:gd name="T0" fmla="*/ 54 w 66"/>
                    <a:gd name="T1" fmla="*/ 0 h 8"/>
                    <a:gd name="T2" fmla="*/ 31 w 66"/>
                    <a:gd name="T3" fmla="*/ 1 h 8"/>
                    <a:gd name="T4" fmla="*/ 13 w 66"/>
                    <a:gd name="T5" fmla="*/ 2 h 8"/>
                    <a:gd name="T6" fmla="*/ 8 w 66"/>
                    <a:gd name="T7" fmla="*/ 1 h 8"/>
                    <a:gd name="T8" fmla="*/ 0 w 66"/>
                    <a:gd name="T9" fmla="*/ 6 h 8"/>
                    <a:gd name="T10" fmla="*/ 11 w 66"/>
                    <a:gd name="T11" fmla="*/ 8 h 8"/>
                    <a:gd name="T12" fmla="*/ 20 w 66"/>
                    <a:gd name="T13" fmla="*/ 7 h 8"/>
                    <a:gd name="T14" fmla="*/ 53 w 66"/>
                    <a:gd name="T15" fmla="*/ 6 h 8"/>
                    <a:gd name="T16" fmla="*/ 62 w 66"/>
                    <a:gd name="T17" fmla="*/ 7 h 8"/>
                    <a:gd name="T18" fmla="*/ 63 w 66"/>
                    <a:gd name="T19" fmla="*/ 7 h 8"/>
                    <a:gd name="T20" fmla="*/ 62 w 66"/>
                    <a:gd name="T21" fmla="*/ 0 h 8"/>
                    <a:gd name="T22" fmla="*/ 54 w 66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6" h="8">
                      <a:moveTo>
                        <a:pt x="54" y="0"/>
                      </a:moveTo>
                      <a:cubicBezTo>
                        <a:pt x="46" y="0"/>
                        <a:pt x="39" y="0"/>
                        <a:pt x="31" y="1"/>
                      </a:cubicBezTo>
                      <a:cubicBezTo>
                        <a:pt x="29" y="1"/>
                        <a:pt x="20" y="2"/>
                        <a:pt x="13" y="2"/>
                      </a:cubicBezTo>
                      <a:cubicBezTo>
                        <a:pt x="11" y="2"/>
                        <a:pt x="9" y="2"/>
                        <a:pt x="8" y="1"/>
                      </a:cubicBezTo>
                      <a:cubicBezTo>
                        <a:pt x="5" y="3"/>
                        <a:pt x="3" y="5"/>
                        <a:pt x="0" y="6"/>
                      </a:cubicBezTo>
                      <a:cubicBezTo>
                        <a:pt x="3" y="7"/>
                        <a:pt x="7" y="8"/>
                        <a:pt x="11" y="8"/>
                      </a:cubicBezTo>
                      <a:cubicBezTo>
                        <a:pt x="14" y="8"/>
                        <a:pt x="18" y="7"/>
                        <a:pt x="20" y="7"/>
                      </a:cubicBezTo>
                      <a:cubicBezTo>
                        <a:pt x="31" y="7"/>
                        <a:pt x="42" y="6"/>
                        <a:pt x="53" y="6"/>
                      </a:cubicBezTo>
                      <a:cubicBezTo>
                        <a:pt x="56" y="6"/>
                        <a:pt x="59" y="6"/>
                        <a:pt x="62" y="7"/>
                      </a:cubicBezTo>
                      <a:cubicBezTo>
                        <a:pt x="62" y="7"/>
                        <a:pt x="62" y="7"/>
                        <a:pt x="63" y="7"/>
                      </a:cubicBezTo>
                      <a:cubicBezTo>
                        <a:pt x="66" y="7"/>
                        <a:pt x="66" y="0"/>
                        <a:pt x="62" y="0"/>
                      </a:cubicBezTo>
                      <a:cubicBezTo>
                        <a:pt x="59" y="0"/>
                        <a:pt x="56" y="0"/>
                        <a:pt x="5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8" name="Freeform 56"/>
                <p:cNvSpPr>
                  <a:spLocks/>
                </p:cNvSpPr>
                <p:nvPr/>
              </p:nvSpPr>
              <p:spPr bwMode="auto">
                <a:xfrm>
                  <a:off x="4320" y="2822"/>
                  <a:ext cx="9" cy="7"/>
                </a:xfrm>
                <a:custGeom>
                  <a:avLst/>
                  <a:gdLst>
                    <a:gd name="T0" fmla="*/ 5 w 7"/>
                    <a:gd name="T1" fmla="*/ 0 h 6"/>
                    <a:gd name="T2" fmla="*/ 0 w 7"/>
                    <a:gd name="T3" fmla="*/ 5 h 6"/>
                    <a:gd name="T4" fmla="*/ 1 w 7"/>
                    <a:gd name="T5" fmla="*/ 5 h 6"/>
                    <a:gd name="T6" fmla="*/ 3 w 7"/>
                    <a:gd name="T7" fmla="*/ 6 h 6"/>
                    <a:gd name="T8" fmla="*/ 5 w 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0"/>
                      </a:move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6"/>
                        <a:pt x="2" y="6"/>
                        <a:pt x="3" y="6"/>
                      </a:cubicBezTo>
                      <a:cubicBezTo>
                        <a:pt x="6" y="6"/>
                        <a:pt x="7" y="2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9" name="Freeform 57"/>
                <p:cNvSpPr>
                  <a:spLocks noEditPoints="1"/>
                </p:cNvSpPr>
                <p:nvPr/>
              </p:nvSpPr>
              <p:spPr bwMode="auto">
                <a:xfrm>
                  <a:off x="2916" y="2214"/>
                  <a:ext cx="89" cy="91"/>
                </a:xfrm>
                <a:custGeom>
                  <a:avLst/>
                  <a:gdLst>
                    <a:gd name="T0" fmla="*/ 42 w 72"/>
                    <a:gd name="T1" fmla="*/ 63 h 74"/>
                    <a:gd name="T2" fmla="*/ 18 w 72"/>
                    <a:gd name="T3" fmla="*/ 70 h 74"/>
                    <a:gd name="T4" fmla="*/ 18 w 72"/>
                    <a:gd name="T5" fmla="*/ 72 h 74"/>
                    <a:gd name="T6" fmla="*/ 18 w 72"/>
                    <a:gd name="T7" fmla="*/ 74 h 74"/>
                    <a:gd name="T8" fmla="*/ 42 w 72"/>
                    <a:gd name="T9" fmla="*/ 68 h 74"/>
                    <a:gd name="T10" fmla="*/ 41 w 72"/>
                    <a:gd name="T11" fmla="*/ 66 h 74"/>
                    <a:gd name="T12" fmla="*/ 42 w 72"/>
                    <a:gd name="T13" fmla="*/ 63 h 74"/>
                    <a:gd name="T14" fmla="*/ 33 w 72"/>
                    <a:gd name="T15" fmla="*/ 0 h 74"/>
                    <a:gd name="T16" fmla="*/ 5 w 72"/>
                    <a:gd name="T17" fmla="*/ 26 h 74"/>
                    <a:gd name="T18" fmla="*/ 24 w 72"/>
                    <a:gd name="T19" fmla="*/ 64 h 74"/>
                    <a:gd name="T20" fmla="*/ 23 w 72"/>
                    <a:gd name="T21" fmla="*/ 59 h 74"/>
                    <a:gd name="T22" fmla="*/ 9 w 72"/>
                    <a:gd name="T23" fmla="*/ 27 h 74"/>
                    <a:gd name="T24" fmla="*/ 33 w 72"/>
                    <a:gd name="T25" fmla="*/ 5 h 74"/>
                    <a:gd name="T26" fmla="*/ 35 w 72"/>
                    <a:gd name="T27" fmla="*/ 5 h 74"/>
                    <a:gd name="T28" fmla="*/ 60 w 72"/>
                    <a:gd name="T29" fmla="*/ 45 h 74"/>
                    <a:gd name="T30" fmla="*/ 42 w 72"/>
                    <a:gd name="T31" fmla="*/ 63 h 74"/>
                    <a:gd name="T32" fmla="*/ 43 w 72"/>
                    <a:gd name="T33" fmla="*/ 63 h 74"/>
                    <a:gd name="T34" fmla="*/ 44 w 72"/>
                    <a:gd name="T35" fmla="*/ 64 h 74"/>
                    <a:gd name="T36" fmla="*/ 45 w 72"/>
                    <a:gd name="T37" fmla="*/ 66 h 74"/>
                    <a:gd name="T38" fmla="*/ 65 w 72"/>
                    <a:gd name="T39" fmla="*/ 41 h 74"/>
                    <a:gd name="T40" fmla="*/ 35 w 72"/>
                    <a:gd name="T41" fmla="*/ 1 h 74"/>
                    <a:gd name="T42" fmla="*/ 33 w 72"/>
                    <a:gd name="T43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2" h="74">
                      <a:moveTo>
                        <a:pt x="42" y="63"/>
                      </a:moveTo>
                      <a:cubicBezTo>
                        <a:pt x="34" y="67"/>
                        <a:pt x="26" y="70"/>
                        <a:pt x="18" y="70"/>
                      </a:cubicBezTo>
                      <a:cubicBezTo>
                        <a:pt x="18" y="71"/>
                        <a:pt x="18" y="71"/>
                        <a:pt x="18" y="72"/>
                      </a:cubicBezTo>
                      <a:cubicBezTo>
                        <a:pt x="18" y="73"/>
                        <a:pt x="18" y="74"/>
                        <a:pt x="18" y="74"/>
                      </a:cubicBezTo>
                      <a:cubicBezTo>
                        <a:pt x="26" y="74"/>
                        <a:pt x="34" y="72"/>
                        <a:pt x="42" y="68"/>
                      </a:cubicBezTo>
                      <a:cubicBezTo>
                        <a:pt x="41" y="67"/>
                        <a:pt x="41" y="67"/>
                        <a:pt x="41" y="66"/>
                      </a:cubicBezTo>
                      <a:cubicBezTo>
                        <a:pt x="41" y="65"/>
                        <a:pt x="41" y="64"/>
                        <a:pt x="42" y="63"/>
                      </a:cubicBezTo>
                      <a:moveTo>
                        <a:pt x="33" y="0"/>
                      </a:moveTo>
                      <a:cubicBezTo>
                        <a:pt x="19" y="0"/>
                        <a:pt x="8" y="14"/>
                        <a:pt x="5" y="26"/>
                      </a:cubicBezTo>
                      <a:cubicBezTo>
                        <a:pt x="0" y="43"/>
                        <a:pt x="9" y="57"/>
                        <a:pt x="24" y="64"/>
                      </a:cubicBezTo>
                      <a:cubicBezTo>
                        <a:pt x="24" y="62"/>
                        <a:pt x="23" y="60"/>
                        <a:pt x="23" y="59"/>
                      </a:cubicBezTo>
                      <a:cubicBezTo>
                        <a:pt x="11" y="52"/>
                        <a:pt x="6" y="41"/>
                        <a:pt x="9" y="27"/>
                      </a:cubicBezTo>
                      <a:cubicBezTo>
                        <a:pt x="11" y="16"/>
                        <a:pt x="21" y="5"/>
                        <a:pt x="33" y="5"/>
                      </a:cubicBezTo>
                      <a:cubicBezTo>
                        <a:pt x="34" y="5"/>
                        <a:pt x="34" y="5"/>
                        <a:pt x="35" y="5"/>
                      </a:cubicBezTo>
                      <a:cubicBezTo>
                        <a:pt x="54" y="5"/>
                        <a:pt x="67" y="29"/>
                        <a:pt x="60" y="45"/>
                      </a:cubicBezTo>
                      <a:cubicBezTo>
                        <a:pt x="56" y="52"/>
                        <a:pt x="50" y="58"/>
                        <a:pt x="42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4" y="63"/>
                        <a:pt x="44" y="63"/>
                        <a:pt x="44" y="64"/>
                      </a:cubicBezTo>
                      <a:cubicBezTo>
                        <a:pt x="45" y="64"/>
                        <a:pt x="45" y="65"/>
                        <a:pt x="45" y="66"/>
                      </a:cubicBezTo>
                      <a:cubicBezTo>
                        <a:pt x="54" y="60"/>
                        <a:pt x="62" y="52"/>
                        <a:pt x="65" y="41"/>
                      </a:cubicBezTo>
                      <a:cubicBezTo>
                        <a:pt x="72" y="22"/>
                        <a:pt x="53" y="2"/>
                        <a:pt x="35" y="1"/>
                      </a:cubicBezTo>
                      <a:cubicBezTo>
                        <a:pt x="34" y="0"/>
                        <a:pt x="34" y="0"/>
                        <a:pt x="3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0" name="Freeform 58"/>
                <p:cNvSpPr>
                  <a:spLocks/>
                </p:cNvSpPr>
                <p:nvPr/>
              </p:nvSpPr>
              <p:spPr bwMode="auto">
                <a:xfrm>
                  <a:off x="2941" y="2251"/>
                  <a:ext cx="33" cy="44"/>
                </a:xfrm>
                <a:custGeom>
                  <a:avLst/>
                  <a:gdLst>
                    <a:gd name="T0" fmla="*/ 16 w 27"/>
                    <a:gd name="T1" fmla="*/ 0 h 36"/>
                    <a:gd name="T2" fmla="*/ 14 w 27"/>
                    <a:gd name="T3" fmla="*/ 0 h 36"/>
                    <a:gd name="T4" fmla="*/ 10 w 27"/>
                    <a:gd name="T5" fmla="*/ 4 h 36"/>
                    <a:gd name="T6" fmla="*/ 6 w 27"/>
                    <a:gd name="T7" fmla="*/ 2 h 36"/>
                    <a:gd name="T8" fmla="*/ 6 w 27"/>
                    <a:gd name="T9" fmla="*/ 2 h 36"/>
                    <a:gd name="T10" fmla="*/ 2 w 27"/>
                    <a:gd name="T11" fmla="*/ 6 h 36"/>
                    <a:gd name="T12" fmla="*/ 3 w 27"/>
                    <a:gd name="T13" fmla="*/ 29 h 36"/>
                    <a:gd name="T14" fmla="*/ 4 w 27"/>
                    <a:gd name="T15" fmla="*/ 34 h 36"/>
                    <a:gd name="T16" fmla="*/ 5 w 27"/>
                    <a:gd name="T17" fmla="*/ 35 h 36"/>
                    <a:gd name="T18" fmla="*/ 7 w 27"/>
                    <a:gd name="T19" fmla="*/ 36 h 36"/>
                    <a:gd name="T20" fmla="*/ 9 w 27"/>
                    <a:gd name="T21" fmla="*/ 33 h 36"/>
                    <a:gd name="T22" fmla="*/ 5 w 27"/>
                    <a:gd name="T23" fmla="*/ 15 h 36"/>
                    <a:gd name="T24" fmla="*/ 6 w 27"/>
                    <a:gd name="T25" fmla="*/ 8 h 36"/>
                    <a:gd name="T26" fmla="*/ 6 w 27"/>
                    <a:gd name="T27" fmla="*/ 6 h 36"/>
                    <a:gd name="T28" fmla="*/ 6 w 27"/>
                    <a:gd name="T29" fmla="*/ 7 h 36"/>
                    <a:gd name="T30" fmla="*/ 9 w 27"/>
                    <a:gd name="T31" fmla="*/ 11 h 36"/>
                    <a:gd name="T32" fmla="*/ 11 w 27"/>
                    <a:gd name="T33" fmla="*/ 12 h 36"/>
                    <a:gd name="T34" fmla="*/ 13 w 27"/>
                    <a:gd name="T35" fmla="*/ 11 h 36"/>
                    <a:gd name="T36" fmla="*/ 16 w 27"/>
                    <a:gd name="T37" fmla="*/ 4 h 36"/>
                    <a:gd name="T38" fmla="*/ 16 w 27"/>
                    <a:gd name="T39" fmla="*/ 4 h 36"/>
                    <a:gd name="T40" fmla="*/ 19 w 27"/>
                    <a:gd name="T41" fmla="*/ 9 h 36"/>
                    <a:gd name="T42" fmla="*/ 15 w 27"/>
                    <a:gd name="T43" fmla="*/ 27 h 36"/>
                    <a:gd name="T44" fmla="*/ 17 w 27"/>
                    <a:gd name="T45" fmla="*/ 30 h 36"/>
                    <a:gd name="T46" fmla="*/ 19 w 27"/>
                    <a:gd name="T47" fmla="*/ 29 h 36"/>
                    <a:gd name="T48" fmla="*/ 21 w 27"/>
                    <a:gd name="T49" fmla="*/ 3 h 36"/>
                    <a:gd name="T50" fmla="*/ 16 w 27"/>
                    <a:gd name="T51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" h="36">
                      <a:moveTo>
                        <a:pt x="16" y="0"/>
                      </a:move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2" y="1"/>
                        <a:pt x="11" y="3"/>
                        <a:pt x="10" y="4"/>
                      </a:cubicBezTo>
                      <a:cubicBezTo>
                        <a:pt x="9" y="3"/>
                        <a:pt x="8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4" y="2"/>
                        <a:pt x="3" y="4"/>
                        <a:pt x="2" y="6"/>
                      </a:cubicBezTo>
                      <a:cubicBezTo>
                        <a:pt x="0" y="13"/>
                        <a:pt x="1" y="21"/>
                        <a:pt x="3" y="29"/>
                      </a:cubicBezTo>
                      <a:cubicBezTo>
                        <a:pt x="3" y="30"/>
                        <a:pt x="4" y="32"/>
                        <a:pt x="4" y="34"/>
                      </a:cubicBezTo>
                      <a:cubicBezTo>
                        <a:pt x="4" y="34"/>
                        <a:pt x="4" y="34"/>
                        <a:pt x="5" y="35"/>
                      </a:cubicBezTo>
                      <a:cubicBezTo>
                        <a:pt x="5" y="35"/>
                        <a:pt x="6" y="36"/>
                        <a:pt x="7" y="36"/>
                      </a:cubicBezTo>
                      <a:cubicBezTo>
                        <a:pt x="8" y="36"/>
                        <a:pt x="9" y="35"/>
                        <a:pt x="9" y="33"/>
                      </a:cubicBezTo>
                      <a:cubicBezTo>
                        <a:pt x="6" y="28"/>
                        <a:pt x="5" y="21"/>
                        <a:pt x="5" y="15"/>
                      </a:cubicBezTo>
                      <a:cubicBezTo>
                        <a:pt x="5" y="12"/>
                        <a:pt x="5" y="10"/>
                        <a:pt x="6" y="8"/>
                      </a:cubicBezTo>
                      <a:cubicBezTo>
                        <a:pt x="6" y="7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8" y="8"/>
                        <a:pt x="8" y="10"/>
                        <a:pt x="9" y="11"/>
                      </a:cubicBezTo>
                      <a:cubicBezTo>
                        <a:pt x="9" y="12"/>
                        <a:pt x="10" y="12"/>
                        <a:pt x="11" y="12"/>
                      </a:cubicBezTo>
                      <a:cubicBezTo>
                        <a:pt x="12" y="12"/>
                        <a:pt x="13" y="12"/>
                        <a:pt x="13" y="11"/>
                      </a:cubicBezTo>
                      <a:cubicBezTo>
                        <a:pt x="13" y="9"/>
                        <a:pt x="13" y="5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8" y="4"/>
                        <a:pt x="19" y="8"/>
                        <a:pt x="19" y="9"/>
                      </a:cubicBezTo>
                      <a:cubicBezTo>
                        <a:pt x="21" y="15"/>
                        <a:pt x="18" y="22"/>
                        <a:pt x="15" y="27"/>
                      </a:cubicBezTo>
                      <a:cubicBezTo>
                        <a:pt x="14" y="28"/>
                        <a:pt x="15" y="30"/>
                        <a:pt x="17" y="30"/>
                      </a:cubicBezTo>
                      <a:cubicBezTo>
                        <a:pt x="17" y="30"/>
                        <a:pt x="18" y="30"/>
                        <a:pt x="19" y="29"/>
                      </a:cubicBezTo>
                      <a:cubicBezTo>
                        <a:pt x="23" y="22"/>
                        <a:pt x="27" y="10"/>
                        <a:pt x="21" y="3"/>
                      </a:cubicBezTo>
                      <a:cubicBezTo>
                        <a:pt x="20" y="1"/>
                        <a:pt x="18" y="0"/>
                        <a:pt x="1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1" name="Freeform 59"/>
                <p:cNvSpPr>
                  <a:spLocks noEditPoints="1"/>
                </p:cNvSpPr>
                <p:nvPr/>
              </p:nvSpPr>
              <p:spPr bwMode="auto">
                <a:xfrm>
                  <a:off x="2934" y="2292"/>
                  <a:ext cx="39" cy="27"/>
                </a:xfrm>
                <a:custGeom>
                  <a:avLst/>
                  <a:gdLst>
                    <a:gd name="T0" fmla="*/ 2 w 32"/>
                    <a:gd name="T1" fmla="*/ 7 h 22"/>
                    <a:gd name="T2" fmla="*/ 0 w 32"/>
                    <a:gd name="T3" fmla="*/ 8 h 22"/>
                    <a:gd name="T4" fmla="*/ 2 w 32"/>
                    <a:gd name="T5" fmla="*/ 17 h 22"/>
                    <a:gd name="T6" fmla="*/ 3 w 32"/>
                    <a:gd name="T7" fmla="*/ 17 h 22"/>
                    <a:gd name="T8" fmla="*/ 5 w 32"/>
                    <a:gd name="T9" fmla="*/ 18 h 22"/>
                    <a:gd name="T10" fmla="*/ 6 w 32"/>
                    <a:gd name="T11" fmla="*/ 20 h 22"/>
                    <a:gd name="T12" fmla="*/ 12 w 32"/>
                    <a:gd name="T13" fmla="*/ 22 h 22"/>
                    <a:gd name="T14" fmla="*/ 24 w 32"/>
                    <a:gd name="T15" fmla="*/ 18 h 22"/>
                    <a:gd name="T16" fmla="*/ 24 w 32"/>
                    <a:gd name="T17" fmla="*/ 13 h 22"/>
                    <a:gd name="T18" fmla="*/ 12 w 32"/>
                    <a:gd name="T19" fmla="*/ 18 h 22"/>
                    <a:gd name="T20" fmla="*/ 4 w 32"/>
                    <a:gd name="T21" fmla="*/ 11 h 22"/>
                    <a:gd name="T22" fmla="*/ 4 w 32"/>
                    <a:gd name="T23" fmla="*/ 9 h 22"/>
                    <a:gd name="T24" fmla="*/ 4 w 32"/>
                    <a:gd name="T25" fmla="*/ 7 h 22"/>
                    <a:gd name="T26" fmla="*/ 2 w 32"/>
                    <a:gd name="T27" fmla="*/ 7 h 22"/>
                    <a:gd name="T28" fmla="*/ 29 w 32"/>
                    <a:gd name="T29" fmla="*/ 0 h 22"/>
                    <a:gd name="T30" fmla="*/ 28 w 32"/>
                    <a:gd name="T31" fmla="*/ 0 h 22"/>
                    <a:gd name="T32" fmla="*/ 28 w 32"/>
                    <a:gd name="T33" fmla="*/ 0 h 22"/>
                    <a:gd name="T34" fmla="*/ 27 w 32"/>
                    <a:gd name="T35" fmla="*/ 3 h 22"/>
                    <a:gd name="T36" fmla="*/ 28 w 32"/>
                    <a:gd name="T37" fmla="*/ 5 h 22"/>
                    <a:gd name="T38" fmla="*/ 27 w 32"/>
                    <a:gd name="T39" fmla="*/ 9 h 22"/>
                    <a:gd name="T40" fmla="*/ 28 w 32"/>
                    <a:gd name="T41" fmla="*/ 11 h 22"/>
                    <a:gd name="T42" fmla="*/ 28 w 32"/>
                    <a:gd name="T43" fmla="*/ 14 h 22"/>
                    <a:gd name="T44" fmla="*/ 31 w 32"/>
                    <a:gd name="T45" fmla="*/ 3 h 22"/>
                    <a:gd name="T46" fmla="*/ 30 w 32"/>
                    <a:gd name="T47" fmla="*/ 1 h 22"/>
                    <a:gd name="T48" fmla="*/ 29 w 32"/>
                    <a:gd name="T4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22">
                      <a:moveTo>
                        <a:pt x="2" y="7"/>
                      </a:moveTo>
                      <a:cubicBezTo>
                        <a:pt x="1" y="7"/>
                        <a:pt x="1" y="7"/>
                        <a:pt x="0" y="8"/>
                      </a:cubicBezTo>
                      <a:cubicBezTo>
                        <a:pt x="0" y="12"/>
                        <a:pt x="0" y="15"/>
                        <a:pt x="2" y="17"/>
                      </a:cubicBezTo>
                      <a:cubicBezTo>
                        <a:pt x="2" y="17"/>
                        <a:pt x="3" y="17"/>
                        <a:pt x="3" y="17"/>
                      </a:cubicBezTo>
                      <a:cubicBezTo>
                        <a:pt x="4" y="17"/>
                        <a:pt x="5" y="17"/>
                        <a:pt x="5" y="18"/>
                      </a:cubicBezTo>
                      <a:cubicBezTo>
                        <a:pt x="5" y="19"/>
                        <a:pt x="5" y="20"/>
                        <a:pt x="6" y="20"/>
                      </a:cubicBezTo>
                      <a:cubicBezTo>
                        <a:pt x="8" y="21"/>
                        <a:pt x="10" y="22"/>
                        <a:pt x="12" y="22"/>
                      </a:cubicBezTo>
                      <a:cubicBezTo>
                        <a:pt x="16" y="22"/>
                        <a:pt x="20" y="20"/>
                        <a:pt x="24" y="18"/>
                      </a:cubicBezTo>
                      <a:cubicBezTo>
                        <a:pt x="24" y="17"/>
                        <a:pt x="25" y="15"/>
                        <a:pt x="24" y="13"/>
                      </a:cubicBezTo>
                      <a:cubicBezTo>
                        <a:pt x="21" y="16"/>
                        <a:pt x="16" y="18"/>
                        <a:pt x="12" y="18"/>
                      </a:cubicBezTo>
                      <a:cubicBezTo>
                        <a:pt x="8" y="18"/>
                        <a:pt x="4" y="16"/>
                        <a:pt x="4" y="11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4" y="8"/>
                        <a:pt x="4" y="8"/>
                        <a:pt x="4" y="7"/>
                      </a:cubicBezTo>
                      <a:cubicBezTo>
                        <a:pt x="3" y="7"/>
                        <a:pt x="3" y="7"/>
                        <a:pt x="2" y="7"/>
                      </a:cubicBezTo>
                      <a:moveTo>
                        <a:pt x="29" y="0"/>
                      </a:moveTo>
                      <a:cubicBezTo>
                        <a:pt x="29" y="0"/>
                        <a:pt x="29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1"/>
                        <a:pt x="27" y="2"/>
                        <a:pt x="27" y="3"/>
                      </a:cubicBezTo>
                      <a:cubicBezTo>
                        <a:pt x="27" y="4"/>
                        <a:pt x="27" y="4"/>
                        <a:pt x="28" y="5"/>
                      </a:cubicBezTo>
                      <a:cubicBezTo>
                        <a:pt x="28" y="6"/>
                        <a:pt x="28" y="8"/>
                        <a:pt x="27" y="9"/>
                      </a:cubicBezTo>
                      <a:cubicBezTo>
                        <a:pt x="28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8" y="14"/>
                      </a:cubicBezTo>
                      <a:cubicBezTo>
                        <a:pt x="31" y="11"/>
                        <a:pt x="32" y="7"/>
                        <a:pt x="31" y="3"/>
                      </a:cubicBezTo>
                      <a:cubicBezTo>
                        <a:pt x="31" y="2"/>
                        <a:pt x="31" y="1"/>
                        <a:pt x="30" y="1"/>
                      </a:cubicBezTo>
                      <a:cubicBezTo>
                        <a:pt x="30" y="0"/>
                        <a:pt x="30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2" name="Freeform 60"/>
                <p:cNvSpPr>
                  <a:spLocks/>
                </p:cNvSpPr>
                <p:nvPr/>
              </p:nvSpPr>
              <p:spPr bwMode="auto">
                <a:xfrm>
                  <a:off x="2935" y="2303"/>
                  <a:ext cx="33" cy="24"/>
                </a:xfrm>
                <a:custGeom>
                  <a:avLst/>
                  <a:gdLst>
                    <a:gd name="T0" fmla="*/ 25 w 27"/>
                    <a:gd name="T1" fmla="*/ 0 h 20"/>
                    <a:gd name="T2" fmla="*/ 23 w 27"/>
                    <a:gd name="T3" fmla="*/ 3 h 20"/>
                    <a:gd name="T4" fmla="*/ 23 w 27"/>
                    <a:gd name="T5" fmla="*/ 4 h 20"/>
                    <a:gd name="T6" fmla="*/ 23 w 27"/>
                    <a:gd name="T7" fmla="*/ 9 h 20"/>
                    <a:gd name="T8" fmla="*/ 15 w 27"/>
                    <a:gd name="T9" fmla="*/ 16 h 20"/>
                    <a:gd name="T10" fmla="*/ 12 w 27"/>
                    <a:gd name="T11" fmla="*/ 16 h 20"/>
                    <a:gd name="T12" fmla="*/ 5 w 27"/>
                    <a:gd name="T13" fmla="*/ 11 h 20"/>
                    <a:gd name="T14" fmla="*/ 4 w 27"/>
                    <a:gd name="T15" fmla="*/ 9 h 20"/>
                    <a:gd name="T16" fmla="*/ 2 w 27"/>
                    <a:gd name="T17" fmla="*/ 8 h 20"/>
                    <a:gd name="T18" fmla="*/ 1 w 27"/>
                    <a:gd name="T19" fmla="*/ 8 h 20"/>
                    <a:gd name="T20" fmla="*/ 0 w 27"/>
                    <a:gd name="T21" fmla="*/ 10 h 20"/>
                    <a:gd name="T22" fmla="*/ 12 w 27"/>
                    <a:gd name="T23" fmla="*/ 20 h 20"/>
                    <a:gd name="T24" fmla="*/ 16 w 27"/>
                    <a:gd name="T25" fmla="*/ 20 h 20"/>
                    <a:gd name="T26" fmla="*/ 27 w 27"/>
                    <a:gd name="T27" fmla="*/ 5 h 20"/>
                    <a:gd name="T28" fmla="*/ 27 w 27"/>
                    <a:gd name="T29" fmla="*/ 2 h 20"/>
                    <a:gd name="T30" fmla="*/ 26 w 27"/>
                    <a:gd name="T31" fmla="*/ 0 h 20"/>
                    <a:gd name="T32" fmla="*/ 25 w 27"/>
                    <a:gd name="T3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7" h="20">
                      <a:moveTo>
                        <a:pt x="25" y="0"/>
                      </a:moveTo>
                      <a:cubicBezTo>
                        <a:pt x="24" y="0"/>
                        <a:pt x="23" y="1"/>
                        <a:pt x="23" y="3"/>
                      </a:cubicBezTo>
                      <a:cubicBezTo>
                        <a:pt x="23" y="3"/>
                        <a:pt x="23" y="4"/>
                        <a:pt x="23" y="4"/>
                      </a:cubicBezTo>
                      <a:cubicBezTo>
                        <a:pt x="24" y="6"/>
                        <a:pt x="23" y="8"/>
                        <a:pt x="23" y="9"/>
                      </a:cubicBezTo>
                      <a:cubicBezTo>
                        <a:pt x="21" y="12"/>
                        <a:pt x="19" y="14"/>
                        <a:pt x="15" y="16"/>
                      </a:cubicBezTo>
                      <a:cubicBezTo>
                        <a:pt x="14" y="16"/>
                        <a:pt x="13" y="16"/>
                        <a:pt x="12" y="16"/>
                      </a:cubicBezTo>
                      <a:cubicBezTo>
                        <a:pt x="9" y="16"/>
                        <a:pt x="6" y="14"/>
                        <a:pt x="5" y="11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4" y="8"/>
                        <a:pt x="3" y="8"/>
                        <a:pt x="2" y="8"/>
                      </a:cubicBezTo>
                      <a:cubicBezTo>
                        <a:pt x="2" y="8"/>
                        <a:pt x="1" y="8"/>
                        <a:pt x="1" y="8"/>
                      </a:cubicBezTo>
                      <a:cubicBezTo>
                        <a:pt x="0" y="9"/>
                        <a:pt x="0" y="10"/>
                        <a:pt x="0" y="10"/>
                      </a:cubicBezTo>
                      <a:cubicBezTo>
                        <a:pt x="1" y="17"/>
                        <a:pt x="7" y="20"/>
                        <a:pt x="12" y="20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3" y="18"/>
                        <a:pt x="27" y="12"/>
                        <a:pt x="27" y="5"/>
                      </a:cubicBezTo>
                      <a:cubicBezTo>
                        <a:pt x="27" y="4"/>
                        <a:pt x="27" y="3"/>
                        <a:pt x="27" y="2"/>
                      </a:cubicBezTo>
                      <a:cubicBezTo>
                        <a:pt x="27" y="1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3" name="Freeform 61"/>
                <p:cNvSpPr>
                  <a:spLocks/>
                </p:cNvSpPr>
                <p:nvPr/>
              </p:nvSpPr>
              <p:spPr bwMode="auto">
                <a:xfrm>
                  <a:off x="2957" y="2162"/>
                  <a:ext cx="6" cy="46"/>
                </a:xfrm>
                <a:custGeom>
                  <a:avLst/>
                  <a:gdLst>
                    <a:gd name="T0" fmla="*/ 2 w 5"/>
                    <a:gd name="T1" fmla="*/ 0 h 37"/>
                    <a:gd name="T2" fmla="*/ 0 w 5"/>
                    <a:gd name="T3" fmla="*/ 2 h 37"/>
                    <a:gd name="T4" fmla="*/ 1 w 5"/>
                    <a:gd name="T5" fmla="*/ 35 h 37"/>
                    <a:gd name="T6" fmla="*/ 3 w 5"/>
                    <a:gd name="T7" fmla="*/ 37 h 37"/>
                    <a:gd name="T8" fmla="*/ 5 w 5"/>
                    <a:gd name="T9" fmla="*/ 35 h 37"/>
                    <a:gd name="T10" fmla="*/ 4 w 5"/>
                    <a:gd name="T11" fmla="*/ 2 h 37"/>
                    <a:gd name="T12" fmla="*/ 2 w 5"/>
                    <a:gd name="T13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7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3"/>
                        <a:pt x="1" y="24"/>
                        <a:pt x="1" y="35"/>
                      </a:cubicBezTo>
                      <a:cubicBezTo>
                        <a:pt x="1" y="36"/>
                        <a:pt x="2" y="37"/>
                        <a:pt x="3" y="37"/>
                      </a:cubicBezTo>
                      <a:cubicBezTo>
                        <a:pt x="4" y="37"/>
                        <a:pt x="5" y="36"/>
                        <a:pt x="5" y="35"/>
                      </a:cubicBezTo>
                      <a:cubicBezTo>
                        <a:pt x="5" y="24"/>
                        <a:pt x="4" y="13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4" name="Freeform 62"/>
                <p:cNvSpPr>
                  <a:spLocks/>
                </p:cNvSpPr>
                <p:nvPr/>
              </p:nvSpPr>
              <p:spPr bwMode="auto">
                <a:xfrm>
                  <a:off x="2995" y="2189"/>
                  <a:ext cx="44" cy="37"/>
                </a:xfrm>
                <a:custGeom>
                  <a:avLst/>
                  <a:gdLst>
                    <a:gd name="T0" fmla="*/ 32 w 35"/>
                    <a:gd name="T1" fmla="*/ 0 h 30"/>
                    <a:gd name="T2" fmla="*/ 30 w 35"/>
                    <a:gd name="T3" fmla="*/ 1 h 30"/>
                    <a:gd name="T4" fmla="*/ 1 w 35"/>
                    <a:gd name="T5" fmla="*/ 27 h 30"/>
                    <a:gd name="T6" fmla="*/ 3 w 35"/>
                    <a:gd name="T7" fmla="*/ 30 h 30"/>
                    <a:gd name="T8" fmla="*/ 4 w 35"/>
                    <a:gd name="T9" fmla="*/ 30 h 30"/>
                    <a:gd name="T10" fmla="*/ 33 w 35"/>
                    <a:gd name="T11" fmla="*/ 4 h 30"/>
                    <a:gd name="T12" fmla="*/ 32 w 35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30">
                      <a:moveTo>
                        <a:pt x="32" y="0"/>
                      </a:moveTo>
                      <a:cubicBezTo>
                        <a:pt x="31" y="0"/>
                        <a:pt x="31" y="0"/>
                        <a:pt x="30" y="1"/>
                      </a:cubicBezTo>
                      <a:cubicBezTo>
                        <a:pt x="20" y="9"/>
                        <a:pt x="8" y="17"/>
                        <a:pt x="1" y="27"/>
                      </a:cubicBezTo>
                      <a:cubicBezTo>
                        <a:pt x="0" y="29"/>
                        <a:pt x="1" y="30"/>
                        <a:pt x="3" y="30"/>
                      </a:cubicBezTo>
                      <a:cubicBezTo>
                        <a:pt x="3" y="30"/>
                        <a:pt x="4" y="30"/>
                        <a:pt x="4" y="30"/>
                      </a:cubicBezTo>
                      <a:cubicBezTo>
                        <a:pt x="11" y="19"/>
                        <a:pt x="23" y="11"/>
                        <a:pt x="33" y="4"/>
                      </a:cubicBezTo>
                      <a:cubicBezTo>
                        <a:pt x="35" y="2"/>
                        <a:pt x="33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5" name="Freeform 63"/>
                <p:cNvSpPr>
                  <a:spLocks/>
                </p:cNvSpPr>
                <p:nvPr/>
              </p:nvSpPr>
              <p:spPr bwMode="auto">
                <a:xfrm>
                  <a:off x="3010" y="2258"/>
                  <a:ext cx="41" cy="8"/>
                </a:xfrm>
                <a:custGeom>
                  <a:avLst/>
                  <a:gdLst>
                    <a:gd name="T0" fmla="*/ 31 w 33"/>
                    <a:gd name="T1" fmla="*/ 0 h 6"/>
                    <a:gd name="T2" fmla="*/ 31 w 33"/>
                    <a:gd name="T3" fmla="*/ 0 h 6"/>
                    <a:gd name="T4" fmla="*/ 3 w 33"/>
                    <a:gd name="T5" fmla="*/ 2 h 6"/>
                    <a:gd name="T6" fmla="*/ 3 w 33"/>
                    <a:gd name="T7" fmla="*/ 6 h 6"/>
                    <a:gd name="T8" fmla="*/ 3 w 33"/>
                    <a:gd name="T9" fmla="*/ 6 h 6"/>
                    <a:gd name="T10" fmla="*/ 31 w 33"/>
                    <a:gd name="T11" fmla="*/ 4 h 6"/>
                    <a:gd name="T12" fmla="*/ 31 w 33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6">
                      <a:moveTo>
                        <a:pt x="31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21" y="0"/>
                        <a:pt x="12" y="2"/>
                        <a:pt x="3" y="2"/>
                      </a:cubicBezTo>
                      <a:cubicBezTo>
                        <a:pt x="0" y="2"/>
                        <a:pt x="0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12" y="6"/>
                        <a:pt x="21" y="5"/>
                        <a:pt x="31" y="4"/>
                      </a:cubicBezTo>
                      <a:cubicBezTo>
                        <a:pt x="33" y="4"/>
                        <a:pt x="33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6" name="Freeform 64"/>
                <p:cNvSpPr>
                  <a:spLocks/>
                </p:cNvSpPr>
                <p:nvPr/>
              </p:nvSpPr>
              <p:spPr bwMode="auto">
                <a:xfrm>
                  <a:off x="2999" y="2309"/>
                  <a:ext cx="43" cy="23"/>
                </a:xfrm>
                <a:custGeom>
                  <a:avLst/>
                  <a:gdLst>
                    <a:gd name="T0" fmla="*/ 3 w 35"/>
                    <a:gd name="T1" fmla="*/ 0 h 19"/>
                    <a:gd name="T2" fmla="*/ 2 w 35"/>
                    <a:gd name="T3" fmla="*/ 4 h 19"/>
                    <a:gd name="T4" fmla="*/ 31 w 35"/>
                    <a:gd name="T5" fmla="*/ 19 h 19"/>
                    <a:gd name="T6" fmla="*/ 32 w 35"/>
                    <a:gd name="T7" fmla="*/ 19 h 19"/>
                    <a:gd name="T8" fmla="*/ 33 w 35"/>
                    <a:gd name="T9" fmla="*/ 15 h 19"/>
                    <a:gd name="T10" fmla="*/ 4 w 35"/>
                    <a:gd name="T11" fmla="*/ 1 h 19"/>
                    <a:gd name="T12" fmla="*/ 3 w 35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19">
                      <a:moveTo>
                        <a:pt x="3" y="0"/>
                      </a:moveTo>
                      <a:cubicBezTo>
                        <a:pt x="1" y="0"/>
                        <a:pt x="0" y="3"/>
                        <a:pt x="2" y="4"/>
                      </a:cubicBezTo>
                      <a:cubicBezTo>
                        <a:pt x="12" y="9"/>
                        <a:pt x="21" y="15"/>
                        <a:pt x="31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4" y="19"/>
                        <a:pt x="35" y="16"/>
                        <a:pt x="33" y="15"/>
                      </a:cubicBezTo>
                      <a:cubicBezTo>
                        <a:pt x="23" y="11"/>
                        <a:pt x="13" y="6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7" name="Freeform 65"/>
                <p:cNvSpPr>
                  <a:spLocks/>
                </p:cNvSpPr>
                <p:nvPr/>
              </p:nvSpPr>
              <p:spPr bwMode="auto">
                <a:xfrm>
                  <a:off x="2963" y="2336"/>
                  <a:ext cx="10" cy="45"/>
                </a:xfrm>
                <a:custGeom>
                  <a:avLst/>
                  <a:gdLst>
                    <a:gd name="T0" fmla="*/ 2 w 8"/>
                    <a:gd name="T1" fmla="*/ 0 h 36"/>
                    <a:gd name="T2" fmla="*/ 0 w 8"/>
                    <a:gd name="T3" fmla="*/ 2 h 36"/>
                    <a:gd name="T4" fmla="*/ 4 w 8"/>
                    <a:gd name="T5" fmla="*/ 34 h 36"/>
                    <a:gd name="T6" fmla="*/ 6 w 8"/>
                    <a:gd name="T7" fmla="*/ 36 h 36"/>
                    <a:gd name="T8" fmla="*/ 8 w 8"/>
                    <a:gd name="T9" fmla="*/ 34 h 36"/>
                    <a:gd name="T10" fmla="*/ 4 w 8"/>
                    <a:gd name="T11" fmla="*/ 1 h 36"/>
                    <a:gd name="T12" fmla="*/ 2 w 8"/>
                    <a:gd name="T1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36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3" y="13"/>
                        <a:pt x="3" y="23"/>
                        <a:pt x="4" y="34"/>
                      </a:cubicBezTo>
                      <a:cubicBezTo>
                        <a:pt x="4" y="35"/>
                        <a:pt x="5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23"/>
                        <a:pt x="7" y="1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8" name="Freeform 66"/>
                <p:cNvSpPr>
                  <a:spLocks/>
                </p:cNvSpPr>
                <p:nvPr/>
              </p:nvSpPr>
              <p:spPr bwMode="auto">
                <a:xfrm>
                  <a:off x="2868" y="2313"/>
                  <a:ext cx="42" cy="35"/>
                </a:xfrm>
                <a:custGeom>
                  <a:avLst/>
                  <a:gdLst>
                    <a:gd name="T0" fmla="*/ 30 w 34"/>
                    <a:gd name="T1" fmla="*/ 0 h 29"/>
                    <a:gd name="T2" fmla="*/ 29 w 34"/>
                    <a:gd name="T3" fmla="*/ 0 h 29"/>
                    <a:gd name="T4" fmla="*/ 1 w 34"/>
                    <a:gd name="T5" fmla="*/ 25 h 29"/>
                    <a:gd name="T6" fmla="*/ 2 w 34"/>
                    <a:gd name="T7" fmla="*/ 29 h 29"/>
                    <a:gd name="T8" fmla="*/ 4 w 34"/>
                    <a:gd name="T9" fmla="*/ 28 h 29"/>
                    <a:gd name="T10" fmla="*/ 32 w 34"/>
                    <a:gd name="T11" fmla="*/ 3 h 29"/>
                    <a:gd name="T12" fmla="*/ 30 w 34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29">
                      <a:moveTo>
                        <a:pt x="30" y="0"/>
                      </a:moveTo>
                      <a:cubicBezTo>
                        <a:pt x="30" y="0"/>
                        <a:pt x="30" y="0"/>
                        <a:pt x="29" y="0"/>
                      </a:cubicBezTo>
                      <a:cubicBezTo>
                        <a:pt x="20" y="9"/>
                        <a:pt x="9" y="16"/>
                        <a:pt x="1" y="25"/>
                      </a:cubicBezTo>
                      <a:cubicBezTo>
                        <a:pt x="0" y="27"/>
                        <a:pt x="1" y="29"/>
                        <a:pt x="2" y="29"/>
                      </a:cubicBezTo>
                      <a:cubicBezTo>
                        <a:pt x="3" y="29"/>
                        <a:pt x="3" y="29"/>
                        <a:pt x="4" y="28"/>
                      </a:cubicBezTo>
                      <a:cubicBezTo>
                        <a:pt x="12" y="19"/>
                        <a:pt x="23" y="12"/>
                        <a:pt x="32" y="3"/>
                      </a:cubicBezTo>
                      <a:cubicBezTo>
                        <a:pt x="34" y="2"/>
                        <a:pt x="32" y="0"/>
                        <a:pt x="3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9" name="Freeform 67"/>
                <p:cNvSpPr>
                  <a:spLocks/>
                </p:cNvSpPr>
                <p:nvPr/>
              </p:nvSpPr>
              <p:spPr bwMode="auto">
                <a:xfrm>
                  <a:off x="2843" y="2258"/>
                  <a:ext cx="57" cy="9"/>
                </a:xfrm>
                <a:custGeom>
                  <a:avLst/>
                  <a:gdLst>
                    <a:gd name="T0" fmla="*/ 3 w 46"/>
                    <a:gd name="T1" fmla="*/ 0 h 7"/>
                    <a:gd name="T2" fmla="*/ 1 w 46"/>
                    <a:gd name="T3" fmla="*/ 3 h 7"/>
                    <a:gd name="T4" fmla="*/ 11 w 46"/>
                    <a:gd name="T5" fmla="*/ 7 h 7"/>
                    <a:gd name="T6" fmla="*/ 16 w 46"/>
                    <a:gd name="T7" fmla="*/ 7 h 7"/>
                    <a:gd name="T8" fmla="*/ 37 w 46"/>
                    <a:gd name="T9" fmla="*/ 6 h 7"/>
                    <a:gd name="T10" fmla="*/ 43 w 46"/>
                    <a:gd name="T11" fmla="*/ 6 h 7"/>
                    <a:gd name="T12" fmla="*/ 43 w 46"/>
                    <a:gd name="T13" fmla="*/ 6 h 7"/>
                    <a:gd name="T14" fmla="*/ 43 w 46"/>
                    <a:gd name="T15" fmla="*/ 2 h 7"/>
                    <a:gd name="T16" fmla="*/ 38 w 46"/>
                    <a:gd name="T17" fmla="*/ 2 h 7"/>
                    <a:gd name="T18" fmla="*/ 24 w 46"/>
                    <a:gd name="T19" fmla="*/ 2 h 7"/>
                    <a:gd name="T20" fmla="*/ 12 w 46"/>
                    <a:gd name="T21" fmla="*/ 3 h 7"/>
                    <a:gd name="T22" fmla="*/ 5 w 46"/>
                    <a:gd name="T23" fmla="*/ 1 h 7"/>
                    <a:gd name="T24" fmla="*/ 3 w 46"/>
                    <a:gd name="T2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7">
                      <a:moveTo>
                        <a:pt x="3" y="0"/>
                      </a:moveTo>
                      <a:cubicBezTo>
                        <a:pt x="2" y="0"/>
                        <a:pt x="0" y="2"/>
                        <a:pt x="1" y="3"/>
                      </a:cubicBezTo>
                      <a:cubicBezTo>
                        <a:pt x="2" y="6"/>
                        <a:pt x="7" y="7"/>
                        <a:pt x="11" y="7"/>
                      </a:cubicBezTo>
                      <a:cubicBezTo>
                        <a:pt x="13" y="7"/>
                        <a:pt x="15" y="7"/>
                        <a:pt x="16" y="7"/>
                      </a:cubicBezTo>
                      <a:cubicBezTo>
                        <a:pt x="23" y="7"/>
                        <a:pt x="30" y="6"/>
                        <a:pt x="37" y="6"/>
                      </a:cubicBezTo>
                      <a:cubicBezTo>
                        <a:pt x="39" y="6"/>
                        <a:pt x="41" y="6"/>
                        <a:pt x="43" y="6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6" y="6"/>
                        <a:pt x="45" y="2"/>
                        <a:pt x="43" y="2"/>
                      </a:cubicBezTo>
                      <a:cubicBezTo>
                        <a:pt x="41" y="2"/>
                        <a:pt x="39" y="2"/>
                        <a:pt x="38" y="2"/>
                      </a:cubicBezTo>
                      <a:cubicBezTo>
                        <a:pt x="33" y="2"/>
                        <a:pt x="28" y="2"/>
                        <a:pt x="24" y="2"/>
                      </a:cubicBezTo>
                      <a:cubicBezTo>
                        <a:pt x="22" y="2"/>
                        <a:pt x="17" y="3"/>
                        <a:pt x="12" y="3"/>
                      </a:cubicBezTo>
                      <a:cubicBezTo>
                        <a:pt x="8" y="3"/>
                        <a:pt x="5" y="3"/>
                        <a:pt x="5" y="1"/>
                      </a:cubicBezTo>
                      <a:cubicBezTo>
                        <a:pt x="4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0" name="Freeform 68"/>
                <p:cNvSpPr>
                  <a:spLocks/>
                </p:cNvSpPr>
                <p:nvPr/>
              </p:nvSpPr>
              <p:spPr bwMode="auto">
                <a:xfrm>
                  <a:off x="2864" y="2195"/>
                  <a:ext cx="46" cy="29"/>
                </a:xfrm>
                <a:custGeom>
                  <a:avLst/>
                  <a:gdLst>
                    <a:gd name="T0" fmla="*/ 3 w 37"/>
                    <a:gd name="T1" fmla="*/ 0 h 23"/>
                    <a:gd name="T2" fmla="*/ 1 w 37"/>
                    <a:gd name="T3" fmla="*/ 4 h 23"/>
                    <a:gd name="T4" fmla="*/ 33 w 37"/>
                    <a:gd name="T5" fmla="*/ 23 h 23"/>
                    <a:gd name="T6" fmla="*/ 34 w 37"/>
                    <a:gd name="T7" fmla="*/ 23 h 23"/>
                    <a:gd name="T8" fmla="*/ 35 w 37"/>
                    <a:gd name="T9" fmla="*/ 19 h 23"/>
                    <a:gd name="T10" fmla="*/ 19 w 37"/>
                    <a:gd name="T11" fmla="*/ 10 h 23"/>
                    <a:gd name="T12" fmla="*/ 4 w 37"/>
                    <a:gd name="T13" fmla="*/ 1 h 23"/>
                    <a:gd name="T14" fmla="*/ 3 w 37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23">
                      <a:moveTo>
                        <a:pt x="3" y="0"/>
                      </a:moveTo>
                      <a:cubicBezTo>
                        <a:pt x="2" y="0"/>
                        <a:pt x="0" y="2"/>
                        <a:pt x="1" y="4"/>
                      </a:cubicBezTo>
                      <a:cubicBezTo>
                        <a:pt x="9" y="13"/>
                        <a:pt x="23" y="17"/>
                        <a:pt x="33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6" y="23"/>
                        <a:pt x="37" y="20"/>
                        <a:pt x="35" y="19"/>
                      </a:cubicBezTo>
                      <a:cubicBezTo>
                        <a:pt x="30" y="16"/>
                        <a:pt x="24" y="13"/>
                        <a:pt x="19" y="10"/>
                      </a:cubicBezTo>
                      <a:cubicBezTo>
                        <a:pt x="14" y="8"/>
                        <a:pt x="8" y="5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1" name="Freeform 69"/>
                <p:cNvSpPr>
                  <a:spLocks noEditPoints="1"/>
                </p:cNvSpPr>
                <p:nvPr/>
              </p:nvSpPr>
              <p:spPr bwMode="auto">
                <a:xfrm>
                  <a:off x="3413" y="2965"/>
                  <a:ext cx="111" cy="115"/>
                </a:xfrm>
                <a:custGeom>
                  <a:avLst/>
                  <a:gdLst>
                    <a:gd name="T0" fmla="*/ 53 w 90"/>
                    <a:gd name="T1" fmla="*/ 79 h 93"/>
                    <a:gd name="T2" fmla="*/ 23 w 90"/>
                    <a:gd name="T3" fmla="*/ 88 h 93"/>
                    <a:gd name="T4" fmla="*/ 23 w 90"/>
                    <a:gd name="T5" fmla="*/ 90 h 93"/>
                    <a:gd name="T6" fmla="*/ 23 w 90"/>
                    <a:gd name="T7" fmla="*/ 93 h 93"/>
                    <a:gd name="T8" fmla="*/ 53 w 90"/>
                    <a:gd name="T9" fmla="*/ 84 h 93"/>
                    <a:gd name="T10" fmla="*/ 52 w 90"/>
                    <a:gd name="T11" fmla="*/ 82 h 93"/>
                    <a:gd name="T12" fmla="*/ 53 w 90"/>
                    <a:gd name="T13" fmla="*/ 79 h 93"/>
                    <a:gd name="T14" fmla="*/ 42 w 90"/>
                    <a:gd name="T15" fmla="*/ 0 h 93"/>
                    <a:gd name="T16" fmla="*/ 6 w 90"/>
                    <a:gd name="T17" fmla="*/ 32 h 93"/>
                    <a:gd name="T18" fmla="*/ 31 w 90"/>
                    <a:gd name="T19" fmla="*/ 80 h 93"/>
                    <a:gd name="T20" fmla="*/ 29 w 90"/>
                    <a:gd name="T21" fmla="*/ 73 h 93"/>
                    <a:gd name="T22" fmla="*/ 11 w 90"/>
                    <a:gd name="T23" fmla="*/ 34 h 93"/>
                    <a:gd name="T24" fmla="*/ 42 w 90"/>
                    <a:gd name="T25" fmla="*/ 5 h 93"/>
                    <a:gd name="T26" fmla="*/ 44 w 90"/>
                    <a:gd name="T27" fmla="*/ 5 h 93"/>
                    <a:gd name="T28" fmla="*/ 75 w 90"/>
                    <a:gd name="T29" fmla="*/ 56 h 93"/>
                    <a:gd name="T30" fmla="*/ 54 w 90"/>
                    <a:gd name="T31" fmla="*/ 78 h 93"/>
                    <a:gd name="T32" fmla="*/ 54 w 90"/>
                    <a:gd name="T33" fmla="*/ 78 h 93"/>
                    <a:gd name="T34" fmla="*/ 56 w 90"/>
                    <a:gd name="T35" fmla="*/ 79 h 93"/>
                    <a:gd name="T36" fmla="*/ 57 w 90"/>
                    <a:gd name="T37" fmla="*/ 82 h 93"/>
                    <a:gd name="T38" fmla="*/ 82 w 90"/>
                    <a:gd name="T39" fmla="*/ 51 h 93"/>
                    <a:gd name="T40" fmla="*/ 45 w 90"/>
                    <a:gd name="T41" fmla="*/ 0 h 93"/>
                    <a:gd name="T42" fmla="*/ 42 w 90"/>
                    <a:gd name="T43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0" h="93">
                      <a:moveTo>
                        <a:pt x="53" y="79"/>
                      </a:moveTo>
                      <a:cubicBezTo>
                        <a:pt x="43" y="84"/>
                        <a:pt x="33" y="87"/>
                        <a:pt x="23" y="88"/>
                      </a:cubicBezTo>
                      <a:cubicBezTo>
                        <a:pt x="23" y="88"/>
                        <a:pt x="23" y="89"/>
                        <a:pt x="23" y="90"/>
                      </a:cubicBezTo>
                      <a:cubicBezTo>
                        <a:pt x="23" y="91"/>
                        <a:pt x="23" y="92"/>
                        <a:pt x="23" y="93"/>
                      </a:cubicBezTo>
                      <a:cubicBezTo>
                        <a:pt x="33" y="92"/>
                        <a:pt x="43" y="89"/>
                        <a:pt x="53" y="84"/>
                      </a:cubicBezTo>
                      <a:cubicBezTo>
                        <a:pt x="52" y="84"/>
                        <a:pt x="52" y="83"/>
                        <a:pt x="52" y="82"/>
                      </a:cubicBezTo>
                      <a:cubicBezTo>
                        <a:pt x="51" y="81"/>
                        <a:pt x="52" y="79"/>
                        <a:pt x="53" y="79"/>
                      </a:cubicBezTo>
                      <a:moveTo>
                        <a:pt x="42" y="0"/>
                      </a:moveTo>
                      <a:cubicBezTo>
                        <a:pt x="24" y="0"/>
                        <a:pt x="11" y="17"/>
                        <a:pt x="6" y="32"/>
                      </a:cubicBezTo>
                      <a:cubicBezTo>
                        <a:pt x="0" y="53"/>
                        <a:pt x="12" y="71"/>
                        <a:pt x="31" y="80"/>
                      </a:cubicBezTo>
                      <a:cubicBezTo>
                        <a:pt x="30" y="77"/>
                        <a:pt x="29" y="75"/>
                        <a:pt x="29" y="73"/>
                      </a:cubicBezTo>
                      <a:cubicBezTo>
                        <a:pt x="14" y="65"/>
                        <a:pt x="7" y="51"/>
                        <a:pt x="11" y="34"/>
                      </a:cubicBezTo>
                      <a:cubicBezTo>
                        <a:pt x="15" y="19"/>
                        <a:pt x="27" y="6"/>
                        <a:pt x="42" y="5"/>
                      </a:cubicBezTo>
                      <a:cubicBezTo>
                        <a:pt x="43" y="5"/>
                        <a:pt x="44" y="5"/>
                        <a:pt x="44" y="5"/>
                      </a:cubicBezTo>
                      <a:cubicBezTo>
                        <a:pt x="68" y="5"/>
                        <a:pt x="84" y="35"/>
                        <a:pt x="75" y="56"/>
                      </a:cubicBezTo>
                      <a:cubicBezTo>
                        <a:pt x="71" y="65"/>
                        <a:pt x="63" y="73"/>
                        <a:pt x="54" y="78"/>
                      </a:cubicBezTo>
                      <a:cubicBezTo>
                        <a:pt x="54" y="78"/>
                        <a:pt x="54" y="78"/>
                        <a:pt x="54" y="78"/>
                      </a:cubicBezTo>
                      <a:cubicBezTo>
                        <a:pt x="55" y="78"/>
                        <a:pt x="56" y="78"/>
                        <a:pt x="56" y="79"/>
                      </a:cubicBezTo>
                      <a:cubicBezTo>
                        <a:pt x="57" y="80"/>
                        <a:pt x="57" y="81"/>
                        <a:pt x="57" y="82"/>
                      </a:cubicBezTo>
                      <a:cubicBezTo>
                        <a:pt x="69" y="75"/>
                        <a:pt x="78" y="64"/>
                        <a:pt x="82" y="51"/>
                      </a:cubicBezTo>
                      <a:cubicBezTo>
                        <a:pt x="90" y="28"/>
                        <a:pt x="67" y="2"/>
                        <a:pt x="45" y="0"/>
                      </a:cubicBezTo>
                      <a:cubicBezTo>
                        <a:pt x="44" y="0"/>
                        <a:pt x="43" y="0"/>
                        <a:pt x="4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2" name="Freeform 70"/>
                <p:cNvSpPr>
                  <a:spLocks/>
                </p:cNvSpPr>
                <p:nvPr/>
              </p:nvSpPr>
              <p:spPr bwMode="auto">
                <a:xfrm>
                  <a:off x="3444" y="3011"/>
                  <a:ext cx="43" cy="56"/>
                </a:xfrm>
                <a:custGeom>
                  <a:avLst/>
                  <a:gdLst>
                    <a:gd name="T0" fmla="*/ 20 w 35"/>
                    <a:gd name="T1" fmla="*/ 0 h 45"/>
                    <a:gd name="T2" fmla="*/ 18 w 35"/>
                    <a:gd name="T3" fmla="*/ 0 h 45"/>
                    <a:gd name="T4" fmla="*/ 13 w 35"/>
                    <a:gd name="T5" fmla="*/ 6 h 45"/>
                    <a:gd name="T6" fmla="*/ 9 w 35"/>
                    <a:gd name="T7" fmla="*/ 3 h 45"/>
                    <a:gd name="T8" fmla="*/ 8 w 35"/>
                    <a:gd name="T9" fmla="*/ 2 h 45"/>
                    <a:gd name="T10" fmla="*/ 3 w 35"/>
                    <a:gd name="T11" fmla="*/ 8 h 45"/>
                    <a:gd name="T12" fmla="*/ 4 w 35"/>
                    <a:gd name="T13" fmla="*/ 36 h 45"/>
                    <a:gd name="T14" fmla="*/ 6 w 35"/>
                    <a:gd name="T15" fmla="*/ 43 h 45"/>
                    <a:gd name="T16" fmla="*/ 6 w 35"/>
                    <a:gd name="T17" fmla="*/ 43 h 45"/>
                    <a:gd name="T18" fmla="*/ 9 w 35"/>
                    <a:gd name="T19" fmla="*/ 45 h 45"/>
                    <a:gd name="T20" fmla="*/ 11 w 35"/>
                    <a:gd name="T21" fmla="*/ 42 h 45"/>
                    <a:gd name="T22" fmla="*/ 7 w 35"/>
                    <a:gd name="T23" fmla="*/ 18 h 45"/>
                    <a:gd name="T24" fmla="*/ 8 w 35"/>
                    <a:gd name="T25" fmla="*/ 10 h 45"/>
                    <a:gd name="T26" fmla="*/ 8 w 35"/>
                    <a:gd name="T27" fmla="*/ 8 h 45"/>
                    <a:gd name="T28" fmla="*/ 9 w 35"/>
                    <a:gd name="T29" fmla="*/ 8 h 45"/>
                    <a:gd name="T30" fmla="*/ 12 w 35"/>
                    <a:gd name="T31" fmla="*/ 14 h 45"/>
                    <a:gd name="T32" fmla="*/ 14 w 35"/>
                    <a:gd name="T33" fmla="*/ 15 h 45"/>
                    <a:gd name="T34" fmla="*/ 16 w 35"/>
                    <a:gd name="T35" fmla="*/ 13 h 45"/>
                    <a:gd name="T36" fmla="*/ 20 w 35"/>
                    <a:gd name="T37" fmla="*/ 5 h 45"/>
                    <a:gd name="T38" fmla="*/ 21 w 35"/>
                    <a:gd name="T39" fmla="*/ 5 h 45"/>
                    <a:gd name="T40" fmla="*/ 25 w 35"/>
                    <a:gd name="T41" fmla="*/ 11 h 45"/>
                    <a:gd name="T42" fmla="*/ 19 w 35"/>
                    <a:gd name="T43" fmla="*/ 34 h 45"/>
                    <a:gd name="T44" fmla="*/ 22 w 35"/>
                    <a:gd name="T45" fmla="*/ 38 h 45"/>
                    <a:gd name="T46" fmla="*/ 24 w 35"/>
                    <a:gd name="T47" fmla="*/ 36 h 45"/>
                    <a:gd name="T48" fmla="*/ 27 w 35"/>
                    <a:gd name="T49" fmla="*/ 3 h 45"/>
                    <a:gd name="T50" fmla="*/ 20 w 35"/>
                    <a:gd name="T51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45">
                      <a:moveTo>
                        <a:pt x="20" y="0"/>
                      </a:moveTo>
                      <a:cubicBezTo>
                        <a:pt x="19" y="0"/>
                        <a:pt x="19" y="0"/>
                        <a:pt x="18" y="0"/>
                      </a:cubicBezTo>
                      <a:cubicBezTo>
                        <a:pt x="15" y="1"/>
                        <a:pt x="14" y="3"/>
                        <a:pt x="13" y="6"/>
                      </a:cubicBezTo>
                      <a:cubicBezTo>
                        <a:pt x="12" y="4"/>
                        <a:pt x="10" y="3"/>
                        <a:pt x="9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5" y="2"/>
                        <a:pt x="4" y="5"/>
                        <a:pt x="3" y="8"/>
                      </a:cubicBezTo>
                      <a:cubicBezTo>
                        <a:pt x="0" y="16"/>
                        <a:pt x="1" y="27"/>
                        <a:pt x="4" y="36"/>
                      </a:cubicBezTo>
                      <a:cubicBezTo>
                        <a:pt x="4" y="38"/>
                        <a:pt x="5" y="40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5"/>
                        <a:pt x="8" y="45"/>
                        <a:pt x="9" y="45"/>
                      </a:cubicBezTo>
                      <a:cubicBezTo>
                        <a:pt x="10" y="45"/>
                        <a:pt x="12" y="44"/>
                        <a:pt x="11" y="42"/>
                      </a:cubicBezTo>
                      <a:cubicBezTo>
                        <a:pt x="8" y="35"/>
                        <a:pt x="7" y="26"/>
                        <a:pt x="7" y="18"/>
                      </a:cubicBezTo>
                      <a:cubicBezTo>
                        <a:pt x="7" y="16"/>
                        <a:pt x="7" y="13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9" y="8"/>
                      </a:cubicBezTo>
                      <a:cubicBezTo>
                        <a:pt x="10" y="10"/>
                        <a:pt x="11" y="12"/>
                        <a:pt x="12" y="14"/>
                      </a:cubicBezTo>
                      <a:cubicBezTo>
                        <a:pt x="12" y="15"/>
                        <a:pt x="13" y="15"/>
                        <a:pt x="14" y="15"/>
                      </a:cubicBezTo>
                      <a:cubicBezTo>
                        <a:pt x="15" y="15"/>
                        <a:pt x="16" y="15"/>
                        <a:pt x="16" y="13"/>
                      </a:cubicBezTo>
                      <a:cubicBezTo>
                        <a:pt x="17" y="11"/>
                        <a:pt x="17" y="6"/>
                        <a:pt x="20" y="5"/>
                      </a:cubicBezTo>
                      <a:cubicBezTo>
                        <a:pt x="20" y="5"/>
                        <a:pt x="20" y="5"/>
                        <a:pt x="21" y="5"/>
                      </a:cubicBezTo>
                      <a:cubicBezTo>
                        <a:pt x="23" y="5"/>
                        <a:pt x="24" y="9"/>
                        <a:pt x="25" y="11"/>
                      </a:cubicBezTo>
                      <a:cubicBezTo>
                        <a:pt x="27" y="18"/>
                        <a:pt x="24" y="28"/>
                        <a:pt x="19" y="34"/>
                      </a:cubicBezTo>
                      <a:cubicBezTo>
                        <a:pt x="18" y="36"/>
                        <a:pt x="20" y="38"/>
                        <a:pt x="22" y="38"/>
                      </a:cubicBezTo>
                      <a:cubicBezTo>
                        <a:pt x="22" y="38"/>
                        <a:pt x="23" y="37"/>
                        <a:pt x="24" y="36"/>
                      </a:cubicBezTo>
                      <a:cubicBezTo>
                        <a:pt x="30" y="28"/>
                        <a:pt x="35" y="12"/>
                        <a:pt x="27" y="3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3" name="Freeform 71"/>
                <p:cNvSpPr>
                  <a:spLocks noEditPoints="1"/>
                </p:cNvSpPr>
                <p:nvPr/>
              </p:nvSpPr>
              <p:spPr bwMode="auto">
                <a:xfrm>
                  <a:off x="3434" y="3062"/>
                  <a:ext cx="52" cy="33"/>
                </a:xfrm>
                <a:custGeom>
                  <a:avLst/>
                  <a:gdLst>
                    <a:gd name="T0" fmla="*/ 3 w 42"/>
                    <a:gd name="T1" fmla="*/ 9 h 27"/>
                    <a:gd name="T2" fmla="*/ 1 w 42"/>
                    <a:gd name="T3" fmla="*/ 11 h 27"/>
                    <a:gd name="T4" fmla="*/ 3 w 42"/>
                    <a:gd name="T5" fmla="*/ 22 h 27"/>
                    <a:gd name="T6" fmla="*/ 5 w 42"/>
                    <a:gd name="T7" fmla="*/ 22 h 27"/>
                    <a:gd name="T8" fmla="*/ 7 w 42"/>
                    <a:gd name="T9" fmla="*/ 23 h 27"/>
                    <a:gd name="T10" fmla="*/ 8 w 42"/>
                    <a:gd name="T11" fmla="*/ 26 h 27"/>
                    <a:gd name="T12" fmla="*/ 16 w 42"/>
                    <a:gd name="T13" fmla="*/ 27 h 27"/>
                    <a:gd name="T14" fmla="*/ 30 w 42"/>
                    <a:gd name="T15" fmla="*/ 23 h 27"/>
                    <a:gd name="T16" fmla="*/ 32 w 42"/>
                    <a:gd name="T17" fmla="*/ 17 h 27"/>
                    <a:gd name="T18" fmla="*/ 16 w 42"/>
                    <a:gd name="T19" fmla="*/ 23 h 27"/>
                    <a:gd name="T20" fmla="*/ 6 w 42"/>
                    <a:gd name="T21" fmla="*/ 15 h 27"/>
                    <a:gd name="T22" fmla="*/ 6 w 42"/>
                    <a:gd name="T23" fmla="*/ 12 h 27"/>
                    <a:gd name="T24" fmla="*/ 6 w 42"/>
                    <a:gd name="T25" fmla="*/ 10 h 27"/>
                    <a:gd name="T26" fmla="*/ 3 w 42"/>
                    <a:gd name="T27" fmla="*/ 9 h 27"/>
                    <a:gd name="T28" fmla="*/ 37 w 42"/>
                    <a:gd name="T29" fmla="*/ 0 h 27"/>
                    <a:gd name="T30" fmla="*/ 37 w 42"/>
                    <a:gd name="T31" fmla="*/ 0 h 27"/>
                    <a:gd name="T32" fmla="*/ 36 w 42"/>
                    <a:gd name="T33" fmla="*/ 1 h 27"/>
                    <a:gd name="T34" fmla="*/ 35 w 42"/>
                    <a:gd name="T35" fmla="*/ 4 h 27"/>
                    <a:gd name="T36" fmla="*/ 36 w 42"/>
                    <a:gd name="T37" fmla="*/ 6 h 27"/>
                    <a:gd name="T38" fmla="*/ 35 w 42"/>
                    <a:gd name="T39" fmla="*/ 12 h 27"/>
                    <a:gd name="T40" fmla="*/ 36 w 42"/>
                    <a:gd name="T41" fmla="*/ 14 h 27"/>
                    <a:gd name="T42" fmla="*/ 37 w 42"/>
                    <a:gd name="T43" fmla="*/ 19 h 27"/>
                    <a:gd name="T44" fmla="*/ 40 w 42"/>
                    <a:gd name="T45" fmla="*/ 4 h 27"/>
                    <a:gd name="T46" fmla="*/ 39 w 42"/>
                    <a:gd name="T47" fmla="*/ 1 h 27"/>
                    <a:gd name="T48" fmla="*/ 37 w 42"/>
                    <a:gd name="T4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2" h="27">
                      <a:moveTo>
                        <a:pt x="3" y="9"/>
                      </a:moveTo>
                      <a:cubicBezTo>
                        <a:pt x="2" y="9"/>
                        <a:pt x="2" y="9"/>
                        <a:pt x="1" y="11"/>
                      </a:cubicBezTo>
                      <a:cubicBezTo>
                        <a:pt x="0" y="16"/>
                        <a:pt x="1" y="20"/>
                        <a:pt x="3" y="22"/>
                      </a:cubicBezTo>
                      <a:cubicBezTo>
                        <a:pt x="4" y="22"/>
                        <a:pt x="5" y="22"/>
                        <a:pt x="5" y="22"/>
                      </a:cubicBezTo>
                      <a:cubicBezTo>
                        <a:pt x="6" y="22"/>
                        <a:pt x="7" y="22"/>
                        <a:pt x="7" y="23"/>
                      </a:cubicBezTo>
                      <a:cubicBezTo>
                        <a:pt x="7" y="24"/>
                        <a:pt x="8" y="25"/>
                        <a:pt x="8" y="26"/>
                      </a:cubicBezTo>
                      <a:cubicBezTo>
                        <a:pt x="10" y="27"/>
                        <a:pt x="13" y="27"/>
                        <a:pt x="16" y="27"/>
                      </a:cubicBezTo>
                      <a:cubicBezTo>
                        <a:pt x="21" y="27"/>
                        <a:pt x="26" y="26"/>
                        <a:pt x="30" y="23"/>
                      </a:cubicBezTo>
                      <a:cubicBezTo>
                        <a:pt x="31" y="21"/>
                        <a:pt x="32" y="19"/>
                        <a:pt x="32" y="17"/>
                      </a:cubicBezTo>
                      <a:cubicBezTo>
                        <a:pt x="27" y="20"/>
                        <a:pt x="21" y="23"/>
                        <a:pt x="16" y="23"/>
                      </a:cubicBezTo>
                      <a:cubicBezTo>
                        <a:pt x="11" y="23"/>
                        <a:pt x="6" y="20"/>
                        <a:pt x="6" y="15"/>
                      </a:cubicBezTo>
                      <a:cubicBezTo>
                        <a:pt x="6" y="14"/>
                        <a:pt x="6" y="13"/>
                        <a:pt x="6" y="12"/>
                      </a:cubicBezTo>
                      <a:cubicBezTo>
                        <a:pt x="6" y="11"/>
                        <a:pt x="6" y="10"/>
                        <a:pt x="6" y="10"/>
                      </a:cubicBezTo>
                      <a:cubicBezTo>
                        <a:pt x="5" y="9"/>
                        <a:pt x="4" y="9"/>
                        <a:pt x="3" y="9"/>
                      </a:cubicBezTo>
                      <a:moveTo>
                        <a:pt x="37" y="0"/>
                      </a:move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6" y="0"/>
                        <a:pt x="36" y="0"/>
                        <a:pt x="36" y="1"/>
                      </a:cubicBezTo>
                      <a:cubicBezTo>
                        <a:pt x="35" y="1"/>
                        <a:pt x="34" y="3"/>
                        <a:pt x="35" y="4"/>
                      </a:cubicBezTo>
                      <a:cubicBezTo>
                        <a:pt x="35" y="5"/>
                        <a:pt x="35" y="6"/>
                        <a:pt x="36" y="6"/>
                      </a:cubicBezTo>
                      <a:cubicBezTo>
                        <a:pt x="36" y="8"/>
                        <a:pt x="36" y="10"/>
                        <a:pt x="35" y="12"/>
                      </a:cubicBezTo>
                      <a:cubicBezTo>
                        <a:pt x="36" y="12"/>
                        <a:pt x="36" y="13"/>
                        <a:pt x="36" y="14"/>
                      </a:cubicBezTo>
                      <a:cubicBezTo>
                        <a:pt x="37" y="15"/>
                        <a:pt x="37" y="17"/>
                        <a:pt x="37" y="19"/>
                      </a:cubicBezTo>
                      <a:cubicBezTo>
                        <a:pt x="40" y="15"/>
                        <a:pt x="42" y="10"/>
                        <a:pt x="40" y="4"/>
                      </a:cubicBezTo>
                      <a:cubicBezTo>
                        <a:pt x="40" y="3"/>
                        <a:pt x="40" y="2"/>
                        <a:pt x="39" y="1"/>
                      </a:cubicBezTo>
                      <a:cubicBezTo>
                        <a:pt x="39" y="0"/>
                        <a:pt x="38" y="0"/>
                        <a:pt x="3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4" name="Freeform 72"/>
                <p:cNvSpPr>
                  <a:spLocks/>
                </p:cNvSpPr>
                <p:nvPr/>
              </p:nvSpPr>
              <p:spPr bwMode="auto">
                <a:xfrm>
                  <a:off x="3437" y="3076"/>
                  <a:ext cx="43" cy="31"/>
                </a:xfrm>
                <a:custGeom>
                  <a:avLst/>
                  <a:gdLst>
                    <a:gd name="T0" fmla="*/ 32 w 35"/>
                    <a:gd name="T1" fmla="*/ 0 h 25"/>
                    <a:gd name="T2" fmla="*/ 29 w 35"/>
                    <a:gd name="T3" fmla="*/ 3 h 25"/>
                    <a:gd name="T4" fmla="*/ 30 w 35"/>
                    <a:gd name="T5" fmla="*/ 5 h 25"/>
                    <a:gd name="T6" fmla="*/ 28 w 35"/>
                    <a:gd name="T7" fmla="*/ 11 h 25"/>
                    <a:gd name="T8" fmla="*/ 20 w 35"/>
                    <a:gd name="T9" fmla="*/ 19 h 25"/>
                    <a:gd name="T10" fmla="*/ 16 w 35"/>
                    <a:gd name="T11" fmla="*/ 20 h 25"/>
                    <a:gd name="T12" fmla="*/ 6 w 35"/>
                    <a:gd name="T13" fmla="*/ 14 h 25"/>
                    <a:gd name="T14" fmla="*/ 5 w 35"/>
                    <a:gd name="T15" fmla="*/ 11 h 25"/>
                    <a:gd name="T16" fmla="*/ 3 w 35"/>
                    <a:gd name="T17" fmla="*/ 10 h 25"/>
                    <a:gd name="T18" fmla="*/ 1 w 35"/>
                    <a:gd name="T19" fmla="*/ 10 h 25"/>
                    <a:gd name="T20" fmla="*/ 0 w 35"/>
                    <a:gd name="T21" fmla="*/ 13 h 25"/>
                    <a:gd name="T22" fmla="*/ 16 w 35"/>
                    <a:gd name="T23" fmla="*/ 25 h 25"/>
                    <a:gd name="T24" fmla="*/ 20 w 35"/>
                    <a:gd name="T25" fmla="*/ 24 h 25"/>
                    <a:gd name="T26" fmla="*/ 35 w 35"/>
                    <a:gd name="T27" fmla="*/ 7 h 25"/>
                    <a:gd name="T28" fmla="*/ 34 w 35"/>
                    <a:gd name="T29" fmla="*/ 2 h 25"/>
                    <a:gd name="T30" fmla="*/ 33 w 35"/>
                    <a:gd name="T31" fmla="*/ 0 h 25"/>
                    <a:gd name="T32" fmla="*/ 32 w 35"/>
                    <a:gd name="T3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5" h="25">
                      <a:moveTo>
                        <a:pt x="32" y="0"/>
                      </a:moveTo>
                      <a:cubicBezTo>
                        <a:pt x="31" y="0"/>
                        <a:pt x="29" y="1"/>
                        <a:pt x="29" y="3"/>
                      </a:cubicBezTo>
                      <a:cubicBezTo>
                        <a:pt x="29" y="4"/>
                        <a:pt x="29" y="4"/>
                        <a:pt x="30" y="5"/>
                      </a:cubicBezTo>
                      <a:cubicBezTo>
                        <a:pt x="30" y="7"/>
                        <a:pt x="29" y="9"/>
                        <a:pt x="28" y="11"/>
                      </a:cubicBezTo>
                      <a:cubicBezTo>
                        <a:pt x="27" y="15"/>
                        <a:pt x="24" y="18"/>
                        <a:pt x="20" y="19"/>
                      </a:cubicBezTo>
                      <a:cubicBezTo>
                        <a:pt x="18" y="20"/>
                        <a:pt x="17" y="20"/>
                        <a:pt x="16" y="20"/>
                      </a:cubicBezTo>
                      <a:cubicBezTo>
                        <a:pt x="11" y="20"/>
                        <a:pt x="8" y="18"/>
                        <a:pt x="6" y="14"/>
                      </a:cubicBezTo>
                      <a:cubicBezTo>
                        <a:pt x="6" y="13"/>
                        <a:pt x="5" y="12"/>
                        <a:pt x="5" y="11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0"/>
                        <a:pt x="2" y="10"/>
                        <a:pt x="1" y="10"/>
                      </a:cubicBezTo>
                      <a:cubicBezTo>
                        <a:pt x="1" y="11"/>
                        <a:pt x="0" y="12"/>
                        <a:pt x="0" y="13"/>
                      </a:cubicBezTo>
                      <a:cubicBezTo>
                        <a:pt x="2" y="21"/>
                        <a:pt x="8" y="25"/>
                        <a:pt x="16" y="25"/>
                      </a:cubicBezTo>
                      <a:cubicBezTo>
                        <a:pt x="17" y="25"/>
                        <a:pt x="19" y="25"/>
                        <a:pt x="20" y="24"/>
                      </a:cubicBezTo>
                      <a:cubicBezTo>
                        <a:pt x="29" y="23"/>
                        <a:pt x="34" y="15"/>
                        <a:pt x="35" y="7"/>
                      </a:cubicBezTo>
                      <a:cubicBezTo>
                        <a:pt x="35" y="5"/>
                        <a:pt x="35" y="3"/>
                        <a:pt x="34" y="2"/>
                      </a:cubicBezTo>
                      <a:cubicBezTo>
                        <a:pt x="34" y="1"/>
                        <a:pt x="34" y="0"/>
                        <a:pt x="33" y="0"/>
                      </a:cubicBezTo>
                      <a:cubicBezTo>
                        <a:pt x="33" y="0"/>
                        <a:pt x="32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5" name="Freeform 73"/>
                <p:cNvSpPr>
                  <a:spLocks/>
                </p:cNvSpPr>
                <p:nvPr/>
              </p:nvSpPr>
              <p:spPr bwMode="auto">
                <a:xfrm>
                  <a:off x="3465" y="2900"/>
                  <a:ext cx="7" cy="57"/>
                </a:xfrm>
                <a:custGeom>
                  <a:avLst/>
                  <a:gdLst>
                    <a:gd name="T0" fmla="*/ 0 w 6"/>
                    <a:gd name="T1" fmla="*/ 0 h 46"/>
                    <a:gd name="T2" fmla="*/ 0 w 6"/>
                    <a:gd name="T3" fmla="*/ 2 h 46"/>
                    <a:gd name="T4" fmla="*/ 1 w 6"/>
                    <a:gd name="T5" fmla="*/ 44 h 46"/>
                    <a:gd name="T6" fmla="*/ 3 w 6"/>
                    <a:gd name="T7" fmla="*/ 46 h 46"/>
                    <a:gd name="T8" fmla="*/ 6 w 6"/>
                    <a:gd name="T9" fmla="*/ 44 h 46"/>
                    <a:gd name="T10" fmla="*/ 5 w 6"/>
                    <a:gd name="T11" fmla="*/ 3 h 46"/>
                    <a:gd name="T12" fmla="*/ 0 w 6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6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6"/>
                        <a:pt x="1" y="30"/>
                        <a:pt x="1" y="44"/>
                      </a:cubicBezTo>
                      <a:cubicBezTo>
                        <a:pt x="1" y="45"/>
                        <a:pt x="2" y="46"/>
                        <a:pt x="3" y="46"/>
                      </a:cubicBezTo>
                      <a:cubicBezTo>
                        <a:pt x="5" y="46"/>
                        <a:pt x="6" y="45"/>
                        <a:pt x="6" y="44"/>
                      </a:cubicBezTo>
                      <a:cubicBezTo>
                        <a:pt x="6" y="30"/>
                        <a:pt x="5" y="17"/>
                        <a:pt x="5" y="3"/>
                      </a:cubicBezTo>
                      <a:cubicBezTo>
                        <a:pt x="3" y="2"/>
                        <a:pt x="2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6" name="Freeform 74"/>
                <p:cNvSpPr>
                  <a:spLocks/>
                </p:cNvSpPr>
                <p:nvPr/>
              </p:nvSpPr>
              <p:spPr bwMode="auto">
                <a:xfrm>
                  <a:off x="3512" y="2944"/>
                  <a:ext cx="41" cy="36"/>
                </a:xfrm>
                <a:custGeom>
                  <a:avLst/>
                  <a:gdLst>
                    <a:gd name="T0" fmla="*/ 28 w 33"/>
                    <a:gd name="T1" fmla="*/ 0 h 29"/>
                    <a:gd name="T2" fmla="*/ 2 w 33"/>
                    <a:gd name="T3" fmla="*/ 26 h 29"/>
                    <a:gd name="T4" fmla="*/ 4 w 33"/>
                    <a:gd name="T5" fmla="*/ 29 h 29"/>
                    <a:gd name="T6" fmla="*/ 6 w 33"/>
                    <a:gd name="T7" fmla="*/ 28 h 29"/>
                    <a:gd name="T8" fmla="*/ 33 w 33"/>
                    <a:gd name="T9" fmla="*/ 3 h 29"/>
                    <a:gd name="T10" fmla="*/ 28 w 33"/>
                    <a:gd name="T11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29">
                      <a:moveTo>
                        <a:pt x="28" y="0"/>
                      </a:moveTo>
                      <a:cubicBezTo>
                        <a:pt x="18" y="8"/>
                        <a:pt x="8" y="16"/>
                        <a:pt x="2" y="26"/>
                      </a:cubicBezTo>
                      <a:cubicBezTo>
                        <a:pt x="0" y="28"/>
                        <a:pt x="2" y="29"/>
                        <a:pt x="4" y="29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13" y="18"/>
                        <a:pt x="23" y="10"/>
                        <a:pt x="33" y="3"/>
                      </a:cubicBezTo>
                      <a:cubicBezTo>
                        <a:pt x="31" y="2"/>
                        <a:pt x="30" y="1"/>
                        <a:pt x="2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7" name="Freeform 75"/>
                <p:cNvSpPr>
                  <a:spLocks/>
                </p:cNvSpPr>
                <p:nvPr/>
              </p:nvSpPr>
              <p:spPr bwMode="auto">
                <a:xfrm>
                  <a:off x="3532" y="3021"/>
                  <a:ext cx="52" cy="8"/>
                </a:xfrm>
                <a:custGeom>
                  <a:avLst/>
                  <a:gdLst>
                    <a:gd name="T0" fmla="*/ 38 w 42"/>
                    <a:gd name="T1" fmla="*/ 0 h 7"/>
                    <a:gd name="T2" fmla="*/ 38 w 42"/>
                    <a:gd name="T3" fmla="*/ 0 h 7"/>
                    <a:gd name="T4" fmla="*/ 3 w 42"/>
                    <a:gd name="T5" fmla="*/ 2 h 7"/>
                    <a:gd name="T6" fmla="*/ 3 w 42"/>
                    <a:gd name="T7" fmla="*/ 7 h 7"/>
                    <a:gd name="T8" fmla="*/ 3 w 42"/>
                    <a:gd name="T9" fmla="*/ 7 h 7"/>
                    <a:gd name="T10" fmla="*/ 38 w 42"/>
                    <a:gd name="T11" fmla="*/ 5 h 7"/>
                    <a:gd name="T12" fmla="*/ 38 w 42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7">
                      <a:moveTo>
                        <a:pt x="38" y="0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27" y="0"/>
                        <a:pt x="15" y="2"/>
                        <a:pt x="3" y="2"/>
                      </a:cubicBezTo>
                      <a:cubicBezTo>
                        <a:pt x="0" y="2"/>
                        <a:pt x="0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5" y="7"/>
                        <a:pt x="27" y="5"/>
                        <a:pt x="38" y="5"/>
                      </a:cubicBezTo>
                      <a:cubicBezTo>
                        <a:pt x="42" y="5"/>
                        <a:pt x="42" y="0"/>
                        <a:pt x="3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8" name="Freeform 76"/>
                <p:cNvSpPr>
                  <a:spLocks/>
                </p:cNvSpPr>
                <p:nvPr/>
              </p:nvSpPr>
              <p:spPr bwMode="auto">
                <a:xfrm>
                  <a:off x="3517" y="3084"/>
                  <a:ext cx="54" cy="29"/>
                </a:xfrm>
                <a:custGeom>
                  <a:avLst/>
                  <a:gdLst>
                    <a:gd name="T0" fmla="*/ 4 w 44"/>
                    <a:gd name="T1" fmla="*/ 0 h 24"/>
                    <a:gd name="T2" fmla="*/ 3 w 44"/>
                    <a:gd name="T3" fmla="*/ 5 h 24"/>
                    <a:gd name="T4" fmla="*/ 40 w 44"/>
                    <a:gd name="T5" fmla="*/ 24 h 24"/>
                    <a:gd name="T6" fmla="*/ 41 w 44"/>
                    <a:gd name="T7" fmla="*/ 24 h 24"/>
                    <a:gd name="T8" fmla="*/ 41 w 44"/>
                    <a:gd name="T9" fmla="*/ 19 h 24"/>
                    <a:gd name="T10" fmla="*/ 6 w 44"/>
                    <a:gd name="T11" fmla="*/ 1 h 24"/>
                    <a:gd name="T12" fmla="*/ 4 w 44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24">
                      <a:moveTo>
                        <a:pt x="4" y="0"/>
                      </a:moveTo>
                      <a:cubicBezTo>
                        <a:pt x="2" y="0"/>
                        <a:pt x="0" y="4"/>
                        <a:pt x="3" y="5"/>
                      </a:cubicBezTo>
                      <a:cubicBezTo>
                        <a:pt x="15" y="12"/>
                        <a:pt x="27" y="18"/>
                        <a:pt x="40" y="24"/>
                      </a:cubicBezTo>
                      <a:cubicBezTo>
                        <a:pt x="40" y="24"/>
                        <a:pt x="41" y="24"/>
                        <a:pt x="41" y="24"/>
                      </a:cubicBezTo>
                      <a:cubicBezTo>
                        <a:pt x="43" y="24"/>
                        <a:pt x="44" y="20"/>
                        <a:pt x="41" y="19"/>
                      </a:cubicBezTo>
                      <a:cubicBezTo>
                        <a:pt x="29" y="14"/>
                        <a:pt x="17" y="7"/>
                        <a:pt x="6" y="1"/>
                      </a:cubicBezTo>
                      <a:cubicBezTo>
                        <a:pt x="5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9" name="Freeform 77"/>
                <p:cNvSpPr>
                  <a:spLocks/>
                </p:cNvSpPr>
                <p:nvPr/>
              </p:nvSpPr>
              <p:spPr bwMode="auto">
                <a:xfrm>
                  <a:off x="3472" y="3117"/>
                  <a:ext cx="13" cy="57"/>
                </a:xfrm>
                <a:custGeom>
                  <a:avLst/>
                  <a:gdLst>
                    <a:gd name="T0" fmla="*/ 3 w 10"/>
                    <a:gd name="T1" fmla="*/ 0 h 46"/>
                    <a:gd name="T2" fmla="*/ 0 w 10"/>
                    <a:gd name="T3" fmla="*/ 3 h 46"/>
                    <a:gd name="T4" fmla="*/ 5 w 10"/>
                    <a:gd name="T5" fmla="*/ 43 h 46"/>
                    <a:gd name="T6" fmla="*/ 7 w 10"/>
                    <a:gd name="T7" fmla="*/ 46 h 46"/>
                    <a:gd name="T8" fmla="*/ 10 w 10"/>
                    <a:gd name="T9" fmla="*/ 43 h 46"/>
                    <a:gd name="T10" fmla="*/ 5 w 10"/>
                    <a:gd name="T11" fmla="*/ 2 h 46"/>
                    <a:gd name="T12" fmla="*/ 3 w 10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46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3" y="17"/>
                        <a:pt x="3" y="30"/>
                        <a:pt x="5" y="43"/>
                      </a:cubicBezTo>
                      <a:cubicBezTo>
                        <a:pt x="5" y="45"/>
                        <a:pt x="6" y="46"/>
                        <a:pt x="7" y="46"/>
                      </a:cubicBezTo>
                      <a:cubicBezTo>
                        <a:pt x="9" y="46"/>
                        <a:pt x="10" y="45"/>
                        <a:pt x="10" y="43"/>
                      </a:cubicBezTo>
                      <a:cubicBezTo>
                        <a:pt x="9" y="30"/>
                        <a:pt x="8" y="16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0" name="Freeform 78"/>
                <p:cNvSpPr>
                  <a:spLocks/>
                </p:cNvSpPr>
                <p:nvPr/>
              </p:nvSpPr>
              <p:spPr bwMode="auto">
                <a:xfrm>
                  <a:off x="3353" y="3089"/>
                  <a:ext cx="51" cy="44"/>
                </a:xfrm>
                <a:custGeom>
                  <a:avLst/>
                  <a:gdLst>
                    <a:gd name="T0" fmla="*/ 39 w 42"/>
                    <a:gd name="T1" fmla="*/ 0 h 36"/>
                    <a:gd name="T2" fmla="*/ 37 w 42"/>
                    <a:gd name="T3" fmla="*/ 0 h 36"/>
                    <a:gd name="T4" fmla="*/ 2 w 42"/>
                    <a:gd name="T5" fmla="*/ 31 h 36"/>
                    <a:gd name="T6" fmla="*/ 3 w 42"/>
                    <a:gd name="T7" fmla="*/ 36 h 36"/>
                    <a:gd name="T8" fmla="*/ 5 w 42"/>
                    <a:gd name="T9" fmla="*/ 35 h 36"/>
                    <a:gd name="T10" fmla="*/ 41 w 42"/>
                    <a:gd name="T11" fmla="*/ 4 h 36"/>
                    <a:gd name="T12" fmla="*/ 39 w 42"/>
                    <a:gd name="T1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6">
                      <a:moveTo>
                        <a:pt x="39" y="0"/>
                      </a:moveTo>
                      <a:cubicBezTo>
                        <a:pt x="38" y="0"/>
                        <a:pt x="37" y="0"/>
                        <a:pt x="37" y="0"/>
                      </a:cubicBezTo>
                      <a:cubicBezTo>
                        <a:pt x="25" y="11"/>
                        <a:pt x="12" y="20"/>
                        <a:pt x="2" y="31"/>
                      </a:cubicBezTo>
                      <a:cubicBezTo>
                        <a:pt x="0" y="33"/>
                        <a:pt x="2" y="36"/>
                        <a:pt x="3" y="36"/>
                      </a:cubicBezTo>
                      <a:cubicBezTo>
                        <a:pt x="4" y="36"/>
                        <a:pt x="5" y="36"/>
                        <a:pt x="5" y="35"/>
                      </a:cubicBezTo>
                      <a:cubicBezTo>
                        <a:pt x="16" y="23"/>
                        <a:pt x="29" y="14"/>
                        <a:pt x="41" y="4"/>
                      </a:cubicBezTo>
                      <a:cubicBezTo>
                        <a:pt x="42" y="2"/>
                        <a:pt x="41" y="0"/>
                        <a:pt x="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1" name="Freeform 79"/>
                <p:cNvSpPr>
                  <a:spLocks/>
                </p:cNvSpPr>
                <p:nvPr/>
              </p:nvSpPr>
              <p:spPr bwMode="auto">
                <a:xfrm>
                  <a:off x="3323" y="3021"/>
                  <a:ext cx="69" cy="10"/>
                </a:xfrm>
                <a:custGeom>
                  <a:avLst/>
                  <a:gdLst>
                    <a:gd name="T0" fmla="*/ 3 w 56"/>
                    <a:gd name="T1" fmla="*/ 0 h 8"/>
                    <a:gd name="T2" fmla="*/ 1 w 56"/>
                    <a:gd name="T3" fmla="*/ 4 h 8"/>
                    <a:gd name="T4" fmla="*/ 13 w 56"/>
                    <a:gd name="T5" fmla="*/ 8 h 8"/>
                    <a:gd name="T6" fmla="*/ 20 w 56"/>
                    <a:gd name="T7" fmla="*/ 8 h 8"/>
                    <a:gd name="T8" fmla="*/ 46 w 56"/>
                    <a:gd name="T9" fmla="*/ 7 h 8"/>
                    <a:gd name="T10" fmla="*/ 53 w 56"/>
                    <a:gd name="T11" fmla="*/ 7 h 8"/>
                    <a:gd name="T12" fmla="*/ 53 w 56"/>
                    <a:gd name="T13" fmla="*/ 7 h 8"/>
                    <a:gd name="T14" fmla="*/ 53 w 56"/>
                    <a:gd name="T15" fmla="*/ 2 h 8"/>
                    <a:gd name="T16" fmla="*/ 46 w 56"/>
                    <a:gd name="T17" fmla="*/ 2 h 8"/>
                    <a:gd name="T18" fmla="*/ 29 w 56"/>
                    <a:gd name="T19" fmla="*/ 2 h 8"/>
                    <a:gd name="T20" fmla="*/ 15 w 56"/>
                    <a:gd name="T21" fmla="*/ 3 h 8"/>
                    <a:gd name="T22" fmla="*/ 5 w 56"/>
                    <a:gd name="T23" fmla="*/ 1 h 8"/>
                    <a:gd name="T24" fmla="*/ 3 w 56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6" h="8">
                      <a:moveTo>
                        <a:pt x="3" y="0"/>
                      </a:moveTo>
                      <a:cubicBezTo>
                        <a:pt x="1" y="0"/>
                        <a:pt x="0" y="2"/>
                        <a:pt x="1" y="4"/>
                      </a:cubicBezTo>
                      <a:cubicBezTo>
                        <a:pt x="2" y="7"/>
                        <a:pt x="8" y="8"/>
                        <a:pt x="13" y="8"/>
                      </a:cubicBezTo>
                      <a:cubicBezTo>
                        <a:pt x="16" y="8"/>
                        <a:pt x="18" y="8"/>
                        <a:pt x="20" y="8"/>
                      </a:cubicBezTo>
                      <a:cubicBezTo>
                        <a:pt x="28" y="8"/>
                        <a:pt x="37" y="7"/>
                        <a:pt x="46" y="7"/>
                      </a:cubicBezTo>
                      <a:cubicBezTo>
                        <a:pt x="48" y="7"/>
                        <a:pt x="51" y="7"/>
                        <a:pt x="53" y="7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6" y="7"/>
                        <a:pt x="56" y="2"/>
                        <a:pt x="53" y="2"/>
                      </a:cubicBezTo>
                      <a:cubicBezTo>
                        <a:pt x="51" y="2"/>
                        <a:pt x="49" y="2"/>
                        <a:pt x="46" y="2"/>
                      </a:cubicBezTo>
                      <a:cubicBezTo>
                        <a:pt x="40" y="2"/>
                        <a:pt x="35" y="2"/>
                        <a:pt x="29" y="2"/>
                      </a:cubicBezTo>
                      <a:cubicBezTo>
                        <a:pt x="27" y="3"/>
                        <a:pt x="20" y="3"/>
                        <a:pt x="15" y="3"/>
                      </a:cubicBezTo>
                      <a:cubicBezTo>
                        <a:pt x="10" y="3"/>
                        <a:pt x="6" y="3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2" name="Freeform 80"/>
                <p:cNvSpPr>
                  <a:spLocks/>
                </p:cNvSpPr>
                <p:nvPr/>
              </p:nvSpPr>
              <p:spPr bwMode="auto">
                <a:xfrm>
                  <a:off x="3349" y="2940"/>
                  <a:ext cx="57" cy="36"/>
                </a:xfrm>
                <a:custGeom>
                  <a:avLst/>
                  <a:gdLst>
                    <a:gd name="T0" fmla="*/ 3 w 46"/>
                    <a:gd name="T1" fmla="*/ 0 h 29"/>
                    <a:gd name="T2" fmla="*/ 1 w 46"/>
                    <a:gd name="T3" fmla="*/ 5 h 29"/>
                    <a:gd name="T4" fmla="*/ 42 w 46"/>
                    <a:gd name="T5" fmla="*/ 29 h 29"/>
                    <a:gd name="T6" fmla="*/ 43 w 46"/>
                    <a:gd name="T7" fmla="*/ 29 h 29"/>
                    <a:gd name="T8" fmla="*/ 44 w 46"/>
                    <a:gd name="T9" fmla="*/ 25 h 29"/>
                    <a:gd name="T10" fmla="*/ 23 w 46"/>
                    <a:gd name="T11" fmla="*/ 13 h 29"/>
                    <a:gd name="T12" fmla="*/ 5 w 46"/>
                    <a:gd name="T13" fmla="*/ 1 h 29"/>
                    <a:gd name="T14" fmla="*/ 3 w 46"/>
                    <a:gd name="T1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" h="29">
                      <a:moveTo>
                        <a:pt x="3" y="0"/>
                      </a:moveTo>
                      <a:cubicBezTo>
                        <a:pt x="2" y="0"/>
                        <a:pt x="0" y="3"/>
                        <a:pt x="1" y="5"/>
                      </a:cubicBezTo>
                      <a:cubicBezTo>
                        <a:pt x="11" y="17"/>
                        <a:pt x="29" y="21"/>
                        <a:pt x="42" y="29"/>
                      </a:cubicBezTo>
                      <a:cubicBezTo>
                        <a:pt x="42" y="29"/>
                        <a:pt x="42" y="29"/>
                        <a:pt x="43" y="29"/>
                      </a:cubicBezTo>
                      <a:cubicBezTo>
                        <a:pt x="45" y="29"/>
                        <a:pt x="46" y="26"/>
                        <a:pt x="44" y="25"/>
                      </a:cubicBezTo>
                      <a:cubicBezTo>
                        <a:pt x="37" y="20"/>
                        <a:pt x="30" y="17"/>
                        <a:pt x="23" y="13"/>
                      </a:cubicBezTo>
                      <a:cubicBezTo>
                        <a:pt x="17" y="10"/>
                        <a:pt x="9" y="7"/>
                        <a:pt x="5" y="1"/>
                      </a:cubicBezTo>
                      <a:cubicBezTo>
                        <a:pt x="4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3" name="Freeform 81"/>
                <p:cNvSpPr>
                  <a:spLocks/>
                </p:cNvSpPr>
                <p:nvPr/>
              </p:nvSpPr>
              <p:spPr bwMode="auto">
                <a:xfrm>
                  <a:off x="3555" y="1593"/>
                  <a:ext cx="85" cy="53"/>
                </a:xfrm>
                <a:custGeom>
                  <a:avLst/>
                  <a:gdLst>
                    <a:gd name="T0" fmla="*/ 37 w 69"/>
                    <a:gd name="T1" fmla="*/ 0 h 43"/>
                    <a:gd name="T2" fmla="*/ 1 w 69"/>
                    <a:gd name="T3" fmla="*/ 32 h 43"/>
                    <a:gd name="T4" fmla="*/ 0 w 69"/>
                    <a:gd name="T5" fmla="*/ 43 h 43"/>
                    <a:gd name="T6" fmla="*/ 5 w 69"/>
                    <a:gd name="T7" fmla="*/ 40 h 43"/>
                    <a:gd name="T8" fmla="*/ 6 w 69"/>
                    <a:gd name="T9" fmla="*/ 34 h 43"/>
                    <a:gd name="T10" fmla="*/ 37 w 69"/>
                    <a:gd name="T11" fmla="*/ 5 h 43"/>
                    <a:gd name="T12" fmla="*/ 39 w 69"/>
                    <a:gd name="T13" fmla="*/ 5 h 43"/>
                    <a:gd name="T14" fmla="*/ 64 w 69"/>
                    <a:gd name="T15" fmla="*/ 19 h 43"/>
                    <a:gd name="T16" fmla="*/ 69 w 69"/>
                    <a:gd name="T17" fmla="*/ 17 h 43"/>
                    <a:gd name="T18" fmla="*/ 40 w 69"/>
                    <a:gd name="T19" fmla="*/ 0 h 43"/>
                    <a:gd name="T20" fmla="*/ 37 w 69"/>
                    <a:gd name="T21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" h="43">
                      <a:moveTo>
                        <a:pt x="37" y="0"/>
                      </a:moveTo>
                      <a:cubicBezTo>
                        <a:pt x="19" y="0"/>
                        <a:pt x="6" y="17"/>
                        <a:pt x="1" y="32"/>
                      </a:cubicBezTo>
                      <a:cubicBezTo>
                        <a:pt x="0" y="36"/>
                        <a:pt x="0" y="39"/>
                        <a:pt x="0" y="43"/>
                      </a:cubicBezTo>
                      <a:cubicBezTo>
                        <a:pt x="1" y="42"/>
                        <a:pt x="3" y="41"/>
                        <a:pt x="5" y="40"/>
                      </a:cubicBezTo>
                      <a:cubicBezTo>
                        <a:pt x="5" y="38"/>
                        <a:pt x="6" y="36"/>
                        <a:pt x="6" y="34"/>
                      </a:cubicBezTo>
                      <a:cubicBezTo>
                        <a:pt x="10" y="19"/>
                        <a:pt x="22" y="6"/>
                        <a:pt x="37" y="5"/>
                      </a:cubicBezTo>
                      <a:cubicBezTo>
                        <a:pt x="38" y="5"/>
                        <a:pt x="38" y="5"/>
                        <a:pt x="39" y="5"/>
                      </a:cubicBezTo>
                      <a:cubicBezTo>
                        <a:pt x="49" y="5"/>
                        <a:pt x="58" y="11"/>
                        <a:pt x="64" y="19"/>
                      </a:cubicBezTo>
                      <a:cubicBezTo>
                        <a:pt x="66" y="18"/>
                        <a:pt x="68" y="18"/>
                        <a:pt x="69" y="17"/>
                      </a:cubicBezTo>
                      <a:cubicBezTo>
                        <a:pt x="62" y="8"/>
                        <a:pt x="51" y="1"/>
                        <a:pt x="40" y="0"/>
                      </a:cubicBezTo>
                      <a:cubicBezTo>
                        <a:pt x="39" y="0"/>
                        <a:pt x="38" y="0"/>
                        <a:pt x="3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4" name="Freeform 82"/>
                <p:cNvSpPr>
                  <a:spLocks/>
                </p:cNvSpPr>
                <p:nvPr/>
              </p:nvSpPr>
              <p:spPr bwMode="auto">
                <a:xfrm>
                  <a:off x="3601" y="1527"/>
                  <a:ext cx="7" cy="58"/>
                </a:xfrm>
                <a:custGeom>
                  <a:avLst/>
                  <a:gdLst>
                    <a:gd name="T0" fmla="*/ 2 w 6"/>
                    <a:gd name="T1" fmla="*/ 0 h 47"/>
                    <a:gd name="T2" fmla="*/ 0 w 6"/>
                    <a:gd name="T3" fmla="*/ 3 h 47"/>
                    <a:gd name="T4" fmla="*/ 1 w 6"/>
                    <a:gd name="T5" fmla="*/ 45 h 47"/>
                    <a:gd name="T6" fmla="*/ 3 w 6"/>
                    <a:gd name="T7" fmla="*/ 47 h 47"/>
                    <a:gd name="T8" fmla="*/ 6 w 6"/>
                    <a:gd name="T9" fmla="*/ 45 h 47"/>
                    <a:gd name="T10" fmla="*/ 5 w 6"/>
                    <a:gd name="T11" fmla="*/ 3 h 47"/>
                    <a:gd name="T12" fmla="*/ 2 w 6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7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7"/>
                        <a:pt x="1" y="31"/>
                        <a:pt x="1" y="45"/>
                      </a:cubicBezTo>
                      <a:cubicBezTo>
                        <a:pt x="1" y="46"/>
                        <a:pt x="2" y="47"/>
                        <a:pt x="3" y="47"/>
                      </a:cubicBezTo>
                      <a:cubicBezTo>
                        <a:pt x="5" y="47"/>
                        <a:pt x="6" y="46"/>
                        <a:pt x="6" y="45"/>
                      </a:cubicBezTo>
                      <a:cubicBezTo>
                        <a:pt x="6" y="31"/>
                        <a:pt x="5" y="17"/>
                        <a:pt x="5" y="3"/>
                      </a:cubicBezTo>
                      <a:cubicBezTo>
                        <a:pt x="5" y="1"/>
                        <a:pt x="4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5" name="Freeform 83"/>
                <p:cNvSpPr>
                  <a:spLocks/>
                </p:cNvSpPr>
                <p:nvPr/>
              </p:nvSpPr>
              <p:spPr bwMode="auto">
                <a:xfrm>
                  <a:off x="3648" y="1561"/>
                  <a:ext cx="54" cy="47"/>
                </a:xfrm>
                <a:custGeom>
                  <a:avLst/>
                  <a:gdLst>
                    <a:gd name="T0" fmla="*/ 40 w 44"/>
                    <a:gd name="T1" fmla="*/ 0 h 38"/>
                    <a:gd name="T2" fmla="*/ 38 w 44"/>
                    <a:gd name="T3" fmla="*/ 1 h 38"/>
                    <a:gd name="T4" fmla="*/ 2 w 44"/>
                    <a:gd name="T5" fmla="*/ 35 h 38"/>
                    <a:gd name="T6" fmla="*/ 4 w 44"/>
                    <a:gd name="T7" fmla="*/ 38 h 38"/>
                    <a:gd name="T8" fmla="*/ 6 w 44"/>
                    <a:gd name="T9" fmla="*/ 37 h 38"/>
                    <a:gd name="T10" fmla="*/ 42 w 44"/>
                    <a:gd name="T11" fmla="*/ 5 h 38"/>
                    <a:gd name="T12" fmla="*/ 40 w 44"/>
                    <a:gd name="T13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38">
                      <a:moveTo>
                        <a:pt x="40" y="0"/>
                      </a:moveTo>
                      <a:cubicBezTo>
                        <a:pt x="40" y="0"/>
                        <a:pt x="39" y="1"/>
                        <a:pt x="38" y="1"/>
                      </a:cubicBezTo>
                      <a:cubicBezTo>
                        <a:pt x="26" y="11"/>
                        <a:pt x="11" y="21"/>
                        <a:pt x="2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ubicBezTo>
                        <a:pt x="5" y="38"/>
                        <a:pt x="6" y="38"/>
                        <a:pt x="6" y="37"/>
                      </a:cubicBezTo>
                      <a:cubicBezTo>
                        <a:pt x="15" y="24"/>
                        <a:pt x="30" y="14"/>
                        <a:pt x="42" y="5"/>
                      </a:cubicBezTo>
                      <a:cubicBezTo>
                        <a:pt x="44" y="3"/>
                        <a:pt x="42" y="0"/>
                        <a:pt x="4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6" name="Freeform 84"/>
                <p:cNvSpPr>
                  <a:spLocks/>
                </p:cNvSpPr>
                <p:nvPr/>
              </p:nvSpPr>
              <p:spPr bwMode="auto">
                <a:xfrm>
                  <a:off x="3459" y="1649"/>
                  <a:ext cx="69" cy="10"/>
                </a:xfrm>
                <a:custGeom>
                  <a:avLst/>
                  <a:gdLst>
                    <a:gd name="T0" fmla="*/ 3 w 56"/>
                    <a:gd name="T1" fmla="*/ 0 h 8"/>
                    <a:gd name="T2" fmla="*/ 0 w 56"/>
                    <a:gd name="T3" fmla="*/ 4 h 8"/>
                    <a:gd name="T4" fmla="*/ 13 w 56"/>
                    <a:gd name="T5" fmla="*/ 8 h 8"/>
                    <a:gd name="T6" fmla="*/ 20 w 56"/>
                    <a:gd name="T7" fmla="*/ 8 h 8"/>
                    <a:gd name="T8" fmla="*/ 45 w 56"/>
                    <a:gd name="T9" fmla="*/ 7 h 8"/>
                    <a:gd name="T10" fmla="*/ 53 w 56"/>
                    <a:gd name="T11" fmla="*/ 7 h 8"/>
                    <a:gd name="T12" fmla="*/ 53 w 56"/>
                    <a:gd name="T13" fmla="*/ 7 h 8"/>
                    <a:gd name="T14" fmla="*/ 53 w 56"/>
                    <a:gd name="T15" fmla="*/ 2 h 8"/>
                    <a:gd name="T16" fmla="*/ 46 w 56"/>
                    <a:gd name="T17" fmla="*/ 2 h 8"/>
                    <a:gd name="T18" fmla="*/ 29 w 56"/>
                    <a:gd name="T19" fmla="*/ 2 h 8"/>
                    <a:gd name="T20" fmla="*/ 14 w 56"/>
                    <a:gd name="T21" fmla="*/ 3 h 8"/>
                    <a:gd name="T22" fmla="*/ 5 w 56"/>
                    <a:gd name="T23" fmla="*/ 1 h 8"/>
                    <a:gd name="T24" fmla="*/ 3 w 56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6" h="8">
                      <a:moveTo>
                        <a:pt x="3" y="0"/>
                      </a:move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2" y="7"/>
                        <a:pt x="8" y="8"/>
                        <a:pt x="13" y="8"/>
                      </a:cubicBezTo>
                      <a:cubicBezTo>
                        <a:pt x="16" y="8"/>
                        <a:pt x="18" y="8"/>
                        <a:pt x="20" y="8"/>
                      </a:cubicBezTo>
                      <a:cubicBezTo>
                        <a:pt x="28" y="8"/>
                        <a:pt x="37" y="7"/>
                        <a:pt x="45" y="7"/>
                      </a:cubicBezTo>
                      <a:cubicBezTo>
                        <a:pt x="48" y="7"/>
                        <a:pt x="50" y="7"/>
                        <a:pt x="53" y="7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6" y="7"/>
                        <a:pt x="56" y="2"/>
                        <a:pt x="53" y="2"/>
                      </a:cubicBezTo>
                      <a:cubicBezTo>
                        <a:pt x="51" y="2"/>
                        <a:pt x="48" y="2"/>
                        <a:pt x="46" y="2"/>
                      </a:cubicBezTo>
                      <a:cubicBezTo>
                        <a:pt x="40" y="2"/>
                        <a:pt x="35" y="2"/>
                        <a:pt x="29" y="2"/>
                      </a:cubicBezTo>
                      <a:cubicBezTo>
                        <a:pt x="27" y="3"/>
                        <a:pt x="20" y="3"/>
                        <a:pt x="14" y="3"/>
                      </a:cubicBezTo>
                      <a:cubicBezTo>
                        <a:pt x="10" y="3"/>
                        <a:pt x="6" y="3"/>
                        <a:pt x="5" y="1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7" name="Freeform 85"/>
                <p:cNvSpPr>
                  <a:spLocks/>
                </p:cNvSpPr>
                <p:nvPr/>
              </p:nvSpPr>
              <p:spPr bwMode="auto">
                <a:xfrm>
                  <a:off x="3485" y="1569"/>
                  <a:ext cx="57" cy="35"/>
                </a:xfrm>
                <a:custGeom>
                  <a:avLst/>
                  <a:gdLst>
                    <a:gd name="T0" fmla="*/ 3 w 46"/>
                    <a:gd name="T1" fmla="*/ 0 h 29"/>
                    <a:gd name="T2" fmla="*/ 1 w 46"/>
                    <a:gd name="T3" fmla="*/ 5 h 29"/>
                    <a:gd name="T4" fmla="*/ 41 w 46"/>
                    <a:gd name="T5" fmla="*/ 29 h 29"/>
                    <a:gd name="T6" fmla="*/ 43 w 46"/>
                    <a:gd name="T7" fmla="*/ 29 h 29"/>
                    <a:gd name="T8" fmla="*/ 44 w 46"/>
                    <a:gd name="T9" fmla="*/ 25 h 29"/>
                    <a:gd name="T10" fmla="*/ 23 w 46"/>
                    <a:gd name="T11" fmla="*/ 13 h 29"/>
                    <a:gd name="T12" fmla="*/ 5 w 46"/>
                    <a:gd name="T13" fmla="*/ 1 h 29"/>
                    <a:gd name="T14" fmla="*/ 3 w 46"/>
                    <a:gd name="T1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" h="29">
                      <a:moveTo>
                        <a:pt x="3" y="0"/>
                      </a:moveTo>
                      <a:cubicBezTo>
                        <a:pt x="1" y="0"/>
                        <a:pt x="0" y="3"/>
                        <a:pt x="1" y="5"/>
                      </a:cubicBezTo>
                      <a:cubicBezTo>
                        <a:pt x="11" y="17"/>
                        <a:pt x="29" y="21"/>
                        <a:pt x="41" y="29"/>
                      </a:cubicBezTo>
                      <a:cubicBezTo>
                        <a:pt x="42" y="29"/>
                        <a:pt x="42" y="29"/>
                        <a:pt x="43" y="29"/>
                      </a:cubicBezTo>
                      <a:cubicBezTo>
                        <a:pt x="45" y="29"/>
                        <a:pt x="46" y="26"/>
                        <a:pt x="44" y="25"/>
                      </a:cubicBezTo>
                      <a:cubicBezTo>
                        <a:pt x="37" y="20"/>
                        <a:pt x="30" y="17"/>
                        <a:pt x="23" y="13"/>
                      </a:cubicBezTo>
                      <a:cubicBezTo>
                        <a:pt x="17" y="10"/>
                        <a:pt x="9" y="7"/>
                        <a:pt x="5" y="1"/>
                      </a:cubicBezTo>
                      <a:cubicBezTo>
                        <a:pt x="4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8" name="Freeform 86"/>
                <p:cNvSpPr>
                  <a:spLocks noEditPoints="1"/>
                </p:cNvSpPr>
                <p:nvPr/>
              </p:nvSpPr>
              <p:spPr bwMode="auto">
                <a:xfrm>
                  <a:off x="4498" y="1708"/>
                  <a:ext cx="112" cy="115"/>
                </a:xfrm>
                <a:custGeom>
                  <a:avLst/>
                  <a:gdLst>
                    <a:gd name="T0" fmla="*/ 53 w 91"/>
                    <a:gd name="T1" fmla="*/ 79 h 93"/>
                    <a:gd name="T2" fmla="*/ 23 w 91"/>
                    <a:gd name="T3" fmla="*/ 88 h 93"/>
                    <a:gd name="T4" fmla="*/ 23 w 91"/>
                    <a:gd name="T5" fmla="*/ 90 h 93"/>
                    <a:gd name="T6" fmla="*/ 23 w 91"/>
                    <a:gd name="T7" fmla="*/ 93 h 93"/>
                    <a:gd name="T8" fmla="*/ 53 w 91"/>
                    <a:gd name="T9" fmla="*/ 84 h 93"/>
                    <a:gd name="T10" fmla="*/ 52 w 91"/>
                    <a:gd name="T11" fmla="*/ 82 h 93"/>
                    <a:gd name="T12" fmla="*/ 53 w 91"/>
                    <a:gd name="T13" fmla="*/ 79 h 93"/>
                    <a:gd name="T14" fmla="*/ 42 w 91"/>
                    <a:gd name="T15" fmla="*/ 0 h 93"/>
                    <a:gd name="T16" fmla="*/ 7 w 91"/>
                    <a:gd name="T17" fmla="*/ 32 h 93"/>
                    <a:gd name="T18" fmla="*/ 31 w 91"/>
                    <a:gd name="T19" fmla="*/ 80 h 93"/>
                    <a:gd name="T20" fmla="*/ 29 w 91"/>
                    <a:gd name="T21" fmla="*/ 73 h 93"/>
                    <a:gd name="T22" fmla="*/ 12 w 91"/>
                    <a:gd name="T23" fmla="*/ 34 h 93"/>
                    <a:gd name="T24" fmla="*/ 42 w 91"/>
                    <a:gd name="T25" fmla="*/ 5 h 93"/>
                    <a:gd name="T26" fmla="*/ 44 w 91"/>
                    <a:gd name="T27" fmla="*/ 5 h 93"/>
                    <a:gd name="T28" fmla="*/ 75 w 91"/>
                    <a:gd name="T29" fmla="*/ 56 h 93"/>
                    <a:gd name="T30" fmla="*/ 54 w 91"/>
                    <a:gd name="T31" fmla="*/ 78 h 93"/>
                    <a:gd name="T32" fmla="*/ 55 w 91"/>
                    <a:gd name="T33" fmla="*/ 78 h 93"/>
                    <a:gd name="T34" fmla="*/ 56 w 91"/>
                    <a:gd name="T35" fmla="*/ 79 h 93"/>
                    <a:gd name="T36" fmla="*/ 57 w 91"/>
                    <a:gd name="T37" fmla="*/ 82 h 93"/>
                    <a:gd name="T38" fmla="*/ 83 w 91"/>
                    <a:gd name="T39" fmla="*/ 51 h 93"/>
                    <a:gd name="T40" fmla="*/ 45 w 91"/>
                    <a:gd name="T41" fmla="*/ 0 h 93"/>
                    <a:gd name="T42" fmla="*/ 42 w 91"/>
                    <a:gd name="T43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3">
                      <a:moveTo>
                        <a:pt x="53" y="79"/>
                      </a:moveTo>
                      <a:cubicBezTo>
                        <a:pt x="43" y="84"/>
                        <a:pt x="33" y="87"/>
                        <a:pt x="23" y="88"/>
                      </a:cubicBezTo>
                      <a:cubicBezTo>
                        <a:pt x="23" y="88"/>
                        <a:pt x="24" y="89"/>
                        <a:pt x="23" y="90"/>
                      </a:cubicBezTo>
                      <a:cubicBezTo>
                        <a:pt x="23" y="91"/>
                        <a:pt x="23" y="92"/>
                        <a:pt x="23" y="93"/>
                      </a:cubicBezTo>
                      <a:cubicBezTo>
                        <a:pt x="33" y="92"/>
                        <a:pt x="44" y="89"/>
                        <a:pt x="53" y="84"/>
                      </a:cubicBezTo>
                      <a:cubicBezTo>
                        <a:pt x="53" y="84"/>
                        <a:pt x="52" y="83"/>
                        <a:pt x="52" y="82"/>
                      </a:cubicBezTo>
                      <a:cubicBezTo>
                        <a:pt x="51" y="81"/>
                        <a:pt x="52" y="80"/>
                        <a:pt x="53" y="79"/>
                      </a:cubicBezTo>
                      <a:moveTo>
                        <a:pt x="42" y="0"/>
                      </a:moveTo>
                      <a:cubicBezTo>
                        <a:pt x="24" y="0"/>
                        <a:pt x="11" y="17"/>
                        <a:pt x="7" y="32"/>
                      </a:cubicBezTo>
                      <a:cubicBezTo>
                        <a:pt x="0" y="53"/>
                        <a:pt x="12" y="71"/>
                        <a:pt x="31" y="80"/>
                      </a:cubicBezTo>
                      <a:cubicBezTo>
                        <a:pt x="30" y="77"/>
                        <a:pt x="30" y="75"/>
                        <a:pt x="29" y="73"/>
                      </a:cubicBezTo>
                      <a:cubicBezTo>
                        <a:pt x="14" y="65"/>
                        <a:pt x="8" y="51"/>
                        <a:pt x="12" y="34"/>
                      </a:cubicBezTo>
                      <a:cubicBezTo>
                        <a:pt x="15" y="19"/>
                        <a:pt x="27" y="6"/>
                        <a:pt x="42" y="5"/>
                      </a:cubicBezTo>
                      <a:cubicBezTo>
                        <a:pt x="43" y="5"/>
                        <a:pt x="44" y="5"/>
                        <a:pt x="44" y="5"/>
                      </a:cubicBezTo>
                      <a:cubicBezTo>
                        <a:pt x="68" y="5"/>
                        <a:pt x="85" y="35"/>
                        <a:pt x="75" y="56"/>
                      </a:cubicBezTo>
                      <a:cubicBezTo>
                        <a:pt x="71" y="65"/>
                        <a:pt x="63" y="73"/>
                        <a:pt x="54" y="78"/>
                      </a:cubicBezTo>
                      <a:cubicBezTo>
                        <a:pt x="54" y="78"/>
                        <a:pt x="54" y="78"/>
                        <a:pt x="55" y="78"/>
                      </a:cubicBezTo>
                      <a:cubicBezTo>
                        <a:pt x="55" y="78"/>
                        <a:pt x="56" y="78"/>
                        <a:pt x="56" y="79"/>
                      </a:cubicBezTo>
                      <a:cubicBezTo>
                        <a:pt x="57" y="80"/>
                        <a:pt x="57" y="81"/>
                        <a:pt x="57" y="82"/>
                      </a:cubicBezTo>
                      <a:cubicBezTo>
                        <a:pt x="69" y="75"/>
                        <a:pt x="78" y="64"/>
                        <a:pt x="83" y="51"/>
                      </a:cubicBezTo>
                      <a:cubicBezTo>
                        <a:pt x="91" y="28"/>
                        <a:pt x="67" y="2"/>
                        <a:pt x="45" y="0"/>
                      </a:cubicBezTo>
                      <a:cubicBezTo>
                        <a:pt x="44" y="0"/>
                        <a:pt x="43" y="0"/>
                        <a:pt x="4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9" name="Freeform 87"/>
                <p:cNvSpPr>
                  <a:spLocks/>
                </p:cNvSpPr>
                <p:nvPr/>
              </p:nvSpPr>
              <p:spPr bwMode="auto">
                <a:xfrm>
                  <a:off x="4529" y="1754"/>
                  <a:ext cx="43" cy="56"/>
                </a:xfrm>
                <a:custGeom>
                  <a:avLst/>
                  <a:gdLst>
                    <a:gd name="T0" fmla="*/ 20 w 35"/>
                    <a:gd name="T1" fmla="*/ 0 h 45"/>
                    <a:gd name="T2" fmla="*/ 18 w 35"/>
                    <a:gd name="T3" fmla="*/ 0 h 45"/>
                    <a:gd name="T4" fmla="*/ 13 w 35"/>
                    <a:gd name="T5" fmla="*/ 6 h 45"/>
                    <a:gd name="T6" fmla="*/ 9 w 35"/>
                    <a:gd name="T7" fmla="*/ 3 h 45"/>
                    <a:gd name="T8" fmla="*/ 8 w 35"/>
                    <a:gd name="T9" fmla="*/ 3 h 45"/>
                    <a:gd name="T10" fmla="*/ 3 w 35"/>
                    <a:gd name="T11" fmla="*/ 8 h 45"/>
                    <a:gd name="T12" fmla="*/ 4 w 35"/>
                    <a:gd name="T13" fmla="*/ 36 h 45"/>
                    <a:gd name="T14" fmla="*/ 6 w 35"/>
                    <a:gd name="T15" fmla="*/ 43 h 45"/>
                    <a:gd name="T16" fmla="*/ 6 w 35"/>
                    <a:gd name="T17" fmla="*/ 43 h 45"/>
                    <a:gd name="T18" fmla="*/ 9 w 35"/>
                    <a:gd name="T19" fmla="*/ 45 h 45"/>
                    <a:gd name="T20" fmla="*/ 11 w 35"/>
                    <a:gd name="T21" fmla="*/ 42 h 45"/>
                    <a:gd name="T22" fmla="*/ 7 w 35"/>
                    <a:gd name="T23" fmla="*/ 18 h 45"/>
                    <a:gd name="T24" fmla="*/ 8 w 35"/>
                    <a:gd name="T25" fmla="*/ 10 h 45"/>
                    <a:gd name="T26" fmla="*/ 9 w 35"/>
                    <a:gd name="T27" fmla="*/ 8 h 45"/>
                    <a:gd name="T28" fmla="*/ 9 w 35"/>
                    <a:gd name="T29" fmla="*/ 8 h 45"/>
                    <a:gd name="T30" fmla="*/ 12 w 35"/>
                    <a:gd name="T31" fmla="*/ 14 h 45"/>
                    <a:gd name="T32" fmla="*/ 14 w 35"/>
                    <a:gd name="T33" fmla="*/ 15 h 45"/>
                    <a:gd name="T34" fmla="*/ 17 w 35"/>
                    <a:gd name="T35" fmla="*/ 13 h 45"/>
                    <a:gd name="T36" fmla="*/ 20 w 35"/>
                    <a:gd name="T37" fmla="*/ 5 h 45"/>
                    <a:gd name="T38" fmla="*/ 21 w 35"/>
                    <a:gd name="T39" fmla="*/ 5 h 45"/>
                    <a:gd name="T40" fmla="*/ 25 w 35"/>
                    <a:gd name="T41" fmla="*/ 11 h 45"/>
                    <a:gd name="T42" fmla="*/ 20 w 35"/>
                    <a:gd name="T43" fmla="*/ 34 h 45"/>
                    <a:gd name="T44" fmla="*/ 22 w 35"/>
                    <a:gd name="T45" fmla="*/ 38 h 45"/>
                    <a:gd name="T46" fmla="*/ 24 w 35"/>
                    <a:gd name="T47" fmla="*/ 36 h 45"/>
                    <a:gd name="T48" fmla="*/ 27 w 35"/>
                    <a:gd name="T49" fmla="*/ 3 h 45"/>
                    <a:gd name="T50" fmla="*/ 20 w 35"/>
                    <a:gd name="T51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45">
                      <a:moveTo>
                        <a:pt x="20" y="0"/>
                      </a:moveTo>
                      <a:cubicBezTo>
                        <a:pt x="20" y="0"/>
                        <a:pt x="19" y="0"/>
                        <a:pt x="18" y="0"/>
                      </a:cubicBezTo>
                      <a:cubicBezTo>
                        <a:pt x="16" y="1"/>
                        <a:pt x="14" y="3"/>
                        <a:pt x="13" y="6"/>
                      </a:cubicBezTo>
                      <a:cubicBezTo>
                        <a:pt x="12" y="4"/>
                        <a:pt x="11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5" y="3"/>
                        <a:pt x="4" y="5"/>
                        <a:pt x="3" y="8"/>
                      </a:cubicBezTo>
                      <a:cubicBezTo>
                        <a:pt x="0" y="16"/>
                        <a:pt x="2" y="27"/>
                        <a:pt x="4" y="36"/>
                      </a:cubicBezTo>
                      <a:cubicBezTo>
                        <a:pt x="5" y="38"/>
                        <a:pt x="5" y="40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5"/>
                        <a:pt x="8" y="45"/>
                        <a:pt x="9" y="45"/>
                      </a:cubicBezTo>
                      <a:cubicBezTo>
                        <a:pt x="11" y="45"/>
                        <a:pt x="12" y="44"/>
                        <a:pt x="11" y="42"/>
                      </a:cubicBezTo>
                      <a:cubicBezTo>
                        <a:pt x="9" y="35"/>
                        <a:pt x="7" y="26"/>
                        <a:pt x="7" y="18"/>
                      </a:cubicBezTo>
                      <a:cubicBezTo>
                        <a:pt x="7" y="16"/>
                        <a:pt x="7" y="13"/>
                        <a:pt x="8" y="10"/>
                      </a:cubicBezTo>
                      <a:cubicBezTo>
                        <a:pt x="8" y="9"/>
                        <a:pt x="8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10" y="10"/>
                        <a:pt x="11" y="12"/>
                        <a:pt x="12" y="14"/>
                      </a:cubicBezTo>
                      <a:cubicBezTo>
                        <a:pt x="12" y="15"/>
                        <a:pt x="13" y="15"/>
                        <a:pt x="14" y="15"/>
                      </a:cubicBezTo>
                      <a:cubicBezTo>
                        <a:pt x="15" y="15"/>
                        <a:pt x="17" y="15"/>
                        <a:pt x="17" y="13"/>
                      </a:cubicBezTo>
                      <a:cubicBezTo>
                        <a:pt x="17" y="11"/>
                        <a:pt x="17" y="6"/>
                        <a:pt x="20" y="5"/>
                      </a:cubicBezTo>
                      <a:cubicBezTo>
                        <a:pt x="20" y="5"/>
                        <a:pt x="21" y="5"/>
                        <a:pt x="21" y="5"/>
                      </a:cubicBezTo>
                      <a:cubicBezTo>
                        <a:pt x="23" y="5"/>
                        <a:pt x="25" y="9"/>
                        <a:pt x="25" y="11"/>
                      </a:cubicBezTo>
                      <a:cubicBezTo>
                        <a:pt x="27" y="18"/>
                        <a:pt x="24" y="28"/>
                        <a:pt x="20" y="34"/>
                      </a:cubicBezTo>
                      <a:cubicBezTo>
                        <a:pt x="18" y="36"/>
                        <a:pt x="20" y="38"/>
                        <a:pt x="22" y="38"/>
                      </a:cubicBezTo>
                      <a:cubicBezTo>
                        <a:pt x="23" y="38"/>
                        <a:pt x="23" y="37"/>
                        <a:pt x="24" y="36"/>
                      </a:cubicBezTo>
                      <a:cubicBezTo>
                        <a:pt x="30" y="28"/>
                        <a:pt x="35" y="12"/>
                        <a:pt x="27" y="3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0" name="Freeform 88"/>
                <p:cNvSpPr>
                  <a:spLocks noEditPoints="1"/>
                </p:cNvSpPr>
                <p:nvPr/>
              </p:nvSpPr>
              <p:spPr bwMode="auto">
                <a:xfrm>
                  <a:off x="4520" y="1805"/>
                  <a:ext cx="51" cy="33"/>
                </a:xfrm>
                <a:custGeom>
                  <a:avLst/>
                  <a:gdLst>
                    <a:gd name="T0" fmla="*/ 3 w 41"/>
                    <a:gd name="T1" fmla="*/ 9 h 27"/>
                    <a:gd name="T2" fmla="*/ 1 w 41"/>
                    <a:gd name="T3" fmla="*/ 11 h 27"/>
                    <a:gd name="T4" fmla="*/ 3 w 41"/>
                    <a:gd name="T5" fmla="*/ 22 h 27"/>
                    <a:gd name="T6" fmla="*/ 4 w 41"/>
                    <a:gd name="T7" fmla="*/ 22 h 27"/>
                    <a:gd name="T8" fmla="*/ 7 w 41"/>
                    <a:gd name="T9" fmla="*/ 23 h 27"/>
                    <a:gd name="T10" fmla="*/ 7 w 41"/>
                    <a:gd name="T11" fmla="*/ 26 h 27"/>
                    <a:gd name="T12" fmla="*/ 15 w 41"/>
                    <a:gd name="T13" fmla="*/ 27 h 27"/>
                    <a:gd name="T14" fmla="*/ 30 w 41"/>
                    <a:gd name="T15" fmla="*/ 23 h 27"/>
                    <a:gd name="T16" fmla="*/ 31 w 41"/>
                    <a:gd name="T17" fmla="*/ 17 h 27"/>
                    <a:gd name="T18" fmla="*/ 15 w 41"/>
                    <a:gd name="T19" fmla="*/ 23 h 27"/>
                    <a:gd name="T20" fmla="*/ 5 w 41"/>
                    <a:gd name="T21" fmla="*/ 15 h 27"/>
                    <a:gd name="T22" fmla="*/ 5 w 41"/>
                    <a:gd name="T23" fmla="*/ 12 h 27"/>
                    <a:gd name="T24" fmla="*/ 5 w 41"/>
                    <a:gd name="T25" fmla="*/ 10 h 27"/>
                    <a:gd name="T26" fmla="*/ 3 w 41"/>
                    <a:gd name="T27" fmla="*/ 9 h 27"/>
                    <a:gd name="T28" fmla="*/ 37 w 41"/>
                    <a:gd name="T29" fmla="*/ 0 h 27"/>
                    <a:gd name="T30" fmla="*/ 36 w 41"/>
                    <a:gd name="T31" fmla="*/ 0 h 27"/>
                    <a:gd name="T32" fmla="*/ 35 w 41"/>
                    <a:gd name="T33" fmla="*/ 1 h 27"/>
                    <a:gd name="T34" fmla="*/ 34 w 41"/>
                    <a:gd name="T35" fmla="*/ 4 h 27"/>
                    <a:gd name="T36" fmla="*/ 35 w 41"/>
                    <a:gd name="T37" fmla="*/ 6 h 27"/>
                    <a:gd name="T38" fmla="*/ 34 w 41"/>
                    <a:gd name="T39" fmla="*/ 12 h 27"/>
                    <a:gd name="T40" fmla="*/ 35 w 41"/>
                    <a:gd name="T41" fmla="*/ 14 h 27"/>
                    <a:gd name="T42" fmla="*/ 36 w 41"/>
                    <a:gd name="T43" fmla="*/ 19 h 27"/>
                    <a:gd name="T44" fmla="*/ 39 w 41"/>
                    <a:gd name="T45" fmla="*/ 4 h 27"/>
                    <a:gd name="T46" fmla="*/ 38 w 41"/>
                    <a:gd name="T47" fmla="*/ 1 h 27"/>
                    <a:gd name="T48" fmla="*/ 37 w 41"/>
                    <a:gd name="T4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1" h="27">
                      <a:moveTo>
                        <a:pt x="3" y="9"/>
                      </a:moveTo>
                      <a:cubicBezTo>
                        <a:pt x="2" y="9"/>
                        <a:pt x="1" y="9"/>
                        <a:pt x="1" y="11"/>
                      </a:cubicBezTo>
                      <a:cubicBezTo>
                        <a:pt x="0" y="16"/>
                        <a:pt x="1" y="20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5" y="22"/>
                        <a:pt x="6" y="22"/>
                        <a:pt x="7" y="23"/>
                      </a:cubicBezTo>
                      <a:cubicBezTo>
                        <a:pt x="7" y="24"/>
                        <a:pt x="7" y="25"/>
                        <a:pt x="7" y="26"/>
                      </a:cubicBezTo>
                      <a:cubicBezTo>
                        <a:pt x="10" y="27"/>
                        <a:pt x="12" y="27"/>
                        <a:pt x="15" y="27"/>
                      </a:cubicBezTo>
                      <a:cubicBezTo>
                        <a:pt x="20" y="27"/>
                        <a:pt x="25" y="26"/>
                        <a:pt x="30" y="23"/>
                      </a:cubicBezTo>
                      <a:cubicBezTo>
                        <a:pt x="31" y="21"/>
                        <a:pt x="31" y="19"/>
                        <a:pt x="31" y="17"/>
                      </a:cubicBezTo>
                      <a:cubicBezTo>
                        <a:pt x="27" y="20"/>
                        <a:pt x="21" y="23"/>
                        <a:pt x="15" y="23"/>
                      </a:cubicBezTo>
                      <a:cubicBezTo>
                        <a:pt x="10" y="23"/>
                        <a:pt x="6" y="20"/>
                        <a:pt x="5" y="15"/>
                      </a:cubicBezTo>
                      <a:cubicBezTo>
                        <a:pt x="5" y="14"/>
                        <a:pt x="5" y="13"/>
                        <a:pt x="5" y="12"/>
                      </a:cubicBezTo>
                      <a:cubicBezTo>
                        <a:pt x="6" y="11"/>
                        <a:pt x="5" y="10"/>
                        <a:pt x="5" y="10"/>
                      </a:cubicBezTo>
                      <a:cubicBezTo>
                        <a:pt x="4" y="9"/>
                        <a:pt x="3" y="9"/>
                        <a:pt x="3" y="9"/>
                      </a:cubicBezTo>
                      <a:moveTo>
                        <a:pt x="37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5" y="0"/>
                        <a:pt x="35" y="1"/>
                        <a:pt x="35" y="1"/>
                      </a:cubicBezTo>
                      <a:cubicBezTo>
                        <a:pt x="34" y="2"/>
                        <a:pt x="33" y="3"/>
                        <a:pt x="34" y="4"/>
                      </a:cubicBezTo>
                      <a:cubicBezTo>
                        <a:pt x="34" y="5"/>
                        <a:pt x="35" y="6"/>
                        <a:pt x="35" y="6"/>
                      </a:cubicBezTo>
                      <a:cubicBezTo>
                        <a:pt x="35" y="8"/>
                        <a:pt x="35" y="10"/>
                        <a:pt x="34" y="12"/>
                      </a:cubicBezTo>
                      <a:cubicBezTo>
                        <a:pt x="35" y="12"/>
                        <a:pt x="35" y="13"/>
                        <a:pt x="35" y="14"/>
                      </a:cubicBezTo>
                      <a:cubicBezTo>
                        <a:pt x="36" y="15"/>
                        <a:pt x="36" y="17"/>
                        <a:pt x="36" y="19"/>
                      </a:cubicBezTo>
                      <a:cubicBezTo>
                        <a:pt x="39" y="15"/>
                        <a:pt x="41" y="10"/>
                        <a:pt x="39" y="4"/>
                      </a:cubicBezTo>
                      <a:cubicBezTo>
                        <a:pt x="39" y="3"/>
                        <a:pt x="39" y="2"/>
                        <a:pt x="38" y="1"/>
                      </a:cubicBezTo>
                      <a:cubicBezTo>
                        <a:pt x="38" y="0"/>
                        <a:pt x="37" y="0"/>
                        <a:pt x="3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1" name="Freeform 89"/>
                <p:cNvSpPr>
                  <a:spLocks/>
                </p:cNvSpPr>
                <p:nvPr/>
              </p:nvSpPr>
              <p:spPr bwMode="auto">
                <a:xfrm>
                  <a:off x="4521" y="1819"/>
                  <a:ext cx="44" cy="31"/>
                </a:xfrm>
                <a:custGeom>
                  <a:avLst/>
                  <a:gdLst>
                    <a:gd name="T0" fmla="*/ 32 w 35"/>
                    <a:gd name="T1" fmla="*/ 0 h 25"/>
                    <a:gd name="T2" fmla="*/ 30 w 35"/>
                    <a:gd name="T3" fmla="*/ 3 h 25"/>
                    <a:gd name="T4" fmla="*/ 30 w 35"/>
                    <a:gd name="T5" fmla="*/ 5 h 25"/>
                    <a:gd name="T6" fmla="*/ 29 w 35"/>
                    <a:gd name="T7" fmla="*/ 11 h 25"/>
                    <a:gd name="T8" fmla="*/ 20 w 35"/>
                    <a:gd name="T9" fmla="*/ 19 h 25"/>
                    <a:gd name="T10" fmla="*/ 16 w 35"/>
                    <a:gd name="T11" fmla="*/ 20 h 25"/>
                    <a:gd name="T12" fmla="*/ 6 w 35"/>
                    <a:gd name="T13" fmla="*/ 14 h 25"/>
                    <a:gd name="T14" fmla="*/ 6 w 35"/>
                    <a:gd name="T15" fmla="*/ 11 h 25"/>
                    <a:gd name="T16" fmla="*/ 3 w 35"/>
                    <a:gd name="T17" fmla="*/ 10 h 25"/>
                    <a:gd name="T18" fmla="*/ 2 w 35"/>
                    <a:gd name="T19" fmla="*/ 10 h 25"/>
                    <a:gd name="T20" fmla="*/ 1 w 35"/>
                    <a:gd name="T21" fmla="*/ 13 h 25"/>
                    <a:gd name="T22" fmla="*/ 16 w 35"/>
                    <a:gd name="T23" fmla="*/ 25 h 25"/>
                    <a:gd name="T24" fmla="*/ 20 w 35"/>
                    <a:gd name="T25" fmla="*/ 24 h 25"/>
                    <a:gd name="T26" fmla="*/ 35 w 35"/>
                    <a:gd name="T27" fmla="*/ 7 h 25"/>
                    <a:gd name="T28" fmla="*/ 34 w 35"/>
                    <a:gd name="T29" fmla="*/ 2 h 25"/>
                    <a:gd name="T30" fmla="*/ 33 w 35"/>
                    <a:gd name="T31" fmla="*/ 0 h 25"/>
                    <a:gd name="T32" fmla="*/ 32 w 35"/>
                    <a:gd name="T33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5" h="25">
                      <a:moveTo>
                        <a:pt x="32" y="0"/>
                      </a:moveTo>
                      <a:cubicBezTo>
                        <a:pt x="31" y="0"/>
                        <a:pt x="29" y="1"/>
                        <a:pt x="30" y="3"/>
                      </a:cubicBezTo>
                      <a:cubicBezTo>
                        <a:pt x="30" y="4"/>
                        <a:pt x="30" y="4"/>
                        <a:pt x="30" y="5"/>
                      </a:cubicBezTo>
                      <a:cubicBezTo>
                        <a:pt x="30" y="7"/>
                        <a:pt x="30" y="9"/>
                        <a:pt x="29" y="11"/>
                      </a:cubicBezTo>
                      <a:cubicBezTo>
                        <a:pt x="27" y="15"/>
                        <a:pt x="24" y="18"/>
                        <a:pt x="20" y="19"/>
                      </a:cubicBezTo>
                      <a:cubicBezTo>
                        <a:pt x="18" y="20"/>
                        <a:pt x="17" y="20"/>
                        <a:pt x="16" y="20"/>
                      </a:cubicBezTo>
                      <a:cubicBezTo>
                        <a:pt x="12" y="20"/>
                        <a:pt x="8" y="18"/>
                        <a:pt x="6" y="14"/>
                      </a:cubicBezTo>
                      <a:cubicBezTo>
                        <a:pt x="6" y="13"/>
                        <a:pt x="6" y="12"/>
                        <a:pt x="6" y="11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0"/>
                        <a:pt x="2" y="10"/>
                        <a:pt x="2" y="10"/>
                      </a:cubicBezTo>
                      <a:cubicBezTo>
                        <a:pt x="1" y="11"/>
                        <a:pt x="0" y="12"/>
                        <a:pt x="1" y="13"/>
                      </a:cubicBezTo>
                      <a:cubicBezTo>
                        <a:pt x="2" y="21"/>
                        <a:pt x="9" y="25"/>
                        <a:pt x="16" y="25"/>
                      </a:cubicBezTo>
                      <a:cubicBezTo>
                        <a:pt x="17" y="25"/>
                        <a:pt x="19" y="25"/>
                        <a:pt x="20" y="24"/>
                      </a:cubicBezTo>
                      <a:cubicBezTo>
                        <a:pt x="29" y="23"/>
                        <a:pt x="34" y="15"/>
                        <a:pt x="35" y="7"/>
                      </a:cubicBezTo>
                      <a:cubicBezTo>
                        <a:pt x="35" y="5"/>
                        <a:pt x="35" y="3"/>
                        <a:pt x="34" y="2"/>
                      </a:cubicBezTo>
                      <a:cubicBezTo>
                        <a:pt x="34" y="1"/>
                        <a:pt x="34" y="0"/>
                        <a:pt x="33" y="0"/>
                      </a:cubicBezTo>
                      <a:cubicBezTo>
                        <a:pt x="33" y="0"/>
                        <a:pt x="33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2" name="Freeform 90"/>
                <p:cNvSpPr>
                  <a:spLocks/>
                </p:cNvSpPr>
                <p:nvPr/>
              </p:nvSpPr>
              <p:spPr bwMode="auto">
                <a:xfrm>
                  <a:off x="4550" y="1642"/>
                  <a:ext cx="7" cy="58"/>
                </a:xfrm>
                <a:custGeom>
                  <a:avLst/>
                  <a:gdLst>
                    <a:gd name="T0" fmla="*/ 3 w 6"/>
                    <a:gd name="T1" fmla="*/ 0 h 47"/>
                    <a:gd name="T2" fmla="*/ 0 w 6"/>
                    <a:gd name="T3" fmla="*/ 3 h 47"/>
                    <a:gd name="T4" fmla="*/ 1 w 6"/>
                    <a:gd name="T5" fmla="*/ 45 h 47"/>
                    <a:gd name="T6" fmla="*/ 4 w 6"/>
                    <a:gd name="T7" fmla="*/ 47 h 47"/>
                    <a:gd name="T8" fmla="*/ 6 w 6"/>
                    <a:gd name="T9" fmla="*/ 45 h 47"/>
                    <a:gd name="T10" fmla="*/ 5 w 6"/>
                    <a:gd name="T11" fmla="*/ 3 h 47"/>
                    <a:gd name="T12" fmla="*/ 3 w 6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7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7"/>
                        <a:pt x="1" y="31"/>
                        <a:pt x="1" y="45"/>
                      </a:cubicBezTo>
                      <a:cubicBezTo>
                        <a:pt x="1" y="46"/>
                        <a:pt x="2" y="47"/>
                        <a:pt x="4" y="47"/>
                      </a:cubicBezTo>
                      <a:cubicBezTo>
                        <a:pt x="5" y="47"/>
                        <a:pt x="6" y="46"/>
                        <a:pt x="6" y="45"/>
                      </a:cubicBezTo>
                      <a:cubicBezTo>
                        <a:pt x="6" y="31"/>
                        <a:pt x="5" y="17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3" name="Freeform 91"/>
                <p:cNvSpPr>
                  <a:spLocks/>
                </p:cNvSpPr>
                <p:nvPr/>
              </p:nvSpPr>
              <p:spPr bwMode="auto">
                <a:xfrm>
                  <a:off x="4598" y="1676"/>
                  <a:ext cx="53" cy="47"/>
                </a:xfrm>
                <a:custGeom>
                  <a:avLst/>
                  <a:gdLst>
                    <a:gd name="T0" fmla="*/ 39 w 43"/>
                    <a:gd name="T1" fmla="*/ 0 h 38"/>
                    <a:gd name="T2" fmla="*/ 38 w 43"/>
                    <a:gd name="T3" fmla="*/ 1 h 38"/>
                    <a:gd name="T4" fmla="*/ 1 w 43"/>
                    <a:gd name="T5" fmla="*/ 35 h 38"/>
                    <a:gd name="T6" fmla="*/ 3 w 43"/>
                    <a:gd name="T7" fmla="*/ 38 h 38"/>
                    <a:gd name="T8" fmla="*/ 5 w 43"/>
                    <a:gd name="T9" fmla="*/ 37 h 38"/>
                    <a:gd name="T10" fmla="*/ 41 w 43"/>
                    <a:gd name="T11" fmla="*/ 5 h 38"/>
                    <a:gd name="T12" fmla="*/ 39 w 43"/>
                    <a:gd name="T13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38">
                      <a:moveTo>
                        <a:pt x="39" y="0"/>
                      </a:moveTo>
                      <a:cubicBezTo>
                        <a:pt x="39" y="0"/>
                        <a:pt x="38" y="1"/>
                        <a:pt x="38" y="1"/>
                      </a:cubicBezTo>
                      <a:cubicBezTo>
                        <a:pt x="25" y="11"/>
                        <a:pt x="10" y="21"/>
                        <a:pt x="1" y="35"/>
                      </a:cubicBezTo>
                      <a:cubicBezTo>
                        <a:pt x="0" y="37"/>
                        <a:pt x="1" y="38"/>
                        <a:pt x="3" y="38"/>
                      </a:cubicBezTo>
                      <a:cubicBezTo>
                        <a:pt x="4" y="38"/>
                        <a:pt x="5" y="38"/>
                        <a:pt x="5" y="37"/>
                      </a:cubicBezTo>
                      <a:cubicBezTo>
                        <a:pt x="14" y="24"/>
                        <a:pt x="29" y="14"/>
                        <a:pt x="41" y="5"/>
                      </a:cubicBezTo>
                      <a:cubicBezTo>
                        <a:pt x="43" y="3"/>
                        <a:pt x="42" y="0"/>
                        <a:pt x="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4" name="Freeform 92"/>
                <p:cNvSpPr>
                  <a:spLocks/>
                </p:cNvSpPr>
                <p:nvPr/>
              </p:nvSpPr>
              <p:spPr bwMode="auto">
                <a:xfrm>
                  <a:off x="4617" y="1764"/>
                  <a:ext cx="51" cy="9"/>
                </a:xfrm>
                <a:custGeom>
                  <a:avLst/>
                  <a:gdLst>
                    <a:gd name="T0" fmla="*/ 39 w 42"/>
                    <a:gd name="T1" fmla="*/ 0 h 7"/>
                    <a:gd name="T2" fmla="*/ 39 w 42"/>
                    <a:gd name="T3" fmla="*/ 0 h 7"/>
                    <a:gd name="T4" fmla="*/ 3 w 42"/>
                    <a:gd name="T5" fmla="*/ 2 h 7"/>
                    <a:gd name="T6" fmla="*/ 3 w 42"/>
                    <a:gd name="T7" fmla="*/ 7 h 7"/>
                    <a:gd name="T8" fmla="*/ 3 w 42"/>
                    <a:gd name="T9" fmla="*/ 7 h 7"/>
                    <a:gd name="T10" fmla="*/ 39 w 42"/>
                    <a:gd name="T11" fmla="*/ 5 h 7"/>
                    <a:gd name="T12" fmla="*/ 39 w 42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7">
                      <a:moveTo>
                        <a:pt x="39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7" y="0"/>
                        <a:pt x="15" y="2"/>
                        <a:pt x="3" y="2"/>
                      </a:cubicBezTo>
                      <a:cubicBezTo>
                        <a:pt x="0" y="2"/>
                        <a:pt x="0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5" y="7"/>
                        <a:pt x="27" y="5"/>
                        <a:pt x="39" y="5"/>
                      </a:cubicBezTo>
                      <a:cubicBezTo>
                        <a:pt x="42" y="5"/>
                        <a:pt x="42" y="0"/>
                        <a:pt x="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5" name="Freeform 93"/>
                <p:cNvSpPr>
                  <a:spLocks/>
                </p:cNvSpPr>
                <p:nvPr/>
              </p:nvSpPr>
              <p:spPr bwMode="auto">
                <a:xfrm>
                  <a:off x="4603" y="1827"/>
                  <a:ext cx="53" cy="30"/>
                </a:xfrm>
                <a:custGeom>
                  <a:avLst/>
                  <a:gdLst>
                    <a:gd name="T0" fmla="*/ 4 w 43"/>
                    <a:gd name="T1" fmla="*/ 0 h 24"/>
                    <a:gd name="T2" fmla="*/ 2 w 43"/>
                    <a:gd name="T3" fmla="*/ 5 h 24"/>
                    <a:gd name="T4" fmla="*/ 39 w 43"/>
                    <a:gd name="T5" fmla="*/ 24 h 24"/>
                    <a:gd name="T6" fmla="*/ 40 w 43"/>
                    <a:gd name="T7" fmla="*/ 24 h 24"/>
                    <a:gd name="T8" fmla="*/ 41 w 43"/>
                    <a:gd name="T9" fmla="*/ 19 h 24"/>
                    <a:gd name="T10" fmla="*/ 5 w 43"/>
                    <a:gd name="T11" fmla="*/ 1 h 24"/>
                    <a:gd name="T12" fmla="*/ 4 w 43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24">
                      <a:moveTo>
                        <a:pt x="4" y="0"/>
                      </a:moveTo>
                      <a:cubicBezTo>
                        <a:pt x="1" y="0"/>
                        <a:pt x="0" y="4"/>
                        <a:pt x="2" y="5"/>
                      </a:cubicBezTo>
                      <a:cubicBezTo>
                        <a:pt x="14" y="12"/>
                        <a:pt x="26" y="18"/>
                        <a:pt x="39" y="24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3" y="24"/>
                        <a:pt x="43" y="20"/>
                        <a:pt x="41" y="19"/>
                      </a:cubicBezTo>
                      <a:cubicBezTo>
                        <a:pt x="28" y="14"/>
                        <a:pt x="17" y="7"/>
                        <a:pt x="5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6" name="Freeform 94"/>
                <p:cNvSpPr>
                  <a:spLocks/>
                </p:cNvSpPr>
                <p:nvPr/>
              </p:nvSpPr>
              <p:spPr bwMode="auto">
                <a:xfrm>
                  <a:off x="4557" y="1860"/>
                  <a:ext cx="13" cy="57"/>
                </a:xfrm>
                <a:custGeom>
                  <a:avLst/>
                  <a:gdLst>
                    <a:gd name="T0" fmla="*/ 3 w 10"/>
                    <a:gd name="T1" fmla="*/ 0 h 46"/>
                    <a:gd name="T2" fmla="*/ 1 w 10"/>
                    <a:gd name="T3" fmla="*/ 3 h 46"/>
                    <a:gd name="T4" fmla="*/ 5 w 10"/>
                    <a:gd name="T5" fmla="*/ 43 h 46"/>
                    <a:gd name="T6" fmla="*/ 7 w 10"/>
                    <a:gd name="T7" fmla="*/ 46 h 46"/>
                    <a:gd name="T8" fmla="*/ 10 w 10"/>
                    <a:gd name="T9" fmla="*/ 43 h 46"/>
                    <a:gd name="T10" fmla="*/ 5 w 10"/>
                    <a:gd name="T11" fmla="*/ 2 h 46"/>
                    <a:gd name="T12" fmla="*/ 3 w 10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46">
                      <a:moveTo>
                        <a:pt x="3" y="0"/>
                      </a:move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4" y="17"/>
                        <a:pt x="4" y="30"/>
                        <a:pt x="5" y="43"/>
                      </a:cubicBezTo>
                      <a:cubicBezTo>
                        <a:pt x="5" y="45"/>
                        <a:pt x="6" y="46"/>
                        <a:pt x="7" y="46"/>
                      </a:cubicBezTo>
                      <a:cubicBezTo>
                        <a:pt x="9" y="46"/>
                        <a:pt x="10" y="45"/>
                        <a:pt x="10" y="43"/>
                      </a:cubicBezTo>
                      <a:cubicBezTo>
                        <a:pt x="9" y="30"/>
                        <a:pt x="9" y="16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7" name="Freeform 95"/>
                <p:cNvSpPr>
                  <a:spLocks/>
                </p:cNvSpPr>
                <p:nvPr/>
              </p:nvSpPr>
              <p:spPr bwMode="auto">
                <a:xfrm>
                  <a:off x="4437" y="1832"/>
                  <a:ext cx="54" cy="44"/>
                </a:xfrm>
                <a:custGeom>
                  <a:avLst/>
                  <a:gdLst>
                    <a:gd name="T0" fmla="*/ 39 w 43"/>
                    <a:gd name="T1" fmla="*/ 0 h 36"/>
                    <a:gd name="T2" fmla="*/ 37 w 43"/>
                    <a:gd name="T3" fmla="*/ 0 h 36"/>
                    <a:gd name="T4" fmla="*/ 2 w 43"/>
                    <a:gd name="T5" fmla="*/ 31 h 36"/>
                    <a:gd name="T6" fmla="*/ 4 w 43"/>
                    <a:gd name="T7" fmla="*/ 36 h 36"/>
                    <a:gd name="T8" fmla="*/ 5 w 43"/>
                    <a:gd name="T9" fmla="*/ 35 h 36"/>
                    <a:gd name="T10" fmla="*/ 41 w 43"/>
                    <a:gd name="T11" fmla="*/ 4 h 36"/>
                    <a:gd name="T12" fmla="*/ 39 w 43"/>
                    <a:gd name="T1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36">
                      <a:moveTo>
                        <a:pt x="39" y="0"/>
                      </a:moveTo>
                      <a:cubicBezTo>
                        <a:pt x="38" y="0"/>
                        <a:pt x="38" y="0"/>
                        <a:pt x="37" y="0"/>
                      </a:cubicBezTo>
                      <a:cubicBezTo>
                        <a:pt x="25" y="11"/>
                        <a:pt x="12" y="20"/>
                        <a:pt x="2" y="31"/>
                      </a:cubicBezTo>
                      <a:cubicBezTo>
                        <a:pt x="0" y="33"/>
                        <a:pt x="2" y="36"/>
                        <a:pt x="4" y="36"/>
                      </a:cubicBezTo>
                      <a:cubicBezTo>
                        <a:pt x="4" y="36"/>
                        <a:pt x="5" y="36"/>
                        <a:pt x="5" y="35"/>
                      </a:cubicBezTo>
                      <a:cubicBezTo>
                        <a:pt x="16" y="23"/>
                        <a:pt x="29" y="14"/>
                        <a:pt x="41" y="4"/>
                      </a:cubicBezTo>
                      <a:cubicBezTo>
                        <a:pt x="43" y="2"/>
                        <a:pt x="41" y="0"/>
                        <a:pt x="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8" name="Freeform 96"/>
                <p:cNvSpPr>
                  <a:spLocks/>
                </p:cNvSpPr>
                <p:nvPr/>
              </p:nvSpPr>
              <p:spPr bwMode="auto">
                <a:xfrm>
                  <a:off x="4408" y="1764"/>
                  <a:ext cx="70" cy="10"/>
                </a:xfrm>
                <a:custGeom>
                  <a:avLst/>
                  <a:gdLst>
                    <a:gd name="T0" fmla="*/ 3 w 57"/>
                    <a:gd name="T1" fmla="*/ 0 h 8"/>
                    <a:gd name="T2" fmla="*/ 1 w 57"/>
                    <a:gd name="T3" fmla="*/ 4 h 8"/>
                    <a:gd name="T4" fmla="*/ 13 w 57"/>
                    <a:gd name="T5" fmla="*/ 8 h 8"/>
                    <a:gd name="T6" fmla="*/ 20 w 57"/>
                    <a:gd name="T7" fmla="*/ 8 h 8"/>
                    <a:gd name="T8" fmla="*/ 46 w 57"/>
                    <a:gd name="T9" fmla="*/ 7 h 8"/>
                    <a:gd name="T10" fmla="*/ 53 w 57"/>
                    <a:gd name="T11" fmla="*/ 7 h 8"/>
                    <a:gd name="T12" fmla="*/ 54 w 57"/>
                    <a:gd name="T13" fmla="*/ 7 h 8"/>
                    <a:gd name="T14" fmla="*/ 53 w 57"/>
                    <a:gd name="T15" fmla="*/ 2 h 8"/>
                    <a:gd name="T16" fmla="*/ 47 w 57"/>
                    <a:gd name="T17" fmla="*/ 2 h 8"/>
                    <a:gd name="T18" fmla="*/ 29 w 57"/>
                    <a:gd name="T19" fmla="*/ 2 h 8"/>
                    <a:gd name="T20" fmla="*/ 15 w 57"/>
                    <a:gd name="T21" fmla="*/ 3 h 8"/>
                    <a:gd name="T22" fmla="*/ 5 w 57"/>
                    <a:gd name="T23" fmla="*/ 1 h 8"/>
                    <a:gd name="T24" fmla="*/ 3 w 57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7" h="8">
                      <a:moveTo>
                        <a:pt x="3" y="0"/>
                      </a:moveTo>
                      <a:cubicBezTo>
                        <a:pt x="2" y="0"/>
                        <a:pt x="0" y="2"/>
                        <a:pt x="1" y="4"/>
                      </a:cubicBezTo>
                      <a:cubicBezTo>
                        <a:pt x="2" y="7"/>
                        <a:pt x="8" y="8"/>
                        <a:pt x="13" y="8"/>
                      </a:cubicBezTo>
                      <a:cubicBezTo>
                        <a:pt x="16" y="8"/>
                        <a:pt x="19" y="8"/>
                        <a:pt x="20" y="8"/>
                      </a:cubicBezTo>
                      <a:cubicBezTo>
                        <a:pt x="29" y="8"/>
                        <a:pt x="37" y="7"/>
                        <a:pt x="46" y="7"/>
                      </a:cubicBezTo>
                      <a:cubicBezTo>
                        <a:pt x="48" y="7"/>
                        <a:pt x="51" y="7"/>
                        <a:pt x="53" y="7"/>
                      </a:cubicBezTo>
                      <a:cubicBezTo>
                        <a:pt x="53" y="7"/>
                        <a:pt x="53" y="7"/>
                        <a:pt x="54" y="7"/>
                      </a:cubicBezTo>
                      <a:cubicBezTo>
                        <a:pt x="57" y="7"/>
                        <a:pt x="57" y="2"/>
                        <a:pt x="53" y="2"/>
                      </a:cubicBezTo>
                      <a:cubicBezTo>
                        <a:pt x="51" y="2"/>
                        <a:pt x="49" y="2"/>
                        <a:pt x="47" y="2"/>
                      </a:cubicBezTo>
                      <a:cubicBezTo>
                        <a:pt x="41" y="2"/>
                        <a:pt x="35" y="2"/>
                        <a:pt x="29" y="2"/>
                      </a:cubicBezTo>
                      <a:cubicBezTo>
                        <a:pt x="27" y="3"/>
                        <a:pt x="21" y="3"/>
                        <a:pt x="15" y="3"/>
                      </a:cubicBezTo>
                      <a:cubicBezTo>
                        <a:pt x="10" y="3"/>
                        <a:pt x="6" y="3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9" name="Freeform 97"/>
                <p:cNvSpPr>
                  <a:spLocks/>
                </p:cNvSpPr>
                <p:nvPr/>
              </p:nvSpPr>
              <p:spPr bwMode="auto">
                <a:xfrm>
                  <a:off x="4434" y="1685"/>
                  <a:ext cx="58" cy="34"/>
                </a:xfrm>
                <a:custGeom>
                  <a:avLst/>
                  <a:gdLst>
                    <a:gd name="T0" fmla="*/ 4 w 47"/>
                    <a:gd name="T1" fmla="*/ 0 h 28"/>
                    <a:gd name="T2" fmla="*/ 2 w 47"/>
                    <a:gd name="T3" fmla="*/ 4 h 28"/>
                    <a:gd name="T4" fmla="*/ 42 w 47"/>
                    <a:gd name="T5" fmla="*/ 28 h 28"/>
                    <a:gd name="T6" fmla="*/ 43 w 47"/>
                    <a:gd name="T7" fmla="*/ 28 h 28"/>
                    <a:gd name="T8" fmla="*/ 44 w 47"/>
                    <a:gd name="T9" fmla="*/ 24 h 28"/>
                    <a:gd name="T10" fmla="*/ 23 w 47"/>
                    <a:gd name="T11" fmla="*/ 12 h 28"/>
                    <a:gd name="T12" fmla="*/ 5 w 47"/>
                    <a:gd name="T13" fmla="*/ 0 h 28"/>
                    <a:gd name="T14" fmla="*/ 4 w 47"/>
                    <a:gd name="T1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28">
                      <a:moveTo>
                        <a:pt x="4" y="0"/>
                      </a:moveTo>
                      <a:cubicBezTo>
                        <a:pt x="2" y="0"/>
                        <a:pt x="0" y="2"/>
                        <a:pt x="2" y="4"/>
                      </a:cubicBezTo>
                      <a:cubicBezTo>
                        <a:pt x="11" y="16"/>
                        <a:pt x="29" y="20"/>
                        <a:pt x="42" y="28"/>
                      </a:cubicBezTo>
                      <a:cubicBezTo>
                        <a:pt x="42" y="28"/>
                        <a:pt x="43" y="28"/>
                        <a:pt x="43" y="28"/>
                      </a:cubicBezTo>
                      <a:cubicBezTo>
                        <a:pt x="45" y="28"/>
                        <a:pt x="47" y="25"/>
                        <a:pt x="44" y="24"/>
                      </a:cubicBezTo>
                      <a:cubicBezTo>
                        <a:pt x="38" y="19"/>
                        <a:pt x="30" y="16"/>
                        <a:pt x="23" y="12"/>
                      </a:cubicBezTo>
                      <a:cubicBezTo>
                        <a:pt x="17" y="9"/>
                        <a:pt x="10" y="6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0" name="Freeform 98"/>
                <p:cNvSpPr>
                  <a:spLocks noEditPoints="1"/>
                </p:cNvSpPr>
                <p:nvPr/>
              </p:nvSpPr>
              <p:spPr bwMode="auto">
                <a:xfrm>
                  <a:off x="2940" y="2467"/>
                  <a:ext cx="16" cy="157"/>
                </a:xfrm>
                <a:custGeom>
                  <a:avLst/>
                  <a:gdLst>
                    <a:gd name="T0" fmla="*/ 11 w 13"/>
                    <a:gd name="T1" fmla="*/ 108 h 127"/>
                    <a:gd name="T2" fmla="*/ 6 w 13"/>
                    <a:gd name="T3" fmla="*/ 111 h 127"/>
                    <a:gd name="T4" fmla="*/ 7 w 13"/>
                    <a:gd name="T5" fmla="*/ 127 h 127"/>
                    <a:gd name="T6" fmla="*/ 7 w 13"/>
                    <a:gd name="T7" fmla="*/ 127 h 127"/>
                    <a:gd name="T8" fmla="*/ 10 w 13"/>
                    <a:gd name="T9" fmla="*/ 127 h 127"/>
                    <a:gd name="T10" fmla="*/ 13 w 13"/>
                    <a:gd name="T11" fmla="*/ 127 h 127"/>
                    <a:gd name="T12" fmla="*/ 13 w 13"/>
                    <a:gd name="T13" fmla="*/ 127 h 127"/>
                    <a:gd name="T14" fmla="*/ 11 w 13"/>
                    <a:gd name="T15" fmla="*/ 108 h 127"/>
                    <a:gd name="T16" fmla="*/ 2 w 13"/>
                    <a:gd name="T17" fmla="*/ 0 h 127"/>
                    <a:gd name="T18" fmla="*/ 0 w 13"/>
                    <a:gd name="T19" fmla="*/ 2 h 127"/>
                    <a:gd name="T20" fmla="*/ 5 w 13"/>
                    <a:gd name="T21" fmla="*/ 106 h 127"/>
                    <a:gd name="T22" fmla="*/ 10 w 13"/>
                    <a:gd name="T23" fmla="*/ 103 h 127"/>
                    <a:gd name="T24" fmla="*/ 5 w 13"/>
                    <a:gd name="T25" fmla="*/ 2 h 127"/>
                    <a:gd name="T26" fmla="*/ 2 w 13"/>
                    <a:gd name="T27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27">
                      <a:moveTo>
                        <a:pt x="11" y="108"/>
                      </a:moveTo>
                      <a:cubicBezTo>
                        <a:pt x="9" y="109"/>
                        <a:pt x="7" y="110"/>
                        <a:pt x="6" y="111"/>
                      </a:cubicBezTo>
                      <a:cubicBezTo>
                        <a:pt x="6" y="116"/>
                        <a:pt x="7" y="121"/>
                        <a:pt x="7" y="127"/>
                      </a:cubicBezTo>
                      <a:cubicBezTo>
                        <a:pt x="7" y="127"/>
                        <a:pt x="7" y="127"/>
                        <a:pt x="7" y="127"/>
                      </a:cubicBezTo>
                      <a:cubicBezTo>
                        <a:pt x="8" y="127"/>
                        <a:pt x="9" y="127"/>
                        <a:pt x="10" y="127"/>
                      </a:cubicBezTo>
                      <a:cubicBezTo>
                        <a:pt x="11" y="127"/>
                        <a:pt x="12" y="127"/>
                        <a:pt x="13" y="127"/>
                      </a:cubicBezTo>
                      <a:cubicBezTo>
                        <a:pt x="13" y="127"/>
                        <a:pt x="13" y="127"/>
                        <a:pt x="13" y="127"/>
                      </a:cubicBezTo>
                      <a:cubicBezTo>
                        <a:pt x="12" y="121"/>
                        <a:pt x="11" y="114"/>
                        <a:pt x="11" y="108"/>
                      </a:cubicBezTo>
                      <a:moveTo>
                        <a:pt x="2" y="0"/>
                      </a:moveTo>
                      <a:cubicBezTo>
                        <a:pt x="1" y="0"/>
                        <a:pt x="0" y="0"/>
                        <a:pt x="0" y="2"/>
                      </a:cubicBezTo>
                      <a:cubicBezTo>
                        <a:pt x="3" y="37"/>
                        <a:pt x="3" y="71"/>
                        <a:pt x="5" y="106"/>
                      </a:cubicBezTo>
                      <a:cubicBezTo>
                        <a:pt x="7" y="105"/>
                        <a:pt x="9" y="104"/>
                        <a:pt x="10" y="103"/>
                      </a:cubicBezTo>
                      <a:cubicBezTo>
                        <a:pt x="8" y="69"/>
                        <a:pt x="8" y="36"/>
                        <a:pt x="5" y="2"/>
                      </a:cubicBezTo>
                      <a:cubicBezTo>
                        <a:pt x="5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1" name="Freeform 99"/>
                <p:cNvSpPr>
                  <a:spLocks noEditPoints="1"/>
                </p:cNvSpPr>
                <p:nvPr/>
              </p:nvSpPr>
              <p:spPr bwMode="auto">
                <a:xfrm>
                  <a:off x="2926" y="2607"/>
                  <a:ext cx="266" cy="23"/>
                </a:xfrm>
                <a:custGeom>
                  <a:avLst/>
                  <a:gdLst>
                    <a:gd name="T0" fmla="*/ 2 w 215"/>
                    <a:gd name="T1" fmla="*/ 15 h 19"/>
                    <a:gd name="T2" fmla="*/ 28 w 215"/>
                    <a:gd name="T3" fmla="*/ 18 h 19"/>
                    <a:gd name="T4" fmla="*/ 36 w 215"/>
                    <a:gd name="T5" fmla="*/ 18 h 19"/>
                    <a:gd name="T6" fmla="*/ 24 w 215"/>
                    <a:gd name="T7" fmla="*/ 14 h 19"/>
                    <a:gd name="T8" fmla="*/ 18 w 215"/>
                    <a:gd name="T9" fmla="*/ 14 h 19"/>
                    <a:gd name="T10" fmla="*/ 3 w 215"/>
                    <a:gd name="T11" fmla="*/ 10 h 19"/>
                    <a:gd name="T12" fmla="*/ 103 w 215"/>
                    <a:gd name="T13" fmla="*/ 4 h 19"/>
                    <a:gd name="T14" fmla="*/ 98 w 215"/>
                    <a:gd name="T15" fmla="*/ 5 h 19"/>
                    <a:gd name="T16" fmla="*/ 95 w 215"/>
                    <a:gd name="T17" fmla="*/ 5 h 19"/>
                    <a:gd name="T18" fmla="*/ 88 w 215"/>
                    <a:gd name="T19" fmla="*/ 7 h 19"/>
                    <a:gd name="T20" fmla="*/ 83 w 215"/>
                    <a:gd name="T21" fmla="*/ 7 h 19"/>
                    <a:gd name="T22" fmla="*/ 60 w 215"/>
                    <a:gd name="T23" fmla="*/ 10 h 19"/>
                    <a:gd name="T24" fmla="*/ 56 w 215"/>
                    <a:gd name="T25" fmla="*/ 10 h 19"/>
                    <a:gd name="T26" fmla="*/ 40 w 215"/>
                    <a:gd name="T27" fmla="*/ 12 h 19"/>
                    <a:gd name="T28" fmla="*/ 41 w 215"/>
                    <a:gd name="T29" fmla="*/ 17 h 19"/>
                    <a:gd name="T30" fmla="*/ 112 w 215"/>
                    <a:gd name="T31" fmla="*/ 8 h 19"/>
                    <a:gd name="T32" fmla="*/ 112 w 215"/>
                    <a:gd name="T33" fmla="*/ 3 h 19"/>
                    <a:gd name="T34" fmla="*/ 117 w 215"/>
                    <a:gd name="T35" fmla="*/ 2 h 19"/>
                    <a:gd name="T36" fmla="*/ 116 w 215"/>
                    <a:gd name="T37" fmla="*/ 7 h 19"/>
                    <a:gd name="T38" fmla="*/ 126 w 215"/>
                    <a:gd name="T39" fmla="*/ 1 h 19"/>
                    <a:gd name="T40" fmla="*/ 188 w 215"/>
                    <a:gd name="T41" fmla="*/ 6 h 19"/>
                    <a:gd name="T42" fmla="*/ 211 w 215"/>
                    <a:gd name="T43" fmla="*/ 10 h 19"/>
                    <a:gd name="T44" fmla="*/ 188 w 215"/>
                    <a:gd name="T45" fmla="*/ 1 h 19"/>
                    <a:gd name="T46" fmla="*/ 131 w 215"/>
                    <a:gd name="T47" fmla="*/ 1 h 19"/>
                    <a:gd name="T48" fmla="*/ 131 w 215"/>
                    <a:gd name="T49" fmla="*/ 6 h 19"/>
                    <a:gd name="T50" fmla="*/ 142 w 215"/>
                    <a:gd name="T51" fmla="*/ 0 h 19"/>
                    <a:gd name="T52" fmla="*/ 148 w 215"/>
                    <a:gd name="T53" fmla="*/ 0 h 19"/>
                    <a:gd name="T54" fmla="*/ 162 w 215"/>
                    <a:gd name="T55" fmla="*/ 5 h 19"/>
                    <a:gd name="T56" fmla="*/ 183 w 215"/>
                    <a:gd name="T57" fmla="*/ 0 h 19"/>
                    <a:gd name="T58" fmla="*/ 173 w 215"/>
                    <a:gd name="T59" fmla="*/ 1 h 19"/>
                    <a:gd name="T60" fmla="*/ 168 w 215"/>
                    <a:gd name="T61" fmla="*/ 1 h 19"/>
                    <a:gd name="T62" fmla="*/ 162 w 215"/>
                    <a:gd name="T6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15" h="19">
                      <a:moveTo>
                        <a:pt x="3" y="10"/>
                      </a:moveTo>
                      <a:cubicBezTo>
                        <a:pt x="1" y="10"/>
                        <a:pt x="0" y="13"/>
                        <a:pt x="2" y="15"/>
                      </a:cubicBezTo>
                      <a:cubicBezTo>
                        <a:pt x="6" y="18"/>
                        <a:pt x="12" y="19"/>
                        <a:pt x="18" y="19"/>
                      </a:cubicBezTo>
                      <a:cubicBezTo>
                        <a:pt x="21" y="19"/>
                        <a:pt x="25" y="18"/>
                        <a:pt x="28" y="18"/>
                      </a:cubicBezTo>
                      <a:cubicBezTo>
                        <a:pt x="30" y="18"/>
                        <a:pt x="33" y="18"/>
                        <a:pt x="36" y="18"/>
                      </a:cubicBezTo>
                      <a:cubicBezTo>
                        <a:pt x="36" y="18"/>
                        <a:pt x="36" y="18"/>
                        <a:pt x="36" y="18"/>
                      </a:cubicBezTo>
                      <a:cubicBezTo>
                        <a:pt x="35" y="16"/>
                        <a:pt x="35" y="15"/>
                        <a:pt x="35" y="13"/>
                      </a:cubicBezTo>
                      <a:cubicBezTo>
                        <a:pt x="31" y="14"/>
                        <a:pt x="27" y="14"/>
                        <a:pt x="24" y="14"/>
                      </a:cubicBezTo>
                      <a:cubicBezTo>
                        <a:pt x="23" y="14"/>
                        <a:pt x="22" y="14"/>
                        <a:pt x="21" y="14"/>
                      </a:cubicBezTo>
                      <a:cubicBezTo>
                        <a:pt x="20" y="14"/>
                        <a:pt x="19" y="14"/>
                        <a:pt x="18" y="14"/>
                      </a:cubicBezTo>
                      <a:cubicBezTo>
                        <a:pt x="13" y="14"/>
                        <a:pt x="8" y="13"/>
                        <a:pt x="5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moveTo>
                        <a:pt x="112" y="3"/>
                      </a:moveTo>
                      <a:cubicBezTo>
                        <a:pt x="109" y="3"/>
                        <a:pt x="106" y="3"/>
                        <a:pt x="103" y="4"/>
                      </a:cubicBezTo>
                      <a:cubicBezTo>
                        <a:pt x="103" y="5"/>
                        <a:pt x="102" y="6"/>
                        <a:pt x="100" y="6"/>
                      </a:cubicBezTo>
                      <a:cubicBezTo>
                        <a:pt x="99" y="6"/>
                        <a:pt x="98" y="6"/>
                        <a:pt x="98" y="5"/>
                      </a:cubicBezTo>
                      <a:cubicBezTo>
                        <a:pt x="98" y="4"/>
                        <a:pt x="98" y="4"/>
                        <a:pt x="98" y="4"/>
                      </a:cubicBezTo>
                      <a:cubicBezTo>
                        <a:pt x="97" y="4"/>
                        <a:pt x="96" y="5"/>
                        <a:pt x="95" y="5"/>
                      </a:cubicBezTo>
                      <a:cubicBezTo>
                        <a:pt x="93" y="5"/>
                        <a:pt x="90" y="5"/>
                        <a:pt x="88" y="6"/>
                      </a:cubicBezTo>
                      <a:cubicBezTo>
                        <a:pt x="88" y="6"/>
                        <a:pt x="88" y="7"/>
                        <a:pt x="88" y="7"/>
                      </a:cubicBezTo>
                      <a:cubicBezTo>
                        <a:pt x="88" y="9"/>
                        <a:pt x="87" y="10"/>
                        <a:pt x="85" y="10"/>
                      </a:cubicBezTo>
                      <a:cubicBezTo>
                        <a:pt x="84" y="10"/>
                        <a:pt x="83" y="9"/>
                        <a:pt x="83" y="7"/>
                      </a:cubicBezTo>
                      <a:cubicBezTo>
                        <a:pt x="83" y="7"/>
                        <a:pt x="83" y="7"/>
                        <a:pt x="83" y="6"/>
                      </a:cubicBezTo>
                      <a:cubicBezTo>
                        <a:pt x="75" y="8"/>
                        <a:pt x="68" y="9"/>
                        <a:pt x="60" y="10"/>
                      </a:cubicBezTo>
                      <a:cubicBezTo>
                        <a:pt x="59" y="10"/>
                        <a:pt x="59" y="11"/>
                        <a:pt x="58" y="11"/>
                      </a:cubicBezTo>
                      <a:cubicBezTo>
                        <a:pt x="57" y="11"/>
                        <a:pt x="57" y="11"/>
                        <a:pt x="56" y="10"/>
                      </a:cubicBezTo>
                      <a:cubicBezTo>
                        <a:pt x="53" y="11"/>
                        <a:pt x="50" y="11"/>
                        <a:pt x="47" y="11"/>
                      </a:cubicBezTo>
                      <a:cubicBezTo>
                        <a:pt x="45" y="12"/>
                        <a:pt x="42" y="12"/>
                        <a:pt x="40" y="12"/>
                      </a:cubicBezTo>
                      <a:cubicBezTo>
                        <a:pt x="40" y="14"/>
                        <a:pt x="41" y="15"/>
                        <a:pt x="41" y="16"/>
                      </a:cubicBez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53" y="16"/>
                        <a:pt x="66" y="14"/>
                        <a:pt x="78" y="12"/>
                      </a:cubicBezTo>
                      <a:cubicBezTo>
                        <a:pt x="89" y="11"/>
                        <a:pt x="101" y="9"/>
                        <a:pt x="112" y="8"/>
                      </a:cubicBezTo>
                      <a:cubicBezTo>
                        <a:pt x="112" y="7"/>
                        <a:pt x="111" y="6"/>
                        <a:pt x="111" y="5"/>
                      </a:cubicBezTo>
                      <a:cubicBezTo>
                        <a:pt x="111" y="4"/>
                        <a:pt x="111" y="4"/>
                        <a:pt x="112" y="3"/>
                      </a:cubicBezTo>
                      <a:moveTo>
                        <a:pt x="126" y="1"/>
                      </a:moveTo>
                      <a:cubicBezTo>
                        <a:pt x="123" y="2"/>
                        <a:pt x="120" y="2"/>
                        <a:pt x="117" y="2"/>
                      </a:cubicBezTo>
                      <a:cubicBezTo>
                        <a:pt x="117" y="4"/>
                        <a:pt x="117" y="5"/>
                        <a:pt x="116" y="7"/>
                      </a:cubicBezTo>
                      <a:cubicBezTo>
                        <a:pt x="116" y="7"/>
                        <a:pt x="116" y="7"/>
                        <a:pt x="116" y="7"/>
                      </a:cubicBezTo>
                      <a:cubicBezTo>
                        <a:pt x="119" y="7"/>
                        <a:pt x="123" y="7"/>
                        <a:pt x="126" y="6"/>
                      </a:cubicBezTo>
                      <a:cubicBezTo>
                        <a:pt x="126" y="5"/>
                        <a:pt x="126" y="3"/>
                        <a:pt x="126" y="1"/>
                      </a:cubicBezTo>
                      <a:moveTo>
                        <a:pt x="188" y="1"/>
                      </a:moveTo>
                      <a:cubicBezTo>
                        <a:pt x="188" y="2"/>
                        <a:pt x="188" y="4"/>
                        <a:pt x="188" y="6"/>
                      </a:cubicBezTo>
                      <a:cubicBezTo>
                        <a:pt x="195" y="7"/>
                        <a:pt x="203" y="8"/>
                        <a:pt x="210" y="10"/>
                      </a:cubicBezTo>
                      <a:cubicBezTo>
                        <a:pt x="210" y="10"/>
                        <a:pt x="211" y="10"/>
                        <a:pt x="211" y="10"/>
                      </a:cubicBezTo>
                      <a:cubicBezTo>
                        <a:pt x="214" y="10"/>
                        <a:pt x="215" y="5"/>
                        <a:pt x="212" y="5"/>
                      </a:cubicBezTo>
                      <a:cubicBezTo>
                        <a:pt x="204" y="3"/>
                        <a:pt x="196" y="2"/>
                        <a:pt x="188" y="1"/>
                      </a:cubicBezTo>
                      <a:moveTo>
                        <a:pt x="142" y="0"/>
                      </a:moveTo>
                      <a:cubicBezTo>
                        <a:pt x="139" y="0"/>
                        <a:pt x="135" y="1"/>
                        <a:pt x="131" y="1"/>
                      </a:cubicBezTo>
                      <a:cubicBezTo>
                        <a:pt x="131" y="2"/>
                        <a:pt x="131" y="4"/>
                        <a:pt x="131" y="6"/>
                      </a:cubicBezTo>
                      <a:cubicBezTo>
                        <a:pt x="131" y="6"/>
                        <a:pt x="131" y="6"/>
                        <a:pt x="131" y="6"/>
                      </a:cubicBezTo>
                      <a:cubicBezTo>
                        <a:pt x="135" y="6"/>
                        <a:pt x="139" y="5"/>
                        <a:pt x="143" y="5"/>
                      </a:cubicBezTo>
                      <a:cubicBezTo>
                        <a:pt x="143" y="3"/>
                        <a:pt x="143" y="2"/>
                        <a:pt x="142" y="0"/>
                      </a:cubicBezTo>
                      <a:moveTo>
                        <a:pt x="162" y="0"/>
                      </a:moveTo>
                      <a:cubicBezTo>
                        <a:pt x="157" y="0"/>
                        <a:pt x="152" y="0"/>
                        <a:pt x="148" y="0"/>
                      </a:cubicBezTo>
                      <a:cubicBezTo>
                        <a:pt x="148" y="2"/>
                        <a:pt x="148" y="3"/>
                        <a:pt x="149" y="5"/>
                      </a:cubicBezTo>
                      <a:cubicBezTo>
                        <a:pt x="153" y="5"/>
                        <a:pt x="157" y="5"/>
                        <a:pt x="162" y="5"/>
                      </a:cubicBezTo>
                      <a:cubicBezTo>
                        <a:pt x="169" y="5"/>
                        <a:pt x="176" y="5"/>
                        <a:pt x="182" y="5"/>
                      </a:cubicBezTo>
                      <a:cubicBezTo>
                        <a:pt x="183" y="4"/>
                        <a:pt x="183" y="2"/>
                        <a:pt x="183" y="0"/>
                      </a:cubicBezTo>
                      <a:cubicBezTo>
                        <a:pt x="180" y="0"/>
                        <a:pt x="176" y="0"/>
                        <a:pt x="173" y="0"/>
                      </a:cubicBezTo>
                      <a:cubicBezTo>
                        <a:pt x="173" y="0"/>
                        <a:pt x="173" y="0"/>
                        <a:pt x="173" y="1"/>
                      </a:cubicBezTo>
                      <a:cubicBezTo>
                        <a:pt x="173" y="2"/>
                        <a:pt x="172" y="3"/>
                        <a:pt x="171" y="3"/>
                      </a:cubicBezTo>
                      <a:cubicBezTo>
                        <a:pt x="169" y="3"/>
                        <a:pt x="168" y="2"/>
                        <a:pt x="168" y="1"/>
                      </a:cubicBezTo>
                      <a:cubicBezTo>
                        <a:pt x="168" y="0"/>
                        <a:pt x="168" y="0"/>
                        <a:pt x="168" y="0"/>
                      </a:cubicBezTo>
                      <a:cubicBezTo>
                        <a:pt x="166" y="0"/>
                        <a:pt x="164" y="0"/>
                        <a:pt x="16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2" name="Freeform 100"/>
                <p:cNvSpPr>
                  <a:spLocks noEditPoints="1"/>
                </p:cNvSpPr>
                <p:nvPr/>
              </p:nvSpPr>
              <p:spPr bwMode="auto">
                <a:xfrm>
                  <a:off x="2908" y="2416"/>
                  <a:ext cx="194" cy="207"/>
                </a:xfrm>
                <a:custGeom>
                  <a:avLst/>
                  <a:gdLst>
                    <a:gd name="T0" fmla="*/ 157 w 157"/>
                    <a:gd name="T1" fmla="*/ 5 h 167"/>
                    <a:gd name="T2" fmla="*/ 157 w 157"/>
                    <a:gd name="T3" fmla="*/ 6 h 167"/>
                    <a:gd name="T4" fmla="*/ 151 w 157"/>
                    <a:gd name="T5" fmla="*/ 10 h 167"/>
                    <a:gd name="T6" fmla="*/ 99 w 157"/>
                    <a:gd name="T7" fmla="*/ 95 h 167"/>
                    <a:gd name="T8" fmla="*/ 36 w 157"/>
                    <a:gd name="T9" fmla="*/ 144 h 167"/>
                    <a:gd name="T10" fmla="*/ 31 w 157"/>
                    <a:gd name="T11" fmla="*/ 147 h 167"/>
                    <a:gd name="T12" fmla="*/ 3 w 157"/>
                    <a:gd name="T13" fmla="*/ 162 h 167"/>
                    <a:gd name="T14" fmla="*/ 4 w 157"/>
                    <a:gd name="T15" fmla="*/ 167 h 167"/>
                    <a:gd name="T16" fmla="*/ 6 w 157"/>
                    <a:gd name="T17" fmla="*/ 167 h 167"/>
                    <a:gd name="T18" fmla="*/ 32 w 157"/>
                    <a:gd name="T19" fmla="*/ 152 h 167"/>
                    <a:gd name="T20" fmla="*/ 37 w 157"/>
                    <a:gd name="T21" fmla="*/ 149 h 167"/>
                    <a:gd name="T22" fmla="*/ 107 w 157"/>
                    <a:gd name="T23" fmla="*/ 93 h 167"/>
                    <a:gd name="T24" fmla="*/ 157 w 157"/>
                    <a:gd name="T25" fmla="*/ 5 h 167"/>
                    <a:gd name="T26" fmla="*/ 155 w 157"/>
                    <a:gd name="T27" fmla="*/ 0 h 167"/>
                    <a:gd name="T28" fmla="*/ 152 w 157"/>
                    <a:gd name="T29" fmla="*/ 3 h 167"/>
                    <a:gd name="T30" fmla="*/ 153 w 157"/>
                    <a:gd name="T31" fmla="*/ 2 h 167"/>
                    <a:gd name="T32" fmla="*/ 155 w 157"/>
                    <a:gd name="T33" fmla="*/ 1 h 167"/>
                    <a:gd name="T34" fmla="*/ 156 w 157"/>
                    <a:gd name="T35" fmla="*/ 2 h 167"/>
                    <a:gd name="T36" fmla="*/ 155 w 157"/>
                    <a:gd name="T37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7" h="167">
                      <a:moveTo>
                        <a:pt x="157" y="5"/>
                      </a:moveTo>
                      <a:cubicBezTo>
                        <a:pt x="157" y="5"/>
                        <a:pt x="157" y="5"/>
                        <a:pt x="157" y="6"/>
                      </a:cubicBezTo>
                      <a:cubicBezTo>
                        <a:pt x="155" y="7"/>
                        <a:pt x="153" y="9"/>
                        <a:pt x="151" y="10"/>
                      </a:cubicBezTo>
                      <a:cubicBezTo>
                        <a:pt x="145" y="41"/>
                        <a:pt x="119" y="72"/>
                        <a:pt x="99" y="95"/>
                      </a:cubicBezTo>
                      <a:cubicBezTo>
                        <a:pt x="81" y="114"/>
                        <a:pt x="59" y="130"/>
                        <a:pt x="36" y="144"/>
                      </a:cubicBezTo>
                      <a:cubicBezTo>
                        <a:pt x="35" y="145"/>
                        <a:pt x="33" y="146"/>
                        <a:pt x="31" y="147"/>
                      </a:cubicBezTo>
                      <a:cubicBezTo>
                        <a:pt x="22" y="152"/>
                        <a:pt x="12" y="157"/>
                        <a:pt x="3" y="162"/>
                      </a:cubicBezTo>
                      <a:cubicBezTo>
                        <a:pt x="0" y="163"/>
                        <a:pt x="2" y="167"/>
                        <a:pt x="4" y="167"/>
                      </a:cubicBezTo>
                      <a:cubicBezTo>
                        <a:pt x="5" y="167"/>
                        <a:pt x="5" y="167"/>
                        <a:pt x="6" y="167"/>
                      </a:cubicBezTo>
                      <a:cubicBezTo>
                        <a:pt x="14" y="162"/>
                        <a:pt x="23" y="157"/>
                        <a:pt x="32" y="152"/>
                      </a:cubicBezTo>
                      <a:cubicBezTo>
                        <a:pt x="33" y="151"/>
                        <a:pt x="35" y="150"/>
                        <a:pt x="37" y="149"/>
                      </a:cubicBezTo>
                      <a:cubicBezTo>
                        <a:pt x="62" y="134"/>
                        <a:pt x="87" y="116"/>
                        <a:pt x="107" y="93"/>
                      </a:cubicBezTo>
                      <a:cubicBezTo>
                        <a:pt x="128" y="70"/>
                        <a:pt x="153" y="38"/>
                        <a:pt x="157" y="5"/>
                      </a:cubicBezTo>
                      <a:moveTo>
                        <a:pt x="155" y="0"/>
                      </a:moveTo>
                      <a:cubicBezTo>
                        <a:pt x="154" y="0"/>
                        <a:pt x="153" y="1"/>
                        <a:pt x="152" y="3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4" y="1"/>
                        <a:pt x="154" y="1"/>
                        <a:pt x="155" y="1"/>
                      </a:cubicBezTo>
                      <a:cubicBezTo>
                        <a:pt x="155" y="1"/>
                        <a:pt x="156" y="1"/>
                        <a:pt x="156" y="2"/>
                      </a:cubicBezTo>
                      <a:cubicBezTo>
                        <a:pt x="156" y="1"/>
                        <a:pt x="156" y="1"/>
                        <a:pt x="15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3" name="Freeform 101"/>
                <p:cNvSpPr>
                  <a:spLocks/>
                </p:cNvSpPr>
                <p:nvPr/>
              </p:nvSpPr>
              <p:spPr bwMode="auto">
                <a:xfrm>
                  <a:off x="3063" y="2418"/>
                  <a:ext cx="40" cy="29"/>
                </a:xfrm>
                <a:custGeom>
                  <a:avLst/>
                  <a:gdLst>
                    <a:gd name="T0" fmla="*/ 29 w 32"/>
                    <a:gd name="T1" fmla="*/ 0 h 24"/>
                    <a:gd name="T2" fmla="*/ 27 w 32"/>
                    <a:gd name="T3" fmla="*/ 1 h 24"/>
                    <a:gd name="T4" fmla="*/ 26 w 32"/>
                    <a:gd name="T5" fmla="*/ 2 h 24"/>
                    <a:gd name="T6" fmla="*/ 8 w 32"/>
                    <a:gd name="T7" fmla="*/ 15 h 24"/>
                    <a:gd name="T8" fmla="*/ 8 w 32"/>
                    <a:gd name="T9" fmla="*/ 15 h 24"/>
                    <a:gd name="T10" fmla="*/ 6 w 32"/>
                    <a:gd name="T11" fmla="*/ 16 h 24"/>
                    <a:gd name="T12" fmla="*/ 6 w 32"/>
                    <a:gd name="T13" fmla="*/ 17 h 24"/>
                    <a:gd name="T14" fmla="*/ 3 w 32"/>
                    <a:gd name="T15" fmla="*/ 19 h 24"/>
                    <a:gd name="T16" fmla="*/ 4 w 32"/>
                    <a:gd name="T17" fmla="*/ 24 h 24"/>
                    <a:gd name="T18" fmla="*/ 5 w 32"/>
                    <a:gd name="T19" fmla="*/ 24 h 24"/>
                    <a:gd name="T20" fmla="*/ 9 w 32"/>
                    <a:gd name="T21" fmla="*/ 21 h 24"/>
                    <a:gd name="T22" fmla="*/ 25 w 32"/>
                    <a:gd name="T23" fmla="*/ 9 h 24"/>
                    <a:gd name="T24" fmla="*/ 31 w 32"/>
                    <a:gd name="T25" fmla="*/ 5 h 24"/>
                    <a:gd name="T26" fmla="*/ 31 w 32"/>
                    <a:gd name="T27" fmla="*/ 4 h 24"/>
                    <a:gd name="T28" fmla="*/ 32 w 32"/>
                    <a:gd name="T29" fmla="*/ 4 h 24"/>
                    <a:gd name="T30" fmla="*/ 30 w 32"/>
                    <a:gd name="T31" fmla="*/ 1 h 24"/>
                    <a:gd name="T32" fmla="*/ 29 w 32"/>
                    <a:gd name="T3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24">
                      <a:moveTo>
                        <a:pt x="29" y="0"/>
                      </a:moveTo>
                      <a:cubicBezTo>
                        <a:pt x="28" y="0"/>
                        <a:pt x="28" y="0"/>
                        <a:pt x="27" y="1"/>
                      </a:cubicBezTo>
                      <a:cubicBezTo>
                        <a:pt x="27" y="1"/>
                        <a:pt x="27" y="1"/>
                        <a:pt x="26" y="2"/>
                      </a:cubicBezTo>
                      <a:cubicBezTo>
                        <a:pt x="21" y="6"/>
                        <a:pt x="15" y="11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7" y="16"/>
                        <a:pt x="6" y="16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5" y="18"/>
                        <a:pt x="4" y="18"/>
                        <a:pt x="3" y="19"/>
                      </a:cubicBezTo>
                      <a:cubicBezTo>
                        <a:pt x="0" y="21"/>
                        <a:pt x="1" y="24"/>
                        <a:pt x="4" y="24"/>
                      </a:cubicBezTo>
                      <a:cubicBezTo>
                        <a:pt x="4" y="24"/>
                        <a:pt x="4" y="24"/>
                        <a:pt x="5" y="24"/>
                      </a:cubicBezTo>
                      <a:cubicBezTo>
                        <a:pt x="7" y="23"/>
                        <a:pt x="8" y="22"/>
                        <a:pt x="9" y="21"/>
                      </a:cubicBezTo>
                      <a:cubicBezTo>
                        <a:pt x="15" y="17"/>
                        <a:pt x="20" y="13"/>
                        <a:pt x="25" y="9"/>
                      </a:cubicBezTo>
                      <a:cubicBezTo>
                        <a:pt x="27" y="8"/>
                        <a:pt x="29" y="6"/>
                        <a:pt x="31" y="5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2" y="4"/>
                        <a:pt x="32" y="4"/>
                      </a:cubicBezTo>
                      <a:cubicBezTo>
                        <a:pt x="31" y="3"/>
                        <a:pt x="31" y="2"/>
                        <a:pt x="30" y="1"/>
                      </a:cubicBezTo>
                      <a:cubicBezTo>
                        <a:pt x="30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4" name="Freeform 102"/>
                <p:cNvSpPr>
                  <a:spLocks/>
                </p:cNvSpPr>
                <p:nvPr/>
              </p:nvSpPr>
              <p:spPr bwMode="auto">
                <a:xfrm>
                  <a:off x="3098" y="2411"/>
                  <a:ext cx="25" cy="34"/>
                </a:xfrm>
                <a:custGeom>
                  <a:avLst/>
                  <a:gdLst>
                    <a:gd name="T0" fmla="*/ 3 w 20"/>
                    <a:gd name="T1" fmla="*/ 0 h 27"/>
                    <a:gd name="T2" fmla="*/ 1 w 20"/>
                    <a:gd name="T3" fmla="*/ 4 h 27"/>
                    <a:gd name="T4" fmla="*/ 1 w 20"/>
                    <a:gd name="T5" fmla="*/ 4 h 27"/>
                    <a:gd name="T6" fmla="*/ 2 w 20"/>
                    <a:gd name="T7" fmla="*/ 6 h 27"/>
                    <a:gd name="T8" fmla="*/ 4 w 20"/>
                    <a:gd name="T9" fmla="*/ 9 h 27"/>
                    <a:gd name="T10" fmla="*/ 8 w 20"/>
                    <a:gd name="T11" fmla="*/ 19 h 27"/>
                    <a:gd name="T12" fmla="*/ 16 w 20"/>
                    <a:gd name="T13" fmla="*/ 27 h 27"/>
                    <a:gd name="T14" fmla="*/ 16 w 20"/>
                    <a:gd name="T15" fmla="*/ 27 h 27"/>
                    <a:gd name="T16" fmla="*/ 17 w 20"/>
                    <a:gd name="T17" fmla="*/ 22 h 27"/>
                    <a:gd name="T18" fmla="*/ 16 w 20"/>
                    <a:gd name="T19" fmla="*/ 22 h 27"/>
                    <a:gd name="T20" fmla="*/ 16 w 20"/>
                    <a:gd name="T21" fmla="*/ 22 h 27"/>
                    <a:gd name="T22" fmla="*/ 11 w 20"/>
                    <a:gd name="T23" fmla="*/ 13 h 27"/>
                    <a:gd name="T24" fmla="*/ 5 w 20"/>
                    <a:gd name="T25" fmla="*/ 1 h 27"/>
                    <a:gd name="T26" fmla="*/ 3 w 20"/>
                    <a:gd name="T2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" h="27">
                      <a:moveTo>
                        <a:pt x="3" y="0"/>
                      </a:moveTo>
                      <a:cubicBezTo>
                        <a:pt x="1" y="0"/>
                        <a:pt x="0" y="2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5"/>
                        <a:pt x="2" y="5"/>
                        <a:pt x="2" y="6"/>
                      </a:cubicBezTo>
                      <a:cubicBezTo>
                        <a:pt x="3" y="7"/>
                        <a:pt x="3" y="8"/>
                        <a:pt x="4" y="9"/>
                      </a:cubicBezTo>
                      <a:cubicBezTo>
                        <a:pt x="5" y="12"/>
                        <a:pt x="7" y="16"/>
                        <a:pt x="8" y="19"/>
                      </a:cubicBezTo>
                      <a:cubicBezTo>
                        <a:pt x="10" y="22"/>
                        <a:pt x="12" y="27"/>
                        <a:pt x="1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9" y="26"/>
                        <a:pt x="20" y="22"/>
                        <a:pt x="17" y="22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4" y="22"/>
                        <a:pt x="12" y="14"/>
                        <a:pt x="11" y="13"/>
                      </a:cubicBezTo>
                      <a:cubicBezTo>
                        <a:pt x="9" y="9"/>
                        <a:pt x="8" y="5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5" name="Freeform 103"/>
                <p:cNvSpPr>
                  <a:spLocks noEditPoints="1"/>
                </p:cNvSpPr>
                <p:nvPr/>
              </p:nvSpPr>
              <p:spPr bwMode="auto">
                <a:xfrm>
                  <a:off x="3128" y="2482"/>
                  <a:ext cx="12" cy="128"/>
                </a:xfrm>
                <a:custGeom>
                  <a:avLst/>
                  <a:gdLst>
                    <a:gd name="T0" fmla="*/ 1 w 10"/>
                    <a:gd name="T1" fmla="*/ 8 h 104"/>
                    <a:gd name="T2" fmla="*/ 1 w 10"/>
                    <a:gd name="T3" fmla="*/ 8 h 104"/>
                    <a:gd name="T4" fmla="*/ 5 w 10"/>
                    <a:gd name="T5" fmla="*/ 101 h 104"/>
                    <a:gd name="T6" fmla="*/ 5 w 10"/>
                    <a:gd name="T7" fmla="*/ 102 h 104"/>
                    <a:gd name="T8" fmla="*/ 8 w 10"/>
                    <a:gd name="T9" fmla="*/ 104 h 104"/>
                    <a:gd name="T10" fmla="*/ 10 w 10"/>
                    <a:gd name="T11" fmla="*/ 102 h 104"/>
                    <a:gd name="T12" fmla="*/ 10 w 10"/>
                    <a:gd name="T13" fmla="*/ 101 h 104"/>
                    <a:gd name="T14" fmla="*/ 6 w 10"/>
                    <a:gd name="T15" fmla="*/ 13 h 104"/>
                    <a:gd name="T16" fmla="*/ 7 w 10"/>
                    <a:gd name="T17" fmla="*/ 10 h 104"/>
                    <a:gd name="T18" fmla="*/ 6 w 10"/>
                    <a:gd name="T19" fmla="*/ 8 h 104"/>
                    <a:gd name="T20" fmla="*/ 2 w 10"/>
                    <a:gd name="T21" fmla="*/ 8 h 104"/>
                    <a:gd name="T22" fmla="*/ 2 w 10"/>
                    <a:gd name="T23" fmla="*/ 8 h 104"/>
                    <a:gd name="T24" fmla="*/ 1 w 10"/>
                    <a:gd name="T25" fmla="*/ 8 h 104"/>
                    <a:gd name="T26" fmla="*/ 3 w 10"/>
                    <a:gd name="T27" fmla="*/ 0 h 104"/>
                    <a:gd name="T28" fmla="*/ 1 w 10"/>
                    <a:gd name="T29" fmla="*/ 1 h 104"/>
                    <a:gd name="T30" fmla="*/ 0 w 10"/>
                    <a:gd name="T31" fmla="*/ 4 h 104"/>
                    <a:gd name="T32" fmla="*/ 2 w 10"/>
                    <a:gd name="T33" fmla="*/ 3 h 104"/>
                    <a:gd name="T34" fmla="*/ 6 w 10"/>
                    <a:gd name="T35" fmla="*/ 3 h 104"/>
                    <a:gd name="T36" fmla="*/ 6 w 10"/>
                    <a:gd name="T37" fmla="*/ 2 h 104"/>
                    <a:gd name="T38" fmla="*/ 3 w 10"/>
                    <a:gd name="T39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" h="104">
                      <a:moveTo>
                        <a:pt x="1" y="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39"/>
                        <a:pt x="5" y="70"/>
                        <a:pt x="5" y="101"/>
                      </a:cubicBezTo>
                      <a:cubicBezTo>
                        <a:pt x="5" y="101"/>
                        <a:pt x="5" y="101"/>
                        <a:pt x="5" y="102"/>
                      </a:cubicBezTo>
                      <a:cubicBezTo>
                        <a:pt x="5" y="103"/>
                        <a:pt x="6" y="104"/>
                        <a:pt x="8" y="104"/>
                      </a:cubicBezTo>
                      <a:cubicBezTo>
                        <a:pt x="9" y="104"/>
                        <a:pt x="10" y="103"/>
                        <a:pt x="10" y="102"/>
                      </a:cubicBezTo>
                      <a:cubicBezTo>
                        <a:pt x="10" y="101"/>
                        <a:pt x="10" y="101"/>
                        <a:pt x="10" y="101"/>
                      </a:cubicBezTo>
                      <a:cubicBezTo>
                        <a:pt x="10" y="71"/>
                        <a:pt x="7" y="42"/>
                        <a:pt x="6" y="13"/>
                      </a:cubicBezTo>
                      <a:cubicBezTo>
                        <a:pt x="7" y="12"/>
                        <a:pt x="7" y="11"/>
                        <a:pt x="7" y="10"/>
                      </a:cubicBezTo>
                      <a:cubicBezTo>
                        <a:pt x="6" y="9"/>
                        <a:pt x="6" y="9"/>
                        <a:pt x="6" y="8"/>
                      </a:cubicBezTo>
                      <a:cubicBezTo>
                        <a:pt x="5" y="8"/>
                        <a:pt x="3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3" y="3"/>
                        <a:pt x="5" y="3"/>
                        <a:pt x="6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6" name="Freeform 104"/>
                <p:cNvSpPr>
                  <a:spLocks noEditPoints="1"/>
                </p:cNvSpPr>
                <p:nvPr/>
              </p:nvSpPr>
              <p:spPr bwMode="auto">
                <a:xfrm>
                  <a:off x="3126" y="2486"/>
                  <a:ext cx="34" cy="6"/>
                </a:xfrm>
                <a:custGeom>
                  <a:avLst/>
                  <a:gdLst>
                    <a:gd name="T0" fmla="*/ 25 w 27"/>
                    <a:gd name="T1" fmla="*/ 0 h 5"/>
                    <a:gd name="T2" fmla="*/ 26 w 27"/>
                    <a:gd name="T3" fmla="*/ 5 h 5"/>
                    <a:gd name="T4" fmla="*/ 27 w 27"/>
                    <a:gd name="T5" fmla="*/ 5 h 5"/>
                    <a:gd name="T6" fmla="*/ 25 w 27"/>
                    <a:gd name="T7" fmla="*/ 0 h 5"/>
                    <a:gd name="T8" fmla="*/ 9 w 27"/>
                    <a:gd name="T9" fmla="*/ 0 h 5"/>
                    <a:gd name="T10" fmla="*/ 7 w 27"/>
                    <a:gd name="T11" fmla="*/ 0 h 5"/>
                    <a:gd name="T12" fmla="*/ 3 w 27"/>
                    <a:gd name="T13" fmla="*/ 0 h 5"/>
                    <a:gd name="T14" fmla="*/ 1 w 27"/>
                    <a:gd name="T15" fmla="*/ 1 h 5"/>
                    <a:gd name="T16" fmla="*/ 2 w 27"/>
                    <a:gd name="T17" fmla="*/ 5 h 5"/>
                    <a:gd name="T18" fmla="*/ 3 w 27"/>
                    <a:gd name="T19" fmla="*/ 5 h 5"/>
                    <a:gd name="T20" fmla="*/ 3 w 27"/>
                    <a:gd name="T21" fmla="*/ 5 h 5"/>
                    <a:gd name="T22" fmla="*/ 7 w 27"/>
                    <a:gd name="T23" fmla="*/ 5 h 5"/>
                    <a:gd name="T24" fmla="*/ 10 w 27"/>
                    <a:gd name="T25" fmla="*/ 5 h 5"/>
                    <a:gd name="T26" fmla="*/ 15 w 27"/>
                    <a:gd name="T27" fmla="*/ 5 h 5"/>
                    <a:gd name="T28" fmla="*/ 20 w 27"/>
                    <a:gd name="T29" fmla="*/ 5 h 5"/>
                    <a:gd name="T30" fmla="*/ 20 w 27"/>
                    <a:gd name="T31" fmla="*/ 5 h 5"/>
                    <a:gd name="T32" fmla="*/ 20 w 27"/>
                    <a:gd name="T33" fmla="*/ 0 h 5"/>
                    <a:gd name="T34" fmla="*/ 20 w 27"/>
                    <a:gd name="T35" fmla="*/ 0 h 5"/>
                    <a:gd name="T36" fmla="*/ 14 w 27"/>
                    <a:gd name="T37" fmla="*/ 0 h 5"/>
                    <a:gd name="T38" fmla="*/ 9 w 27"/>
                    <a:gd name="T3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7" h="5">
                      <a:moveTo>
                        <a:pt x="25" y="0"/>
                      </a:moveTo>
                      <a:cubicBezTo>
                        <a:pt x="26" y="2"/>
                        <a:pt x="26" y="3"/>
                        <a:pt x="26" y="5"/>
                      </a:cubicBezTo>
                      <a:cubicBezTo>
                        <a:pt x="26" y="5"/>
                        <a:pt x="26" y="5"/>
                        <a:pt x="27" y="5"/>
                      </a:cubicBezTo>
                      <a:cubicBezTo>
                        <a:pt x="26" y="3"/>
                        <a:pt x="26" y="2"/>
                        <a:pt x="25" y="0"/>
                      </a:cubicBezTo>
                      <a:moveTo>
                        <a:pt x="9" y="0"/>
                      </a:move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6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6" y="5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2" y="5"/>
                        <a:pt x="13" y="5"/>
                        <a:pt x="15" y="5"/>
                      </a:cubicBezTo>
                      <a:cubicBezTo>
                        <a:pt x="17" y="5"/>
                        <a:pt x="18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3"/>
                        <a:pt x="20" y="1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8" y="0"/>
                        <a:pt x="16" y="0"/>
                        <a:pt x="14" y="0"/>
                      </a:cubicBezTo>
                      <a:cubicBezTo>
                        <a:pt x="13" y="0"/>
                        <a:pt x="11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7" name="Freeform 105"/>
                <p:cNvSpPr>
                  <a:spLocks/>
                </p:cNvSpPr>
                <p:nvPr/>
              </p:nvSpPr>
              <p:spPr bwMode="auto">
                <a:xfrm>
                  <a:off x="3151" y="2475"/>
                  <a:ext cx="12" cy="144"/>
                </a:xfrm>
                <a:custGeom>
                  <a:avLst/>
                  <a:gdLst>
                    <a:gd name="T0" fmla="*/ 3 w 10"/>
                    <a:gd name="T1" fmla="*/ 0 h 117"/>
                    <a:gd name="T2" fmla="*/ 0 w 10"/>
                    <a:gd name="T3" fmla="*/ 3 h 117"/>
                    <a:gd name="T4" fmla="*/ 0 w 10"/>
                    <a:gd name="T5" fmla="*/ 9 h 117"/>
                    <a:gd name="T6" fmla="*/ 0 w 10"/>
                    <a:gd name="T7" fmla="*/ 14 h 117"/>
                    <a:gd name="T8" fmla="*/ 1 w 10"/>
                    <a:gd name="T9" fmla="*/ 107 h 117"/>
                    <a:gd name="T10" fmla="*/ 0 w 10"/>
                    <a:gd name="T11" fmla="*/ 112 h 117"/>
                    <a:gd name="T12" fmla="*/ 0 w 10"/>
                    <a:gd name="T13" fmla="*/ 113 h 117"/>
                    <a:gd name="T14" fmla="*/ 3 w 10"/>
                    <a:gd name="T15" fmla="*/ 117 h 117"/>
                    <a:gd name="T16" fmla="*/ 5 w 10"/>
                    <a:gd name="T17" fmla="*/ 115 h 117"/>
                    <a:gd name="T18" fmla="*/ 6 w 10"/>
                    <a:gd name="T19" fmla="*/ 113 h 117"/>
                    <a:gd name="T20" fmla="*/ 6 w 10"/>
                    <a:gd name="T21" fmla="*/ 108 h 117"/>
                    <a:gd name="T22" fmla="*/ 6 w 10"/>
                    <a:gd name="T23" fmla="*/ 14 h 117"/>
                    <a:gd name="T24" fmla="*/ 5 w 10"/>
                    <a:gd name="T25" fmla="*/ 9 h 117"/>
                    <a:gd name="T26" fmla="*/ 3 w 10"/>
                    <a:gd name="T27" fmla="*/ 0 h 117"/>
                    <a:gd name="T28" fmla="*/ 3 w 10"/>
                    <a:gd name="T29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" h="117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5"/>
                        <a:pt x="0" y="7"/>
                        <a:pt x="0" y="9"/>
                      </a:cubicBezTo>
                      <a:cubicBezTo>
                        <a:pt x="0" y="10"/>
                        <a:pt x="0" y="12"/>
                        <a:pt x="0" y="14"/>
                      </a:cubicBezTo>
                      <a:cubicBezTo>
                        <a:pt x="1" y="45"/>
                        <a:pt x="5" y="76"/>
                        <a:pt x="1" y="107"/>
                      </a:cubicBezTo>
                      <a:cubicBezTo>
                        <a:pt x="1" y="109"/>
                        <a:pt x="1" y="111"/>
                        <a:pt x="0" y="112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0" y="115"/>
                        <a:pt x="2" y="117"/>
                        <a:pt x="3" y="117"/>
                      </a:cubicBezTo>
                      <a:cubicBezTo>
                        <a:pt x="4" y="117"/>
                        <a:pt x="5" y="116"/>
                        <a:pt x="5" y="115"/>
                      </a:cubicBezTo>
                      <a:cubicBezTo>
                        <a:pt x="5" y="114"/>
                        <a:pt x="5" y="114"/>
                        <a:pt x="6" y="113"/>
                      </a:cubicBezTo>
                      <a:cubicBezTo>
                        <a:pt x="6" y="111"/>
                        <a:pt x="6" y="109"/>
                        <a:pt x="6" y="108"/>
                      </a:cubicBezTo>
                      <a:cubicBezTo>
                        <a:pt x="10" y="76"/>
                        <a:pt x="7" y="45"/>
                        <a:pt x="6" y="14"/>
                      </a:cubicBezTo>
                      <a:cubicBezTo>
                        <a:pt x="6" y="12"/>
                        <a:pt x="6" y="11"/>
                        <a:pt x="5" y="9"/>
                      </a:cubicBezTo>
                      <a:cubicBezTo>
                        <a:pt x="5" y="6"/>
                        <a:pt x="4" y="3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8" name="Freeform 106"/>
                <p:cNvSpPr>
                  <a:spLocks noEditPoints="1"/>
                </p:cNvSpPr>
                <p:nvPr/>
              </p:nvSpPr>
              <p:spPr bwMode="auto">
                <a:xfrm>
                  <a:off x="3070" y="2524"/>
                  <a:ext cx="48" cy="10"/>
                </a:xfrm>
                <a:custGeom>
                  <a:avLst/>
                  <a:gdLst>
                    <a:gd name="T0" fmla="*/ 25 w 39"/>
                    <a:gd name="T1" fmla="*/ 1 h 8"/>
                    <a:gd name="T2" fmla="*/ 3 w 39"/>
                    <a:gd name="T3" fmla="*/ 3 h 8"/>
                    <a:gd name="T4" fmla="*/ 3 w 39"/>
                    <a:gd name="T5" fmla="*/ 8 h 8"/>
                    <a:gd name="T6" fmla="*/ 3 w 39"/>
                    <a:gd name="T7" fmla="*/ 8 h 8"/>
                    <a:gd name="T8" fmla="*/ 8 w 39"/>
                    <a:gd name="T9" fmla="*/ 7 h 8"/>
                    <a:gd name="T10" fmla="*/ 8 w 39"/>
                    <a:gd name="T11" fmla="*/ 5 h 8"/>
                    <a:gd name="T12" fmla="*/ 11 w 39"/>
                    <a:gd name="T13" fmla="*/ 3 h 8"/>
                    <a:gd name="T14" fmla="*/ 13 w 39"/>
                    <a:gd name="T15" fmla="*/ 5 h 8"/>
                    <a:gd name="T16" fmla="*/ 14 w 39"/>
                    <a:gd name="T17" fmla="*/ 7 h 8"/>
                    <a:gd name="T18" fmla="*/ 24 w 39"/>
                    <a:gd name="T19" fmla="*/ 7 h 8"/>
                    <a:gd name="T20" fmla="*/ 25 w 39"/>
                    <a:gd name="T21" fmla="*/ 2 h 8"/>
                    <a:gd name="T22" fmla="*/ 25 w 39"/>
                    <a:gd name="T23" fmla="*/ 1 h 8"/>
                    <a:gd name="T24" fmla="*/ 36 w 39"/>
                    <a:gd name="T25" fmla="*/ 0 h 8"/>
                    <a:gd name="T26" fmla="*/ 36 w 39"/>
                    <a:gd name="T27" fmla="*/ 0 h 8"/>
                    <a:gd name="T28" fmla="*/ 29 w 39"/>
                    <a:gd name="T29" fmla="*/ 1 h 8"/>
                    <a:gd name="T30" fmla="*/ 30 w 39"/>
                    <a:gd name="T31" fmla="*/ 4 h 8"/>
                    <a:gd name="T32" fmla="*/ 29 w 39"/>
                    <a:gd name="T33" fmla="*/ 6 h 8"/>
                    <a:gd name="T34" fmla="*/ 36 w 39"/>
                    <a:gd name="T35" fmla="*/ 6 h 8"/>
                    <a:gd name="T36" fmla="*/ 36 w 39"/>
                    <a:gd name="T3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8">
                      <a:moveTo>
                        <a:pt x="25" y="1"/>
                      </a:moveTo>
                      <a:cubicBezTo>
                        <a:pt x="18" y="2"/>
                        <a:pt x="11" y="2"/>
                        <a:pt x="3" y="3"/>
                      </a:cubicBezTo>
                      <a:cubicBezTo>
                        <a:pt x="0" y="3"/>
                        <a:pt x="0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5" y="8"/>
                        <a:pt x="7" y="8"/>
                        <a:pt x="8" y="7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4"/>
                        <a:pt x="10" y="3"/>
                        <a:pt x="11" y="3"/>
                      </a:cubicBezTo>
                      <a:cubicBezTo>
                        <a:pt x="12" y="3"/>
                        <a:pt x="13" y="4"/>
                        <a:pt x="13" y="5"/>
                      </a:cubicBezTo>
                      <a:cubicBezTo>
                        <a:pt x="13" y="6"/>
                        <a:pt x="14" y="7"/>
                        <a:pt x="14" y="7"/>
                      </a:cubicBezTo>
                      <a:cubicBezTo>
                        <a:pt x="17" y="7"/>
                        <a:pt x="21" y="7"/>
                        <a:pt x="24" y="7"/>
                      </a:cubicBezTo>
                      <a:cubicBezTo>
                        <a:pt x="24" y="5"/>
                        <a:pt x="25" y="4"/>
                        <a:pt x="25" y="2"/>
                      </a:cubicBezTo>
                      <a:cubicBezTo>
                        <a:pt x="25" y="2"/>
                        <a:pt x="25" y="2"/>
                        <a:pt x="25" y="1"/>
                      </a:cubicBezTo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4" y="1"/>
                        <a:pt x="31" y="1"/>
                        <a:pt x="29" y="1"/>
                      </a:cubicBezTo>
                      <a:cubicBezTo>
                        <a:pt x="29" y="2"/>
                        <a:pt x="30" y="3"/>
                        <a:pt x="30" y="4"/>
                      </a:cubicBezTo>
                      <a:cubicBezTo>
                        <a:pt x="30" y="5"/>
                        <a:pt x="30" y="5"/>
                        <a:pt x="29" y="6"/>
                      </a:cubicBezTo>
                      <a:cubicBezTo>
                        <a:pt x="32" y="6"/>
                        <a:pt x="34" y="6"/>
                        <a:pt x="36" y="6"/>
                      </a:cubicBezTo>
                      <a:cubicBezTo>
                        <a:pt x="39" y="5"/>
                        <a:pt x="39" y="0"/>
                        <a:pt x="3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09" name="Freeform 107"/>
                <p:cNvSpPr>
                  <a:spLocks/>
                </p:cNvSpPr>
                <p:nvPr/>
              </p:nvSpPr>
              <p:spPr bwMode="auto">
                <a:xfrm>
                  <a:off x="3079" y="2528"/>
                  <a:ext cx="12" cy="92"/>
                </a:xfrm>
                <a:custGeom>
                  <a:avLst/>
                  <a:gdLst>
                    <a:gd name="T0" fmla="*/ 3 w 9"/>
                    <a:gd name="T1" fmla="*/ 0 h 75"/>
                    <a:gd name="T2" fmla="*/ 0 w 9"/>
                    <a:gd name="T3" fmla="*/ 2 h 75"/>
                    <a:gd name="T4" fmla="*/ 0 w 9"/>
                    <a:gd name="T5" fmla="*/ 4 h 75"/>
                    <a:gd name="T6" fmla="*/ 2 w 9"/>
                    <a:gd name="T7" fmla="*/ 38 h 75"/>
                    <a:gd name="T8" fmla="*/ 2 w 9"/>
                    <a:gd name="T9" fmla="*/ 65 h 75"/>
                    <a:gd name="T10" fmla="*/ 2 w 9"/>
                    <a:gd name="T11" fmla="*/ 70 h 75"/>
                    <a:gd name="T12" fmla="*/ 2 w 9"/>
                    <a:gd name="T13" fmla="*/ 72 h 75"/>
                    <a:gd name="T14" fmla="*/ 5 w 9"/>
                    <a:gd name="T15" fmla="*/ 75 h 75"/>
                    <a:gd name="T16" fmla="*/ 5 w 9"/>
                    <a:gd name="T17" fmla="*/ 75 h 75"/>
                    <a:gd name="T18" fmla="*/ 7 w 9"/>
                    <a:gd name="T19" fmla="*/ 75 h 75"/>
                    <a:gd name="T20" fmla="*/ 7 w 9"/>
                    <a:gd name="T21" fmla="*/ 70 h 75"/>
                    <a:gd name="T22" fmla="*/ 7 w 9"/>
                    <a:gd name="T23" fmla="*/ 70 h 75"/>
                    <a:gd name="T24" fmla="*/ 7 w 9"/>
                    <a:gd name="T25" fmla="*/ 65 h 75"/>
                    <a:gd name="T26" fmla="*/ 8 w 9"/>
                    <a:gd name="T27" fmla="*/ 43 h 75"/>
                    <a:gd name="T28" fmla="*/ 6 w 9"/>
                    <a:gd name="T29" fmla="*/ 4 h 75"/>
                    <a:gd name="T30" fmla="*/ 5 w 9"/>
                    <a:gd name="T31" fmla="*/ 2 h 75"/>
                    <a:gd name="T32" fmla="*/ 3 w 9"/>
                    <a:gd name="T3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" h="75">
                      <a:moveTo>
                        <a:pt x="3" y="0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1" y="16"/>
                        <a:pt x="2" y="27"/>
                        <a:pt x="2" y="38"/>
                      </a:cubicBezTo>
                      <a:cubicBezTo>
                        <a:pt x="3" y="47"/>
                        <a:pt x="2" y="56"/>
                        <a:pt x="2" y="65"/>
                      </a:cubicBezTo>
                      <a:cubicBezTo>
                        <a:pt x="2" y="67"/>
                        <a:pt x="2" y="69"/>
                        <a:pt x="2" y="70"/>
                      </a:cubicBezTo>
                      <a:cubicBezTo>
                        <a:pt x="2" y="71"/>
                        <a:pt x="2" y="72"/>
                        <a:pt x="2" y="72"/>
                      </a:cubicBezTo>
                      <a:cubicBezTo>
                        <a:pt x="2" y="74"/>
                        <a:pt x="3" y="75"/>
                        <a:pt x="5" y="75"/>
                      </a:cubicBezTo>
                      <a:cubicBezTo>
                        <a:pt x="5" y="75"/>
                        <a:pt x="5" y="75"/>
                        <a:pt x="5" y="75"/>
                      </a:cubicBezTo>
                      <a:cubicBezTo>
                        <a:pt x="6" y="75"/>
                        <a:pt x="6" y="75"/>
                        <a:pt x="7" y="75"/>
                      </a:cubicBezTo>
                      <a:cubicBezTo>
                        <a:pt x="9" y="74"/>
                        <a:pt x="9" y="71"/>
                        <a:pt x="7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7" y="68"/>
                        <a:pt x="7" y="66"/>
                        <a:pt x="7" y="65"/>
                      </a:cubicBezTo>
                      <a:cubicBezTo>
                        <a:pt x="7" y="57"/>
                        <a:pt x="8" y="50"/>
                        <a:pt x="8" y="43"/>
                      </a:cubicBezTo>
                      <a:cubicBezTo>
                        <a:pt x="8" y="30"/>
                        <a:pt x="6" y="17"/>
                        <a:pt x="6" y="4"/>
                      </a:cubicBezTo>
                      <a:cubicBezTo>
                        <a:pt x="6" y="4"/>
                        <a:pt x="5" y="3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0" name="Freeform 108"/>
                <p:cNvSpPr>
                  <a:spLocks/>
                </p:cNvSpPr>
                <p:nvPr/>
              </p:nvSpPr>
              <p:spPr bwMode="auto">
                <a:xfrm>
                  <a:off x="3095" y="2524"/>
                  <a:ext cx="15" cy="95"/>
                </a:xfrm>
                <a:custGeom>
                  <a:avLst/>
                  <a:gdLst>
                    <a:gd name="T0" fmla="*/ 6 w 12"/>
                    <a:gd name="T1" fmla="*/ 0 h 77"/>
                    <a:gd name="T2" fmla="*/ 4 w 12"/>
                    <a:gd name="T3" fmla="*/ 1 h 77"/>
                    <a:gd name="T4" fmla="*/ 4 w 12"/>
                    <a:gd name="T5" fmla="*/ 2 h 77"/>
                    <a:gd name="T6" fmla="*/ 3 w 12"/>
                    <a:gd name="T7" fmla="*/ 7 h 77"/>
                    <a:gd name="T8" fmla="*/ 5 w 12"/>
                    <a:gd name="T9" fmla="*/ 67 h 77"/>
                    <a:gd name="T10" fmla="*/ 6 w 12"/>
                    <a:gd name="T11" fmla="*/ 72 h 77"/>
                    <a:gd name="T12" fmla="*/ 7 w 12"/>
                    <a:gd name="T13" fmla="*/ 75 h 77"/>
                    <a:gd name="T14" fmla="*/ 9 w 12"/>
                    <a:gd name="T15" fmla="*/ 77 h 77"/>
                    <a:gd name="T16" fmla="*/ 12 w 12"/>
                    <a:gd name="T17" fmla="*/ 73 h 77"/>
                    <a:gd name="T18" fmla="*/ 12 w 12"/>
                    <a:gd name="T19" fmla="*/ 72 h 77"/>
                    <a:gd name="T20" fmla="*/ 11 w 12"/>
                    <a:gd name="T21" fmla="*/ 67 h 77"/>
                    <a:gd name="T22" fmla="*/ 8 w 12"/>
                    <a:gd name="T23" fmla="*/ 6 h 77"/>
                    <a:gd name="T24" fmla="*/ 9 w 12"/>
                    <a:gd name="T25" fmla="*/ 4 h 77"/>
                    <a:gd name="T26" fmla="*/ 8 w 12"/>
                    <a:gd name="T27" fmla="*/ 1 h 77"/>
                    <a:gd name="T28" fmla="*/ 6 w 12"/>
                    <a:gd name="T29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77">
                      <a:moveTo>
                        <a:pt x="6" y="0"/>
                      </a:moveTo>
                      <a:cubicBezTo>
                        <a:pt x="5" y="0"/>
                        <a:pt x="5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7"/>
                      </a:cubicBezTo>
                      <a:cubicBezTo>
                        <a:pt x="0" y="26"/>
                        <a:pt x="2" y="47"/>
                        <a:pt x="5" y="67"/>
                      </a:cubicBezTo>
                      <a:cubicBezTo>
                        <a:pt x="6" y="69"/>
                        <a:pt x="6" y="70"/>
                        <a:pt x="6" y="72"/>
                      </a:cubicBezTo>
                      <a:cubicBezTo>
                        <a:pt x="7" y="73"/>
                        <a:pt x="7" y="74"/>
                        <a:pt x="7" y="75"/>
                      </a:cubicBezTo>
                      <a:cubicBezTo>
                        <a:pt x="7" y="76"/>
                        <a:pt x="8" y="77"/>
                        <a:pt x="9" y="77"/>
                      </a:cubicBezTo>
                      <a:cubicBezTo>
                        <a:pt x="11" y="77"/>
                        <a:pt x="12" y="75"/>
                        <a:pt x="12" y="73"/>
                      </a:cubicBezTo>
                      <a:cubicBezTo>
                        <a:pt x="12" y="73"/>
                        <a:pt x="12" y="72"/>
                        <a:pt x="12" y="72"/>
                      </a:cubicBezTo>
                      <a:cubicBezTo>
                        <a:pt x="11" y="70"/>
                        <a:pt x="11" y="69"/>
                        <a:pt x="11" y="67"/>
                      </a:cubicBezTo>
                      <a:cubicBezTo>
                        <a:pt x="7" y="47"/>
                        <a:pt x="6" y="26"/>
                        <a:pt x="8" y="6"/>
                      </a:cubicBezTo>
                      <a:cubicBezTo>
                        <a:pt x="9" y="5"/>
                        <a:pt x="9" y="5"/>
                        <a:pt x="9" y="4"/>
                      </a:cubicBezTo>
                      <a:cubicBezTo>
                        <a:pt x="9" y="3"/>
                        <a:pt x="8" y="2"/>
                        <a:pt x="8" y="1"/>
                      </a:cubicBezTo>
                      <a:cubicBezTo>
                        <a:pt x="7" y="1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1" name="Freeform 109"/>
                <p:cNvSpPr>
                  <a:spLocks noEditPoints="1"/>
                </p:cNvSpPr>
                <p:nvPr/>
              </p:nvSpPr>
              <p:spPr bwMode="auto">
                <a:xfrm>
                  <a:off x="3032" y="2560"/>
                  <a:ext cx="45" cy="8"/>
                </a:xfrm>
                <a:custGeom>
                  <a:avLst/>
                  <a:gdLst>
                    <a:gd name="T0" fmla="*/ 9 w 36"/>
                    <a:gd name="T1" fmla="*/ 2 h 7"/>
                    <a:gd name="T2" fmla="*/ 4 w 36"/>
                    <a:gd name="T3" fmla="*/ 2 h 7"/>
                    <a:gd name="T4" fmla="*/ 4 w 36"/>
                    <a:gd name="T5" fmla="*/ 7 h 7"/>
                    <a:gd name="T6" fmla="*/ 9 w 36"/>
                    <a:gd name="T7" fmla="*/ 7 h 7"/>
                    <a:gd name="T8" fmla="*/ 9 w 36"/>
                    <a:gd name="T9" fmla="*/ 2 h 7"/>
                    <a:gd name="T10" fmla="*/ 9 w 36"/>
                    <a:gd name="T11" fmla="*/ 2 h 7"/>
                    <a:gd name="T12" fmla="*/ 32 w 36"/>
                    <a:gd name="T13" fmla="*/ 0 h 7"/>
                    <a:gd name="T14" fmla="*/ 31 w 36"/>
                    <a:gd name="T15" fmla="*/ 0 h 7"/>
                    <a:gd name="T16" fmla="*/ 14 w 36"/>
                    <a:gd name="T17" fmla="*/ 2 h 7"/>
                    <a:gd name="T18" fmla="*/ 14 w 36"/>
                    <a:gd name="T19" fmla="*/ 2 h 7"/>
                    <a:gd name="T20" fmla="*/ 14 w 36"/>
                    <a:gd name="T21" fmla="*/ 7 h 7"/>
                    <a:gd name="T22" fmla="*/ 26 w 36"/>
                    <a:gd name="T23" fmla="*/ 6 h 7"/>
                    <a:gd name="T24" fmla="*/ 26 w 36"/>
                    <a:gd name="T25" fmla="*/ 4 h 7"/>
                    <a:gd name="T26" fmla="*/ 29 w 36"/>
                    <a:gd name="T27" fmla="*/ 2 h 7"/>
                    <a:gd name="T28" fmla="*/ 31 w 36"/>
                    <a:gd name="T29" fmla="*/ 5 h 7"/>
                    <a:gd name="T30" fmla="*/ 33 w 36"/>
                    <a:gd name="T31" fmla="*/ 5 h 7"/>
                    <a:gd name="T32" fmla="*/ 32 w 36"/>
                    <a:gd name="T3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7">
                      <a:moveTo>
                        <a:pt x="9" y="2"/>
                      </a:moveTo>
                      <a:cubicBezTo>
                        <a:pt x="7" y="2"/>
                        <a:pt x="5" y="2"/>
                        <a:pt x="4" y="2"/>
                      </a:cubicBezTo>
                      <a:cubicBezTo>
                        <a:pt x="0" y="2"/>
                        <a:pt x="0" y="7"/>
                        <a:pt x="4" y="7"/>
                      </a:cubicBezTo>
                      <a:cubicBezTo>
                        <a:pt x="6" y="7"/>
                        <a:pt x="7" y="7"/>
                        <a:pt x="9" y="7"/>
                      </a:cubicBezTo>
                      <a:cubicBezTo>
                        <a:pt x="9" y="6"/>
                        <a:pt x="9" y="4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moveTo>
                        <a:pt x="32" y="0"/>
                      </a:moveTo>
                      <a:cubicBezTo>
                        <a:pt x="32" y="0"/>
                        <a:pt x="32" y="0"/>
                        <a:pt x="31" y="0"/>
                      </a:cubicBezTo>
                      <a:cubicBezTo>
                        <a:pt x="26" y="1"/>
                        <a:pt x="20" y="2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4"/>
                        <a:pt x="14" y="6"/>
                        <a:pt x="14" y="7"/>
                      </a:cubicBezTo>
                      <a:cubicBezTo>
                        <a:pt x="18" y="7"/>
                        <a:pt x="22" y="7"/>
                        <a:pt x="26" y="6"/>
                      </a:cubicBezTo>
                      <a:cubicBezTo>
                        <a:pt x="26" y="5"/>
                        <a:pt x="26" y="5"/>
                        <a:pt x="26" y="4"/>
                      </a:cubicBezTo>
                      <a:cubicBezTo>
                        <a:pt x="27" y="3"/>
                        <a:pt x="28" y="2"/>
                        <a:pt x="29" y="2"/>
                      </a:cubicBezTo>
                      <a:cubicBezTo>
                        <a:pt x="30" y="2"/>
                        <a:pt x="32" y="3"/>
                        <a:pt x="31" y="5"/>
                      </a:cubicBezTo>
                      <a:cubicBezTo>
                        <a:pt x="32" y="5"/>
                        <a:pt x="32" y="5"/>
                        <a:pt x="33" y="5"/>
                      </a:cubicBezTo>
                      <a:cubicBezTo>
                        <a:pt x="36" y="4"/>
                        <a:pt x="35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2" name="Freeform 110"/>
                <p:cNvSpPr>
                  <a:spLocks/>
                </p:cNvSpPr>
                <p:nvPr/>
              </p:nvSpPr>
              <p:spPr bwMode="auto">
                <a:xfrm>
                  <a:off x="3044" y="2560"/>
                  <a:ext cx="9" cy="54"/>
                </a:xfrm>
                <a:custGeom>
                  <a:avLst/>
                  <a:gdLst>
                    <a:gd name="T0" fmla="*/ 2 w 8"/>
                    <a:gd name="T1" fmla="*/ 0 h 44"/>
                    <a:gd name="T2" fmla="*/ 0 w 8"/>
                    <a:gd name="T3" fmla="*/ 2 h 44"/>
                    <a:gd name="T4" fmla="*/ 0 w 8"/>
                    <a:gd name="T5" fmla="*/ 2 h 44"/>
                    <a:gd name="T6" fmla="*/ 0 w 8"/>
                    <a:gd name="T7" fmla="*/ 7 h 44"/>
                    <a:gd name="T8" fmla="*/ 3 w 8"/>
                    <a:gd name="T9" fmla="*/ 42 h 44"/>
                    <a:gd name="T10" fmla="*/ 3 w 8"/>
                    <a:gd name="T11" fmla="*/ 43 h 44"/>
                    <a:gd name="T12" fmla="*/ 5 w 8"/>
                    <a:gd name="T13" fmla="*/ 44 h 44"/>
                    <a:gd name="T14" fmla="*/ 8 w 8"/>
                    <a:gd name="T15" fmla="*/ 42 h 44"/>
                    <a:gd name="T16" fmla="*/ 8 w 8"/>
                    <a:gd name="T17" fmla="*/ 41 h 44"/>
                    <a:gd name="T18" fmla="*/ 5 w 8"/>
                    <a:gd name="T19" fmla="*/ 7 h 44"/>
                    <a:gd name="T20" fmla="*/ 5 w 8"/>
                    <a:gd name="T21" fmla="*/ 2 h 44"/>
                    <a:gd name="T22" fmla="*/ 5 w 8"/>
                    <a:gd name="T23" fmla="*/ 2 h 44"/>
                    <a:gd name="T24" fmla="*/ 2 w 8"/>
                    <a:gd name="T25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44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0" y="6"/>
                        <a:pt x="0" y="7"/>
                      </a:cubicBezTo>
                      <a:cubicBezTo>
                        <a:pt x="1" y="19"/>
                        <a:pt x="1" y="31"/>
                        <a:pt x="3" y="42"/>
                      </a:cubicBezTo>
                      <a:cubicBezTo>
                        <a:pt x="3" y="42"/>
                        <a:pt x="3" y="42"/>
                        <a:pt x="3" y="43"/>
                      </a:cubicBezTo>
                      <a:cubicBezTo>
                        <a:pt x="3" y="44"/>
                        <a:pt x="4" y="44"/>
                        <a:pt x="5" y="44"/>
                      </a:cubicBezTo>
                      <a:cubicBezTo>
                        <a:pt x="7" y="44"/>
                        <a:pt x="8" y="43"/>
                        <a:pt x="8" y="42"/>
                      </a:cubicBezTo>
                      <a:cubicBezTo>
                        <a:pt x="8" y="42"/>
                        <a:pt x="8" y="41"/>
                        <a:pt x="8" y="41"/>
                      </a:cubicBezTo>
                      <a:cubicBezTo>
                        <a:pt x="6" y="30"/>
                        <a:pt x="6" y="18"/>
                        <a:pt x="5" y="7"/>
                      </a:cubicBezTo>
                      <a:cubicBezTo>
                        <a:pt x="5" y="6"/>
                        <a:pt x="5" y="4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3" name="Freeform 111"/>
                <p:cNvSpPr>
                  <a:spLocks/>
                </p:cNvSpPr>
                <p:nvPr/>
              </p:nvSpPr>
              <p:spPr bwMode="auto">
                <a:xfrm>
                  <a:off x="3062" y="2562"/>
                  <a:ext cx="10" cy="56"/>
                </a:xfrm>
                <a:custGeom>
                  <a:avLst/>
                  <a:gdLst>
                    <a:gd name="T0" fmla="*/ 5 w 8"/>
                    <a:gd name="T1" fmla="*/ 0 h 45"/>
                    <a:gd name="T2" fmla="*/ 2 w 8"/>
                    <a:gd name="T3" fmla="*/ 2 h 45"/>
                    <a:gd name="T4" fmla="*/ 2 w 8"/>
                    <a:gd name="T5" fmla="*/ 4 h 45"/>
                    <a:gd name="T6" fmla="*/ 2 w 8"/>
                    <a:gd name="T7" fmla="*/ 39 h 45"/>
                    <a:gd name="T8" fmla="*/ 1 w 8"/>
                    <a:gd name="T9" fmla="*/ 41 h 45"/>
                    <a:gd name="T10" fmla="*/ 2 w 8"/>
                    <a:gd name="T11" fmla="*/ 44 h 45"/>
                    <a:gd name="T12" fmla="*/ 4 w 8"/>
                    <a:gd name="T13" fmla="*/ 45 h 45"/>
                    <a:gd name="T14" fmla="*/ 6 w 8"/>
                    <a:gd name="T15" fmla="*/ 43 h 45"/>
                    <a:gd name="T16" fmla="*/ 6 w 8"/>
                    <a:gd name="T17" fmla="*/ 43 h 45"/>
                    <a:gd name="T18" fmla="*/ 7 w 8"/>
                    <a:gd name="T19" fmla="*/ 38 h 45"/>
                    <a:gd name="T20" fmla="*/ 7 w 8"/>
                    <a:gd name="T21" fmla="*/ 3 h 45"/>
                    <a:gd name="T22" fmla="*/ 7 w 8"/>
                    <a:gd name="T23" fmla="*/ 3 h 45"/>
                    <a:gd name="T24" fmla="*/ 5 w 8"/>
                    <a:gd name="T2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45">
                      <a:moveTo>
                        <a:pt x="5" y="0"/>
                      </a:moveTo>
                      <a:cubicBezTo>
                        <a:pt x="4" y="0"/>
                        <a:pt x="3" y="1"/>
                        <a:pt x="2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0" y="16"/>
                        <a:pt x="3" y="27"/>
                        <a:pt x="2" y="39"/>
                      </a:cubicBezTo>
                      <a:cubicBezTo>
                        <a:pt x="1" y="40"/>
                        <a:pt x="1" y="40"/>
                        <a:pt x="1" y="41"/>
                      </a:cubicBezTo>
                      <a:cubicBezTo>
                        <a:pt x="1" y="42"/>
                        <a:pt x="2" y="43"/>
                        <a:pt x="2" y="44"/>
                      </a:cubicBezTo>
                      <a:cubicBezTo>
                        <a:pt x="3" y="44"/>
                        <a:pt x="4" y="45"/>
                        <a:pt x="4" y="45"/>
                      </a:cubicBezTo>
                      <a:cubicBezTo>
                        <a:pt x="5" y="45"/>
                        <a:pt x="6" y="44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1"/>
                        <a:pt x="7" y="40"/>
                        <a:pt x="7" y="38"/>
                      </a:cubicBezTo>
                      <a:cubicBezTo>
                        <a:pt x="7" y="27"/>
                        <a:pt x="5" y="15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1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4" name="Freeform 112"/>
                <p:cNvSpPr>
                  <a:spLocks/>
                </p:cNvSpPr>
                <p:nvPr/>
              </p:nvSpPr>
              <p:spPr bwMode="auto">
                <a:xfrm>
                  <a:off x="2995" y="2580"/>
                  <a:ext cx="45" cy="12"/>
                </a:xfrm>
                <a:custGeom>
                  <a:avLst/>
                  <a:gdLst>
                    <a:gd name="T0" fmla="*/ 33 w 36"/>
                    <a:gd name="T1" fmla="*/ 0 h 10"/>
                    <a:gd name="T2" fmla="*/ 33 w 36"/>
                    <a:gd name="T3" fmla="*/ 0 h 10"/>
                    <a:gd name="T4" fmla="*/ 4 w 36"/>
                    <a:gd name="T5" fmla="*/ 5 h 10"/>
                    <a:gd name="T6" fmla="*/ 4 w 36"/>
                    <a:gd name="T7" fmla="*/ 10 h 10"/>
                    <a:gd name="T8" fmla="*/ 5 w 36"/>
                    <a:gd name="T9" fmla="*/ 10 h 10"/>
                    <a:gd name="T10" fmla="*/ 7 w 36"/>
                    <a:gd name="T11" fmla="*/ 9 h 10"/>
                    <a:gd name="T12" fmla="*/ 7 w 36"/>
                    <a:gd name="T13" fmla="*/ 6 h 10"/>
                    <a:gd name="T14" fmla="*/ 10 w 36"/>
                    <a:gd name="T15" fmla="*/ 4 h 10"/>
                    <a:gd name="T16" fmla="*/ 12 w 36"/>
                    <a:gd name="T17" fmla="*/ 6 h 10"/>
                    <a:gd name="T18" fmla="*/ 12 w 36"/>
                    <a:gd name="T19" fmla="*/ 8 h 10"/>
                    <a:gd name="T20" fmla="*/ 27 w 36"/>
                    <a:gd name="T21" fmla="*/ 6 h 10"/>
                    <a:gd name="T22" fmla="*/ 27 w 36"/>
                    <a:gd name="T23" fmla="*/ 5 h 10"/>
                    <a:gd name="T24" fmla="*/ 29 w 36"/>
                    <a:gd name="T25" fmla="*/ 3 h 10"/>
                    <a:gd name="T26" fmla="*/ 32 w 36"/>
                    <a:gd name="T27" fmla="*/ 5 h 10"/>
                    <a:gd name="T28" fmla="*/ 32 w 36"/>
                    <a:gd name="T29" fmla="*/ 5 h 10"/>
                    <a:gd name="T30" fmla="*/ 33 w 36"/>
                    <a:gd name="T31" fmla="*/ 5 h 10"/>
                    <a:gd name="T32" fmla="*/ 33 w 36"/>
                    <a:gd name="T3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10">
                      <a:moveTo>
                        <a:pt x="33" y="0"/>
                      </a:move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3" y="0"/>
                        <a:pt x="13" y="3"/>
                        <a:pt x="4" y="5"/>
                      </a:cubicBezTo>
                      <a:cubicBezTo>
                        <a:pt x="0" y="5"/>
                        <a:pt x="2" y="10"/>
                        <a:pt x="4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6" y="9"/>
                        <a:pt x="7" y="9"/>
                      </a:cubicBezTo>
                      <a:cubicBezTo>
                        <a:pt x="7" y="8"/>
                        <a:pt x="7" y="7"/>
                        <a:pt x="7" y="6"/>
                      </a:cubicBezTo>
                      <a:cubicBezTo>
                        <a:pt x="7" y="4"/>
                        <a:pt x="8" y="4"/>
                        <a:pt x="10" y="4"/>
                      </a:cubicBezTo>
                      <a:cubicBezTo>
                        <a:pt x="11" y="4"/>
                        <a:pt x="12" y="4"/>
                        <a:pt x="12" y="6"/>
                      </a:cubicBezTo>
                      <a:cubicBezTo>
                        <a:pt x="12" y="7"/>
                        <a:pt x="12" y="7"/>
                        <a:pt x="12" y="8"/>
                      </a:cubicBezTo>
                      <a:cubicBezTo>
                        <a:pt x="17" y="7"/>
                        <a:pt x="22" y="6"/>
                        <a:pt x="27" y="6"/>
                      </a:cubicBezTo>
                      <a:cubicBezTo>
                        <a:pt x="27" y="6"/>
                        <a:pt x="27" y="5"/>
                        <a:pt x="27" y="5"/>
                      </a:cubicBezTo>
                      <a:cubicBezTo>
                        <a:pt x="27" y="3"/>
                        <a:pt x="28" y="3"/>
                        <a:pt x="29" y="3"/>
                      </a:cubicBezTo>
                      <a:cubicBezTo>
                        <a:pt x="31" y="3"/>
                        <a:pt x="32" y="3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3" y="5"/>
                      </a:cubicBezTo>
                      <a:cubicBezTo>
                        <a:pt x="36" y="5"/>
                        <a:pt x="36" y="0"/>
                        <a:pt x="3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5" name="Freeform 113"/>
                <p:cNvSpPr>
                  <a:spLocks/>
                </p:cNvSpPr>
                <p:nvPr/>
              </p:nvSpPr>
              <p:spPr bwMode="auto">
                <a:xfrm>
                  <a:off x="3004" y="2585"/>
                  <a:ext cx="11" cy="30"/>
                </a:xfrm>
                <a:custGeom>
                  <a:avLst/>
                  <a:gdLst>
                    <a:gd name="T0" fmla="*/ 3 w 9"/>
                    <a:gd name="T1" fmla="*/ 0 h 25"/>
                    <a:gd name="T2" fmla="*/ 0 w 9"/>
                    <a:gd name="T3" fmla="*/ 2 h 25"/>
                    <a:gd name="T4" fmla="*/ 0 w 9"/>
                    <a:gd name="T5" fmla="*/ 5 h 25"/>
                    <a:gd name="T6" fmla="*/ 3 w 9"/>
                    <a:gd name="T7" fmla="*/ 24 h 25"/>
                    <a:gd name="T8" fmla="*/ 6 w 9"/>
                    <a:gd name="T9" fmla="*/ 25 h 25"/>
                    <a:gd name="T10" fmla="*/ 9 w 9"/>
                    <a:gd name="T11" fmla="*/ 22 h 25"/>
                    <a:gd name="T12" fmla="*/ 5 w 9"/>
                    <a:gd name="T13" fmla="*/ 4 h 25"/>
                    <a:gd name="T14" fmla="*/ 5 w 9"/>
                    <a:gd name="T15" fmla="*/ 2 h 25"/>
                    <a:gd name="T16" fmla="*/ 3 w 9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25">
                      <a:moveTo>
                        <a:pt x="3" y="0"/>
                      </a:moveTo>
                      <a:cubicBezTo>
                        <a:pt x="1" y="0"/>
                        <a:pt x="0" y="0"/>
                        <a:pt x="0" y="2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1" y="11"/>
                        <a:pt x="2" y="18"/>
                        <a:pt x="3" y="24"/>
                      </a:cubicBezTo>
                      <a:cubicBezTo>
                        <a:pt x="4" y="25"/>
                        <a:pt x="5" y="25"/>
                        <a:pt x="6" y="25"/>
                      </a:cubicBezTo>
                      <a:cubicBezTo>
                        <a:pt x="7" y="25"/>
                        <a:pt x="9" y="24"/>
                        <a:pt x="9" y="22"/>
                      </a:cubicBezTo>
                      <a:cubicBezTo>
                        <a:pt x="7" y="16"/>
                        <a:pt x="6" y="10"/>
                        <a:pt x="5" y="4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6" name="Freeform 114"/>
                <p:cNvSpPr>
                  <a:spLocks/>
                </p:cNvSpPr>
                <p:nvPr/>
              </p:nvSpPr>
              <p:spPr bwMode="auto">
                <a:xfrm>
                  <a:off x="3029" y="2583"/>
                  <a:ext cx="6" cy="36"/>
                </a:xfrm>
                <a:custGeom>
                  <a:avLst/>
                  <a:gdLst>
                    <a:gd name="T0" fmla="*/ 2 w 5"/>
                    <a:gd name="T1" fmla="*/ 0 h 29"/>
                    <a:gd name="T2" fmla="*/ 0 w 5"/>
                    <a:gd name="T3" fmla="*/ 2 h 29"/>
                    <a:gd name="T4" fmla="*/ 0 w 5"/>
                    <a:gd name="T5" fmla="*/ 3 h 29"/>
                    <a:gd name="T6" fmla="*/ 0 w 5"/>
                    <a:gd name="T7" fmla="*/ 25 h 29"/>
                    <a:gd name="T8" fmla="*/ 0 w 5"/>
                    <a:gd name="T9" fmla="*/ 26 h 29"/>
                    <a:gd name="T10" fmla="*/ 2 w 5"/>
                    <a:gd name="T11" fmla="*/ 29 h 29"/>
                    <a:gd name="T12" fmla="*/ 5 w 5"/>
                    <a:gd name="T13" fmla="*/ 26 h 29"/>
                    <a:gd name="T14" fmla="*/ 5 w 5"/>
                    <a:gd name="T15" fmla="*/ 25 h 29"/>
                    <a:gd name="T16" fmla="*/ 5 w 5"/>
                    <a:gd name="T17" fmla="*/ 2 h 29"/>
                    <a:gd name="T18" fmla="*/ 5 w 5"/>
                    <a:gd name="T19" fmla="*/ 2 h 29"/>
                    <a:gd name="T20" fmla="*/ 2 w 5"/>
                    <a:gd name="T21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29">
                      <a:moveTo>
                        <a:pt x="2" y="0"/>
                      </a:moveTo>
                      <a:cubicBezTo>
                        <a:pt x="1" y="0"/>
                        <a:pt x="0" y="0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10"/>
                        <a:pt x="0" y="18"/>
                        <a:pt x="0" y="25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ubicBezTo>
                        <a:pt x="4" y="29"/>
                        <a:pt x="5" y="28"/>
                        <a:pt x="5" y="26"/>
                      </a:cubicBezTo>
                      <a:cubicBezTo>
                        <a:pt x="5" y="26"/>
                        <a:pt x="5" y="25"/>
                        <a:pt x="5" y="25"/>
                      </a:cubicBezTo>
                      <a:cubicBezTo>
                        <a:pt x="5" y="17"/>
                        <a:pt x="5" y="10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0"/>
                        <a:pt x="4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7" name="Freeform 115"/>
                <p:cNvSpPr>
                  <a:spLocks/>
                </p:cNvSpPr>
                <p:nvPr/>
              </p:nvSpPr>
              <p:spPr bwMode="auto">
                <a:xfrm>
                  <a:off x="2967" y="2597"/>
                  <a:ext cx="26" cy="9"/>
                </a:xfrm>
                <a:custGeom>
                  <a:avLst/>
                  <a:gdLst>
                    <a:gd name="T0" fmla="*/ 21 w 21"/>
                    <a:gd name="T1" fmla="*/ 0 h 7"/>
                    <a:gd name="T2" fmla="*/ 1 w 21"/>
                    <a:gd name="T3" fmla="*/ 3 h 7"/>
                    <a:gd name="T4" fmla="*/ 0 w 21"/>
                    <a:gd name="T5" fmla="*/ 5 h 7"/>
                    <a:gd name="T6" fmla="*/ 2 w 21"/>
                    <a:gd name="T7" fmla="*/ 3 h 7"/>
                    <a:gd name="T8" fmla="*/ 5 w 21"/>
                    <a:gd name="T9" fmla="*/ 5 h 7"/>
                    <a:gd name="T10" fmla="*/ 5 w 21"/>
                    <a:gd name="T11" fmla="*/ 7 h 7"/>
                    <a:gd name="T12" fmla="*/ 21 w 21"/>
                    <a:gd name="T13" fmla="*/ 6 h 7"/>
                    <a:gd name="T14" fmla="*/ 21 w 21"/>
                    <a:gd name="T1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7">
                      <a:moveTo>
                        <a:pt x="21" y="0"/>
                      </a:moveTo>
                      <a:cubicBezTo>
                        <a:pt x="15" y="1"/>
                        <a:pt x="8" y="2"/>
                        <a:pt x="1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3" y="3"/>
                        <a:pt x="5" y="4"/>
                        <a:pt x="5" y="5"/>
                      </a:cubicBezTo>
                      <a:cubicBezTo>
                        <a:pt x="5" y="6"/>
                        <a:pt x="5" y="7"/>
                        <a:pt x="5" y="7"/>
                      </a:cubicBezTo>
                      <a:cubicBezTo>
                        <a:pt x="10" y="7"/>
                        <a:pt x="16" y="6"/>
                        <a:pt x="21" y="6"/>
                      </a:cubicBezTo>
                      <a:cubicBezTo>
                        <a:pt x="21" y="4"/>
                        <a:pt x="21" y="2"/>
                        <a:pt x="2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8" name="Freeform 116"/>
                <p:cNvSpPr>
                  <a:spLocks/>
                </p:cNvSpPr>
                <p:nvPr/>
              </p:nvSpPr>
              <p:spPr bwMode="auto">
                <a:xfrm>
                  <a:off x="2967" y="2601"/>
                  <a:ext cx="10" cy="29"/>
                </a:xfrm>
                <a:custGeom>
                  <a:avLst/>
                  <a:gdLst>
                    <a:gd name="T0" fmla="*/ 2 w 8"/>
                    <a:gd name="T1" fmla="*/ 0 h 24"/>
                    <a:gd name="T2" fmla="*/ 0 w 8"/>
                    <a:gd name="T3" fmla="*/ 2 h 24"/>
                    <a:gd name="T4" fmla="*/ 0 w 8"/>
                    <a:gd name="T5" fmla="*/ 2 h 24"/>
                    <a:gd name="T6" fmla="*/ 2 w 8"/>
                    <a:gd name="T7" fmla="*/ 18 h 24"/>
                    <a:gd name="T8" fmla="*/ 3 w 8"/>
                    <a:gd name="T9" fmla="*/ 23 h 24"/>
                    <a:gd name="T10" fmla="*/ 3 w 8"/>
                    <a:gd name="T11" fmla="*/ 23 h 24"/>
                    <a:gd name="T12" fmla="*/ 5 w 8"/>
                    <a:gd name="T13" fmla="*/ 24 h 24"/>
                    <a:gd name="T14" fmla="*/ 8 w 8"/>
                    <a:gd name="T15" fmla="*/ 22 h 24"/>
                    <a:gd name="T16" fmla="*/ 8 w 8"/>
                    <a:gd name="T17" fmla="*/ 21 h 24"/>
                    <a:gd name="T18" fmla="*/ 7 w 8"/>
                    <a:gd name="T19" fmla="*/ 17 h 24"/>
                    <a:gd name="T20" fmla="*/ 5 w 8"/>
                    <a:gd name="T21" fmla="*/ 4 h 24"/>
                    <a:gd name="T22" fmla="*/ 5 w 8"/>
                    <a:gd name="T23" fmla="*/ 2 h 24"/>
                    <a:gd name="T24" fmla="*/ 2 w 8"/>
                    <a:gd name="T2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24">
                      <a:moveTo>
                        <a:pt x="2" y="0"/>
                      </a:moveTo>
                      <a:cubicBezTo>
                        <a:pt x="1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8"/>
                        <a:pt x="0" y="13"/>
                        <a:pt x="2" y="18"/>
                      </a:cubicBezTo>
                      <a:cubicBezTo>
                        <a:pt x="2" y="20"/>
                        <a:pt x="2" y="21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4"/>
                        <a:pt x="4" y="24"/>
                        <a:pt x="5" y="24"/>
                      </a:cubicBezTo>
                      <a:cubicBezTo>
                        <a:pt x="7" y="24"/>
                        <a:pt x="8" y="24"/>
                        <a:pt x="8" y="22"/>
                      </a:cubicBezTo>
                      <a:cubicBezTo>
                        <a:pt x="8" y="22"/>
                        <a:pt x="8" y="22"/>
                        <a:pt x="8" y="21"/>
                      </a:cubicBezTo>
                      <a:cubicBezTo>
                        <a:pt x="8" y="20"/>
                        <a:pt x="7" y="19"/>
                        <a:pt x="7" y="17"/>
                      </a:cubicBezTo>
                      <a:cubicBezTo>
                        <a:pt x="6" y="13"/>
                        <a:pt x="5" y="9"/>
                        <a:pt x="5" y="4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19" name="Freeform 117"/>
                <p:cNvSpPr>
                  <a:spLocks/>
                </p:cNvSpPr>
                <p:nvPr/>
              </p:nvSpPr>
              <p:spPr bwMode="auto">
                <a:xfrm>
                  <a:off x="2993" y="2592"/>
                  <a:ext cx="9" cy="28"/>
                </a:xfrm>
                <a:custGeom>
                  <a:avLst/>
                  <a:gdLst>
                    <a:gd name="T0" fmla="*/ 3 w 7"/>
                    <a:gd name="T1" fmla="*/ 0 h 23"/>
                    <a:gd name="T2" fmla="*/ 0 w 7"/>
                    <a:gd name="T3" fmla="*/ 3 h 23"/>
                    <a:gd name="T4" fmla="*/ 0 w 7"/>
                    <a:gd name="T5" fmla="*/ 4 h 23"/>
                    <a:gd name="T6" fmla="*/ 0 w 7"/>
                    <a:gd name="T7" fmla="*/ 10 h 23"/>
                    <a:gd name="T8" fmla="*/ 2 w 7"/>
                    <a:gd name="T9" fmla="*/ 21 h 23"/>
                    <a:gd name="T10" fmla="*/ 2 w 7"/>
                    <a:gd name="T11" fmla="*/ 22 h 23"/>
                    <a:gd name="T12" fmla="*/ 4 w 7"/>
                    <a:gd name="T13" fmla="*/ 23 h 23"/>
                    <a:gd name="T14" fmla="*/ 6 w 7"/>
                    <a:gd name="T15" fmla="*/ 22 h 23"/>
                    <a:gd name="T16" fmla="*/ 7 w 7"/>
                    <a:gd name="T17" fmla="*/ 19 h 23"/>
                    <a:gd name="T18" fmla="*/ 6 w 7"/>
                    <a:gd name="T19" fmla="*/ 3 h 23"/>
                    <a:gd name="T20" fmla="*/ 3 w 7"/>
                    <a:gd name="T21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23">
                      <a:moveTo>
                        <a:pt x="3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6"/>
                        <a:pt x="0" y="8"/>
                        <a:pt x="0" y="10"/>
                      </a:cubicBezTo>
                      <a:cubicBezTo>
                        <a:pt x="1" y="13"/>
                        <a:pt x="1" y="17"/>
                        <a:pt x="2" y="21"/>
                      </a:cubicBezTo>
                      <a:cubicBezTo>
                        <a:pt x="2" y="21"/>
                        <a:pt x="2" y="22"/>
                        <a:pt x="2" y="22"/>
                      </a:cubicBezTo>
                      <a:cubicBezTo>
                        <a:pt x="3" y="23"/>
                        <a:pt x="3" y="23"/>
                        <a:pt x="4" y="23"/>
                      </a:cubicBezTo>
                      <a:cubicBezTo>
                        <a:pt x="5" y="23"/>
                        <a:pt x="5" y="22"/>
                        <a:pt x="6" y="22"/>
                      </a:cubicBezTo>
                      <a:cubicBezTo>
                        <a:pt x="7" y="21"/>
                        <a:pt x="7" y="20"/>
                        <a:pt x="7" y="19"/>
                      </a:cubicBezTo>
                      <a:cubicBezTo>
                        <a:pt x="6" y="14"/>
                        <a:pt x="6" y="8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0" name="Freeform 118"/>
                <p:cNvSpPr>
                  <a:spLocks/>
                </p:cNvSpPr>
                <p:nvPr/>
              </p:nvSpPr>
              <p:spPr bwMode="auto">
                <a:xfrm>
                  <a:off x="3330" y="2792"/>
                  <a:ext cx="14" cy="13"/>
                </a:xfrm>
                <a:custGeom>
                  <a:avLst/>
                  <a:gdLst>
                    <a:gd name="T0" fmla="*/ 2 w 11"/>
                    <a:gd name="T1" fmla="*/ 0 h 10"/>
                    <a:gd name="T2" fmla="*/ 8 w 11"/>
                    <a:gd name="T3" fmla="*/ 10 h 10"/>
                    <a:gd name="T4" fmla="*/ 11 w 11"/>
                    <a:gd name="T5" fmla="*/ 9 h 10"/>
                    <a:gd name="T6" fmla="*/ 2 w 11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0">
                      <a:moveTo>
                        <a:pt x="2" y="0"/>
                      </a:moveTo>
                      <a:cubicBezTo>
                        <a:pt x="0" y="4"/>
                        <a:pt x="3" y="10"/>
                        <a:pt x="8" y="10"/>
                      </a:cubicBezTo>
                      <a:cubicBezTo>
                        <a:pt x="9" y="10"/>
                        <a:pt x="10" y="10"/>
                        <a:pt x="11" y="9"/>
                      </a:cubicBezTo>
                      <a:cubicBezTo>
                        <a:pt x="8" y="6"/>
                        <a:pt x="5" y="3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1" name="Freeform 119"/>
                <p:cNvSpPr>
                  <a:spLocks/>
                </p:cNvSpPr>
                <p:nvPr/>
              </p:nvSpPr>
              <p:spPr bwMode="auto">
                <a:xfrm>
                  <a:off x="3918" y="1560"/>
                  <a:ext cx="7" cy="30"/>
                </a:xfrm>
                <a:custGeom>
                  <a:avLst/>
                  <a:gdLst>
                    <a:gd name="T0" fmla="*/ 2 w 5"/>
                    <a:gd name="T1" fmla="*/ 0 h 24"/>
                    <a:gd name="T2" fmla="*/ 0 w 5"/>
                    <a:gd name="T3" fmla="*/ 2 h 24"/>
                    <a:gd name="T4" fmla="*/ 2 w 5"/>
                    <a:gd name="T5" fmla="*/ 23 h 24"/>
                    <a:gd name="T6" fmla="*/ 5 w 5"/>
                    <a:gd name="T7" fmla="*/ 24 h 24"/>
                    <a:gd name="T8" fmla="*/ 3 w 5"/>
                    <a:gd name="T9" fmla="*/ 2 h 24"/>
                    <a:gd name="T10" fmla="*/ 2 w 5"/>
                    <a:gd name="T11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24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9"/>
                        <a:pt x="1" y="16"/>
                        <a:pt x="2" y="23"/>
                      </a:cubicBezTo>
                      <a:cubicBezTo>
                        <a:pt x="3" y="23"/>
                        <a:pt x="4" y="24"/>
                        <a:pt x="5" y="24"/>
                      </a:cubicBezTo>
                      <a:cubicBezTo>
                        <a:pt x="5" y="16"/>
                        <a:pt x="4" y="9"/>
                        <a:pt x="3" y="2"/>
                      </a:cubicBezTo>
                      <a:cubicBezTo>
                        <a:pt x="3" y="1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2" name="Freeform 120"/>
                <p:cNvSpPr>
                  <a:spLocks noEditPoints="1"/>
                </p:cNvSpPr>
                <p:nvPr/>
              </p:nvSpPr>
              <p:spPr bwMode="auto">
                <a:xfrm>
                  <a:off x="3980" y="1529"/>
                  <a:ext cx="41" cy="69"/>
                </a:xfrm>
                <a:custGeom>
                  <a:avLst/>
                  <a:gdLst>
                    <a:gd name="T0" fmla="*/ 33 w 33"/>
                    <a:gd name="T1" fmla="*/ 3 h 56"/>
                    <a:gd name="T2" fmla="*/ 33 w 33"/>
                    <a:gd name="T3" fmla="*/ 3 h 56"/>
                    <a:gd name="T4" fmla="*/ 29 w 33"/>
                    <a:gd name="T5" fmla="*/ 6 h 56"/>
                    <a:gd name="T6" fmla="*/ 0 w 33"/>
                    <a:gd name="T7" fmla="*/ 55 h 56"/>
                    <a:gd name="T8" fmla="*/ 4 w 33"/>
                    <a:gd name="T9" fmla="*/ 56 h 56"/>
                    <a:gd name="T10" fmla="*/ 33 w 33"/>
                    <a:gd name="T11" fmla="*/ 3 h 56"/>
                    <a:gd name="T12" fmla="*/ 32 w 33"/>
                    <a:gd name="T13" fmla="*/ 0 h 56"/>
                    <a:gd name="T14" fmla="*/ 30 w 33"/>
                    <a:gd name="T15" fmla="*/ 1 h 56"/>
                    <a:gd name="T16" fmla="*/ 31 w 33"/>
                    <a:gd name="T17" fmla="*/ 1 h 56"/>
                    <a:gd name="T18" fmla="*/ 32 w 33"/>
                    <a:gd name="T19" fmla="*/ 1 h 56"/>
                    <a:gd name="T20" fmla="*/ 32 w 33"/>
                    <a:gd name="T21" fmla="*/ 1 h 56"/>
                    <a:gd name="T22" fmla="*/ 32 w 33"/>
                    <a:gd name="T23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56">
                      <a:moveTo>
                        <a:pt x="33" y="3"/>
                      </a:move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2" y="4"/>
                        <a:pt x="31" y="5"/>
                        <a:pt x="29" y="6"/>
                      </a:cubicBezTo>
                      <a:cubicBezTo>
                        <a:pt x="26" y="24"/>
                        <a:pt x="12" y="42"/>
                        <a:pt x="0" y="55"/>
                      </a:cubicBezTo>
                      <a:cubicBezTo>
                        <a:pt x="1" y="56"/>
                        <a:pt x="2" y="56"/>
                        <a:pt x="4" y="56"/>
                      </a:cubicBezTo>
                      <a:cubicBezTo>
                        <a:pt x="17" y="42"/>
                        <a:pt x="31" y="22"/>
                        <a:pt x="33" y="3"/>
                      </a:cubicBezTo>
                      <a:moveTo>
                        <a:pt x="32" y="0"/>
                      </a:moveTo>
                      <a:cubicBezTo>
                        <a:pt x="31" y="0"/>
                        <a:pt x="30" y="0"/>
                        <a:pt x="30" y="1"/>
                      </a:cubicBezTo>
                      <a:cubicBezTo>
                        <a:pt x="30" y="1"/>
                        <a:pt x="30" y="1"/>
                        <a:pt x="31" y="1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0"/>
                        <a:pt x="32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3" name="Freeform 121"/>
                <p:cNvSpPr>
                  <a:spLocks/>
                </p:cNvSpPr>
                <p:nvPr/>
              </p:nvSpPr>
              <p:spPr bwMode="auto">
                <a:xfrm>
                  <a:off x="3998" y="1530"/>
                  <a:ext cx="23" cy="19"/>
                </a:xfrm>
                <a:custGeom>
                  <a:avLst/>
                  <a:gdLst>
                    <a:gd name="T0" fmla="*/ 18 w 19"/>
                    <a:gd name="T1" fmla="*/ 0 h 15"/>
                    <a:gd name="T2" fmla="*/ 17 w 19"/>
                    <a:gd name="T3" fmla="*/ 0 h 15"/>
                    <a:gd name="T4" fmla="*/ 16 w 19"/>
                    <a:gd name="T5" fmla="*/ 0 h 15"/>
                    <a:gd name="T6" fmla="*/ 5 w 19"/>
                    <a:gd name="T7" fmla="*/ 9 h 15"/>
                    <a:gd name="T8" fmla="*/ 5 w 19"/>
                    <a:gd name="T9" fmla="*/ 9 h 15"/>
                    <a:gd name="T10" fmla="*/ 3 w 19"/>
                    <a:gd name="T11" fmla="*/ 10 h 15"/>
                    <a:gd name="T12" fmla="*/ 3 w 19"/>
                    <a:gd name="T13" fmla="*/ 10 h 15"/>
                    <a:gd name="T14" fmla="*/ 1 w 19"/>
                    <a:gd name="T15" fmla="*/ 11 h 15"/>
                    <a:gd name="T16" fmla="*/ 2 w 19"/>
                    <a:gd name="T17" fmla="*/ 15 h 15"/>
                    <a:gd name="T18" fmla="*/ 2 w 19"/>
                    <a:gd name="T19" fmla="*/ 14 h 15"/>
                    <a:gd name="T20" fmla="*/ 5 w 19"/>
                    <a:gd name="T21" fmla="*/ 13 h 15"/>
                    <a:gd name="T22" fmla="*/ 15 w 19"/>
                    <a:gd name="T23" fmla="*/ 5 h 15"/>
                    <a:gd name="T24" fmla="*/ 19 w 19"/>
                    <a:gd name="T25" fmla="*/ 2 h 15"/>
                    <a:gd name="T26" fmla="*/ 19 w 19"/>
                    <a:gd name="T27" fmla="*/ 2 h 15"/>
                    <a:gd name="T28" fmla="*/ 19 w 19"/>
                    <a:gd name="T29" fmla="*/ 2 h 15"/>
                    <a:gd name="T30" fmla="*/ 18 w 19"/>
                    <a:gd name="T31" fmla="*/ 0 h 15"/>
                    <a:gd name="T32" fmla="*/ 18 w 19"/>
                    <a:gd name="T3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15">
                      <a:moveTo>
                        <a:pt x="18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2" y="4"/>
                        <a:pt x="9" y="6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4" y="9"/>
                        <a:pt x="4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1"/>
                        <a:pt x="1" y="11"/>
                      </a:cubicBezTo>
                      <a:cubicBezTo>
                        <a:pt x="0" y="12"/>
                        <a:pt x="0" y="15"/>
                        <a:pt x="2" y="15"/>
                      </a:cubicBezTo>
                      <a:cubicBezTo>
                        <a:pt x="2" y="15"/>
                        <a:pt x="2" y="15"/>
                        <a:pt x="2" y="14"/>
                      </a:cubicBezTo>
                      <a:cubicBezTo>
                        <a:pt x="4" y="14"/>
                        <a:pt x="4" y="14"/>
                        <a:pt x="5" y="13"/>
                      </a:cubicBezTo>
                      <a:cubicBezTo>
                        <a:pt x="9" y="10"/>
                        <a:pt x="12" y="8"/>
                        <a:pt x="15" y="5"/>
                      </a:cubicBezTo>
                      <a:cubicBezTo>
                        <a:pt x="17" y="4"/>
                        <a:pt x="18" y="3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1"/>
                        <a:pt x="19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4" name="Freeform 122"/>
                <p:cNvSpPr>
                  <a:spLocks/>
                </p:cNvSpPr>
                <p:nvPr/>
              </p:nvSpPr>
              <p:spPr bwMode="auto">
                <a:xfrm>
                  <a:off x="4019" y="1525"/>
                  <a:ext cx="16" cy="21"/>
                </a:xfrm>
                <a:custGeom>
                  <a:avLst/>
                  <a:gdLst>
                    <a:gd name="T0" fmla="*/ 2 w 13"/>
                    <a:gd name="T1" fmla="*/ 0 h 17"/>
                    <a:gd name="T2" fmla="*/ 1 w 13"/>
                    <a:gd name="T3" fmla="*/ 3 h 17"/>
                    <a:gd name="T4" fmla="*/ 1 w 13"/>
                    <a:gd name="T5" fmla="*/ 3 h 17"/>
                    <a:gd name="T6" fmla="*/ 1 w 13"/>
                    <a:gd name="T7" fmla="*/ 4 h 17"/>
                    <a:gd name="T8" fmla="*/ 2 w 13"/>
                    <a:gd name="T9" fmla="*/ 6 h 17"/>
                    <a:gd name="T10" fmla="*/ 5 w 13"/>
                    <a:gd name="T11" fmla="*/ 12 h 17"/>
                    <a:gd name="T12" fmla="*/ 10 w 13"/>
                    <a:gd name="T13" fmla="*/ 17 h 17"/>
                    <a:gd name="T14" fmla="*/ 10 w 13"/>
                    <a:gd name="T15" fmla="*/ 17 h 17"/>
                    <a:gd name="T16" fmla="*/ 11 w 13"/>
                    <a:gd name="T17" fmla="*/ 14 h 17"/>
                    <a:gd name="T18" fmla="*/ 10 w 13"/>
                    <a:gd name="T19" fmla="*/ 14 h 17"/>
                    <a:gd name="T20" fmla="*/ 10 w 13"/>
                    <a:gd name="T21" fmla="*/ 14 h 17"/>
                    <a:gd name="T22" fmla="*/ 7 w 13"/>
                    <a:gd name="T23" fmla="*/ 8 h 17"/>
                    <a:gd name="T24" fmla="*/ 4 w 13"/>
                    <a:gd name="T25" fmla="*/ 1 h 17"/>
                    <a:gd name="T26" fmla="*/ 2 w 13"/>
                    <a:gd name="T2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7">
                      <a:moveTo>
                        <a:pt x="2" y="0"/>
                      </a:moveTo>
                      <a:cubicBezTo>
                        <a:pt x="1" y="0"/>
                        <a:pt x="0" y="1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2" y="4"/>
                        <a:pt x="2" y="5"/>
                        <a:pt x="2" y="6"/>
                      </a:cubicBezTo>
                      <a:cubicBezTo>
                        <a:pt x="3" y="8"/>
                        <a:pt x="4" y="10"/>
                        <a:pt x="5" y="12"/>
                      </a:cubicBezTo>
                      <a:cubicBezTo>
                        <a:pt x="6" y="14"/>
                        <a:pt x="8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7"/>
                        <a:pt x="13" y="14"/>
                        <a:pt x="11" y="14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9" y="14"/>
                        <a:pt x="8" y="9"/>
                        <a:pt x="7" y="8"/>
                      </a:cubicBezTo>
                      <a:cubicBezTo>
                        <a:pt x="6" y="6"/>
                        <a:pt x="5" y="3"/>
                        <a:pt x="4" y="1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5" name="Freeform 123"/>
                <p:cNvSpPr>
                  <a:spLocks noEditPoints="1"/>
                </p:cNvSpPr>
                <p:nvPr/>
              </p:nvSpPr>
              <p:spPr bwMode="auto">
                <a:xfrm>
                  <a:off x="4037" y="1570"/>
                  <a:ext cx="6" cy="43"/>
                </a:xfrm>
                <a:custGeom>
                  <a:avLst/>
                  <a:gdLst>
                    <a:gd name="T0" fmla="*/ 1 w 5"/>
                    <a:gd name="T1" fmla="*/ 5 h 35"/>
                    <a:gd name="T2" fmla="*/ 1 w 5"/>
                    <a:gd name="T3" fmla="*/ 5 h 35"/>
                    <a:gd name="T4" fmla="*/ 2 w 5"/>
                    <a:gd name="T5" fmla="*/ 34 h 35"/>
                    <a:gd name="T6" fmla="*/ 5 w 5"/>
                    <a:gd name="T7" fmla="*/ 35 h 35"/>
                    <a:gd name="T8" fmla="*/ 4 w 5"/>
                    <a:gd name="T9" fmla="*/ 8 h 35"/>
                    <a:gd name="T10" fmla="*/ 5 w 5"/>
                    <a:gd name="T11" fmla="*/ 7 h 35"/>
                    <a:gd name="T12" fmla="*/ 4 w 5"/>
                    <a:gd name="T13" fmla="*/ 5 h 35"/>
                    <a:gd name="T14" fmla="*/ 2 w 5"/>
                    <a:gd name="T15" fmla="*/ 5 h 35"/>
                    <a:gd name="T16" fmla="*/ 1 w 5"/>
                    <a:gd name="T17" fmla="*/ 5 h 35"/>
                    <a:gd name="T18" fmla="*/ 1 w 5"/>
                    <a:gd name="T19" fmla="*/ 5 h 35"/>
                    <a:gd name="T20" fmla="*/ 2 w 5"/>
                    <a:gd name="T21" fmla="*/ 0 h 35"/>
                    <a:gd name="T22" fmla="*/ 1 w 5"/>
                    <a:gd name="T23" fmla="*/ 1 h 35"/>
                    <a:gd name="T24" fmla="*/ 0 w 5"/>
                    <a:gd name="T25" fmla="*/ 3 h 35"/>
                    <a:gd name="T26" fmla="*/ 2 w 5"/>
                    <a:gd name="T27" fmla="*/ 2 h 35"/>
                    <a:gd name="T28" fmla="*/ 4 w 5"/>
                    <a:gd name="T29" fmla="*/ 2 h 35"/>
                    <a:gd name="T30" fmla="*/ 4 w 5"/>
                    <a:gd name="T31" fmla="*/ 2 h 35"/>
                    <a:gd name="T32" fmla="*/ 2 w 5"/>
                    <a:gd name="T33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35">
                      <a:moveTo>
                        <a:pt x="1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15"/>
                        <a:pt x="1" y="24"/>
                        <a:pt x="2" y="34"/>
                      </a:cubicBezTo>
                      <a:cubicBezTo>
                        <a:pt x="3" y="34"/>
                        <a:pt x="4" y="35"/>
                        <a:pt x="5" y="35"/>
                      </a:cubicBezTo>
                      <a:cubicBezTo>
                        <a:pt x="5" y="26"/>
                        <a:pt x="4" y="17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3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2"/>
                        <a:pt x="1" y="2"/>
                        <a:pt x="0" y="3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6" name="Freeform 124"/>
                <p:cNvSpPr>
                  <a:spLocks noEditPoints="1"/>
                </p:cNvSpPr>
                <p:nvPr/>
              </p:nvSpPr>
              <p:spPr bwMode="auto">
                <a:xfrm>
                  <a:off x="4037" y="1571"/>
                  <a:ext cx="27" cy="5"/>
                </a:xfrm>
                <a:custGeom>
                  <a:avLst/>
                  <a:gdLst>
                    <a:gd name="T0" fmla="*/ 5 w 22"/>
                    <a:gd name="T1" fmla="*/ 1 h 4"/>
                    <a:gd name="T2" fmla="*/ 4 w 22"/>
                    <a:gd name="T3" fmla="*/ 1 h 4"/>
                    <a:gd name="T4" fmla="*/ 2 w 22"/>
                    <a:gd name="T5" fmla="*/ 1 h 4"/>
                    <a:gd name="T6" fmla="*/ 0 w 22"/>
                    <a:gd name="T7" fmla="*/ 2 h 4"/>
                    <a:gd name="T8" fmla="*/ 1 w 22"/>
                    <a:gd name="T9" fmla="*/ 4 h 4"/>
                    <a:gd name="T10" fmla="*/ 1 w 22"/>
                    <a:gd name="T11" fmla="*/ 4 h 4"/>
                    <a:gd name="T12" fmla="*/ 2 w 22"/>
                    <a:gd name="T13" fmla="*/ 4 h 4"/>
                    <a:gd name="T14" fmla="*/ 4 w 22"/>
                    <a:gd name="T15" fmla="*/ 4 h 4"/>
                    <a:gd name="T16" fmla="*/ 6 w 22"/>
                    <a:gd name="T17" fmla="*/ 4 h 4"/>
                    <a:gd name="T18" fmla="*/ 9 w 22"/>
                    <a:gd name="T19" fmla="*/ 4 h 4"/>
                    <a:gd name="T20" fmla="*/ 12 w 22"/>
                    <a:gd name="T21" fmla="*/ 4 h 4"/>
                    <a:gd name="T22" fmla="*/ 13 w 22"/>
                    <a:gd name="T23" fmla="*/ 4 h 4"/>
                    <a:gd name="T24" fmla="*/ 12 w 22"/>
                    <a:gd name="T25" fmla="*/ 1 h 4"/>
                    <a:gd name="T26" fmla="*/ 12 w 22"/>
                    <a:gd name="T27" fmla="*/ 1 h 4"/>
                    <a:gd name="T28" fmla="*/ 9 w 22"/>
                    <a:gd name="T29" fmla="*/ 1 h 4"/>
                    <a:gd name="T30" fmla="*/ 5 w 22"/>
                    <a:gd name="T31" fmla="*/ 1 h 4"/>
                    <a:gd name="T32" fmla="*/ 19 w 22"/>
                    <a:gd name="T33" fmla="*/ 0 h 4"/>
                    <a:gd name="T34" fmla="*/ 19 w 22"/>
                    <a:gd name="T35" fmla="*/ 0 h 4"/>
                    <a:gd name="T36" fmla="*/ 16 w 22"/>
                    <a:gd name="T37" fmla="*/ 1 h 4"/>
                    <a:gd name="T38" fmla="*/ 16 w 22"/>
                    <a:gd name="T39" fmla="*/ 4 h 4"/>
                    <a:gd name="T40" fmla="*/ 20 w 22"/>
                    <a:gd name="T41" fmla="*/ 4 h 4"/>
                    <a:gd name="T42" fmla="*/ 19 w 22"/>
                    <a:gd name="T4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" h="4">
                      <a:moveTo>
                        <a:pt x="5" y="1"/>
                      </a:move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7" y="4"/>
                        <a:pt x="8" y="4"/>
                        <a:pt x="9" y="4"/>
                      </a:cubicBezTo>
                      <a:cubicBezTo>
                        <a:pt x="10" y="4"/>
                        <a:pt x="11" y="4"/>
                        <a:pt x="12" y="4"/>
                      </a:cubicBezTo>
                      <a:cubicBezTo>
                        <a:pt x="12" y="4"/>
                        <a:pt x="12" y="4"/>
                        <a:pt x="13" y="4"/>
                      </a:cubicBezTo>
                      <a:cubicBezTo>
                        <a:pt x="13" y="3"/>
                        <a:pt x="12" y="2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1"/>
                        <a:pt x="17" y="1"/>
                        <a:pt x="16" y="1"/>
                      </a:cubicBezTo>
                      <a:cubicBezTo>
                        <a:pt x="16" y="2"/>
                        <a:pt x="16" y="3"/>
                        <a:pt x="16" y="4"/>
                      </a:cubicBezTo>
                      <a:cubicBezTo>
                        <a:pt x="17" y="4"/>
                        <a:pt x="19" y="4"/>
                        <a:pt x="20" y="4"/>
                      </a:cubicBezTo>
                      <a:cubicBezTo>
                        <a:pt x="22" y="3"/>
                        <a:pt x="21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7" name="Freeform 125"/>
                <p:cNvSpPr>
                  <a:spLocks/>
                </p:cNvSpPr>
                <p:nvPr/>
              </p:nvSpPr>
              <p:spPr bwMode="auto">
                <a:xfrm>
                  <a:off x="4052" y="1566"/>
                  <a:ext cx="6" cy="51"/>
                </a:xfrm>
                <a:custGeom>
                  <a:avLst/>
                  <a:gdLst>
                    <a:gd name="T0" fmla="*/ 2 w 5"/>
                    <a:gd name="T1" fmla="*/ 0 h 41"/>
                    <a:gd name="T2" fmla="*/ 0 w 5"/>
                    <a:gd name="T3" fmla="*/ 1 h 41"/>
                    <a:gd name="T4" fmla="*/ 0 w 5"/>
                    <a:gd name="T5" fmla="*/ 5 h 41"/>
                    <a:gd name="T6" fmla="*/ 1 w 5"/>
                    <a:gd name="T7" fmla="*/ 8 h 41"/>
                    <a:gd name="T8" fmla="*/ 2 w 5"/>
                    <a:gd name="T9" fmla="*/ 40 h 41"/>
                    <a:gd name="T10" fmla="*/ 5 w 5"/>
                    <a:gd name="T11" fmla="*/ 41 h 41"/>
                    <a:gd name="T12" fmla="*/ 4 w 5"/>
                    <a:gd name="T13" fmla="*/ 8 h 41"/>
                    <a:gd name="T14" fmla="*/ 4 w 5"/>
                    <a:gd name="T15" fmla="*/ 5 h 41"/>
                    <a:gd name="T16" fmla="*/ 4 w 5"/>
                    <a:gd name="T17" fmla="*/ 1 h 41"/>
                    <a:gd name="T18" fmla="*/ 2 w 5"/>
                    <a:gd name="T1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41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4"/>
                        <a:pt x="0" y="5"/>
                      </a:cubicBezTo>
                      <a:cubicBezTo>
                        <a:pt x="0" y="6"/>
                        <a:pt x="1" y="7"/>
                        <a:pt x="1" y="8"/>
                      </a:cubicBezTo>
                      <a:cubicBezTo>
                        <a:pt x="1" y="19"/>
                        <a:pt x="2" y="30"/>
                        <a:pt x="2" y="40"/>
                      </a:cubicBezTo>
                      <a:cubicBezTo>
                        <a:pt x="3" y="41"/>
                        <a:pt x="4" y="41"/>
                        <a:pt x="5" y="41"/>
                      </a:cubicBezTo>
                      <a:cubicBezTo>
                        <a:pt x="5" y="30"/>
                        <a:pt x="4" y="19"/>
                        <a:pt x="4" y="8"/>
                      </a:cubicBezTo>
                      <a:cubicBezTo>
                        <a:pt x="4" y="7"/>
                        <a:pt x="4" y="6"/>
                        <a:pt x="4" y="5"/>
                      </a:cubicBezTo>
                      <a:cubicBezTo>
                        <a:pt x="4" y="4"/>
                        <a:pt x="4" y="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8" name="Freeform 126"/>
                <p:cNvSpPr>
                  <a:spLocks noEditPoints="1"/>
                </p:cNvSpPr>
                <p:nvPr/>
              </p:nvSpPr>
              <p:spPr bwMode="auto">
                <a:xfrm>
                  <a:off x="4001" y="1597"/>
                  <a:ext cx="30" cy="6"/>
                </a:xfrm>
                <a:custGeom>
                  <a:avLst/>
                  <a:gdLst>
                    <a:gd name="T0" fmla="*/ 16 w 24"/>
                    <a:gd name="T1" fmla="*/ 0 h 5"/>
                    <a:gd name="T2" fmla="*/ 2 w 24"/>
                    <a:gd name="T3" fmla="*/ 1 h 5"/>
                    <a:gd name="T4" fmla="*/ 0 w 24"/>
                    <a:gd name="T5" fmla="*/ 4 h 5"/>
                    <a:gd name="T6" fmla="*/ 2 w 24"/>
                    <a:gd name="T7" fmla="*/ 5 h 5"/>
                    <a:gd name="T8" fmla="*/ 5 w 24"/>
                    <a:gd name="T9" fmla="*/ 4 h 5"/>
                    <a:gd name="T10" fmla="*/ 5 w 24"/>
                    <a:gd name="T11" fmla="*/ 3 h 5"/>
                    <a:gd name="T12" fmla="*/ 6 w 24"/>
                    <a:gd name="T13" fmla="*/ 1 h 5"/>
                    <a:gd name="T14" fmla="*/ 8 w 24"/>
                    <a:gd name="T15" fmla="*/ 3 h 5"/>
                    <a:gd name="T16" fmla="*/ 8 w 24"/>
                    <a:gd name="T17" fmla="*/ 4 h 5"/>
                    <a:gd name="T18" fmla="*/ 15 w 24"/>
                    <a:gd name="T19" fmla="*/ 4 h 5"/>
                    <a:gd name="T20" fmla="*/ 15 w 24"/>
                    <a:gd name="T21" fmla="*/ 1 h 5"/>
                    <a:gd name="T22" fmla="*/ 16 w 24"/>
                    <a:gd name="T23" fmla="*/ 0 h 5"/>
                    <a:gd name="T24" fmla="*/ 23 w 24"/>
                    <a:gd name="T25" fmla="*/ 0 h 5"/>
                    <a:gd name="T26" fmla="*/ 22 w 24"/>
                    <a:gd name="T27" fmla="*/ 0 h 5"/>
                    <a:gd name="T28" fmla="*/ 18 w 24"/>
                    <a:gd name="T29" fmla="*/ 0 h 5"/>
                    <a:gd name="T30" fmla="*/ 18 w 24"/>
                    <a:gd name="T31" fmla="*/ 2 h 5"/>
                    <a:gd name="T32" fmla="*/ 18 w 24"/>
                    <a:gd name="T33" fmla="*/ 4 h 5"/>
                    <a:gd name="T34" fmla="*/ 22 w 24"/>
                    <a:gd name="T35" fmla="*/ 3 h 5"/>
                    <a:gd name="T36" fmla="*/ 23 w 24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" h="5">
                      <a:moveTo>
                        <a:pt x="16" y="0"/>
                      </a:moveTo>
                      <a:cubicBezTo>
                        <a:pt x="11" y="1"/>
                        <a:pt x="6" y="1"/>
                        <a:pt x="2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3" y="5"/>
                        <a:pt x="4" y="4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2"/>
                        <a:pt x="6" y="1"/>
                        <a:pt x="6" y="1"/>
                      </a:cubicBezTo>
                      <a:cubicBezTo>
                        <a:pt x="7" y="1"/>
                        <a:pt x="8" y="2"/>
                        <a:pt x="8" y="3"/>
                      </a:cubicBezTo>
                      <a:cubicBezTo>
                        <a:pt x="8" y="3"/>
                        <a:pt x="8" y="4"/>
                        <a:pt x="8" y="4"/>
                      </a:cubicBezTo>
                      <a:cubicBezTo>
                        <a:pt x="10" y="4"/>
                        <a:pt x="13" y="4"/>
                        <a:pt x="15" y="4"/>
                      </a:cubicBezTo>
                      <a:cubicBezTo>
                        <a:pt x="15" y="3"/>
                        <a:pt x="15" y="2"/>
                        <a:pt x="15" y="1"/>
                      </a:cubicBezTo>
                      <a:cubicBezTo>
                        <a:pt x="15" y="1"/>
                        <a:pt x="15" y="1"/>
                        <a:pt x="16" y="0"/>
                      </a:cubicBezTo>
                      <a:moveTo>
                        <a:pt x="23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8" y="0"/>
                      </a:cubicBezTo>
                      <a:cubicBezTo>
                        <a:pt x="18" y="1"/>
                        <a:pt x="19" y="1"/>
                        <a:pt x="18" y="2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20" y="4"/>
                        <a:pt x="21" y="3"/>
                        <a:pt x="22" y="3"/>
                      </a:cubicBezTo>
                      <a:cubicBezTo>
                        <a:pt x="24" y="3"/>
                        <a:pt x="24" y="0"/>
                        <a:pt x="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29" name="Freeform 127"/>
                <p:cNvSpPr>
                  <a:spLocks/>
                </p:cNvSpPr>
                <p:nvPr/>
              </p:nvSpPr>
              <p:spPr bwMode="auto">
                <a:xfrm>
                  <a:off x="4007" y="1598"/>
                  <a:ext cx="4" cy="6"/>
                </a:xfrm>
                <a:custGeom>
                  <a:avLst/>
                  <a:gdLst>
                    <a:gd name="T0" fmla="*/ 1 w 3"/>
                    <a:gd name="T1" fmla="*/ 0 h 5"/>
                    <a:gd name="T2" fmla="*/ 0 w 3"/>
                    <a:gd name="T3" fmla="*/ 2 h 5"/>
                    <a:gd name="T4" fmla="*/ 0 w 3"/>
                    <a:gd name="T5" fmla="*/ 3 h 5"/>
                    <a:gd name="T6" fmla="*/ 0 w 3"/>
                    <a:gd name="T7" fmla="*/ 4 h 5"/>
                    <a:gd name="T8" fmla="*/ 3 w 3"/>
                    <a:gd name="T9" fmla="*/ 5 h 5"/>
                    <a:gd name="T10" fmla="*/ 3 w 3"/>
                    <a:gd name="T11" fmla="*/ 3 h 5"/>
                    <a:gd name="T12" fmla="*/ 3 w 3"/>
                    <a:gd name="T13" fmla="*/ 2 h 5"/>
                    <a:gd name="T14" fmla="*/ 1 w 3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5">
                      <a:moveTo>
                        <a:pt x="1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2" y="5"/>
                        <a:pt x="3" y="5"/>
                      </a:cubicBez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0" name="Freeform 128"/>
                <p:cNvSpPr>
                  <a:spLocks/>
                </p:cNvSpPr>
                <p:nvPr/>
              </p:nvSpPr>
              <p:spPr bwMode="auto">
                <a:xfrm>
                  <a:off x="4019" y="1597"/>
                  <a:ext cx="6" cy="10"/>
                </a:xfrm>
                <a:custGeom>
                  <a:avLst/>
                  <a:gdLst>
                    <a:gd name="T0" fmla="*/ 3 w 5"/>
                    <a:gd name="T1" fmla="*/ 0 h 8"/>
                    <a:gd name="T2" fmla="*/ 2 w 5"/>
                    <a:gd name="T3" fmla="*/ 0 h 8"/>
                    <a:gd name="T4" fmla="*/ 1 w 5"/>
                    <a:gd name="T5" fmla="*/ 1 h 8"/>
                    <a:gd name="T6" fmla="*/ 1 w 5"/>
                    <a:gd name="T7" fmla="*/ 4 h 8"/>
                    <a:gd name="T8" fmla="*/ 0 w 5"/>
                    <a:gd name="T9" fmla="*/ 7 h 8"/>
                    <a:gd name="T10" fmla="*/ 4 w 5"/>
                    <a:gd name="T11" fmla="*/ 8 h 8"/>
                    <a:gd name="T12" fmla="*/ 4 w 5"/>
                    <a:gd name="T13" fmla="*/ 4 h 8"/>
                    <a:gd name="T14" fmla="*/ 4 w 5"/>
                    <a:gd name="T15" fmla="*/ 2 h 8"/>
                    <a:gd name="T16" fmla="*/ 4 w 5"/>
                    <a:gd name="T17" fmla="*/ 0 h 8"/>
                    <a:gd name="T18" fmla="*/ 3 w 5"/>
                    <a:gd name="T1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8"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ubicBezTo>
                        <a:pt x="1" y="5"/>
                        <a:pt x="1" y="6"/>
                        <a:pt x="0" y="7"/>
                      </a:cubicBezTo>
                      <a:cubicBezTo>
                        <a:pt x="1" y="8"/>
                        <a:pt x="3" y="8"/>
                        <a:pt x="4" y="8"/>
                      </a:cubicBezTo>
                      <a:cubicBezTo>
                        <a:pt x="4" y="7"/>
                        <a:pt x="4" y="5"/>
                        <a:pt x="4" y="4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5" y="1"/>
                        <a:pt x="4" y="1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1" name="Freeform 129"/>
                <p:cNvSpPr>
                  <a:spLocks noEditPoints="1"/>
                </p:cNvSpPr>
                <p:nvPr/>
              </p:nvSpPr>
              <p:spPr bwMode="auto">
                <a:xfrm>
                  <a:off x="3351" y="1431"/>
                  <a:ext cx="10" cy="101"/>
                </a:xfrm>
                <a:custGeom>
                  <a:avLst/>
                  <a:gdLst>
                    <a:gd name="T0" fmla="*/ 7 w 8"/>
                    <a:gd name="T1" fmla="*/ 69 h 81"/>
                    <a:gd name="T2" fmla="*/ 4 w 8"/>
                    <a:gd name="T3" fmla="*/ 71 h 81"/>
                    <a:gd name="T4" fmla="*/ 5 w 8"/>
                    <a:gd name="T5" fmla="*/ 80 h 81"/>
                    <a:gd name="T6" fmla="*/ 5 w 8"/>
                    <a:gd name="T7" fmla="*/ 81 h 81"/>
                    <a:gd name="T8" fmla="*/ 7 w 8"/>
                    <a:gd name="T9" fmla="*/ 81 h 81"/>
                    <a:gd name="T10" fmla="*/ 8 w 8"/>
                    <a:gd name="T11" fmla="*/ 81 h 81"/>
                    <a:gd name="T12" fmla="*/ 8 w 8"/>
                    <a:gd name="T13" fmla="*/ 80 h 81"/>
                    <a:gd name="T14" fmla="*/ 7 w 8"/>
                    <a:gd name="T15" fmla="*/ 69 h 81"/>
                    <a:gd name="T16" fmla="*/ 2 w 8"/>
                    <a:gd name="T17" fmla="*/ 0 h 81"/>
                    <a:gd name="T18" fmla="*/ 0 w 8"/>
                    <a:gd name="T19" fmla="*/ 2 h 81"/>
                    <a:gd name="T20" fmla="*/ 4 w 8"/>
                    <a:gd name="T21" fmla="*/ 67 h 81"/>
                    <a:gd name="T22" fmla="*/ 7 w 8"/>
                    <a:gd name="T23" fmla="*/ 65 h 81"/>
                    <a:gd name="T24" fmla="*/ 3 w 8"/>
                    <a:gd name="T25" fmla="*/ 2 h 81"/>
                    <a:gd name="T26" fmla="*/ 2 w 8"/>
                    <a:gd name="T27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" h="81">
                      <a:moveTo>
                        <a:pt x="7" y="69"/>
                      </a:moveTo>
                      <a:cubicBezTo>
                        <a:pt x="6" y="69"/>
                        <a:pt x="5" y="70"/>
                        <a:pt x="4" y="71"/>
                      </a:cubicBezTo>
                      <a:cubicBezTo>
                        <a:pt x="4" y="74"/>
                        <a:pt x="4" y="77"/>
                        <a:pt x="5" y="80"/>
                      </a:cubicBezTo>
                      <a:cubicBezTo>
                        <a:pt x="5" y="80"/>
                        <a:pt x="5" y="81"/>
                        <a:pt x="5" y="81"/>
                      </a:cubicBezTo>
                      <a:cubicBezTo>
                        <a:pt x="5" y="81"/>
                        <a:pt x="6" y="81"/>
                        <a:pt x="7" y="81"/>
                      </a:cubicBezTo>
                      <a:cubicBezTo>
                        <a:pt x="7" y="81"/>
                        <a:pt x="8" y="81"/>
                        <a:pt x="8" y="81"/>
                      </a:cubicBezTo>
                      <a:cubicBezTo>
                        <a:pt x="8" y="81"/>
                        <a:pt x="8" y="80"/>
                        <a:pt x="8" y="80"/>
                      </a:cubicBezTo>
                      <a:cubicBezTo>
                        <a:pt x="8" y="76"/>
                        <a:pt x="7" y="73"/>
                        <a:pt x="7" y="69"/>
                      </a:cubicBezTo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2" y="23"/>
                        <a:pt x="2" y="45"/>
                        <a:pt x="4" y="67"/>
                      </a:cubicBezTo>
                      <a:cubicBezTo>
                        <a:pt x="5" y="66"/>
                        <a:pt x="6" y="66"/>
                        <a:pt x="7" y="65"/>
                      </a:cubicBezTo>
                      <a:cubicBezTo>
                        <a:pt x="5" y="44"/>
                        <a:pt x="5" y="23"/>
                        <a:pt x="3" y="2"/>
                      </a:cubicBezTo>
                      <a:cubicBezTo>
                        <a:pt x="3" y="1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2" name="Freeform 130"/>
                <p:cNvSpPr>
                  <a:spLocks noEditPoints="1"/>
                </p:cNvSpPr>
                <p:nvPr/>
              </p:nvSpPr>
              <p:spPr bwMode="auto">
                <a:xfrm>
                  <a:off x="3343" y="1519"/>
                  <a:ext cx="168" cy="15"/>
                </a:xfrm>
                <a:custGeom>
                  <a:avLst/>
                  <a:gdLst>
                    <a:gd name="T0" fmla="*/ 2 w 136"/>
                    <a:gd name="T1" fmla="*/ 10 h 12"/>
                    <a:gd name="T2" fmla="*/ 18 w 136"/>
                    <a:gd name="T3" fmla="*/ 12 h 12"/>
                    <a:gd name="T4" fmla="*/ 23 w 136"/>
                    <a:gd name="T5" fmla="*/ 12 h 12"/>
                    <a:gd name="T6" fmla="*/ 15 w 136"/>
                    <a:gd name="T7" fmla="*/ 10 h 12"/>
                    <a:gd name="T8" fmla="*/ 12 w 136"/>
                    <a:gd name="T9" fmla="*/ 10 h 12"/>
                    <a:gd name="T10" fmla="*/ 2 w 136"/>
                    <a:gd name="T11" fmla="*/ 7 h 12"/>
                    <a:gd name="T12" fmla="*/ 65 w 136"/>
                    <a:gd name="T13" fmla="*/ 3 h 12"/>
                    <a:gd name="T14" fmla="*/ 62 w 136"/>
                    <a:gd name="T15" fmla="*/ 4 h 12"/>
                    <a:gd name="T16" fmla="*/ 60 w 136"/>
                    <a:gd name="T17" fmla="*/ 4 h 12"/>
                    <a:gd name="T18" fmla="*/ 56 w 136"/>
                    <a:gd name="T19" fmla="*/ 5 h 12"/>
                    <a:gd name="T20" fmla="*/ 53 w 136"/>
                    <a:gd name="T21" fmla="*/ 5 h 12"/>
                    <a:gd name="T22" fmla="*/ 38 w 136"/>
                    <a:gd name="T23" fmla="*/ 7 h 12"/>
                    <a:gd name="T24" fmla="*/ 36 w 136"/>
                    <a:gd name="T25" fmla="*/ 7 h 12"/>
                    <a:gd name="T26" fmla="*/ 25 w 136"/>
                    <a:gd name="T27" fmla="*/ 9 h 12"/>
                    <a:gd name="T28" fmla="*/ 26 w 136"/>
                    <a:gd name="T29" fmla="*/ 12 h 12"/>
                    <a:gd name="T30" fmla="*/ 71 w 136"/>
                    <a:gd name="T31" fmla="*/ 6 h 12"/>
                    <a:gd name="T32" fmla="*/ 71 w 136"/>
                    <a:gd name="T33" fmla="*/ 2 h 12"/>
                    <a:gd name="T34" fmla="*/ 74 w 136"/>
                    <a:gd name="T35" fmla="*/ 2 h 12"/>
                    <a:gd name="T36" fmla="*/ 74 w 136"/>
                    <a:gd name="T37" fmla="*/ 5 h 12"/>
                    <a:gd name="T38" fmla="*/ 80 w 136"/>
                    <a:gd name="T39" fmla="*/ 2 h 12"/>
                    <a:gd name="T40" fmla="*/ 119 w 136"/>
                    <a:gd name="T41" fmla="*/ 4 h 12"/>
                    <a:gd name="T42" fmla="*/ 133 w 136"/>
                    <a:gd name="T43" fmla="*/ 7 h 12"/>
                    <a:gd name="T44" fmla="*/ 119 w 136"/>
                    <a:gd name="T45" fmla="*/ 1 h 12"/>
                    <a:gd name="T46" fmla="*/ 83 w 136"/>
                    <a:gd name="T47" fmla="*/ 1 h 12"/>
                    <a:gd name="T48" fmla="*/ 83 w 136"/>
                    <a:gd name="T49" fmla="*/ 4 h 12"/>
                    <a:gd name="T50" fmla="*/ 90 w 136"/>
                    <a:gd name="T51" fmla="*/ 1 h 12"/>
                    <a:gd name="T52" fmla="*/ 94 w 136"/>
                    <a:gd name="T53" fmla="*/ 1 h 12"/>
                    <a:gd name="T54" fmla="*/ 102 w 136"/>
                    <a:gd name="T55" fmla="*/ 4 h 12"/>
                    <a:gd name="T56" fmla="*/ 116 w 136"/>
                    <a:gd name="T57" fmla="*/ 1 h 12"/>
                    <a:gd name="T58" fmla="*/ 110 w 136"/>
                    <a:gd name="T59" fmla="*/ 1 h 12"/>
                    <a:gd name="T60" fmla="*/ 106 w 136"/>
                    <a:gd name="T61" fmla="*/ 1 h 12"/>
                    <a:gd name="T62" fmla="*/ 102 w 136"/>
                    <a:gd name="T6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6" h="12">
                      <a:moveTo>
                        <a:pt x="2" y="7"/>
                      </a:moveTo>
                      <a:cubicBezTo>
                        <a:pt x="1" y="7"/>
                        <a:pt x="0" y="9"/>
                        <a:pt x="2" y="10"/>
                      </a:cubicBezTo>
                      <a:cubicBezTo>
                        <a:pt x="4" y="12"/>
                        <a:pt x="8" y="12"/>
                        <a:pt x="12" y="12"/>
                      </a:cubicBezTo>
                      <a:cubicBezTo>
                        <a:pt x="14" y="12"/>
                        <a:pt x="16" y="12"/>
                        <a:pt x="18" y="12"/>
                      </a:cubicBezTo>
                      <a:cubicBezTo>
                        <a:pt x="19" y="12"/>
                        <a:pt x="21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1"/>
                        <a:pt x="22" y="10"/>
                        <a:pt x="22" y="9"/>
                      </a:cubicBezTo>
                      <a:cubicBezTo>
                        <a:pt x="20" y="9"/>
                        <a:pt x="18" y="10"/>
                        <a:pt x="15" y="10"/>
                      </a:cubicBezTo>
                      <a:cubicBezTo>
                        <a:pt x="15" y="10"/>
                        <a:pt x="14" y="10"/>
                        <a:pt x="14" y="10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9" y="9"/>
                        <a:pt x="5" y="9"/>
                        <a:pt x="3" y="7"/>
                      </a:cubicBezTo>
                      <a:cubicBezTo>
                        <a:pt x="3" y="7"/>
                        <a:pt x="3" y="7"/>
                        <a:pt x="2" y="7"/>
                      </a:cubicBezTo>
                      <a:moveTo>
                        <a:pt x="71" y="2"/>
                      </a:moveTo>
                      <a:cubicBezTo>
                        <a:pt x="69" y="3"/>
                        <a:pt x="67" y="3"/>
                        <a:pt x="65" y="3"/>
                      </a:cubicBezTo>
                      <a:cubicBezTo>
                        <a:pt x="65" y="4"/>
                        <a:pt x="64" y="5"/>
                        <a:pt x="64" y="5"/>
                      </a:cubicBezTo>
                      <a:cubicBezTo>
                        <a:pt x="63" y="5"/>
                        <a:pt x="62" y="4"/>
                        <a:pt x="62" y="4"/>
                      </a:cubicBezTo>
                      <a:cubicBezTo>
                        <a:pt x="62" y="4"/>
                        <a:pt x="62" y="3"/>
                        <a:pt x="62" y="3"/>
                      </a:cubicBezTo>
                      <a:cubicBezTo>
                        <a:pt x="62" y="4"/>
                        <a:pt x="61" y="4"/>
                        <a:pt x="60" y="4"/>
                      </a:cubicBezTo>
                      <a:cubicBezTo>
                        <a:pt x="59" y="4"/>
                        <a:pt x="57" y="4"/>
                        <a:pt x="56" y="4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6" y="6"/>
                        <a:pt x="55" y="7"/>
                        <a:pt x="54" y="7"/>
                      </a:cubicBezTo>
                      <a:cubicBezTo>
                        <a:pt x="53" y="7"/>
                        <a:pt x="53" y="6"/>
                        <a:pt x="53" y="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8" y="5"/>
                        <a:pt x="43" y="6"/>
                        <a:pt x="38" y="7"/>
                      </a:cubicBezTo>
                      <a:cubicBezTo>
                        <a:pt x="38" y="7"/>
                        <a:pt x="37" y="8"/>
                        <a:pt x="37" y="8"/>
                      </a:cubicBezTo>
                      <a:cubicBezTo>
                        <a:pt x="36" y="8"/>
                        <a:pt x="36" y="7"/>
                        <a:pt x="36" y="7"/>
                      </a:cubicBezTo>
                      <a:cubicBezTo>
                        <a:pt x="34" y="7"/>
                        <a:pt x="32" y="8"/>
                        <a:pt x="30" y="8"/>
                      </a:cubicBezTo>
                      <a:cubicBezTo>
                        <a:pt x="29" y="8"/>
                        <a:pt x="27" y="8"/>
                        <a:pt x="25" y="9"/>
                      </a:cubicBezTo>
                      <a:cubicBezTo>
                        <a:pt x="26" y="9"/>
                        <a:pt x="26" y="10"/>
                        <a:pt x="26" y="11"/>
                      </a:cubicBezTo>
                      <a:cubicBezTo>
                        <a:pt x="26" y="11"/>
                        <a:pt x="26" y="11"/>
                        <a:pt x="26" y="12"/>
                      </a:cubicBezTo>
                      <a:cubicBezTo>
                        <a:pt x="34" y="11"/>
                        <a:pt x="42" y="10"/>
                        <a:pt x="50" y="9"/>
                      </a:cubicBezTo>
                      <a:cubicBezTo>
                        <a:pt x="57" y="8"/>
                        <a:pt x="64" y="7"/>
                        <a:pt x="71" y="6"/>
                      </a:cubicBezTo>
                      <a:cubicBezTo>
                        <a:pt x="71" y="5"/>
                        <a:pt x="70" y="5"/>
                        <a:pt x="71" y="4"/>
                      </a:cubicBezTo>
                      <a:cubicBezTo>
                        <a:pt x="71" y="4"/>
                        <a:pt x="71" y="3"/>
                        <a:pt x="71" y="2"/>
                      </a:cubicBezTo>
                      <a:moveTo>
                        <a:pt x="80" y="2"/>
                      </a:moveTo>
                      <a:cubicBezTo>
                        <a:pt x="78" y="2"/>
                        <a:pt x="76" y="2"/>
                        <a:pt x="74" y="2"/>
                      </a:cubicBezTo>
                      <a:cubicBezTo>
                        <a:pt x="74" y="3"/>
                        <a:pt x="74" y="4"/>
                        <a:pt x="74" y="5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6" y="5"/>
                        <a:pt x="78" y="5"/>
                        <a:pt x="80" y="5"/>
                      </a:cubicBezTo>
                      <a:cubicBezTo>
                        <a:pt x="80" y="4"/>
                        <a:pt x="80" y="3"/>
                        <a:pt x="80" y="2"/>
                      </a:cubicBezTo>
                      <a:moveTo>
                        <a:pt x="119" y="1"/>
                      </a:moveTo>
                      <a:cubicBezTo>
                        <a:pt x="119" y="2"/>
                        <a:pt x="119" y="3"/>
                        <a:pt x="119" y="4"/>
                      </a:cubicBezTo>
                      <a:cubicBezTo>
                        <a:pt x="124" y="5"/>
                        <a:pt x="128" y="6"/>
                        <a:pt x="133" y="7"/>
                      </a:cubicBezTo>
                      <a:cubicBezTo>
                        <a:pt x="133" y="7"/>
                        <a:pt x="133" y="7"/>
                        <a:pt x="133" y="7"/>
                      </a:cubicBezTo>
                      <a:cubicBezTo>
                        <a:pt x="135" y="7"/>
                        <a:pt x="136" y="4"/>
                        <a:pt x="134" y="4"/>
                      </a:cubicBezTo>
                      <a:cubicBezTo>
                        <a:pt x="129" y="2"/>
                        <a:pt x="124" y="2"/>
                        <a:pt x="119" y="1"/>
                      </a:cubicBezTo>
                      <a:moveTo>
                        <a:pt x="90" y="1"/>
                      </a:moveTo>
                      <a:cubicBezTo>
                        <a:pt x="88" y="1"/>
                        <a:pt x="85" y="1"/>
                        <a:pt x="83" y="1"/>
                      </a:cubicBezTo>
                      <a:cubicBezTo>
                        <a:pt x="83" y="2"/>
                        <a:pt x="83" y="3"/>
                        <a:pt x="83" y="4"/>
                      </a:cubicBezTo>
                      <a:cubicBezTo>
                        <a:pt x="83" y="4"/>
                        <a:pt x="83" y="4"/>
                        <a:pt x="83" y="4"/>
                      </a:cubicBezTo>
                      <a:cubicBezTo>
                        <a:pt x="86" y="4"/>
                        <a:pt x="88" y="4"/>
                        <a:pt x="91" y="4"/>
                      </a:cubicBezTo>
                      <a:cubicBezTo>
                        <a:pt x="91" y="3"/>
                        <a:pt x="90" y="2"/>
                        <a:pt x="90" y="1"/>
                      </a:cubicBezTo>
                      <a:moveTo>
                        <a:pt x="102" y="0"/>
                      </a:moveTo>
                      <a:cubicBezTo>
                        <a:pt x="99" y="0"/>
                        <a:pt x="96" y="0"/>
                        <a:pt x="94" y="1"/>
                      </a:cubicBezTo>
                      <a:cubicBezTo>
                        <a:pt x="94" y="2"/>
                        <a:pt x="94" y="3"/>
                        <a:pt x="94" y="4"/>
                      </a:cubicBezTo>
                      <a:cubicBezTo>
                        <a:pt x="97" y="4"/>
                        <a:pt x="100" y="4"/>
                        <a:pt x="102" y="4"/>
                      </a:cubicBezTo>
                      <a:cubicBezTo>
                        <a:pt x="107" y="4"/>
                        <a:pt x="111" y="4"/>
                        <a:pt x="115" y="4"/>
                      </a:cubicBezTo>
                      <a:cubicBezTo>
                        <a:pt x="116" y="3"/>
                        <a:pt x="116" y="2"/>
                        <a:pt x="116" y="1"/>
                      </a:cubicBezTo>
                      <a:cubicBezTo>
                        <a:pt x="114" y="1"/>
                        <a:pt x="112" y="1"/>
                        <a:pt x="110" y="1"/>
                      </a:cubicBezTo>
                      <a:cubicBezTo>
                        <a:pt x="110" y="1"/>
                        <a:pt x="110" y="1"/>
                        <a:pt x="110" y="1"/>
                      </a:cubicBezTo>
                      <a:cubicBezTo>
                        <a:pt x="110" y="2"/>
                        <a:pt x="109" y="3"/>
                        <a:pt x="108" y="3"/>
                      </a:cubicBezTo>
                      <a:cubicBezTo>
                        <a:pt x="107" y="3"/>
                        <a:pt x="106" y="2"/>
                        <a:pt x="106" y="1"/>
                      </a:cubicBezTo>
                      <a:cubicBezTo>
                        <a:pt x="106" y="1"/>
                        <a:pt x="106" y="1"/>
                        <a:pt x="106" y="0"/>
                      </a:cubicBezTo>
                      <a:cubicBezTo>
                        <a:pt x="105" y="0"/>
                        <a:pt x="104" y="0"/>
                        <a:pt x="10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3" name="Freeform 131"/>
                <p:cNvSpPr>
                  <a:spLocks noEditPoints="1"/>
                </p:cNvSpPr>
                <p:nvPr/>
              </p:nvSpPr>
              <p:spPr bwMode="auto">
                <a:xfrm>
                  <a:off x="3332" y="1401"/>
                  <a:ext cx="122" cy="129"/>
                </a:xfrm>
                <a:custGeom>
                  <a:avLst/>
                  <a:gdLst>
                    <a:gd name="T0" fmla="*/ 99 w 99"/>
                    <a:gd name="T1" fmla="*/ 3 h 105"/>
                    <a:gd name="T2" fmla="*/ 99 w 99"/>
                    <a:gd name="T3" fmla="*/ 3 h 105"/>
                    <a:gd name="T4" fmla="*/ 95 w 99"/>
                    <a:gd name="T5" fmla="*/ 6 h 105"/>
                    <a:gd name="T6" fmla="*/ 62 w 99"/>
                    <a:gd name="T7" fmla="*/ 59 h 105"/>
                    <a:gd name="T8" fmla="*/ 23 w 99"/>
                    <a:gd name="T9" fmla="*/ 90 h 105"/>
                    <a:gd name="T10" fmla="*/ 20 w 99"/>
                    <a:gd name="T11" fmla="*/ 92 h 105"/>
                    <a:gd name="T12" fmla="*/ 2 w 99"/>
                    <a:gd name="T13" fmla="*/ 102 h 105"/>
                    <a:gd name="T14" fmla="*/ 3 w 99"/>
                    <a:gd name="T15" fmla="*/ 105 h 105"/>
                    <a:gd name="T16" fmla="*/ 3 w 99"/>
                    <a:gd name="T17" fmla="*/ 105 h 105"/>
                    <a:gd name="T18" fmla="*/ 20 w 99"/>
                    <a:gd name="T19" fmla="*/ 96 h 105"/>
                    <a:gd name="T20" fmla="*/ 23 w 99"/>
                    <a:gd name="T21" fmla="*/ 94 h 105"/>
                    <a:gd name="T22" fmla="*/ 67 w 99"/>
                    <a:gd name="T23" fmla="*/ 59 h 105"/>
                    <a:gd name="T24" fmla="*/ 99 w 99"/>
                    <a:gd name="T25" fmla="*/ 3 h 105"/>
                    <a:gd name="T26" fmla="*/ 98 w 99"/>
                    <a:gd name="T27" fmla="*/ 0 h 105"/>
                    <a:gd name="T28" fmla="*/ 96 w 99"/>
                    <a:gd name="T29" fmla="*/ 1 h 105"/>
                    <a:gd name="T30" fmla="*/ 96 w 99"/>
                    <a:gd name="T31" fmla="*/ 1 h 105"/>
                    <a:gd name="T32" fmla="*/ 98 w 99"/>
                    <a:gd name="T33" fmla="*/ 0 h 105"/>
                    <a:gd name="T34" fmla="*/ 98 w 99"/>
                    <a:gd name="T35" fmla="*/ 0 h 105"/>
                    <a:gd name="T36" fmla="*/ 98 w 99"/>
                    <a:gd name="T37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9" h="105">
                      <a:moveTo>
                        <a:pt x="99" y="3"/>
                      </a:moveTo>
                      <a:cubicBezTo>
                        <a:pt x="99" y="3"/>
                        <a:pt x="99" y="3"/>
                        <a:pt x="99" y="3"/>
                      </a:cubicBezTo>
                      <a:cubicBezTo>
                        <a:pt x="98" y="4"/>
                        <a:pt x="96" y="5"/>
                        <a:pt x="95" y="6"/>
                      </a:cubicBezTo>
                      <a:cubicBezTo>
                        <a:pt x="91" y="26"/>
                        <a:pt x="75" y="45"/>
                        <a:pt x="62" y="59"/>
                      </a:cubicBezTo>
                      <a:cubicBezTo>
                        <a:pt x="51" y="72"/>
                        <a:pt x="37" y="82"/>
                        <a:pt x="23" y="90"/>
                      </a:cubicBezTo>
                      <a:cubicBezTo>
                        <a:pt x="22" y="91"/>
                        <a:pt x="21" y="91"/>
                        <a:pt x="20" y="92"/>
                      </a:cubicBezTo>
                      <a:cubicBezTo>
                        <a:pt x="14" y="95"/>
                        <a:pt x="8" y="99"/>
                        <a:pt x="2" y="102"/>
                      </a:cubicBezTo>
                      <a:cubicBezTo>
                        <a:pt x="0" y="103"/>
                        <a:pt x="1" y="105"/>
                        <a:pt x="3" y="105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9" y="102"/>
                        <a:pt x="14" y="99"/>
                        <a:pt x="20" y="96"/>
                      </a:cubicBezTo>
                      <a:cubicBezTo>
                        <a:pt x="21" y="95"/>
                        <a:pt x="22" y="94"/>
                        <a:pt x="23" y="94"/>
                      </a:cubicBezTo>
                      <a:cubicBezTo>
                        <a:pt x="39" y="84"/>
                        <a:pt x="54" y="73"/>
                        <a:pt x="67" y="59"/>
                      </a:cubicBezTo>
                      <a:cubicBezTo>
                        <a:pt x="81" y="44"/>
                        <a:pt x="96" y="23"/>
                        <a:pt x="99" y="3"/>
                      </a:cubicBezTo>
                      <a:moveTo>
                        <a:pt x="98" y="0"/>
                      </a:moveTo>
                      <a:cubicBezTo>
                        <a:pt x="97" y="0"/>
                        <a:pt x="96" y="0"/>
                        <a:pt x="96" y="1"/>
                      </a:cubicBezTo>
                      <a:cubicBezTo>
                        <a:pt x="96" y="1"/>
                        <a:pt x="96" y="1"/>
                        <a:pt x="96" y="1"/>
                      </a:cubicBezTo>
                      <a:cubicBezTo>
                        <a:pt x="97" y="0"/>
                        <a:pt x="97" y="0"/>
                        <a:pt x="98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0"/>
                        <a:pt x="98" y="0"/>
                        <a:pt x="9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4" name="Freeform 132"/>
                <p:cNvSpPr>
                  <a:spLocks/>
                </p:cNvSpPr>
                <p:nvPr/>
              </p:nvSpPr>
              <p:spPr bwMode="auto">
                <a:xfrm>
                  <a:off x="3429" y="1401"/>
                  <a:ext cx="25" cy="18"/>
                </a:xfrm>
                <a:custGeom>
                  <a:avLst/>
                  <a:gdLst>
                    <a:gd name="T0" fmla="*/ 19 w 20"/>
                    <a:gd name="T1" fmla="*/ 0 h 15"/>
                    <a:gd name="T2" fmla="*/ 17 w 20"/>
                    <a:gd name="T3" fmla="*/ 1 h 15"/>
                    <a:gd name="T4" fmla="*/ 17 w 20"/>
                    <a:gd name="T5" fmla="*/ 1 h 15"/>
                    <a:gd name="T6" fmla="*/ 6 w 20"/>
                    <a:gd name="T7" fmla="*/ 10 h 15"/>
                    <a:gd name="T8" fmla="*/ 5 w 20"/>
                    <a:gd name="T9" fmla="*/ 10 h 15"/>
                    <a:gd name="T10" fmla="*/ 4 w 20"/>
                    <a:gd name="T11" fmla="*/ 10 h 15"/>
                    <a:gd name="T12" fmla="*/ 4 w 20"/>
                    <a:gd name="T13" fmla="*/ 11 h 15"/>
                    <a:gd name="T14" fmla="*/ 2 w 20"/>
                    <a:gd name="T15" fmla="*/ 12 h 15"/>
                    <a:gd name="T16" fmla="*/ 3 w 20"/>
                    <a:gd name="T17" fmla="*/ 15 h 15"/>
                    <a:gd name="T18" fmla="*/ 3 w 20"/>
                    <a:gd name="T19" fmla="*/ 15 h 15"/>
                    <a:gd name="T20" fmla="*/ 6 w 20"/>
                    <a:gd name="T21" fmla="*/ 13 h 15"/>
                    <a:gd name="T22" fmla="*/ 16 w 20"/>
                    <a:gd name="T23" fmla="*/ 6 h 15"/>
                    <a:gd name="T24" fmla="*/ 20 w 20"/>
                    <a:gd name="T25" fmla="*/ 3 h 15"/>
                    <a:gd name="T26" fmla="*/ 20 w 20"/>
                    <a:gd name="T27" fmla="*/ 3 h 15"/>
                    <a:gd name="T28" fmla="*/ 20 w 20"/>
                    <a:gd name="T29" fmla="*/ 2 h 15"/>
                    <a:gd name="T30" fmla="*/ 19 w 20"/>
                    <a:gd name="T31" fmla="*/ 0 h 15"/>
                    <a:gd name="T32" fmla="*/ 19 w 20"/>
                    <a:gd name="T3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15">
                      <a:moveTo>
                        <a:pt x="19" y="0"/>
                      </a:moveTo>
                      <a:cubicBezTo>
                        <a:pt x="18" y="0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3" y="4"/>
                        <a:pt x="10" y="7"/>
                        <a:pt x="6" y="10"/>
                      </a:cubicBezTo>
                      <a:cubicBezTo>
                        <a:pt x="6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4" y="1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0" y="13"/>
                        <a:pt x="1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5" y="15"/>
                        <a:pt x="5" y="14"/>
                        <a:pt x="6" y="13"/>
                      </a:cubicBezTo>
                      <a:cubicBezTo>
                        <a:pt x="10" y="11"/>
                        <a:pt x="13" y="9"/>
                        <a:pt x="16" y="6"/>
                      </a:cubicBezTo>
                      <a:cubicBezTo>
                        <a:pt x="17" y="5"/>
                        <a:pt x="19" y="4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20" y="3"/>
                        <a:pt x="20" y="2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5" name="Freeform 133"/>
                <p:cNvSpPr>
                  <a:spLocks/>
                </p:cNvSpPr>
                <p:nvPr/>
              </p:nvSpPr>
              <p:spPr bwMode="auto">
                <a:xfrm>
                  <a:off x="3451" y="1397"/>
                  <a:ext cx="15" cy="21"/>
                </a:xfrm>
                <a:custGeom>
                  <a:avLst/>
                  <a:gdLst>
                    <a:gd name="T0" fmla="*/ 2 w 12"/>
                    <a:gd name="T1" fmla="*/ 0 h 17"/>
                    <a:gd name="T2" fmla="*/ 1 w 12"/>
                    <a:gd name="T3" fmla="*/ 2 h 17"/>
                    <a:gd name="T4" fmla="*/ 1 w 12"/>
                    <a:gd name="T5" fmla="*/ 3 h 17"/>
                    <a:gd name="T6" fmla="*/ 1 w 12"/>
                    <a:gd name="T7" fmla="*/ 3 h 17"/>
                    <a:gd name="T8" fmla="*/ 2 w 12"/>
                    <a:gd name="T9" fmla="*/ 5 h 17"/>
                    <a:gd name="T10" fmla="*/ 5 w 12"/>
                    <a:gd name="T11" fmla="*/ 12 h 17"/>
                    <a:gd name="T12" fmla="*/ 10 w 12"/>
                    <a:gd name="T13" fmla="*/ 17 h 17"/>
                    <a:gd name="T14" fmla="*/ 10 w 12"/>
                    <a:gd name="T15" fmla="*/ 17 h 17"/>
                    <a:gd name="T16" fmla="*/ 11 w 12"/>
                    <a:gd name="T17" fmla="*/ 14 h 17"/>
                    <a:gd name="T18" fmla="*/ 10 w 12"/>
                    <a:gd name="T19" fmla="*/ 14 h 17"/>
                    <a:gd name="T20" fmla="*/ 10 w 12"/>
                    <a:gd name="T21" fmla="*/ 14 h 17"/>
                    <a:gd name="T22" fmla="*/ 7 w 12"/>
                    <a:gd name="T23" fmla="*/ 8 h 17"/>
                    <a:gd name="T24" fmla="*/ 3 w 12"/>
                    <a:gd name="T25" fmla="*/ 1 h 17"/>
                    <a:gd name="T26" fmla="*/ 2 w 12"/>
                    <a:gd name="T2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7">
                      <a:moveTo>
                        <a:pt x="2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8"/>
                        <a:pt x="4" y="10"/>
                        <a:pt x="5" y="12"/>
                      </a:cubicBezTo>
                      <a:cubicBezTo>
                        <a:pt x="6" y="14"/>
                        <a:pt x="8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7"/>
                        <a:pt x="12" y="14"/>
                        <a:pt x="11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9" y="14"/>
                        <a:pt x="7" y="9"/>
                        <a:pt x="7" y="8"/>
                      </a:cubicBezTo>
                      <a:cubicBezTo>
                        <a:pt x="6" y="6"/>
                        <a:pt x="5" y="3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6" name="Freeform 134"/>
                <p:cNvSpPr>
                  <a:spLocks noEditPoints="1"/>
                </p:cNvSpPr>
                <p:nvPr/>
              </p:nvSpPr>
              <p:spPr bwMode="auto">
                <a:xfrm>
                  <a:off x="3470" y="1441"/>
                  <a:ext cx="9" cy="82"/>
                </a:xfrm>
                <a:custGeom>
                  <a:avLst/>
                  <a:gdLst>
                    <a:gd name="T0" fmla="*/ 1 w 7"/>
                    <a:gd name="T1" fmla="*/ 5 h 66"/>
                    <a:gd name="T2" fmla="*/ 1 w 7"/>
                    <a:gd name="T3" fmla="*/ 5 h 66"/>
                    <a:gd name="T4" fmla="*/ 3 w 7"/>
                    <a:gd name="T5" fmla="*/ 63 h 66"/>
                    <a:gd name="T6" fmla="*/ 3 w 7"/>
                    <a:gd name="T7" fmla="*/ 64 h 66"/>
                    <a:gd name="T8" fmla="*/ 5 w 7"/>
                    <a:gd name="T9" fmla="*/ 66 h 66"/>
                    <a:gd name="T10" fmla="*/ 7 w 7"/>
                    <a:gd name="T11" fmla="*/ 64 h 66"/>
                    <a:gd name="T12" fmla="*/ 7 w 7"/>
                    <a:gd name="T13" fmla="*/ 64 h 66"/>
                    <a:gd name="T14" fmla="*/ 4 w 7"/>
                    <a:gd name="T15" fmla="*/ 8 h 66"/>
                    <a:gd name="T16" fmla="*/ 4 w 7"/>
                    <a:gd name="T17" fmla="*/ 6 h 66"/>
                    <a:gd name="T18" fmla="*/ 4 w 7"/>
                    <a:gd name="T19" fmla="*/ 5 h 66"/>
                    <a:gd name="T20" fmla="*/ 2 w 7"/>
                    <a:gd name="T21" fmla="*/ 5 h 66"/>
                    <a:gd name="T22" fmla="*/ 1 w 7"/>
                    <a:gd name="T23" fmla="*/ 5 h 66"/>
                    <a:gd name="T24" fmla="*/ 1 w 7"/>
                    <a:gd name="T25" fmla="*/ 5 h 66"/>
                    <a:gd name="T26" fmla="*/ 2 w 7"/>
                    <a:gd name="T27" fmla="*/ 0 h 66"/>
                    <a:gd name="T28" fmla="*/ 1 w 7"/>
                    <a:gd name="T29" fmla="*/ 1 h 66"/>
                    <a:gd name="T30" fmla="*/ 0 w 7"/>
                    <a:gd name="T31" fmla="*/ 2 h 66"/>
                    <a:gd name="T32" fmla="*/ 2 w 7"/>
                    <a:gd name="T33" fmla="*/ 2 h 66"/>
                    <a:gd name="T34" fmla="*/ 4 w 7"/>
                    <a:gd name="T35" fmla="*/ 2 h 66"/>
                    <a:gd name="T36" fmla="*/ 4 w 7"/>
                    <a:gd name="T37" fmla="*/ 1 h 66"/>
                    <a:gd name="T38" fmla="*/ 2 w 7"/>
                    <a:gd name="T3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66">
                      <a:moveTo>
                        <a:pt x="1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25"/>
                        <a:pt x="3" y="44"/>
                        <a:pt x="3" y="63"/>
                      </a:cubicBezTo>
                      <a:cubicBezTo>
                        <a:pt x="3" y="64"/>
                        <a:pt x="3" y="64"/>
                        <a:pt x="3" y="64"/>
                      </a:cubicBezTo>
                      <a:cubicBezTo>
                        <a:pt x="3" y="65"/>
                        <a:pt x="4" y="66"/>
                        <a:pt x="5" y="66"/>
                      </a:cubicBezTo>
                      <a:cubicBezTo>
                        <a:pt x="6" y="66"/>
                        <a:pt x="7" y="65"/>
                        <a:pt x="7" y="64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45"/>
                        <a:pt x="5" y="27"/>
                        <a:pt x="4" y="8"/>
                      </a:cubicBezTo>
                      <a:cubicBezTo>
                        <a:pt x="4" y="8"/>
                        <a:pt x="5" y="7"/>
                        <a:pt x="4" y="6"/>
                      </a:cubicBezTo>
                      <a:cubicBezTo>
                        <a:pt x="4" y="6"/>
                        <a:pt x="4" y="5"/>
                        <a:pt x="4" y="5"/>
                      </a:cubicBezTo>
                      <a:cubicBezTo>
                        <a:pt x="3" y="5"/>
                        <a:pt x="2" y="5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7" name="Freeform 135"/>
                <p:cNvSpPr>
                  <a:spLocks noEditPoints="1"/>
                </p:cNvSpPr>
                <p:nvPr/>
              </p:nvSpPr>
              <p:spPr bwMode="auto">
                <a:xfrm>
                  <a:off x="3470" y="1443"/>
                  <a:ext cx="27" cy="4"/>
                </a:xfrm>
                <a:custGeom>
                  <a:avLst/>
                  <a:gdLst>
                    <a:gd name="T0" fmla="*/ 5 w 22"/>
                    <a:gd name="T1" fmla="*/ 1 h 4"/>
                    <a:gd name="T2" fmla="*/ 4 w 22"/>
                    <a:gd name="T3" fmla="*/ 1 h 4"/>
                    <a:gd name="T4" fmla="*/ 2 w 22"/>
                    <a:gd name="T5" fmla="*/ 1 h 4"/>
                    <a:gd name="T6" fmla="*/ 0 w 22"/>
                    <a:gd name="T7" fmla="*/ 1 h 4"/>
                    <a:gd name="T8" fmla="*/ 1 w 22"/>
                    <a:gd name="T9" fmla="*/ 4 h 4"/>
                    <a:gd name="T10" fmla="*/ 1 w 22"/>
                    <a:gd name="T11" fmla="*/ 4 h 4"/>
                    <a:gd name="T12" fmla="*/ 2 w 22"/>
                    <a:gd name="T13" fmla="*/ 4 h 4"/>
                    <a:gd name="T14" fmla="*/ 4 w 22"/>
                    <a:gd name="T15" fmla="*/ 4 h 4"/>
                    <a:gd name="T16" fmla="*/ 6 w 22"/>
                    <a:gd name="T17" fmla="*/ 4 h 4"/>
                    <a:gd name="T18" fmla="*/ 9 w 22"/>
                    <a:gd name="T19" fmla="*/ 4 h 4"/>
                    <a:gd name="T20" fmla="*/ 12 w 22"/>
                    <a:gd name="T21" fmla="*/ 4 h 4"/>
                    <a:gd name="T22" fmla="*/ 12 w 22"/>
                    <a:gd name="T23" fmla="*/ 4 h 4"/>
                    <a:gd name="T24" fmla="*/ 12 w 22"/>
                    <a:gd name="T25" fmla="*/ 1 h 4"/>
                    <a:gd name="T26" fmla="*/ 12 w 22"/>
                    <a:gd name="T27" fmla="*/ 1 h 4"/>
                    <a:gd name="T28" fmla="*/ 9 w 22"/>
                    <a:gd name="T29" fmla="*/ 1 h 4"/>
                    <a:gd name="T30" fmla="*/ 5 w 22"/>
                    <a:gd name="T31" fmla="*/ 1 h 4"/>
                    <a:gd name="T32" fmla="*/ 19 w 22"/>
                    <a:gd name="T33" fmla="*/ 0 h 4"/>
                    <a:gd name="T34" fmla="*/ 19 w 22"/>
                    <a:gd name="T35" fmla="*/ 0 h 4"/>
                    <a:gd name="T36" fmla="*/ 16 w 22"/>
                    <a:gd name="T37" fmla="*/ 1 h 4"/>
                    <a:gd name="T38" fmla="*/ 16 w 22"/>
                    <a:gd name="T39" fmla="*/ 4 h 4"/>
                    <a:gd name="T40" fmla="*/ 20 w 22"/>
                    <a:gd name="T41" fmla="*/ 3 h 4"/>
                    <a:gd name="T42" fmla="*/ 19 w 22"/>
                    <a:gd name="T4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" h="4">
                      <a:moveTo>
                        <a:pt x="5" y="1"/>
                      </a:move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7" y="4"/>
                        <a:pt x="8" y="4"/>
                        <a:pt x="9" y="4"/>
                      </a:cubicBezTo>
                      <a:cubicBezTo>
                        <a:pt x="10" y="4"/>
                        <a:pt x="11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3"/>
                        <a:pt x="12" y="2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0"/>
                        <a:pt x="17" y="0"/>
                        <a:pt x="16" y="1"/>
                      </a:cubicBezTo>
                      <a:cubicBezTo>
                        <a:pt x="16" y="2"/>
                        <a:pt x="16" y="3"/>
                        <a:pt x="16" y="4"/>
                      </a:cubicBezTo>
                      <a:cubicBezTo>
                        <a:pt x="17" y="4"/>
                        <a:pt x="19" y="4"/>
                        <a:pt x="20" y="3"/>
                      </a:cubicBezTo>
                      <a:cubicBezTo>
                        <a:pt x="22" y="3"/>
                        <a:pt x="21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8" name="Freeform 136"/>
                <p:cNvSpPr>
                  <a:spLocks/>
                </p:cNvSpPr>
                <p:nvPr/>
              </p:nvSpPr>
              <p:spPr bwMode="auto">
                <a:xfrm>
                  <a:off x="3485" y="1436"/>
                  <a:ext cx="8" cy="92"/>
                </a:xfrm>
                <a:custGeom>
                  <a:avLst/>
                  <a:gdLst>
                    <a:gd name="T0" fmla="*/ 2 w 7"/>
                    <a:gd name="T1" fmla="*/ 0 h 74"/>
                    <a:gd name="T2" fmla="*/ 0 w 7"/>
                    <a:gd name="T3" fmla="*/ 2 h 74"/>
                    <a:gd name="T4" fmla="*/ 0 w 7"/>
                    <a:gd name="T5" fmla="*/ 6 h 74"/>
                    <a:gd name="T6" fmla="*/ 0 w 7"/>
                    <a:gd name="T7" fmla="*/ 9 h 74"/>
                    <a:gd name="T8" fmla="*/ 1 w 7"/>
                    <a:gd name="T9" fmla="*/ 68 h 74"/>
                    <a:gd name="T10" fmla="*/ 0 w 7"/>
                    <a:gd name="T11" fmla="*/ 71 h 74"/>
                    <a:gd name="T12" fmla="*/ 0 w 7"/>
                    <a:gd name="T13" fmla="*/ 72 h 74"/>
                    <a:gd name="T14" fmla="*/ 2 w 7"/>
                    <a:gd name="T15" fmla="*/ 74 h 74"/>
                    <a:gd name="T16" fmla="*/ 4 w 7"/>
                    <a:gd name="T17" fmla="*/ 73 h 74"/>
                    <a:gd name="T18" fmla="*/ 4 w 7"/>
                    <a:gd name="T19" fmla="*/ 71 h 74"/>
                    <a:gd name="T20" fmla="*/ 4 w 7"/>
                    <a:gd name="T21" fmla="*/ 68 h 74"/>
                    <a:gd name="T22" fmla="*/ 4 w 7"/>
                    <a:gd name="T23" fmla="*/ 9 h 74"/>
                    <a:gd name="T24" fmla="*/ 4 w 7"/>
                    <a:gd name="T25" fmla="*/ 6 h 74"/>
                    <a:gd name="T26" fmla="*/ 4 w 7"/>
                    <a:gd name="T27" fmla="*/ 2 h 74"/>
                    <a:gd name="T28" fmla="*/ 2 w 7"/>
                    <a:gd name="T2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74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0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1" y="29"/>
                        <a:pt x="3" y="48"/>
                        <a:pt x="1" y="68"/>
                      </a:cubicBezTo>
                      <a:cubicBezTo>
                        <a:pt x="1" y="69"/>
                        <a:pt x="1" y="70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2" y="74"/>
                      </a:cubicBezTo>
                      <a:cubicBezTo>
                        <a:pt x="3" y="74"/>
                        <a:pt x="3" y="73"/>
                        <a:pt x="4" y="73"/>
                      </a:cubicBezTo>
                      <a:cubicBezTo>
                        <a:pt x="4" y="72"/>
                        <a:pt x="4" y="72"/>
                        <a:pt x="4" y="71"/>
                      </a:cubicBezTo>
                      <a:cubicBezTo>
                        <a:pt x="4" y="70"/>
                        <a:pt x="4" y="69"/>
                        <a:pt x="4" y="68"/>
                      </a:cubicBezTo>
                      <a:cubicBezTo>
                        <a:pt x="7" y="48"/>
                        <a:pt x="4" y="29"/>
                        <a:pt x="4" y="9"/>
                      </a:cubicBezTo>
                      <a:cubicBezTo>
                        <a:pt x="4" y="8"/>
                        <a:pt x="4" y="7"/>
                        <a:pt x="4" y="6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39" name="Freeform 137"/>
                <p:cNvSpPr>
                  <a:spLocks noEditPoints="1"/>
                </p:cNvSpPr>
                <p:nvPr/>
              </p:nvSpPr>
              <p:spPr bwMode="auto">
                <a:xfrm>
                  <a:off x="3433" y="1468"/>
                  <a:ext cx="31" cy="5"/>
                </a:xfrm>
                <a:custGeom>
                  <a:avLst/>
                  <a:gdLst>
                    <a:gd name="T0" fmla="*/ 16 w 25"/>
                    <a:gd name="T1" fmla="*/ 0 h 4"/>
                    <a:gd name="T2" fmla="*/ 3 w 25"/>
                    <a:gd name="T3" fmla="*/ 1 h 4"/>
                    <a:gd name="T4" fmla="*/ 2 w 25"/>
                    <a:gd name="T5" fmla="*/ 4 h 4"/>
                    <a:gd name="T6" fmla="*/ 3 w 25"/>
                    <a:gd name="T7" fmla="*/ 4 h 4"/>
                    <a:gd name="T8" fmla="*/ 6 w 25"/>
                    <a:gd name="T9" fmla="*/ 4 h 4"/>
                    <a:gd name="T10" fmla="*/ 6 w 25"/>
                    <a:gd name="T11" fmla="*/ 3 h 4"/>
                    <a:gd name="T12" fmla="*/ 7 w 25"/>
                    <a:gd name="T13" fmla="*/ 1 h 4"/>
                    <a:gd name="T14" fmla="*/ 9 w 25"/>
                    <a:gd name="T15" fmla="*/ 3 h 4"/>
                    <a:gd name="T16" fmla="*/ 9 w 25"/>
                    <a:gd name="T17" fmla="*/ 4 h 4"/>
                    <a:gd name="T18" fmla="*/ 16 w 25"/>
                    <a:gd name="T19" fmla="*/ 4 h 4"/>
                    <a:gd name="T20" fmla="*/ 16 w 25"/>
                    <a:gd name="T21" fmla="*/ 1 h 4"/>
                    <a:gd name="T22" fmla="*/ 16 w 25"/>
                    <a:gd name="T23" fmla="*/ 0 h 4"/>
                    <a:gd name="T24" fmla="*/ 23 w 25"/>
                    <a:gd name="T25" fmla="*/ 0 h 4"/>
                    <a:gd name="T26" fmla="*/ 23 w 25"/>
                    <a:gd name="T27" fmla="*/ 0 h 4"/>
                    <a:gd name="T28" fmla="*/ 19 w 25"/>
                    <a:gd name="T29" fmla="*/ 0 h 4"/>
                    <a:gd name="T30" fmla="*/ 19 w 25"/>
                    <a:gd name="T31" fmla="*/ 2 h 4"/>
                    <a:gd name="T32" fmla="*/ 19 w 25"/>
                    <a:gd name="T33" fmla="*/ 3 h 4"/>
                    <a:gd name="T34" fmla="*/ 23 w 25"/>
                    <a:gd name="T35" fmla="*/ 3 h 4"/>
                    <a:gd name="T36" fmla="*/ 23 w 25"/>
                    <a:gd name="T3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5" h="4">
                      <a:moveTo>
                        <a:pt x="16" y="0"/>
                      </a:moveTo>
                      <a:cubicBezTo>
                        <a:pt x="12" y="0"/>
                        <a:pt x="7" y="1"/>
                        <a:pt x="3" y="1"/>
                      </a:cubicBezTo>
                      <a:cubicBezTo>
                        <a:pt x="1" y="1"/>
                        <a:pt x="0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5" y="4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6" y="2"/>
                        <a:pt x="7" y="1"/>
                        <a:pt x="7" y="1"/>
                      </a:cubicBezTo>
                      <a:cubicBezTo>
                        <a:pt x="8" y="1"/>
                        <a:pt x="9" y="2"/>
                        <a:pt x="9" y="3"/>
                      </a:cubicBezTo>
                      <a:cubicBezTo>
                        <a:pt x="9" y="3"/>
                        <a:pt x="9" y="4"/>
                        <a:pt x="9" y="4"/>
                      </a:cubicBezTo>
                      <a:cubicBezTo>
                        <a:pt x="11" y="4"/>
                        <a:pt x="14" y="4"/>
                        <a:pt x="16" y="4"/>
                      </a:cubicBezTo>
                      <a:cubicBezTo>
                        <a:pt x="16" y="3"/>
                        <a:pt x="16" y="2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0"/>
                        <a:pt x="20" y="0"/>
                        <a:pt x="19" y="0"/>
                      </a:cubicBezTo>
                      <a:cubicBezTo>
                        <a:pt x="19" y="0"/>
                        <a:pt x="19" y="1"/>
                        <a:pt x="19" y="2"/>
                      </a:cubicBezTo>
                      <a:cubicBezTo>
                        <a:pt x="19" y="2"/>
                        <a:pt x="19" y="3"/>
                        <a:pt x="19" y="3"/>
                      </a:cubicBezTo>
                      <a:cubicBezTo>
                        <a:pt x="20" y="3"/>
                        <a:pt x="22" y="3"/>
                        <a:pt x="23" y="3"/>
                      </a:cubicBezTo>
                      <a:cubicBezTo>
                        <a:pt x="25" y="3"/>
                        <a:pt x="25" y="0"/>
                        <a:pt x="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0" name="Freeform 138"/>
                <p:cNvSpPr>
                  <a:spLocks/>
                </p:cNvSpPr>
                <p:nvPr/>
              </p:nvSpPr>
              <p:spPr bwMode="auto">
                <a:xfrm>
                  <a:off x="3440" y="1470"/>
                  <a:ext cx="8" cy="59"/>
                </a:xfrm>
                <a:custGeom>
                  <a:avLst/>
                  <a:gdLst>
                    <a:gd name="T0" fmla="*/ 1 w 6"/>
                    <a:gd name="T1" fmla="*/ 0 h 48"/>
                    <a:gd name="T2" fmla="*/ 0 w 6"/>
                    <a:gd name="T3" fmla="*/ 2 h 48"/>
                    <a:gd name="T4" fmla="*/ 0 w 6"/>
                    <a:gd name="T5" fmla="*/ 3 h 48"/>
                    <a:gd name="T6" fmla="*/ 1 w 6"/>
                    <a:gd name="T7" fmla="*/ 24 h 48"/>
                    <a:gd name="T8" fmla="*/ 1 w 6"/>
                    <a:gd name="T9" fmla="*/ 42 h 48"/>
                    <a:gd name="T10" fmla="*/ 1 w 6"/>
                    <a:gd name="T11" fmla="*/ 45 h 48"/>
                    <a:gd name="T12" fmla="*/ 1 w 6"/>
                    <a:gd name="T13" fmla="*/ 46 h 48"/>
                    <a:gd name="T14" fmla="*/ 2 w 6"/>
                    <a:gd name="T15" fmla="*/ 48 h 48"/>
                    <a:gd name="T16" fmla="*/ 3 w 6"/>
                    <a:gd name="T17" fmla="*/ 48 h 48"/>
                    <a:gd name="T18" fmla="*/ 4 w 6"/>
                    <a:gd name="T19" fmla="*/ 47 h 48"/>
                    <a:gd name="T20" fmla="*/ 4 w 6"/>
                    <a:gd name="T21" fmla="*/ 44 h 48"/>
                    <a:gd name="T22" fmla="*/ 4 w 6"/>
                    <a:gd name="T23" fmla="*/ 44 h 48"/>
                    <a:gd name="T24" fmla="*/ 4 w 6"/>
                    <a:gd name="T25" fmla="*/ 41 h 48"/>
                    <a:gd name="T26" fmla="*/ 4 w 6"/>
                    <a:gd name="T27" fmla="*/ 27 h 48"/>
                    <a:gd name="T28" fmla="*/ 3 w 6"/>
                    <a:gd name="T29" fmla="*/ 3 h 48"/>
                    <a:gd name="T30" fmla="*/ 3 w 6"/>
                    <a:gd name="T31" fmla="*/ 2 h 48"/>
                    <a:gd name="T32" fmla="*/ 1 w 6"/>
                    <a:gd name="T3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48">
                      <a:moveTo>
                        <a:pt x="1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10"/>
                        <a:pt x="1" y="17"/>
                        <a:pt x="1" y="24"/>
                      </a:cubicBezTo>
                      <a:cubicBezTo>
                        <a:pt x="1" y="30"/>
                        <a:pt x="1" y="36"/>
                        <a:pt x="1" y="42"/>
                      </a:cubicBezTo>
                      <a:cubicBezTo>
                        <a:pt x="1" y="43"/>
                        <a:pt x="1" y="44"/>
                        <a:pt x="1" y="45"/>
                      </a:cubicBezTo>
                      <a:cubicBezTo>
                        <a:pt x="1" y="45"/>
                        <a:pt x="1" y="46"/>
                        <a:pt x="1" y="46"/>
                      </a:cubicBezTo>
                      <a:cubicBezTo>
                        <a:pt x="1" y="47"/>
                        <a:pt x="2" y="48"/>
                        <a:pt x="2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6" y="47"/>
                        <a:pt x="5" y="45"/>
                        <a:pt x="4" y="44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3"/>
                        <a:pt x="4" y="42"/>
                        <a:pt x="4" y="41"/>
                      </a:cubicBezTo>
                      <a:cubicBezTo>
                        <a:pt x="4" y="37"/>
                        <a:pt x="4" y="32"/>
                        <a:pt x="4" y="27"/>
                      </a:cubicBezTo>
                      <a:cubicBezTo>
                        <a:pt x="4" y="19"/>
                        <a:pt x="3" y="11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1" name="Freeform 139"/>
                <p:cNvSpPr>
                  <a:spLocks/>
                </p:cNvSpPr>
                <p:nvPr/>
              </p:nvSpPr>
              <p:spPr bwMode="auto">
                <a:xfrm>
                  <a:off x="3450" y="1468"/>
                  <a:ext cx="10" cy="60"/>
                </a:xfrm>
                <a:custGeom>
                  <a:avLst/>
                  <a:gdLst>
                    <a:gd name="T0" fmla="*/ 3 w 8"/>
                    <a:gd name="T1" fmla="*/ 0 h 48"/>
                    <a:gd name="T2" fmla="*/ 2 w 8"/>
                    <a:gd name="T3" fmla="*/ 0 h 48"/>
                    <a:gd name="T4" fmla="*/ 2 w 8"/>
                    <a:gd name="T5" fmla="*/ 1 h 48"/>
                    <a:gd name="T6" fmla="*/ 2 w 8"/>
                    <a:gd name="T7" fmla="*/ 4 h 48"/>
                    <a:gd name="T8" fmla="*/ 3 w 8"/>
                    <a:gd name="T9" fmla="*/ 42 h 48"/>
                    <a:gd name="T10" fmla="*/ 4 w 8"/>
                    <a:gd name="T11" fmla="*/ 45 h 48"/>
                    <a:gd name="T12" fmla="*/ 4 w 8"/>
                    <a:gd name="T13" fmla="*/ 47 h 48"/>
                    <a:gd name="T14" fmla="*/ 6 w 8"/>
                    <a:gd name="T15" fmla="*/ 48 h 48"/>
                    <a:gd name="T16" fmla="*/ 7 w 8"/>
                    <a:gd name="T17" fmla="*/ 46 h 48"/>
                    <a:gd name="T18" fmla="*/ 7 w 8"/>
                    <a:gd name="T19" fmla="*/ 45 h 48"/>
                    <a:gd name="T20" fmla="*/ 7 w 8"/>
                    <a:gd name="T21" fmla="*/ 42 h 48"/>
                    <a:gd name="T22" fmla="*/ 5 w 8"/>
                    <a:gd name="T23" fmla="*/ 3 h 48"/>
                    <a:gd name="T24" fmla="*/ 5 w 8"/>
                    <a:gd name="T25" fmla="*/ 2 h 48"/>
                    <a:gd name="T26" fmla="*/ 5 w 8"/>
                    <a:gd name="T27" fmla="*/ 0 h 48"/>
                    <a:gd name="T28" fmla="*/ 3 w 8"/>
                    <a:gd name="T2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48">
                      <a:moveTo>
                        <a:pt x="3" y="0"/>
                      </a:move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2"/>
                        <a:pt x="2" y="3"/>
                        <a:pt x="2" y="4"/>
                      </a:cubicBezTo>
                      <a:cubicBezTo>
                        <a:pt x="0" y="16"/>
                        <a:pt x="1" y="29"/>
                        <a:pt x="3" y="42"/>
                      </a:cubicBezTo>
                      <a:cubicBezTo>
                        <a:pt x="3" y="43"/>
                        <a:pt x="4" y="44"/>
                        <a:pt x="4" y="45"/>
                      </a:cubicBezTo>
                      <a:cubicBezTo>
                        <a:pt x="4" y="46"/>
                        <a:pt x="4" y="46"/>
                        <a:pt x="4" y="47"/>
                      </a:cubicBezTo>
                      <a:cubicBezTo>
                        <a:pt x="4" y="47"/>
                        <a:pt x="5" y="48"/>
                        <a:pt x="6" y="48"/>
                      </a:cubicBezTo>
                      <a:cubicBezTo>
                        <a:pt x="7" y="48"/>
                        <a:pt x="8" y="47"/>
                        <a:pt x="7" y="46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7" y="44"/>
                        <a:pt x="7" y="43"/>
                        <a:pt x="7" y="42"/>
                      </a:cubicBezTo>
                      <a:cubicBezTo>
                        <a:pt x="4" y="29"/>
                        <a:pt x="3" y="16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1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2" name="Freeform 140"/>
                <p:cNvSpPr>
                  <a:spLocks noEditPoints="1"/>
                </p:cNvSpPr>
                <p:nvPr/>
              </p:nvSpPr>
              <p:spPr bwMode="auto">
                <a:xfrm>
                  <a:off x="3411" y="1491"/>
                  <a:ext cx="27" cy="5"/>
                </a:xfrm>
                <a:custGeom>
                  <a:avLst/>
                  <a:gdLst>
                    <a:gd name="T0" fmla="*/ 5 w 22"/>
                    <a:gd name="T1" fmla="*/ 1 h 4"/>
                    <a:gd name="T2" fmla="*/ 2 w 22"/>
                    <a:gd name="T3" fmla="*/ 1 h 4"/>
                    <a:gd name="T4" fmla="*/ 2 w 22"/>
                    <a:gd name="T5" fmla="*/ 4 h 4"/>
                    <a:gd name="T6" fmla="*/ 5 w 22"/>
                    <a:gd name="T7" fmla="*/ 4 h 4"/>
                    <a:gd name="T8" fmla="*/ 5 w 22"/>
                    <a:gd name="T9" fmla="*/ 1 h 4"/>
                    <a:gd name="T10" fmla="*/ 5 w 22"/>
                    <a:gd name="T11" fmla="*/ 1 h 4"/>
                    <a:gd name="T12" fmla="*/ 20 w 22"/>
                    <a:gd name="T13" fmla="*/ 0 h 4"/>
                    <a:gd name="T14" fmla="*/ 19 w 22"/>
                    <a:gd name="T15" fmla="*/ 0 h 4"/>
                    <a:gd name="T16" fmla="*/ 8 w 22"/>
                    <a:gd name="T17" fmla="*/ 1 h 4"/>
                    <a:gd name="T18" fmla="*/ 8 w 22"/>
                    <a:gd name="T19" fmla="*/ 1 h 4"/>
                    <a:gd name="T20" fmla="*/ 9 w 22"/>
                    <a:gd name="T21" fmla="*/ 4 h 4"/>
                    <a:gd name="T22" fmla="*/ 16 w 22"/>
                    <a:gd name="T23" fmla="*/ 4 h 4"/>
                    <a:gd name="T24" fmla="*/ 16 w 22"/>
                    <a:gd name="T25" fmla="*/ 2 h 4"/>
                    <a:gd name="T26" fmla="*/ 18 w 22"/>
                    <a:gd name="T27" fmla="*/ 1 h 4"/>
                    <a:gd name="T28" fmla="*/ 19 w 22"/>
                    <a:gd name="T29" fmla="*/ 3 h 4"/>
                    <a:gd name="T30" fmla="*/ 20 w 22"/>
                    <a:gd name="T31" fmla="*/ 3 h 4"/>
                    <a:gd name="T32" fmla="*/ 20 w 22"/>
                    <a:gd name="T3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4">
                      <a:moveTo>
                        <a:pt x="5" y="1"/>
                      </a:moveTo>
                      <a:cubicBezTo>
                        <a:pt x="4" y="1"/>
                        <a:pt x="3" y="1"/>
                        <a:pt x="2" y="1"/>
                      </a:cubicBezTo>
                      <a:cubicBezTo>
                        <a:pt x="0" y="1"/>
                        <a:pt x="0" y="4"/>
                        <a:pt x="2" y="4"/>
                      </a:cubicBezTo>
                      <a:cubicBezTo>
                        <a:pt x="3" y="4"/>
                        <a:pt x="4" y="4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moveTo>
                        <a:pt x="20" y="0"/>
                      </a:move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6" y="1"/>
                        <a:pt x="12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9" y="3"/>
                        <a:pt x="9" y="4"/>
                      </a:cubicBezTo>
                      <a:cubicBezTo>
                        <a:pt x="11" y="4"/>
                        <a:pt x="14" y="4"/>
                        <a:pt x="16" y="4"/>
                      </a:cubicBezTo>
                      <a:cubicBezTo>
                        <a:pt x="16" y="3"/>
                        <a:pt x="16" y="3"/>
                        <a:pt x="16" y="2"/>
                      </a:cubicBezTo>
                      <a:cubicBezTo>
                        <a:pt x="16" y="1"/>
                        <a:pt x="17" y="1"/>
                        <a:pt x="18" y="1"/>
                      </a:cubicBezTo>
                      <a:cubicBezTo>
                        <a:pt x="19" y="1"/>
                        <a:pt x="20" y="2"/>
                        <a:pt x="19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2" y="2"/>
                        <a:pt x="22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3" name="Freeform 141"/>
                <p:cNvSpPr>
                  <a:spLocks/>
                </p:cNvSpPr>
                <p:nvPr/>
              </p:nvSpPr>
              <p:spPr bwMode="auto">
                <a:xfrm>
                  <a:off x="3417" y="1491"/>
                  <a:ext cx="6" cy="34"/>
                </a:xfrm>
                <a:custGeom>
                  <a:avLst/>
                  <a:gdLst>
                    <a:gd name="T0" fmla="*/ 2 w 5"/>
                    <a:gd name="T1" fmla="*/ 0 h 28"/>
                    <a:gd name="T2" fmla="*/ 0 w 5"/>
                    <a:gd name="T3" fmla="*/ 1 h 28"/>
                    <a:gd name="T4" fmla="*/ 0 w 5"/>
                    <a:gd name="T5" fmla="*/ 1 h 28"/>
                    <a:gd name="T6" fmla="*/ 0 w 5"/>
                    <a:gd name="T7" fmla="*/ 4 h 28"/>
                    <a:gd name="T8" fmla="*/ 2 w 5"/>
                    <a:gd name="T9" fmla="*/ 26 h 28"/>
                    <a:gd name="T10" fmla="*/ 2 w 5"/>
                    <a:gd name="T11" fmla="*/ 27 h 28"/>
                    <a:gd name="T12" fmla="*/ 4 w 5"/>
                    <a:gd name="T13" fmla="*/ 28 h 28"/>
                    <a:gd name="T14" fmla="*/ 5 w 5"/>
                    <a:gd name="T15" fmla="*/ 26 h 28"/>
                    <a:gd name="T16" fmla="*/ 5 w 5"/>
                    <a:gd name="T17" fmla="*/ 26 h 28"/>
                    <a:gd name="T18" fmla="*/ 4 w 5"/>
                    <a:gd name="T19" fmla="*/ 4 h 28"/>
                    <a:gd name="T20" fmla="*/ 3 w 5"/>
                    <a:gd name="T21" fmla="*/ 1 h 28"/>
                    <a:gd name="T22" fmla="*/ 3 w 5"/>
                    <a:gd name="T23" fmla="*/ 1 h 28"/>
                    <a:gd name="T24" fmla="*/ 2 w 5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28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12"/>
                        <a:pt x="1" y="19"/>
                        <a:pt x="2" y="26"/>
                      </a:cubicBezTo>
                      <a:cubicBezTo>
                        <a:pt x="2" y="26"/>
                        <a:pt x="2" y="27"/>
                        <a:pt x="2" y="27"/>
                      </a:cubicBezTo>
                      <a:cubicBezTo>
                        <a:pt x="2" y="27"/>
                        <a:pt x="3" y="28"/>
                        <a:pt x="4" y="28"/>
                      </a:cubicBezTo>
                      <a:cubicBezTo>
                        <a:pt x="4" y="28"/>
                        <a:pt x="5" y="27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4" y="19"/>
                        <a:pt x="4" y="11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4" name="Freeform 142"/>
                <p:cNvSpPr>
                  <a:spLocks/>
                </p:cNvSpPr>
                <p:nvPr/>
              </p:nvSpPr>
              <p:spPr bwMode="auto">
                <a:xfrm>
                  <a:off x="3429" y="1492"/>
                  <a:ext cx="6" cy="35"/>
                </a:xfrm>
                <a:custGeom>
                  <a:avLst/>
                  <a:gdLst>
                    <a:gd name="T0" fmla="*/ 3 w 5"/>
                    <a:gd name="T1" fmla="*/ 0 h 28"/>
                    <a:gd name="T2" fmla="*/ 1 w 5"/>
                    <a:gd name="T3" fmla="*/ 1 h 28"/>
                    <a:gd name="T4" fmla="*/ 1 w 5"/>
                    <a:gd name="T5" fmla="*/ 3 h 28"/>
                    <a:gd name="T6" fmla="*/ 1 w 5"/>
                    <a:gd name="T7" fmla="*/ 24 h 28"/>
                    <a:gd name="T8" fmla="*/ 1 w 5"/>
                    <a:gd name="T9" fmla="*/ 26 h 28"/>
                    <a:gd name="T10" fmla="*/ 1 w 5"/>
                    <a:gd name="T11" fmla="*/ 28 h 28"/>
                    <a:gd name="T12" fmla="*/ 2 w 5"/>
                    <a:gd name="T13" fmla="*/ 28 h 28"/>
                    <a:gd name="T14" fmla="*/ 4 w 5"/>
                    <a:gd name="T15" fmla="*/ 27 h 28"/>
                    <a:gd name="T16" fmla="*/ 4 w 5"/>
                    <a:gd name="T17" fmla="*/ 27 h 28"/>
                    <a:gd name="T18" fmla="*/ 4 w 5"/>
                    <a:gd name="T19" fmla="*/ 24 h 28"/>
                    <a:gd name="T20" fmla="*/ 4 w 5"/>
                    <a:gd name="T21" fmla="*/ 2 h 28"/>
                    <a:gd name="T22" fmla="*/ 4 w 5"/>
                    <a:gd name="T23" fmla="*/ 2 h 28"/>
                    <a:gd name="T24" fmla="*/ 3 w 5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28">
                      <a:moveTo>
                        <a:pt x="3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2"/>
                        <a:pt x="1" y="2"/>
                        <a:pt x="1" y="3"/>
                      </a:cubicBezTo>
                      <a:cubicBezTo>
                        <a:pt x="0" y="10"/>
                        <a:pt x="1" y="17"/>
                        <a:pt x="1" y="24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0" y="27"/>
                        <a:pt x="1" y="27"/>
                        <a:pt x="1" y="28"/>
                      </a:cubicBezTo>
                      <a:cubicBezTo>
                        <a:pt x="1" y="28"/>
                        <a:pt x="2" y="28"/>
                        <a:pt x="2" y="28"/>
                      </a:cubicBezTo>
                      <a:cubicBezTo>
                        <a:pt x="3" y="28"/>
                        <a:pt x="3" y="28"/>
                        <a:pt x="4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4" y="25"/>
                        <a:pt x="4" y="24"/>
                      </a:cubicBezTo>
                      <a:cubicBezTo>
                        <a:pt x="4" y="17"/>
                        <a:pt x="3" y="9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5" name="Freeform 143"/>
                <p:cNvSpPr>
                  <a:spLocks/>
                </p:cNvSpPr>
                <p:nvPr/>
              </p:nvSpPr>
              <p:spPr bwMode="auto">
                <a:xfrm>
                  <a:off x="3387" y="1503"/>
                  <a:ext cx="27" cy="8"/>
                </a:xfrm>
                <a:custGeom>
                  <a:avLst/>
                  <a:gdLst>
                    <a:gd name="T0" fmla="*/ 20 w 22"/>
                    <a:gd name="T1" fmla="*/ 0 h 6"/>
                    <a:gd name="T2" fmla="*/ 20 w 22"/>
                    <a:gd name="T3" fmla="*/ 0 h 6"/>
                    <a:gd name="T4" fmla="*/ 2 w 22"/>
                    <a:gd name="T5" fmla="*/ 3 h 6"/>
                    <a:gd name="T6" fmla="*/ 2 w 22"/>
                    <a:gd name="T7" fmla="*/ 6 h 6"/>
                    <a:gd name="T8" fmla="*/ 3 w 22"/>
                    <a:gd name="T9" fmla="*/ 6 h 6"/>
                    <a:gd name="T10" fmla="*/ 4 w 22"/>
                    <a:gd name="T11" fmla="*/ 6 h 6"/>
                    <a:gd name="T12" fmla="*/ 4 w 22"/>
                    <a:gd name="T13" fmla="*/ 4 h 6"/>
                    <a:gd name="T14" fmla="*/ 6 w 22"/>
                    <a:gd name="T15" fmla="*/ 2 h 6"/>
                    <a:gd name="T16" fmla="*/ 7 w 22"/>
                    <a:gd name="T17" fmla="*/ 4 h 6"/>
                    <a:gd name="T18" fmla="*/ 7 w 22"/>
                    <a:gd name="T19" fmla="*/ 5 h 6"/>
                    <a:gd name="T20" fmla="*/ 17 w 22"/>
                    <a:gd name="T21" fmla="*/ 3 h 6"/>
                    <a:gd name="T22" fmla="*/ 17 w 22"/>
                    <a:gd name="T23" fmla="*/ 3 h 6"/>
                    <a:gd name="T24" fmla="*/ 18 w 22"/>
                    <a:gd name="T25" fmla="*/ 1 h 6"/>
                    <a:gd name="T26" fmla="*/ 20 w 22"/>
                    <a:gd name="T27" fmla="*/ 3 h 6"/>
                    <a:gd name="T28" fmla="*/ 20 w 22"/>
                    <a:gd name="T29" fmla="*/ 3 h 6"/>
                    <a:gd name="T30" fmla="*/ 20 w 22"/>
                    <a:gd name="T31" fmla="*/ 3 h 6"/>
                    <a:gd name="T32" fmla="*/ 20 w 22"/>
                    <a:gd name="T3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6"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4" y="0"/>
                        <a:pt x="8" y="1"/>
                        <a:pt x="2" y="3"/>
                      </a:cubicBezTo>
                      <a:cubicBezTo>
                        <a:pt x="0" y="3"/>
                        <a:pt x="1" y="6"/>
                        <a:pt x="2" y="6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3"/>
                        <a:pt x="5" y="2"/>
                        <a:pt x="6" y="2"/>
                      </a:cubicBezTo>
                      <a:cubicBezTo>
                        <a:pt x="7" y="2"/>
                        <a:pt x="7" y="3"/>
                        <a:pt x="7" y="4"/>
                      </a:cubicBezTo>
                      <a:cubicBezTo>
                        <a:pt x="7" y="4"/>
                        <a:pt x="7" y="5"/>
                        <a:pt x="7" y="5"/>
                      </a:cubicBezTo>
                      <a:cubicBezTo>
                        <a:pt x="10" y="4"/>
                        <a:pt x="13" y="4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2"/>
                        <a:pt x="17" y="1"/>
                        <a:pt x="18" y="1"/>
                      </a:cubicBezTo>
                      <a:cubicBezTo>
                        <a:pt x="19" y="1"/>
                        <a:pt x="20" y="2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2" y="3"/>
                        <a:pt x="22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6" name="Freeform 144"/>
                <p:cNvSpPr>
                  <a:spLocks/>
                </p:cNvSpPr>
                <p:nvPr/>
              </p:nvSpPr>
              <p:spPr bwMode="auto">
                <a:xfrm>
                  <a:off x="3392" y="1506"/>
                  <a:ext cx="7" cy="19"/>
                </a:xfrm>
                <a:custGeom>
                  <a:avLst/>
                  <a:gdLst>
                    <a:gd name="T0" fmla="*/ 2 w 6"/>
                    <a:gd name="T1" fmla="*/ 0 h 16"/>
                    <a:gd name="T2" fmla="*/ 0 w 6"/>
                    <a:gd name="T3" fmla="*/ 2 h 16"/>
                    <a:gd name="T4" fmla="*/ 0 w 6"/>
                    <a:gd name="T5" fmla="*/ 4 h 16"/>
                    <a:gd name="T6" fmla="*/ 2 w 6"/>
                    <a:gd name="T7" fmla="*/ 15 h 16"/>
                    <a:gd name="T8" fmla="*/ 4 w 6"/>
                    <a:gd name="T9" fmla="*/ 16 h 16"/>
                    <a:gd name="T10" fmla="*/ 5 w 6"/>
                    <a:gd name="T11" fmla="*/ 14 h 16"/>
                    <a:gd name="T12" fmla="*/ 3 w 6"/>
                    <a:gd name="T13" fmla="*/ 3 h 16"/>
                    <a:gd name="T14" fmla="*/ 3 w 6"/>
                    <a:gd name="T15" fmla="*/ 2 h 16"/>
                    <a:gd name="T16" fmla="*/ 2 w 6"/>
                    <a:gd name="T1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6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8"/>
                        <a:pt x="1" y="11"/>
                        <a:pt x="2" y="15"/>
                      </a:cubicBezTo>
                      <a:cubicBezTo>
                        <a:pt x="2" y="16"/>
                        <a:pt x="3" y="16"/>
                        <a:pt x="4" y="16"/>
                      </a:cubicBezTo>
                      <a:cubicBezTo>
                        <a:pt x="5" y="16"/>
                        <a:pt x="6" y="16"/>
                        <a:pt x="5" y="14"/>
                      </a:cubicBezTo>
                      <a:cubicBezTo>
                        <a:pt x="5" y="11"/>
                        <a:pt x="4" y="7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7" name="Freeform 145"/>
                <p:cNvSpPr>
                  <a:spLocks/>
                </p:cNvSpPr>
                <p:nvPr/>
              </p:nvSpPr>
              <p:spPr bwMode="auto">
                <a:xfrm>
                  <a:off x="3408" y="1504"/>
                  <a:ext cx="4" cy="24"/>
                </a:xfrm>
                <a:custGeom>
                  <a:avLst/>
                  <a:gdLst>
                    <a:gd name="T0" fmla="*/ 1 w 3"/>
                    <a:gd name="T1" fmla="*/ 0 h 19"/>
                    <a:gd name="T2" fmla="*/ 0 w 3"/>
                    <a:gd name="T3" fmla="*/ 2 h 19"/>
                    <a:gd name="T4" fmla="*/ 0 w 3"/>
                    <a:gd name="T5" fmla="*/ 2 h 19"/>
                    <a:gd name="T6" fmla="*/ 0 w 3"/>
                    <a:gd name="T7" fmla="*/ 17 h 19"/>
                    <a:gd name="T8" fmla="*/ 0 w 3"/>
                    <a:gd name="T9" fmla="*/ 17 h 19"/>
                    <a:gd name="T10" fmla="*/ 1 w 3"/>
                    <a:gd name="T11" fmla="*/ 19 h 19"/>
                    <a:gd name="T12" fmla="*/ 3 w 3"/>
                    <a:gd name="T13" fmla="*/ 17 h 19"/>
                    <a:gd name="T14" fmla="*/ 3 w 3"/>
                    <a:gd name="T15" fmla="*/ 16 h 19"/>
                    <a:gd name="T16" fmla="*/ 3 w 3"/>
                    <a:gd name="T17" fmla="*/ 2 h 19"/>
                    <a:gd name="T18" fmla="*/ 3 w 3"/>
                    <a:gd name="T19" fmla="*/ 2 h 19"/>
                    <a:gd name="T20" fmla="*/ 1 w 3"/>
                    <a:gd name="T2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19">
                      <a:moveTo>
                        <a:pt x="1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7"/>
                        <a:pt x="0" y="12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19"/>
                        <a:pt x="3" y="18"/>
                        <a:pt x="3" y="17"/>
                      </a:cubicBezTo>
                      <a:cubicBezTo>
                        <a:pt x="3" y="17"/>
                        <a:pt x="3" y="17"/>
                        <a:pt x="3" y="16"/>
                      </a:cubicBezTo>
                      <a:cubicBezTo>
                        <a:pt x="3" y="12"/>
                        <a:pt x="3" y="7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8" name="Freeform 146"/>
                <p:cNvSpPr>
                  <a:spLocks/>
                </p:cNvSpPr>
                <p:nvPr/>
              </p:nvSpPr>
              <p:spPr bwMode="auto">
                <a:xfrm>
                  <a:off x="3369" y="1514"/>
                  <a:ext cx="17" cy="5"/>
                </a:xfrm>
                <a:custGeom>
                  <a:avLst/>
                  <a:gdLst>
                    <a:gd name="T0" fmla="*/ 14 w 14"/>
                    <a:gd name="T1" fmla="*/ 0 h 4"/>
                    <a:gd name="T2" fmla="*/ 1 w 14"/>
                    <a:gd name="T3" fmla="*/ 1 h 4"/>
                    <a:gd name="T4" fmla="*/ 0 w 14"/>
                    <a:gd name="T5" fmla="*/ 3 h 4"/>
                    <a:gd name="T6" fmla="*/ 1 w 14"/>
                    <a:gd name="T7" fmla="*/ 1 h 4"/>
                    <a:gd name="T8" fmla="*/ 3 w 14"/>
                    <a:gd name="T9" fmla="*/ 3 h 4"/>
                    <a:gd name="T10" fmla="*/ 3 w 14"/>
                    <a:gd name="T11" fmla="*/ 4 h 4"/>
                    <a:gd name="T12" fmla="*/ 14 w 14"/>
                    <a:gd name="T13" fmla="*/ 3 h 4"/>
                    <a:gd name="T14" fmla="*/ 14 w 1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4">
                      <a:moveTo>
                        <a:pt x="14" y="0"/>
                      </a:moveTo>
                      <a:cubicBezTo>
                        <a:pt x="9" y="0"/>
                        <a:pt x="5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2" y="1"/>
                        <a:pt x="3" y="2"/>
                        <a:pt x="3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7" y="4"/>
                        <a:pt x="10" y="3"/>
                        <a:pt x="14" y="3"/>
                      </a:cubicBezTo>
                      <a:cubicBezTo>
                        <a:pt x="14" y="2"/>
                        <a:pt x="14" y="1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9" name="Freeform 147"/>
                <p:cNvSpPr>
                  <a:spLocks/>
                </p:cNvSpPr>
                <p:nvPr/>
              </p:nvSpPr>
              <p:spPr bwMode="auto">
                <a:xfrm>
                  <a:off x="3369" y="1515"/>
                  <a:ext cx="6" cy="20"/>
                </a:xfrm>
                <a:custGeom>
                  <a:avLst/>
                  <a:gdLst>
                    <a:gd name="T0" fmla="*/ 1 w 5"/>
                    <a:gd name="T1" fmla="*/ 0 h 16"/>
                    <a:gd name="T2" fmla="*/ 0 w 5"/>
                    <a:gd name="T3" fmla="*/ 2 h 16"/>
                    <a:gd name="T4" fmla="*/ 0 w 5"/>
                    <a:gd name="T5" fmla="*/ 2 h 16"/>
                    <a:gd name="T6" fmla="*/ 1 w 5"/>
                    <a:gd name="T7" fmla="*/ 12 h 16"/>
                    <a:gd name="T8" fmla="*/ 2 w 5"/>
                    <a:gd name="T9" fmla="*/ 15 h 16"/>
                    <a:gd name="T10" fmla="*/ 2 w 5"/>
                    <a:gd name="T11" fmla="*/ 15 h 16"/>
                    <a:gd name="T12" fmla="*/ 4 w 5"/>
                    <a:gd name="T13" fmla="*/ 16 h 16"/>
                    <a:gd name="T14" fmla="*/ 5 w 5"/>
                    <a:gd name="T15" fmla="*/ 15 h 16"/>
                    <a:gd name="T16" fmla="*/ 5 w 5"/>
                    <a:gd name="T17" fmla="*/ 14 h 16"/>
                    <a:gd name="T18" fmla="*/ 4 w 5"/>
                    <a:gd name="T19" fmla="*/ 12 h 16"/>
                    <a:gd name="T20" fmla="*/ 3 w 5"/>
                    <a:gd name="T21" fmla="*/ 3 h 16"/>
                    <a:gd name="T22" fmla="*/ 3 w 5"/>
                    <a:gd name="T23" fmla="*/ 2 h 16"/>
                    <a:gd name="T24" fmla="*/ 1 w 5"/>
                    <a:gd name="T2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16">
                      <a:moveTo>
                        <a:pt x="1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9"/>
                        <a:pt x="1" y="12"/>
                      </a:cubicBezTo>
                      <a:cubicBezTo>
                        <a:pt x="1" y="13"/>
                        <a:pt x="2" y="14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3" y="16"/>
                        <a:pt x="4" y="16"/>
                      </a:cubicBezTo>
                      <a:cubicBezTo>
                        <a:pt x="4" y="16"/>
                        <a:pt x="5" y="15"/>
                        <a:pt x="5" y="15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3"/>
                        <a:pt x="5" y="12"/>
                        <a:pt x="4" y="12"/>
                      </a:cubicBezTo>
                      <a:cubicBezTo>
                        <a:pt x="4" y="9"/>
                        <a:pt x="3" y="6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0" name="Freeform 148"/>
                <p:cNvSpPr>
                  <a:spLocks/>
                </p:cNvSpPr>
                <p:nvPr/>
              </p:nvSpPr>
              <p:spPr bwMode="auto">
                <a:xfrm>
                  <a:off x="3386" y="1511"/>
                  <a:ext cx="5" cy="18"/>
                </a:xfrm>
                <a:custGeom>
                  <a:avLst/>
                  <a:gdLst>
                    <a:gd name="T0" fmla="*/ 1 w 4"/>
                    <a:gd name="T1" fmla="*/ 0 h 15"/>
                    <a:gd name="T2" fmla="*/ 0 w 4"/>
                    <a:gd name="T3" fmla="*/ 2 h 15"/>
                    <a:gd name="T4" fmla="*/ 0 w 4"/>
                    <a:gd name="T5" fmla="*/ 3 h 15"/>
                    <a:gd name="T6" fmla="*/ 0 w 4"/>
                    <a:gd name="T7" fmla="*/ 6 h 15"/>
                    <a:gd name="T8" fmla="*/ 0 w 4"/>
                    <a:gd name="T9" fmla="*/ 13 h 15"/>
                    <a:gd name="T10" fmla="*/ 1 w 4"/>
                    <a:gd name="T11" fmla="*/ 14 h 15"/>
                    <a:gd name="T12" fmla="*/ 2 w 4"/>
                    <a:gd name="T13" fmla="*/ 15 h 15"/>
                    <a:gd name="T14" fmla="*/ 3 w 4"/>
                    <a:gd name="T15" fmla="*/ 14 h 15"/>
                    <a:gd name="T16" fmla="*/ 4 w 4"/>
                    <a:gd name="T17" fmla="*/ 12 h 15"/>
                    <a:gd name="T18" fmla="*/ 3 w 4"/>
                    <a:gd name="T19" fmla="*/ 2 h 15"/>
                    <a:gd name="T20" fmla="*/ 1 w 4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15">
                      <a:moveTo>
                        <a:pt x="1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9"/>
                        <a:pt x="0" y="11"/>
                        <a:pt x="0" y="13"/>
                      </a:cubicBezTo>
                      <a:cubicBezTo>
                        <a:pt x="0" y="14"/>
                        <a:pt x="1" y="14"/>
                        <a:pt x="1" y="14"/>
                      </a:cubicBezTo>
                      <a:cubicBezTo>
                        <a:pt x="1" y="14"/>
                        <a:pt x="1" y="15"/>
                        <a:pt x="2" y="15"/>
                      </a:cubicBezTo>
                      <a:cubicBezTo>
                        <a:pt x="2" y="15"/>
                        <a:pt x="3" y="14"/>
                        <a:pt x="3" y="14"/>
                      </a:cubicBezTo>
                      <a:cubicBezTo>
                        <a:pt x="3" y="13"/>
                        <a:pt x="4" y="13"/>
                        <a:pt x="4" y="12"/>
                      </a:cubicBezTo>
                      <a:cubicBezTo>
                        <a:pt x="3" y="9"/>
                        <a:pt x="3" y="5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1" name="Freeform 149"/>
                <p:cNvSpPr>
                  <a:spLocks noEditPoints="1"/>
                </p:cNvSpPr>
                <p:nvPr/>
              </p:nvSpPr>
              <p:spPr bwMode="auto">
                <a:xfrm>
                  <a:off x="4143" y="1543"/>
                  <a:ext cx="10" cy="99"/>
                </a:xfrm>
                <a:custGeom>
                  <a:avLst/>
                  <a:gdLst>
                    <a:gd name="T0" fmla="*/ 7 w 8"/>
                    <a:gd name="T1" fmla="*/ 68 h 80"/>
                    <a:gd name="T2" fmla="*/ 4 w 8"/>
                    <a:gd name="T3" fmla="*/ 70 h 80"/>
                    <a:gd name="T4" fmla="*/ 5 w 8"/>
                    <a:gd name="T5" fmla="*/ 80 h 80"/>
                    <a:gd name="T6" fmla="*/ 5 w 8"/>
                    <a:gd name="T7" fmla="*/ 80 h 80"/>
                    <a:gd name="T8" fmla="*/ 7 w 8"/>
                    <a:gd name="T9" fmla="*/ 80 h 80"/>
                    <a:gd name="T10" fmla="*/ 8 w 8"/>
                    <a:gd name="T11" fmla="*/ 80 h 80"/>
                    <a:gd name="T12" fmla="*/ 8 w 8"/>
                    <a:gd name="T13" fmla="*/ 80 h 80"/>
                    <a:gd name="T14" fmla="*/ 7 w 8"/>
                    <a:gd name="T15" fmla="*/ 68 h 80"/>
                    <a:gd name="T16" fmla="*/ 2 w 8"/>
                    <a:gd name="T17" fmla="*/ 0 h 80"/>
                    <a:gd name="T18" fmla="*/ 0 w 8"/>
                    <a:gd name="T19" fmla="*/ 1 h 80"/>
                    <a:gd name="T20" fmla="*/ 4 w 8"/>
                    <a:gd name="T21" fmla="*/ 66 h 80"/>
                    <a:gd name="T22" fmla="*/ 7 w 8"/>
                    <a:gd name="T23" fmla="*/ 65 h 80"/>
                    <a:gd name="T24" fmla="*/ 3 w 8"/>
                    <a:gd name="T25" fmla="*/ 1 h 80"/>
                    <a:gd name="T26" fmla="*/ 2 w 8"/>
                    <a:gd name="T27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" h="80">
                      <a:moveTo>
                        <a:pt x="7" y="68"/>
                      </a:moveTo>
                      <a:cubicBezTo>
                        <a:pt x="6" y="69"/>
                        <a:pt x="5" y="69"/>
                        <a:pt x="4" y="70"/>
                      </a:cubicBezTo>
                      <a:cubicBezTo>
                        <a:pt x="4" y="73"/>
                        <a:pt x="5" y="76"/>
                        <a:pt x="5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6" y="80"/>
                        <a:pt x="6" y="80"/>
                        <a:pt x="7" y="80"/>
                      </a:cubicBezTo>
                      <a:cubicBezTo>
                        <a:pt x="7" y="80"/>
                        <a:pt x="8" y="80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76"/>
                        <a:pt x="7" y="72"/>
                        <a:pt x="7" y="68"/>
                      </a:cubicBezTo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2" y="23"/>
                        <a:pt x="2" y="45"/>
                        <a:pt x="4" y="66"/>
                      </a:cubicBezTo>
                      <a:cubicBezTo>
                        <a:pt x="5" y="66"/>
                        <a:pt x="6" y="65"/>
                        <a:pt x="7" y="65"/>
                      </a:cubicBezTo>
                      <a:cubicBezTo>
                        <a:pt x="5" y="43"/>
                        <a:pt x="5" y="2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2" name="Freeform 150"/>
                <p:cNvSpPr>
                  <a:spLocks noEditPoints="1"/>
                </p:cNvSpPr>
                <p:nvPr/>
              </p:nvSpPr>
              <p:spPr bwMode="auto">
                <a:xfrm>
                  <a:off x="4135" y="1630"/>
                  <a:ext cx="168" cy="15"/>
                </a:xfrm>
                <a:custGeom>
                  <a:avLst/>
                  <a:gdLst>
                    <a:gd name="T0" fmla="*/ 2 w 136"/>
                    <a:gd name="T1" fmla="*/ 9 h 12"/>
                    <a:gd name="T2" fmla="*/ 18 w 136"/>
                    <a:gd name="T3" fmla="*/ 12 h 12"/>
                    <a:gd name="T4" fmla="*/ 23 w 136"/>
                    <a:gd name="T5" fmla="*/ 11 h 12"/>
                    <a:gd name="T6" fmla="*/ 15 w 136"/>
                    <a:gd name="T7" fmla="*/ 9 h 12"/>
                    <a:gd name="T8" fmla="*/ 12 w 136"/>
                    <a:gd name="T9" fmla="*/ 9 h 12"/>
                    <a:gd name="T10" fmla="*/ 2 w 136"/>
                    <a:gd name="T11" fmla="*/ 6 h 12"/>
                    <a:gd name="T12" fmla="*/ 66 w 136"/>
                    <a:gd name="T13" fmla="*/ 2 h 12"/>
                    <a:gd name="T14" fmla="*/ 62 w 136"/>
                    <a:gd name="T15" fmla="*/ 3 h 12"/>
                    <a:gd name="T16" fmla="*/ 60 w 136"/>
                    <a:gd name="T17" fmla="*/ 3 h 12"/>
                    <a:gd name="T18" fmla="*/ 56 w 136"/>
                    <a:gd name="T19" fmla="*/ 5 h 12"/>
                    <a:gd name="T20" fmla="*/ 53 w 136"/>
                    <a:gd name="T21" fmla="*/ 5 h 12"/>
                    <a:gd name="T22" fmla="*/ 38 w 136"/>
                    <a:gd name="T23" fmla="*/ 6 h 12"/>
                    <a:gd name="T24" fmla="*/ 36 w 136"/>
                    <a:gd name="T25" fmla="*/ 7 h 12"/>
                    <a:gd name="T26" fmla="*/ 25 w 136"/>
                    <a:gd name="T27" fmla="*/ 8 h 12"/>
                    <a:gd name="T28" fmla="*/ 26 w 136"/>
                    <a:gd name="T29" fmla="*/ 11 h 12"/>
                    <a:gd name="T30" fmla="*/ 71 w 136"/>
                    <a:gd name="T31" fmla="*/ 5 h 12"/>
                    <a:gd name="T32" fmla="*/ 71 w 136"/>
                    <a:gd name="T33" fmla="*/ 2 h 12"/>
                    <a:gd name="T34" fmla="*/ 74 w 136"/>
                    <a:gd name="T35" fmla="*/ 1 h 12"/>
                    <a:gd name="T36" fmla="*/ 74 w 136"/>
                    <a:gd name="T37" fmla="*/ 5 h 12"/>
                    <a:gd name="T38" fmla="*/ 80 w 136"/>
                    <a:gd name="T39" fmla="*/ 1 h 12"/>
                    <a:gd name="T40" fmla="*/ 119 w 136"/>
                    <a:gd name="T41" fmla="*/ 4 h 12"/>
                    <a:gd name="T42" fmla="*/ 133 w 136"/>
                    <a:gd name="T43" fmla="*/ 6 h 12"/>
                    <a:gd name="T44" fmla="*/ 119 w 136"/>
                    <a:gd name="T45" fmla="*/ 1 h 12"/>
                    <a:gd name="T46" fmla="*/ 83 w 136"/>
                    <a:gd name="T47" fmla="*/ 1 h 12"/>
                    <a:gd name="T48" fmla="*/ 83 w 136"/>
                    <a:gd name="T49" fmla="*/ 4 h 12"/>
                    <a:gd name="T50" fmla="*/ 90 w 136"/>
                    <a:gd name="T51" fmla="*/ 0 h 12"/>
                    <a:gd name="T52" fmla="*/ 94 w 136"/>
                    <a:gd name="T53" fmla="*/ 0 h 12"/>
                    <a:gd name="T54" fmla="*/ 102 w 136"/>
                    <a:gd name="T55" fmla="*/ 3 h 12"/>
                    <a:gd name="T56" fmla="*/ 116 w 136"/>
                    <a:gd name="T57" fmla="*/ 0 h 12"/>
                    <a:gd name="T58" fmla="*/ 110 w 136"/>
                    <a:gd name="T59" fmla="*/ 0 h 12"/>
                    <a:gd name="T60" fmla="*/ 106 w 136"/>
                    <a:gd name="T61" fmla="*/ 0 h 12"/>
                    <a:gd name="T62" fmla="*/ 102 w 136"/>
                    <a:gd name="T6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6" h="12">
                      <a:moveTo>
                        <a:pt x="2" y="6"/>
                      </a:moveTo>
                      <a:cubicBezTo>
                        <a:pt x="1" y="6"/>
                        <a:pt x="0" y="8"/>
                        <a:pt x="2" y="9"/>
                      </a:cubicBezTo>
                      <a:cubicBezTo>
                        <a:pt x="4" y="11"/>
                        <a:pt x="8" y="12"/>
                        <a:pt x="12" y="12"/>
                      </a:cubicBezTo>
                      <a:cubicBezTo>
                        <a:pt x="14" y="12"/>
                        <a:pt x="16" y="12"/>
                        <a:pt x="18" y="12"/>
                      </a:cubicBezTo>
                      <a:cubicBezTo>
                        <a:pt x="20" y="12"/>
                        <a:pt x="21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2" y="9"/>
                        <a:pt x="22" y="8"/>
                      </a:cubicBezTo>
                      <a:cubicBezTo>
                        <a:pt x="20" y="9"/>
                        <a:pt x="18" y="9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2" y="9"/>
                      </a:cubicBezTo>
                      <a:cubicBezTo>
                        <a:pt x="9" y="9"/>
                        <a:pt x="6" y="8"/>
                        <a:pt x="3" y="7"/>
                      </a:cubicBezTo>
                      <a:cubicBezTo>
                        <a:pt x="3" y="6"/>
                        <a:pt x="3" y="6"/>
                        <a:pt x="2" y="6"/>
                      </a:cubicBezTo>
                      <a:moveTo>
                        <a:pt x="71" y="2"/>
                      </a:moveTo>
                      <a:cubicBezTo>
                        <a:pt x="69" y="2"/>
                        <a:pt x="67" y="2"/>
                        <a:pt x="66" y="2"/>
                      </a:cubicBezTo>
                      <a:cubicBezTo>
                        <a:pt x="65" y="3"/>
                        <a:pt x="65" y="4"/>
                        <a:pt x="64" y="4"/>
                      </a:cubicBezTo>
                      <a:cubicBezTo>
                        <a:pt x="63" y="4"/>
                        <a:pt x="62" y="4"/>
                        <a:pt x="62" y="3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2" y="3"/>
                        <a:pt x="61" y="3"/>
                        <a:pt x="60" y="3"/>
                      </a:cubicBezTo>
                      <a:cubicBezTo>
                        <a:pt x="59" y="3"/>
                        <a:pt x="57" y="4"/>
                        <a:pt x="56" y="4"/>
                      </a:cubicBezTo>
                      <a:cubicBezTo>
                        <a:pt x="56" y="4"/>
                        <a:pt x="56" y="4"/>
                        <a:pt x="56" y="5"/>
                      </a:cubicBezTo>
                      <a:cubicBezTo>
                        <a:pt x="56" y="6"/>
                        <a:pt x="55" y="6"/>
                        <a:pt x="54" y="6"/>
                      </a:cubicBezTo>
                      <a:cubicBezTo>
                        <a:pt x="53" y="6"/>
                        <a:pt x="53" y="6"/>
                        <a:pt x="53" y="5"/>
                      </a:cubicBez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48" y="5"/>
                        <a:pt x="43" y="6"/>
                        <a:pt x="38" y="6"/>
                      </a:cubicBezTo>
                      <a:cubicBezTo>
                        <a:pt x="38" y="7"/>
                        <a:pt x="37" y="7"/>
                        <a:pt x="37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4" y="7"/>
                        <a:pt x="32" y="7"/>
                        <a:pt x="30" y="7"/>
                      </a:cubicBezTo>
                      <a:cubicBezTo>
                        <a:pt x="29" y="7"/>
                        <a:pt x="27" y="8"/>
                        <a:pt x="25" y="8"/>
                      </a:cubicBezTo>
                      <a:cubicBezTo>
                        <a:pt x="26" y="9"/>
                        <a:pt x="26" y="10"/>
                        <a:pt x="26" y="10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34" y="10"/>
                        <a:pt x="42" y="9"/>
                        <a:pt x="50" y="8"/>
                      </a:cubicBezTo>
                      <a:cubicBezTo>
                        <a:pt x="57" y="7"/>
                        <a:pt x="64" y="6"/>
                        <a:pt x="71" y="5"/>
                      </a:cubicBezTo>
                      <a:cubicBezTo>
                        <a:pt x="71" y="5"/>
                        <a:pt x="70" y="4"/>
                        <a:pt x="71" y="3"/>
                      </a:cubicBezTo>
                      <a:cubicBezTo>
                        <a:pt x="71" y="3"/>
                        <a:pt x="71" y="2"/>
                        <a:pt x="71" y="2"/>
                      </a:cubicBezTo>
                      <a:moveTo>
                        <a:pt x="80" y="1"/>
                      </a:moveTo>
                      <a:cubicBezTo>
                        <a:pt x="78" y="1"/>
                        <a:pt x="76" y="1"/>
                        <a:pt x="74" y="1"/>
                      </a:cubicBezTo>
                      <a:cubicBezTo>
                        <a:pt x="74" y="2"/>
                        <a:pt x="74" y="3"/>
                        <a:pt x="74" y="4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6" y="5"/>
                        <a:pt x="78" y="4"/>
                        <a:pt x="80" y="4"/>
                      </a:cubicBezTo>
                      <a:cubicBezTo>
                        <a:pt x="80" y="3"/>
                        <a:pt x="80" y="2"/>
                        <a:pt x="80" y="1"/>
                      </a:cubicBezTo>
                      <a:moveTo>
                        <a:pt x="119" y="1"/>
                      </a:moveTo>
                      <a:cubicBezTo>
                        <a:pt x="119" y="2"/>
                        <a:pt x="119" y="3"/>
                        <a:pt x="119" y="4"/>
                      </a:cubicBezTo>
                      <a:cubicBezTo>
                        <a:pt x="124" y="4"/>
                        <a:pt x="128" y="5"/>
                        <a:pt x="133" y="6"/>
                      </a:cubicBezTo>
                      <a:cubicBezTo>
                        <a:pt x="133" y="6"/>
                        <a:pt x="133" y="6"/>
                        <a:pt x="133" y="6"/>
                      </a:cubicBezTo>
                      <a:cubicBezTo>
                        <a:pt x="135" y="6"/>
                        <a:pt x="136" y="3"/>
                        <a:pt x="134" y="3"/>
                      </a:cubicBezTo>
                      <a:cubicBezTo>
                        <a:pt x="129" y="2"/>
                        <a:pt x="124" y="1"/>
                        <a:pt x="119" y="1"/>
                      </a:cubicBezTo>
                      <a:moveTo>
                        <a:pt x="90" y="0"/>
                      </a:moveTo>
                      <a:cubicBezTo>
                        <a:pt x="88" y="0"/>
                        <a:pt x="85" y="0"/>
                        <a:pt x="83" y="1"/>
                      </a:cubicBezTo>
                      <a:cubicBezTo>
                        <a:pt x="83" y="2"/>
                        <a:pt x="83" y="3"/>
                        <a:pt x="83" y="4"/>
                      </a:cubicBezTo>
                      <a:cubicBezTo>
                        <a:pt x="83" y="4"/>
                        <a:pt x="83" y="4"/>
                        <a:pt x="83" y="4"/>
                      </a:cubicBezTo>
                      <a:cubicBezTo>
                        <a:pt x="86" y="4"/>
                        <a:pt x="88" y="3"/>
                        <a:pt x="91" y="3"/>
                      </a:cubicBezTo>
                      <a:cubicBezTo>
                        <a:pt x="91" y="2"/>
                        <a:pt x="90" y="1"/>
                        <a:pt x="90" y="0"/>
                      </a:cubicBezTo>
                      <a:moveTo>
                        <a:pt x="102" y="0"/>
                      </a:moveTo>
                      <a:cubicBezTo>
                        <a:pt x="100" y="0"/>
                        <a:pt x="97" y="0"/>
                        <a:pt x="94" y="0"/>
                      </a:cubicBezTo>
                      <a:cubicBezTo>
                        <a:pt x="94" y="1"/>
                        <a:pt x="94" y="2"/>
                        <a:pt x="94" y="3"/>
                      </a:cubicBezTo>
                      <a:cubicBezTo>
                        <a:pt x="97" y="3"/>
                        <a:pt x="100" y="3"/>
                        <a:pt x="102" y="3"/>
                      </a:cubicBezTo>
                      <a:cubicBezTo>
                        <a:pt x="107" y="3"/>
                        <a:pt x="111" y="3"/>
                        <a:pt x="115" y="4"/>
                      </a:cubicBezTo>
                      <a:cubicBezTo>
                        <a:pt x="116" y="2"/>
                        <a:pt x="116" y="1"/>
                        <a:pt x="116" y="0"/>
                      </a:cubicBezTo>
                      <a:cubicBezTo>
                        <a:pt x="114" y="0"/>
                        <a:pt x="112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2"/>
                        <a:pt x="109" y="2"/>
                        <a:pt x="108" y="2"/>
                      </a:cubicBezTo>
                      <a:cubicBezTo>
                        <a:pt x="107" y="2"/>
                        <a:pt x="106" y="2"/>
                        <a:pt x="106" y="0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05" y="0"/>
                        <a:pt x="104" y="0"/>
                        <a:pt x="10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3" name="Freeform 151"/>
                <p:cNvSpPr>
                  <a:spLocks noEditPoints="1"/>
                </p:cNvSpPr>
                <p:nvPr/>
              </p:nvSpPr>
              <p:spPr bwMode="auto">
                <a:xfrm>
                  <a:off x="4124" y="1511"/>
                  <a:ext cx="122" cy="129"/>
                </a:xfrm>
                <a:custGeom>
                  <a:avLst/>
                  <a:gdLst>
                    <a:gd name="T0" fmla="*/ 99 w 99"/>
                    <a:gd name="T1" fmla="*/ 3 h 105"/>
                    <a:gd name="T2" fmla="*/ 99 w 99"/>
                    <a:gd name="T3" fmla="*/ 3 h 105"/>
                    <a:gd name="T4" fmla="*/ 95 w 99"/>
                    <a:gd name="T5" fmla="*/ 6 h 105"/>
                    <a:gd name="T6" fmla="*/ 62 w 99"/>
                    <a:gd name="T7" fmla="*/ 60 h 105"/>
                    <a:gd name="T8" fmla="*/ 23 w 99"/>
                    <a:gd name="T9" fmla="*/ 91 h 105"/>
                    <a:gd name="T10" fmla="*/ 20 w 99"/>
                    <a:gd name="T11" fmla="*/ 92 h 105"/>
                    <a:gd name="T12" fmla="*/ 2 w 99"/>
                    <a:gd name="T13" fmla="*/ 102 h 105"/>
                    <a:gd name="T14" fmla="*/ 3 w 99"/>
                    <a:gd name="T15" fmla="*/ 105 h 105"/>
                    <a:gd name="T16" fmla="*/ 3 w 99"/>
                    <a:gd name="T17" fmla="*/ 105 h 105"/>
                    <a:gd name="T18" fmla="*/ 20 w 99"/>
                    <a:gd name="T19" fmla="*/ 96 h 105"/>
                    <a:gd name="T20" fmla="*/ 23 w 99"/>
                    <a:gd name="T21" fmla="*/ 94 h 105"/>
                    <a:gd name="T22" fmla="*/ 67 w 99"/>
                    <a:gd name="T23" fmla="*/ 59 h 105"/>
                    <a:gd name="T24" fmla="*/ 99 w 99"/>
                    <a:gd name="T25" fmla="*/ 3 h 105"/>
                    <a:gd name="T26" fmla="*/ 98 w 99"/>
                    <a:gd name="T27" fmla="*/ 0 h 105"/>
                    <a:gd name="T28" fmla="*/ 96 w 99"/>
                    <a:gd name="T29" fmla="*/ 2 h 105"/>
                    <a:gd name="T30" fmla="*/ 97 w 99"/>
                    <a:gd name="T31" fmla="*/ 1 h 105"/>
                    <a:gd name="T32" fmla="*/ 98 w 99"/>
                    <a:gd name="T33" fmla="*/ 1 h 105"/>
                    <a:gd name="T34" fmla="*/ 98 w 99"/>
                    <a:gd name="T35" fmla="*/ 1 h 105"/>
                    <a:gd name="T36" fmla="*/ 98 w 99"/>
                    <a:gd name="T37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9" h="105">
                      <a:moveTo>
                        <a:pt x="99" y="3"/>
                      </a:moveTo>
                      <a:cubicBezTo>
                        <a:pt x="99" y="3"/>
                        <a:pt x="99" y="3"/>
                        <a:pt x="99" y="3"/>
                      </a:cubicBezTo>
                      <a:cubicBezTo>
                        <a:pt x="98" y="4"/>
                        <a:pt x="97" y="5"/>
                        <a:pt x="95" y="6"/>
                      </a:cubicBezTo>
                      <a:cubicBezTo>
                        <a:pt x="91" y="26"/>
                        <a:pt x="75" y="46"/>
                        <a:pt x="62" y="60"/>
                      </a:cubicBezTo>
                      <a:cubicBezTo>
                        <a:pt x="51" y="72"/>
                        <a:pt x="37" y="82"/>
                        <a:pt x="23" y="91"/>
                      </a:cubicBezTo>
                      <a:cubicBezTo>
                        <a:pt x="22" y="91"/>
                        <a:pt x="21" y="92"/>
                        <a:pt x="20" y="92"/>
                      </a:cubicBezTo>
                      <a:cubicBezTo>
                        <a:pt x="14" y="96"/>
                        <a:pt x="8" y="99"/>
                        <a:pt x="2" y="102"/>
                      </a:cubicBezTo>
                      <a:cubicBezTo>
                        <a:pt x="0" y="103"/>
                        <a:pt x="1" y="105"/>
                        <a:pt x="3" y="105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9" y="102"/>
                        <a:pt x="14" y="99"/>
                        <a:pt x="20" y="96"/>
                      </a:cubicBezTo>
                      <a:cubicBezTo>
                        <a:pt x="21" y="95"/>
                        <a:pt x="22" y="95"/>
                        <a:pt x="23" y="94"/>
                      </a:cubicBezTo>
                      <a:cubicBezTo>
                        <a:pt x="39" y="84"/>
                        <a:pt x="54" y="73"/>
                        <a:pt x="67" y="59"/>
                      </a:cubicBezTo>
                      <a:cubicBezTo>
                        <a:pt x="81" y="44"/>
                        <a:pt x="96" y="24"/>
                        <a:pt x="99" y="3"/>
                      </a:cubicBezTo>
                      <a:moveTo>
                        <a:pt x="98" y="0"/>
                      </a:moveTo>
                      <a:cubicBezTo>
                        <a:pt x="97" y="0"/>
                        <a:pt x="96" y="1"/>
                        <a:pt x="96" y="2"/>
                      </a:cubicBezTo>
                      <a:cubicBezTo>
                        <a:pt x="96" y="1"/>
                        <a:pt x="96" y="1"/>
                        <a:pt x="97" y="1"/>
                      </a:cubicBezTo>
                      <a:cubicBezTo>
                        <a:pt x="97" y="1"/>
                        <a:pt x="97" y="1"/>
                        <a:pt x="98" y="1"/>
                      </a:cubicBezTo>
                      <a:cubicBezTo>
                        <a:pt x="98" y="1"/>
                        <a:pt x="98" y="1"/>
                        <a:pt x="98" y="1"/>
                      </a:cubicBezTo>
                      <a:cubicBezTo>
                        <a:pt x="98" y="1"/>
                        <a:pt x="98" y="0"/>
                        <a:pt x="9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4" name="Freeform 152"/>
                <p:cNvSpPr>
                  <a:spLocks/>
                </p:cNvSpPr>
                <p:nvPr/>
              </p:nvSpPr>
              <p:spPr bwMode="auto">
                <a:xfrm>
                  <a:off x="4222" y="1512"/>
                  <a:ext cx="24" cy="18"/>
                </a:xfrm>
                <a:custGeom>
                  <a:avLst/>
                  <a:gdLst>
                    <a:gd name="T0" fmla="*/ 18 w 19"/>
                    <a:gd name="T1" fmla="*/ 0 h 15"/>
                    <a:gd name="T2" fmla="*/ 17 w 19"/>
                    <a:gd name="T3" fmla="*/ 0 h 15"/>
                    <a:gd name="T4" fmla="*/ 16 w 19"/>
                    <a:gd name="T5" fmla="*/ 1 h 15"/>
                    <a:gd name="T6" fmla="*/ 5 w 19"/>
                    <a:gd name="T7" fmla="*/ 9 h 15"/>
                    <a:gd name="T8" fmla="*/ 5 w 19"/>
                    <a:gd name="T9" fmla="*/ 9 h 15"/>
                    <a:gd name="T10" fmla="*/ 3 w 19"/>
                    <a:gd name="T11" fmla="*/ 10 h 15"/>
                    <a:gd name="T12" fmla="*/ 3 w 19"/>
                    <a:gd name="T13" fmla="*/ 10 h 15"/>
                    <a:gd name="T14" fmla="*/ 1 w 19"/>
                    <a:gd name="T15" fmla="*/ 12 h 15"/>
                    <a:gd name="T16" fmla="*/ 2 w 19"/>
                    <a:gd name="T17" fmla="*/ 15 h 15"/>
                    <a:gd name="T18" fmla="*/ 2 w 19"/>
                    <a:gd name="T19" fmla="*/ 15 h 15"/>
                    <a:gd name="T20" fmla="*/ 5 w 19"/>
                    <a:gd name="T21" fmla="*/ 13 h 15"/>
                    <a:gd name="T22" fmla="*/ 15 w 19"/>
                    <a:gd name="T23" fmla="*/ 5 h 15"/>
                    <a:gd name="T24" fmla="*/ 19 w 19"/>
                    <a:gd name="T25" fmla="*/ 2 h 15"/>
                    <a:gd name="T26" fmla="*/ 19 w 19"/>
                    <a:gd name="T27" fmla="*/ 2 h 15"/>
                    <a:gd name="T28" fmla="*/ 19 w 19"/>
                    <a:gd name="T29" fmla="*/ 2 h 15"/>
                    <a:gd name="T30" fmla="*/ 18 w 19"/>
                    <a:gd name="T31" fmla="*/ 0 h 15"/>
                    <a:gd name="T32" fmla="*/ 18 w 19"/>
                    <a:gd name="T3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15">
                      <a:moveTo>
                        <a:pt x="18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1"/>
                      </a:cubicBezTo>
                      <a:cubicBezTo>
                        <a:pt x="12" y="4"/>
                        <a:pt x="9" y="7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4" y="9"/>
                        <a:pt x="4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3"/>
                        <a:pt x="0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4" y="14"/>
                        <a:pt x="4" y="14"/>
                        <a:pt x="5" y="13"/>
                      </a:cubicBezTo>
                      <a:cubicBezTo>
                        <a:pt x="9" y="11"/>
                        <a:pt x="12" y="8"/>
                        <a:pt x="15" y="5"/>
                      </a:cubicBezTo>
                      <a:cubicBezTo>
                        <a:pt x="17" y="4"/>
                        <a:pt x="18" y="3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1"/>
                        <a:pt x="19" y="1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5" name="Freeform 153"/>
                <p:cNvSpPr>
                  <a:spLocks/>
                </p:cNvSpPr>
                <p:nvPr/>
              </p:nvSpPr>
              <p:spPr bwMode="auto">
                <a:xfrm>
                  <a:off x="4243" y="1507"/>
                  <a:ext cx="15" cy="21"/>
                </a:xfrm>
                <a:custGeom>
                  <a:avLst/>
                  <a:gdLst>
                    <a:gd name="T0" fmla="*/ 2 w 12"/>
                    <a:gd name="T1" fmla="*/ 0 h 17"/>
                    <a:gd name="T2" fmla="*/ 1 w 12"/>
                    <a:gd name="T3" fmla="*/ 3 h 17"/>
                    <a:gd name="T4" fmla="*/ 1 w 12"/>
                    <a:gd name="T5" fmla="*/ 3 h 17"/>
                    <a:gd name="T6" fmla="*/ 1 w 12"/>
                    <a:gd name="T7" fmla="*/ 4 h 17"/>
                    <a:gd name="T8" fmla="*/ 2 w 12"/>
                    <a:gd name="T9" fmla="*/ 6 h 17"/>
                    <a:gd name="T10" fmla="*/ 5 w 12"/>
                    <a:gd name="T11" fmla="*/ 13 h 17"/>
                    <a:gd name="T12" fmla="*/ 10 w 12"/>
                    <a:gd name="T13" fmla="*/ 17 h 17"/>
                    <a:gd name="T14" fmla="*/ 10 w 12"/>
                    <a:gd name="T15" fmla="*/ 17 h 17"/>
                    <a:gd name="T16" fmla="*/ 11 w 12"/>
                    <a:gd name="T17" fmla="*/ 14 h 17"/>
                    <a:gd name="T18" fmla="*/ 10 w 12"/>
                    <a:gd name="T19" fmla="*/ 14 h 17"/>
                    <a:gd name="T20" fmla="*/ 10 w 12"/>
                    <a:gd name="T21" fmla="*/ 14 h 17"/>
                    <a:gd name="T22" fmla="*/ 7 w 12"/>
                    <a:gd name="T23" fmla="*/ 8 h 17"/>
                    <a:gd name="T24" fmla="*/ 4 w 12"/>
                    <a:gd name="T25" fmla="*/ 1 h 17"/>
                    <a:gd name="T26" fmla="*/ 2 w 12"/>
                    <a:gd name="T2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7">
                      <a:moveTo>
                        <a:pt x="2" y="0"/>
                      </a:moveTo>
                      <a:cubicBezTo>
                        <a:pt x="1" y="0"/>
                        <a:pt x="0" y="1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5"/>
                        <a:pt x="2" y="5"/>
                        <a:pt x="2" y="6"/>
                      </a:cubicBezTo>
                      <a:cubicBezTo>
                        <a:pt x="3" y="8"/>
                        <a:pt x="4" y="10"/>
                        <a:pt x="5" y="13"/>
                      </a:cubicBezTo>
                      <a:cubicBezTo>
                        <a:pt x="6" y="14"/>
                        <a:pt x="8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7"/>
                        <a:pt x="12" y="14"/>
                        <a:pt x="11" y="14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9" y="14"/>
                        <a:pt x="8" y="9"/>
                        <a:pt x="7" y="8"/>
                      </a:cubicBezTo>
                      <a:cubicBezTo>
                        <a:pt x="6" y="6"/>
                        <a:pt x="5" y="3"/>
                        <a:pt x="4" y="1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6" name="Freeform 154"/>
                <p:cNvSpPr>
                  <a:spLocks noEditPoints="1"/>
                </p:cNvSpPr>
                <p:nvPr/>
              </p:nvSpPr>
              <p:spPr bwMode="auto">
                <a:xfrm>
                  <a:off x="4262" y="1551"/>
                  <a:ext cx="9" cy="82"/>
                </a:xfrm>
                <a:custGeom>
                  <a:avLst/>
                  <a:gdLst>
                    <a:gd name="T0" fmla="*/ 1 w 7"/>
                    <a:gd name="T1" fmla="*/ 5 h 66"/>
                    <a:gd name="T2" fmla="*/ 1 w 7"/>
                    <a:gd name="T3" fmla="*/ 6 h 66"/>
                    <a:gd name="T4" fmla="*/ 3 w 7"/>
                    <a:gd name="T5" fmla="*/ 64 h 66"/>
                    <a:gd name="T6" fmla="*/ 3 w 7"/>
                    <a:gd name="T7" fmla="*/ 64 h 66"/>
                    <a:gd name="T8" fmla="*/ 5 w 7"/>
                    <a:gd name="T9" fmla="*/ 66 h 66"/>
                    <a:gd name="T10" fmla="*/ 7 w 7"/>
                    <a:gd name="T11" fmla="*/ 64 h 66"/>
                    <a:gd name="T12" fmla="*/ 7 w 7"/>
                    <a:gd name="T13" fmla="*/ 64 h 66"/>
                    <a:gd name="T14" fmla="*/ 4 w 7"/>
                    <a:gd name="T15" fmla="*/ 8 h 66"/>
                    <a:gd name="T16" fmla="*/ 5 w 7"/>
                    <a:gd name="T17" fmla="*/ 7 h 66"/>
                    <a:gd name="T18" fmla="*/ 4 w 7"/>
                    <a:gd name="T19" fmla="*/ 5 h 66"/>
                    <a:gd name="T20" fmla="*/ 2 w 7"/>
                    <a:gd name="T21" fmla="*/ 5 h 66"/>
                    <a:gd name="T22" fmla="*/ 1 w 7"/>
                    <a:gd name="T23" fmla="*/ 5 h 66"/>
                    <a:gd name="T24" fmla="*/ 1 w 7"/>
                    <a:gd name="T25" fmla="*/ 5 h 66"/>
                    <a:gd name="T26" fmla="*/ 2 w 7"/>
                    <a:gd name="T27" fmla="*/ 0 h 66"/>
                    <a:gd name="T28" fmla="*/ 1 w 7"/>
                    <a:gd name="T29" fmla="*/ 1 h 66"/>
                    <a:gd name="T30" fmla="*/ 0 w 7"/>
                    <a:gd name="T31" fmla="*/ 3 h 66"/>
                    <a:gd name="T32" fmla="*/ 2 w 7"/>
                    <a:gd name="T33" fmla="*/ 2 h 66"/>
                    <a:gd name="T34" fmla="*/ 4 w 7"/>
                    <a:gd name="T35" fmla="*/ 2 h 66"/>
                    <a:gd name="T36" fmla="*/ 4 w 7"/>
                    <a:gd name="T37" fmla="*/ 2 h 66"/>
                    <a:gd name="T38" fmla="*/ 2 w 7"/>
                    <a:gd name="T3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66">
                      <a:moveTo>
                        <a:pt x="1" y="5"/>
                      </a:move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25"/>
                        <a:pt x="3" y="44"/>
                        <a:pt x="3" y="64"/>
                      </a:cubicBezTo>
                      <a:cubicBezTo>
                        <a:pt x="3" y="64"/>
                        <a:pt x="3" y="64"/>
                        <a:pt x="3" y="64"/>
                      </a:cubicBezTo>
                      <a:cubicBezTo>
                        <a:pt x="3" y="66"/>
                        <a:pt x="4" y="66"/>
                        <a:pt x="5" y="66"/>
                      </a:cubicBezTo>
                      <a:cubicBezTo>
                        <a:pt x="6" y="66"/>
                        <a:pt x="7" y="66"/>
                        <a:pt x="7" y="64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45"/>
                        <a:pt x="5" y="27"/>
                        <a:pt x="4" y="8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3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2"/>
                        <a:pt x="0" y="2"/>
                        <a:pt x="0" y="3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7" name="Freeform 155"/>
                <p:cNvSpPr>
                  <a:spLocks noEditPoints="1"/>
                </p:cNvSpPr>
                <p:nvPr/>
              </p:nvSpPr>
              <p:spPr bwMode="auto">
                <a:xfrm>
                  <a:off x="4262" y="1553"/>
                  <a:ext cx="27" cy="4"/>
                </a:xfrm>
                <a:custGeom>
                  <a:avLst/>
                  <a:gdLst>
                    <a:gd name="T0" fmla="*/ 5 w 22"/>
                    <a:gd name="T1" fmla="*/ 1 h 4"/>
                    <a:gd name="T2" fmla="*/ 4 w 22"/>
                    <a:gd name="T3" fmla="*/ 1 h 4"/>
                    <a:gd name="T4" fmla="*/ 2 w 22"/>
                    <a:gd name="T5" fmla="*/ 1 h 4"/>
                    <a:gd name="T6" fmla="*/ 0 w 22"/>
                    <a:gd name="T7" fmla="*/ 2 h 4"/>
                    <a:gd name="T8" fmla="*/ 1 w 22"/>
                    <a:gd name="T9" fmla="*/ 4 h 4"/>
                    <a:gd name="T10" fmla="*/ 1 w 22"/>
                    <a:gd name="T11" fmla="*/ 4 h 4"/>
                    <a:gd name="T12" fmla="*/ 2 w 22"/>
                    <a:gd name="T13" fmla="*/ 4 h 4"/>
                    <a:gd name="T14" fmla="*/ 4 w 22"/>
                    <a:gd name="T15" fmla="*/ 4 h 4"/>
                    <a:gd name="T16" fmla="*/ 6 w 22"/>
                    <a:gd name="T17" fmla="*/ 4 h 4"/>
                    <a:gd name="T18" fmla="*/ 9 w 22"/>
                    <a:gd name="T19" fmla="*/ 4 h 4"/>
                    <a:gd name="T20" fmla="*/ 12 w 22"/>
                    <a:gd name="T21" fmla="*/ 4 h 4"/>
                    <a:gd name="T22" fmla="*/ 12 w 22"/>
                    <a:gd name="T23" fmla="*/ 4 h 4"/>
                    <a:gd name="T24" fmla="*/ 12 w 22"/>
                    <a:gd name="T25" fmla="*/ 1 h 4"/>
                    <a:gd name="T26" fmla="*/ 12 w 22"/>
                    <a:gd name="T27" fmla="*/ 1 h 4"/>
                    <a:gd name="T28" fmla="*/ 9 w 22"/>
                    <a:gd name="T29" fmla="*/ 1 h 4"/>
                    <a:gd name="T30" fmla="*/ 5 w 22"/>
                    <a:gd name="T31" fmla="*/ 1 h 4"/>
                    <a:gd name="T32" fmla="*/ 19 w 22"/>
                    <a:gd name="T33" fmla="*/ 0 h 4"/>
                    <a:gd name="T34" fmla="*/ 19 w 22"/>
                    <a:gd name="T35" fmla="*/ 0 h 4"/>
                    <a:gd name="T36" fmla="*/ 16 w 22"/>
                    <a:gd name="T37" fmla="*/ 1 h 4"/>
                    <a:gd name="T38" fmla="*/ 16 w 22"/>
                    <a:gd name="T39" fmla="*/ 4 h 4"/>
                    <a:gd name="T40" fmla="*/ 20 w 22"/>
                    <a:gd name="T41" fmla="*/ 4 h 4"/>
                    <a:gd name="T42" fmla="*/ 19 w 22"/>
                    <a:gd name="T4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" h="4">
                      <a:moveTo>
                        <a:pt x="5" y="1"/>
                      </a:move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7" y="4"/>
                        <a:pt x="8" y="4"/>
                        <a:pt x="9" y="4"/>
                      </a:cubicBezTo>
                      <a:cubicBezTo>
                        <a:pt x="10" y="4"/>
                        <a:pt x="11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3"/>
                        <a:pt x="12" y="2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1"/>
                        <a:pt x="17" y="1"/>
                        <a:pt x="16" y="1"/>
                      </a:cubicBezTo>
                      <a:cubicBezTo>
                        <a:pt x="16" y="2"/>
                        <a:pt x="16" y="3"/>
                        <a:pt x="16" y="4"/>
                      </a:cubicBezTo>
                      <a:cubicBezTo>
                        <a:pt x="17" y="4"/>
                        <a:pt x="19" y="4"/>
                        <a:pt x="20" y="4"/>
                      </a:cubicBezTo>
                      <a:cubicBezTo>
                        <a:pt x="22" y="3"/>
                        <a:pt x="21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8" name="Freeform 156"/>
                <p:cNvSpPr>
                  <a:spLocks/>
                </p:cNvSpPr>
                <p:nvPr/>
              </p:nvSpPr>
              <p:spPr bwMode="auto">
                <a:xfrm>
                  <a:off x="4277" y="1548"/>
                  <a:ext cx="8" cy="90"/>
                </a:xfrm>
                <a:custGeom>
                  <a:avLst/>
                  <a:gdLst>
                    <a:gd name="T0" fmla="*/ 2 w 7"/>
                    <a:gd name="T1" fmla="*/ 0 h 73"/>
                    <a:gd name="T2" fmla="*/ 0 w 7"/>
                    <a:gd name="T3" fmla="*/ 1 h 73"/>
                    <a:gd name="T4" fmla="*/ 0 w 7"/>
                    <a:gd name="T5" fmla="*/ 5 h 73"/>
                    <a:gd name="T6" fmla="*/ 0 w 7"/>
                    <a:gd name="T7" fmla="*/ 8 h 73"/>
                    <a:gd name="T8" fmla="*/ 1 w 7"/>
                    <a:gd name="T9" fmla="*/ 67 h 73"/>
                    <a:gd name="T10" fmla="*/ 0 w 7"/>
                    <a:gd name="T11" fmla="*/ 71 h 73"/>
                    <a:gd name="T12" fmla="*/ 0 w 7"/>
                    <a:gd name="T13" fmla="*/ 71 h 73"/>
                    <a:gd name="T14" fmla="*/ 2 w 7"/>
                    <a:gd name="T15" fmla="*/ 73 h 73"/>
                    <a:gd name="T16" fmla="*/ 4 w 7"/>
                    <a:gd name="T17" fmla="*/ 72 h 73"/>
                    <a:gd name="T18" fmla="*/ 4 w 7"/>
                    <a:gd name="T19" fmla="*/ 71 h 73"/>
                    <a:gd name="T20" fmla="*/ 4 w 7"/>
                    <a:gd name="T21" fmla="*/ 68 h 73"/>
                    <a:gd name="T22" fmla="*/ 4 w 7"/>
                    <a:gd name="T23" fmla="*/ 8 h 73"/>
                    <a:gd name="T24" fmla="*/ 4 w 7"/>
                    <a:gd name="T25" fmla="*/ 5 h 73"/>
                    <a:gd name="T26" fmla="*/ 4 w 7"/>
                    <a:gd name="T27" fmla="*/ 1 h 73"/>
                    <a:gd name="T28" fmla="*/ 2 w 7"/>
                    <a:gd name="T29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73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6"/>
                        <a:pt x="0" y="7"/>
                        <a:pt x="0" y="8"/>
                      </a:cubicBezTo>
                      <a:cubicBezTo>
                        <a:pt x="1" y="28"/>
                        <a:pt x="3" y="48"/>
                        <a:pt x="1" y="67"/>
                      </a:cubicBezTo>
                      <a:cubicBezTo>
                        <a:pt x="1" y="68"/>
                        <a:pt x="1" y="69"/>
                        <a:pt x="0" y="71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2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2"/>
                      </a:cubicBezTo>
                      <a:cubicBezTo>
                        <a:pt x="4" y="72"/>
                        <a:pt x="4" y="71"/>
                        <a:pt x="4" y="71"/>
                      </a:cubicBezTo>
                      <a:cubicBezTo>
                        <a:pt x="4" y="70"/>
                        <a:pt x="4" y="69"/>
                        <a:pt x="4" y="68"/>
                      </a:cubicBezTo>
                      <a:cubicBezTo>
                        <a:pt x="7" y="48"/>
                        <a:pt x="4" y="28"/>
                        <a:pt x="4" y="8"/>
                      </a:cubicBezTo>
                      <a:cubicBezTo>
                        <a:pt x="4" y="7"/>
                        <a:pt x="4" y="6"/>
                        <a:pt x="4" y="5"/>
                      </a:cubicBezTo>
                      <a:cubicBezTo>
                        <a:pt x="4" y="4"/>
                        <a:pt x="4" y="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9" name="Freeform 157"/>
                <p:cNvSpPr>
                  <a:spLocks noEditPoints="1"/>
                </p:cNvSpPr>
                <p:nvPr/>
              </p:nvSpPr>
              <p:spPr bwMode="auto">
                <a:xfrm>
                  <a:off x="4225" y="1578"/>
                  <a:ext cx="31" cy="7"/>
                </a:xfrm>
                <a:custGeom>
                  <a:avLst/>
                  <a:gdLst>
                    <a:gd name="T0" fmla="*/ 16 w 25"/>
                    <a:gd name="T1" fmla="*/ 1 h 5"/>
                    <a:gd name="T2" fmla="*/ 3 w 25"/>
                    <a:gd name="T3" fmla="*/ 1 h 5"/>
                    <a:gd name="T4" fmla="*/ 2 w 25"/>
                    <a:gd name="T5" fmla="*/ 5 h 5"/>
                    <a:gd name="T6" fmla="*/ 3 w 25"/>
                    <a:gd name="T7" fmla="*/ 5 h 5"/>
                    <a:gd name="T8" fmla="*/ 6 w 25"/>
                    <a:gd name="T9" fmla="*/ 5 h 5"/>
                    <a:gd name="T10" fmla="*/ 6 w 25"/>
                    <a:gd name="T11" fmla="*/ 3 h 5"/>
                    <a:gd name="T12" fmla="*/ 7 w 25"/>
                    <a:gd name="T13" fmla="*/ 2 h 5"/>
                    <a:gd name="T14" fmla="*/ 9 w 25"/>
                    <a:gd name="T15" fmla="*/ 3 h 5"/>
                    <a:gd name="T16" fmla="*/ 9 w 25"/>
                    <a:gd name="T17" fmla="*/ 4 h 5"/>
                    <a:gd name="T18" fmla="*/ 16 w 25"/>
                    <a:gd name="T19" fmla="*/ 4 h 5"/>
                    <a:gd name="T20" fmla="*/ 16 w 25"/>
                    <a:gd name="T21" fmla="*/ 1 h 5"/>
                    <a:gd name="T22" fmla="*/ 16 w 25"/>
                    <a:gd name="T23" fmla="*/ 1 h 5"/>
                    <a:gd name="T24" fmla="*/ 23 w 25"/>
                    <a:gd name="T25" fmla="*/ 0 h 5"/>
                    <a:gd name="T26" fmla="*/ 23 w 25"/>
                    <a:gd name="T27" fmla="*/ 0 h 5"/>
                    <a:gd name="T28" fmla="*/ 19 w 25"/>
                    <a:gd name="T29" fmla="*/ 0 h 5"/>
                    <a:gd name="T30" fmla="*/ 19 w 25"/>
                    <a:gd name="T31" fmla="*/ 2 h 5"/>
                    <a:gd name="T32" fmla="*/ 19 w 25"/>
                    <a:gd name="T33" fmla="*/ 4 h 5"/>
                    <a:gd name="T34" fmla="*/ 23 w 25"/>
                    <a:gd name="T35" fmla="*/ 3 h 5"/>
                    <a:gd name="T36" fmla="*/ 23 w 25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5" h="5">
                      <a:moveTo>
                        <a:pt x="16" y="1"/>
                      </a:moveTo>
                      <a:cubicBezTo>
                        <a:pt x="12" y="1"/>
                        <a:pt x="7" y="1"/>
                        <a:pt x="3" y="1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2" y="5"/>
                        <a:pt x="3" y="5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8" y="2"/>
                        <a:pt x="9" y="2"/>
                        <a:pt x="9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1" y="4"/>
                        <a:pt x="14" y="4"/>
                        <a:pt x="16" y="4"/>
                      </a:cubicBezTo>
                      <a:cubicBezTo>
                        <a:pt x="16" y="3"/>
                        <a:pt x="16" y="2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0"/>
                        <a:pt x="20" y="0"/>
                        <a:pt x="19" y="0"/>
                      </a:cubicBezTo>
                      <a:cubicBezTo>
                        <a:pt x="19" y="1"/>
                        <a:pt x="19" y="1"/>
                        <a:pt x="19" y="2"/>
                      </a:cubicBezTo>
                      <a:cubicBezTo>
                        <a:pt x="19" y="3"/>
                        <a:pt x="19" y="3"/>
                        <a:pt x="19" y="4"/>
                      </a:cubicBezTo>
                      <a:cubicBezTo>
                        <a:pt x="21" y="4"/>
                        <a:pt x="22" y="4"/>
                        <a:pt x="23" y="3"/>
                      </a:cubicBezTo>
                      <a:cubicBezTo>
                        <a:pt x="25" y="3"/>
                        <a:pt x="25" y="0"/>
                        <a:pt x="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0" name="Freeform 158"/>
                <p:cNvSpPr>
                  <a:spLocks/>
                </p:cNvSpPr>
                <p:nvPr/>
              </p:nvSpPr>
              <p:spPr bwMode="auto">
                <a:xfrm>
                  <a:off x="4232" y="1581"/>
                  <a:ext cx="8" cy="58"/>
                </a:xfrm>
                <a:custGeom>
                  <a:avLst/>
                  <a:gdLst>
                    <a:gd name="T0" fmla="*/ 1 w 6"/>
                    <a:gd name="T1" fmla="*/ 0 h 47"/>
                    <a:gd name="T2" fmla="*/ 0 w 6"/>
                    <a:gd name="T3" fmla="*/ 1 h 47"/>
                    <a:gd name="T4" fmla="*/ 0 w 6"/>
                    <a:gd name="T5" fmla="*/ 3 h 47"/>
                    <a:gd name="T6" fmla="*/ 1 w 6"/>
                    <a:gd name="T7" fmla="*/ 24 h 47"/>
                    <a:gd name="T8" fmla="*/ 1 w 6"/>
                    <a:gd name="T9" fmla="*/ 41 h 47"/>
                    <a:gd name="T10" fmla="*/ 1 w 6"/>
                    <a:gd name="T11" fmla="*/ 44 h 47"/>
                    <a:gd name="T12" fmla="*/ 1 w 6"/>
                    <a:gd name="T13" fmla="*/ 45 h 47"/>
                    <a:gd name="T14" fmla="*/ 3 w 6"/>
                    <a:gd name="T15" fmla="*/ 47 h 47"/>
                    <a:gd name="T16" fmla="*/ 3 w 6"/>
                    <a:gd name="T17" fmla="*/ 47 h 47"/>
                    <a:gd name="T18" fmla="*/ 4 w 6"/>
                    <a:gd name="T19" fmla="*/ 47 h 47"/>
                    <a:gd name="T20" fmla="*/ 4 w 6"/>
                    <a:gd name="T21" fmla="*/ 44 h 47"/>
                    <a:gd name="T22" fmla="*/ 4 w 6"/>
                    <a:gd name="T23" fmla="*/ 44 h 47"/>
                    <a:gd name="T24" fmla="*/ 4 w 6"/>
                    <a:gd name="T25" fmla="*/ 41 h 47"/>
                    <a:gd name="T26" fmla="*/ 4 w 6"/>
                    <a:gd name="T27" fmla="*/ 27 h 47"/>
                    <a:gd name="T28" fmla="*/ 3 w 6"/>
                    <a:gd name="T29" fmla="*/ 2 h 47"/>
                    <a:gd name="T30" fmla="*/ 3 w 6"/>
                    <a:gd name="T31" fmla="*/ 1 h 47"/>
                    <a:gd name="T32" fmla="*/ 1 w 6"/>
                    <a:gd name="T3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47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10"/>
                        <a:pt x="1" y="17"/>
                        <a:pt x="1" y="24"/>
                      </a:cubicBezTo>
                      <a:cubicBezTo>
                        <a:pt x="1" y="29"/>
                        <a:pt x="1" y="35"/>
                        <a:pt x="1" y="41"/>
                      </a:cubicBezTo>
                      <a:cubicBezTo>
                        <a:pt x="1" y="42"/>
                        <a:pt x="1" y="43"/>
                        <a:pt x="1" y="44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1" y="46"/>
                        <a:pt x="2" y="47"/>
                        <a:pt x="3" y="47"/>
                      </a:cubicBezTo>
                      <a:cubicBezTo>
                        <a:pt x="3" y="47"/>
                        <a:pt x="3" y="47"/>
                        <a:pt x="3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6" y="47"/>
                        <a:pt x="5" y="45"/>
                        <a:pt x="4" y="44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3"/>
                        <a:pt x="4" y="42"/>
                        <a:pt x="4" y="41"/>
                      </a:cubicBezTo>
                      <a:cubicBezTo>
                        <a:pt x="4" y="36"/>
                        <a:pt x="4" y="31"/>
                        <a:pt x="4" y="27"/>
                      </a:cubicBezTo>
                      <a:cubicBezTo>
                        <a:pt x="4" y="19"/>
                        <a:pt x="3" y="10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1" name="Freeform 159"/>
                <p:cNvSpPr>
                  <a:spLocks/>
                </p:cNvSpPr>
                <p:nvPr/>
              </p:nvSpPr>
              <p:spPr bwMode="auto">
                <a:xfrm>
                  <a:off x="4242" y="1578"/>
                  <a:ext cx="10" cy="60"/>
                </a:xfrm>
                <a:custGeom>
                  <a:avLst/>
                  <a:gdLst>
                    <a:gd name="T0" fmla="*/ 4 w 8"/>
                    <a:gd name="T1" fmla="*/ 0 h 48"/>
                    <a:gd name="T2" fmla="*/ 2 w 8"/>
                    <a:gd name="T3" fmla="*/ 1 h 48"/>
                    <a:gd name="T4" fmla="*/ 2 w 8"/>
                    <a:gd name="T5" fmla="*/ 1 h 48"/>
                    <a:gd name="T6" fmla="*/ 2 w 8"/>
                    <a:gd name="T7" fmla="*/ 4 h 48"/>
                    <a:gd name="T8" fmla="*/ 3 w 8"/>
                    <a:gd name="T9" fmla="*/ 42 h 48"/>
                    <a:gd name="T10" fmla="*/ 4 w 8"/>
                    <a:gd name="T11" fmla="*/ 45 h 48"/>
                    <a:gd name="T12" fmla="*/ 4 w 8"/>
                    <a:gd name="T13" fmla="*/ 47 h 48"/>
                    <a:gd name="T14" fmla="*/ 6 w 8"/>
                    <a:gd name="T15" fmla="*/ 48 h 48"/>
                    <a:gd name="T16" fmla="*/ 7 w 8"/>
                    <a:gd name="T17" fmla="*/ 46 h 48"/>
                    <a:gd name="T18" fmla="*/ 7 w 8"/>
                    <a:gd name="T19" fmla="*/ 45 h 48"/>
                    <a:gd name="T20" fmla="*/ 7 w 8"/>
                    <a:gd name="T21" fmla="*/ 42 h 48"/>
                    <a:gd name="T22" fmla="*/ 5 w 8"/>
                    <a:gd name="T23" fmla="*/ 4 h 48"/>
                    <a:gd name="T24" fmla="*/ 5 w 8"/>
                    <a:gd name="T25" fmla="*/ 2 h 48"/>
                    <a:gd name="T26" fmla="*/ 5 w 8"/>
                    <a:gd name="T27" fmla="*/ 0 h 48"/>
                    <a:gd name="T28" fmla="*/ 4 w 8"/>
                    <a:gd name="T2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48">
                      <a:moveTo>
                        <a:pt x="4" y="0"/>
                      </a:moveTo>
                      <a:cubicBezTo>
                        <a:pt x="3" y="0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3"/>
                        <a:pt x="2" y="4"/>
                      </a:cubicBezTo>
                      <a:cubicBezTo>
                        <a:pt x="0" y="16"/>
                        <a:pt x="1" y="30"/>
                        <a:pt x="3" y="42"/>
                      </a:cubicBezTo>
                      <a:cubicBezTo>
                        <a:pt x="3" y="43"/>
                        <a:pt x="4" y="44"/>
                        <a:pt x="4" y="45"/>
                      </a:cubicBezTo>
                      <a:cubicBezTo>
                        <a:pt x="4" y="46"/>
                        <a:pt x="4" y="46"/>
                        <a:pt x="4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8"/>
                        <a:pt x="8" y="47"/>
                        <a:pt x="7" y="46"/>
                      </a:cubicBezTo>
                      <a:cubicBezTo>
                        <a:pt x="7" y="46"/>
                        <a:pt x="7" y="46"/>
                        <a:pt x="7" y="45"/>
                      </a:cubicBezTo>
                      <a:cubicBezTo>
                        <a:pt x="7" y="44"/>
                        <a:pt x="7" y="43"/>
                        <a:pt x="7" y="42"/>
                      </a:cubicBezTo>
                      <a:cubicBezTo>
                        <a:pt x="4" y="30"/>
                        <a:pt x="3" y="16"/>
                        <a:pt x="5" y="4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2" name="Freeform 160"/>
                <p:cNvSpPr>
                  <a:spLocks noEditPoints="1"/>
                </p:cNvSpPr>
                <p:nvPr/>
              </p:nvSpPr>
              <p:spPr bwMode="auto">
                <a:xfrm>
                  <a:off x="4203" y="1601"/>
                  <a:ext cx="27" cy="6"/>
                </a:xfrm>
                <a:custGeom>
                  <a:avLst/>
                  <a:gdLst>
                    <a:gd name="T0" fmla="*/ 5 w 22"/>
                    <a:gd name="T1" fmla="*/ 1 h 5"/>
                    <a:gd name="T2" fmla="*/ 2 w 22"/>
                    <a:gd name="T3" fmla="*/ 1 h 5"/>
                    <a:gd name="T4" fmla="*/ 2 w 22"/>
                    <a:gd name="T5" fmla="*/ 5 h 5"/>
                    <a:gd name="T6" fmla="*/ 5 w 22"/>
                    <a:gd name="T7" fmla="*/ 5 h 5"/>
                    <a:gd name="T8" fmla="*/ 5 w 22"/>
                    <a:gd name="T9" fmla="*/ 2 h 5"/>
                    <a:gd name="T10" fmla="*/ 5 w 22"/>
                    <a:gd name="T11" fmla="*/ 1 h 5"/>
                    <a:gd name="T12" fmla="*/ 20 w 22"/>
                    <a:gd name="T13" fmla="*/ 0 h 5"/>
                    <a:gd name="T14" fmla="*/ 19 w 22"/>
                    <a:gd name="T15" fmla="*/ 0 h 5"/>
                    <a:gd name="T16" fmla="*/ 8 w 22"/>
                    <a:gd name="T17" fmla="*/ 1 h 5"/>
                    <a:gd name="T18" fmla="*/ 8 w 22"/>
                    <a:gd name="T19" fmla="*/ 2 h 5"/>
                    <a:gd name="T20" fmla="*/ 9 w 22"/>
                    <a:gd name="T21" fmla="*/ 5 h 5"/>
                    <a:gd name="T22" fmla="*/ 16 w 22"/>
                    <a:gd name="T23" fmla="*/ 4 h 5"/>
                    <a:gd name="T24" fmla="*/ 16 w 22"/>
                    <a:gd name="T25" fmla="*/ 3 h 5"/>
                    <a:gd name="T26" fmla="*/ 18 w 22"/>
                    <a:gd name="T27" fmla="*/ 1 h 5"/>
                    <a:gd name="T28" fmla="*/ 19 w 22"/>
                    <a:gd name="T29" fmla="*/ 3 h 5"/>
                    <a:gd name="T30" fmla="*/ 20 w 22"/>
                    <a:gd name="T31" fmla="*/ 3 h 5"/>
                    <a:gd name="T32" fmla="*/ 20 w 22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5">
                      <a:moveTo>
                        <a:pt x="5" y="1"/>
                      </a:moveTo>
                      <a:cubicBezTo>
                        <a:pt x="4" y="1"/>
                        <a:pt x="3" y="1"/>
                        <a:pt x="2" y="1"/>
                      </a:cubicBezTo>
                      <a:cubicBezTo>
                        <a:pt x="0" y="1"/>
                        <a:pt x="0" y="5"/>
                        <a:pt x="2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5" y="2"/>
                        <a:pt x="5" y="1"/>
                      </a:cubicBezTo>
                      <a:moveTo>
                        <a:pt x="20" y="0"/>
                      </a:move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6" y="1"/>
                        <a:pt x="12" y="1"/>
                        <a:pt x="8" y="1"/>
                      </a:cubicBezTo>
                      <a:cubicBezTo>
                        <a:pt x="8" y="1"/>
                        <a:pt x="8" y="2"/>
                        <a:pt x="8" y="2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4" y="4"/>
                        <a:pt x="16" y="4"/>
                      </a:cubicBezTo>
                      <a:cubicBezTo>
                        <a:pt x="16" y="4"/>
                        <a:pt x="16" y="3"/>
                        <a:pt x="16" y="3"/>
                      </a:cubicBezTo>
                      <a:cubicBezTo>
                        <a:pt x="16" y="2"/>
                        <a:pt x="17" y="1"/>
                        <a:pt x="18" y="1"/>
                      </a:cubicBezTo>
                      <a:cubicBezTo>
                        <a:pt x="19" y="1"/>
                        <a:pt x="20" y="2"/>
                        <a:pt x="19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2" y="3"/>
                        <a:pt x="22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3" name="Freeform 161"/>
                <p:cNvSpPr>
                  <a:spLocks/>
                </p:cNvSpPr>
                <p:nvPr/>
              </p:nvSpPr>
              <p:spPr bwMode="auto">
                <a:xfrm>
                  <a:off x="4209" y="1601"/>
                  <a:ext cx="7" cy="34"/>
                </a:xfrm>
                <a:custGeom>
                  <a:avLst/>
                  <a:gdLst>
                    <a:gd name="T0" fmla="*/ 2 w 6"/>
                    <a:gd name="T1" fmla="*/ 0 h 28"/>
                    <a:gd name="T2" fmla="*/ 0 w 6"/>
                    <a:gd name="T3" fmla="*/ 1 h 28"/>
                    <a:gd name="T4" fmla="*/ 0 w 6"/>
                    <a:gd name="T5" fmla="*/ 2 h 28"/>
                    <a:gd name="T6" fmla="*/ 0 w 6"/>
                    <a:gd name="T7" fmla="*/ 5 h 28"/>
                    <a:gd name="T8" fmla="*/ 2 w 6"/>
                    <a:gd name="T9" fmla="*/ 27 h 28"/>
                    <a:gd name="T10" fmla="*/ 2 w 6"/>
                    <a:gd name="T11" fmla="*/ 27 h 28"/>
                    <a:gd name="T12" fmla="*/ 4 w 6"/>
                    <a:gd name="T13" fmla="*/ 28 h 28"/>
                    <a:gd name="T14" fmla="*/ 6 w 6"/>
                    <a:gd name="T15" fmla="*/ 26 h 28"/>
                    <a:gd name="T16" fmla="*/ 5 w 6"/>
                    <a:gd name="T17" fmla="*/ 26 h 28"/>
                    <a:gd name="T18" fmla="*/ 4 w 6"/>
                    <a:gd name="T19" fmla="*/ 5 h 28"/>
                    <a:gd name="T20" fmla="*/ 3 w 6"/>
                    <a:gd name="T21" fmla="*/ 2 h 28"/>
                    <a:gd name="T22" fmla="*/ 3 w 6"/>
                    <a:gd name="T23" fmla="*/ 1 h 28"/>
                    <a:gd name="T24" fmla="*/ 2 w 6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28">
                      <a:moveTo>
                        <a:pt x="2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1" y="12"/>
                        <a:pt x="1" y="20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8"/>
                        <a:pt x="3" y="28"/>
                        <a:pt x="4" y="28"/>
                      </a:cubicBezTo>
                      <a:cubicBezTo>
                        <a:pt x="5" y="28"/>
                        <a:pt x="5" y="27"/>
                        <a:pt x="6" y="26"/>
                      </a:cubicBezTo>
                      <a:cubicBezTo>
                        <a:pt x="6" y="26"/>
                        <a:pt x="6" y="26"/>
                        <a:pt x="5" y="26"/>
                      </a:cubicBezTo>
                      <a:cubicBezTo>
                        <a:pt x="4" y="19"/>
                        <a:pt x="4" y="12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3" y="2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4" name="Freeform 162"/>
                <p:cNvSpPr>
                  <a:spLocks/>
                </p:cNvSpPr>
                <p:nvPr/>
              </p:nvSpPr>
              <p:spPr bwMode="auto">
                <a:xfrm>
                  <a:off x="4221" y="1602"/>
                  <a:ext cx="6" cy="36"/>
                </a:xfrm>
                <a:custGeom>
                  <a:avLst/>
                  <a:gdLst>
                    <a:gd name="T0" fmla="*/ 3 w 5"/>
                    <a:gd name="T1" fmla="*/ 0 h 29"/>
                    <a:gd name="T2" fmla="*/ 1 w 5"/>
                    <a:gd name="T3" fmla="*/ 2 h 29"/>
                    <a:gd name="T4" fmla="*/ 1 w 5"/>
                    <a:gd name="T5" fmla="*/ 3 h 29"/>
                    <a:gd name="T6" fmla="*/ 1 w 5"/>
                    <a:gd name="T7" fmla="*/ 25 h 29"/>
                    <a:gd name="T8" fmla="*/ 1 w 5"/>
                    <a:gd name="T9" fmla="*/ 26 h 29"/>
                    <a:gd name="T10" fmla="*/ 1 w 5"/>
                    <a:gd name="T11" fmla="*/ 28 h 29"/>
                    <a:gd name="T12" fmla="*/ 2 w 5"/>
                    <a:gd name="T13" fmla="*/ 29 h 29"/>
                    <a:gd name="T14" fmla="*/ 4 w 5"/>
                    <a:gd name="T15" fmla="*/ 28 h 29"/>
                    <a:gd name="T16" fmla="*/ 4 w 5"/>
                    <a:gd name="T17" fmla="*/ 27 h 29"/>
                    <a:gd name="T18" fmla="*/ 4 w 5"/>
                    <a:gd name="T19" fmla="*/ 24 h 29"/>
                    <a:gd name="T20" fmla="*/ 4 w 5"/>
                    <a:gd name="T21" fmla="*/ 3 h 29"/>
                    <a:gd name="T22" fmla="*/ 4 w 5"/>
                    <a:gd name="T23" fmla="*/ 2 h 29"/>
                    <a:gd name="T24" fmla="*/ 3 w 5"/>
                    <a:gd name="T2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29">
                      <a:moveTo>
                        <a:pt x="3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0" y="10"/>
                        <a:pt x="1" y="18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0" y="27"/>
                        <a:pt x="1" y="28"/>
                        <a:pt x="1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3" y="29"/>
                        <a:pt x="3" y="28"/>
                        <a:pt x="4" y="28"/>
                      </a:cubicBezTo>
                      <a:cubicBezTo>
                        <a:pt x="4" y="28"/>
                        <a:pt x="4" y="28"/>
                        <a:pt x="4" y="27"/>
                      </a:cubicBezTo>
                      <a:cubicBezTo>
                        <a:pt x="4" y="26"/>
                        <a:pt x="4" y="25"/>
                        <a:pt x="4" y="24"/>
                      </a:cubicBezTo>
                      <a:cubicBezTo>
                        <a:pt x="4" y="17"/>
                        <a:pt x="3" y="10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5" name="Freeform 163"/>
                <p:cNvSpPr>
                  <a:spLocks/>
                </p:cNvSpPr>
                <p:nvPr/>
              </p:nvSpPr>
              <p:spPr bwMode="auto">
                <a:xfrm>
                  <a:off x="4179" y="1613"/>
                  <a:ext cx="27" cy="8"/>
                </a:xfrm>
                <a:custGeom>
                  <a:avLst/>
                  <a:gdLst>
                    <a:gd name="T0" fmla="*/ 20 w 22"/>
                    <a:gd name="T1" fmla="*/ 0 h 6"/>
                    <a:gd name="T2" fmla="*/ 20 w 22"/>
                    <a:gd name="T3" fmla="*/ 0 h 6"/>
                    <a:gd name="T4" fmla="*/ 2 w 22"/>
                    <a:gd name="T5" fmla="*/ 3 h 6"/>
                    <a:gd name="T6" fmla="*/ 2 w 22"/>
                    <a:gd name="T7" fmla="*/ 6 h 6"/>
                    <a:gd name="T8" fmla="*/ 3 w 22"/>
                    <a:gd name="T9" fmla="*/ 6 h 6"/>
                    <a:gd name="T10" fmla="*/ 4 w 22"/>
                    <a:gd name="T11" fmla="*/ 6 h 6"/>
                    <a:gd name="T12" fmla="*/ 4 w 22"/>
                    <a:gd name="T13" fmla="*/ 4 h 6"/>
                    <a:gd name="T14" fmla="*/ 6 w 22"/>
                    <a:gd name="T15" fmla="*/ 3 h 6"/>
                    <a:gd name="T16" fmla="*/ 7 w 22"/>
                    <a:gd name="T17" fmla="*/ 4 h 6"/>
                    <a:gd name="T18" fmla="*/ 8 w 22"/>
                    <a:gd name="T19" fmla="*/ 5 h 6"/>
                    <a:gd name="T20" fmla="*/ 17 w 22"/>
                    <a:gd name="T21" fmla="*/ 4 h 6"/>
                    <a:gd name="T22" fmla="*/ 17 w 22"/>
                    <a:gd name="T23" fmla="*/ 3 h 6"/>
                    <a:gd name="T24" fmla="*/ 18 w 22"/>
                    <a:gd name="T25" fmla="*/ 2 h 6"/>
                    <a:gd name="T26" fmla="*/ 20 w 22"/>
                    <a:gd name="T27" fmla="*/ 3 h 6"/>
                    <a:gd name="T28" fmla="*/ 20 w 22"/>
                    <a:gd name="T29" fmla="*/ 4 h 6"/>
                    <a:gd name="T30" fmla="*/ 20 w 22"/>
                    <a:gd name="T31" fmla="*/ 4 h 6"/>
                    <a:gd name="T32" fmla="*/ 20 w 22"/>
                    <a:gd name="T3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6"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4" y="0"/>
                        <a:pt x="8" y="2"/>
                        <a:pt x="2" y="3"/>
                      </a:cubicBezTo>
                      <a:cubicBezTo>
                        <a:pt x="0" y="4"/>
                        <a:pt x="1" y="6"/>
                        <a:pt x="2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3"/>
                        <a:pt x="5" y="3"/>
                        <a:pt x="6" y="3"/>
                      </a:cubicBezTo>
                      <a:cubicBezTo>
                        <a:pt x="7" y="3"/>
                        <a:pt x="7" y="3"/>
                        <a:pt x="7" y="4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1" y="5"/>
                        <a:pt x="14" y="4"/>
                        <a:pt x="17" y="4"/>
                      </a:cubicBezTo>
                      <a:cubicBezTo>
                        <a:pt x="17" y="4"/>
                        <a:pt x="17" y="4"/>
                        <a:pt x="17" y="3"/>
                      </a:cubicBezTo>
                      <a:cubicBezTo>
                        <a:pt x="17" y="2"/>
                        <a:pt x="17" y="2"/>
                        <a:pt x="18" y="2"/>
                      </a:cubicBezTo>
                      <a:cubicBezTo>
                        <a:pt x="19" y="2"/>
                        <a:pt x="20" y="2"/>
                        <a:pt x="20" y="3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2" y="4"/>
                        <a:pt x="22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6" name="Freeform 164"/>
                <p:cNvSpPr>
                  <a:spLocks/>
                </p:cNvSpPr>
                <p:nvPr/>
              </p:nvSpPr>
              <p:spPr bwMode="auto">
                <a:xfrm>
                  <a:off x="4184" y="1617"/>
                  <a:ext cx="8" cy="20"/>
                </a:xfrm>
                <a:custGeom>
                  <a:avLst/>
                  <a:gdLst>
                    <a:gd name="T0" fmla="*/ 2 w 6"/>
                    <a:gd name="T1" fmla="*/ 0 h 16"/>
                    <a:gd name="T2" fmla="*/ 0 w 6"/>
                    <a:gd name="T3" fmla="*/ 1 h 16"/>
                    <a:gd name="T4" fmla="*/ 0 w 6"/>
                    <a:gd name="T5" fmla="*/ 3 h 16"/>
                    <a:gd name="T6" fmla="*/ 2 w 6"/>
                    <a:gd name="T7" fmla="*/ 15 h 16"/>
                    <a:gd name="T8" fmla="*/ 4 w 6"/>
                    <a:gd name="T9" fmla="*/ 16 h 16"/>
                    <a:gd name="T10" fmla="*/ 5 w 6"/>
                    <a:gd name="T11" fmla="*/ 14 h 16"/>
                    <a:gd name="T12" fmla="*/ 4 w 6"/>
                    <a:gd name="T13" fmla="*/ 2 h 16"/>
                    <a:gd name="T14" fmla="*/ 3 w 6"/>
                    <a:gd name="T15" fmla="*/ 1 h 16"/>
                    <a:gd name="T16" fmla="*/ 2 w 6"/>
                    <a:gd name="T1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6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1" y="7"/>
                        <a:pt x="1" y="11"/>
                        <a:pt x="2" y="15"/>
                      </a:cubicBezTo>
                      <a:cubicBezTo>
                        <a:pt x="3" y="15"/>
                        <a:pt x="3" y="16"/>
                        <a:pt x="4" y="16"/>
                      </a:cubicBezTo>
                      <a:cubicBezTo>
                        <a:pt x="5" y="16"/>
                        <a:pt x="6" y="15"/>
                        <a:pt x="5" y="14"/>
                      </a:cubicBezTo>
                      <a:cubicBezTo>
                        <a:pt x="5" y="10"/>
                        <a:pt x="4" y="6"/>
                        <a:pt x="4" y="2"/>
                      </a:cubicBezTo>
                      <a:cubicBezTo>
                        <a:pt x="4" y="2"/>
                        <a:pt x="3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7" name="Freeform 165"/>
                <p:cNvSpPr>
                  <a:spLocks/>
                </p:cNvSpPr>
                <p:nvPr/>
              </p:nvSpPr>
              <p:spPr bwMode="auto">
                <a:xfrm>
                  <a:off x="4200" y="1616"/>
                  <a:ext cx="4" cy="22"/>
                </a:xfrm>
                <a:custGeom>
                  <a:avLst/>
                  <a:gdLst>
                    <a:gd name="T0" fmla="*/ 1 w 3"/>
                    <a:gd name="T1" fmla="*/ 0 h 18"/>
                    <a:gd name="T2" fmla="*/ 0 w 3"/>
                    <a:gd name="T3" fmla="*/ 1 h 18"/>
                    <a:gd name="T4" fmla="*/ 0 w 3"/>
                    <a:gd name="T5" fmla="*/ 2 h 18"/>
                    <a:gd name="T6" fmla="*/ 0 w 3"/>
                    <a:gd name="T7" fmla="*/ 16 h 18"/>
                    <a:gd name="T8" fmla="*/ 0 w 3"/>
                    <a:gd name="T9" fmla="*/ 17 h 18"/>
                    <a:gd name="T10" fmla="*/ 1 w 3"/>
                    <a:gd name="T11" fmla="*/ 18 h 18"/>
                    <a:gd name="T12" fmla="*/ 3 w 3"/>
                    <a:gd name="T13" fmla="*/ 17 h 18"/>
                    <a:gd name="T14" fmla="*/ 3 w 3"/>
                    <a:gd name="T15" fmla="*/ 16 h 18"/>
                    <a:gd name="T16" fmla="*/ 3 w 3"/>
                    <a:gd name="T17" fmla="*/ 2 h 18"/>
                    <a:gd name="T18" fmla="*/ 3 w 3"/>
                    <a:gd name="T19" fmla="*/ 1 h 18"/>
                    <a:gd name="T20" fmla="*/ 1 w 3"/>
                    <a:gd name="T2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18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7"/>
                        <a:pt x="0" y="11"/>
                        <a:pt x="0" y="16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1" y="18"/>
                      </a:cubicBezTo>
                      <a:cubicBezTo>
                        <a:pt x="2" y="18"/>
                        <a:pt x="3" y="18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1"/>
                        <a:pt x="3" y="6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8" name="Freeform 166"/>
                <p:cNvSpPr>
                  <a:spLocks/>
                </p:cNvSpPr>
                <p:nvPr/>
              </p:nvSpPr>
              <p:spPr bwMode="auto">
                <a:xfrm>
                  <a:off x="4161" y="1624"/>
                  <a:ext cx="17" cy="6"/>
                </a:xfrm>
                <a:custGeom>
                  <a:avLst/>
                  <a:gdLst>
                    <a:gd name="T0" fmla="*/ 14 w 14"/>
                    <a:gd name="T1" fmla="*/ 0 h 5"/>
                    <a:gd name="T2" fmla="*/ 1 w 14"/>
                    <a:gd name="T3" fmla="*/ 2 h 5"/>
                    <a:gd name="T4" fmla="*/ 0 w 14"/>
                    <a:gd name="T5" fmla="*/ 3 h 5"/>
                    <a:gd name="T6" fmla="*/ 2 w 14"/>
                    <a:gd name="T7" fmla="*/ 2 h 5"/>
                    <a:gd name="T8" fmla="*/ 3 w 14"/>
                    <a:gd name="T9" fmla="*/ 3 h 5"/>
                    <a:gd name="T10" fmla="*/ 3 w 14"/>
                    <a:gd name="T11" fmla="*/ 5 h 5"/>
                    <a:gd name="T12" fmla="*/ 14 w 14"/>
                    <a:gd name="T13" fmla="*/ 4 h 5"/>
                    <a:gd name="T14" fmla="*/ 14 w 14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5">
                      <a:moveTo>
                        <a:pt x="14" y="0"/>
                      </a:moveTo>
                      <a:cubicBezTo>
                        <a:pt x="9" y="0"/>
                        <a:pt x="5" y="1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2"/>
                        <a:pt x="1" y="2"/>
                        <a:pt x="2" y="2"/>
                      </a:cubicBezTo>
                      <a:cubicBezTo>
                        <a:pt x="2" y="2"/>
                        <a:pt x="3" y="2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7" y="4"/>
                        <a:pt x="10" y="4"/>
                        <a:pt x="14" y="4"/>
                      </a:cubicBezTo>
                      <a:cubicBezTo>
                        <a:pt x="14" y="3"/>
                        <a:pt x="14" y="1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9" name="Freeform 167"/>
                <p:cNvSpPr>
                  <a:spLocks/>
                </p:cNvSpPr>
                <p:nvPr/>
              </p:nvSpPr>
              <p:spPr bwMode="auto">
                <a:xfrm>
                  <a:off x="4161" y="1627"/>
                  <a:ext cx="6" cy="18"/>
                </a:xfrm>
                <a:custGeom>
                  <a:avLst/>
                  <a:gdLst>
                    <a:gd name="T0" fmla="*/ 2 w 5"/>
                    <a:gd name="T1" fmla="*/ 0 h 15"/>
                    <a:gd name="T2" fmla="*/ 0 w 5"/>
                    <a:gd name="T3" fmla="*/ 1 h 15"/>
                    <a:gd name="T4" fmla="*/ 0 w 5"/>
                    <a:gd name="T5" fmla="*/ 1 h 15"/>
                    <a:gd name="T6" fmla="*/ 1 w 5"/>
                    <a:gd name="T7" fmla="*/ 11 h 15"/>
                    <a:gd name="T8" fmla="*/ 2 w 5"/>
                    <a:gd name="T9" fmla="*/ 14 h 15"/>
                    <a:gd name="T10" fmla="*/ 2 w 5"/>
                    <a:gd name="T11" fmla="*/ 14 h 15"/>
                    <a:gd name="T12" fmla="*/ 4 w 5"/>
                    <a:gd name="T13" fmla="*/ 15 h 15"/>
                    <a:gd name="T14" fmla="*/ 5 w 5"/>
                    <a:gd name="T15" fmla="*/ 14 h 15"/>
                    <a:gd name="T16" fmla="*/ 5 w 5"/>
                    <a:gd name="T17" fmla="*/ 13 h 15"/>
                    <a:gd name="T18" fmla="*/ 4 w 5"/>
                    <a:gd name="T19" fmla="*/ 11 h 15"/>
                    <a:gd name="T20" fmla="*/ 3 w 5"/>
                    <a:gd name="T21" fmla="*/ 3 h 15"/>
                    <a:gd name="T22" fmla="*/ 3 w 5"/>
                    <a:gd name="T23" fmla="*/ 1 h 15"/>
                    <a:gd name="T24" fmla="*/ 2 w 5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15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5"/>
                        <a:pt x="0" y="8"/>
                        <a:pt x="1" y="11"/>
                      </a:cubicBezTo>
                      <a:cubicBezTo>
                        <a:pt x="1" y="12"/>
                        <a:pt x="2" y="13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3" y="15"/>
                        <a:pt x="4" y="15"/>
                      </a:cubicBezTo>
                      <a:cubicBezTo>
                        <a:pt x="4" y="15"/>
                        <a:pt x="5" y="15"/>
                        <a:pt x="5" y="14"/>
                      </a:cubicBezTo>
                      <a:cubicBezTo>
                        <a:pt x="5" y="14"/>
                        <a:pt x="5" y="14"/>
                        <a:pt x="5" y="13"/>
                      </a:cubicBezTo>
                      <a:cubicBezTo>
                        <a:pt x="5" y="13"/>
                        <a:pt x="5" y="12"/>
                        <a:pt x="4" y="11"/>
                      </a:cubicBezTo>
                      <a:cubicBezTo>
                        <a:pt x="4" y="8"/>
                        <a:pt x="3" y="6"/>
                        <a:pt x="3" y="3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0" name="Freeform 168"/>
                <p:cNvSpPr>
                  <a:spLocks/>
                </p:cNvSpPr>
                <p:nvPr/>
              </p:nvSpPr>
              <p:spPr bwMode="auto">
                <a:xfrm>
                  <a:off x="4178" y="1622"/>
                  <a:ext cx="5" cy="17"/>
                </a:xfrm>
                <a:custGeom>
                  <a:avLst/>
                  <a:gdLst>
                    <a:gd name="T0" fmla="*/ 1 w 4"/>
                    <a:gd name="T1" fmla="*/ 0 h 14"/>
                    <a:gd name="T2" fmla="*/ 0 w 4"/>
                    <a:gd name="T3" fmla="*/ 1 h 14"/>
                    <a:gd name="T4" fmla="*/ 0 w 4"/>
                    <a:gd name="T5" fmla="*/ 2 h 14"/>
                    <a:gd name="T6" fmla="*/ 0 w 4"/>
                    <a:gd name="T7" fmla="*/ 6 h 14"/>
                    <a:gd name="T8" fmla="*/ 0 w 4"/>
                    <a:gd name="T9" fmla="*/ 13 h 14"/>
                    <a:gd name="T10" fmla="*/ 1 w 4"/>
                    <a:gd name="T11" fmla="*/ 14 h 14"/>
                    <a:gd name="T12" fmla="*/ 2 w 4"/>
                    <a:gd name="T13" fmla="*/ 14 h 14"/>
                    <a:gd name="T14" fmla="*/ 3 w 4"/>
                    <a:gd name="T15" fmla="*/ 13 h 14"/>
                    <a:gd name="T16" fmla="*/ 4 w 4"/>
                    <a:gd name="T17" fmla="*/ 12 h 14"/>
                    <a:gd name="T18" fmla="*/ 3 w 4"/>
                    <a:gd name="T19" fmla="*/ 1 h 14"/>
                    <a:gd name="T20" fmla="*/ 1 w 4"/>
                    <a:gd name="T2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14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5"/>
                        <a:pt x="0" y="6"/>
                      </a:cubicBezTo>
                      <a:cubicBezTo>
                        <a:pt x="0" y="8"/>
                        <a:pt x="0" y="10"/>
                        <a:pt x="0" y="13"/>
                      </a:cubicBezTo>
                      <a:cubicBezTo>
                        <a:pt x="0" y="13"/>
                        <a:pt x="1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4"/>
                        <a:pt x="3" y="14"/>
                        <a:pt x="3" y="13"/>
                      </a:cubicBezTo>
                      <a:cubicBezTo>
                        <a:pt x="4" y="13"/>
                        <a:pt x="4" y="12"/>
                        <a:pt x="4" y="12"/>
                      </a:cubicBezTo>
                      <a:cubicBezTo>
                        <a:pt x="3" y="8"/>
                        <a:pt x="3" y="5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1" name="Freeform 169"/>
                <p:cNvSpPr>
                  <a:spLocks noEditPoints="1"/>
                </p:cNvSpPr>
                <p:nvPr/>
              </p:nvSpPr>
              <p:spPr bwMode="auto">
                <a:xfrm>
                  <a:off x="4044" y="3026"/>
                  <a:ext cx="10" cy="99"/>
                </a:xfrm>
                <a:custGeom>
                  <a:avLst/>
                  <a:gdLst>
                    <a:gd name="T0" fmla="*/ 7 w 8"/>
                    <a:gd name="T1" fmla="*/ 68 h 80"/>
                    <a:gd name="T2" fmla="*/ 4 w 8"/>
                    <a:gd name="T3" fmla="*/ 70 h 80"/>
                    <a:gd name="T4" fmla="*/ 5 w 8"/>
                    <a:gd name="T5" fmla="*/ 80 h 80"/>
                    <a:gd name="T6" fmla="*/ 5 w 8"/>
                    <a:gd name="T7" fmla="*/ 80 h 80"/>
                    <a:gd name="T8" fmla="*/ 7 w 8"/>
                    <a:gd name="T9" fmla="*/ 80 h 80"/>
                    <a:gd name="T10" fmla="*/ 8 w 8"/>
                    <a:gd name="T11" fmla="*/ 80 h 80"/>
                    <a:gd name="T12" fmla="*/ 8 w 8"/>
                    <a:gd name="T13" fmla="*/ 80 h 80"/>
                    <a:gd name="T14" fmla="*/ 7 w 8"/>
                    <a:gd name="T15" fmla="*/ 68 h 80"/>
                    <a:gd name="T16" fmla="*/ 2 w 8"/>
                    <a:gd name="T17" fmla="*/ 0 h 80"/>
                    <a:gd name="T18" fmla="*/ 0 w 8"/>
                    <a:gd name="T19" fmla="*/ 1 h 80"/>
                    <a:gd name="T20" fmla="*/ 4 w 8"/>
                    <a:gd name="T21" fmla="*/ 67 h 80"/>
                    <a:gd name="T22" fmla="*/ 7 w 8"/>
                    <a:gd name="T23" fmla="*/ 65 h 80"/>
                    <a:gd name="T24" fmla="*/ 3 w 8"/>
                    <a:gd name="T25" fmla="*/ 1 h 80"/>
                    <a:gd name="T26" fmla="*/ 2 w 8"/>
                    <a:gd name="T27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" h="80">
                      <a:moveTo>
                        <a:pt x="7" y="68"/>
                      </a:moveTo>
                      <a:cubicBezTo>
                        <a:pt x="6" y="69"/>
                        <a:pt x="5" y="69"/>
                        <a:pt x="4" y="70"/>
                      </a:cubicBezTo>
                      <a:cubicBezTo>
                        <a:pt x="4" y="73"/>
                        <a:pt x="5" y="77"/>
                        <a:pt x="5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6" y="80"/>
                        <a:pt x="6" y="80"/>
                        <a:pt x="7" y="80"/>
                      </a:cubicBezTo>
                      <a:cubicBezTo>
                        <a:pt x="7" y="80"/>
                        <a:pt x="8" y="80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76"/>
                        <a:pt x="7" y="72"/>
                        <a:pt x="7" y="68"/>
                      </a:cubicBezTo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2" y="23"/>
                        <a:pt x="2" y="45"/>
                        <a:pt x="4" y="67"/>
                      </a:cubicBezTo>
                      <a:cubicBezTo>
                        <a:pt x="5" y="66"/>
                        <a:pt x="6" y="65"/>
                        <a:pt x="7" y="65"/>
                      </a:cubicBezTo>
                      <a:cubicBezTo>
                        <a:pt x="5" y="44"/>
                        <a:pt x="5" y="2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2" name="Freeform 170"/>
                <p:cNvSpPr>
                  <a:spLocks noEditPoints="1"/>
                </p:cNvSpPr>
                <p:nvPr/>
              </p:nvSpPr>
              <p:spPr bwMode="auto">
                <a:xfrm>
                  <a:off x="4036" y="3113"/>
                  <a:ext cx="168" cy="15"/>
                </a:xfrm>
                <a:custGeom>
                  <a:avLst/>
                  <a:gdLst>
                    <a:gd name="T0" fmla="*/ 2 w 136"/>
                    <a:gd name="T1" fmla="*/ 10 h 12"/>
                    <a:gd name="T2" fmla="*/ 18 w 136"/>
                    <a:gd name="T3" fmla="*/ 12 h 12"/>
                    <a:gd name="T4" fmla="*/ 23 w 136"/>
                    <a:gd name="T5" fmla="*/ 11 h 12"/>
                    <a:gd name="T6" fmla="*/ 15 w 136"/>
                    <a:gd name="T7" fmla="*/ 9 h 12"/>
                    <a:gd name="T8" fmla="*/ 12 w 136"/>
                    <a:gd name="T9" fmla="*/ 9 h 12"/>
                    <a:gd name="T10" fmla="*/ 3 w 136"/>
                    <a:gd name="T11" fmla="*/ 6 h 12"/>
                    <a:gd name="T12" fmla="*/ 66 w 136"/>
                    <a:gd name="T13" fmla="*/ 3 h 12"/>
                    <a:gd name="T14" fmla="*/ 62 w 136"/>
                    <a:gd name="T15" fmla="*/ 3 h 12"/>
                    <a:gd name="T16" fmla="*/ 60 w 136"/>
                    <a:gd name="T17" fmla="*/ 3 h 12"/>
                    <a:gd name="T18" fmla="*/ 56 w 136"/>
                    <a:gd name="T19" fmla="*/ 5 h 12"/>
                    <a:gd name="T20" fmla="*/ 53 w 136"/>
                    <a:gd name="T21" fmla="*/ 5 h 12"/>
                    <a:gd name="T22" fmla="*/ 38 w 136"/>
                    <a:gd name="T23" fmla="*/ 6 h 12"/>
                    <a:gd name="T24" fmla="*/ 36 w 136"/>
                    <a:gd name="T25" fmla="*/ 7 h 12"/>
                    <a:gd name="T26" fmla="*/ 26 w 136"/>
                    <a:gd name="T27" fmla="*/ 8 h 12"/>
                    <a:gd name="T28" fmla="*/ 26 w 136"/>
                    <a:gd name="T29" fmla="*/ 11 h 12"/>
                    <a:gd name="T30" fmla="*/ 71 w 136"/>
                    <a:gd name="T31" fmla="*/ 5 h 12"/>
                    <a:gd name="T32" fmla="*/ 71 w 136"/>
                    <a:gd name="T33" fmla="*/ 2 h 12"/>
                    <a:gd name="T34" fmla="*/ 74 w 136"/>
                    <a:gd name="T35" fmla="*/ 2 h 12"/>
                    <a:gd name="T36" fmla="*/ 74 w 136"/>
                    <a:gd name="T37" fmla="*/ 5 h 12"/>
                    <a:gd name="T38" fmla="*/ 80 w 136"/>
                    <a:gd name="T39" fmla="*/ 1 h 12"/>
                    <a:gd name="T40" fmla="*/ 119 w 136"/>
                    <a:gd name="T41" fmla="*/ 4 h 12"/>
                    <a:gd name="T42" fmla="*/ 134 w 136"/>
                    <a:gd name="T43" fmla="*/ 6 h 12"/>
                    <a:gd name="T44" fmla="*/ 119 w 136"/>
                    <a:gd name="T45" fmla="*/ 1 h 12"/>
                    <a:gd name="T46" fmla="*/ 83 w 136"/>
                    <a:gd name="T47" fmla="*/ 1 h 12"/>
                    <a:gd name="T48" fmla="*/ 83 w 136"/>
                    <a:gd name="T49" fmla="*/ 4 h 12"/>
                    <a:gd name="T50" fmla="*/ 90 w 136"/>
                    <a:gd name="T51" fmla="*/ 0 h 12"/>
                    <a:gd name="T52" fmla="*/ 94 w 136"/>
                    <a:gd name="T53" fmla="*/ 0 h 12"/>
                    <a:gd name="T54" fmla="*/ 103 w 136"/>
                    <a:gd name="T55" fmla="*/ 3 h 12"/>
                    <a:gd name="T56" fmla="*/ 116 w 136"/>
                    <a:gd name="T57" fmla="*/ 0 h 12"/>
                    <a:gd name="T58" fmla="*/ 110 w 136"/>
                    <a:gd name="T59" fmla="*/ 1 h 12"/>
                    <a:gd name="T60" fmla="*/ 106 w 136"/>
                    <a:gd name="T61" fmla="*/ 1 h 12"/>
                    <a:gd name="T62" fmla="*/ 103 w 136"/>
                    <a:gd name="T6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6" h="12">
                      <a:moveTo>
                        <a:pt x="3" y="6"/>
                      </a:moveTo>
                      <a:cubicBezTo>
                        <a:pt x="1" y="6"/>
                        <a:pt x="0" y="9"/>
                        <a:pt x="2" y="10"/>
                      </a:cubicBezTo>
                      <a:cubicBezTo>
                        <a:pt x="4" y="12"/>
                        <a:pt x="8" y="12"/>
                        <a:pt x="12" y="12"/>
                      </a:cubicBezTo>
                      <a:cubicBezTo>
                        <a:pt x="14" y="12"/>
                        <a:pt x="16" y="12"/>
                        <a:pt x="18" y="12"/>
                      </a:cubicBezTo>
                      <a:cubicBezTo>
                        <a:pt x="20" y="12"/>
                        <a:pt x="21" y="12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0"/>
                        <a:pt x="23" y="9"/>
                        <a:pt x="22" y="9"/>
                      </a:cubicBezTo>
                      <a:cubicBezTo>
                        <a:pt x="20" y="9"/>
                        <a:pt x="18" y="9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2" y="9"/>
                      </a:cubicBezTo>
                      <a:cubicBezTo>
                        <a:pt x="9" y="9"/>
                        <a:pt x="6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moveTo>
                        <a:pt x="71" y="2"/>
                      </a:moveTo>
                      <a:cubicBezTo>
                        <a:pt x="69" y="2"/>
                        <a:pt x="67" y="2"/>
                        <a:pt x="66" y="3"/>
                      </a:cubicBezTo>
                      <a:cubicBezTo>
                        <a:pt x="66" y="4"/>
                        <a:pt x="65" y="4"/>
                        <a:pt x="64" y="4"/>
                      </a:cubicBezTo>
                      <a:cubicBezTo>
                        <a:pt x="63" y="4"/>
                        <a:pt x="63" y="4"/>
                        <a:pt x="62" y="3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2" y="3"/>
                        <a:pt x="61" y="3"/>
                        <a:pt x="60" y="3"/>
                      </a:cubicBezTo>
                      <a:cubicBezTo>
                        <a:pt x="59" y="3"/>
                        <a:pt x="57" y="4"/>
                        <a:pt x="56" y="4"/>
                      </a:cubicBezTo>
                      <a:cubicBezTo>
                        <a:pt x="56" y="4"/>
                        <a:pt x="56" y="4"/>
                        <a:pt x="56" y="5"/>
                      </a:cubicBezTo>
                      <a:cubicBezTo>
                        <a:pt x="56" y="6"/>
                        <a:pt x="55" y="6"/>
                        <a:pt x="54" y="6"/>
                      </a:cubicBezTo>
                      <a:cubicBezTo>
                        <a:pt x="53" y="6"/>
                        <a:pt x="53" y="6"/>
                        <a:pt x="53" y="5"/>
                      </a:cubicBezTo>
                      <a:cubicBezTo>
                        <a:pt x="53" y="5"/>
                        <a:pt x="53" y="4"/>
                        <a:pt x="53" y="4"/>
                      </a:cubicBezTo>
                      <a:cubicBezTo>
                        <a:pt x="48" y="5"/>
                        <a:pt x="43" y="6"/>
                        <a:pt x="38" y="6"/>
                      </a:cubicBezTo>
                      <a:cubicBezTo>
                        <a:pt x="38" y="7"/>
                        <a:pt x="37" y="7"/>
                        <a:pt x="37" y="7"/>
                      </a:cubicBezTo>
                      <a:cubicBezTo>
                        <a:pt x="37" y="7"/>
                        <a:pt x="36" y="7"/>
                        <a:pt x="36" y="7"/>
                      </a:cubicBezTo>
                      <a:cubicBezTo>
                        <a:pt x="34" y="7"/>
                        <a:pt x="32" y="7"/>
                        <a:pt x="30" y="7"/>
                      </a:cubicBezTo>
                      <a:cubicBezTo>
                        <a:pt x="29" y="8"/>
                        <a:pt x="27" y="8"/>
                        <a:pt x="26" y="8"/>
                      </a:cubicBezTo>
                      <a:cubicBezTo>
                        <a:pt x="26" y="9"/>
                        <a:pt x="26" y="10"/>
                        <a:pt x="26" y="10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34" y="10"/>
                        <a:pt x="42" y="9"/>
                        <a:pt x="50" y="8"/>
                      </a:cubicBezTo>
                      <a:cubicBezTo>
                        <a:pt x="57" y="7"/>
                        <a:pt x="64" y="6"/>
                        <a:pt x="71" y="5"/>
                      </a:cubicBezTo>
                      <a:cubicBezTo>
                        <a:pt x="71" y="5"/>
                        <a:pt x="71" y="4"/>
                        <a:pt x="71" y="4"/>
                      </a:cubicBezTo>
                      <a:cubicBezTo>
                        <a:pt x="71" y="3"/>
                        <a:pt x="71" y="3"/>
                        <a:pt x="71" y="2"/>
                      </a:cubicBezTo>
                      <a:moveTo>
                        <a:pt x="80" y="1"/>
                      </a:moveTo>
                      <a:cubicBezTo>
                        <a:pt x="78" y="1"/>
                        <a:pt x="76" y="1"/>
                        <a:pt x="74" y="2"/>
                      </a:cubicBezTo>
                      <a:cubicBezTo>
                        <a:pt x="74" y="3"/>
                        <a:pt x="74" y="4"/>
                        <a:pt x="74" y="4"/>
                      </a:cubicBezTo>
                      <a:cubicBezTo>
                        <a:pt x="74" y="5"/>
                        <a:pt x="74" y="5"/>
                        <a:pt x="74" y="5"/>
                      </a:cubicBezTo>
                      <a:cubicBezTo>
                        <a:pt x="76" y="5"/>
                        <a:pt x="78" y="5"/>
                        <a:pt x="80" y="4"/>
                      </a:cubicBezTo>
                      <a:cubicBezTo>
                        <a:pt x="80" y="3"/>
                        <a:pt x="80" y="2"/>
                        <a:pt x="80" y="1"/>
                      </a:cubicBezTo>
                      <a:moveTo>
                        <a:pt x="119" y="1"/>
                      </a:moveTo>
                      <a:cubicBezTo>
                        <a:pt x="119" y="2"/>
                        <a:pt x="119" y="3"/>
                        <a:pt x="119" y="4"/>
                      </a:cubicBezTo>
                      <a:cubicBezTo>
                        <a:pt x="124" y="4"/>
                        <a:pt x="128" y="5"/>
                        <a:pt x="133" y="6"/>
                      </a:cubicBezTo>
                      <a:cubicBezTo>
                        <a:pt x="133" y="6"/>
                        <a:pt x="133" y="6"/>
                        <a:pt x="134" y="6"/>
                      </a:cubicBezTo>
                      <a:cubicBezTo>
                        <a:pt x="135" y="6"/>
                        <a:pt x="136" y="4"/>
                        <a:pt x="134" y="3"/>
                      </a:cubicBezTo>
                      <a:cubicBezTo>
                        <a:pt x="129" y="2"/>
                        <a:pt x="124" y="1"/>
                        <a:pt x="119" y="1"/>
                      </a:cubicBezTo>
                      <a:moveTo>
                        <a:pt x="90" y="0"/>
                      </a:moveTo>
                      <a:cubicBezTo>
                        <a:pt x="88" y="0"/>
                        <a:pt x="85" y="1"/>
                        <a:pt x="83" y="1"/>
                      </a:cubicBezTo>
                      <a:cubicBezTo>
                        <a:pt x="83" y="2"/>
                        <a:pt x="83" y="3"/>
                        <a:pt x="83" y="4"/>
                      </a:cubicBezTo>
                      <a:cubicBezTo>
                        <a:pt x="83" y="4"/>
                        <a:pt x="83" y="4"/>
                        <a:pt x="83" y="4"/>
                      </a:cubicBezTo>
                      <a:cubicBezTo>
                        <a:pt x="86" y="4"/>
                        <a:pt x="88" y="4"/>
                        <a:pt x="91" y="3"/>
                      </a:cubicBezTo>
                      <a:cubicBezTo>
                        <a:pt x="91" y="2"/>
                        <a:pt x="91" y="1"/>
                        <a:pt x="90" y="0"/>
                      </a:cubicBezTo>
                      <a:moveTo>
                        <a:pt x="103" y="0"/>
                      </a:moveTo>
                      <a:cubicBezTo>
                        <a:pt x="100" y="0"/>
                        <a:pt x="97" y="0"/>
                        <a:pt x="94" y="0"/>
                      </a:cubicBezTo>
                      <a:cubicBezTo>
                        <a:pt x="94" y="1"/>
                        <a:pt x="94" y="2"/>
                        <a:pt x="94" y="3"/>
                      </a:cubicBezTo>
                      <a:cubicBezTo>
                        <a:pt x="97" y="3"/>
                        <a:pt x="100" y="3"/>
                        <a:pt x="103" y="3"/>
                      </a:cubicBezTo>
                      <a:cubicBezTo>
                        <a:pt x="107" y="3"/>
                        <a:pt x="111" y="3"/>
                        <a:pt x="116" y="4"/>
                      </a:cubicBezTo>
                      <a:cubicBezTo>
                        <a:pt x="116" y="3"/>
                        <a:pt x="116" y="2"/>
                        <a:pt x="116" y="0"/>
                      </a:cubicBezTo>
                      <a:cubicBezTo>
                        <a:pt x="114" y="0"/>
                        <a:pt x="112" y="0"/>
                        <a:pt x="110" y="0"/>
                      </a:cubicBezTo>
                      <a:cubicBezTo>
                        <a:pt x="110" y="0"/>
                        <a:pt x="110" y="0"/>
                        <a:pt x="110" y="1"/>
                      </a:cubicBezTo>
                      <a:cubicBezTo>
                        <a:pt x="110" y="2"/>
                        <a:pt x="109" y="2"/>
                        <a:pt x="108" y="2"/>
                      </a:cubicBezTo>
                      <a:cubicBezTo>
                        <a:pt x="107" y="2"/>
                        <a:pt x="106" y="2"/>
                        <a:pt x="106" y="1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05" y="0"/>
                        <a:pt x="104" y="0"/>
                        <a:pt x="10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3" name="Freeform 171"/>
                <p:cNvSpPr>
                  <a:spLocks noEditPoints="1"/>
                </p:cNvSpPr>
                <p:nvPr/>
              </p:nvSpPr>
              <p:spPr bwMode="auto">
                <a:xfrm>
                  <a:off x="4025" y="2994"/>
                  <a:ext cx="122" cy="129"/>
                </a:xfrm>
                <a:custGeom>
                  <a:avLst/>
                  <a:gdLst>
                    <a:gd name="T0" fmla="*/ 99 w 99"/>
                    <a:gd name="T1" fmla="*/ 3 h 105"/>
                    <a:gd name="T2" fmla="*/ 99 w 99"/>
                    <a:gd name="T3" fmla="*/ 4 h 105"/>
                    <a:gd name="T4" fmla="*/ 95 w 99"/>
                    <a:gd name="T5" fmla="*/ 7 h 105"/>
                    <a:gd name="T6" fmla="*/ 62 w 99"/>
                    <a:gd name="T7" fmla="*/ 60 h 105"/>
                    <a:gd name="T8" fmla="*/ 23 w 99"/>
                    <a:gd name="T9" fmla="*/ 91 h 105"/>
                    <a:gd name="T10" fmla="*/ 20 w 99"/>
                    <a:gd name="T11" fmla="*/ 93 h 105"/>
                    <a:gd name="T12" fmla="*/ 2 w 99"/>
                    <a:gd name="T13" fmla="*/ 102 h 105"/>
                    <a:gd name="T14" fmla="*/ 3 w 99"/>
                    <a:gd name="T15" fmla="*/ 105 h 105"/>
                    <a:gd name="T16" fmla="*/ 3 w 99"/>
                    <a:gd name="T17" fmla="*/ 105 h 105"/>
                    <a:gd name="T18" fmla="*/ 20 w 99"/>
                    <a:gd name="T19" fmla="*/ 96 h 105"/>
                    <a:gd name="T20" fmla="*/ 23 w 99"/>
                    <a:gd name="T21" fmla="*/ 94 h 105"/>
                    <a:gd name="T22" fmla="*/ 67 w 99"/>
                    <a:gd name="T23" fmla="*/ 59 h 105"/>
                    <a:gd name="T24" fmla="*/ 99 w 99"/>
                    <a:gd name="T25" fmla="*/ 3 h 105"/>
                    <a:gd name="T26" fmla="*/ 98 w 99"/>
                    <a:gd name="T27" fmla="*/ 0 h 105"/>
                    <a:gd name="T28" fmla="*/ 96 w 99"/>
                    <a:gd name="T29" fmla="*/ 2 h 105"/>
                    <a:gd name="T30" fmla="*/ 97 w 99"/>
                    <a:gd name="T31" fmla="*/ 1 h 105"/>
                    <a:gd name="T32" fmla="*/ 98 w 99"/>
                    <a:gd name="T33" fmla="*/ 1 h 105"/>
                    <a:gd name="T34" fmla="*/ 98 w 99"/>
                    <a:gd name="T35" fmla="*/ 1 h 105"/>
                    <a:gd name="T36" fmla="*/ 98 w 99"/>
                    <a:gd name="T37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9" h="105">
                      <a:moveTo>
                        <a:pt x="99" y="3"/>
                      </a:moveTo>
                      <a:cubicBezTo>
                        <a:pt x="99" y="3"/>
                        <a:pt x="99" y="3"/>
                        <a:pt x="99" y="4"/>
                      </a:cubicBezTo>
                      <a:cubicBezTo>
                        <a:pt x="98" y="5"/>
                        <a:pt x="97" y="6"/>
                        <a:pt x="95" y="7"/>
                      </a:cubicBezTo>
                      <a:cubicBezTo>
                        <a:pt x="91" y="26"/>
                        <a:pt x="75" y="46"/>
                        <a:pt x="62" y="60"/>
                      </a:cubicBezTo>
                      <a:cubicBezTo>
                        <a:pt x="51" y="72"/>
                        <a:pt x="37" y="82"/>
                        <a:pt x="23" y="91"/>
                      </a:cubicBezTo>
                      <a:cubicBezTo>
                        <a:pt x="22" y="91"/>
                        <a:pt x="21" y="92"/>
                        <a:pt x="20" y="93"/>
                      </a:cubicBezTo>
                      <a:cubicBezTo>
                        <a:pt x="14" y="96"/>
                        <a:pt x="8" y="99"/>
                        <a:pt x="2" y="102"/>
                      </a:cubicBezTo>
                      <a:cubicBezTo>
                        <a:pt x="0" y="103"/>
                        <a:pt x="1" y="105"/>
                        <a:pt x="3" y="105"/>
                      </a:cubicBezTo>
                      <a:cubicBezTo>
                        <a:pt x="3" y="105"/>
                        <a:pt x="3" y="105"/>
                        <a:pt x="3" y="105"/>
                      </a:cubicBezTo>
                      <a:cubicBezTo>
                        <a:pt x="9" y="102"/>
                        <a:pt x="15" y="99"/>
                        <a:pt x="20" y="96"/>
                      </a:cubicBezTo>
                      <a:cubicBezTo>
                        <a:pt x="21" y="95"/>
                        <a:pt x="22" y="95"/>
                        <a:pt x="23" y="94"/>
                      </a:cubicBezTo>
                      <a:cubicBezTo>
                        <a:pt x="39" y="84"/>
                        <a:pt x="55" y="73"/>
                        <a:pt x="67" y="59"/>
                      </a:cubicBezTo>
                      <a:cubicBezTo>
                        <a:pt x="81" y="44"/>
                        <a:pt x="96" y="24"/>
                        <a:pt x="99" y="3"/>
                      </a:cubicBezTo>
                      <a:moveTo>
                        <a:pt x="98" y="0"/>
                      </a:moveTo>
                      <a:cubicBezTo>
                        <a:pt x="97" y="0"/>
                        <a:pt x="96" y="1"/>
                        <a:pt x="96" y="2"/>
                      </a:cubicBezTo>
                      <a:cubicBezTo>
                        <a:pt x="96" y="2"/>
                        <a:pt x="96" y="1"/>
                        <a:pt x="97" y="1"/>
                      </a:cubicBezTo>
                      <a:cubicBezTo>
                        <a:pt x="97" y="1"/>
                        <a:pt x="97" y="1"/>
                        <a:pt x="98" y="1"/>
                      </a:cubicBezTo>
                      <a:cubicBezTo>
                        <a:pt x="98" y="1"/>
                        <a:pt x="98" y="1"/>
                        <a:pt x="98" y="1"/>
                      </a:cubicBezTo>
                      <a:cubicBezTo>
                        <a:pt x="98" y="1"/>
                        <a:pt x="98" y="0"/>
                        <a:pt x="9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4" name="Freeform 172"/>
                <p:cNvSpPr>
                  <a:spLocks/>
                </p:cNvSpPr>
                <p:nvPr/>
              </p:nvSpPr>
              <p:spPr bwMode="auto">
                <a:xfrm>
                  <a:off x="4124" y="2995"/>
                  <a:ext cx="23" cy="18"/>
                </a:xfrm>
                <a:custGeom>
                  <a:avLst/>
                  <a:gdLst>
                    <a:gd name="T0" fmla="*/ 18 w 19"/>
                    <a:gd name="T1" fmla="*/ 0 h 15"/>
                    <a:gd name="T2" fmla="*/ 17 w 19"/>
                    <a:gd name="T3" fmla="*/ 0 h 15"/>
                    <a:gd name="T4" fmla="*/ 16 w 19"/>
                    <a:gd name="T5" fmla="*/ 1 h 15"/>
                    <a:gd name="T6" fmla="*/ 5 w 19"/>
                    <a:gd name="T7" fmla="*/ 9 h 15"/>
                    <a:gd name="T8" fmla="*/ 5 w 19"/>
                    <a:gd name="T9" fmla="*/ 9 h 15"/>
                    <a:gd name="T10" fmla="*/ 4 w 19"/>
                    <a:gd name="T11" fmla="*/ 10 h 15"/>
                    <a:gd name="T12" fmla="*/ 3 w 19"/>
                    <a:gd name="T13" fmla="*/ 10 h 15"/>
                    <a:gd name="T14" fmla="*/ 1 w 19"/>
                    <a:gd name="T15" fmla="*/ 12 h 15"/>
                    <a:gd name="T16" fmla="*/ 2 w 19"/>
                    <a:gd name="T17" fmla="*/ 15 h 15"/>
                    <a:gd name="T18" fmla="*/ 2 w 19"/>
                    <a:gd name="T19" fmla="*/ 15 h 15"/>
                    <a:gd name="T20" fmla="*/ 5 w 19"/>
                    <a:gd name="T21" fmla="*/ 13 h 15"/>
                    <a:gd name="T22" fmla="*/ 15 w 19"/>
                    <a:gd name="T23" fmla="*/ 6 h 15"/>
                    <a:gd name="T24" fmla="*/ 19 w 19"/>
                    <a:gd name="T25" fmla="*/ 3 h 15"/>
                    <a:gd name="T26" fmla="*/ 19 w 19"/>
                    <a:gd name="T27" fmla="*/ 2 h 15"/>
                    <a:gd name="T28" fmla="*/ 19 w 19"/>
                    <a:gd name="T29" fmla="*/ 2 h 15"/>
                    <a:gd name="T30" fmla="*/ 18 w 19"/>
                    <a:gd name="T31" fmla="*/ 0 h 15"/>
                    <a:gd name="T32" fmla="*/ 18 w 19"/>
                    <a:gd name="T3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15">
                      <a:moveTo>
                        <a:pt x="18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1"/>
                        <a:pt x="16" y="1"/>
                      </a:cubicBezTo>
                      <a:cubicBezTo>
                        <a:pt x="12" y="4"/>
                        <a:pt x="9" y="7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4" y="9"/>
                        <a:pt x="4" y="10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3"/>
                        <a:pt x="0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4" y="14"/>
                        <a:pt x="4" y="14"/>
                        <a:pt x="5" y="13"/>
                      </a:cubicBezTo>
                      <a:cubicBezTo>
                        <a:pt x="9" y="11"/>
                        <a:pt x="12" y="8"/>
                        <a:pt x="15" y="6"/>
                      </a:cubicBezTo>
                      <a:cubicBezTo>
                        <a:pt x="17" y="5"/>
                        <a:pt x="18" y="4"/>
                        <a:pt x="19" y="3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1"/>
                        <a:pt x="19" y="1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5" name="Freeform 173"/>
                <p:cNvSpPr>
                  <a:spLocks/>
                </p:cNvSpPr>
                <p:nvPr/>
              </p:nvSpPr>
              <p:spPr bwMode="auto">
                <a:xfrm>
                  <a:off x="4145" y="2990"/>
                  <a:ext cx="16" cy="21"/>
                </a:xfrm>
                <a:custGeom>
                  <a:avLst/>
                  <a:gdLst>
                    <a:gd name="T0" fmla="*/ 2 w 13"/>
                    <a:gd name="T1" fmla="*/ 0 h 17"/>
                    <a:gd name="T2" fmla="*/ 1 w 13"/>
                    <a:gd name="T3" fmla="*/ 3 h 17"/>
                    <a:gd name="T4" fmla="*/ 1 w 13"/>
                    <a:gd name="T5" fmla="*/ 3 h 17"/>
                    <a:gd name="T6" fmla="*/ 1 w 13"/>
                    <a:gd name="T7" fmla="*/ 4 h 17"/>
                    <a:gd name="T8" fmla="*/ 2 w 13"/>
                    <a:gd name="T9" fmla="*/ 6 h 17"/>
                    <a:gd name="T10" fmla="*/ 5 w 13"/>
                    <a:gd name="T11" fmla="*/ 13 h 17"/>
                    <a:gd name="T12" fmla="*/ 10 w 13"/>
                    <a:gd name="T13" fmla="*/ 17 h 17"/>
                    <a:gd name="T14" fmla="*/ 10 w 13"/>
                    <a:gd name="T15" fmla="*/ 17 h 17"/>
                    <a:gd name="T16" fmla="*/ 11 w 13"/>
                    <a:gd name="T17" fmla="*/ 14 h 17"/>
                    <a:gd name="T18" fmla="*/ 10 w 13"/>
                    <a:gd name="T19" fmla="*/ 14 h 17"/>
                    <a:gd name="T20" fmla="*/ 10 w 13"/>
                    <a:gd name="T21" fmla="*/ 14 h 17"/>
                    <a:gd name="T22" fmla="*/ 7 w 13"/>
                    <a:gd name="T23" fmla="*/ 9 h 17"/>
                    <a:gd name="T24" fmla="*/ 4 w 13"/>
                    <a:gd name="T25" fmla="*/ 1 h 17"/>
                    <a:gd name="T26" fmla="*/ 2 w 13"/>
                    <a:gd name="T2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7">
                      <a:moveTo>
                        <a:pt x="2" y="0"/>
                      </a:moveTo>
                      <a:cubicBezTo>
                        <a:pt x="1" y="0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5"/>
                        <a:pt x="2" y="5"/>
                        <a:pt x="2" y="6"/>
                      </a:cubicBezTo>
                      <a:cubicBezTo>
                        <a:pt x="4" y="8"/>
                        <a:pt x="4" y="10"/>
                        <a:pt x="5" y="13"/>
                      </a:cubicBezTo>
                      <a:cubicBezTo>
                        <a:pt x="6" y="14"/>
                        <a:pt x="8" y="17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7"/>
                        <a:pt x="13" y="14"/>
                        <a:pt x="11" y="14"/>
                      </a:cubicBezTo>
                      <a:cubicBezTo>
                        <a:pt x="11" y="14"/>
                        <a:pt x="11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9" y="14"/>
                        <a:pt x="8" y="10"/>
                        <a:pt x="7" y="9"/>
                      </a:cubicBezTo>
                      <a:cubicBezTo>
                        <a:pt x="6" y="6"/>
                        <a:pt x="5" y="3"/>
                        <a:pt x="4" y="1"/>
                      </a:cubicBezTo>
                      <a:cubicBezTo>
                        <a:pt x="3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6" name="Freeform 174"/>
                <p:cNvSpPr>
                  <a:spLocks noEditPoints="1"/>
                </p:cNvSpPr>
                <p:nvPr/>
              </p:nvSpPr>
              <p:spPr bwMode="auto">
                <a:xfrm>
                  <a:off x="4164" y="3034"/>
                  <a:ext cx="8" cy="82"/>
                </a:xfrm>
                <a:custGeom>
                  <a:avLst/>
                  <a:gdLst>
                    <a:gd name="T0" fmla="*/ 0 w 6"/>
                    <a:gd name="T1" fmla="*/ 5 h 66"/>
                    <a:gd name="T2" fmla="*/ 0 w 6"/>
                    <a:gd name="T3" fmla="*/ 6 h 66"/>
                    <a:gd name="T4" fmla="*/ 2 w 6"/>
                    <a:gd name="T5" fmla="*/ 64 h 66"/>
                    <a:gd name="T6" fmla="*/ 2 w 6"/>
                    <a:gd name="T7" fmla="*/ 65 h 66"/>
                    <a:gd name="T8" fmla="*/ 4 w 6"/>
                    <a:gd name="T9" fmla="*/ 66 h 66"/>
                    <a:gd name="T10" fmla="*/ 6 w 6"/>
                    <a:gd name="T11" fmla="*/ 65 h 66"/>
                    <a:gd name="T12" fmla="*/ 6 w 6"/>
                    <a:gd name="T13" fmla="*/ 64 h 66"/>
                    <a:gd name="T14" fmla="*/ 3 w 6"/>
                    <a:gd name="T15" fmla="*/ 9 h 66"/>
                    <a:gd name="T16" fmla="*/ 4 w 6"/>
                    <a:gd name="T17" fmla="*/ 7 h 66"/>
                    <a:gd name="T18" fmla="*/ 3 w 6"/>
                    <a:gd name="T19" fmla="*/ 5 h 66"/>
                    <a:gd name="T20" fmla="*/ 1 w 6"/>
                    <a:gd name="T21" fmla="*/ 6 h 66"/>
                    <a:gd name="T22" fmla="*/ 0 w 6"/>
                    <a:gd name="T23" fmla="*/ 6 h 66"/>
                    <a:gd name="T24" fmla="*/ 0 w 6"/>
                    <a:gd name="T25" fmla="*/ 5 h 66"/>
                    <a:gd name="T26" fmla="*/ 1 w 6"/>
                    <a:gd name="T27" fmla="*/ 0 h 66"/>
                    <a:gd name="T28" fmla="*/ 0 w 6"/>
                    <a:gd name="T29" fmla="*/ 1 h 66"/>
                    <a:gd name="T30" fmla="*/ 0 w 6"/>
                    <a:gd name="T31" fmla="*/ 3 h 66"/>
                    <a:gd name="T32" fmla="*/ 1 w 6"/>
                    <a:gd name="T33" fmla="*/ 2 h 66"/>
                    <a:gd name="T34" fmla="*/ 3 w 6"/>
                    <a:gd name="T35" fmla="*/ 2 h 66"/>
                    <a:gd name="T36" fmla="*/ 3 w 6"/>
                    <a:gd name="T37" fmla="*/ 2 h 66"/>
                    <a:gd name="T38" fmla="*/ 1 w 6"/>
                    <a:gd name="T39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" h="66">
                      <a:moveTo>
                        <a:pt x="0" y="5"/>
                      </a:move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25"/>
                        <a:pt x="2" y="45"/>
                        <a:pt x="2" y="64"/>
                      </a:cubicBezTo>
                      <a:cubicBezTo>
                        <a:pt x="2" y="64"/>
                        <a:pt x="2" y="64"/>
                        <a:pt x="2" y="65"/>
                      </a:cubicBezTo>
                      <a:cubicBezTo>
                        <a:pt x="2" y="66"/>
                        <a:pt x="3" y="66"/>
                        <a:pt x="4" y="66"/>
                      </a:cubicBezTo>
                      <a:cubicBezTo>
                        <a:pt x="5" y="66"/>
                        <a:pt x="6" y="66"/>
                        <a:pt x="6" y="65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6" y="46"/>
                        <a:pt x="4" y="27"/>
                        <a:pt x="3" y="9"/>
                      </a:cubicBezTo>
                      <a:cubicBezTo>
                        <a:pt x="4" y="8"/>
                        <a:pt x="4" y="8"/>
                        <a:pt x="4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7" name="Freeform 175"/>
                <p:cNvSpPr>
                  <a:spLocks noEditPoints="1"/>
                </p:cNvSpPr>
                <p:nvPr/>
              </p:nvSpPr>
              <p:spPr bwMode="auto">
                <a:xfrm>
                  <a:off x="4163" y="3037"/>
                  <a:ext cx="27" cy="5"/>
                </a:xfrm>
                <a:custGeom>
                  <a:avLst/>
                  <a:gdLst>
                    <a:gd name="T0" fmla="*/ 5 w 22"/>
                    <a:gd name="T1" fmla="*/ 0 h 4"/>
                    <a:gd name="T2" fmla="*/ 4 w 22"/>
                    <a:gd name="T3" fmla="*/ 0 h 4"/>
                    <a:gd name="T4" fmla="*/ 2 w 22"/>
                    <a:gd name="T5" fmla="*/ 0 h 4"/>
                    <a:gd name="T6" fmla="*/ 1 w 22"/>
                    <a:gd name="T7" fmla="*/ 1 h 4"/>
                    <a:gd name="T8" fmla="*/ 1 w 22"/>
                    <a:gd name="T9" fmla="*/ 3 h 4"/>
                    <a:gd name="T10" fmla="*/ 1 w 22"/>
                    <a:gd name="T11" fmla="*/ 4 h 4"/>
                    <a:gd name="T12" fmla="*/ 2 w 22"/>
                    <a:gd name="T13" fmla="*/ 4 h 4"/>
                    <a:gd name="T14" fmla="*/ 4 w 22"/>
                    <a:gd name="T15" fmla="*/ 3 h 4"/>
                    <a:gd name="T16" fmla="*/ 6 w 22"/>
                    <a:gd name="T17" fmla="*/ 3 h 4"/>
                    <a:gd name="T18" fmla="*/ 9 w 22"/>
                    <a:gd name="T19" fmla="*/ 3 h 4"/>
                    <a:gd name="T20" fmla="*/ 12 w 22"/>
                    <a:gd name="T21" fmla="*/ 3 h 4"/>
                    <a:gd name="T22" fmla="*/ 13 w 22"/>
                    <a:gd name="T23" fmla="*/ 3 h 4"/>
                    <a:gd name="T24" fmla="*/ 12 w 22"/>
                    <a:gd name="T25" fmla="*/ 0 h 4"/>
                    <a:gd name="T26" fmla="*/ 12 w 22"/>
                    <a:gd name="T27" fmla="*/ 0 h 4"/>
                    <a:gd name="T28" fmla="*/ 9 w 22"/>
                    <a:gd name="T29" fmla="*/ 0 h 4"/>
                    <a:gd name="T30" fmla="*/ 5 w 22"/>
                    <a:gd name="T31" fmla="*/ 0 h 4"/>
                    <a:gd name="T32" fmla="*/ 20 w 22"/>
                    <a:gd name="T33" fmla="*/ 0 h 4"/>
                    <a:gd name="T34" fmla="*/ 19 w 22"/>
                    <a:gd name="T35" fmla="*/ 0 h 4"/>
                    <a:gd name="T36" fmla="*/ 16 w 22"/>
                    <a:gd name="T37" fmla="*/ 0 h 4"/>
                    <a:gd name="T38" fmla="*/ 16 w 22"/>
                    <a:gd name="T39" fmla="*/ 3 h 4"/>
                    <a:gd name="T40" fmla="*/ 20 w 22"/>
                    <a:gd name="T41" fmla="*/ 3 h 4"/>
                    <a:gd name="T42" fmla="*/ 20 w 22"/>
                    <a:gd name="T4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" h="4">
                      <a:moveTo>
                        <a:pt x="5" y="0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4" y="3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7" y="3"/>
                        <a:pt x="8" y="3"/>
                        <a:pt x="9" y="3"/>
                      </a:cubicBezTo>
                      <a:cubicBezTo>
                        <a:pt x="10" y="3"/>
                        <a:pt x="11" y="3"/>
                        <a:pt x="12" y="3"/>
                      </a:cubicBezTo>
                      <a:cubicBezTo>
                        <a:pt x="12" y="3"/>
                        <a:pt x="13" y="3"/>
                        <a:pt x="13" y="3"/>
                      </a:cubicBezTo>
                      <a:cubicBezTo>
                        <a:pt x="13" y="2"/>
                        <a:pt x="13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7" y="0"/>
                        <a:pt x="5" y="0"/>
                      </a:cubicBezTo>
                      <a:moveTo>
                        <a:pt x="20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2"/>
                        <a:pt x="16" y="3"/>
                      </a:cubicBezTo>
                      <a:cubicBezTo>
                        <a:pt x="17" y="3"/>
                        <a:pt x="19" y="3"/>
                        <a:pt x="20" y="3"/>
                      </a:cubicBezTo>
                      <a:cubicBezTo>
                        <a:pt x="22" y="2"/>
                        <a:pt x="21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8" name="Freeform 176"/>
                <p:cNvSpPr>
                  <a:spLocks/>
                </p:cNvSpPr>
                <p:nvPr/>
              </p:nvSpPr>
              <p:spPr bwMode="auto">
                <a:xfrm>
                  <a:off x="4178" y="3031"/>
                  <a:ext cx="9" cy="90"/>
                </a:xfrm>
                <a:custGeom>
                  <a:avLst/>
                  <a:gdLst>
                    <a:gd name="T0" fmla="*/ 2 w 7"/>
                    <a:gd name="T1" fmla="*/ 0 h 73"/>
                    <a:gd name="T2" fmla="*/ 0 w 7"/>
                    <a:gd name="T3" fmla="*/ 1 h 73"/>
                    <a:gd name="T4" fmla="*/ 0 w 7"/>
                    <a:gd name="T5" fmla="*/ 5 h 73"/>
                    <a:gd name="T6" fmla="*/ 1 w 7"/>
                    <a:gd name="T7" fmla="*/ 8 h 73"/>
                    <a:gd name="T8" fmla="*/ 1 w 7"/>
                    <a:gd name="T9" fmla="*/ 67 h 73"/>
                    <a:gd name="T10" fmla="*/ 1 w 7"/>
                    <a:gd name="T11" fmla="*/ 71 h 73"/>
                    <a:gd name="T12" fmla="*/ 0 w 7"/>
                    <a:gd name="T13" fmla="*/ 71 h 73"/>
                    <a:gd name="T14" fmla="*/ 2 w 7"/>
                    <a:gd name="T15" fmla="*/ 73 h 73"/>
                    <a:gd name="T16" fmla="*/ 4 w 7"/>
                    <a:gd name="T17" fmla="*/ 72 h 73"/>
                    <a:gd name="T18" fmla="*/ 4 w 7"/>
                    <a:gd name="T19" fmla="*/ 71 h 73"/>
                    <a:gd name="T20" fmla="*/ 4 w 7"/>
                    <a:gd name="T21" fmla="*/ 68 h 73"/>
                    <a:gd name="T22" fmla="*/ 4 w 7"/>
                    <a:gd name="T23" fmla="*/ 8 h 73"/>
                    <a:gd name="T24" fmla="*/ 4 w 7"/>
                    <a:gd name="T25" fmla="*/ 5 h 73"/>
                    <a:gd name="T26" fmla="*/ 4 w 7"/>
                    <a:gd name="T27" fmla="*/ 1 h 73"/>
                    <a:gd name="T28" fmla="*/ 2 w 7"/>
                    <a:gd name="T29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73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1" y="6"/>
                        <a:pt x="1" y="7"/>
                        <a:pt x="1" y="8"/>
                      </a:cubicBezTo>
                      <a:cubicBezTo>
                        <a:pt x="1" y="28"/>
                        <a:pt x="4" y="48"/>
                        <a:pt x="1" y="67"/>
                      </a:cubicBezTo>
                      <a:cubicBezTo>
                        <a:pt x="1" y="69"/>
                        <a:pt x="1" y="70"/>
                        <a:pt x="1" y="71"/>
                      </a:cubicBezTo>
                      <a:cubicBezTo>
                        <a:pt x="1" y="71"/>
                        <a:pt x="1" y="71"/>
                        <a:pt x="0" y="71"/>
                      </a:cubicBezTo>
                      <a:cubicBezTo>
                        <a:pt x="0" y="73"/>
                        <a:pt x="1" y="73"/>
                        <a:pt x="2" y="73"/>
                      </a:cubicBezTo>
                      <a:cubicBezTo>
                        <a:pt x="3" y="73"/>
                        <a:pt x="4" y="73"/>
                        <a:pt x="4" y="72"/>
                      </a:cubicBezTo>
                      <a:cubicBezTo>
                        <a:pt x="4" y="72"/>
                        <a:pt x="4" y="71"/>
                        <a:pt x="4" y="71"/>
                      </a:cubicBezTo>
                      <a:cubicBezTo>
                        <a:pt x="4" y="70"/>
                        <a:pt x="4" y="69"/>
                        <a:pt x="4" y="68"/>
                      </a:cubicBezTo>
                      <a:cubicBezTo>
                        <a:pt x="7" y="48"/>
                        <a:pt x="5" y="28"/>
                        <a:pt x="4" y="8"/>
                      </a:cubicBezTo>
                      <a:cubicBezTo>
                        <a:pt x="4" y="7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79" name="Freeform 177"/>
                <p:cNvSpPr>
                  <a:spLocks noEditPoints="1"/>
                </p:cNvSpPr>
                <p:nvPr/>
              </p:nvSpPr>
              <p:spPr bwMode="auto">
                <a:xfrm>
                  <a:off x="4127" y="3062"/>
                  <a:ext cx="30" cy="6"/>
                </a:xfrm>
                <a:custGeom>
                  <a:avLst/>
                  <a:gdLst>
                    <a:gd name="T0" fmla="*/ 16 w 24"/>
                    <a:gd name="T1" fmla="*/ 1 h 5"/>
                    <a:gd name="T2" fmla="*/ 2 w 24"/>
                    <a:gd name="T3" fmla="*/ 2 h 5"/>
                    <a:gd name="T4" fmla="*/ 2 w 24"/>
                    <a:gd name="T5" fmla="*/ 5 h 5"/>
                    <a:gd name="T6" fmla="*/ 2 w 24"/>
                    <a:gd name="T7" fmla="*/ 5 h 5"/>
                    <a:gd name="T8" fmla="*/ 5 w 24"/>
                    <a:gd name="T9" fmla="*/ 5 h 5"/>
                    <a:gd name="T10" fmla="*/ 5 w 24"/>
                    <a:gd name="T11" fmla="*/ 3 h 5"/>
                    <a:gd name="T12" fmla="*/ 6 w 24"/>
                    <a:gd name="T13" fmla="*/ 2 h 5"/>
                    <a:gd name="T14" fmla="*/ 8 w 24"/>
                    <a:gd name="T15" fmla="*/ 3 h 5"/>
                    <a:gd name="T16" fmla="*/ 8 w 24"/>
                    <a:gd name="T17" fmla="*/ 4 h 5"/>
                    <a:gd name="T18" fmla="*/ 15 w 24"/>
                    <a:gd name="T19" fmla="*/ 4 h 5"/>
                    <a:gd name="T20" fmla="*/ 15 w 24"/>
                    <a:gd name="T21" fmla="*/ 1 h 5"/>
                    <a:gd name="T22" fmla="*/ 16 w 24"/>
                    <a:gd name="T23" fmla="*/ 1 h 5"/>
                    <a:gd name="T24" fmla="*/ 23 w 24"/>
                    <a:gd name="T25" fmla="*/ 0 h 5"/>
                    <a:gd name="T26" fmla="*/ 22 w 24"/>
                    <a:gd name="T27" fmla="*/ 0 h 5"/>
                    <a:gd name="T28" fmla="*/ 18 w 24"/>
                    <a:gd name="T29" fmla="*/ 1 h 5"/>
                    <a:gd name="T30" fmla="*/ 18 w 24"/>
                    <a:gd name="T31" fmla="*/ 2 h 5"/>
                    <a:gd name="T32" fmla="*/ 18 w 24"/>
                    <a:gd name="T33" fmla="*/ 4 h 5"/>
                    <a:gd name="T34" fmla="*/ 22 w 24"/>
                    <a:gd name="T35" fmla="*/ 4 h 5"/>
                    <a:gd name="T36" fmla="*/ 23 w 24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" h="5">
                      <a:moveTo>
                        <a:pt x="16" y="1"/>
                      </a:moveTo>
                      <a:cubicBezTo>
                        <a:pt x="11" y="1"/>
                        <a:pt x="6" y="1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2"/>
                        <a:pt x="8" y="2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10" y="4"/>
                        <a:pt x="13" y="4"/>
                        <a:pt x="15" y="4"/>
                      </a:cubicBezTo>
                      <a:cubicBezTo>
                        <a:pt x="15" y="3"/>
                        <a:pt x="15" y="2"/>
                        <a:pt x="15" y="1"/>
                      </a:cubicBezTo>
                      <a:cubicBezTo>
                        <a:pt x="15" y="1"/>
                        <a:pt x="15" y="1"/>
                        <a:pt x="16" y="1"/>
                      </a:cubicBezTo>
                      <a:moveTo>
                        <a:pt x="23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1"/>
                        <a:pt x="18" y="1"/>
                      </a:cubicBezTo>
                      <a:cubicBezTo>
                        <a:pt x="18" y="1"/>
                        <a:pt x="19" y="2"/>
                        <a:pt x="18" y="2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20" y="4"/>
                        <a:pt x="21" y="4"/>
                        <a:pt x="22" y="4"/>
                      </a:cubicBezTo>
                      <a:cubicBezTo>
                        <a:pt x="24" y="3"/>
                        <a:pt x="24" y="0"/>
                        <a:pt x="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0" name="Freeform 178"/>
                <p:cNvSpPr>
                  <a:spLocks/>
                </p:cNvSpPr>
                <p:nvPr/>
              </p:nvSpPr>
              <p:spPr bwMode="auto">
                <a:xfrm>
                  <a:off x="4133" y="3064"/>
                  <a:ext cx="8" cy="58"/>
                </a:xfrm>
                <a:custGeom>
                  <a:avLst/>
                  <a:gdLst>
                    <a:gd name="T0" fmla="*/ 1 w 6"/>
                    <a:gd name="T1" fmla="*/ 0 h 47"/>
                    <a:gd name="T2" fmla="*/ 0 w 6"/>
                    <a:gd name="T3" fmla="*/ 1 h 47"/>
                    <a:gd name="T4" fmla="*/ 0 w 6"/>
                    <a:gd name="T5" fmla="*/ 3 h 47"/>
                    <a:gd name="T6" fmla="*/ 1 w 6"/>
                    <a:gd name="T7" fmla="*/ 24 h 47"/>
                    <a:gd name="T8" fmla="*/ 1 w 6"/>
                    <a:gd name="T9" fmla="*/ 41 h 47"/>
                    <a:gd name="T10" fmla="*/ 1 w 6"/>
                    <a:gd name="T11" fmla="*/ 44 h 47"/>
                    <a:gd name="T12" fmla="*/ 1 w 6"/>
                    <a:gd name="T13" fmla="*/ 46 h 47"/>
                    <a:gd name="T14" fmla="*/ 3 w 6"/>
                    <a:gd name="T15" fmla="*/ 47 h 47"/>
                    <a:gd name="T16" fmla="*/ 3 w 6"/>
                    <a:gd name="T17" fmla="*/ 47 h 47"/>
                    <a:gd name="T18" fmla="*/ 4 w 6"/>
                    <a:gd name="T19" fmla="*/ 47 h 47"/>
                    <a:gd name="T20" fmla="*/ 4 w 6"/>
                    <a:gd name="T21" fmla="*/ 44 h 47"/>
                    <a:gd name="T22" fmla="*/ 4 w 6"/>
                    <a:gd name="T23" fmla="*/ 44 h 47"/>
                    <a:gd name="T24" fmla="*/ 4 w 6"/>
                    <a:gd name="T25" fmla="*/ 41 h 47"/>
                    <a:gd name="T26" fmla="*/ 5 w 6"/>
                    <a:gd name="T27" fmla="*/ 27 h 47"/>
                    <a:gd name="T28" fmla="*/ 3 w 6"/>
                    <a:gd name="T29" fmla="*/ 2 h 47"/>
                    <a:gd name="T30" fmla="*/ 3 w 6"/>
                    <a:gd name="T31" fmla="*/ 1 h 47"/>
                    <a:gd name="T32" fmla="*/ 1 w 6"/>
                    <a:gd name="T3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47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10"/>
                        <a:pt x="1" y="17"/>
                        <a:pt x="1" y="24"/>
                      </a:cubicBezTo>
                      <a:cubicBezTo>
                        <a:pt x="1" y="29"/>
                        <a:pt x="1" y="35"/>
                        <a:pt x="1" y="41"/>
                      </a:cubicBezTo>
                      <a:cubicBezTo>
                        <a:pt x="1" y="42"/>
                        <a:pt x="1" y="43"/>
                        <a:pt x="1" y="44"/>
                      </a:cubicBezTo>
                      <a:cubicBezTo>
                        <a:pt x="1" y="45"/>
                        <a:pt x="1" y="45"/>
                        <a:pt x="1" y="46"/>
                      </a:cubicBezTo>
                      <a:cubicBezTo>
                        <a:pt x="1" y="47"/>
                        <a:pt x="2" y="47"/>
                        <a:pt x="3" y="47"/>
                      </a:cubicBezTo>
                      <a:cubicBezTo>
                        <a:pt x="3" y="47"/>
                        <a:pt x="3" y="47"/>
                        <a:pt x="3" y="47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6" y="47"/>
                        <a:pt x="5" y="45"/>
                        <a:pt x="4" y="44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3"/>
                        <a:pt x="4" y="42"/>
                        <a:pt x="4" y="41"/>
                      </a:cubicBezTo>
                      <a:cubicBezTo>
                        <a:pt x="4" y="36"/>
                        <a:pt x="5" y="31"/>
                        <a:pt x="5" y="27"/>
                      </a:cubicBezTo>
                      <a:cubicBezTo>
                        <a:pt x="5" y="19"/>
                        <a:pt x="3" y="11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1" name="Freeform 179"/>
                <p:cNvSpPr>
                  <a:spLocks/>
                </p:cNvSpPr>
                <p:nvPr/>
              </p:nvSpPr>
              <p:spPr bwMode="auto">
                <a:xfrm>
                  <a:off x="4143" y="3062"/>
                  <a:ext cx="10" cy="59"/>
                </a:xfrm>
                <a:custGeom>
                  <a:avLst/>
                  <a:gdLst>
                    <a:gd name="T0" fmla="*/ 4 w 8"/>
                    <a:gd name="T1" fmla="*/ 0 h 48"/>
                    <a:gd name="T2" fmla="*/ 3 w 8"/>
                    <a:gd name="T3" fmla="*/ 1 h 48"/>
                    <a:gd name="T4" fmla="*/ 2 w 8"/>
                    <a:gd name="T5" fmla="*/ 1 h 48"/>
                    <a:gd name="T6" fmla="*/ 2 w 8"/>
                    <a:gd name="T7" fmla="*/ 4 h 48"/>
                    <a:gd name="T8" fmla="*/ 3 w 8"/>
                    <a:gd name="T9" fmla="*/ 42 h 48"/>
                    <a:gd name="T10" fmla="*/ 4 w 8"/>
                    <a:gd name="T11" fmla="*/ 45 h 48"/>
                    <a:gd name="T12" fmla="*/ 4 w 8"/>
                    <a:gd name="T13" fmla="*/ 47 h 48"/>
                    <a:gd name="T14" fmla="*/ 6 w 8"/>
                    <a:gd name="T15" fmla="*/ 48 h 48"/>
                    <a:gd name="T16" fmla="*/ 8 w 8"/>
                    <a:gd name="T17" fmla="*/ 46 h 48"/>
                    <a:gd name="T18" fmla="*/ 7 w 8"/>
                    <a:gd name="T19" fmla="*/ 45 h 48"/>
                    <a:gd name="T20" fmla="*/ 7 w 8"/>
                    <a:gd name="T21" fmla="*/ 42 h 48"/>
                    <a:gd name="T22" fmla="*/ 5 w 8"/>
                    <a:gd name="T23" fmla="*/ 4 h 48"/>
                    <a:gd name="T24" fmla="*/ 5 w 8"/>
                    <a:gd name="T25" fmla="*/ 2 h 48"/>
                    <a:gd name="T26" fmla="*/ 5 w 8"/>
                    <a:gd name="T27" fmla="*/ 1 h 48"/>
                    <a:gd name="T28" fmla="*/ 4 w 8"/>
                    <a:gd name="T2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48">
                      <a:moveTo>
                        <a:pt x="4" y="0"/>
                      </a:move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3"/>
                        <a:pt x="2" y="4"/>
                      </a:cubicBezTo>
                      <a:cubicBezTo>
                        <a:pt x="0" y="17"/>
                        <a:pt x="1" y="30"/>
                        <a:pt x="3" y="42"/>
                      </a:cubicBezTo>
                      <a:cubicBezTo>
                        <a:pt x="4" y="43"/>
                        <a:pt x="4" y="44"/>
                        <a:pt x="4" y="45"/>
                      </a:cubicBezTo>
                      <a:cubicBezTo>
                        <a:pt x="4" y="46"/>
                        <a:pt x="4" y="47"/>
                        <a:pt x="4" y="47"/>
                      </a:cubicBezTo>
                      <a:cubicBezTo>
                        <a:pt x="5" y="48"/>
                        <a:pt x="5" y="48"/>
                        <a:pt x="6" y="48"/>
                      </a:cubicBezTo>
                      <a:cubicBezTo>
                        <a:pt x="7" y="48"/>
                        <a:pt x="8" y="48"/>
                        <a:pt x="8" y="46"/>
                      </a:cubicBezTo>
                      <a:cubicBezTo>
                        <a:pt x="7" y="46"/>
                        <a:pt x="7" y="46"/>
                        <a:pt x="7" y="45"/>
                      </a:cubicBezTo>
                      <a:cubicBezTo>
                        <a:pt x="7" y="44"/>
                        <a:pt x="7" y="43"/>
                        <a:pt x="7" y="42"/>
                      </a:cubicBezTo>
                      <a:cubicBezTo>
                        <a:pt x="4" y="30"/>
                        <a:pt x="3" y="16"/>
                        <a:pt x="5" y="4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2" name="Freeform 180"/>
                <p:cNvSpPr>
                  <a:spLocks noEditPoints="1"/>
                </p:cNvSpPr>
                <p:nvPr/>
              </p:nvSpPr>
              <p:spPr bwMode="auto">
                <a:xfrm>
                  <a:off x="4104" y="3084"/>
                  <a:ext cx="27" cy="6"/>
                </a:xfrm>
                <a:custGeom>
                  <a:avLst/>
                  <a:gdLst>
                    <a:gd name="T0" fmla="*/ 5 w 22"/>
                    <a:gd name="T1" fmla="*/ 2 h 5"/>
                    <a:gd name="T2" fmla="*/ 2 w 22"/>
                    <a:gd name="T3" fmla="*/ 2 h 5"/>
                    <a:gd name="T4" fmla="*/ 2 w 22"/>
                    <a:gd name="T5" fmla="*/ 5 h 5"/>
                    <a:gd name="T6" fmla="*/ 5 w 22"/>
                    <a:gd name="T7" fmla="*/ 5 h 5"/>
                    <a:gd name="T8" fmla="*/ 5 w 22"/>
                    <a:gd name="T9" fmla="*/ 2 h 5"/>
                    <a:gd name="T10" fmla="*/ 5 w 22"/>
                    <a:gd name="T11" fmla="*/ 2 h 5"/>
                    <a:gd name="T12" fmla="*/ 20 w 22"/>
                    <a:gd name="T13" fmla="*/ 0 h 5"/>
                    <a:gd name="T14" fmla="*/ 20 w 22"/>
                    <a:gd name="T15" fmla="*/ 0 h 5"/>
                    <a:gd name="T16" fmla="*/ 9 w 22"/>
                    <a:gd name="T17" fmla="*/ 1 h 5"/>
                    <a:gd name="T18" fmla="*/ 9 w 22"/>
                    <a:gd name="T19" fmla="*/ 2 h 5"/>
                    <a:gd name="T20" fmla="*/ 9 w 22"/>
                    <a:gd name="T21" fmla="*/ 5 h 5"/>
                    <a:gd name="T22" fmla="*/ 16 w 22"/>
                    <a:gd name="T23" fmla="*/ 4 h 5"/>
                    <a:gd name="T24" fmla="*/ 16 w 22"/>
                    <a:gd name="T25" fmla="*/ 3 h 5"/>
                    <a:gd name="T26" fmla="*/ 18 w 22"/>
                    <a:gd name="T27" fmla="*/ 2 h 5"/>
                    <a:gd name="T28" fmla="*/ 20 w 22"/>
                    <a:gd name="T29" fmla="*/ 4 h 5"/>
                    <a:gd name="T30" fmla="*/ 20 w 22"/>
                    <a:gd name="T31" fmla="*/ 3 h 5"/>
                    <a:gd name="T32" fmla="*/ 20 w 22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5">
                      <a:moveTo>
                        <a:pt x="5" y="2"/>
                      </a:move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6" y="1"/>
                        <a:pt x="12" y="1"/>
                        <a:pt x="9" y="1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4" y="5"/>
                        <a:pt x="16" y="4"/>
                      </a:cubicBezTo>
                      <a:cubicBezTo>
                        <a:pt x="16" y="4"/>
                        <a:pt x="16" y="3"/>
                        <a:pt x="16" y="3"/>
                      </a:cubicBezTo>
                      <a:cubicBezTo>
                        <a:pt x="17" y="2"/>
                        <a:pt x="17" y="2"/>
                        <a:pt x="18" y="2"/>
                      </a:cubicBezTo>
                      <a:cubicBezTo>
                        <a:pt x="19" y="2"/>
                        <a:pt x="20" y="2"/>
                        <a:pt x="20" y="4"/>
                      </a:cubicBezTo>
                      <a:cubicBezTo>
                        <a:pt x="20" y="4"/>
                        <a:pt x="20" y="3"/>
                        <a:pt x="20" y="3"/>
                      </a:cubicBezTo>
                      <a:cubicBezTo>
                        <a:pt x="22" y="3"/>
                        <a:pt x="22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3" name="Freeform 181"/>
                <p:cNvSpPr>
                  <a:spLocks/>
                </p:cNvSpPr>
                <p:nvPr/>
              </p:nvSpPr>
              <p:spPr bwMode="auto">
                <a:xfrm>
                  <a:off x="4110" y="3084"/>
                  <a:ext cx="7" cy="34"/>
                </a:xfrm>
                <a:custGeom>
                  <a:avLst/>
                  <a:gdLst>
                    <a:gd name="T0" fmla="*/ 2 w 6"/>
                    <a:gd name="T1" fmla="*/ 0 h 28"/>
                    <a:gd name="T2" fmla="*/ 0 w 6"/>
                    <a:gd name="T3" fmla="*/ 2 h 28"/>
                    <a:gd name="T4" fmla="*/ 0 w 6"/>
                    <a:gd name="T5" fmla="*/ 2 h 28"/>
                    <a:gd name="T6" fmla="*/ 0 w 6"/>
                    <a:gd name="T7" fmla="*/ 5 h 28"/>
                    <a:gd name="T8" fmla="*/ 2 w 6"/>
                    <a:gd name="T9" fmla="*/ 27 h 28"/>
                    <a:gd name="T10" fmla="*/ 2 w 6"/>
                    <a:gd name="T11" fmla="*/ 27 h 28"/>
                    <a:gd name="T12" fmla="*/ 4 w 6"/>
                    <a:gd name="T13" fmla="*/ 28 h 28"/>
                    <a:gd name="T14" fmla="*/ 6 w 6"/>
                    <a:gd name="T15" fmla="*/ 27 h 28"/>
                    <a:gd name="T16" fmla="*/ 6 w 6"/>
                    <a:gd name="T17" fmla="*/ 26 h 28"/>
                    <a:gd name="T18" fmla="*/ 4 w 6"/>
                    <a:gd name="T19" fmla="*/ 5 h 28"/>
                    <a:gd name="T20" fmla="*/ 4 w 6"/>
                    <a:gd name="T21" fmla="*/ 2 h 28"/>
                    <a:gd name="T22" fmla="*/ 4 w 6"/>
                    <a:gd name="T23" fmla="*/ 1 h 28"/>
                    <a:gd name="T24" fmla="*/ 2 w 6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28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1" y="12"/>
                        <a:pt x="1" y="20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5" y="28"/>
                        <a:pt x="6" y="28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4" y="19"/>
                        <a:pt x="4" y="12"/>
                        <a:pt x="4" y="5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4" name="Freeform 182"/>
                <p:cNvSpPr>
                  <a:spLocks/>
                </p:cNvSpPr>
                <p:nvPr/>
              </p:nvSpPr>
              <p:spPr bwMode="auto">
                <a:xfrm>
                  <a:off x="4122" y="3086"/>
                  <a:ext cx="7" cy="35"/>
                </a:xfrm>
                <a:custGeom>
                  <a:avLst/>
                  <a:gdLst>
                    <a:gd name="T0" fmla="*/ 3 w 5"/>
                    <a:gd name="T1" fmla="*/ 0 h 28"/>
                    <a:gd name="T2" fmla="*/ 1 w 5"/>
                    <a:gd name="T3" fmla="*/ 1 h 28"/>
                    <a:gd name="T4" fmla="*/ 1 w 5"/>
                    <a:gd name="T5" fmla="*/ 2 h 28"/>
                    <a:gd name="T6" fmla="*/ 1 w 5"/>
                    <a:gd name="T7" fmla="*/ 24 h 28"/>
                    <a:gd name="T8" fmla="*/ 1 w 5"/>
                    <a:gd name="T9" fmla="*/ 26 h 28"/>
                    <a:gd name="T10" fmla="*/ 1 w 5"/>
                    <a:gd name="T11" fmla="*/ 27 h 28"/>
                    <a:gd name="T12" fmla="*/ 3 w 5"/>
                    <a:gd name="T13" fmla="*/ 28 h 28"/>
                    <a:gd name="T14" fmla="*/ 4 w 5"/>
                    <a:gd name="T15" fmla="*/ 27 h 28"/>
                    <a:gd name="T16" fmla="*/ 4 w 5"/>
                    <a:gd name="T17" fmla="*/ 26 h 28"/>
                    <a:gd name="T18" fmla="*/ 4 w 5"/>
                    <a:gd name="T19" fmla="*/ 24 h 28"/>
                    <a:gd name="T20" fmla="*/ 5 w 5"/>
                    <a:gd name="T21" fmla="*/ 2 h 28"/>
                    <a:gd name="T22" fmla="*/ 5 w 5"/>
                    <a:gd name="T23" fmla="*/ 2 h 28"/>
                    <a:gd name="T24" fmla="*/ 3 w 5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28">
                      <a:moveTo>
                        <a:pt x="3" y="0"/>
                      </a:move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9"/>
                        <a:pt x="2" y="17"/>
                        <a:pt x="1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2" y="28"/>
                        <a:pt x="2" y="28"/>
                        <a:pt x="3" y="28"/>
                      </a:cubicBezTo>
                      <a:cubicBezTo>
                        <a:pt x="3" y="28"/>
                        <a:pt x="3" y="27"/>
                        <a:pt x="4" y="27"/>
                      </a:cubicBezTo>
                      <a:cubicBezTo>
                        <a:pt x="4" y="27"/>
                        <a:pt x="4" y="27"/>
                        <a:pt x="4" y="26"/>
                      </a:cubicBezTo>
                      <a:cubicBezTo>
                        <a:pt x="4" y="26"/>
                        <a:pt x="4" y="25"/>
                        <a:pt x="4" y="24"/>
                      </a:cubicBezTo>
                      <a:cubicBezTo>
                        <a:pt x="5" y="16"/>
                        <a:pt x="3" y="9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5" name="Freeform 183"/>
                <p:cNvSpPr>
                  <a:spLocks/>
                </p:cNvSpPr>
                <p:nvPr/>
              </p:nvSpPr>
              <p:spPr bwMode="auto">
                <a:xfrm>
                  <a:off x="4080" y="3097"/>
                  <a:ext cx="29" cy="8"/>
                </a:xfrm>
                <a:custGeom>
                  <a:avLst/>
                  <a:gdLst>
                    <a:gd name="T0" fmla="*/ 20 w 23"/>
                    <a:gd name="T1" fmla="*/ 0 h 6"/>
                    <a:gd name="T2" fmla="*/ 20 w 23"/>
                    <a:gd name="T3" fmla="*/ 0 h 6"/>
                    <a:gd name="T4" fmla="*/ 2 w 23"/>
                    <a:gd name="T5" fmla="*/ 2 h 6"/>
                    <a:gd name="T6" fmla="*/ 3 w 23"/>
                    <a:gd name="T7" fmla="*/ 6 h 6"/>
                    <a:gd name="T8" fmla="*/ 3 w 23"/>
                    <a:gd name="T9" fmla="*/ 6 h 6"/>
                    <a:gd name="T10" fmla="*/ 4 w 23"/>
                    <a:gd name="T11" fmla="*/ 5 h 6"/>
                    <a:gd name="T12" fmla="*/ 4 w 23"/>
                    <a:gd name="T13" fmla="*/ 3 h 6"/>
                    <a:gd name="T14" fmla="*/ 6 w 23"/>
                    <a:gd name="T15" fmla="*/ 2 h 6"/>
                    <a:gd name="T16" fmla="*/ 8 w 23"/>
                    <a:gd name="T17" fmla="*/ 3 h 6"/>
                    <a:gd name="T18" fmla="*/ 8 w 23"/>
                    <a:gd name="T19" fmla="*/ 4 h 6"/>
                    <a:gd name="T20" fmla="*/ 17 w 23"/>
                    <a:gd name="T21" fmla="*/ 3 h 6"/>
                    <a:gd name="T22" fmla="*/ 17 w 23"/>
                    <a:gd name="T23" fmla="*/ 3 h 6"/>
                    <a:gd name="T24" fmla="*/ 18 w 23"/>
                    <a:gd name="T25" fmla="*/ 1 h 6"/>
                    <a:gd name="T26" fmla="*/ 20 w 23"/>
                    <a:gd name="T27" fmla="*/ 3 h 6"/>
                    <a:gd name="T28" fmla="*/ 20 w 23"/>
                    <a:gd name="T29" fmla="*/ 3 h 6"/>
                    <a:gd name="T30" fmla="*/ 20 w 23"/>
                    <a:gd name="T31" fmla="*/ 3 h 6"/>
                    <a:gd name="T32" fmla="*/ 20 w 23"/>
                    <a:gd name="T3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6"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4" y="0"/>
                        <a:pt x="8" y="1"/>
                        <a:pt x="2" y="2"/>
                      </a:cubicBezTo>
                      <a:cubicBezTo>
                        <a:pt x="0" y="3"/>
                        <a:pt x="1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4" y="2"/>
                        <a:pt x="5" y="2"/>
                        <a:pt x="6" y="2"/>
                      </a:cubicBezTo>
                      <a:cubicBezTo>
                        <a:pt x="7" y="2"/>
                        <a:pt x="8" y="2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11" y="4"/>
                        <a:pt x="14" y="3"/>
                        <a:pt x="17" y="3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7" y="1"/>
                        <a:pt x="17" y="1"/>
                        <a:pt x="18" y="1"/>
                      </a:cubicBezTo>
                      <a:cubicBezTo>
                        <a:pt x="19" y="1"/>
                        <a:pt x="20" y="1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3" y="3"/>
                        <a:pt x="23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6" name="Freeform 184"/>
                <p:cNvSpPr>
                  <a:spLocks/>
                </p:cNvSpPr>
                <p:nvPr/>
              </p:nvSpPr>
              <p:spPr bwMode="auto">
                <a:xfrm>
                  <a:off x="4085" y="3100"/>
                  <a:ext cx="8" cy="20"/>
                </a:xfrm>
                <a:custGeom>
                  <a:avLst/>
                  <a:gdLst>
                    <a:gd name="T0" fmla="*/ 2 w 6"/>
                    <a:gd name="T1" fmla="*/ 0 h 16"/>
                    <a:gd name="T2" fmla="*/ 0 w 6"/>
                    <a:gd name="T3" fmla="*/ 1 h 16"/>
                    <a:gd name="T4" fmla="*/ 0 w 6"/>
                    <a:gd name="T5" fmla="*/ 3 h 16"/>
                    <a:gd name="T6" fmla="*/ 2 w 6"/>
                    <a:gd name="T7" fmla="*/ 15 h 16"/>
                    <a:gd name="T8" fmla="*/ 4 w 6"/>
                    <a:gd name="T9" fmla="*/ 16 h 16"/>
                    <a:gd name="T10" fmla="*/ 6 w 6"/>
                    <a:gd name="T11" fmla="*/ 14 h 16"/>
                    <a:gd name="T12" fmla="*/ 4 w 6"/>
                    <a:gd name="T13" fmla="*/ 2 h 16"/>
                    <a:gd name="T14" fmla="*/ 4 w 6"/>
                    <a:gd name="T15" fmla="*/ 1 h 16"/>
                    <a:gd name="T16" fmla="*/ 2 w 6"/>
                    <a:gd name="T1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6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1" y="7"/>
                        <a:pt x="1" y="11"/>
                        <a:pt x="2" y="15"/>
                      </a:cubicBezTo>
                      <a:cubicBezTo>
                        <a:pt x="3" y="16"/>
                        <a:pt x="3" y="16"/>
                        <a:pt x="4" y="16"/>
                      </a:cubicBezTo>
                      <a:cubicBezTo>
                        <a:pt x="5" y="16"/>
                        <a:pt x="6" y="15"/>
                        <a:pt x="6" y="14"/>
                      </a:cubicBezTo>
                      <a:cubicBezTo>
                        <a:pt x="5" y="10"/>
                        <a:pt x="4" y="6"/>
                        <a:pt x="4" y="2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7" name="Freeform 185"/>
                <p:cNvSpPr>
                  <a:spLocks/>
                </p:cNvSpPr>
                <p:nvPr/>
              </p:nvSpPr>
              <p:spPr bwMode="auto">
                <a:xfrm>
                  <a:off x="4101" y="3099"/>
                  <a:ext cx="4" cy="22"/>
                </a:xfrm>
                <a:custGeom>
                  <a:avLst/>
                  <a:gdLst>
                    <a:gd name="T0" fmla="*/ 1 w 3"/>
                    <a:gd name="T1" fmla="*/ 0 h 18"/>
                    <a:gd name="T2" fmla="*/ 0 w 3"/>
                    <a:gd name="T3" fmla="*/ 2 h 18"/>
                    <a:gd name="T4" fmla="*/ 0 w 3"/>
                    <a:gd name="T5" fmla="*/ 2 h 18"/>
                    <a:gd name="T6" fmla="*/ 0 w 3"/>
                    <a:gd name="T7" fmla="*/ 16 h 18"/>
                    <a:gd name="T8" fmla="*/ 0 w 3"/>
                    <a:gd name="T9" fmla="*/ 17 h 18"/>
                    <a:gd name="T10" fmla="*/ 1 w 3"/>
                    <a:gd name="T11" fmla="*/ 18 h 18"/>
                    <a:gd name="T12" fmla="*/ 3 w 3"/>
                    <a:gd name="T13" fmla="*/ 17 h 18"/>
                    <a:gd name="T14" fmla="*/ 3 w 3"/>
                    <a:gd name="T15" fmla="*/ 16 h 18"/>
                    <a:gd name="T16" fmla="*/ 3 w 3"/>
                    <a:gd name="T17" fmla="*/ 2 h 18"/>
                    <a:gd name="T18" fmla="*/ 3 w 3"/>
                    <a:gd name="T19" fmla="*/ 2 h 18"/>
                    <a:gd name="T20" fmla="*/ 1 w 3"/>
                    <a:gd name="T2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18">
                      <a:moveTo>
                        <a:pt x="1" y="0"/>
                      </a:moveTo>
                      <a:cubicBezTo>
                        <a:pt x="0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7"/>
                        <a:pt x="0" y="12"/>
                        <a:pt x="0" y="16"/>
                      </a:cubicBezTo>
                      <a:cubicBezTo>
                        <a:pt x="0" y="16"/>
                        <a:pt x="0" y="17"/>
                        <a:pt x="0" y="17"/>
                      </a:cubicBezTo>
                      <a:cubicBezTo>
                        <a:pt x="0" y="18"/>
                        <a:pt x="0" y="18"/>
                        <a:pt x="1" y="18"/>
                      </a:cubicBezTo>
                      <a:cubicBezTo>
                        <a:pt x="2" y="18"/>
                        <a:pt x="3" y="18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1"/>
                        <a:pt x="3" y="7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8" name="Freeform 186"/>
                <p:cNvSpPr>
                  <a:spLocks/>
                </p:cNvSpPr>
                <p:nvPr/>
              </p:nvSpPr>
              <p:spPr bwMode="auto">
                <a:xfrm>
                  <a:off x="4062" y="3107"/>
                  <a:ext cx="17" cy="6"/>
                </a:xfrm>
                <a:custGeom>
                  <a:avLst/>
                  <a:gdLst>
                    <a:gd name="T0" fmla="*/ 14 w 14"/>
                    <a:gd name="T1" fmla="*/ 0 h 5"/>
                    <a:gd name="T2" fmla="*/ 1 w 14"/>
                    <a:gd name="T3" fmla="*/ 2 h 5"/>
                    <a:gd name="T4" fmla="*/ 0 w 14"/>
                    <a:gd name="T5" fmla="*/ 3 h 5"/>
                    <a:gd name="T6" fmla="*/ 2 w 14"/>
                    <a:gd name="T7" fmla="*/ 2 h 5"/>
                    <a:gd name="T8" fmla="*/ 3 w 14"/>
                    <a:gd name="T9" fmla="*/ 4 h 5"/>
                    <a:gd name="T10" fmla="*/ 3 w 14"/>
                    <a:gd name="T11" fmla="*/ 5 h 5"/>
                    <a:gd name="T12" fmla="*/ 14 w 14"/>
                    <a:gd name="T13" fmla="*/ 4 h 5"/>
                    <a:gd name="T14" fmla="*/ 14 w 14"/>
                    <a:gd name="T1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5">
                      <a:moveTo>
                        <a:pt x="14" y="0"/>
                      </a:moveTo>
                      <a:cubicBezTo>
                        <a:pt x="10" y="1"/>
                        <a:pt x="5" y="1"/>
                        <a:pt x="1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2"/>
                        <a:pt x="1" y="2"/>
                        <a:pt x="2" y="2"/>
                      </a:cubicBezTo>
                      <a:cubicBezTo>
                        <a:pt x="2" y="2"/>
                        <a:pt x="3" y="2"/>
                        <a:pt x="3" y="4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7" y="4"/>
                        <a:pt x="10" y="4"/>
                        <a:pt x="14" y="4"/>
                      </a:cubicBezTo>
                      <a:cubicBezTo>
                        <a:pt x="14" y="3"/>
                        <a:pt x="14" y="2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89" name="Freeform 187"/>
                <p:cNvSpPr>
                  <a:spLocks/>
                </p:cNvSpPr>
                <p:nvPr/>
              </p:nvSpPr>
              <p:spPr bwMode="auto">
                <a:xfrm>
                  <a:off x="4062" y="3110"/>
                  <a:ext cx="6" cy="20"/>
                </a:xfrm>
                <a:custGeom>
                  <a:avLst/>
                  <a:gdLst>
                    <a:gd name="T0" fmla="*/ 2 w 5"/>
                    <a:gd name="T1" fmla="*/ 0 h 16"/>
                    <a:gd name="T2" fmla="*/ 0 w 5"/>
                    <a:gd name="T3" fmla="*/ 1 h 16"/>
                    <a:gd name="T4" fmla="*/ 0 w 5"/>
                    <a:gd name="T5" fmla="*/ 2 h 16"/>
                    <a:gd name="T6" fmla="*/ 1 w 5"/>
                    <a:gd name="T7" fmla="*/ 12 h 16"/>
                    <a:gd name="T8" fmla="*/ 2 w 5"/>
                    <a:gd name="T9" fmla="*/ 14 h 16"/>
                    <a:gd name="T10" fmla="*/ 2 w 5"/>
                    <a:gd name="T11" fmla="*/ 14 h 16"/>
                    <a:gd name="T12" fmla="*/ 4 w 5"/>
                    <a:gd name="T13" fmla="*/ 16 h 16"/>
                    <a:gd name="T14" fmla="*/ 5 w 5"/>
                    <a:gd name="T15" fmla="*/ 14 h 16"/>
                    <a:gd name="T16" fmla="*/ 5 w 5"/>
                    <a:gd name="T17" fmla="*/ 13 h 16"/>
                    <a:gd name="T18" fmla="*/ 5 w 5"/>
                    <a:gd name="T19" fmla="*/ 11 h 16"/>
                    <a:gd name="T20" fmla="*/ 3 w 5"/>
                    <a:gd name="T21" fmla="*/ 3 h 16"/>
                    <a:gd name="T22" fmla="*/ 3 w 5"/>
                    <a:gd name="T23" fmla="*/ 2 h 16"/>
                    <a:gd name="T24" fmla="*/ 2 w 5"/>
                    <a:gd name="T2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16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5"/>
                        <a:pt x="0" y="8"/>
                        <a:pt x="1" y="12"/>
                      </a:cubicBezTo>
                      <a:cubicBezTo>
                        <a:pt x="2" y="12"/>
                        <a:pt x="2" y="13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3" y="16"/>
                        <a:pt x="4" y="16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5" y="14"/>
                        <a:pt x="5" y="14"/>
                        <a:pt x="5" y="13"/>
                      </a:cubicBezTo>
                      <a:cubicBezTo>
                        <a:pt x="5" y="13"/>
                        <a:pt x="5" y="12"/>
                        <a:pt x="5" y="11"/>
                      </a:cubicBezTo>
                      <a:cubicBezTo>
                        <a:pt x="4" y="8"/>
                        <a:pt x="3" y="6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0" name="Freeform 188"/>
                <p:cNvSpPr>
                  <a:spLocks/>
                </p:cNvSpPr>
                <p:nvPr/>
              </p:nvSpPr>
              <p:spPr bwMode="auto">
                <a:xfrm>
                  <a:off x="4079" y="3105"/>
                  <a:ext cx="5" cy="17"/>
                </a:xfrm>
                <a:custGeom>
                  <a:avLst/>
                  <a:gdLst>
                    <a:gd name="T0" fmla="*/ 1 w 4"/>
                    <a:gd name="T1" fmla="*/ 0 h 14"/>
                    <a:gd name="T2" fmla="*/ 0 w 4"/>
                    <a:gd name="T3" fmla="*/ 1 h 14"/>
                    <a:gd name="T4" fmla="*/ 0 w 4"/>
                    <a:gd name="T5" fmla="*/ 2 h 14"/>
                    <a:gd name="T6" fmla="*/ 0 w 4"/>
                    <a:gd name="T7" fmla="*/ 6 h 14"/>
                    <a:gd name="T8" fmla="*/ 0 w 4"/>
                    <a:gd name="T9" fmla="*/ 13 h 14"/>
                    <a:gd name="T10" fmla="*/ 1 w 4"/>
                    <a:gd name="T11" fmla="*/ 14 h 14"/>
                    <a:gd name="T12" fmla="*/ 2 w 4"/>
                    <a:gd name="T13" fmla="*/ 14 h 14"/>
                    <a:gd name="T14" fmla="*/ 3 w 4"/>
                    <a:gd name="T15" fmla="*/ 13 h 14"/>
                    <a:gd name="T16" fmla="*/ 4 w 4"/>
                    <a:gd name="T17" fmla="*/ 12 h 14"/>
                    <a:gd name="T18" fmla="*/ 3 w 4"/>
                    <a:gd name="T19" fmla="*/ 1 h 14"/>
                    <a:gd name="T20" fmla="*/ 1 w 4"/>
                    <a:gd name="T2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14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8"/>
                        <a:pt x="0" y="11"/>
                        <a:pt x="0" y="13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4"/>
                        <a:pt x="3" y="14"/>
                        <a:pt x="3" y="13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8"/>
                        <a:pt x="3" y="5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1" name="Freeform 189"/>
                <p:cNvSpPr>
                  <a:spLocks/>
                </p:cNvSpPr>
                <p:nvPr/>
              </p:nvSpPr>
              <p:spPr bwMode="auto">
                <a:xfrm>
                  <a:off x="3079" y="1612"/>
                  <a:ext cx="38" cy="36"/>
                </a:xfrm>
                <a:custGeom>
                  <a:avLst/>
                  <a:gdLst>
                    <a:gd name="T0" fmla="*/ 12 w 30"/>
                    <a:gd name="T1" fmla="*/ 0 h 29"/>
                    <a:gd name="T2" fmla="*/ 10 w 30"/>
                    <a:gd name="T3" fmla="*/ 2 h 29"/>
                    <a:gd name="T4" fmla="*/ 0 w 30"/>
                    <a:gd name="T5" fmla="*/ 25 h 29"/>
                    <a:gd name="T6" fmla="*/ 3 w 30"/>
                    <a:gd name="T7" fmla="*/ 29 h 29"/>
                    <a:gd name="T8" fmla="*/ 6 w 30"/>
                    <a:gd name="T9" fmla="*/ 27 h 29"/>
                    <a:gd name="T10" fmla="*/ 11 w 30"/>
                    <a:gd name="T11" fmla="*/ 12 h 29"/>
                    <a:gd name="T12" fmla="*/ 11 w 30"/>
                    <a:gd name="T13" fmla="*/ 11 h 29"/>
                    <a:gd name="T14" fmla="*/ 11 w 30"/>
                    <a:gd name="T15" fmla="*/ 11 h 29"/>
                    <a:gd name="T16" fmla="*/ 11 w 30"/>
                    <a:gd name="T17" fmla="*/ 6 h 29"/>
                    <a:gd name="T18" fmla="*/ 12 w 30"/>
                    <a:gd name="T19" fmla="*/ 6 h 29"/>
                    <a:gd name="T20" fmla="*/ 12 w 30"/>
                    <a:gd name="T21" fmla="*/ 6 h 29"/>
                    <a:gd name="T22" fmla="*/ 14 w 30"/>
                    <a:gd name="T23" fmla="*/ 8 h 29"/>
                    <a:gd name="T24" fmla="*/ 16 w 30"/>
                    <a:gd name="T25" fmla="*/ 12 h 29"/>
                    <a:gd name="T26" fmla="*/ 24 w 30"/>
                    <a:gd name="T27" fmla="*/ 24 h 29"/>
                    <a:gd name="T28" fmla="*/ 26 w 30"/>
                    <a:gd name="T29" fmla="*/ 25 h 29"/>
                    <a:gd name="T30" fmla="*/ 28 w 30"/>
                    <a:gd name="T31" fmla="*/ 21 h 29"/>
                    <a:gd name="T32" fmla="*/ 14 w 30"/>
                    <a:gd name="T33" fmla="*/ 1 h 29"/>
                    <a:gd name="T34" fmla="*/ 12 w 30"/>
                    <a:gd name="T3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" h="29">
                      <a:moveTo>
                        <a:pt x="12" y="0"/>
                      </a:moveTo>
                      <a:cubicBezTo>
                        <a:pt x="11" y="0"/>
                        <a:pt x="10" y="1"/>
                        <a:pt x="10" y="2"/>
                      </a:cubicBezTo>
                      <a:cubicBezTo>
                        <a:pt x="6" y="9"/>
                        <a:pt x="2" y="17"/>
                        <a:pt x="0" y="25"/>
                      </a:cubicBezTo>
                      <a:cubicBezTo>
                        <a:pt x="0" y="27"/>
                        <a:pt x="2" y="29"/>
                        <a:pt x="3" y="29"/>
                      </a:cubicBezTo>
                      <a:cubicBezTo>
                        <a:pt x="5" y="29"/>
                        <a:pt x="5" y="28"/>
                        <a:pt x="6" y="27"/>
                      </a:cubicBezTo>
                      <a:cubicBezTo>
                        <a:pt x="7" y="21"/>
                        <a:pt x="9" y="17"/>
                        <a:pt x="11" y="12"/>
                      </a:cubicBezTo>
                      <a:cubicBezTo>
                        <a:pt x="11" y="12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8" y="11"/>
                        <a:pt x="8" y="6"/>
                        <a:pt x="11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3" y="6"/>
                        <a:pt x="14" y="7"/>
                        <a:pt x="14" y="8"/>
                      </a:cubicBezTo>
                      <a:cubicBezTo>
                        <a:pt x="15" y="9"/>
                        <a:pt x="16" y="11"/>
                        <a:pt x="16" y="12"/>
                      </a:cubicBezTo>
                      <a:cubicBezTo>
                        <a:pt x="19" y="16"/>
                        <a:pt x="21" y="20"/>
                        <a:pt x="24" y="24"/>
                      </a:cubicBezTo>
                      <a:cubicBezTo>
                        <a:pt x="24" y="25"/>
                        <a:pt x="25" y="25"/>
                        <a:pt x="26" y="25"/>
                      </a:cubicBezTo>
                      <a:cubicBezTo>
                        <a:pt x="28" y="25"/>
                        <a:pt x="30" y="23"/>
                        <a:pt x="28" y="21"/>
                      </a:cubicBezTo>
                      <a:cubicBezTo>
                        <a:pt x="25" y="14"/>
                        <a:pt x="19" y="7"/>
                        <a:pt x="14" y="1"/>
                      </a:cubicBezTo>
                      <a:cubicBezTo>
                        <a:pt x="14" y="0"/>
                        <a:pt x="13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2" name="Freeform 190"/>
                <p:cNvSpPr>
                  <a:spLocks noEditPoints="1"/>
                </p:cNvSpPr>
                <p:nvPr/>
              </p:nvSpPr>
              <p:spPr bwMode="auto">
                <a:xfrm>
                  <a:off x="3089" y="1619"/>
                  <a:ext cx="26" cy="220"/>
                </a:xfrm>
                <a:custGeom>
                  <a:avLst/>
                  <a:gdLst>
                    <a:gd name="T0" fmla="*/ 21 w 21"/>
                    <a:gd name="T1" fmla="*/ 175 h 178"/>
                    <a:gd name="T2" fmla="*/ 15 w 21"/>
                    <a:gd name="T3" fmla="*/ 175 h 178"/>
                    <a:gd name="T4" fmla="*/ 15 w 21"/>
                    <a:gd name="T5" fmla="*/ 176 h 178"/>
                    <a:gd name="T6" fmla="*/ 18 w 21"/>
                    <a:gd name="T7" fmla="*/ 178 h 178"/>
                    <a:gd name="T8" fmla="*/ 21 w 21"/>
                    <a:gd name="T9" fmla="*/ 176 h 178"/>
                    <a:gd name="T10" fmla="*/ 21 w 21"/>
                    <a:gd name="T11" fmla="*/ 175 h 178"/>
                    <a:gd name="T12" fmla="*/ 20 w 21"/>
                    <a:gd name="T13" fmla="*/ 150 h 178"/>
                    <a:gd name="T14" fmla="*/ 15 w 21"/>
                    <a:gd name="T15" fmla="*/ 158 h 178"/>
                    <a:gd name="T16" fmla="*/ 15 w 21"/>
                    <a:gd name="T17" fmla="*/ 170 h 178"/>
                    <a:gd name="T18" fmla="*/ 21 w 21"/>
                    <a:gd name="T19" fmla="*/ 170 h 178"/>
                    <a:gd name="T20" fmla="*/ 20 w 21"/>
                    <a:gd name="T21" fmla="*/ 150 h 178"/>
                    <a:gd name="T22" fmla="*/ 4 w 21"/>
                    <a:gd name="T23" fmla="*/ 0 h 178"/>
                    <a:gd name="T24" fmla="*/ 4 w 21"/>
                    <a:gd name="T25" fmla="*/ 0 h 178"/>
                    <a:gd name="T26" fmla="*/ 3 w 21"/>
                    <a:gd name="T27" fmla="*/ 0 h 178"/>
                    <a:gd name="T28" fmla="*/ 3 w 21"/>
                    <a:gd name="T29" fmla="*/ 5 h 178"/>
                    <a:gd name="T30" fmla="*/ 3 w 21"/>
                    <a:gd name="T31" fmla="*/ 5 h 178"/>
                    <a:gd name="T32" fmla="*/ 3 w 21"/>
                    <a:gd name="T33" fmla="*/ 6 h 178"/>
                    <a:gd name="T34" fmla="*/ 14 w 21"/>
                    <a:gd name="T35" fmla="*/ 149 h 178"/>
                    <a:gd name="T36" fmla="*/ 20 w 21"/>
                    <a:gd name="T37" fmla="*/ 142 h 178"/>
                    <a:gd name="T38" fmla="*/ 13 w 21"/>
                    <a:gd name="T39" fmla="*/ 69 h 178"/>
                    <a:gd name="T40" fmla="*/ 8 w 21"/>
                    <a:gd name="T41" fmla="*/ 6 h 178"/>
                    <a:gd name="T42" fmla="*/ 6 w 21"/>
                    <a:gd name="T43" fmla="*/ 2 h 178"/>
                    <a:gd name="T44" fmla="*/ 4 w 21"/>
                    <a:gd name="T45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" h="178">
                      <a:moveTo>
                        <a:pt x="21" y="175"/>
                      </a:moveTo>
                      <a:cubicBezTo>
                        <a:pt x="19" y="175"/>
                        <a:pt x="17" y="175"/>
                        <a:pt x="15" y="175"/>
                      </a:cubicBezTo>
                      <a:cubicBezTo>
                        <a:pt x="15" y="176"/>
                        <a:pt x="15" y="176"/>
                        <a:pt x="15" y="176"/>
                      </a:cubicBezTo>
                      <a:cubicBezTo>
                        <a:pt x="15" y="178"/>
                        <a:pt x="17" y="178"/>
                        <a:pt x="18" y="178"/>
                      </a:cubicBezTo>
                      <a:cubicBezTo>
                        <a:pt x="19" y="178"/>
                        <a:pt x="21" y="178"/>
                        <a:pt x="21" y="176"/>
                      </a:cubicBezTo>
                      <a:cubicBezTo>
                        <a:pt x="21" y="176"/>
                        <a:pt x="21" y="175"/>
                        <a:pt x="21" y="175"/>
                      </a:cubicBezTo>
                      <a:moveTo>
                        <a:pt x="20" y="150"/>
                      </a:moveTo>
                      <a:cubicBezTo>
                        <a:pt x="18" y="153"/>
                        <a:pt x="16" y="155"/>
                        <a:pt x="15" y="158"/>
                      </a:cubicBezTo>
                      <a:cubicBezTo>
                        <a:pt x="15" y="163"/>
                        <a:pt x="15" y="167"/>
                        <a:pt x="15" y="170"/>
                      </a:cubicBezTo>
                      <a:cubicBezTo>
                        <a:pt x="17" y="170"/>
                        <a:pt x="19" y="170"/>
                        <a:pt x="21" y="170"/>
                      </a:cubicBezTo>
                      <a:cubicBezTo>
                        <a:pt x="21" y="163"/>
                        <a:pt x="21" y="156"/>
                        <a:pt x="20" y="15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3" y="13"/>
                        <a:pt x="11" y="103"/>
                        <a:pt x="14" y="149"/>
                      </a:cubicBezTo>
                      <a:cubicBezTo>
                        <a:pt x="16" y="147"/>
                        <a:pt x="18" y="144"/>
                        <a:pt x="20" y="142"/>
                      </a:cubicBezTo>
                      <a:cubicBezTo>
                        <a:pt x="18" y="118"/>
                        <a:pt x="14" y="93"/>
                        <a:pt x="13" y="69"/>
                      </a:cubicBezTo>
                      <a:cubicBezTo>
                        <a:pt x="13" y="51"/>
                        <a:pt x="14" y="25"/>
                        <a:pt x="8" y="6"/>
                      </a:cubicBezTo>
                      <a:cubicBezTo>
                        <a:pt x="8" y="5"/>
                        <a:pt x="7" y="3"/>
                        <a:pt x="6" y="2"/>
                      </a:cubicBezTo>
                      <a:cubicBezTo>
                        <a:pt x="6" y="1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3" name="Freeform 191"/>
                <p:cNvSpPr>
                  <a:spLocks noEditPoints="1"/>
                </p:cNvSpPr>
                <p:nvPr/>
              </p:nvSpPr>
              <p:spPr bwMode="auto">
                <a:xfrm>
                  <a:off x="3078" y="1824"/>
                  <a:ext cx="234" cy="17"/>
                </a:xfrm>
                <a:custGeom>
                  <a:avLst/>
                  <a:gdLst>
                    <a:gd name="T0" fmla="*/ 11 w 189"/>
                    <a:gd name="T1" fmla="*/ 5 h 13"/>
                    <a:gd name="T2" fmla="*/ 3 w 189"/>
                    <a:gd name="T3" fmla="*/ 7 h 13"/>
                    <a:gd name="T4" fmla="*/ 4 w 189"/>
                    <a:gd name="T5" fmla="*/ 12 h 13"/>
                    <a:gd name="T6" fmla="*/ 5 w 189"/>
                    <a:gd name="T7" fmla="*/ 12 h 13"/>
                    <a:gd name="T8" fmla="*/ 12 w 189"/>
                    <a:gd name="T9" fmla="*/ 11 h 13"/>
                    <a:gd name="T10" fmla="*/ 11 w 189"/>
                    <a:gd name="T11" fmla="*/ 8 h 13"/>
                    <a:gd name="T12" fmla="*/ 11 w 189"/>
                    <a:gd name="T13" fmla="*/ 5 h 13"/>
                    <a:gd name="T14" fmla="*/ 189 w 189"/>
                    <a:gd name="T15" fmla="*/ 0 h 13"/>
                    <a:gd name="T16" fmla="*/ 182 w 189"/>
                    <a:gd name="T17" fmla="*/ 0 h 13"/>
                    <a:gd name="T18" fmla="*/ 115 w 189"/>
                    <a:gd name="T19" fmla="*/ 7 h 13"/>
                    <a:gd name="T20" fmla="*/ 98 w 189"/>
                    <a:gd name="T21" fmla="*/ 7 h 13"/>
                    <a:gd name="T22" fmla="*/ 66 w 189"/>
                    <a:gd name="T23" fmla="*/ 5 h 13"/>
                    <a:gd name="T24" fmla="*/ 34 w 189"/>
                    <a:gd name="T25" fmla="*/ 4 h 13"/>
                    <a:gd name="T26" fmla="*/ 30 w 189"/>
                    <a:gd name="T27" fmla="*/ 4 h 13"/>
                    <a:gd name="T28" fmla="*/ 24 w 189"/>
                    <a:gd name="T29" fmla="*/ 4 h 13"/>
                    <a:gd name="T30" fmla="*/ 18 w 189"/>
                    <a:gd name="T31" fmla="*/ 4 h 13"/>
                    <a:gd name="T32" fmla="*/ 16 w 189"/>
                    <a:gd name="T33" fmla="*/ 9 h 13"/>
                    <a:gd name="T34" fmla="*/ 15 w 189"/>
                    <a:gd name="T35" fmla="*/ 10 h 13"/>
                    <a:gd name="T36" fmla="*/ 24 w 189"/>
                    <a:gd name="T37" fmla="*/ 9 h 13"/>
                    <a:gd name="T38" fmla="*/ 30 w 189"/>
                    <a:gd name="T39" fmla="*/ 9 h 13"/>
                    <a:gd name="T40" fmla="*/ 30 w 189"/>
                    <a:gd name="T41" fmla="*/ 9 h 13"/>
                    <a:gd name="T42" fmla="*/ 68 w 189"/>
                    <a:gd name="T43" fmla="*/ 12 h 13"/>
                    <a:gd name="T44" fmla="*/ 88 w 189"/>
                    <a:gd name="T45" fmla="*/ 13 h 13"/>
                    <a:gd name="T46" fmla="*/ 132 w 189"/>
                    <a:gd name="T47" fmla="*/ 10 h 13"/>
                    <a:gd name="T48" fmla="*/ 183 w 189"/>
                    <a:gd name="T49" fmla="*/ 7 h 13"/>
                    <a:gd name="T50" fmla="*/ 189 w 189"/>
                    <a:gd name="T5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89" h="13">
                      <a:moveTo>
                        <a:pt x="11" y="5"/>
                      </a:moveTo>
                      <a:cubicBezTo>
                        <a:pt x="9" y="6"/>
                        <a:pt x="6" y="6"/>
                        <a:pt x="3" y="7"/>
                      </a:cubicBezTo>
                      <a:cubicBezTo>
                        <a:pt x="0" y="8"/>
                        <a:pt x="1" y="12"/>
                        <a:pt x="4" y="12"/>
                      </a:cubicBezTo>
                      <a:cubicBezTo>
                        <a:pt x="4" y="12"/>
                        <a:pt x="5" y="12"/>
                        <a:pt x="5" y="12"/>
                      </a:cubicBezTo>
                      <a:cubicBezTo>
                        <a:pt x="7" y="12"/>
                        <a:pt x="9" y="11"/>
                        <a:pt x="12" y="11"/>
                      </a:cubicBezTo>
                      <a:cubicBezTo>
                        <a:pt x="11" y="10"/>
                        <a:pt x="10" y="9"/>
                        <a:pt x="11" y="8"/>
                      </a:cubicBezTo>
                      <a:cubicBezTo>
                        <a:pt x="11" y="7"/>
                        <a:pt x="11" y="6"/>
                        <a:pt x="11" y="5"/>
                      </a:cubicBezTo>
                      <a:moveTo>
                        <a:pt x="189" y="0"/>
                      </a:moveTo>
                      <a:cubicBezTo>
                        <a:pt x="187" y="0"/>
                        <a:pt x="185" y="0"/>
                        <a:pt x="182" y="0"/>
                      </a:cubicBezTo>
                      <a:cubicBezTo>
                        <a:pt x="160" y="1"/>
                        <a:pt x="137" y="4"/>
                        <a:pt x="115" y="7"/>
                      </a:cubicBezTo>
                      <a:cubicBezTo>
                        <a:pt x="109" y="7"/>
                        <a:pt x="104" y="7"/>
                        <a:pt x="98" y="7"/>
                      </a:cubicBezTo>
                      <a:cubicBezTo>
                        <a:pt x="88" y="7"/>
                        <a:pt x="77" y="6"/>
                        <a:pt x="66" y="5"/>
                      </a:cubicBezTo>
                      <a:cubicBezTo>
                        <a:pt x="55" y="5"/>
                        <a:pt x="44" y="4"/>
                        <a:pt x="34" y="4"/>
                      </a:cubicBezTo>
                      <a:cubicBezTo>
                        <a:pt x="32" y="4"/>
                        <a:pt x="31" y="4"/>
                        <a:pt x="30" y="4"/>
                      </a:cubicBezTo>
                      <a:cubicBezTo>
                        <a:pt x="28" y="4"/>
                        <a:pt x="26" y="4"/>
                        <a:pt x="24" y="4"/>
                      </a:cubicBezTo>
                      <a:cubicBezTo>
                        <a:pt x="22" y="4"/>
                        <a:pt x="20" y="4"/>
                        <a:pt x="18" y="4"/>
                      </a:cubicBezTo>
                      <a:cubicBezTo>
                        <a:pt x="17" y="6"/>
                        <a:pt x="16" y="8"/>
                        <a:pt x="16" y="9"/>
                      </a:cubicBezTo>
                      <a:cubicBezTo>
                        <a:pt x="16" y="10"/>
                        <a:pt x="16" y="10"/>
                        <a:pt x="15" y="10"/>
                      </a:cubicBezTo>
                      <a:cubicBezTo>
                        <a:pt x="18" y="10"/>
                        <a:pt x="21" y="10"/>
                        <a:pt x="24" y="9"/>
                      </a:cubicBezTo>
                      <a:cubicBezTo>
                        <a:pt x="26" y="9"/>
                        <a:pt x="28" y="9"/>
                        <a:pt x="30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43" y="9"/>
                        <a:pt x="55" y="11"/>
                        <a:pt x="68" y="12"/>
                      </a:cubicBezTo>
                      <a:cubicBezTo>
                        <a:pt x="75" y="13"/>
                        <a:pt x="81" y="13"/>
                        <a:pt x="88" y="13"/>
                      </a:cubicBezTo>
                      <a:cubicBezTo>
                        <a:pt x="103" y="13"/>
                        <a:pt x="117" y="12"/>
                        <a:pt x="132" y="10"/>
                      </a:cubicBezTo>
                      <a:cubicBezTo>
                        <a:pt x="149" y="8"/>
                        <a:pt x="166" y="7"/>
                        <a:pt x="183" y="7"/>
                      </a:cubicBezTo>
                      <a:cubicBezTo>
                        <a:pt x="185" y="5"/>
                        <a:pt x="187" y="2"/>
                        <a:pt x="18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4" name="Freeform 192"/>
                <p:cNvSpPr>
                  <a:spLocks noEditPoints="1"/>
                </p:cNvSpPr>
                <p:nvPr/>
              </p:nvSpPr>
              <p:spPr bwMode="auto">
                <a:xfrm>
                  <a:off x="3091" y="1645"/>
                  <a:ext cx="254" cy="193"/>
                </a:xfrm>
                <a:custGeom>
                  <a:avLst/>
                  <a:gdLst>
                    <a:gd name="T0" fmla="*/ 198 w 206"/>
                    <a:gd name="T1" fmla="*/ 12 h 156"/>
                    <a:gd name="T2" fmla="*/ 198 w 206"/>
                    <a:gd name="T3" fmla="*/ 12 h 156"/>
                    <a:gd name="T4" fmla="*/ 198 w 206"/>
                    <a:gd name="T5" fmla="*/ 12 h 156"/>
                    <a:gd name="T6" fmla="*/ 198 w 206"/>
                    <a:gd name="T7" fmla="*/ 12 h 156"/>
                    <a:gd name="T8" fmla="*/ 198 w 206"/>
                    <a:gd name="T9" fmla="*/ 0 h 156"/>
                    <a:gd name="T10" fmla="*/ 196 w 206"/>
                    <a:gd name="T11" fmla="*/ 0 h 156"/>
                    <a:gd name="T12" fmla="*/ 177 w 206"/>
                    <a:gd name="T13" fmla="*/ 15 h 156"/>
                    <a:gd name="T14" fmla="*/ 178 w 206"/>
                    <a:gd name="T15" fmla="*/ 20 h 156"/>
                    <a:gd name="T16" fmla="*/ 179 w 206"/>
                    <a:gd name="T17" fmla="*/ 20 h 156"/>
                    <a:gd name="T18" fmla="*/ 189 w 206"/>
                    <a:gd name="T19" fmla="*/ 15 h 156"/>
                    <a:gd name="T20" fmla="*/ 157 w 206"/>
                    <a:gd name="T21" fmla="*/ 50 h 156"/>
                    <a:gd name="T22" fmla="*/ 114 w 206"/>
                    <a:gd name="T23" fmla="*/ 86 h 156"/>
                    <a:gd name="T24" fmla="*/ 100 w 206"/>
                    <a:gd name="T25" fmla="*/ 81 h 156"/>
                    <a:gd name="T26" fmla="*/ 98 w 206"/>
                    <a:gd name="T27" fmla="*/ 81 h 156"/>
                    <a:gd name="T28" fmla="*/ 96 w 206"/>
                    <a:gd name="T29" fmla="*/ 83 h 156"/>
                    <a:gd name="T30" fmla="*/ 84 w 206"/>
                    <a:gd name="T31" fmla="*/ 97 h 156"/>
                    <a:gd name="T32" fmla="*/ 58 w 206"/>
                    <a:gd name="T33" fmla="*/ 78 h 156"/>
                    <a:gd name="T34" fmla="*/ 56 w 206"/>
                    <a:gd name="T35" fmla="*/ 78 h 156"/>
                    <a:gd name="T36" fmla="*/ 54 w 206"/>
                    <a:gd name="T37" fmla="*/ 79 h 156"/>
                    <a:gd name="T38" fmla="*/ 19 w 206"/>
                    <a:gd name="T39" fmla="*/ 121 h 156"/>
                    <a:gd name="T40" fmla="*/ 13 w 206"/>
                    <a:gd name="T41" fmla="*/ 128 h 156"/>
                    <a:gd name="T42" fmla="*/ 1 w 206"/>
                    <a:gd name="T43" fmla="*/ 150 h 156"/>
                    <a:gd name="T44" fmla="*/ 1 w 206"/>
                    <a:gd name="T45" fmla="*/ 153 h 156"/>
                    <a:gd name="T46" fmla="*/ 2 w 206"/>
                    <a:gd name="T47" fmla="*/ 156 h 156"/>
                    <a:gd name="T48" fmla="*/ 3 w 206"/>
                    <a:gd name="T49" fmla="*/ 156 h 156"/>
                    <a:gd name="T50" fmla="*/ 5 w 206"/>
                    <a:gd name="T51" fmla="*/ 155 h 156"/>
                    <a:gd name="T52" fmla="*/ 6 w 206"/>
                    <a:gd name="T53" fmla="*/ 154 h 156"/>
                    <a:gd name="T54" fmla="*/ 8 w 206"/>
                    <a:gd name="T55" fmla="*/ 149 h 156"/>
                    <a:gd name="T56" fmla="*/ 14 w 206"/>
                    <a:gd name="T57" fmla="*/ 137 h 156"/>
                    <a:gd name="T58" fmla="*/ 19 w 206"/>
                    <a:gd name="T59" fmla="*/ 129 h 156"/>
                    <a:gd name="T60" fmla="*/ 47 w 206"/>
                    <a:gd name="T61" fmla="*/ 98 h 156"/>
                    <a:gd name="T62" fmla="*/ 58 w 206"/>
                    <a:gd name="T63" fmla="*/ 86 h 156"/>
                    <a:gd name="T64" fmla="*/ 60 w 206"/>
                    <a:gd name="T65" fmla="*/ 88 h 156"/>
                    <a:gd name="T66" fmla="*/ 88 w 206"/>
                    <a:gd name="T67" fmla="*/ 108 h 156"/>
                    <a:gd name="T68" fmla="*/ 89 w 206"/>
                    <a:gd name="T69" fmla="*/ 108 h 156"/>
                    <a:gd name="T70" fmla="*/ 92 w 206"/>
                    <a:gd name="T71" fmla="*/ 107 h 156"/>
                    <a:gd name="T72" fmla="*/ 104 w 206"/>
                    <a:gd name="T73" fmla="*/ 92 h 156"/>
                    <a:gd name="T74" fmla="*/ 114 w 206"/>
                    <a:gd name="T75" fmla="*/ 94 h 156"/>
                    <a:gd name="T76" fmla="*/ 117 w 206"/>
                    <a:gd name="T77" fmla="*/ 94 h 156"/>
                    <a:gd name="T78" fmla="*/ 134 w 206"/>
                    <a:gd name="T79" fmla="*/ 85 h 156"/>
                    <a:gd name="T80" fmla="*/ 166 w 206"/>
                    <a:gd name="T81" fmla="*/ 49 h 156"/>
                    <a:gd name="T82" fmla="*/ 195 w 206"/>
                    <a:gd name="T83" fmla="*/ 17 h 156"/>
                    <a:gd name="T84" fmla="*/ 196 w 206"/>
                    <a:gd name="T85" fmla="*/ 17 h 156"/>
                    <a:gd name="T86" fmla="*/ 201 w 206"/>
                    <a:gd name="T87" fmla="*/ 21 h 156"/>
                    <a:gd name="T88" fmla="*/ 203 w 206"/>
                    <a:gd name="T89" fmla="*/ 21 h 156"/>
                    <a:gd name="T90" fmla="*/ 205 w 206"/>
                    <a:gd name="T91" fmla="*/ 18 h 156"/>
                    <a:gd name="T92" fmla="*/ 200 w 206"/>
                    <a:gd name="T93" fmla="*/ 1 h 156"/>
                    <a:gd name="T94" fmla="*/ 198 w 206"/>
                    <a:gd name="T95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6" h="156">
                      <a:moveTo>
                        <a:pt x="198" y="12"/>
                      </a:moveTo>
                      <a:cubicBezTo>
                        <a:pt x="198" y="12"/>
                        <a:pt x="198" y="12"/>
                        <a:pt x="198" y="12"/>
                      </a:cubicBezTo>
                      <a:cubicBezTo>
                        <a:pt x="198" y="12"/>
                        <a:pt x="198" y="12"/>
                        <a:pt x="198" y="12"/>
                      </a:cubicBezTo>
                      <a:cubicBezTo>
                        <a:pt x="198" y="12"/>
                        <a:pt x="198" y="12"/>
                        <a:pt x="198" y="12"/>
                      </a:cubicBezTo>
                      <a:moveTo>
                        <a:pt x="198" y="0"/>
                      </a:moveTo>
                      <a:cubicBezTo>
                        <a:pt x="198" y="0"/>
                        <a:pt x="197" y="0"/>
                        <a:pt x="196" y="0"/>
                      </a:cubicBezTo>
                      <a:cubicBezTo>
                        <a:pt x="190" y="5"/>
                        <a:pt x="184" y="10"/>
                        <a:pt x="177" y="15"/>
                      </a:cubicBezTo>
                      <a:cubicBezTo>
                        <a:pt x="175" y="16"/>
                        <a:pt x="176" y="20"/>
                        <a:pt x="178" y="20"/>
                      </a:cubicBezTo>
                      <a:cubicBezTo>
                        <a:pt x="179" y="20"/>
                        <a:pt x="179" y="20"/>
                        <a:pt x="179" y="20"/>
                      </a:cubicBezTo>
                      <a:cubicBezTo>
                        <a:pt x="183" y="18"/>
                        <a:pt x="186" y="17"/>
                        <a:pt x="189" y="15"/>
                      </a:cubicBezTo>
                      <a:cubicBezTo>
                        <a:pt x="180" y="28"/>
                        <a:pt x="168" y="39"/>
                        <a:pt x="157" y="50"/>
                      </a:cubicBezTo>
                      <a:cubicBezTo>
                        <a:pt x="145" y="62"/>
                        <a:pt x="132" y="86"/>
                        <a:pt x="114" y="86"/>
                      </a:cubicBezTo>
                      <a:cubicBezTo>
                        <a:pt x="110" y="86"/>
                        <a:pt x="105" y="85"/>
                        <a:pt x="100" y="81"/>
                      </a:cubicBezTo>
                      <a:cubicBezTo>
                        <a:pt x="99" y="81"/>
                        <a:pt x="99" y="81"/>
                        <a:pt x="98" y="81"/>
                      </a:cubicBezTo>
                      <a:cubicBezTo>
                        <a:pt x="97" y="81"/>
                        <a:pt x="96" y="82"/>
                        <a:pt x="96" y="83"/>
                      </a:cubicBezTo>
                      <a:cubicBezTo>
                        <a:pt x="93" y="94"/>
                        <a:pt x="89" y="97"/>
                        <a:pt x="84" y="97"/>
                      </a:cubicBezTo>
                      <a:cubicBezTo>
                        <a:pt x="77" y="97"/>
                        <a:pt x="67" y="86"/>
                        <a:pt x="58" y="78"/>
                      </a:cubicBezTo>
                      <a:cubicBezTo>
                        <a:pt x="57" y="78"/>
                        <a:pt x="57" y="78"/>
                        <a:pt x="56" y="78"/>
                      </a:cubicBezTo>
                      <a:cubicBezTo>
                        <a:pt x="55" y="78"/>
                        <a:pt x="54" y="78"/>
                        <a:pt x="54" y="79"/>
                      </a:cubicBezTo>
                      <a:cubicBezTo>
                        <a:pt x="44" y="94"/>
                        <a:pt x="30" y="107"/>
                        <a:pt x="19" y="121"/>
                      </a:cubicBezTo>
                      <a:cubicBezTo>
                        <a:pt x="17" y="123"/>
                        <a:pt x="15" y="126"/>
                        <a:pt x="13" y="128"/>
                      </a:cubicBezTo>
                      <a:cubicBezTo>
                        <a:pt x="8" y="135"/>
                        <a:pt x="4" y="142"/>
                        <a:pt x="1" y="150"/>
                      </a:cubicBezTo>
                      <a:cubicBezTo>
                        <a:pt x="1" y="151"/>
                        <a:pt x="1" y="152"/>
                        <a:pt x="1" y="153"/>
                      </a:cubicBezTo>
                      <a:cubicBezTo>
                        <a:pt x="0" y="154"/>
                        <a:pt x="1" y="155"/>
                        <a:pt x="2" y="156"/>
                      </a:cubicBezTo>
                      <a:cubicBezTo>
                        <a:pt x="2" y="156"/>
                        <a:pt x="3" y="156"/>
                        <a:pt x="3" y="156"/>
                      </a:cubicBezTo>
                      <a:cubicBezTo>
                        <a:pt x="4" y="156"/>
                        <a:pt x="5" y="156"/>
                        <a:pt x="5" y="155"/>
                      </a:cubicBezTo>
                      <a:cubicBezTo>
                        <a:pt x="6" y="155"/>
                        <a:pt x="6" y="155"/>
                        <a:pt x="6" y="154"/>
                      </a:cubicBezTo>
                      <a:cubicBezTo>
                        <a:pt x="6" y="153"/>
                        <a:pt x="7" y="151"/>
                        <a:pt x="8" y="149"/>
                      </a:cubicBezTo>
                      <a:cubicBezTo>
                        <a:pt x="9" y="145"/>
                        <a:pt x="11" y="141"/>
                        <a:pt x="14" y="137"/>
                      </a:cubicBezTo>
                      <a:cubicBezTo>
                        <a:pt x="15" y="134"/>
                        <a:pt x="17" y="132"/>
                        <a:pt x="19" y="129"/>
                      </a:cubicBezTo>
                      <a:cubicBezTo>
                        <a:pt x="27" y="118"/>
                        <a:pt x="37" y="108"/>
                        <a:pt x="47" y="98"/>
                      </a:cubicBezTo>
                      <a:cubicBezTo>
                        <a:pt x="49" y="95"/>
                        <a:pt x="53" y="86"/>
                        <a:pt x="58" y="86"/>
                      </a:cubicBezTo>
                      <a:cubicBezTo>
                        <a:pt x="58" y="86"/>
                        <a:pt x="59" y="87"/>
                        <a:pt x="60" y="88"/>
                      </a:cubicBezTo>
                      <a:cubicBezTo>
                        <a:pt x="69" y="95"/>
                        <a:pt x="78" y="102"/>
                        <a:pt x="88" y="108"/>
                      </a:cubicBezTo>
                      <a:cubicBezTo>
                        <a:pt x="88" y="108"/>
                        <a:pt x="89" y="108"/>
                        <a:pt x="89" y="108"/>
                      </a:cubicBezTo>
                      <a:cubicBezTo>
                        <a:pt x="90" y="108"/>
                        <a:pt x="91" y="108"/>
                        <a:pt x="92" y="107"/>
                      </a:cubicBezTo>
                      <a:cubicBezTo>
                        <a:pt x="97" y="96"/>
                        <a:pt x="98" y="92"/>
                        <a:pt x="104" y="92"/>
                      </a:cubicBezTo>
                      <a:cubicBezTo>
                        <a:pt x="106" y="92"/>
                        <a:pt x="109" y="93"/>
                        <a:pt x="114" y="94"/>
                      </a:cubicBezTo>
                      <a:cubicBezTo>
                        <a:pt x="115" y="94"/>
                        <a:pt x="116" y="94"/>
                        <a:pt x="117" y="94"/>
                      </a:cubicBezTo>
                      <a:cubicBezTo>
                        <a:pt x="123" y="94"/>
                        <a:pt x="129" y="89"/>
                        <a:pt x="134" y="85"/>
                      </a:cubicBezTo>
                      <a:cubicBezTo>
                        <a:pt x="146" y="75"/>
                        <a:pt x="155" y="60"/>
                        <a:pt x="166" y="49"/>
                      </a:cubicBezTo>
                      <a:cubicBezTo>
                        <a:pt x="177" y="39"/>
                        <a:pt x="187" y="29"/>
                        <a:pt x="195" y="17"/>
                      </a:cubicBezTo>
                      <a:cubicBezTo>
                        <a:pt x="195" y="17"/>
                        <a:pt x="195" y="17"/>
                        <a:pt x="196" y="17"/>
                      </a:cubicBezTo>
                      <a:cubicBezTo>
                        <a:pt x="197" y="18"/>
                        <a:pt x="199" y="20"/>
                        <a:pt x="201" y="21"/>
                      </a:cubicBezTo>
                      <a:cubicBezTo>
                        <a:pt x="202" y="21"/>
                        <a:pt x="202" y="21"/>
                        <a:pt x="203" y="21"/>
                      </a:cubicBezTo>
                      <a:cubicBezTo>
                        <a:pt x="204" y="21"/>
                        <a:pt x="206" y="20"/>
                        <a:pt x="205" y="18"/>
                      </a:cubicBezTo>
                      <a:cubicBezTo>
                        <a:pt x="205" y="12"/>
                        <a:pt x="203" y="7"/>
                        <a:pt x="200" y="1"/>
                      </a:cubicBezTo>
                      <a:cubicBezTo>
                        <a:pt x="200" y="0"/>
                        <a:pt x="199" y="0"/>
                        <a:pt x="19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5" name="Freeform 193"/>
                <p:cNvSpPr>
                  <a:spLocks noEditPoints="1"/>
                </p:cNvSpPr>
                <p:nvPr/>
              </p:nvSpPr>
              <p:spPr bwMode="auto">
                <a:xfrm>
                  <a:off x="3700" y="1346"/>
                  <a:ext cx="169" cy="141"/>
                </a:xfrm>
                <a:custGeom>
                  <a:avLst/>
                  <a:gdLst>
                    <a:gd name="T0" fmla="*/ 22 w 137"/>
                    <a:gd name="T1" fmla="*/ 87 h 114"/>
                    <a:gd name="T2" fmla="*/ 20 w 137"/>
                    <a:gd name="T3" fmla="*/ 92 h 114"/>
                    <a:gd name="T4" fmla="*/ 60 w 137"/>
                    <a:gd name="T5" fmla="*/ 114 h 114"/>
                    <a:gd name="T6" fmla="*/ 69 w 137"/>
                    <a:gd name="T7" fmla="*/ 114 h 114"/>
                    <a:gd name="T8" fmla="*/ 110 w 137"/>
                    <a:gd name="T9" fmla="*/ 104 h 114"/>
                    <a:gd name="T10" fmla="*/ 109 w 137"/>
                    <a:gd name="T11" fmla="*/ 100 h 114"/>
                    <a:gd name="T12" fmla="*/ 68 w 137"/>
                    <a:gd name="T13" fmla="*/ 111 h 114"/>
                    <a:gd name="T14" fmla="*/ 64 w 137"/>
                    <a:gd name="T15" fmla="*/ 111 h 114"/>
                    <a:gd name="T16" fmla="*/ 22 w 137"/>
                    <a:gd name="T17" fmla="*/ 87 h 114"/>
                    <a:gd name="T18" fmla="*/ 121 w 137"/>
                    <a:gd name="T19" fmla="*/ 22 h 114"/>
                    <a:gd name="T20" fmla="*/ 121 w 137"/>
                    <a:gd name="T21" fmla="*/ 22 h 114"/>
                    <a:gd name="T22" fmla="*/ 117 w 137"/>
                    <a:gd name="T23" fmla="*/ 23 h 114"/>
                    <a:gd name="T24" fmla="*/ 132 w 137"/>
                    <a:gd name="T25" fmla="*/ 60 h 114"/>
                    <a:gd name="T26" fmla="*/ 112 w 137"/>
                    <a:gd name="T27" fmla="*/ 98 h 114"/>
                    <a:gd name="T28" fmla="*/ 113 w 137"/>
                    <a:gd name="T29" fmla="*/ 102 h 114"/>
                    <a:gd name="T30" fmla="*/ 135 w 137"/>
                    <a:gd name="T31" fmla="*/ 65 h 114"/>
                    <a:gd name="T32" fmla="*/ 121 w 137"/>
                    <a:gd name="T33" fmla="*/ 22 h 114"/>
                    <a:gd name="T34" fmla="*/ 97 w 137"/>
                    <a:gd name="T35" fmla="*/ 5 h 114"/>
                    <a:gd name="T36" fmla="*/ 97 w 137"/>
                    <a:gd name="T37" fmla="*/ 9 h 114"/>
                    <a:gd name="T38" fmla="*/ 114 w 137"/>
                    <a:gd name="T39" fmla="*/ 20 h 114"/>
                    <a:gd name="T40" fmla="*/ 118 w 137"/>
                    <a:gd name="T41" fmla="*/ 18 h 114"/>
                    <a:gd name="T42" fmla="*/ 97 w 137"/>
                    <a:gd name="T43" fmla="*/ 5 h 114"/>
                    <a:gd name="T44" fmla="*/ 71 w 137"/>
                    <a:gd name="T45" fmla="*/ 0 h 114"/>
                    <a:gd name="T46" fmla="*/ 68 w 137"/>
                    <a:gd name="T47" fmla="*/ 0 h 114"/>
                    <a:gd name="T48" fmla="*/ 68 w 137"/>
                    <a:gd name="T49" fmla="*/ 0 h 114"/>
                    <a:gd name="T50" fmla="*/ 68 w 137"/>
                    <a:gd name="T51" fmla="*/ 4 h 114"/>
                    <a:gd name="T52" fmla="*/ 71 w 137"/>
                    <a:gd name="T53" fmla="*/ 4 h 114"/>
                    <a:gd name="T54" fmla="*/ 93 w 137"/>
                    <a:gd name="T55" fmla="*/ 7 h 114"/>
                    <a:gd name="T56" fmla="*/ 94 w 137"/>
                    <a:gd name="T57" fmla="*/ 4 h 114"/>
                    <a:gd name="T58" fmla="*/ 71 w 137"/>
                    <a:gd name="T59" fmla="*/ 0 h 114"/>
                    <a:gd name="T60" fmla="*/ 64 w 137"/>
                    <a:gd name="T61" fmla="*/ 0 h 114"/>
                    <a:gd name="T62" fmla="*/ 18 w 137"/>
                    <a:gd name="T63" fmla="*/ 88 h 114"/>
                    <a:gd name="T64" fmla="*/ 19 w 137"/>
                    <a:gd name="T65" fmla="*/ 81 h 114"/>
                    <a:gd name="T66" fmla="*/ 19 w 137"/>
                    <a:gd name="T67" fmla="*/ 80 h 114"/>
                    <a:gd name="T68" fmla="*/ 62 w 137"/>
                    <a:gd name="T69" fmla="*/ 4 h 114"/>
                    <a:gd name="T70" fmla="*/ 63 w 137"/>
                    <a:gd name="T71" fmla="*/ 4 h 114"/>
                    <a:gd name="T72" fmla="*/ 63 w 137"/>
                    <a:gd name="T73" fmla="*/ 4 h 114"/>
                    <a:gd name="T74" fmla="*/ 64 w 137"/>
                    <a:gd name="T75" fmla="*/ 4 h 114"/>
                    <a:gd name="T76" fmla="*/ 64 w 137"/>
                    <a:gd name="T77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37" h="114">
                      <a:moveTo>
                        <a:pt x="22" y="87"/>
                      </a:moveTo>
                      <a:cubicBezTo>
                        <a:pt x="22" y="89"/>
                        <a:pt x="21" y="90"/>
                        <a:pt x="20" y="92"/>
                      </a:cubicBezTo>
                      <a:cubicBezTo>
                        <a:pt x="28" y="103"/>
                        <a:pt x="41" y="112"/>
                        <a:pt x="60" y="114"/>
                      </a:cubicBezTo>
                      <a:cubicBezTo>
                        <a:pt x="63" y="114"/>
                        <a:pt x="66" y="114"/>
                        <a:pt x="69" y="114"/>
                      </a:cubicBezTo>
                      <a:cubicBezTo>
                        <a:pt x="84" y="114"/>
                        <a:pt x="99" y="111"/>
                        <a:pt x="110" y="104"/>
                      </a:cubicBezTo>
                      <a:cubicBezTo>
                        <a:pt x="110" y="102"/>
                        <a:pt x="110" y="101"/>
                        <a:pt x="109" y="100"/>
                      </a:cubicBezTo>
                      <a:cubicBezTo>
                        <a:pt x="97" y="107"/>
                        <a:pt x="82" y="111"/>
                        <a:pt x="68" y="111"/>
                      </a:cubicBezTo>
                      <a:cubicBezTo>
                        <a:pt x="67" y="111"/>
                        <a:pt x="65" y="111"/>
                        <a:pt x="64" y="111"/>
                      </a:cubicBezTo>
                      <a:cubicBezTo>
                        <a:pt x="43" y="109"/>
                        <a:pt x="30" y="100"/>
                        <a:pt x="22" y="87"/>
                      </a:cubicBezTo>
                      <a:moveTo>
                        <a:pt x="121" y="22"/>
                      </a:move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20" y="22"/>
                        <a:pt x="118" y="22"/>
                        <a:pt x="117" y="23"/>
                      </a:cubicBezTo>
                      <a:cubicBezTo>
                        <a:pt x="126" y="32"/>
                        <a:pt x="131" y="45"/>
                        <a:pt x="132" y="60"/>
                      </a:cubicBezTo>
                      <a:cubicBezTo>
                        <a:pt x="132" y="77"/>
                        <a:pt x="124" y="90"/>
                        <a:pt x="112" y="98"/>
                      </a:cubicBezTo>
                      <a:cubicBezTo>
                        <a:pt x="113" y="99"/>
                        <a:pt x="113" y="100"/>
                        <a:pt x="113" y="102"/>
                      </a:cubicBezTo>
                      <a:cubicBezTo>
                        <a:pt x="125" y="93"/>
                        <a:pt x="133" y="81"/>
                        <a:pt x="135" y="65"/>
                      </a:cubicBezTo>
                      <a:cubicBezTo>
                        <a:pt x="137" y="48"/>
                        <a:pt x="131" y="33"/>
                        <a:pt x="121" y="22"/>
                      </a:cubicBezTo>
                      <a:moveTo>
                        <a:pt x="97" y="5"/>
                      </a:moveTo>
                      <a:cubicBezTo>
                        <a:pt x="97" y="6"/>
                        <a:pt x="97" y="8"/>
                        <a:pt x="97" y="9"/>
                      </a:cubicBezTo>
                      <a:cubicBezTo>
                        <a:pt x="103" y="11"/>
                        <a:pt x="109" y="15"/>
                        <a:pt x="114" y="20"/>
                      </a:cubicBezTo>
                      <a:cubicBezTo>
                        <a:pt x="115" y="19"/>
                        <a:pt x="116" y="19"/>
                        <a:pt x="118" y="18"/>
                      </a:cubicBezTo>
                      <a:cubicBezTo>
                        <a:pt x="112" y="13"/>
                        <a:pt x="105" y="8"/>
                        <a:pt x="97" y="5"/>
                      </a:cubicBezTo>
                      <a:moveTo>
                        <a:pt x="71" y="0"/>
                      </a:moveTo>
                      <a:cubicBezTo>
                        <a:pt x="70" y="0"/>
                        <a:pt x="69" y="0"/>
                        <a:pt x="68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1"/>
                        <a:pt x="68" y="2"/>
                        <a:pt x="68" y="4"/>
                      </a:cubicBezTo>
                      <a:cubicBezTo>
                        <a:pt x="69" y="4"/>
                        <a:pt x="70" y="4"/>
                        <a:pt x="71" y="4"/>
                      </a:cubicBezTo>
                      <a:cubicBezTo>
                        <a:pt x="79" y="4"/>
                        <a:pt x="86" y="5"/>
                        <a:pt x="93" y="7"/>
                      </a:cubicBezTo>
                      <a:cubicBezTo>
                        <a:pt x="93" y="6"/>
                        <a:pt x="93" y="5"/>
                        <a:pt x="94" y="4"/>
                      </a:cubicBezTo>
                      <a:cubicBezTo>
                        <a:pt x="86" y="1"/>
                        <a:pt x="79" y="0"/>
                        <a:pt x="71" y="0"/>
                      </a:cubicBezTo>
                      <a:moveTo>
                        <a:pt x="64" y="0"/>
                      </a:moveTo>
                      <a:cubicBezTo>
                        <a:pt x="19" y="4"/>
                        <a:pt x="0" y="55"/>
                        <a:pt x="18" y="88"/>
                      </a:cubicBezTo>
                      <a:cubicBezTo>
                        <a:pt x="19" y="86"/>
                        <a:pt x="19" y="84"/>
                        <a:pt x="19" y="81"/>
                      </a:cubicBezTo>
                      <a:cubicBezTo>
                        <a:pt x="19" y="81"/>
                        <a:pt x="19" y="80"/>
                        <a:pt x="19" y="80"/>
                      </a:cubicBezTo>
                      <a:cubicBezTo>
                        <a:pt x="7" y="51"/>
                        <a:pt x="23" y="9"/>
                        <a:pt x="62" y="4"/>
                      </a:cubicBezTo>
                      <a:cubicBezTo>
                        <a:pt x="62" y="4"/>
                        <a:pt x="62" y="4"/>
                        <a:pt x="63" y="4"/>
                      </a:cubicBezTo>
                      <a:cubicBezTo>
                        <a:pt x="63" y="4"/>
                        <a:pt x="63" y="4"/>
                        <a:pt x="63" y="4"/>
                      </a:cubicBezTo>
                      <a:cubicBezTo>
                        <a:pt x="63" y="4"/>
                        <a:pt x="64" y="4"/>
                        <a:pt x="64" y="4"/>
                      </a:cubicBezTo>
                      <a:cubicBezTo>
                        <a:pt x="64" y="3"/>
                        <a:pt x="64" y="1"/>
                        <a:pt x="6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6" name="Freeform 194"/>
                <p:cNvSpPr>
                  <a:spLocks noEditPoints="1"/>
                </p:cNvSpPr>
                <p:nvPr/>
              </p:nvSpPr>
              <p:spPr bwMode="auto">
                <a:xfrm>
                  <a:off x="3779" y="1341"/>
                  <a:ext cx="11" cy="141"/>
                </a:xfrm>
                <a:custGeom>
                  <a:avLst/>
                  <a:gdLst>
                    <a:gd name="T0" fmla="*/ 7 w 9"/>
                    <a:gd name="T1" fmla="*/ 70 h 114"/>
                    <a:gd name="T2" fmla="*/ 5 w 9"/>
                    <a:gd name="T3" fmla="*/ 70 h 114"/>
                    <a:gd name="T4" fmla="*/ 4 w 9"/>
                    <a:gd name="T5" fmla="*/ 70 h 114"/>
                    <a:gd name="T6" fmla="*/ 3 w 9"/>
                    <a:gd name="T7" fmla="*/ 70 h 114"/>
                    <a:gd name="T8" fmla="*/ 5 w 9"/>
                    <a:gd name="T9" fmla="*/ 113 h 114"/>
                    <a:gd name="T10" fmla="*/ 7 w 9"/>
                    <a:gd name="T11" fmla="*/ 114 h 114"/>
                    <a:gd name="T12" fmla="*/ 9 w 9"/>
                    <a:gd name="T13" fmla="*/ 112 h 114"/>
                    <a:gd name="T14" fmla="*/ 7 w 9"/>
                    <a:gd name="T15" fmla="*/ 70 h 114"/>
                    <a:gd name="T16" fmla="*/ 2 w 9"/>
                    <a:gd name="T17" fmla="*/ 0 h 114"/>
                    <a:gd name="T18" fmla="*/ 0 w 9"/>
                    <a:gd name="T19" fmla="*/ 2 h 114"/>
                    <a:gd name="T20" fmla="*/ 0 w 9"/>
                    <a:gd name="T21" fmla="*/ 4 h 114"/>
                    <a:gd name="T22" fmla="*/ 0 w 9"/>
                    <a:gd name="T23" fmla="*/ 8 h 114"/>
                    <a:gd name="T24" fmla="*/ 3 w 9"/>
                    <a:gd name="T25" fmla="*/ 64 h 114"/>
                    <a:gd name="T26" fmla="*/ 3 w 9"/>
                    <a:gd name="T27" fmla="*/ 67 h 114"/>
                    <a:gd name="T28" fmla="*/ 4 w 9"/>
                    <a:gd name="T29" fmla="*/ 67 h 114"/>
                    <a:gd name="T30" fmla="*/ 7 w 9"/>
                    <a:gd name="T31" fmla="*/ 66 h 114"/>
                    <a:gd name="T32" fmla="*/ 7 w 9"/>
                    <a:gd name="T33" fmla="*/ 64 h 114"/>
                    <a:gd name="T34" fmla="*/ 4 w 9"/>
                    <a:gd name="T35" fmla="*/ 8 h 114"/>
                    <a:gd name="T36" fmla="*/ 4 w 9"/>
                    <a:gd name="T37" fmla="*/ 4 h 114"/>
                    <a:gd name="T38" fmla="*/ 4 w 9"/>
                    <a:gd name="T39" fmla="*/ 2 h 114"/>
                    <a:gd name="T40" fmla="*/ 2 w 9"/>
                    <a:gd name="T4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" h="114">
                      <a:moveTo>
                        <a:pt x="7" y="70"/>
                      </a:moveTo>
                      <a:cubicBezTo>
                        <a:pt x="6" y="70"/>
                        <a:pt x="6" y="70"/>
                        <a:pt x="5" y="70"/>
                      </a:cubicBezTo>
                      <a:cubicBezTo>
                        <a:pt x="5" y="70"/>
                        <a:pt x="5" y="70"/>
                        <a:pt x="4" y="70"/>
                      </a:cubicBezTo>
                      <a:cubicBezTo>
                        <a:pt x="4" y="70"/>
                        <a:pt x="4" y="70"/>
                        <a:pt x="3" y="70"/>
                      </a:cubicBezTo>
                      <a:cubicBezTo>
                        <a:pt x="3" y="84"/>
                        <a:pt x="1" y="99"/>
                        <a:pt x="5" y="113"/>
                      </a:cubicBezTo>
                      <a:cubicBezTo>
                        <a:pt x="5" y="114"/>
                        <a:pt x="6" y="114"/>
                        <a:pt x="7" y="114"/>
                      </a:cubicBezTo>
                      <a:cubicBezTo>
                        <a:pt x="8" y="114"/>
                        <a:pt x="9" y="113"/>
                        <a:pt x="9" y="112"/>
                      </a:cubicBezTo>
                      <a:cubicBezTo>
                        <a:pt x="5" y="99"/>
                        <a:pt x="7" y="84"/>
                        <a:pt x="7" y="70"/>
                      </a:cubicBezTo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0" y="7"/>
                        <a:pt x="0" y="8"/>
                      </a:cubicBezTo>
                      <a:cubicBezTo>
                        <a:pt x="1" y="27"/>
                        <a:pt x="2" y="45"/>
                        <a:pt x="3" y="64"/>
                      </a:cubicBezTo>
                      <a:cubicBezTo>
                        <a:pt x="3" y="65"/>
                        <a:pt x="3" y="66"/>
                        <a:pt x="3" y="67"/>
                      </a:cubicBezTo>
                      <a:cubicBezTo>
                        <a:pt x="3" y="67"/>
                        <a:pt x="4" y="67"/>
                        <a:pt x="4" y="67"/>
                      </a:cubicBezTo>
                      <a:cubicBezTo>
                        <a:pt x="5" y="66"/>
                        <a:pt x="6" y="66"/>
                        <a:pt x="7" y="66"/>
                      </a:cubicBezTo>
                      <a:cubicBezTo>
                        <a:pt x="7" y="65"/>
                        <a:pt x="7" y="65"/>
                        <a:pt x="7" y="64"/>
                      </a:cubicBezTo>
                      <a:cubicBezTo>
                        <a:pt x="6" y="45"/>
                        <a:pt x="5" y="27"/>
                        <a:pt x="4" y="8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7" name="Freeform 195"/>
                <p:cNvSpPr>
                  <a:spLocks/>
                </p:cNvSpPr>
                <p:nvPr/>
              </p:nvSpPr>
              <p:spPr bwMode="auto">
                <a:xfrm>
                  <a:off x="3781" y="1368"/>
                  <a:ext cx="71" cy="60"/>
                </a:xfrm>
                <a:custGeom>
                  <a:avLst/>
                  <a:gdLst>
                    <a:gd name="T0" fmla="*/ 55 w 57"/>
                    <a:gd name="T1" fmla="*/ 0 h 48"/>
                    <a:gd name="T2" fmla="*/ 55 w 57"/>
                    <a:gd name="T3" fmla="*/ 0 h 48"/>
                    <a:gd name="T4" fmla="*/ 52 w 57"/>
                    <a:gd name="T5" fmla="*/ 0 h 48"/>
                    <a:gd name="T6" fmla="*/ 48 w 57"/>
                    <a:gd name="T7" fmla="*/ 2 h 48"/>
                    <a:gd name="T8" fmla="*/ 32 w 57"/>
                    <a:gd name="T9" fmla="*/ 16 h 48"/>
                    <a:gd name="T10" fmla="*/ 5 w 57"/>
                    <a:gd name="T11" fmla="*/ 44 h 48"/>
                    <a:gd name="T12" fmla="*/ 2 w 57"/>
                    <a:gd name="T13" fmla="*/ 45 h 48"/>
                    <a:gd name="T14" fmla="*/ 1 w 57"/>
                    <a:gd name="T15" fmla="*/ 45 h 48"/>
                    <a:gd name="T16" fmla="*/ 1 w 57"/>
                    <a:gd name="T17" fmla="*/ 48 h 48"/>
                    <a:gd name="T18" fmla="*/ 2 w 57"/>
                    <a:gd name="T19" fmla="*/ 48 h 48"/>
                    <a:gd name="T20" fmla="*/ 3 w 57"/>
                    <a:gd name="T21" fmla="*/ 48 h 48"/>
                    <a:gd name="T22" fmla="*/ 5 w 57"/>
                    <a:gd name="T23" fmla="*/ 48 h 48"/>
                    <a:gd name="T24" fmla="*/ 25 w 57"/>
                    <a:gd name="T25" fmla="*/ 30 h 48"/>
                    <a:gd name="T26" fmla="*/ 51 w 57"/>
                    <a:gd name="T27" fmla="*/ 5 h 48"/>
                    <a:gd name="T28" fmla="*/ 55 w 57"/>
                    <a:gd name="T29" fmla="*/ 4 h 48"/>
                    <a:gd name="T30" fmla="*/ 55 w 57"/>
                    <a:gd name="T31" fmla="*/ 4 h 48"/>
                    <a:gd name="T32" fmla="*/ 55 w 57"/>
                    <a:gd name="T3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7" h="48">
                      <a:moveTo>
                        <a:pt x="55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4" y="0"/>
                        <a:pt x="53" y="0"/>
                        <a:pt x="52" y="0"/>
                      </a:cubicBezTo>
                      <a:cubicBezTo>
                        <a:pt x="50" y="1"/>
                        <a:pt x="49" y="1"/>
                        <a:pt x="48" y="2"/>
                      </a:cubicBezTo>
                      <a:cubicBezTo>
                        <a:pt x="41" y="5"/>
                        <a:pt x="36" y="11"/>
                        <a:pt x="32" y="16"/>
                      </a:cubicBezTo>
                      <a:cubicBezTo>
                        <a:pt x="24" y="24"/>
                        <a:pt x="16" y="39"/>
                        <a:pt x="5" y="44"/>
                      </a:cubicBezTo>
                      <a:cubicBezTo>
                        <a:pt x="4" y="44"/>
                        <a:pt x="3" y="44"/>
                        <a:pt x="2" y="45"/>
                      </a:cubicBezTo>
                      <a:cubicBezTo>
                        <a:pt x="2" y="45"/>
                        <a:pt x="1" y="45"/>
                        <a:pt x="1" y="45"/>
                      </a:cubicBezTo>
                      <a:cubicBezTo>
                        <a:pt x="0" y="46"/>
                        <a:pt x="0" y="47"/>
                        <a:pt x="1" y="48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4" y="48"/>
                        <a:pt x="4" y="48"/>
                        <a:pt x="5" y="48"/>
                      </a:cubicBezTo>
                      <a:cubicBezTo>
                        <a:pt x="13" y="45"/>
                        <a:pt x="19" y="36"/>
                        <a:pt x="25" y="30"/>
                      </a:cubicBezTo>
                      <a:cubicBezTo>
                        <a:pt x="31" y="23"/>
                        <a:pt x="40" y="8"/>
                        <a:pt x="51" y="5"/>
                      </a:cubicBezTo>
                      <a:cubicBezTo>
                        <a:pt x="52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5" y="4"/>
                      </a:cubicBezTo>
                      <a:cubicBezTo>
                        <a:pt x="57" y="3"/>
                        <a:pt x="57" y="0"/>
                        <a:pt x="5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8" name="Freeform 196"/>
                <p:cNvSpPr>
                  <a:spLocks/>
                </p:cNvSpPr>
                <p:nvPr/>
              </p:nvSpPr>
              <p:spPr bwMode="auto">
                <a:xfrm>
                  <a:off x="3815" y="1331"/>
                  <a:ext cx="63" cy="29"/>
                </a:xfrm>
                <a:custGeom>
                  <a:avLst/>
                  <a:gdLst>
                    <a:gd name="T0" fmla="*/ 49 w 51"/>
                    <a:gd name="T1" fmla="*/ 0 h 23"/>
                    <a:gd name="T2" fmla="*/ 49 w 51"/>
                    <a:gd name="T3" fmla="*/ 0 h 23"/>
                    <a:gd name="T4" fmla="*/ 3 w 51"/>
                    <a:gd name="T5" fmla="*/ 4 h 23"/>
                    <a:gd name="T6" fmla="*/ 1 w 51"/>
                    <a:gd name="T7" fmla="*/ 6 h 23"/>
                    <a:gd name="T8" fmla="*/ 1 w 51"/>
                    <a:gd name="T9" fmla="*/ 16 h 23"/>
                    <a:gd name="T10" fmla="*/ 0 w 51"/>
                    <a:gd name="T11" fmla="*/ 19 h 23"/>
                    <a:gd name="T12" fmla="*/ 0 w 51"/>
                    <a:gd name="T13" fmla="*/ 20 h 23"/>
                    <a:gd name="T14" fmla="*/ 2 w 51"/>
                    <a:gd name="T15" fmla="*/ 23 h 23"/>
                    <a:gd name="T16" fmla="*/ 4 w 51"/>
                    <a:gd name="T17" fmla="*/ 21 h 23"/>
                    <a:gd name="T18" fmla="*/ 4 w 51"/>
                    <a:gd name="T19" fmla="*/ 21 h 23"/>
                    <a:gd name="T20" fmla="*/ 4 w 51"/>
                    <a:gd name="T21" fmla="*/ 17 h 23"/>
                    <a:gd name="T22" fmla="*/ 5 w 51"/>
                    <a:gd name="T23" fmla="*/ 7 h 23"/>
                    <a:gd name="T24" fmla="*/ 49 w 51"/>
                    <a:gd name="T25" fmla="*/ 4 h 23"/>
                    <a:gd name="T26" fmla="*/ 49 w 51"/>
                    <a:gd name="T2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1" h="23">
                      <a:moveTo>
                        <a:pt x="49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1"/>
                        <a:pt x="18" y="3"/>
                        <a:pt x="3" y="4"/>
                      </a:cubicBezTo>
                      <a:cubicBezTo>
                        <a:pt x="2" y="4"/>
                        <a:pt x="1" y="4"/>
                        <a:pt x="1" y="6"/>
                      </a:cubicBezTo>
                      <a:cubicBezTo>
                        <a:pt x="1" y="9"/>
                        <a:pt x="1" y="12"/>
                        <a:pt x="1" y="16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2"/>
                        <a:pt x="1" y="23"/>
                        <a:pt x="2" y="23"/>
                      </a:cubicBezTo>
                      <a:cubicBezTo>
                        <a:pt x="3" y="23"/>
                        <a:pt x="3" y="22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0"/>
                        <a:pt x="4" y="18"/>
                        <a:pt x="4" y="17"/>
                      </a:cubicBezTo>
                      <a:cubicBezTo>
                        <a:pt x="5" y="14"/>
                        <a:pt x="5" y="11"/>
                        <a:pt x="5" y="7"/>
                      </a:cubicBezTo>
                      <a:cubicBezTo>
                        <a:pt x="20" y="6"/>
                        <a:pt x="34" y="5"/>
                        <a:pt x="49" y="4"/>
                      </a:cubicBezTo>
                      <a:cubicBezTo>
                        <a:pt x="51" y="4"/>
                        <a:pt x="51" y="0"/>
                        <a:pt x="4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99" name="Freeform 197"/>
                <p:cNvSpPr>
                  <a:spLocks/>
                </p:cNvSpPr>
                <p:nvPr/>
              </p:nvSpPr>
              <p:spPr bwMode="auto">
                <a:xfrm>
                  <a:off x="3833" y="1461"/>
                  <a:ext cx="76" cy="30"/>
                </a:xfrm>
                <a:custGeom>
                  <a:avLst/>
                  <a:gdLst>
                    <a:gd name="T0" fmla="*/ 2 w 61"/>
                    <a:gd name="T1" fmla="*/ 0 h 24"/>
                    <a:gd name="T2" fmla="*/ 0 w 61"/>
                    <a:gd name="T3" fmla="*/ 2 h 24"/>
                    <a:gd name="T4" fmla="*/ 1 w 61"/>
                    <a:gd name="T5" fmla="*/ 7 h 24"/>
                    <a:gd name="T6" fmla="*/ 2 w 61"/>
                    <a:gd name="T7" fmla="*/ 11 h 24"/>
                    <a:gd name="T8" fmla="*/ 6 w 61"/>
                    <a:gd name="T9" fmla="*/ 20 h 24"/>
                    <a:gd name="T10" fmla="*/ 7 w 61"/>
                    <a:gd name="T11" fmla="*/ 21 h 24"/>
                    <a:gd name="T12" fmla="*/ 7 w 61"/>
                    <a:gd name="T13" fmla="*/ 21 h 24"/>
                    <a:gd name="T14" fmla="*/ 23 w 61"/>
                    <a:gd name="T15" fmla="*/ 21 h 24"/>
                    <a:gd name="T16" fmla="*/ 58 w 61"/>
                    <a:gd name="T17" fmla="*/ 23 h 24"/>
                    <a:gd name="T18" fmla="*/ 58 w 61"/>
                    <a:gd name="T19" fmla="*/ 24 h 24"/>
                    <a:gd name="T20" fmla="*/ 59 w 61"/>
                    <a:gd name="T21" fmla="*/ 20 h 24"/>
                    <a:gd name="T22" fmla="*/ 27 w 61"/>
                    <a:gd name="T23" fmla="*/ 17 h 24"/>
                    <a:gd name="T24" fmla="*/ 23 w 61"/>
                    <a:gd name="T25" fmla="*/ 17 h 24"/>
                    <a:gd name="T26" fmla="*/ 11 w 61"/>
                    <a:gd name="T27" fmla="*/ 17 h 24"/>
                    <a:gd name="T28" fmla="*/ 11 w 61"/>
                    <a:gd name="T29" fmla="*/ 17 h 24"/>
                    <a:gd name="T30" fmla="*/ 5 w 61"/>
                    <a:gd name="T31" fmla="*/ 9 h 24"/>
                    <a:gd name="T32" fmla="*/ 4 w 61"/>
                    <a:gd name="T33" fmla="*/ 5 h 24"/>
                    <a:gd name="T34" fmla="*/ 4 w 61"/>
                    <a:gd name="T35" fmla="*/ 1 h 24"/>
                    <a:gd name="T36" fmla="*/ 2 w 61"/>
                    <a:gd name="T3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1" h="24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1" y="7"/>
                      </a:cubicBezTo>
                      <a:cubicBezTo>
                        <a:pt x="2" y="8"/>
                        <a:pt x="2" y="9"/>
                        <a:pt x="2" y="11"/>
                      </a:cubicBezTo>
                      <a:cubicBezTo>
                        <a:pt x="3" y="14"/>
                        <a:pt x="5" y="17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13" y="21"/>
                        <a:pt x="18" y="21"/>
                        <a:pt x="23" y="21"/>
                      </a:cubicBezTo>
                      <a:cubicBezTo>
                        <a:pt x="35" y="21"/>
                        <a:pt x="46" y="21"/>
                        <a:pt x="58" y="23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60" y="24"/>
                        <a:pt x="61" y="20"/>
                        <a:pt x="59" y="20"/>
                      </a:cubicBezTo>
                      <a:cubicBezTo>
                        <a:pt x="48" y="18"/>
                        <a:pt x="38" y="17"/>
                        <a:pt x="27" y="17"/>
                      </a:cubicBezTo>
                      <a:cubicBezTo>
                        <a:pt x="26" y="17"/>
                        <a:pt x="25" y="17"/>
                        <a:pt x="23" y="17"/>
                      </a:cubicBezTo>
                      <a:cubicBezTo>
                        <a:pt x="19" y="17"/>
                        <a:pt x="15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8" y="17"/>
                        <a:pt x="6" y="13"/>
                        <a:pt x="5" y="9"/>
                      </a:cubicBezTo>
                      <a:cubicBezTo>
                        <a:pt x="5" y="7"/>
                        <a:pt x="5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00" name="Freeform 198"/>
                <p:cNvSpPr>
                  <a:spLocks/>
                </p:cNvSpPr>
                <p:nvPr/>
              </p:nvSpPr>
              <p:spPr bwMode="auto">
                <a:xfrm>
                  <a:off x="3645" y="1444"/>
                  <a:ext cx="83" cy="32"/>
                </a:xfrm>
                <a:custGeom>
                  <a:avLst/>
                  <a:gdLst>
                    <a:gd name="T0" fmla="*/ 65 w 67"/>
                    <a:gd name="T1" fmla="*/ 0 h 26"/>
                    <a:gd name="T2" fmla="*/ 63 w 67"/>
                    <a:gd name="T3" fmla="*/ 1 h 26"/>
                    <a:gd name="T4" fmla="*/ 63 w 67"/>
                    <a:gd name="T5" fmla="*/ 2 h 26"/>
                    <a:gd name="T6" fmla="*/ 62 w 67"/>
                    <a:gd name="T7" fmla="*/ 9 h 26"/>
                    <a:gd name="T8" fmla="*/ 38 w 67"/>
                    <a:gd name="T9" fmla="*/ 18 h 26"/>
                    <a:gd name="T10" fmla="*/ 3 w 67"/>
                    <a:gd name="T11" fmla="*/ 23 h 26"/>
                    <a:gd name="T12" fmla="*/ 2 w 67"/>
                    <a:gd name="T13" fmla="*/ 26 h 26"/>
                    <a:gd name="T14" fmla="*/ 3 w 67"/>
                    <a:gd name="T15" fmla="*/ 26 h 26"/>
                    <a:gd name="T16" fmla="*/ 52 w 67"/>
                    <a:gd name="T17" fmla="*/ 20 h 26"/>
                    <a:gd name="T18" fmla="*/ 64 w 67"/>
                    <a:gd name="T19" fmla="*/ 13 h 26"/>
                    <a:gd name="T20" fmla="*/ 66 w 67"/>
                    <a:gd name="T21" fmla="*/ 8 h 26"/>
                    <a:gd name="T22" fmla="*/ 67 w 67"/>
                    <a:gd name="T23" fmla="*/ 2 h 26"/>
                    <a:gd name="T24" fmla="*/ 65 w 67"/>
                    <a:gd name="T2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7" h="26">
                      <a:moveTo>
                        <a:pt x="65" y="0"/>
                      </a:moveTo>
                      <a:cubicBezTo>
                        <a:pt x="64" y="0"/>
                        <a:pt x="63" y="1"/>
                        <a:pt x="63" y="1"/>
                      </a:cubicBezTo>
                      <a:cubicBezTo>
                        <a:pt x="63" y="1"/>
                        <a:pt x="63" y="2"/>
                        <a:pt x="63" y="2"/>
                      </a:cubicBezTo>
                      <a:cubicBezTo>
                        <a:pt x="63" y="5"/>
                        <a:pt x="63" y="7"/>
                        <a:pt x="62" y="9"/>
                      </a:cubicBezTo>
                      <a:cubicBezTo>
                        <a:pt x="59" y="17"/>
                        <a:pt x="47" y="17"/>
                        <a:pt x="38" y="18"/>
                      </a:cubicBezTo>
                      <a:cubicBezTo>
                        <a:pt x="26" y="19"/>
                        <a:pt x="15" y="22"/>
                        <a:pt x="3" y="23"/>
                      </a:cubicBezTo>
                      <a:cubicBezTo>
                        <a:pt x="0" y="23"/>
                        <a:pt x="0" y="26"/>
                        <a:pt x="2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19" y="26"/>
                        <a:pt x="36" y="23"/>
                        <a:pt x="52" y="20"/>
                      </a:cubicBezTo>
                      <a:cubicBezTo>
                        <a:pt x="58" y="19"/>
                        <a:pt x="62" y="16"/>
                        <a:pt x="64" y="13"/>
                      </a:cubicBezTo>
                      <a:cubicBezTo>
                        <a:pt x="65" y="11"/>
                        <a:pt x="66" y="10"/>
                        <a:pt x="66" y="8"/>
                      </a:cubicBezTo>
                      <a:cubicBezTo>
                        <a:pt x="67" y="6"/>
                        <a:pt x="67" y="4"/>
                        <a:pt x="67" y="2"/>
                      </a:cubicBezTo>
                      <a:cubicBezTo>
                        <a:pt x="66" y="1"/>
                        <a:pt x="66" y="0"/>
                        <a:pt x="6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01" name="Freeform 199"/>
                <p:cNvSpPr>
                  <a:spLocks noEditPoints="1"/>
                </p:cNvSpPr>
                <p:nvPr/>
              </p:nvSpPr>
              <p:spPr bwMode="auto">
                <a:xfrm>
                  <a:off x="3702" y="3078"/>
                  <a:ext cx="103" cy="157"/>
                </a:xfrm>
                <a:custGeom>
                  <a:avLst/>
                  <a:gdLst>
                    <a:gd name="T0" fmla="*/ 72 w 83"/>
                    <a:gd name="T1" fmla="*/ 127 h 127"/>
                    <a:gd name="T2" fmla="*/ 74 w 83"/>
                    <a:gd name="T3" fmla="*/ 123 h 127"/>
                    <a:gd name="T4" fmla="*/ 59 w 83"/>
                    <a:gd name="T5" fmla="*/ 126 h 127"/>
                    <a:gd name="T6" fmla="*/ 69 w 83"/>
                    <a:gd name="T7" fmla="*/ 122 h 127"/>
                    <a:gd name="T8" fmla="*/ 52 w 83"/>
                    <a:gd name="T9" fmla="*/ 120 h 127"/>
                    <a:gd name="T10" fmla="*/ 51 w 83"/>
                    <a:gd name="T11" fmla="*/ 123 h 127"/>
                    <a:gd name="T12" fmla="*/ 54 w 83"/>
                    <a:gd name="T13" fmla="*/ 125 h 127"/>
                    <a:gd name="T14" fmla="*/ 52 w 83"/>
                    <a:gd name="T15" fmla="*/ 120 h 127"/>
                    <a:gd name="T16" fmla="*/ 42 w 83"/>
                    <a:gd name="T17" fmla="*/ 120 h 127"/>
                    <a:gd name="T18" fmla="*/ 46 w 83"/>
                    <a:gd name="T19" fmla="*/ 123 h 127"/>
                    <a:gd name="T20" fmla="*/ 43 w 83"/>
                    <a:gd name="T21" fmla="*/ 118 h 127"/>
                    <a:gd name="T22" fmla="*/ 25 w 83"/>
                    <a:gd name="T23" fmla="*/ 114 h 127"/>
                    <a:gd name="T24" fmla="*/ 38 w 83"/>
                    <a:gd name="T25" fmla="*/ 119 h 127"/>
                    <a:gd name="T26" fmla="*/ 34 w 83"/>
                    <a:gd name="T27" fmla="*/ 114 h 127"/>
                    <a:gd name="T28" fmla="*/ 31 w 83"/>
                    <a:gd name="T29" fmla="*/ 117 h 127"/>
                    <a:gd name="T30" fmla="*/ 30 w 83"/>
                    <a:gd name="T31" fmla="*/ 112 h 127"/>
                    <a:gd name="T32" fmla="*/ 19 w 83"/>
                    <a:gd name="T33" fmla="*/ 104 h 127"/>
                    <a:gd name="T34" fmla="*/ 22 w 83"/>
                    <a:gd name="T35" fmla="*/ 111 h 127"/>
                    <a:gd name="T36" fmla="*/ 19 w 83"/>
                    <a:gd name="T37" fmla="*/ 104 h 127"/>
                    <a:gd name="T38" fmla="*/ 10 w 83"/>
                    <a:gd name="T39" fmla="*/ 97 h 127"/>
                    <a:gd name="T40" fmla="*/ 14 w 83"/>
                    <a:gd name="T41" fmla="*/ 105 h 127"/>
                    <a:gd name="T42" fmla="*/ 11 w 83"/>
                    <a:gd name="T43" fmla="*/ 94 h 127"/>
                    <a:gd name="T44" fmla="*/ 2 w 83"/>
                    <a:gd name="T45" fmla="*/ 84 h 127"/>
                    <a:gd name="T46" fmla="*/ 8 w 83"/>
                    <a:gd name="T47" fmla="*/ 89 h 127"/>
                    <a:gd name="T48" fmla="*/ 40 w 83"/>
                    <a:gd name="T49" fmla="*/ 6 h 127"/>
                    <a:gd name="T50" fmla="*/ 0 w 83"/>
                    <a:gd name="T51" fmla="*/ 76 h 127"/>
                    <a:gd name="T52" fmla="*/ 25 w 83"/>
                    <a:gd name="T53" fmla="*/ 22 h 127"/>
                    <a:gd name="T54" fmla="*/ 32 w 83"/>
                    <a:gd name="T55" fmla="*/ 13 h 127"/>
                    <a:gd name="T56" fmla="*/ 37 w 83"/>
                    <a:gd name="T57" fmla="*/ 13 h 127"/>
                    <a:gd name="T58" fmla="*/ 40 w 83"/>
                    <a:gd name="T59" fmla="*/ 6 h 127"/>
                    <a:gd name="T60" fmla="*/ 82 w 83"/>
                    <a:gd name="T61" fmla="*/ 6 h 127"/>
                    <a:gd name="T62" fmla="*/ 83 w 83"/>
                    <a:gd name="T63" fmla="*/ 5 h 127"/>
                    <a:gd name="T64" fmla="*/ 72 w 83"/>
                    <a:gd name="T65" fmla="*/ 3 h 127"/>
                    <a:gd name="T66" fmla="*/ 77 w 83"/>
                    <a:gd name="T67" fmla="*/ 7 h 127"/>
                    <a:gd name="T68" fmla="*/ 79 w 83"/>
                    <a:gd name="T69" fmla="*/ 3 h 127"/>
                    <a:gd name="T70" fmla="*/ 56 w 83"/>
                    <a:gd name="T71" fmla="*/ 1 h 127"/>
                    <a:gd name="T72" fmla="*/ 44 w 83"/>
                    <a:gd name="T73" fmla="*/ 8 h 127"/>
                    <a:gd name="T74" fmla="*/ 53 w 83"/>
                    <a:gd name="T75" fmla="*/ 6 h 127"/>
                    <a:gd name="T76" fmla="*/ 56 w 83"/>
                    <a:gd name="T77" fmla="*/ 1 h 127"/>
                    <a:gd name="T78" fmla="*/ 58 w 83"/>
                    <a:gd name="T79" fmla="*/ 1 h 127"/>
                    <a:gd name="T80" fmla="*/ 59 w 83"/>
                    <a:gd name="T81" fmla="*/ 5 h 127"/>
                    <a:gd name="T82" fmla="*/ 66 w 83"/>
                    <a:gd name="T83" fmla="*/ 5 h 127"/>
                    <a:gd name="T84" fmla="*/ 69 w 83"/>
                    <a:gd name="T85" fmla="*/ 1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83" h="127">
                      <a:moveTo>
                        <a:pt x="74" y="123"/>
                      </a:moveTo>
                      <a:cubicBezTo>
                        <a:pt x="73" y="124"/>
                        <a:pt x="73" y="126"/>
                        <a:pt x="72" y="127"/>
                      </a:cubicBezTo>
                      <a:cubicBezTo>
                        <a:pt x="72" y="127"/>
                        <a:pt x="72" y="127"/>
                        <a:pt x="72" y="127"/>
                      </a:cubicBezTo>
                      <a:cubicBezTo>
                        <a:pt x="75" y="127"/>
                        <a:pt x="75" y="124"/>
                        <a:pt x="74" y="123"/>
                      </a:cubicBezTo>
                      <a:moveTo>
                        <a:pt x="61" y="122"/>
                      </a:moveTo>
                      <a:cubicBezTo>
                        <a:pt x="60" y="123"/>
                        <a:pt x="59" y="124"/>
                        <a:pt x="59" y="126"/>
                      </a:cubicBezTo>
                      <a:cubicBezTo>
                        <a:pt x="62" y="126"/>
                        <a:pt x="65" y="127"/>
                        <a:pt x="68" y="127"/>
                      </a:cubicBezTo>
                      <a:cubicBezTo>
                        <a:pt x="68" y="125"/>
                        <a:pt x="69" y="124"/>
                        <a:pt x="69" y="122"/>
                      </a:cubicBezTo>
                      <a:cubicBezTo>
                        <a:pt x="66" y="122"/>
                        <a:pt x="64" y="122"/>
                        <a:pt x="61" y="122"/>
                      </a:cubicBezTo>
                      <a:moveTo>
                        <a:pt x="52" y="120"/>
                      </a:moveTo>
                      <a:cubicBezTo>
                        <a:pt x="51" y="121"/>
                        <a:pt x="51" y="121"/>
                        <a:pt x="51" y="122"/>
                      </a:cubicBezTo>
                      <a:cubicBezTo>
                        <a:pt x="51" y="122"/>
                        <a:pt x="51" y="122"/>
                        <a:pt x="51" y="123"/>
                      </a:cubicBezTo>
                      <a:cubicBezTo>
                        <a:pt x="52" y="123"/>
                        <a:pt x="52" y="124"/>
                        <a:pt x="52" y="125"/>
                      </a:cubicBezTo>
                      <a:cubicBezTo>
                        <a:pt x="53" y="125"/>
                        <a:pt x="54" y="125"/>
                        <a:pt x="54" y="125"/>
                      </a:cubicBezTo>
                      <a:cubicBezTo>
                        <a:pt x="55" y="124"/>
                        <a:pt x="56" y="122"/>
                        <a:pt x="56" y="121"/>
                      </a:cubicBezTo>
                      <a:cubicBezTo>
                        <a:pt x="55" y="121"/>
                        <a:pt x="53" y="120"/>
                        <a:pt x="52" y="120"/>
                      </a:cubicBezTo>
                      <a:moveTo>
                        <a:pt x="43" y="118"/>
                      </a:moveTo>
                      <a:cubicBezTo>
                        <a:pt x="43" y="118"/>
                        <a:pt x="43" y="119"/>
                        <a:pt x="42" y="120"/>
                      </a:cubicBezTo>
                      <a:cubicBezTo>
                        <a:pt x="42" y="121"/>
                        <a:pt x="41" y="121"/>
                        <a:pt x="40" y="121"/>
                      </a:cubicBezTo>
                      <a:cubicBezTo>
                        <a:pt x="42" y="122"/>
                        <a:pt x="44" y="123"/>
                        <a:pt x="46" y="123"/>
                      </a:cubicBezTo>
                      <a:cubicBezTo>
                        <a:pt x="46" y="122"/>
                        <a:pt x="47" y="120"/>
                        <a:pt x="47" y="119"/>
                      </a:cubicBezTo>
                      <a:cubicBezTo>
                        <a:pt x="46" y="119"/>
                        <a:pt x="44" y="118"/>
                        <a:pt x="43" y="118"/>
                      </a:cubicBezTo>
                      <a:moveTo>
                        <a:pt x="27" y="110"/>
                      </a:moveTo>
                      <a:cubicBezTo>
                        <a:pt x="27" y="112"/>
                        <a:pt x="26" y="113"/>
                        <a:pt x="25" y="114"/>
                      </a:cubicBezTo>
                      <a:cubicBezTo>
                        <a:pt x="29" y="116"/>
                        <a:pt x="34" y="119"/>
                        <a:pt x="38" y="120"/>
                      </a:cubicBezTo>
                      <a:cubicBezTo>
                        <a:pt x="38" y="120"/>
                        <a:pt x="38" y="119"/>
                        <a:pt x="38" y="119"/>
                      </a:cubicBezTo>
                      <a:cubicBezTo>
                        <a:pt x="38" y="118"/>
                        <a:pt x="39" y="117"/>
                        <a:pt x="39" y="116"/>
                      </a:cubicBezTo>
                      <a:cubicBezTo>
                        <a:pt x="37" y="116"/>
                        <a:pt x="36" y="115"/>
                        <a:pt x="34" y="114"/>
                      </a:cubicBezTo>
                      <a:cubicBezTo>
                        <a:pt x="34" y="115"/>
                        <a:pt x="33" y="115"/>
                        <a:pt x="33" y="116"/>
                      </a:cubicBezTo>
                      <a:cubicBezTo>
                        <a:pt x="32" y="116"/>
                        <a:pt x="32" y="117"/>
                        <a:pt x="31" y="117"/>
                      </a:cubicBezTo>
                      <a:cubicBezTo>
                        <a:pt x="29" y="117"/>
                        <a:pt x="28" y="115"/>
                        <a:pt x="29" y="114"/>
                      </a:cubicBezTo>
                      <a:cubicBezTo>
                        <a:pt x="29" y="113"/>
                        <a:pt x="30" y="113"/>
                        <a:pt x="30" y="112"/>
                      </a:cubicBezTo>
                      <a:cubicBezTo>
                        <a:pt x="29" y="112"/>
                        <a:pt x="28" y="111"/>
                        <a:pt x="27" y="110"/>
                      </a:cubicBezTo>
                      <a:moveTo>
                        <a:pt x="19" y="104"/>
                      </a:moveTo>
                      <a:cubicBezTo>
                        <a:pt x="19" y="105"/>
                        <a:pt x="18" y="107"/>
                        <a:pt x="17" y="108"/>
                      </a:cubicBezTo>
                      <a:cubicBezTo>
                        <a:pt x="18" y="109"/>
                        <a:pt x="20" y="110"/>
                        <a:pt x="22" y="111"/>
                      </a:cubicBezTo>
                      <a:cubicBezTo>
                        <a:pt x="22" y="110"/>
                        <a:pt x="23" y="109"/>
                        <a:pt x="24" y="108"/>
                      </a:cubicBezTo>
                      <a:cubicBezTo>
                        <a:pt x="22" y="107"/>
                        <a:pt x="21" y="106"/>
                        <a:pt x="19" y="104"/>
                      </a:cubicBezTo>
                      <a:moveTo>
                        <a:pt x="11" y="94"/>
                      </a:moveTo>
                      <a:cubicBezTo>
                        <a:pt x="11" y="95"/>
                        <a:pt x="10" y="96"/>
                        <a:pt x="10" y="97"/>
                      </a:cubicBezTo>
                      <a:cubicBezTo>
                        <a:pt x="10" y="98"/>
                        <a:pt x="9" y="98"/>
                        <a:pt x="9" y="98"/>
                      </a:cubicBezTo>
                      <a:cubicBezTo>
                        <a:pt x="10" y="101"/>
                        <a:pt x="12" y="103"/>
                        <a:pt x="14" y="105"/>
                      </a:cubicBezTo>
                      <a:cubicBezTo>
                        <a:pt x="15" y="103"/>
                        <a:pt x="16" y="102"/>
                        <a:pt x="16" y="101"/>
                      </a:cubicBezTo>
                      <a:cubicBezTo>
                        <a:pt x="14" y="99"/>
                        <a:pt x="12" y="97"/>
                        <a:pt x="11" y="94"/>
                      </a:cubicBezTo>
                      <a:moveTo>
                        <a:pt x="5" y="78"/>
                      </a:moveTo>
                      <a:cubicBezTo>
                        <a:pt x="4" y="80"/>
                        <a:pt x="3" y="82"/>
                        <a:pt x="2" y="84"/>
                      </a:cubicBezTo>
                      <a:cubicBezTo>
                        <a:pt x="3" y="88"/>
                        <a:pt x="5" y="91"/>
                        <a:pt x="6" y="94"/>
                      </a:cubicBezTo>
                      <a:cubicBezTo>
                        <a:pt x="7" y="92"/>
                        <a:pt x="7" y="90"/>
                        <a:pt x="8" y="89"/>
                      </a:cubicBezTo>
                      <a:cubicBezTo>
                        <a:pt x="7" y="85"/>
                        <a:pt x="5" y="82"/>
                        <a:pt x="5" y="78"/>
                      </a:cubicBezTo>
                      <a:moveTo>
                        <a:pt x="40" y="6"/>
                      </a:moveTo>
                      <a:cubicBezTo>
                        <a:pt x="19" y="16"/>
                        <a:pt x="3" y="38"/>
                        <a:pt x="0" y="61"/>
                      </a:cubicBezTo>
                      <a:cubicBezTo>
                        <a:pt x="0" y="67"/>
                        <a:pt x="0" y="72"/>
                        <a:pt x="0" y="76"/>
                      </a:cubicBezTo>
                      <a:cubicBezTo>
                        <a:pt x="2" y="74"/>
                        <a:pt x="3" y="71"/>
                        <a:pt x="4" y="68"/>
                      </a:cubicBezTo>
                      <a:cubicBezTo>
                        <a:pt x="4" y="51"/>
                        <a:pt x="12" y="34"/>
                        <a:pt x="25" y="22"/>
                      </a:cubicBezTo>
                      <a:cubicBezTo>
                        <a:pt x="26" y="19"/>
                        <a:pt x="28" y="16"/>
                        <a:pt x="30" y="14"/>
                      </a:cubicBezTo>
                      <a:cubicBezTo>
                        <a:pt x="30" y="13"/>
                        <a:pt x="31" y="13"/>
                        <a:pt x="32" y="13"/>
                      </a:cubicBezTo>
                      <a:cubicBezTo>
                        <a:pt x="33" y="13"/>
                        <a:pt x="34" y="13"/>
                        <a:pt x="34" y="15"/>
                      </a:cubicBezTo>
                      <a:cubicBezTo>
                        <a:pt x="35" y="14"/>
                        <a:pt x="36" y="13"/>
                        <a:pt x="37" y="13"/>
                      </a:cubicBezTo>
                      <a:cubicBezTo>
                        <a:pt x="38" y="11"/>
                        <a:pt x="39" y="8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moveTo>
                        <a:pt x="83" y="5"/>
                      </a:moveTo>
                      <a:cubicBezTo>
                        <a:pt x="82" y="5"/>
                        <a:pt x="82" y="6"/>
                        <a:pt x="82" y="6"/>
                      </a:cubicBezTo>
                      <a:cubicBezTo>
                        <a:pt x="82" y="6"/>
                        <a:pt x="82" y="7"/>
                        <a:pt x="82" y="8"/>
                      </a:cubicBezTo>
                      <a:cubicBezTo>
                        <a:pt x="82" y="7"/>
                        <a:pt x="83" y="6"/>
                        <a:pt x="83" y="5"/>
                      </a:cubicBezTo>
                      <a:moveTo>
                        <a:pt x="72" y="1"/>
                      </a:moveTo>
                      <a:cubicBezTo>
                        <a:pt x="73" y="2"/>
                        <a:pt x="73" y="2"/>
                        <a:pt x="72" y="3"/>
                      </a:cubicBezTo>
                      <a:cubicBezTo>
                        <a:pt x="72" y="4"/>
                        <a:pt x="71" y="5"/>
                        <a:pt x="71" y="5"/>
                      </a:cubicBezTo>
                      <a:cubicBezTo>
                        <a:pt x="73" y="6"/>
                        <a:pt x="75" y="6"/>
                        <a:pt x="77" y="7"/>
                      </a:cubicBezTo>
                      <a:cubicBezTo>
                        <a:pt x="78" y="6"/>
                        <a:pt x="78" y="5"/>
                        <a:pt x="79" y="3"/>
                      </a:cubicBezTo>
                      <a:cubicBezTo>
                        <a:pt x="79" y="3"/>
                        <a:pt x="79" y="3"/>
                        <a:pt x="79" y="3"/>
                      </a:cubicBezTo>
                      <a:cubicBezTo>
                        <a:pt x="77" y="2"/>
                        <a:pt x="75" y="1"/>
                        <a:pt x="72" y="1"/>
                      </a:cubicBezTo>
                      <a:moveTo>
                        <a:pt x="56" y="1"/>
                      </a:moveTo>
                      <a:cubicBezTo>
                        <a:pt x="51" y="2"/>
                        <a:pt x="47" y="3"/>
                        <a:pt x="42" y="5"/>
                      </a:cubicBezTo>
                      <a:cubicBezTo>
                        <a:pt x="43" y="5"/>
                        <a:pt x="45" y="7"/>
                        <a:pt x="44" y="8"/>
                      </a:cubicBezTo>
                      <a:cubicBezTo>
                        <a:pt x="44" y="9"/>
                        <a:pt x="44" y="9"/>
                        <a:pt x="43" y="9"/>
                      </a:cubicBezTo>
                      <a:cubicBezTo>
                        <a:pt x="47" y="8"/>
                        <a:pt x="50" y="7"/>
                        <a:pt x="53" y="6"/>
                      </a:cubicBezTo>
                      <a:cubicBezTo>
                        <a:pt x="54" y="5"/>
                        <a:pt x="55" y="3"/>
                        <a:pt x="56" y="2"/>
                      </a:cubicBezTo>
                      <a:cubicBezTo>
                        <a:pt x="56" y="1"/>
                        <a:pt x="56" y="1"/>
                        <a:pt x="56" y="1"/>
                      </a:cubicBezTo>
                      <a:moveTo>
                        <a:pt x="64" y="0"/>
                      </a:moveTo>
                      <a:cubicBezTo>
                        <a:pt x="62" y="0"/>
                        <a:pt x="60" y="0"/>
                        <a:pt x="58" y="1"/>
                      </a:cubicBezTo>
                      <a:cubicBezTo>
                        <a:pt x="59" y="1"/>
                        <a:pt x="60" y="2"/>
                        <a:pt x="59" y="4"/>
                      </a:cubicBezTo>
                      <a:cubicBezTo>
                        <a:pt x="59" y="4"/>
                        <a:pt x="59" y="5"/>
                        <a:pt x="59" y="5"/>
                      </a:cubicBezTo>
                      <a:cubicBezTo>
                        <a:pt x="61" y="5"/>
                        <a:pt x="62" y="5"/>
                        <a:pt x="64" y="5"/>
                      </a:cubicBezTo>
                      <a:cubicBezTo>
                        <a:pt x="65" y="5"/>
                        <a:pt x="65" y="5"/>
                        <a:pt x="66" y="5"/>
                      </a:cubicBezTo>
                      <a:cubicBezTo>
                        <a:pt x="67" y="4"/>
                        <a:pt x="68" y="2"/>
                        <a:pt x="68" y="1"/>
                      </a:cubicBezTo>
                      <a:cubicBezTo>
                        <a:pt x="69" y="1"/>
                        <a:pt x="69" y="1"/>
                        <a:pt x="69" y="1"/>
                      </a:cubicBezTo>
                      <a:cubicBezTo>
                        <a:pt x="67" y="0"/>
                        <a:pt x="66" y="0"/>
                        <a:pt x="6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02" name="Freeform 200"/>
                <p:cNvSpPr>
                  <a:spLocks noEditPoints="1"/>
                </p:cNvSpPr>
                <p:nvPr/>
              </p:nvSpPr>
              <p:spPr bwMode="auto">
                <a:xfrm>
                  <a:off x="3737" y="3080"/>
                  <a:ext cx="68" cy="142"/>
                </a:xfrm>
                <a:custGeom>
                  <a:avLst/>
                  <a:gdLst>
                    <a:gd name="T0" fmla="*/ 26 w 55"/>
                    <a:gd name="T1" fmla="*/ 58 h 115"/>
                    <a:gd name="T2" fmla="*/ 25 w 55"/>
                    <a:gd name="T3" fmla="*/ 59 h 115"/>
                    <a:gd name="T4" fmla="*/ 2 w 55"/>
                    <a:gd name="T5" fmla="*/ 110 h 115"/>
                    <a:gd name="T6" fmla="*/ 1 w 55"/>
                    <a:gd name="T7" fmla="*/ 112 h 115"/>
                    <a:gd name="T8" fmla="*/ 3 w 55"/>
                    <a:gd name="T9" fmla="*/ 115 h 115"/>
                    <a:gd name="T10" fmla="*/ 5 w 55"/>
                    <a:gd name="T11" fmla="*/ 114 h 115"/>
                    <a:gd name="T12" fmla="*/ 6 w 55"/>
                    <a:gd name="T13" fmla="*/ 112 h 115"/>
                    <a:gd name="T14" fmla="*/ 24 w 55"/>
                    <a:gd name="T15" fmla="*/ 72 h 115"/>
                    <a:gd name="T16" fmla="*/ 28 w 55"/>
                    <a:gd name="T17" fmla="*/ 63 h 115"/>
                    <a:gd name="T18" fmla="*/ 26 w 55"/>
                    <a:gd name="T19" fmla="*/ 58 h 115"/>
                    <a:gd name="T20" fmla="*/ 52 w 55"/>
                    <a:gd name="T21" fmla="*/ 0 h 115"/>
                    <a:gd name="T22" fmla="*/ 51 w 55"/>
                    <a:gd name="T23" fmla="*/ 1 h 115"/>
                    <a:gd name="T24" fmla="*/ 51 w 55"/>
                    <a:gd name="T25" fmla="*/ 1 h 115"/>
                    <a:gd name="T26" fmla="*/ 49 w 55"/>
                    <a:gd name="T27" fmla="*/ 5 h 115"/>
                    <a:gd name="T28" fmla="*/ 28 w 55"/>
                    <a:gd name="T29" fmla="*/ 52 h 115"/>
                    <a:gd name="T30" fmla="*/ 29 w 55"/>
                    <a:gd name="T31" fmla="*/ 53 h 115"/>
                    <a:gd name="T32" fmla="*/ 30 w 55"/>
                    <a:gd name="T33" fmla="*/ 57 h 115"/>
                    <a:gd name="T34" fmla="*/ 54 w 55"/>
                    <a:gd name="T35" fmla="*/ 6 h 115"/>
                    <a:gd name="T36" fmla="*/ 54 w 55"/>
                    <a:gd name="T37" fmla="*/ 4 h 115"/>
                    <a:gd name="T38" fmla="*/ 55 w 55"/>
                    <a:gd name="T39" fmla="*/ 3 h 115"/>
                    <a:gd name="T40" fmla="*/ 52 w 55"/>
                    <a:gd name="T41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5" h="115">
                      <a:moveTo>
                        <a:pt x="26" y="58"/>
                      </a:moveTo>
                      <a:cubicBezTo>
                        <a:pt x="26" y="58"/>
                        <a:pt x="25" y="59"/>
                        <a:pt x="25" y="59"/>
                      </a:cubicBezTo>
                      <a:cubicBezTo>
                        <a:pt x="18" y="76"/>
                        <a:pt x="13" y="95"/>
                        <a:pt x="2" y="110"/>
                      </a:cubicBezTo>
                      <a:cubicBezTo>
                        <a:pt x="2" y="111"/>
                        <a:pt x="1" y="111"/>
                        <a:pt x="1" y="112"/>
                      </a:cubicBezTo>
                      <a:cubicBezTo>
                        <a:pt x="0" y="113"/>
                        <a:pt x="1" y="115"/>
                        <a:pt x="3" y="115"/>
                      </a:cubicBezTo>
                      <a:cubicBezTo>
                        <a:pt x="4" y="115"/>
                        <a:pt x="4" y="114"/>
                        <a:pt x="5" y="114"/>
                      </a:cubicBezTo>
                      <a:cubicBezTo>
                        <a:pt x="5" y="113"/>
                        <a:pt x="6" y="113"/>
                        <a:pt x="6" y="112"/>
                      </a:cubicBezTo>
                      <a:cubicBezTo>
                        <a:pt x="15" y="100"/>
                        <a:pt x="19" y="86"/>
                        <a:pt x="24" y="72"/>
                      </a:cubicBezTo>
                      <a:cubicBezTo>
                        <a:pt x="25" y="69"/>
                        <a:pt x="26" y="66"/>
                        <a:pt x="28" y="63"/>
                      </a:cubicBezTo>
                      <a:cubicBezTo>
                        <a:pt x="27" y="61"/>
                        <a:pt x="26" y="60"/>
                        <a:pt x="26" y="58"/>
                      </a:cubicBezTo>
                      <a:moveTo>
                        <a:pt x="52" y="0"/>
                      </a:moveTo>
                      <a:cubicBezTo>
                        <a:pt x="52" y="0"/>
                        <a:pt x="51" y="0"/>
                        <a:pt x="51" y="1"/>
                      </a:cubicBezTo>
                      <a:cubicBezTo>
                        <a:pt x="51" y="1"/>
                        <a:pt x="51" y="1"/>
                        <a:pt x="51" y="1"/>
                      </a:cubicBezTo>
                      <a:cubicBezTo>
                        <a:pt x="50" y="3"/>
                        <a:pt x="50" y="4"/>
                        <a:pt x="49" y="5"/>
                      </a:cubicBezTo>
                      <a:cubicBezTo>
                        <a:pt x="42" y="20"/>
                        <a:pt x="35" y="36"/>
                        <a:pt x="28" y="52"/>
                      </a:cubicBezTo>
                      <a:cubicBezTo>
                        <a:pt x="29" y="53"/>
                        <a:pt x="29" y="53"/>
                        <a:pt x="29" y="53"/>
                      </a:cubicBezTo>
                      <a:cubicBezTo>
                        <a:pt x="29" y="55"/>
                        <a:pt x="30" y="56"/>
                        <a:pt x="30" y="57"/>
                      </a:cubicBezTo>
                      <a:cubicBezTo>
                        <a:pt x="37" y="40"/>
                        <a:pt x="46" y="22"/>
                        <a:pt x="54" y="6"/>
                      </a:cubicBezTo>
                      <a:cubicBezTo>
                        <a:pt x="54" y="5"/>
                        <a:pt x="54" y="4"/>
                        <a:pt x="54" y="4"/>
                      </a:cubicBezTo>
                      <a:cubicBezTo>
                        <a:pt x="54" y="4"/>
                        <a:pt x="54" y="3"/>
                        <a:pt x="55" y="3"/>
                      </a:cubicBezTo>
                      <a:cubicBezTo>
                        <a:pt x="55" y="2"/>
                        <a:pt x="54" y="0"/>
                        <a:pt x="5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03" name="Freeform 201"/>
                <p:cNvSpPr>
                  <a:spLocks/>
                </p:cNvSpPr>
                <p:nvPr/>
              </p:nvSpPr>
              <p:spPr bwMode="auto">
                <a:xfrm>
                  <a:off x="3766" y="3144"/>
                  <a:ext cx="39" cy="93"/>
                </a:xfrm>
                <a:custGeom>
                  <a:avLst/>
                  <a:gdLst>
                    <a:gd name="T0" fmla="*/ 3 w 31"/>
                    <a:gd name="T1" fmla="*/ 0 h 75"/>
                    <a:gd name="T2" fmla="*/ 1 w 31"/>
                    <a:gd name="T3" fmla="*/ 3 h 75"/>
                    <a:gd name="T4" fmla="*/ 2 w 31"/>
                    <a:gd name="T5" fmla="*/ 6 h 75"/>
                    <a:gd name="T6" fmla="*/ 4 w 31"/>
                    <a:gd name="T7" fmla="*/ 11 h 75"/>
                    <a:gd name="T8" fmla="*/ 12 w 31"/>
                    <a:gd name="T9" fmla="*/ 31 h 75"/>
                    <a:gd name="T10" fmla="*/ 14 w 31"/>
                    <a:gd name="T11" fmla="*/ 31 h 75"/>
                    <a:gd name="T12" fmla="*/ 16 w 31"/>
                    <a:gd name="T13" fmla="*/ 34 h 75"/>
                    <a:gd name="T14" fmla="*/ 15 w 31"/>
                    <a:gd name="T15" fmla="*/ 36 h 75"/>
                    <a:gd name="T16" fmla="*/ 22 w 31"/>
                    <a:gd name="T17" fmla="*/ 54 h 75"/>
                    <a:gd name="T18" fmla="*/ 23 w 31"/>
                    <a:gd name="T19" fmla="*/ 54 h 75"/>
                    <a:gd name="T20" fmla="*/ 25 w 31"/>
                    <a:gd name="T21" fmla="*/ 57 h 75"/>
                    <a:gd name="T22" fmla="*/ 24 w 31"/>
                    <a:gd name="T23" fmla="*/ 61 h 75"/>
                    <a:gd name="T24" fmla="*/ 26 w 31"/>
                    <a:gd name="T25" fmla="*/ 73 h 75"/>
                    <a:gd name="T26" fmla="*/ 29 w 31"/>
                    <a:gd name="T27" fmla="*/ 75 h 75"/>
                    <a:gd name="T28" fmla="*/ 31 w 31"/>
                    <a:gd name="T29" fmla="*/ 73 h 75"/>
                    <a:gd name="T30" fmla="*/ 6 w 31"/>
                    <a:gd name="T31" fmla="*/ 5 h 75"/>
                    <a:gd name="T32" fmla="*/ 5 w 31"/>
                    <a:gd name="T33" fmla="*/ 1 h 75"/>
                    <a:gd name="T34" fmla="*/ 4 w 31"/>
                    <a:gd name="T35" fmla="*/ 0 h 75"/>
                    <a:gd name="T36" fmla="*/ 3 w 31"/>
                    <a:gd name="T3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1" h="75">
                      <a:moveTo>
                        <a:pt x="3" y="0"/>
                      </a:move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1" y="5"/>
                        <a:pt x="2" y="6"/>
                      </a:cubicBezTo>
                      <a:cubicBezTo>
                        <a:pt x="2" y="8"/>
                        <a:pt x="3" y="9"/>
                        <a:pt x="4" y="11"/>
                      </a:cubicBezTo>
                      <a:cubicBezTo>
                        <a:pt x="6" y="18"/>
                        <a:pt x="9" y="25"/>
                        <a:pt x="12" y="31"/>
                      </a:cubicBezTo>
                      <a:cubicBezTo>
                        <a:pt x="13" y="31"/>
                        <a:pt x="13" y="31"/>
                        <a:pt x="14" y="31"/>
                      </a:cubicBezTo>
                      <a:cubicBezTo>
                        <a:pt x="15" y="31"/>
                        <a:pt x="17" y="33"/>
                        <a:pt x="16" y="34"/>
                      </a:cubicBezTo>
                      <a:cubicBezTo>
                        <a:pt x="15" y="35"/>
                        <a:pt x="15" y="35"/>
                        <a:pt x="15" y="36"/>
                      </a:cubicBezTo>
                      <a:cubicBezTo>
                        <a:pt x="17" y="42"/>
                        <a:pt x="20" y="48"/>
                        <a:pt x="22" y="54"/>
                      </a:cubicBezTo>
                      <a:cubicBezTo>
                        <a:pt x="22" y="54"/>
                        <a:pt x="22" y="54"/>
                        <a:pt x="23" y="54"/>
                      </a:cubicBezTo>
                      <a:cubicBezTo>
                        <a:pt x="24" y="54"/>
                        <a:pt x="26" y="55"/>
                        <a:pt x="25" y="57"/>
                      </a:cubicBezTo>
                      <a:cubicBezTo>
                        <a:pt x="25" y="58"/>
                        <a:pt x="24" y="60"/>
                        <a:pt x="24" y="61"/>
                      </a:cubicBezTo>
                      <a:cubicBezTo>
                        <a:pt x="25" y="65"/>
                        <a:pt x="26" y="69"/>
                        <a:pt x="26" y="73"/>
                      </a:cubicBezTo>
                      <a:cubicBezTo>
                        <a:pt x="26" y="74"/>
                        <a:pt x="28" y="75"/>
                        <a:pt x="29" y="75"/>
                      </a:cubicBezTo>
                      <a:cubicBezTo>
                        <a:pt x="30" y="75"/>
                        <a:pt x="31" y="74"/>
                        <a:pt x="31" y="73"/>
                      </a:cubicBezTo>
                      <a:cubicBezTo>
                        <a:pt x="28" y="49"/>
                        <a:pt x="14" y="28"/>
                        <a:pt x="6" y="5"/>
                      </a:cubicBezTo>
                      <a:cubicBezTo>
                        <a:pt x="6" y="4"/>
                        <a:pt x="5" y="3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04" name="Freeform 202"/>
                <p:cNvSpPr>
                  <a:spLocks/>
                </p:cNvSpPr>
                <p:nvPr/>
              </p:nvSpPr>
              <p:spPr bwMode="auto">
                <a:xfrm>
                  <a:off x="3727" y="3078"/>
                  <a:ext cx="65" cy="143"/>
                </a:xfrm>
                <a:custGeom>
                  <a:avLst/>
                  <a:gdLst>
                    <a:gd name="T0" fmla="*/ 50 w 53"/>
                    <a:gd name="T1" fmla="*/ 0 h 116"/>
                    <a:gd name="T2" fmla="*/ 49 w 53"/>
                    <a:gd name="T3" fmla="*/ 1 h 116"/>
                    <a:gd name="T4" fmla="*/ 48 w 53"/>
                    <a:gd name="T5" fmla="*/ 1 h 116"/>
                    <a:gd name="T6" fmla="*/ 46 w 53"/>
                    <a:gd name="T7" fmla="*/ 5 h 116"/>
                    <a:gd name="T8" fmla="*/ 4 w 53"/>
                    <a:gd name="T9" fmla="*/ 108 h 116"/>
                    <a:gd name="T10" fmla="*/ 2 w 53"/>
                    <a:gd name="T11" fmla="*/ 111 h 116"/>
                    <a:gd name="T12" fmla="*/ 1 w 53"/>
                    <a:gd name="T13" fmla="*/ 113 h 116"/>
                    <a:gd name="T14" fmla="*/ 3 w 53"/>
                    <a:gd name="T15" fmla="*/ 116 h 116"/>
                    <a:gd name="T16" fmla="*/ 5 w 53"/>
                    <a:gd name="T17" fmla="*/ 115 h 116"/>
                    <a:gd name="T18" fmla="*/ 5 w 53"/>
                    <a:gd name="T19" fmla="*/ 114 h 116"/>
                    <a:gd name="T20" fmla="*/ 7 w 53"/>
                    <a:gd name="T21" fmla="*/ 110 h 116"/>
                    <a:gd name="T22" fmla="*/ 51 w 53"/>
                    <a:gd name="T23" fmla="*/ 5 h 116"/>
                    <a:gd name="T24" fmla="*/ 52 w 53"/>
                    <a:gd name="T25" fmla="*/ 3 h 116"/>
                    <a:gd name="T26" fmla="*/ 52 w 53"/>
                    <a:gd name="T27" fmla="*/ 1 h 116"/>
                    <a:gd name="T28" fmla="*/ 50 w 53"/>
                    <a:gd name="T29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3" h="116">
                      <a:moveTo>
                        <a:pt x="50" y="0"/>
                      </a:moveTo>
                      <a:cubicBezTo>
                        <a:pt x="50" y="0"/>
                        <a:pt x="49" y="0"/>
                        <a:pt x="49" y="1"/>
                      </a:cubicBezTo>
                      <a:cubicBezTo>
                        <a:pt x="49" y="1"/>
                        <a:pt x="49" y="1"/>
                        <a:pt x="48" y="1"/>
                      </a:cubicBezTo>
                      <a:cubicBezTo>
                        <a:pt x="48" y="2"/>
                        <a:pt x="47" y="4"/>
                        <a:pt x="46" y="5"/>
                      </a:cubicBezTo>
                      <a:cubicBezTo>
                        <a:pt x="28" y="37"/>
                        <a:pt x="23" y="76"/>
                        <a:pt x="4" y="108"/>
                      </a:cubicBezTo>
                      <a:cubicBezTo>
                        <a:pt x="3" y="109"/>
                        <a:pt x="2" y="110"/>
                        <a:pt x="2" y="111"/>
                      </a:cubicBezTo>
                      <a:cubicBezTo>
                        <a:pt x="1" y="112"/>
                        <a:pt x="1" y="112"/>
                        <a:pt x="1" y="113"/>
                      </a:cubicBezTo>
                      <a:cubicBezTo>
                        <a:pt x="0" y="114"/>
                        <a:pt x="1" y="116"/>
                        <a:pt x="3" y="116"/>
                      </a:cubicBezTo>
                      <a:cubicBezTo>
                        <a:pt x="3" y="116"/>
                        <a:pt x="4" y="116"/>
                        <a:pt x="5" y="115"/>
                      </a:cubicBezTo>
                      <a:cubicBezTo>
                        <a:pt x="5" y="115"/>
                        <a:pt x="5" y="114"/>
                        <a:pt x="5" y="114"/>
                      </a:cubicBezTo>
                      <a:cubicBezTo>
                        <a:pt x="6" y="113"/>
                        <a:pt x="7" y="112"/>
                        <a:pt x="7" y="110"/>
                      </a:cubicBezTo>
                      <a:cubicBezTo>
                        <a:pt x="27" y="78"/>
                        <a:pt x="32" y="38"/>
                        <a:pt x="51" y="5"/>
                      </a:cubicBezTo>
                      <a:cubicBezTo>
                        <a:pt x="51" y="5"/>
                        <a:pt x="52" y="4"/>
                        <a:pt x="52" y="3"/>
                      </a:cubicBezTo>
                      <a:cubicBezTo>
                        <a:pt x="53" y="2"/>
                        <a:pt x="53" y="2"/>
                        <a:pt x="52" y="1"/>
                      </a:cubicBezTo>
                      <a:cubicBezTo>
                        <a:pt x="52" y="0"/>
                        <a:pt x="51" y="0"/>
                        <a:pt x="5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05" name="Freeform 203"/>
                <p:cNvSpPr>
                  <a:spLocks/>
                </p:cNvSpPr>
                <p:nvPr/>
              </p:nvSpPr>
              <p:spPr bwMode="auto">
                <a:xfrm>
                  <a:off x="3716" y="3079"/>
                  <a:ext cx="60" cy="135"/>
                </a:xfrm>
                <a:custGeom>
                  <a:avLst/>
                  <a:gdLst>
                    <a:gd name="T0" fmla="*/ 46 w 49"/>
                    <a:gd name="T1" fmla="*/ 0 h 109"/>
                    <a:gd name="T2" fmla="*/ 45 w 49"/>
                    <a:gd name="T3" fmla="*/ 0 h 109"/>
                    <a:gd name="T4" fmla="*/ 45 w 49"/>
                    <a:gd name="T5" fmla="*/ 1 h 109"/>
                    <a:gd name="T6" fmla="*/ 42 w 49"/>
                    <a:gd name="T7" fmla="*/ 5 h 109"/>
                    <a:gd name="T8" fmla="*/ 19 w 49"/>
                    <a:gd name="T9" fmla="*/ 56 h 109"/>
                    <a:gd name="T10" fmla="*/ 5 w 49"/>
                    <a:gd name="T11" fmla="*/ 100 h 109"/>
                    <a:gd name="T12" fmla="*/ 3 w 49"/>
                    <a:gd name="T13" fmla="*/ 104 h 109"/>
                    <a:gd name="T14" fmla="*/ 2 w 49"/>
                    <a:gd name="T15" fmla="*/ 105 h 109"/>
                    <a:gd name="T16" fmla="*/ 4 w 49"/>
                    <a:gd name="T17" fmla="*/ 109 h 109"/>
                    <a:gd name="T18" fmla="*/ 5 w 49"/>
                    <a:gd name="T19" fmla="*/ 108 h 109"/>
                    <a:gd name="T20" fmla="*/ 6 w 49"/>
                    <a:gd name="T21" fmla="*/ 107 h 109"/>
                    <a:gd name="T22" fmla="*/ 8 w 49"/>
                    <a:gd name="T23" fmla="*/ 103 h 109"/>
                    <a:gd name="T24" fmla="*/ 18 w 49"/>
                    <a:gd name="T25" fmla="*/ 75 h 109"/>
                    <a:gd name="T26" fmla="*/ 48 w 49"/>
                    <a:gd name="T27" fmla="*/ 4 h 109"/>
                    <a:gd name="T28" fmla="*/ 48 w 49"/>
                    <a:gd name="T29" fmla="*/ 3 h 109"/>
                    <a:gd name="T30" fmla="*/ 47 w 49"/>
                    <a:gd name="T31" fmla="*/ 0 h 109"/>
                    <a:gd name="T32" fmla="*/ 46 w 49"/>
                    <a:gd name="T3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9" h="109">
                      <a:moveTo>
                        <a:pt x="46" y="0"/>
                      </a:moveTo>
                      <a:cubicBezTo>
                        <a:pt x="46" y="0"/>
                        <a:pt x="45" y="0"/>
                        <a:pt x="45" y="0"/>
                      </a:cubicBezTo>
                      <a:cubicBezTo>
                        <a:pt x="45" y="0"/>
                        <a:pt x="45" y="0"/>
                        <a:pt x="45" y="1"/>
                      </a:cubicBezTo>
                      <a:cubicBezTo>
                        <a:pt x="44" y="2"/>
                        <a:pt x="43" y="4"/>
                        <a:pt x="42" y="5"/>
                      </a:cubicBezTo>
                      <a:cubicBezTo>
                        <a:pt x="34" y="22"/>
                        <a:pt x="26" y="39"/>
                        <a:pt x="19" y="56"/>
                      </a:cubicBezTo>
                      <a:cubicBezTo>
                        <a:pt x="14" y="69"/>
                        <a:pt x="13" y="88"/>
                        <a:pt x="5" y="100"/>
                      </a:cubicBezTo>
                      <a:cubicBezTo>
                        <a:pt x="5" y="101"/>
                        <a:pt x="4" y="102"/>
                        <a:pt x="3" y="104"/>
                      </a:cubicBezTo>
                      <a:cubicBezTo>
                        <a:pt x="3" y="104"/>
                        <a:pt x="2" y="104"/>
                        <a:pt x="2" y="105"/>
                      </a:cubicBezTo>
                      <a:cubicBezTo>
                        <a:pt x="0" y="106"/>
                        <a:pt x="2" y="109"/>
                        <a:pt x="4" y="109"/>
                      </a:cubicBezTo>
                      <a:cubicBezTo>
                        <a:pt x="4" y="109"/>
                        <a:pt x="5" y="108"/>
                        <a:pt x="5" y="108"/>
                      </a:cubicBezTo>
                      <a:cubicBezTo>
                        <a:pt x="5" y="107"/>
                        <a:pt x="6" y="107"/>
                        <a:pt x="6" y="107"/>
                      </a:cubicBezTo>
                      <a:cubicBezTo>
                        <a:pt x="7" y="106"/>
                        <a:pt x="8" y="104"/>
                        <a:pt x="8" y="103"/>
                      </a:cubicBezTo>
                      <a:cubicBezTo>
                        <a:pt x="13" y="95"/>
                        <a:pt x="15" y="84"/>
                        <a:pt x="18" y="75"/>
                      </a:cubicBezTo>
                      <a:cubicBezTo>
                        <a:pt x="25" y="50"/>
                        <a:pt x="36" y="27"/>
                        <a:pt x="48" y="4"/>
                      </a:cubicBezTo>
                      <a:cubicBezTo>
                        <a:pt x="48" y="4"/>
                        <a:pt x="48" y="3"/>
                        <a:pt x="48" y="3"/>
                      </a:cubicBezTo>
                      <a:cubicBezTo>
                        <a:pt x="49" y="1"/>
                        <a:pt x="48" y="0"/>
                        <a:pt x="47" y="0"/>
                      </a:cubicBezTo>
                      <a:cubicBezTo>
                        <a:pt x="47" y="0"/>
                        <a:pt x="47" y="0"/>
                        <a:pt x="4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06" name="Freeform 204"/>
                <p:cNvSpPr>
                  <a:spLocks/>
                </p:cNvSpPr>
                <p:nvPr/>
              </p:nvSpPr>
              <p:spPr bwMode="auto">
                <a:xfrm>
                  <a:off x="3708" y="3084"/>
                  <a:ext cx="50" cy="115"/>
                </a:xfrm>
                <a:custGeom>
                  <a:avLst/>
                  <a:gdLst>
                    <a:gd name="T0" fmla="*/ 37 w 40"/>
                    <a:gd name="T1" fmla="*/ 0 h 93"/>
                    <a:gd name="T2" fmla="*/ 35 w 40"/>
                    <a:gd name="T3" fmla="*/ 1 h 93"/>
                    <a:gd name="T4" fmla="*/ 35 w 40"/>
                    <a:gd name="T5" fmla="*/ 1 h 93"/>
                    <a:gd name="T6" fmla="*/ 32 w 40"/>
                    <a:gd name="T7" fmla="*/ 8 h 93"/>
                    <a:gd name="T8" fmla="*/ 3 w 40"/>
                    <a:gd name="T9" fmla="*/ 84 h 93"/>
                    <a:gd name="T10" fmla="*/ 1 w 40"/>
                    <a:gd name="T11" fmla="*/ 89 h 93"/>
                    <a:gd name="T12" fmla="*/ 1 w 40"/>
                    <a:gd name="T13" fmla="*/ 91 h 93"/>
                    <a:gd name="T14" fmla="*/ 3 w 40"/>
                    <a:gd name="T15" fmla="*/ 93 h 93"/>
                    <a:gd name="T16" fmla="*/ 4 w 40"/>
                    <a:gd name="T17" fmla="*/ 93 h 93"/>
                    <a:gd name="T18" fmla="*/ 5 w 40"/>
                    <a:gd name="T19" fmla="*/ 92 h 93"/>
                    <a:gd name="T20" fmla="*/ 6 w 40"/>
                    <a:gd name="T21" fmla="*/ 89 h 93"/>
                    <a:gd name="T22" fmla="*/ 38 w 40"/>
                    <a:gd name="T23" fmla="*/ 4 h 93"/>
                    <a:gd name="T24" fmla="*/ 39 w 40"/>
                    <a:gd name="T25" fmla="*/ 3 h 93"/>
                    <a:gd name="T26" fmla="*/ 37 w 40"/>
                    <a:gd name="T27" fmla="*/ 0 h 93"/>
                    <a:gd name="T28" fmla="*/ 37 w 40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93">
                      <a:moveTo>
                        <a:pt x="37" y="0"/>
                      </a:moveTo>
                      <a:cubicBezTo>
                        <a:pt x="36" y="0"/>
                        <a:pt x="36" y="0"/>
                        <a:pt x="35" y="1"/>
                      </a:cubicBezTo>
                      <a:cubicBezTo>
                        <a:pt x="35" y="1"/>
                        <a:pt x="35" y="1"/>
                        <a:pt x="35" y="1"/>
                      </a:cubicBezTo>
                      <a:cubicBezTo>
                        <a:pt x="34" y="3"/>
                        <a:pt x="33" y="6"/>
                        <a:pt x="32" y="8"/>
                      </a:cubicBezTo>
                      <a:cubicBezTo>
                        <a:pt x="21" y="33"/>
                        <a:pt x="11" y="58"/>
                        <a:pt x="3" y="84"/>
                      </a:cubicBezTo>
                      <a:cubicBezTo>
                        <a:pt x="2" y="85"/>
                        <a:pt x="2" y="87"/>
                        <a:pt x="1" y="89"/>
                      </a:cubicBezTo>
                      <a:cubicBezTo>
                        <a:pt x="1" y="90"/>
                        <a:pt x="1" y="90"/>
                        <a:pt x="1" y="91"/>
                      </a:cubicBezTo>
                      <a:cubicBezTo>
                        <a:pt x="0" y="92"/>
                        <a:pt x="2" y="93"/>
                        <a:pt x="3" y="93"/>
                      </a:cubicBezTo>
                      <a:cubicBezTo>
                        <a:pt x="3" y="93"/>
                        <a:pt x="4" y="93"/>
                        <a:pt x="4" y="93"/>
                      </a:cubicBezTo>
                      <a:cubicBezTo>
                        <a:pt x="4" y="93"/>
                        <a:pt x="5" y="93"/>
                        <a:pt x="5" y="92"/>
                      </a:cubicBezTo>
                      <a:cubicBezTo>
                        <a:pt x="5" y="91"/>
                        <a:pt x="6" y="90"/>
                        <a:pt x="6" y="89"/>
                      </a:cubicBezTo>
                      <a:cubicBezTo>
                        <a:pt x="15" y="60"/>
                        <a:pt x="26" y="32"/>
                        <a:pt x="38" y="4"/>
                      </a:cubicBezTo>
                      <a:cubicBezTo>
                        <a:pt x="39" y="4"/>
                        <a:pt x="39" y="4"/>
                        <a:pt x="39" y="3"/>
                      </a:cubicBezTo>
                      <a:cubicBezTo>
                        <a:pt x="40" y="2"/>
                        <a:pt x="38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4594225" y="3044826"/>
                <a:ext cx="2954338" cy="2098676"/>
                <a:chOff x="4594225" y="3044826"/>
                <a:chExt cx="2954338" cy="2098676"/>
              </a:xfrm>
              <a:grpFill/>
            </p:grpSpPr>
            <p:sp>
              <p:nvSpPr>
                <p:cNvPr id="43" name="Freeform 206"/>
                <p:cNvSpPr>
                  <a:spLocks/>
                </p:cNvSpPr>
                <p:nvPr/>
              </p:nvSpPr>
              <p:spPr bwMode="auto">
                <a:xfrm>
                  <a:off x="5867400" y="4911726"/>
                  <a:ext cx="76200" cy="149225"/>
                </a:xfrm>
                <a:custGeom>
                  <a:avLst/>
                  <a:gdLst>
                    <a:gd name="T0" fmla="*/ 37 w 39"/>
                    <a:gd name="T1" fmla="*/ 0 h 76"/>
                    <a:gd name="T2" fmla="*/ 35 w 39"/>
                    <a:gd name="T3" fmla="*/ 1 h 76"/>
                    <a:gd name="T4" fmla="*/ 30 w 39"/>
                    <a:gd name="T5" fmla="*/ 9 h 76"/>
                    <a:gd name="T6" fmla="*/ 9 w 39"/>
                    <a:gd name="T7" fmla="*/ 55 h 76"/>
                    <a:gd name="T8" fmla="*/ 5 w 39"/>
                    <a:gd name="T9" fmla="*/ 63 h 76"/>
                    <a:gd name="T10" fmla="*/ 1 w 39"/>
                    <a:gd name="T11" fmla="*/ 73 h 76"/>
                    <a:gd name="T12" fmla="*/ 3 w 39"/>
                    <a:gd name="T13" fmla="*/ 76 h 76"/>
                    <a:gd name="T14" fmla="*/ 5 w 39"/>
                    <a:gd name="T15" fmla="*/ 75 h 76"/>
                    <a:gd name="T16" fmla="*/ 7 w 39"/>
                    <a:gd name="T17" fmla="*/ 71 h 76"/>
                    <a:gd name="T18" fmla="*/ 10 w 39"/>
                    <a:gd name="T19" fmla="*/ 65 h 76"/>
                    <a:gd name="T20" fmla="*/ 39 w 39"/>
                    <a:gd name="T21" fmla="*/ 3 h 76"/>
                    <a:gd name="T22" fmla="*/ 39 w 39"/>
                    <a:gd name="T23" fmla="*/ 2 h 76"/>
                    <a:gd name="T24" fmla="*/ 37 w 39"/>
                    <a:gd name="T2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" h="76">
                      <a:moveTo>
                        <a:pt x="37" y="0"/>
                      </a:moveTo>
                      <a:cubicBezTo>
                        <a:pt x="36" y="0"/>
                        <a:pt x="35" y="0"/>
                        <a:pt x="35" y="1"/>
                      </a:cubicBezTo>
                      <a:cubicBezTo>
                        <a:pt x="33" y="3"/>
                        <a:pt x="31" y="6"/>
                        <a:pt x="30" y="9"/>
                      </a:cubicBezTo>
                      <a:cubicBezTo>
                        <a:pt x="21" y="24"/>
                        <a:pt x="15" y="40"/>
                        <a:pt x="9" y="55"/>
                      </a:cubicBezTo>
                      <a:cubicBezTo>
                        <a:pt x="8" y="58"/>
                        <a:pt x="7" y="61"/>
                        <a:pt x="5" y="63"/>
                      </a:cubicBezTo>
                      <a:cubicBezTo>
                        <a:pt x="4" y="67"/>
                        <a:pt x="3" y="70"/>
                        <a:pt x="1" y="73"/>
                      </a:cubicBezTo>
                      <a:cubicBezTo>
                        <a:pt x="0" y="75"/>
                        <a:pt x="2" y="76"/>
                        <a:pt x="3" y="76"/>
                      </a:cubicBezTo>
                      <a:cubicBezTo>
                        <a:pt x="4" y="76"/>
                        <a:pt x="4" y="76"/>
                        <a:pt x="5" y="75"/>
                      </a:cubicBezTo>
                      <a:cubicBezTo>
                        <a:pt x="6" y="74"/>
                        <a:pt x="6" y="72"/>
                        <a:pt x="7" y="71"/>
                      </a:cubicBezTo>
                      <a:cubicBezTo>
                        <a:pt x="8" y="69"/>
                        <a:pt x="9" y="67"/>
                        <a:pt x="10" y="65"/>
                      </a:cubicBezTo>
                      <a:cubicBezTo>
                        <a:pt x="19" y="44"/>
                        <a:pt x="26" y="22"/>
                        <a:pt x="39" y="3"/>
                      </a:cubicBez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9" y="0"/>
                        <a:pt x="38" y="0"/>
                        <a:pt x="3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4" name="Freeform 207"/>
                <p:cNvSpPr>
                  <a:spLocks/>
                </p:cNvSpPr>
                <p:nvPr/>
              </p:nvSpPr>
              <p:spPr bwMode="auto">
                <a:xfrm>
                  <a:off x="5951538" y="5027614"/>
                  <a:ext cx="41275" cy="95250"/>
                </a:xfrm>
                <a:custGeom>
                  <a:avLst/>
                  <a:gdLst>
                    <a:gd name="T0" fmla="*/ 19 w 21"/>
                    <a:gd name="T1" fmla="*/ 0 h 49"/>
                    <a:gd name="T2" fmla="*/ 17 w 21"/>
                    <a:gd name="T3" fmla="*/ 2 h 49"/>
                    <a:gd name="T4" fmla="*/ 1 w 21"/>
                    <a:gd name="T5" fmla="*/ 44 h 49"/>
                    <a:gd name="T6" fmla="*/ 0 w 21"/>
                    <a:gd name="T7" fmla="*/ 47 h 49"/>
                    <a:gd name="T8" fmla="*/ 0 w 21"/>
                    <a:gd name="T9" fmla="*/ 48 h 49"/>
                    <a:gd name="T10" fmla="*/ 2 w 21"/>
                    <a:gd name="T11" fmla="*/ 49 h 49"/>
                    <a:gd name="T12" fmla="*/ 2 w 21"/>
                    <a:gd name="T13" fmla="*/ 49 h 49"/>
                    <a:gd name="T14" fmla="*/ 4 w 21"/>
                    <a:gd name="T15" fmla="*/ 48 h 49"/>
                    <a:gd name="T16" fmla="*/ 5 w 21"/>
                    <a:gd name="T17" fmla="*/ 46 h 49"/>
                    <a:gd name="T18" fmla="*/ 21 w 21"/>
                    <a:gd name="T19" fmla="*/ 3 h 49"/>
                    <a:gd name="T20" fmla="*/ 19 w 21"/>
                    <a:gd name="T2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49">
                      <a:moveTo>
                        <a:pt x="19" y="0"/>
                      </a:moveTo>
                      <a:cubicBezTo>
                        <a:pt x="18" y="0"/>
                        <a:pt x="17" y="1"/>
                        <a:pt x="17" y="2"/>
                      </a:cubicBezTo>
                      <a:cubicBezTo>
                        <a:pt x="12" y="16"/>
                        <a:pt x="6" y="30"/>
                        <a:pt x="1" y="44"/>
                      </a:cubicBezTo>
                      <a:cubicBezTo>
                        <a:pt x="1" y="45"/>
                        <a:pt x="0" y="46"/>
                        <a:pt x="0" y="47"/>
                      </a:cubicBezTo>
                      <a:cubicBezTo>
                        <a:pt x="0" y="47"/>
                        <a:pt x="0" y="48"/>
                        <a:pt x="0" y="48"/>
                      </a:cubicBezTo>
                      <a:cubicBezTo>
                        <a:pt x="1" y="49"/>
                        <a:pt x="1" y="49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3" y="49"/>
                        <a:pt x="4" y="49"/>
                        <a:pt x="4" y="48"/>
                      </a:cubicBezTo>
                      <a:cubicBezTo>
                        <a:pt x="5" y="47"/>
                        <a:pt x="5" y="46"/>
                        <a:pt x="5" y="46"/>
                      </a:cubicBezTo>
                      <a:cubicBezTo>
                        <a:pt x="10" y="31"/>
                        <a:pt x="16" y="17"/>
                        <a:pt x="21" y="3"/>
                      </a:cubicBezTo>
                      <a:cubicBezTo>
                        <a:pt x="21" y="1"/>
                        <a:pt x="20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5" name="Freeform 208"/>
                <p:cNvSpPr>
                  <a:spLocks/>
                </p:cNvSpPr>
                <p:nvPr/>
              </p:nvSpPr>
              <p:spPr bwMode="auto">
                <a:xfrm>
                  <a:off x="5967413" y="5053014"/>
                  <a:ext cx="44450" cy="82550"/>
                </a:xfrm>
                <a:custGeom>
                  <a:avLst/>
                  <a:gdLst>
                    <a:gd name="T0" fmla="*/ 20 w 23"/>
                    <a:gd name="T1" fmla="*/ 0 h 42"/>
                    <a:gd name="T2" fmla="*/ 18 w 23"/>
                    <a:gd name="T3" fmla="*/ 0 h 42"/>
                    <a:gd name="T4" fmla="*/ 18 w 23"/>
                    <a:gd name="T5" fmla="*/ 1 h 42"/>
                    <a:gd name="T6" fmla="*/ 3 w 23"/>
                    <a:gd name="T7" fmla="*/ 32 h 42"/>
                    <a:gd name="T8" fmla="*/ 1 w 23"/>
                    <a:gd name="T9" fmla="*/ 34 h 42"/>
                    <a:gd name="T10" fmla="*/ 0 w 23"/>
                    <a:gd name="T11" fmla="*/ 38 h 42"/>
                    <a:gd name="T12" fmla="*/ 3 w 23"/>
                    <a:gd name="T13" fmla="*/ 42 h 42"/>
                    <a:gd name="T14" fmla="*/ 5 w 23"/>
                    <a:gd name="T15" fmla="*/ 42 h 42"/>
                    <a:gd name="T16" fmla="*/ 6 w 23"/>
                    <a:gd name="T17" fmla="*/ 40 h 42"/>
                    <a:gd name="T18" fmla="*/ 5 w 23"/>
                    <a:gd name="T19" fmla="*/ 38 h 42"/>
                    <a:gd name="T20" fmla="*/ 5 w 23"/>
                    <a:gd name="T21" fmla="*/ 37 h 42"/>
                    <a:gd name="T22" fmla="*/ 6 w 23"/>
                    <a:gd name="T23" fmla="*/ 35 h 42"/>
                    <a:gd name="T24" fmla="*/ 7 w 23"/>
                    <a:gd name="T25" fmla="*/ 32 h 42"/>
                    <a:gd name="T26" fmla="*/ 11 w 23"/>
                    <a:gd name="T27" fmla="*/ 26 h 42"/>
                    <a:gd name="T28" fmla="*/ 21 w 23"/>
                    <a:gd name="T29" fmla="*/ 5 h 42"/>
                    <a:gd name="T30" fmla="*/ 22 w 23"/>
                    <a:gd name="T31" fmla="*/ 3 h 42"/>
                    <a:gd name="T32" fmla="*/ 20 w 23"/>
                    <a:gd name="T33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42">
                      <a:moveTo>
                        <a:pt x="20" y="0"/>
                      </a:moveTo>
                      <a:cubicBezTo>
                        <a:pt x="19" y="0"/>
                        <a:pt x="19" y="0"/>
                        <a:pt x="18" y="0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1" y="11"/>
                        <a:pt x="8" y="22"/>
                        <a:pt x="3" y="32"/>
                      </a:cubicBezTo>
                      <a:cubicBezTo>
                        <a:pt x="2" y="32"/>
                        <a:pt x="2" y="33"/>
                        <a:pt x="1" y="34"/>
                      </a:cubicBezTo>
                      <a:cubicBezTo>
                        <a:pt x="1" y="35"/>
                        <a:pt x="0" y="37"/>
                        <a:pt x="0" y="38"/>
                      </a:cubicBezTo>
                      <a:cubicBezTo>
                        <a:pt x="0" y="40"/>
                        <a:pt x="1" y="42"/>
                        <a:pt x="3" y="42"/>
                      </a:cubicBezTo>
                      <a:cubicBezTo>
                        <a:pt x="4" y="42"/>
                        <a:pt x="4" y="42"/>
                        <a:pt x="5" y="42"/>
                      </a:cubicBezTo>
                      <a:cubicBezTo>
                        <a:pt x="6" y="42"/>
                        <a:pt x="7" y="41"/>
                        <a:pt x="6" y="40"/>
                      </a:cubicBezTo>
                      <a:cubicBezTo>
                        <a:pt x="6" y="39"/>
                        <a:pt x="6" y="38"/>
                        <a:pt x="5" y="38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5" y="36"/>
                        <a:pt x="5" y="36"/>
                        <a:pt x="6" y="35"/>
                      </a:cubicBezTo>
                      <a:cubicBezTo>
                        <a:pt x="6" y="34"/>
                        <a:pt x="7" y="33"/>
                        <a:pt x="7" y="32"/>
                      </a:cubicBezTo>
                      <a:cubicBezTo>
                        <a:pt x="8" y="30"/>
                        <a:pt x="10" y="28"/>
                        <a:pt x="11" y="26"/>
                      </a:cubicBezTo>
                      <a:cubicBezTo>
                        <a:pt x="14" y="19"/>
                        <a:pt x="16" y="12"/>
                        <a:pt x="21" y="5"/>
                      </a:cubicBezTo>
                      <a:cubicBezTo>
                        <a:pt x="21" y="4"/>
                        <a:pt x="21" y="4"/>
                        <a:pt x="22" y="3"/>
                      </a:cubicBezTo>
                      <a:cubicBezTo>
                        <a:pt x="23" y="2"/>
                        <a:pt x="21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6" name="Freeform 209"/>
                <p:cNvSpPr>
                  <a:spLocks/>
                </p:cNvSpPr>
                <p:nvPr/>
              </p:nvSpPr>
              <p:spPr bwMode="auto">
                <a:xfrm>
                  <a:off x="5981700" y="5083176"/>
                  <a:ext cx="36513" cy="55563"/>
                </a:xfrm>
                <a:custGeom>
                  <a:avLst/>
                  <a:gdLst>
                    <a:gd name="T0" fmla="*/ 16 w 19"/>
                    <a:gd name="T1" fmla="*/ 0 h 28"/>
                    <a:gd name="T2" fmla="*/ 15 w 19"/>
                    <a:gd name="T3" fmla="*/ 1 h 28"/>
                    <a:gd name="T4" fmla="*/ 3 w 19"/>
                    <a:gd name="T5" fmla="*/ 20 h 28"/>
                    <a:gd name="T6" fmla="*/ 1 w 19"/>
                    <a:gd name="T7" fmla="*/ 24 h 28"/>
                    <a:gd name="T8" fmla="*/ 1 w 19"/>
                    <a:gd name="T9" fmla="*/ 24 h 28"/>
                    <a:gd name="T10" fmla="*/ 3 w 19"/>
                    <a:gd name="T11" fmla="*/ 28 h 28"/>
                    <a:gd name="T12" fmla="*/ 5 w 19"/>
                    <a:gd name="T13" fmla="*/ 27 h 28"/>
                    <a:gd name="T14" fmla="*/ 6 w 19"/>
                    <a:gd name="T15" fmla="*/ 25 h 28"/>
                    <a:gd name="T16" fmla="*/ 8 w 19"/>
                    <a:gd name="T17" fmla="*/ 21 h 28"/>
                    <a:gd name="T18" fmla="*/ 18 w 19"/>
                    <a:gd name="T19" fmla="*/ 3 h 28"/>
                    <a:gd name="T20" fmla="*/ 16 w 19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28">
                      <a:moveTo>
                        <a:pt x="16" y="0"/>
                      </a:move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1" y="7"/>
                        <a:pt x="7" y="13"/>
                        <a:pt x="3" y="20"/>
                      </a:cubicBezTo>
                      <a:cubicBezTo>
                        <a:pt x="3" y="21"/>
                        <a:pt x="2" y="23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1" y="28"/>
                        <a:pt x="3" y="28"/>
                      </a:cubicBezTo>
                      <a:cubicBezTo>
                        <a:pt x="4" y="28"/>
                        <a:pt x="4" y="27"/>
                        <a:pt x="5" y="27"/>
                      </a:cubicBezTo>
                      <a:cubicBezTo>
                        <a:pt x="5" y="26"/>
                        <a:pt x="5" y="25"/>
                        <a:pt x="6" y="25"/>
                      </a:cubicBezTo>
                      <a:cubicBezTo>
                        <a:pt x="6" y="23"/>
                        <a:pt x="7" y="22"/>
                        <a:pt x="8" y="21"/>
                      </a:cubicBezTo>
                      <a:cubicBezTo>
                        <a:pt x="11" y="15"/>
                        <a:pt x="15" y="9"/>
                        <a:pt x="18" y="3"/>
                      </a:cubicBezTo>
                      <a:cubicBezTo>
                        <a:pt x="19" y="1"/>
                        <a:pt x="18" y="0"/>
                        <a:pt x="1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7" name="Freeform 210"/>
                <p:cNvSpPr>
                  <a:spLocks/>
                </p:cNvSpPr>
                <p:nvPr/>
              </p:nvSpPr>
              <p:spPr bwMode="auto">
                <a:xfrm>
                  <a:off x="6008688" y="5097464"/>
                  <a:ext cx="22225" cy="46038"/>
                </a:xfrm>
                <a:custGeom>
                  <a:avLst/>
                  <a:gdLst>
                    <a:gd name="T0" fmla="*/ 8 w 11"/>
                    <a:gd name="T1" fmla="*/ 0 h 23"/>
                    <a:gd name="T2" fmla="*/ 7 w 11"/>
                    <a:gd name="T3" fmla="*/ 0 h 23"/>
                    <a:gd name="T4" fmla="*/ 6 w 11"/>
                    <a:gd name="T5" fmla="*/ 1 h 23"/>
                    <a:gd name="T6" fmla="*/ 2 w 11"/>
                    <a:gd name="T7" fmla="*/ 14 h 23"/>
                    <a:gd name="T8" fmla="*/ 1 w 11"/>
                    <a:gd name="T9" fmla="*/ 19 h 23"/>
                    <a:gd name="T10" fmla="*/ 0 w 11"/>
                    <a:gd name="T11" fmla="*/ 20 h 23"/>
                    <a:gd name="T12" fmla="*/ 2 w 11"/>
                    <a:gd name="T13" fmla="*/ 23 h 23"/>
                    <a:gd name="T14" fmla="*/ 5 w 11"/>
                    <a:gd name="T15" fmla="*/ 21 h 23"/>
                    <a:gd name="T16" fmla="*/ 5 w 11"/>
                    <a:gd name="T17" fmla="*/ 19 h 23"/>
                    <a:gd name="T18" fmla="*/ 7 w 11"/>
                    <a:gd name="T19" fmla="*/ 15 h 23"/>
                    <a:gd name="T20" fmla="*/ 9 w 11"/>
                    <a:gd name="T21" fmla="*/ 7 h 23"/>
                    <a:gd name="T22" fmla="*/ 10 w 11"/>
                    <a:gd name="T23" fmla="*/ 3 h 23"/>
                    <a:gd name="T24" fmla="*/ 8 w 11"/>
                    <a:gd name="T2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23">
                      <a:moveTo>
                        <a:pt x="8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6"/>
                        <a:pt x="3" y="10"/>
                        <a:pt x="2" y="14"/>
                      </a:cubicBezTo>
                      <a:cubicBezTo>
                        <a:pt x="2" y="16"/>
                        <a:pt x="1" y="17"/>
                        <a:pt x="1" y="19"/>
                      </a:cubicBezTo>
                      <a:cubicBezTo>
                        <a:pt x="1" y="19"/>
                        <a:pt x="0" y="19"/>
                        <a:pt x="0" y="20"/>
                      </a:cubicBezTo>
                      <a:cubicBezTo>
                        <a:pt x="0" y="21"/>
                        <a:pt x="1" y="23"/>
                        <a:pt x="2" y="23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0"/>
                        <a:pt x="5" y="20"/>
                        <a:pt x="5" y="19"/>
                      </a:cubicBezTo>
                      <a:cubicBezTo>
                        <a:pt x="6" y="18"/>
                        <a:pt x="6" y="16"/>
                        <a:pt x="7" y="15"/>
                      </a:cubicBezTo>
                      <a:cubicBezTo>
                        <a:pt x="7" y="12"/>
                        <a:pt x="8" y="10"/>
                        <a:pt x="9" y="7"/>
                      </a:cubicBezTo>
                      <a:cubicBezTo>
                        <a:pt x="9" y="6"/>
                        <a:pt x="10" y="4"/>
                        <a:pt x="10" y="3"/>
                      </a:cubicBezTo>
                      <a:cubicBezTo>
                        <a:pt x="11" y="1"/>
                        <a:pt x="9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8" name="Freeform 211"/>
                <p:cNvSpPr>
                  <a:spLocks/>
                </p:cNvSpPr>
                <p:nvPr/>
              </p:nvSpPr>
              <p:spPr bwMode="auto">
                <a:xfrm>
                  <a:off x="6005513" y="4897439"/>
                  <a:ext cx="50800" cy="112713"/>
                </a:xfrm>
                <a:custGeom>
                  <a:avLst/>
                  <a:gdLst>
                    <a:gd name="T0" fmla="*/ 24 w 26"/>
                    <a:gd name="T1" fmla="*/ 0 h 57"/>
                    <a:gd name="T2" fmla="*/ 23 w 26"/>
                    <a:gd name="T3" fmla="*/ 1 h 57"/>
                    <a:gd name="T4" fmla="*/ 0 w 26"/>
                    <a:gd name="T5" fmla="*/ 49 h 57"/>
                    <a:gd name="T6" fmla="*/ 1 w 26"/>
                    <a:gd name="T7" fmla="*/ 50 h 57"/>
                    <a:gd name="T8" fmla="*/ 3 w 26"/>
                    <a:gd name="T9" fmla="*/ 57 h 57"/>
                    <a:gd name="T10" fmla="*/ 3 w 26"/>
                    <a:gd name="T11" fmla="*/ 56 h 57"/>
                    <a:gd name="T12" fmla="*/ 26 w 26"/>
                    <a:gd name="T13" fmla="*/ 5 h 57"/>
                    <a:gd name="T14" fmla="*/ 25 w 26"/>
                    <a:gd name="T15" fmla="*/ 5 h 57"/>
                    <a:gd name="T16" fmla="*/ 26 w 26"/>
                    <a:gd name="T17" fmla="*/ 1 h 57"/>
                    <a:gd name="T18" fmla="*/ 26 w 26"/>
                    <a:gd name="T19" fmla="*/ 1 h 57"/>
                    <a:gd name="T20" fmla="*/ 26 w 26"/>
                    <a:gd name="T21" fmla="*/ 1 h 57"/>
                    <a:gd name="T22" fmla="*/ 24 w 26"/>
                    <a:gd name="T23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57">
                      <a:moveTo>
                        <a:pt x="24" y="0"/>
                      </a:move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15" y="17"/>
                        <a:pt x="6" y="32"/>
                        <a:pt x="0" y="49"/>
                      </a:cubicBezTo>
                      <a:cubicBezTo>
                        <a:pt x="1" y="49"/>
                        <a:pt x="1" y="50"/>
                        <a:pt x="1" y="50"/>
                      </a:cubicBezTo>
                      <a:cubicBezTo>
                        <a:pt x="2" y="52"/>
                        <a:pt x="2" y="55"/>
                        <a:pt x="3" y="57"/>
                      </a:cubicBezTo>
                      <a:cubicBezTo>
                        <a:pt x="3" y="56"/>
                        <a:pt x="3" y="56"/>
                        <a:pt x="3" y="56"/>
                      </a:cubicBezTo>
                      <a:cubicBezTo>
                        <a:pt x="8" y="38"/>
                        <a:pt x="18" y="22"/>
                        <a:pt x="26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2" y="5"/>
                        <a:pt x="23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0"/>
                        <a:pt x="25" y="0"/>
                        <a:pt x="2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9" name="Freeform 212"/>
                <p:cNvSpPr>
                  <a:spLocks noEditPoints="1"/>
                </p:cNvSpPr>
                <p:nvPr/>
              </p:nvSpPr>
              <p:spPr bwMode="auto">
                <a:xfrm>
                  <a:off x="5997575" y="4994276"/>
                  <a:ext cx="66675" cy="138113"/>
                </a:xfrm>
                <a:custGeom>
                  <a:avLst/>
                  <a:gdLst>
                    <a:gd name="T0" fmla="*/ 34 w 34"/>
                    <a:gd name="T1" fmla="*/ 69 h 71"/>
                    <a:gd name="T2" fmla="*/ 30 w 34"/>
                    <a:gd name="T3" fmla="*/ 70 h 71"/>
                    <a:gd name="T4" fmla="*/ 30 w 34"/>
                    <a:gd name="T5" fmla="*/ 70 h 71"/>
                    <a:gd name="T6" fmla="*/ 31 w 34"/>
                    <a:gd name="T7" fmla="*/ 71 h 71"/>
                    <a:gd name="T8" fmla="*/ 34 w 34"/>
                    <a:gd name="T9" fmla="*/ 69 h 71"/>
                    <a:gd name="T10" fmla="*/ 3 w 34"/>
                    <a:gd name="T11" fmla="*/ 0 h 71"/>
                    <a:gd name="T12" fmla="*/ 1 w 34"/>
                    <a:gd name="T13" fmla="*/ 2 h 71"/>
                    <a:gd name="T14" fmla="*/ 28 w 34"/>
                    <a:gd name="T15" fmla="*/ 67 h 71"/>
                    <a:gd name="T16" fmla="*/ 29 w 34"/>
                    <a:gd name="T17" fmla="*/ 66 h 71"/>
                    <a:gd name="T18" fmla="*/ 32 w 34"/>
                    <a:gd name="T19" fmla="*/ 65 h 71"/>
                    <a:gd name="T20" fmla="*/ 7 w 34"/>
                    <a:gd name="T21" fmla="*/ 8 h 71"/>
                    <a:gd name="T22" fmla="*/ 5 w 34"/>
                    <a:gd name="T23" fmla="*/ 1 h 71"/>
                    <a:gd name="T24" fmla="*/ 4 w 34"/>
                    <a:gd name="T25" fmla="*/ 0 h 71"/>
                    <a:gd name="T26" fmla="*/ 3 w 34"/>
                    <a:gd name="T27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71">
                      <a:moveTo>
                        <a:pt x="34" y="69"/>
                      </a:moveTo>
                      <a:cubicBezTo>
                        <a:pt x="32" y="69"/>
                        <a:pt x="31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0" y="71"/>
                        <a:pt x="31" y="71"/>
                        <a:pt x="31" y="71"/>
                      </a:cubicBezTo>
                      <a:cubicBezTo>
                        <a:pt x="32" y="71"/>
                        <a:pt x="34" y="70"/>
                        <a:pt x="34" y="69"/>
                      </a:cubicBezTo>
                      <a:moveTo>
                        <a:pt x="3" y="0"/>
                      </a:moveTo>
                      <a:cubicBezTo>
                        <a:pt x="2" y="0"/>
                        <a:pt x="0" y="1"/>
                        <a:pt x="1" y="2"/>
                      </a:cubicBezTo>
                      <a:cubicBezTo>
                        <a:pt x="6" y="25"/>
                        <a:pt x="16" y="47"/>
                        <a:pt x="28" y="67"/>
                      </a:cubicBezTo>
                      <a:cubicBezTo>
                        <a:pt x="28" y="66"/>
                        <a:pt x="28" y="66"/>
                        <a:pt x="29" y="66"/>
                      </a:cubicBezTo>
                      <a:cubicBezTo>
                        <a:pt x="30" y="66"/>
                        <a:pt x="31" y="65"/>
                        <a:pt x="32" y="65"/>
                      </a:cubicBezTo>
                      <a:cubicBezTo>
                        <a:pt x="21" y="47"/>
                        <a:pt x="12" y="28"/>
                        <a:pt x="7" y="8"/>
                      </a:cubicBezTo>
                      <a:cubicBezTo>
                        <a:pt x="6" y="6"/>
                        <a:pt x="6" y="3"/>
                        <a:pt x="5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0" name="Freeform 213"/>
                <p:cNvSpPr>
                  <a:spLocks/>
                </p:cNvSpPr>
                <p:nvPr/>
              </p:nvSpPr>
              <p:spPr bwMode="auto">
                <a:xfrm>
                  <a:off x="6048375" y="4899026"/>
                  <a:ext cx="82550" cy="231775"/>
                </a:xfrm>
                <a:custGeom>
                  <a:avLst/>
                  <a:gdLst>
                    <a:gd name="T0" fmla="*/ 4 w 42"/>
                    <a:gd name="T1" fmla="*/ 0 h 118"/>
                    <a:gd name="T2" fmla="*/ 3 w 42"/>
                    <a:gd name="T3" fmla="*/ 4 h 118"/>
                    <a:gd name="T4" fmla="*/ 4 w 42"/>
                    <a:gd name="T5" fmla="*/ 4 h 118"/>
                    <a:gd name="T6" fmla="*/ 38 w 42"/>
                    <a:gd name="T7" fmla="*/ 56 h 118"/>
                    <a:gd name="T8" fmla="*/ 6 w 42"/>
                    <a:gd name="T9" fmla="*/ 113 h 118"/>
                    <a:gd name="T10" fmla="*/ 3 w 42"/>
                    <a:gd name="T11" fmla="*/ 114 h 118"/>
                    <a:gd name="T12" fmla="*/ 2 w 42"/>
                    <a:gd name="T13" fmla="*/ 115 h 118"/>
                    <a:gd name="T14" fmla="*/ 3 w 42"/>
                    <a:gd name="T15" fmla="*/ 118 h 118"/>
                    <a:gd name="T16" fmla="*/ 4 w 42"/>
                    <a:gd name="T17" fmla="*/ 118 h 118"/>
                    <a:gd name="T18" fmla="*/ 4 w 42"/>
                    <a:gd name="T19" fmla="*/ 118 h 118"/>
                    <a:gd name="T20" fmla="*/ 8 w 42"/>
                    <a:gd name="T21" fmla="*/ 117 h 118"/>
                    <a:gd name="T22" fmla="*/ 42 w 42"/>
                    <a:gd name="T23" fmla="*/ 57 h 118"/>
                    <a:gd name="T24" fmla="*/ 41 w 42"/>
                    <a:gd name="T25" fmla="*/ 56 h 118"/>
                    <a:gd name="T26" fmla="*/ 41 w 42"/>
                    <a:gd name="T27" fmla="*/ 53 h 118"/>
                    <a:gd name="T28" fmla="*/ 42 w 42"/>
                    <a:gd name="T29" fmla="*/ 52 h 118"/>
                    <a:gd name="T30" fmla="*/ 4 w 42"/>
                    <a:gd name="T31" fmla="*/ 0 h 118"/>
                    <a:gd name="T32" fmla="*/ 4 w 42"/>
                    <a:gd name="T33" fmla="*/ 0 h 118"/>
                    <a:gd name="T34" fmla="*/ 4 w 42"/>
                    <a:gd name="T3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" h="118">
                      <a:moveTo>
                        <a:pt x="4" y="0"/>
                      </a:moveTo>
                      <a:cubicBezTo>
                        <a:pt x="1" y="0"/>
                        <a:pt x="0" y="4"/>
                        <a:pt x="3" y="4"/>
                      </a:cubicBezTo>
                      <a:cubicBezTo>
                        <a:pt x="3" y="4"/>
                        <a:pt x="3" y="4"/>
                        <a:pt x="4" y="4"/>
                      </a:cubicBezTo>
                      <a:cubicBezTo>
                        <a:pt x="24" y="8"/>
                        <a:pt x="37" y="38"/>
                        <a:pt x="38" y="56"/>
                      </a:cubicBezTo>
                      <a:cubicBezTo>
                        <a:pt x="39" y="76"/>
                        <a:pt x="24" y="105"/>
                        <a:pt x="6" y="113"/>
                      </a:cubicBezTo>
                      <a:cubicBezTo>
                        <a:pt x="5" y="113"/>
                        <a:pt x="4" y="114"/>
                        <a:pt x="3" y="114"/>
                      </a:cubicBezTo>
                      <a:cubicBezTo>
                        <a:pt x="2" y="114"/>
                        <a:pt x="2" y="114"/>
                        <a:pt x="2" y="115"/>
                      </a:cubicBezTo>
                      <a:cubicBezTo>
                        <a:pt x="1" y="116"/>
                        <a:pt x="2" y="118"/>
                        <a:pt x="3" y="118"/>
                      </a:cubicBezTo>
                      <a:cubicBezTo>
                        <a:pt x="4" y="118"/>
                        <a:pt x="4" y="118"/>
                        <a:pt x="4" y="118"/>
                      </a:cubicBezTo>
                      <a:cubicBezTo>
                        <a:pt x="4" y="118"/>
                        <a:pt x="4" y="118"/>
                        <a:pt x="4" y="118"/>
                      </a:cubicBezTo>
                      <a:cubicBezTo>
                        <a:pt x="5" y="118"/>
                        <a:pt x="6" y="117"/>
                        <a:pt x="8" y="117"/>
                      </a:cubicBezTo>
                      <a:cubicBezTo>
                        <a:pt x="29" y="107"/>
                        <a:pt x="41" y="79"/>
                        <a:pt x="42" y="57"/>
                      </a:cubicBezTo>
                      <a:cubicBezTo>
                        <a:pt x="42" y="57"/>
                        <a:pt x="42" y="56"/>
                        <a:pt x="41" y="56"/>
                      </a:cubicBezTo>
                      <a:cubicBezTo>
                        <a:pt x="41" y="55"/>
                        <a:pt x="41" y="54"/>
                        <a:pt x="41" y="53"/>
                      </a:cubicBezTo>
                      <a:cubicBezTo>
                        <a:pt x="42" y="53"/>
                        <a:pt x="42" y="52"/>
                        <a:pt x="42" y="52"/>
                      </a:cubicBezTo>
                      <a:cubicBezTo>
                        <a:pt x="41" y="32"/>
                        <a:pt x="24" y="3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1" name="Freeform 214"/>
                <p:cNvSpPr>
                  <a:spLocks/>
                </p:cNvSpPr>
                <p:nvPr/>
              </p:nvSpPr>
              <p:spPr bwMode="auto">
                <a:xfrm>
                  <a:off x="5861050" y="4856164"/>
                  <a:ext cx="53975" cy="68263"/>
                </a:xfrm>
                <a:custGeom>
                  <a:avLst/>
                  <a:gdLst>
                    <a:gd name="T0" fmla="*/ 3 w 27"/>
                    <a:gd name="T1" fmla="*/ 0 h 35"/>
                    <a:gd name="T2" fmla="*/ 2 w 27"/>
                    <a:gd name="T3" fmla="*/ 4 h 35"/>
                    <a:gd name="T4" fmla="*/ 17 w 27"/>
                    <a:gd name="T5" fmla="*/ 28 h 35"/>
                    <a:gd name="T6" fmla="*/ 13 w 27"/>
                    <a:gd name="T7" fmla="*/ 28 h 35"/>
                    <a:gd name="T8" fmla="*/ 11 w 27"/>
                    <a:gd name="T9" fmla="*/ 26 h 35"/>
                    <a:gd name="T10" fmla="*/ 10 w 27"/>
                    <a:gd name="T11" fmla="*/ 26 h 35"/>
                    <a:gd name="T12" fmla="*/ 7 w 27"/>
                    <a:gd name="T13" fmla="*/ 28 h 35"/>
                    <a:gd name="T14" fmla="*/ 7 w 27"/>
                    <a:gd name="T15" fmla="*/ 29 h 35"/>
                    <a:gd name="T16" fmla="*/ 9 w 27"/>
                    <a:gd name="T17" fmla="*/ 31 h 35"/>
                    <a:gd name="T18" fmla="*/ 12 w 27"/>
                    <a:gd name="T19" fmla="*/ 32 h 35"/>
                    <a:gd name="T20" fmla="*/ 20 w 27"/>
                    <a:gd name="T21" fmla="*/ 35 h 35"/>
                    <a:gd name="T22" fmla="*/ 21 w 27"/>
                    <a:gd name="T23" fmla="*/ 35 h 35"/>
                    <a:gd name="T24" fmla="*/ 23 w 27"/>
                    <a:gd name="T25" fmla="*/ 34 h 35"/>
                    <a:gd name="T26" fmla="*/ 23 w 27"/>
                    <a:gd name="T27" fmla="*/ 33 h 35"/>
                    <a:gd name="T28" fmla="*/ 24 w 27"/>
                    <a:gd name="T29" fmla="*/ 31 h 35"/>
                    <a:gd name="T30" fmla="*/ 26 w 27"/>
                    <a:gd name="T31" fmla="*/ 23 h 35"/>
                    <a:gd name="T32" fmla="*/ 24 w 27"/>
                    <a:gd name="T33" fmla="*/ 20 h 35"/>
                    <a:gd name="T34" fmla="*/ 22 w 27"/>
                    <a:gd name="T35" fmla="*/ 22 h 35"/>
                    <a:gd name="T36" fmla="*/ 21 w 27"/>
                    <a:gd name="T37" fmla="*/ 26 h 35"/>
                    <a:gd name="T38" fmla="*/ 5 w 27"/>
                    <a:gd name="T39" fmla="*/ 1 h 35"/>
                    <a:gd name="T40" fmla="*/ 3 w 27"/>
                    <a:gd name="T4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7" h="35">
                      <a:moveTo>
                        <a:pt x="3" y="0"/>
                      </a:moveTo>
                      <a:cubicBezTo>
                        <a:pt x="2" y="0"/>
                        <a:pt x="0" y="2"/>
                        <a:pt x="2" y="4"/>
                      </a:cubicBezTo>
                      <a:cubicBezTo>
                        <a:pt x="8" y="11"/>
                        <a:pt x="12" y="20"/>
                        <a:pt x="17" y="28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2" y="27"/>
                        <a:pt x="12" y="27"/>
                        <a:pt x="11" y="26"/>
                      </a:cubicBezTo>
                      <a:cubicBezTo>
                        <a:pt x="11" y="26"/>
                        <a:pt x="10" y="26"/>
                        <a:pt x="10" y="26"/>
                      </a:cubicBezTo>
                      <a:cubicBezTo>
                        <a:pt x="8" y="26"/>
                        <a:pt x="7" y="26"/>
                        <a:pt x="7" y="28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7" y="30"/>
                        <a:pt x="8" y="30"/>
                        <a:pt x="9" y="31"/>
                      </a:cubicBezTo>
                      <a:cubicBezTo>
                        <a:pt x="10" y="31"/>
                        <a:pt x="11" y="32"/>
                        <a:pt x="12" y="32"/>
                      </a:cubicBezTo>
                      <a:cubicBezTo>
                        <a:pt x="14" y="33"/>
                        <a:pt x="17" y="34"/>
                        <a:pt x="20" y="35"/>
                      </a:cubicBezTo>
                      <a:cubicBezTo>
                        <a:pt x="20" y="35"/>
                        <a:pt x="20" y="35"/>
                        <a:pt x="21" y="35"/>
                      </a:cubicBezTo>
                      <a:cubicBezTo>
                        <a:pt x="22" y="35"/>
                        <a:pt x="22" y="35"/>
                        <a:pt x="23" y="34"/>
                      </a:cubicBezTo>
                      <a:cubicBezTo>
                        <a:pt x="23" y="34"/>
                        <a:pt x="23" y="33"/>
                        <a:pt x="23" y="33"/>
                      </a:cubicBezTo>
                      <a:cubicBezTo>
                        <a:pt x="24" y="32"/>
                        <a:pt x="24" y="32"/>
                        <a:pt x="24" y="31"/>
                      </a:cubicBezTo>
                      <a:cubicBezTo>
                        <a:pt x="25" y="28"/>
                        <a:pt x="26" y="26"/>
                        <a:pt x="26" y="23"/>
                      </a:cubicBezTo>
                      <a:cubicBezTo>
                        <a:pt x="27" y="21"/>
                        <a:pt x="25" y="20"/>
                        <a:pt x="24" y="20"/>
                      </a:cubicBez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2" y="23"/>
                        <a:pt x="21" y="25"/>
                        <a:pt x="21" y="26"/>
                      </a:cubicBezTo>
                      <a:cubicBezTo>
                        <a:pt x="15" y="18"/>
                        <a:pt x="12" y="8"/>
                        <a:pt x="5" y="1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2" name="Freeform 215"/>
                <p:cNvSpPr>
                  <a:spLocks/>
                </p:cNvSpPr>
                <p:nvPr/>
              </p:nvSpPr>
              <p:spPr bwMode="auto">
                <a:xfrm>
                  <a:off x="6138863" y="4994276"/>
                  <a:ext cx="69850" cy="15875"/>
                </a:xfrm>
                <a:custGeom>
                  <a:avLst/>
                  <a:gdLst>
                    <a:gd name="T0" fmla="*/ 33 w 36"/>
                    <a:gd name="T1" fmla="*/ 0 h 8"/>
                    <a:gd name="T2" fmla="*/ 32 w 36"/>
                    <a:gd name="T3" fmla="*/ 0 h 8"/>
                    <a:gd name="T4" fmla="*/ 25 w 36"/>
                    <a:gd name="T5" fmla="*/ 1 h 8"/>
                    <a:gd name="T6" fmla="*/ 21 w 36"/>
                    <a:gd name="T7" fmla="*/ 1 h 8"/>
                    <a:gd name="T8" fmla="*/ 17 w 36"/>
                    <a:gd name="T9" fmla="*/ 1 h 8"/>
                    <a:gd name="T10" fmla="*/ 16 w 36"/>
                    <a:gd name="T11" fmla="*/ 1 h 8"/>
                    <a:gd name="T12" fmla="*/ 4 w 36"/>
                    <a:gd name="T13" fmla="*/ 2 h 8"/>
                    <a:gd name="T14" fmla="*/ 0 w 36"/>
                    <a:gd name="T15" fmla="*/ 6 h 8"/>
                    <a:gd name="T16" fmla="*/ 2 w 36"/>
                    <a:gd name="T17" fmla="*/ 8 h 8"/>
                    <a:gd name="T18" fmla="*/ 4 w 36"/>
                    <a:gd name="T19" fmla="*/ 7 h 8"/>
                    <a:gd name="T20" fmla="*/ 14 w 36"/>
                    <a:gd name="T21" fmla="*/ 5 h 8"/>
                    <a:gd name="T22" fmla="*/ 20 w 36"/>
                    <a:gd name="T23" fmla="*/ 5 h 8"/>
                    <a:gd name="T24" fmla="*/ 26 w 36"/>
                    <a:gd name="T25" fmla="*/ 5 h 8"/>
                    <a:gd name="T26" fmla="*/ 33 w 36"/>
                    <a:gd name="T27" fmla="*/ 4 h 8"/>
                    <a:gd name="T28" fmla="*/ 33 w 36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" h="8">
                      <a:moveTo>
                        <a:pt x="33" y="0"/>
                      </a:moveTo>
                      <a:cubicBezTo>
                        <a:pt x="33" y="0"/>
                        <a:pt x="32" y="0"/>
                        <a:pt x="32" y="0"/>
                      </a:cubicBezTo>
                      <a:cubicBezTo>
                        <a:pt x="30" y="1"/>
                        <a:pt x="28" y="1"/>
                        <a:pt x="25" y="1"/>
                      </a:cubicBezTo>
                      <a:cubicBezTo>
                        <a:pt x="24" y="1"/>
                        <a:pt x="22" y="1"/>
                        <a:pt x="21" y="1"/>
                      </a:cubicBezTo>
                      <a:cubicBezTo>
                        <a:pt x="20" y="1"/>
                        <a:pt x="18" y="1"/>
                        <a:pt x="17" y="1"/>
                      </a:cubicBezTo>
                      <a:cubicBezTo>
                        <a:pt x="17" y="1"/>
                        <a:pt x="16" y="1"/>
                        <a:pt x="16" y="1"/>
                      </a:cubicBezTo>
                      <a:cubicBezTo>
                        <a:pt x="12" y="1"/>
                        <a:pt x="8" y="1"/>
                        <a:pt x="4" y="2"/>
                      </a:cubicBezTo>
                      <a:cubicBezTo>
                        <a:pt x="3" y="3"/>
                        <a:pt x="2" y="5"/>
                        <a:pt x="0" y="6"/>
                      </a:cubicBezTo>
                      <a:cubicBezTo>
                        <a:pt x="1" y="7"/>
                        <a:pt x="1" y="8"/>
                        <a:pt x="2" y="8"/>
                      </a:cubicBezTo>
                      <a:cubicBezTo>
                        <a:pt x="3" y="8"/>
                        <a:pt x="3" y="8"/>
                        <a:pt x="4" y="7"/>
                      </a:cubicBezTo>
                      <a:cubicBezTo>
                        <a:pt x="7" y="5"/>
                        <a:pt x="10" y="5"/>
                        <a:pt x="14" y="5"/>
                      </a:cubicBezTo>
                      <a:cubicBezTo>
                        <a:pt x="16" y="5"/>
                        <a:pt x="18" y="5"/>
                        <a:pt x="20" y="5"/>
                      </a:cubicBezTo>
                      <a:cubicBezTo>
                        <a:pt x="22" y="5"/>
                        <a:pt x="24" y="5"/>
                        <a:pt x="26" y="5"/>
                      </a:cubicBezTo>
                      <a:cubicBezTo>
                        <a:pt x="28" y="5"/>
                        <a:pt x="31" y="5"/>
                        <a:pt x="33" y="4"/>
                      </a:cubicBezTo>
                      <a:cubicBezTo>
                        <a:pt x="36" y="3"/>
                        <a:pt x="35" y="0"/>
                        <a:pt x="3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3" name="Freeform 216"/>
                <p:cNvSpPr>
                  <a:spLocks/>
                </p:cNvSpPr>
                <p:nvPr/>
              </p:nvSpPr>
              <p:spPr bwMode="auto">
                <a:xfrm>
                  <a:off x="6127750" y="4983164"/>
                  <a:ext cx="36513" cy="47625"/>
                </a:xfrm>
                <a:custGeom>
                  <a:avLst/>
                  <a:gdLst>
                    <a:gd name="T0" fmla="*/ 12 w 18"/>
                    <a:gd name="T1" fmla="*/ 0 h 24"/>
                    <a:gd name="T2" fmla="*/ 11 w 18"/>
                    <a:gd name="T3" fmla="*/ 0 h 24"/>
                    <a:gd name="T4" fmla="*/ 1 w 18"/>
                    <a:gd name="T5" fmla="*/ 9 h 24"/>
                    <a:gd name="T6" fmla="*/ 0 w 18"/>
                    <a:gd name="T7" fmla="*/ 10 h 24"/>
                    <a:gd name="T8" fmla="*/ 0 w 18"/>
                    <a:gd name="T9" fmla="*/ 13 h 24"/>
                    <a:gd name="T10" fmla="*/ 1 w 18"/>
                    <a:gd name="T11" fmla="*/ 14 h 24"/>
                    <a:gd name="T12" fmla="*/ 14 w 18"/>
                    <a:gd name="T13" fmla="*/ 23 h 24"/>
                    <a:gd name="T14" fmla="*/ 15 w 18"/>
                    <a:gd name="T15" fmla="*/ 24 h 24"/>
                    <a:gd name="T16" fmla="*/ 16 w 18"/>
                    <a:gd name="T17" fmla="*/ 20 h 24"/>
                    <a:gd name="T18" fmla="*/ 5 w 18"/>
                    <a:gd name="T19" fmla="*/ 11 h 24"/>
                    <a:gd name="T20" fmla="*/ 5 w 18"/>
                    <a:gd name="T21" fmla="*/ 11 h 24"/>
                    <a:gd name="T22" fmla="*/ 9 w 18"/>
                    <a:gd name="T23" fmla="*/ 7 h 24"/>
                    <a:gd name="T24" fmla="*/ 13 w 18"/>
                    <a:gd name="T25" fmla="*/ 4 h 24"/>
                    <a:gd name="T26" fmla="*/ 12 w 18"/>
                    <a:gd name="T2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24">
                      <a:moveTo>
                        <a:pt x="12" y="0"/>
                      </a:move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3"/>
                        <a:pt x="4" y="6"/>
                        <a:pt x="1" y="9"/>
                      </a:cubicBezTo>
                      <a:cubicBezTo>
                        <a:pt x="1" y="9"/>
                        <a:pt x="1" y="10"/>
                        <a:pt x="0" y="10"/>
                      </a:cubicBezTo>
                      <a:cubicBezTo>
                        <a:pt x="0" y="11"/>
                        <a:pt x="0" y="12"/>
                        <a:pt x="0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5" y="18"/>
                        <a:pt x="9" y="21"/>
                        <a:pt x="14" y="23"/>
                      </a:cubicBezTo>
                      <a:cubicBezTo>
                        <a:pt x="14" y="24"/>
                        <a:pt x="14" y="24"/>
                        <a:pt x="15" y="24"/>
                      </a:cubicBezTo>
                      <a:cubicBezTo>
                        <a:pt x="17" y="24"/>
                        <a:pt x="18" y="21"/>
                        <a:pt x="16" y="20"/>
                      </a:cubicBezTo>
                      <a:cubicBezTo>
                        <a:pt x="12" y="17"/>
                        <a:pt x="8" y="14"/>
                        <a:pt x="5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7" y="10"/>
                        <a:pt x="8" y="8"/>
                        <a:pt x="9" y="7"/>
                      </a:cubicBezTo>
                      <a:cubicBezTo>
                        <a:pt x="10" y="6"/>
                        <a:pt x="12" y="5"/>
                        <a:pt x="13" y="4"/>
                      </a:cubicBezTo>
                      <a:cubicBezTo>
                        <a:pt x="15" y="3"/>
                        <a:pt x="14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4" name="Freeform 217"/>
                <p:cNvSpPr>
                  <a:spLocks noEditPoints="1"/>
                </p:cNvSpPr>
                <p:nvPr/>
              </p:nvSpPr>
              <p:spPr bwMode="auto">
                <a:xfrm>
                  <a:off x="7216775" y="4237039"/>
                  <a:ext cx="163513" cy="246063"/>
                </a:xfrm>
                <a:custGeom>
                  <a:avLst/>
                  <a:gdLst>
                    <a:gd name="T0" fmla="*/ 73 w 83"/>
                    <a:gd name="T1" fmla="*/ 126 h 126"/>
                    <a:gd name="T2" fmla="*/ 74 w 83"/>
                    <a:gd name="T3" fmla="*/ 123 h 126"/>
                    <a:gd name="T4" fmla="*/ 59 w 83"/>
                    <a:gd name="T5" fmla="*/ 125 h 126"/>
                    <a:gd name="T6" fmla="*/ 69 w 83"/>
                    <a:gd name="T7" fmla="*/ 122 h 126"/>
                    <a:gd name="T8" fmla="*/ 52 w 83"/>
                    <a:gd name="T9" fmla="*/ 120 h 126"/>
                    <a:gd name="T10" fmla="*/ 51 w 83"/>
                    <a:gd name="T11" fmla="*/ 122 h 126"/>
                    <a:gd name="T12" fmla="*/ 54 w 83"/>
                    <a:gd name="T13" fmla="*/ 125 h 126"/>
                    <a:gd name="T14" fmla="*/ 52 w 83"/>
                    <a:gd name="T15" fmla="*/ 120 h 126"/>
                    <a:gd name="T16" fmla="*/ 43 w 83"/>
                    <a:gd name="T17" fmla="*/ 119 h 126"/>
                    <a:gd name="T18" fmla="*/ 47 w 83"/>
                    <a:gd name="T19" fmla="*/ 123 h 126"/>
                    <a:gd name="T20" fmla="*/ 43 w 83"/>
                    <a:gd name="T21" fmla="*/ 117 h 126"/>
                    <a:gd name="T22" fmla="*/ 26 w 83"/>
                    <a:gd name="T23" fmla="*/ 113 h 126"/>
                    <a:gd name="T24" fmla="*/ 38 w 83"/>
                    <a:gd name="T25" fmla="*/ 118 h 126"/>
                    <a:gd name="T26" fmla="*/ 34 w 83"/>
                    <a:gd name="T27" fmla="*/ 114 h 126"/>
                    <a:gd name="T28" fmla="*/ 31 w 83"/>
                    <a:gd name="T29" fmla="*/ 116 h 126"/>
                    <a:gd name="T30" fmla="*/ 31 w 83"/>
                    <a:gd name="T31" fmla="*/ 112 h 126"/>
                    <a:gd name="T32" fmla="*/ 20 w 83"/>
                    <a:gd name="T33" fmla="*/ 104 h 126"/>
                    <a:gd name="T34" fmla="*/ 22 w 83"/>
                    <a:gd name="T35" fmla="*/ 111 h 126"/>
                    <a:gd name="T36" fmla="*/ 20 w 83"/>
                    <a:gd name="T37" fmla="*/ 104 h 126"/>
                    <a:gd name="T38" fmla="*/ 11 w 83"/>
                    <a:gd name="T39" fmla="*/ 96 h 126"/>
                    <a:gd name="T40" fmla="*/ 14 w 83"/>
                    <a:gd name="T41" fmla="*/ 104 h 126"/>
                    <a:gd name="T42" fmla="*/ 11 w 83"/>
                    <a:gd name="T43" fmla="*/ 94 h 126"/>
                    <a:gd name="T44" fmla="*/ 2 w 83"/>
                    <a:gd name="T45" fmla="*/ 83 h 126"/>
                    <a:gd name="T46" fmla="*/ 8 w 83"/>
                    <a:gd name="T47" fmla="*/ 88 h 126"/>
                    <a:gd name="T48" fmla="*/ 41 w 83"/>
                    <a:gd name="T49" fmla="*/ 5 h 126"/>
                    <a:gd name="T50" fmla="*/ 1 w 83"/>
                    <a:gd name="T51" fmla="*/ 76 h 126"/>
                    <a:gd name="T52" fmla="*/ 25 w 83"/>
                    <a:gd name="T53" fmla="*/ 22 h 126"/>
                    <a:gd name="T54" fmla="*/ 32 w 83"/>
                    <a:gd name="T55" fmla="*/ 12 h 126"/>
                    <a:gd name="T56" fmla="*/ 38 w 83"/>
                    <a:gd name="T57" fmla="*/ 12 h 126"/>
                    <a:gd name="T58" fmla="*/ 41 w 83"/>
                    <a:gd name="T59" fmla="*/ 5 h 126"/>
                    <a:gd name="T60" fmla="*/ 83 w 83"/>
                    <a:gd name="T61" fmla="*/ 5 h 126"/>
                    <a:gd name="T62" fmla="*/ 83 w 83"/>
                    <a:gd name="T63" fmla="*/ 5 h 126"/>
                    <a:gd name="T64" fmla="*/ 73 w 83"/>
                    <a:gd name="T65" fmla="*/ 2 h 126"/>
                    <a:gd name="T66" fmla="*/ 77 w 83"/>
                    <a:gd name="T67" fmla="*/ 6 h 126"/>
                    <a:gd name="T68" fmla="*/ 79 w 83"/>
                    <a:gd name="T69" fmla="*/ 2 h 126"/>
                    <a:gd name="T70" fmla="*/ 56 w 83"/>
                    <a:gd name="T71" fmla="*/ 1 h 126"/>
                    <a:gd name="T72" fmla="*/ 44 w 83"/>
                    <a:gd name="T73" fmla="*/ 8 h 126"/>
                    <a:gd name="T74" fmla="*/ 54 w 83"/>
                    <a:gd name="T75" fmla="*/ 6 h 126"/>
                    <a:gd name="T76" fmla="*/ 56 w 83"/>
                    <a:gd name="T77" fmla="*/ 1 h 126"/>
                    <a:gd name="T78" fmla="*/ 59 w 83"/>
                    <a:gd name="T79" fmla="*/ 0 h 126"/>
                    <a:gd name="T80" fmla="*/ 59 w 83"/>
                    <a:gd name="T81" fmla="*/ 5 h 126"/>
                    <a:gd name="T82" fmla="*/ 66 w 83"/>
                    <a:gd name="T83" fmla="*/ 4 h 126"/>
                    <a:gd name="T84" fmla="*/ 69 w 83"/>
                    <a:gd name="T85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83" h="126">
                      <a:moveTo>
                        <a:pt x="74" y="123"/>
                      </a:moveTo>
                      <a:cubicBezTo>
                        <a:pt x="73" y="124"/>
                        <a:pt x="73" y="125"/>
                        <a:pt x="73" y="126"/>
                      </a:cubicBezTo>
                      <a:cubicBezTo>
                        <a:pt x="73" y="126"/>
                        <a:pt x="73" y="126"/>
                        <a:pt x="73" y="126"/>
                      </a:cubicBezTo>
                      <a:cubicBezTo>
                        <a:pt x="75" y="126"/>
                        <a:pt x="75" y="124"/>
                        <a:pt x="74" y="123"/>
                      </a:cubicBezTo>
                      <a:moveTo>
                        <a:pt x="61" y="121"/>
                      </a:moveTo>
                      <a:cubicBezTo>
                        <a:pt x="61" y="123"/>
                        <a:pt x="60" y="124"/>
                        <a:pt x="59" y="125"/>
                      </a:cubicBezTo>
                      <a:cubicBezTo>
                        <a:pt x="62" y="126"/>
                        <a:pt x="65" y="126"/>
                        <a:pt x="68" y="126"/>
                      </a:cubicBezTo>
                      <a:cubicBezTo>
                        <a:pt x="69" y="125"/>
                        <a:pt x="69" y="123"/>
                        <a:pt x="69" y="122"/>
                      </a:cubicBezTo>
                      <a:cubicBezTo>
                        <a:pt x="67" y="122"/>
                        <a:pt x="64" y="122"/>
                        <a:pt x="61" y="121"/>
                      </a:cubicBezTo>
                      <a:moveTo>
                        <a:pt x="52" y="120"/>
                      </a:moveTo>
                      <a:cubicBezTo>
                        <a:pt x="52" y="120"/>
                        <a:pt x="52" y="121"/>
                        <a:pt x="51" y="121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2" y="123"/>
                        <a:pt x="53" y="123"/>
                        <a:pt x="53" y="124"/>
                      </a:cubicBezTo>
                      <a:cubicBezTo>
                        <a:pt x="53" y="124"/>
                        <a:pt x="54" y="124"/>
                        <a:pt x="54" y="125"/>
                      </a:cubicBezTo>
                      <a:cubicBezTo>
                        <a:pt x="55" y="123"/>
                        <a:pt x="56" y="122"/>
                        <a:pt x="57" y="121"/>
                      </a:cubicBezTo>
                      <a:cubicBezTo>
                        <a:pt x="55" y="120"/>
                        <a:pt x="54" y="120"/>
                        <a:pt x="52" y="120"/>
                      </a:cubicBezTo>
                      <a:moveTo>
                        <a:pt x="43" y="117"/>
                      </a:moveTo>
                      <a:cubicBezTo>
                        <a:pt x="43" y="118"/>
                        <a:pt x="43" y="119"/>
                        <a:pt x="43" y="119"/>
                      </a:cubicBezTo>
                      <a:cubicBezTo>
                        <a:pt x="42" y="120"/>
                        <a:pt x="42" y="121"/>
                        <a:pt x="41" y="121"/>
                      </a:cubicBezTo>
                      <a:cubicBezTo>
                        <a:pt x="43" y="121"/>
                        <a:pt x="45" y="122"/>
                        <a:pt x="47" y="123"/>
                      </a:cubicBezTo>
                      <a:cubicBezTo>
                        <a:pt x="47" y="121"/>
                        <a:pt x="47" y="120"/>
                        <a:pt x="48" y="119"/>
                      </a:cubicBezTo>
                      <a:cubicBezTo>
                        <a:pt x="46" y="118"/>
                        <a:pt x="45" y="118"/>
                        <a:pt x="43" y="117"/>
                      </a:cubicBezTo>
                      <a:moveTo>
                        <a:pt x="28" y="110"/>
                      </a:moveTo>
                      <a:cubicBezTo>
                        <a:pt x="27" y="111"/>
                        <a:pt x="26" y="112"/>
                        <a:pt x="26" y="113"/>
                      </a:cubicBezTo>
                      <a:cubicBezTo>
                        <a:pt x="30" y="116"/>
                        <a:pt x="34" y="118"/>
                        <a:pt x="38" y="120"/>
                      </a:cubicBezTo>
                      <a:cubicBezTo>
                        <a:pt x="38" y="119"/>
                        <a:pt x="38" y="119"/>
                        <a:pt x="38" y="118"/>
                      </a:cubicBezTo>
                      <a:cubicBezTo>
                        <a:pt x="39" y="117"/>
                        <a:pt x="39" y="117"/>
                        <a:pt x="39" y="116"/>
                      </a:cubicBezTo>
                      <a:cubicBezTo>
                        <a:pt x="38" y="115"/>
                        <a:pt x="36" y="114"/>
                        <a:pt x="34" y="114"/>
                      </a:cubicBezTo>
                      <a:cubicBezTo>
                        <a:pt x="34" y="114"/>
                        <a:pt x="34" y="115"/>
                        <a:pt x="33" y="115"/>
                      </a:cubicBezTo>
                      <a:cubicBezTo>
                        <a:pt x="33" y="116"/>
                        <a:pt x="32" y="116"/>
                        <a:pt x="31" y="116"/>
                      </a:cubicBezTo>
                      <a:cubicBezTo>
                        <a:pt x="30" y="116"/>
                        <a:pt x="28" y="115"/>
                        <a:pt x="29" y="113"/>
                      </a:cubicBezTo>
                      <a:cubicBezTo>
                        <a:pt x="30" y="113"/>
                        <a:pt x="30" y="112"/>
                        <a:pt x="31" y="112"/>
                      </a:cubicBezTo>
                      <a:cubicBezTo>
                        <a:pt x="30" y="111"/>
                        <a:pt x="29" y="110"/>
                        <a:pt x="28" y="110"/>
                      </a:cubicBezTo>
                      <a:moveTo>
                        <a:pt x="20" y="104"/>
                      </a:moveTo>
                      <a:cubicBezTo>
                        <a:pt x="19" y="105"/>
                        <a:pt x="18" y="106"/>
                        <a:pt x="17" y="107"/>
                      </a:cubicBezTo>
                      <a:cubicBezTo>
                        <a:pt x="19" y="108"/>
                        <a:pt x="20" y="110"/>
                        <a:pt x="22" y="111"/>
                      </a:cubicBezTo>
                      <a:cubicBezTo>
                        <a:pt x="23" y="110"/>
                        <a:pt x="23" y="109"/>
                        <a:pt x="24" y="107"/>
                      </a:cubicBezTo>
                      <a:cubicBezTo>
                        <a:pt x="23" y="106"/>
                        <a:pt x="21" y="105"/>
                        <a:pt x="20" y="104"/>
                      </a:cubicBezTo>
                      <a:moveTo>
                        <a:pt x="11" y="94"/>
                      </a:moveTo>
                      <a:cubicBezTo>
                        <a:pt x="11" y="95"/>
                        <a:pt x="11" y="96"/>
                        <a:pt x="11" y="96"/>
                      </a:cubicBezTo>
                      <a:cubicBezTo>
                        <a:pt x="10" y="97"/>
                        <a:pt x="10" y="98"/>
                        <a:pt x="9" y="98"/>
                      </a:cubicBezTo>
                      <a:cubicBezTo>
                        <a:pt x="11" y="100"/>
                        <a:pt x="12" y="102"/>
                        <a:pt x="14" y="104"/>
                      </a:cubicBezTo>
                      <a:cubicBezTo>
                        <a:pt x="15" y="103"/>
                        <a:pt x="16" y="102"/>
                        <a:pt x="17" y="101"/>
                      </a:cubicBezTo>
                      <a:cubicBezTo>
                        <a:pt x="15" y="99"/>
                        <a:pt x="13" y="96"/>
                        <a:pt x="11" y="94"/>
                      </a:cubicBezTo>
                      <a:moveTo>
                        <a:pt x="5" y="77"/>
                      </a:moveTo>
                      <a:cubicBezTo>
                        <a:pt x="4" y="79"/>
                        <a:pt x="3" y="81"/>
                        <a:pt x="2" y="83"/>
                      </a:cubicBezTo>
                      <a:cubicBezTo>
                        <a:pt x="3" y="87"/>
                        <a:pt x="5" y="91"/>
                        <a:pt x="7" y="94"/>
                      </a:cubicBezTo>
                      <a:cubicBezTo>
                        <a:pt x="7" y="92"/>
                        <a:pt x="8" y="90"/>
                        <a:pt x="8" y="88"/>
                      </a:cubicBezTo>
                      <a:cubicBezTo>
                        <a:pt x="7" y="85"/>
                        <a:pt x="6" y="81"/>
                        <a:pt x="5" y="77"/>
                      </a:cubicBezTo>
                      <a:moveTo>
                        <a:pt x="41" y="5"/>
                      </a:moveTo>
                      <a:cubicBezTo>
                        <a:pt x="20" y="15"/>
                        <a:pt x="3" y="38"/>
                        <a:pt x="1" y="61"/>
                      </a:cubicBezTo>
                      <a:cubicBezTo>
                        <a:pt x="0" y="66"/>
                        <a:pt x="0" y="71"/>
                        <a:pt x="1" y="76"/>
                      </a:cubicBezTo>
                      <a:cubicBezTo>
                        <a:pt x="2" y="73"/>
                        <a:pt x="3" y="71"/>
                        <a:pt x="4" y="68"/>
                      </a:cubicBezTo>
                      <a:cubicBezTo>
                        <a:pt x="4" y="51"/>
                        <a:pt x="13" y="34"/>
                        <a:pt x="25" y="22"/>
                      </a:cubicBezTo>
                      <a:cubicBezTo>
                        <a:pt x="27" y="19"/>
                        <a:pt x="28" y="16"/>
                        <a:pt x="30" y="13"/>
                      </a:cubicBezTo>
                      <a:cubicBezTo>
                        <a:pt x="31" y="12"/>
                        <a:pt x="31" y="12"/>
                        <a:pt x="32" y="12"/>
                      </a:cubicBezTo>
                      <a:cubicBezTo>
                        <a:pt x="33" y="12"/>
                        <a:pt x="34" y="13"/>
                        <a:pt x="34" y="14"/>
                      </a:cubicBezTo>
                      <a:cubicBezTo>
                        <a:pt x="35" y="13"/>
                        <a:pt x="36" y="13"/>
                        <a:pt x="38" y="12"/>
                      </a:cubicBezTo>
                      <a:cubicBezTo>
                        <a:pt x="38" y="10"/>
                        <a:pt x="39" y="8"/>
                        <a:pt x="40" y="6"/>
                      </a:cubicBezTo>
                      <a:cubicBezTo>
                        <a:pt x="40" y="6"/>
                        <a:pt x="41" y="6"/>
                        <a:pt x="41" y="5"/>
                      </a:cubicBezTo>
                      <a:moveTo>
                        <a:pt x="83" y="5"/>
                      </a:move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2" y="6"/>
                        <a:pt x="82" y="6"/>
                        <a:pt x="82" y="7"/>
                      </a:cubicBezTo>
                      <a:cubicBezTo>
                        <a:pt x="83" y="7"/>
                        <a:pt x="83" y="6"/>
                        <a:pt x="83" y="5"/>
                      </a:cubicBezTo>
                      <a:moveTo>
                        <a:pt x="73" y="1"/>
                      </a:moveTo>
                      <a:cubicBezTo>
                        <a:pt x="73" y="1"/>
                        <a:pt x="73" y="2"/>
                        <a:pt x="73" y="2"/>
                      </a:cubicBezTo>
                      <a:cubicBezTo>
                        <a:pt x="72" y="3"/>
                        <a:pt x="72" y="4"/>
                        <a:pt x="71" y="5"/>
                      </a:cubicBezTo>
                      <a:cubicBezTo>
                        <a:pt x="73" y="5"/>
                        <a:pt x="75" y="6"/>
                        <a:pt x="77" y="6"/>
                      </a:cubicBezTo>
                      <a:cubicBezTo>
                        <a:pt x="78" y="5"/>
                        <a:pt x="78" y="4"/>
                        <a:pt x="79" y="3"/>
                      </a:cubicBezTo>
                      <a:cubicBezTo>
                        <a:pt x="79" y="3"/>
                        <a:pt x="79" y="2"/>
                        <a:pt x="79" y="2"/>
                      </a:cubicBezTo>
                      <a:cubicBezTo>
                        <a:pt x="77" y="2"/>
                        <a:pt x="75" y="1"/>
                        <a:pt x="73" y="1"/>
                      </a:cubicBezTo>
                      <a:moveTo>
                        <a:pt x="56" y="1"/>
                      </a:moveTo>
                      <a:cubicBezTo>
                        <a:pt x="52" y="1"/>
                        <a:pt x="47" y="3"/>
                        <a:pt x="42" y="5"/>
                      </a:cubicBezTo>
                      <a:cubicBezTo>
                        <a:pt x="44" y="5"/>
                        <a:pt x="45" y="6"/>
                        <a:pt x="44" y="8"/>
                      </a:cubicBezTo>
                      <a:cubicBezTo>
                        <a:pt x="44" y="8"/>
                        <a:pt x="44" y="9"/>
                        <a:pt x="44" y="9"/>
                      </a:cubicBezTo>
                      <a:cubicBezTo>
                        <a:pt x="47" y="8"/>
                        <a:pt x="50" y="6"/>
                        <a:pt x="54" y="6"/>
                      </a:cubicBezTo>
                      <a:cubicBezTo>
                        <a:pt x="55" y="4"/>
                        <a:pt x="55" y="3"/>
                        <a:pt x="56" y="1"/>
                      </a:cubicBezTo>
                      <a:cubicBezTo>
                        <a:pt x="56" y="1"/>
                        <a:pt x="56" y="1"/>
                        <a:pt x="56" y="1"/>
                      </a:cubicBezTo>
                      <a:moveTo>
                        <a:pt x="64" y="0"/>
                      </a:moveTo>
                      <a:cubicBezTo>
                        <a:pt x="62" y="0"/>
                        <a:pt x="60" y="0"/>
                        <a:pt x="59" y="0"/>
                      </a:cubicBezTo>
                      <a:cubicBezTo>
                        <a:pt x="60" y="1"/>
                        <a:pt x="60" y="2"/>
                        <a:pt x="60" y="3"/>
                      </a:cubicBezTo>
                      <a:cubicBezTo>
                        <a:pt x="60" y="4"/>
                        <a:pt x="59" y="4"/>
                        <a:pt x="59" y="5"/>
                      </a:cubicBezTo>
                      <a:cubicBezTo>
                        <a:pt x="61" y="5"/>
                        <a:pt x="63" y="4"/>
                        <a:pt x="65" y="4"/>
                      </a:cubicBezTo>
                      <a:cubicBezTo>
                        <a:pt x="65" y="4"/>
                        <a:pt x="66" y="4"/>
                        <a:pt x="66" y="4"/>
                      </a:cubicBezTo>
                      <a:cubicBezTo>
                        <a:pt x="67" y="3"/>
                        <a:pt x="68" y="2"/>
                        <a:pt x="69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7" y="0"/>
                        <a:pt x="66" y="0"/>
                        <a:pt x="6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5" name="Freeform 218"/>
                <p:cNvSpPr>
                  <a:spLocks noEditPoints="1"/>
                </p:cNvSpPr>
                <p:nvPr/>
              </p:nvSpPr>
              <p:spPr bwMode="auto">
                <a:xfrm>
                  <a:off x="7272338" y="4240214"/>
                  <a:ext cx="107950" cy="223838"/>
                </a:xfrm>
                <a:custGeom>
                  <a:avLst/>
                  <a:gdLst>
                    <a:gd name="T0" fmla="*/ 26 w 55"/>
                    <a:gd name="T1" fmla="*/ 57 h 114"/>
                    <a:gd name="T2" fmla="*/ 25 w 55"/>
                    <a:gd name="T3" fmla="*/ 59 h 114"/>
                    <a:gd name="T4" fmla="*/ 3 w 55"/>
                    <a:gd name="T5" fmla="*/ 110 h 114"/>
                    <a:gd name="T6" fmla="*/ 1 w 55"/>
                    <a:gd name="T7" fmla="*/ 111 h 114"/>
                    <a:gd name="T8" fmla="*/ 3 w 55"/>
                    <a:gd name="T9" fmla="*/ 114 h 114"/>
                    <a:gd name="T10" fmla="*/ 5 w 55"/>
                    <a:gd name="T11" fmla="*/ 113 h 114"/>
                    <a:gd name="T12" fmla="*/ 6 w 55"/>
                    <a:gd name="T13" fmla="*/ 112 h 114"/>
                    <a:gd name="T14" fmla="*/ 24 w 55"/>
                    <a:gd name="T15" fmla="*/ 72 h 114"/>
                    <a:gd name="T16" fmla="*/ 28 w 55"/>
                    <a:gd name="T17" fmla="*/ 63 h 114"/>
                    <a:gd name="T18" fmla="*/ 26 w 55"/>
                    <a:gd name="T19" fmla="*/ 57 h 114"/>
                    <a:gd name="T20" fmla="*/ 53 w 55"/>
                    <a:gd name="T21" fmla="*/ 0 h 114"/>
                    <a:gd name="T22" fmla="*/ 51 w 55"/>
                    <a:gd name="T23" fmla="*/ 0 h 114"/>
                    <a:gd name="T24" fmla="*/ 51 w 55"/>
                    <a:gd name="T25" fmla="*/ 1 h 114"/>
                    <a:gd name="T26" fmla="*/ 49 w 55"/>
                    <a:gd name="T27" fmla="*/ 4 h 114"/>
                    <a:gd name="T28" fmla="*/ 29 w 55"/>
                    <a:gd name="T29" fmla="*/ 52 h 114"/>
                    <a:gd name="T30" fmla="*/ 29 w 55"/>
                    <a:gd name="T31" fmla="*/ 53 h 114"/>
                    <a:gd name="T32" fmla="*/ 31 w 55"/>
                    <a:gd name="T33" fmla="*/ 57 h 114"/>
                    <a:gd name="T34" fmla="*/ 54 w 55"/>
                    <a:gd name="T35" fmla="*/ 5 h 114"/>
                    <a:gd name="T36" fmla="*/ 55 w 55"/>
                    <a:gd name="T37" fmla="*/ 3 h 114"/>
                    <a:gd name="T38" fmla="*/ 55 w 55"/>
                    <a:gd name="T39" fmla="*/ 3 h 114"/>
                    <a:gd name="T40" fmla="*/ 53 w 55"/>
                    <a:gd name="T4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5" h="114">
                      <a:moveTo>
                        <a:pt x="26" y="57"/>
                      </a:moveTo>
                      <a:cubicBezTo>
                        <a:pt x="26" y="58"/>
                        <a:pt x="26" y="58"/>
                        <a:pt x="25" y="59"/>
                      </a:cubicBezTo>
                      <a:cubicBezTo>
                        <a:pt x="18" y="76"/>
                        <a:pt x="13" y="94"/>
                        <a:pt x="3" y="110"/>
                      </a:cubicBezTo>
                      <a:cubicBezTo>
                        <a:pt x="2" y="110"/>
                        <a:pt x="2" y="111"/>
                        <a:pt x="1" y="111"/>
                      </a:cubicBezTo>
                      <a:cubicBezTo>
                        <a:pt x="0" y="113"/>
                        <a:pt x="2" y="114"/>
                        <a:pt x="3" y="114"/>
                      </a:cubicBezTo>
                      <a:cubicBezTo>
                        <a:pt x="4" y="114"/>
                        <a:pt x="5" y="114"/>
                        <a:pt x="5" y="113"/>
                      </a:cubicBezTo>
                      <a:cubicBezTo>
                        <a:pt x="6" y="113"/>
                        <a:pt x="6" y="112"/>
                        <a:pt x="6" y="112"/>
                      </a:cubicBezTo>
                      <a:cubicBezTo>
                        <a:pt x="15" y="100"/>
                        <a:pt x="19" y="86"/>
                        <a:pt x="24" y="72"/>
                      </a:cubicBezTo>
                      <a:cubicBezTo>
                        <a:pt x="26" y="69"/>
                        <a:pt x="27" y="66"/>
                        <a:pt x="28" y="63"/>
                      </a:cubicBezTo>
                      <a:cubicBezTo>
                        <a:pt x="27" y="61"/>
                        <a:pt x="27" y="59"/>
                        <a:pt x="26" y="57"/>
                      </a:cubicBezTo>
                      <a:moveTo>
                        <a:pt x="53" y="0"/>
                      </a:moveTo>
                      <a:cubicBezTo>
                        <a:pt x="52" y="0"/>
                        <a:pt x="52" y="0"/>
                        <a:pt x="51" y="0"/>
                      </a:cubicBezTo>
                      <a:cubicBezTo>
                        <a:pt x="51" y="0"/>
                        <a:pt x="51" y="1"/>
                        <a:pt x="51" y="1"/>
                      </a:cubicBezTo>
                      <a:cubicBezTo>
                        <a:pt x="50" y="2"/>
                        <a:pt x="50" y="3"/>
                        <a:pt x="49" y="4"/>
                      </a:cubicBezTo>
                      <a:cubicBezTo>
                        <a:pt x="42" y="20"/>
                        <a:pt x="36" y="36"/>
                        <a:pt x="29" y="52"/>
                      </a:cubicBezTo>
                      <a:cubicBezTo>
                        <a:pt x="29" y="52"/>
                        <a:pt x="29" y="52"/>
                        <a:pt x="29" y="53"/>
                      </a:cubicBezTo>
                      <a:cubicBezTo>
                        <a:pt x="30" y="54"/>
                        <a:pt x="30" y="55"/>
                        <a:pt x="31" y="57"/>
                      </a:cubicBezTo>
                      <a:cubicBezTo>
                        <a:pt x="38" y="39"/>
                        <a:pt x="46" y="22"/>
                        <a:pt x="54" y="5"/>
                      </a:cubicBezTo>
                      <a:cubicBezTo>
                        <a:pt x="54" y="4"/>
                        <a:pt x="54" y="4"/>
                        <a:pt x="55" y="3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1"/>
                        <a:pt x="54" y="0"/>
                        <a:pt x="5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6" name="Freeform 219"/>
                <p:cNvSpPr>
                  <a:spLocks/>
                </p:cNvSpPr>
                <p:nvPr/>
              </p:nvSpPr>
              <p:spPr bwMode="auto">
                <a:xfrm>
                  <a:off x="7321550" y="4340226"/>
                  <a:ext cx="58738" cy="147638"/>
                </a:xfrm>
                <a:custGeom>
                  <a:avLst/>
                  <a:gdLst>
                    <a:gd name="T0" fmla="*/ 2 w 30"/>
                    <a:gd name="T1" fmla="*/ 0 h 75"/>
                    <a:gd name="T2" fmla="*/ 0 w 30"/>
                    <a:gd name="T3" fmla="*/ 3 h 75"/>
                    <a:gd name="T4" fmla="*/ 1 w 30"/>
                    <a:gd name="T5" fmla="*/ 6 h 75"/>
                    <a:gd name="T6" fmla="*/ 3 w 30"/>
                    <a:gd name="T7" fmla="*/ 12 h 75"/>
                    <a:gd name="T8" fmla="*/ 12 w 30"/>
                    <a:gd name="T9" fmla="*/ 32 h 75"/>
                    <a:gd name="T10" fmla="*/ 13 w 30"/>
                    <a:gd name="T11" fmla="*/ 32 h 75"/>
                    <a:gd name="T12" fmla="*/ 15 w 30"/>
                    <a:gd name="T13" fmla="*/ 35 h 75"/>
                    <a:gd name="T14" fmla="*/ 14 w 30"/>
                    <a:gd name="T15" fmla="*/ 37 h 75"/>
                    <a:gd name="T16" fmla="*/ 21 w 30"/>
                    <a:gd name="T17" fmla="*/ 55 h 75"/>
                    <a:gd name="T18" fmla="*/ 22 w 30"/>
                    <a:gd name="T19" fmla="*/ 54 h 75"/>
                    <a:gd name="T20" fmla="*/ 24 w 30"/>
                    <a:gd name="T21" fmla="*/ 57 h 75"/>
                    <a:gd name="T22" fmla="*/ 23 w 30"/>
                    <a:gd name="T23" fmla="*/ 62 h 75"/>
                    <a:gd name="T24" fmla="*/ 26 w 30"/>
                    <a:gd name="T25" fmla="*/ 73 h 75"/>
                    <a:gd name="T26" fmla="*/ 28 w 30"/>
                    <a:gd name="T27" fmla="*/ 75 h 75"/>
                    <a:gd name="T28" fmla="*/ 30 w 30"/>
                    <a:gd name="T29" fmla="*/ 73 h 75"/>
                    <a:gd name="T30" fmla="*/ 6 w 30"/>
                    <a:gd name="T31" fmla="*/ 6 h 75"/>
                    <a:gd name="T32" fmla="*/ 4 w 30"/>
                    <a:gd name="T33" fmla="*/ 2 h 75"/>
                    <a:gd name="T34" fmla="*/ 4 w 30"/>
                    <a:gd name="T35" fmla="*/ 1 h 75"/>
                    <a:gd name="T36" fmla="*/ 2 w 30"/>
                    <a:gd name="T37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0" h="75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1" y="6"/>
                      </a:cubicBezTo>
                      <a:cubicBezTo>
                        <a:pt x="2" y="8"/>
                        <a:pt x="2" y="10"/>
                        <a:pt x="3" y="12"/>
                      </a:cubicBezTo>
                      <a:cubicBezTo>
                        <a:pt x="6" y="19"/>
                        <a:pt x="9" y="25"/>
                        <a:pt x="12" y="32"/>
                      </a:cubicBezTo>
                      <a:cubicBezTo>
                        <a:pt x="12" y="32"/>
                        <a:pt x="13" y="32"/>
                        <a:pt x="13" y="32"/>
                      </a:cubicBezTo>
                      <a:cubicBezTo>
                        <a:pt x="15" y="32"/>
                        <a:pt x="16" y="33"/>
                        <a:pt x="15" y="35"/>
                      </a:cubicBezTo>
                      <a:cubicBezTo>
                        <a:pt x="15" y="35"/>
                        <a:pt x="14" y="36"/>
                        <a:pt x="14" y="37"/>
                      </a:cubicBezTo>
                      <a:cubicBezTo>
                        <a:pt x="17" y="43"/>
                        <a:pt x="19" y="49"/>
                        <a:pt x="21" y="55"/>
                      </a:cubicBezTo>
                      <a:cubicBezTo>
                        <a:pt x="22" y="55"/>
                        <a:pt x="22" y="54"/>
                        <a:pt x="22" y="54"/>
                      </a:cubicBezTo>
                      <a:cubicBezTo>
                        <a:pt x="23" y="54"/>
                        <a:pt x="25" y="56"/>
                        <a:pt x="24" y="57"/>
                      </a:cubicBezTo>
                      <a:cubicBezTo>
                        <a:pt x="24" y="59"/>
                        <a:pt x="24" y="60"/>
                        <a:pt x="23" y="62"/>
                      </a:cubicBezTo>
                      <a:cubicBezTo>
                        <a:pt x="24" y="65"/>
                        <a:pt x="25" y="69"/>
                        <a:pt x="26" y="73"/>
                      </a:cubicBezTo>
                      <a:cubicBezTo>
                        <a:pt x="26" y="75"/>
                        <a:pt x="27" y="75"/>
                        <a:pt x="28" y="75"/>
                      </a:cubicBezTo>
                      <a:cubicBezTo>
                        <a:pt x="29" y="75"/>
                        <a:pt x="30" y="75"/>
                        <a:pt x="30" y="73"/>
                      </a:cubicBezTo>
                      <a:cubicBezTo>
                        <a:pt x="27" y="49"/>
                        <a:pt x="13" y="28"/>
                        <a:pt x="6" y="6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7" name="Freeform 220"/>
                <p:cNvSpPr>
                  <a:spLocks/>
                </p:cNvSpPr>
                <p:nvPr/>
              </p:nvSpPr>
              <p:spPr bwMode="auto">
                <a:xfrm>
                  <a:off x="7256463" y="4233864"/>
                  <a:ext cx="103188" cy="228600"/>
                </a:xfrm>
                <a:custGeom>
                  <a:avLst/>
                  <a:gdLst>
                    <a:gd name="T0" fmla="*/ 51 w 53"/>
                    <a:gd name="T1" fmla="*/ 0 h 116"/>
                    <a:gd name="T2" fmla="*/ 49 w 53"/>
                    <a:gd name="T3" fmla="*/ 1 h 116"/>
                    <a:gd name="T4" fmla="*/ 49 w 53"/>
                    <a:gd name="T5" fmla="*/ 1 h 116"/>
                    <a:gd name="T6" fmla="*/ 46 w 53"/>
                    <a:gd name="T7" fmla="*/ 5 h 116"/>
                    <a:gd name="T8" fmla="*/ 4 w 53"/>
                    <a:gd name="T9" fmla="*/ 108 h 116"/>
                    <a:gd name="T10" fmla="*/ 2 w 53"/>
                    <a:gd name="T11" fmla="*/ 112 h 116"/>
                    <a:gd name="T12" fmla="*/ 1 w 53"/>
                    <a:gd name="T13" fmla="*/ 113 h 116"/>
                    <a:gd name="T14" fmla="*/ 3 w 53"/>
                    <a:gd name="T15" fmla="*/ 116 h 116"/>
                    <a:gd name="T16" fmla="*/ 5 w 53"/>
                    <a:gd name="T17" fmla="*/ 115 h 116"/>
                    <a:gd name="T18" fmla="*/ 6 w 53"/>
                    <a:gd name="T19" fmla="*/ 114 h 116"/>
                    <a:gd name="T20" fmla="*/ 8 w 53"/>
                    <a:gd name="T21" fmla="*/ 111 h 116"/>
                    <a:gd name="T22" fmla="*/ 51 w 53"/>
                    <a:gd name="T23" fmla="*/ 6 h 116"/>
                    <a:gd name="T24" fmla="*/ 53 w 53"/>
                    <a:gd name="T25" fmla="*/ 3 h 116"/>
                    <a:gd name="T26" fmla="*/ 53 w 53"/>
                    <a:gd name="T27" fmla="*/ 2 h 116"/>
                    <a:gd name="T28" fmla="*/ 51 w 53"/>
                    <a:gd name="T29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3" h="116">
                      <a:moveTo>
                        <a:pt x="51" y="0"/>
                      </a:moveTo>
                      <a:cubicBezTo>
                        <a:pt x="50" y="0"/>
                        <a:pt x="49" y="0"/>
                        <a:pt x="49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8" y="3"/>
                        <a:pt x="47" y="4"/>
                        <a:pt x="46" y="5"/>
                      </a:cubicBezTo>
                      <a:cubicBezTo>
                        <a:pt x="28" y="38"/>
                        <a:pt x="23" y="76"/>
                        <a:pt x="4" y="108"/>
                      </a:cubicBezTo>
                      <a:cubicBezTo>
                        <a:pt x="3" y="110"/>
                        <a:pt x="3" y="111"/>
                        <a:pt x="2" y="112"/>
                      </a:cubicBezTo>
                      <a:cubicBezTo>
                        <a:pt x="2" y="112"/>
                        <a:pt x="1" y="113"/>
                        <a:pt x="1" y="113"/>
                      </a:cubicBezTo>
                      <a:cubicBezTo>
                        <a:pt x="0" y="115"/>
                        <a:pt x="2" y="116"/>
                        <a:pt x="3" y="116"/>
                      </a:cubicBezTo>
                      <a:cubicBezTo>
                        <a:pt x="4" y="116"/>
                        <a:pt x="4" y="116"/>
                        <a:pt x="5" y="115"/>
                      </a:cubicBezTo>
                      <a:cubicBezTo>
                        <a:pt x="5" y="115"/>
                        <a:pt x="5" y="115"/>
                        <a:pt x="6" y="114"/>
                      </a:cubicBezTo>
                      <a:cubicBezTo>
                        <a:pt x="6" y="113"/>
                        <a:pt x="7" y="112"/>
                        <a:pt x="8" y="111"/>
                      </a:cubicBezTo>
                      <a:cubicBezTo>
                        <a:pt x="27" y="78"/>
                        <a:pt x="32" y="39"/>
                        <a:pt x="51" y="6"/>
                      </a:cubicBezTo>
                      <a:cubicBezTo>
                        <a:pt x="52" y="5"/>
                        <a:pt x="52" y="4"/>
                        <a:pt x="53" y="3"/>
                      </a:cubicBezTo>
                      <a:cubicBezTo>
                        <a:pt x="53" y="3"/>
                        <a:pt x="53" y="2"/>
                        <a:pt x="53" y="2"/>
                      </a:cubicBezTo>
                      <a:cubicBezTo>
                        <a:pt x="52" y="1"/>
                        <a:pt x="52" y="0"/>
                        <a:pt x="5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8" name="Freeform 221"/>
                <p:cNvSpPr>
                  <a:spLocks/>
                </p:cNvSpPr>
                <p:nvPr/>
              </p:nvSpPr>
              <p:spPr bwMode="auto">
                <a:xfrm>
                  <a:off x="7240588" y="4237039"/>
                  <a:ext cx="93663" cy="212725"/>
                </a:xfrm>
                <a:custGeom>
                  <a:avLst/>
                  <a:gdLst>
                    <a:gd name="T0" fmla="*/ 46 w 48"/>
                    <a:gd name="T1" fmla="*/ 0 h 109"/>
                    <a:gd name="T2" fmla="*/ 44 w 48"/>
                    <a:gd name="T3" fmla="*/ 1 h 109"/>
                    <a:gd name="T4" fmla="*/ 44 w 48"/>
                    <a:gd name="T5" fmla="*/ 1 h 109"/>
                    <a:gd name="T6" fmla="*/ 42 w 48"/>
                    <a:gd name="T7" fmla="*/ 6 h 109"/>
                    <a:gd name="T8" fmla="*/ 19 w 48"/>
                    <a:gd name="T9" fmla="*/ 57 h 109"/>
                    <a:gd name="T10" fmla="*/ 5 w 48"/>
                    <a:gd name="T11" fmla="*/ 101 h 109"/>
                    <a:gd name="T12" fmla="*/ 2 w 48"/>
                    <a:gd name="T13" fmla="*/ 104 h 109"/>
                    <a:gd name="T14" fmla="*/ 1 w 48"/>
                    <a:gd name="T15" fmla="*/ 105 h 109"/>
                    <a:gd name="T16" fmla="*/ 3 w 48"/>
                    <a:gd name="T17" fmla="*/ 109 h 109"/>
                    <a:gd name="T18" fmla="*/ 4 w 48"/>
                    <a:gd name="T19" fmla="*/ 108 h 109"/>
                    <a:gd name="T20" fmla="*/ 5 w 48"/>
                    <a:gd name="T21" fmla="*/ 107 h 109"/>
                    <a:gd name="T22" fmla="*/ 8 w 48"/>
                    <a:gd name="T23" fmla="*/ 104 h 109"/>
                    <a:gd name="T24" fmla="*/ 17 w 48"/>
                    <a:gd name="T25" fmla="*/ 75 h 109"/>
                    <a:gd name="T26" fmla="*/ 47 w 48"/>
                    <a:gd name="T27" fmla="*/ 5 h 109"/>
                    <a:gd name="T28" fmla="*/ 48 w 48"/>
                    <a:gd name="T29" fmla="*/ 3 h 109"/>
                    <a:gd name="T30" fmla="*/ 47 w 48"/>
                    <a:gd name="T31" fmla="*/ 0 h 109"/>
                    <a:gd name="T32" fmla="*/ 46 w 48"/>
                    <a:gd name="T3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8" h="109">
                      <a:moveTo>
                        <a:pt x="46" y="0"/>
                      </a:moveTo>
                      <a:cubicBezTo>
                        <a:pt x="45" y="0"/>
                        <a:pt x="45" y="0"/>
                        <a:pt x="44" y="1"/>
                      </a:cubicBezTo>
                      <a:cubicBezTo>
                        <a:pt x="44" y="1"/>
                        <a:pt x="44" y="1"/>
                        <a:pt x="44" y="1"/>
                      </a:cubicBezTo>
                      <a:cubicBezTo>
                        <a:pt x="43" y="3"/>
                        <a:pt x="43" y="4"/>
                        <a:pt x="42" y="6"/>
                      </a:cubicBezTo>
                      <a:cubicBezTo>
                        <a:pt x="33" y="22"/>
                        <a:pt x="25" y="39"/>
                        <a:pt x="19" y="57"/>
                      </a:cubicBezTo>
                      <a:cubicBezTo>
                        <a:pt x="14" y="70"/>
                        <a:pt x="12" y="88"/>
                        <a:pt x="5" y="101"/>
                      </a:cubicBezTo>
                      <a:cubicBezTo>
                        <a:pt x="4" y="102"/>
                        <a:pt x="3" y="103"/>
                        <a:pt x="2" y="104"/>
                      </a:cubicBezTo>
                      <a:cubicBezTo>
                        <a:pt x="2" y="105"/>
                        <a:pt x="2" y="105"/>
                        <a:pt x="1" y="105"/>
                      </a:cubicBezTo>
                      <a:cubicBezTo>
                        <a:pt x="0" y="107"/>
                        <a:pt x="1" y="109"/>
                        <a:pt x="3" y="109"/>
                      </a:cubicBezTo>
                      <a:cubicBezTo>
                        <a:pt x="3" y="109"/>
                        <a:pt x="4" y="109"/>
                        <a:pt x="4" y="108"/>
                      </a:cubicBezTo>
                      <a:cubicBezTo>
                        <a:pt x="5" y="108"/>
                        <a:pt x="5" y="108"/>
                        <a:pt x="5" y="107"/>
                      </a:cubicBezTo>
                      <a:cubicBezTo>
                        <a:pt x="6" y="106"/>
                        <a:pt x="7" y="105"/>
                        <a:pt x="8" y="104"/>
                      </a:cubicBezTo>
                      <a:cubicBezTo>
                        <a:pt x="13" y="95"/>
                        <a:pt x="15" y="84"/>
                        <a:pt x="17" y="75"/>
                      </a:cubicBezTo>
                      <a:cubicBezTo>
                        <a:pt x="24" y="50"/>
                        <a:pt x="36" y="28"/>
                        <a:pt x="47" y="5"/>
                      </a:cubicBezTo>
                      <a:cubicBezTo>
                        <a:pt x="47" y="4"/>
                        <a:pt x="48" y="4"/>
                        <a:pt x="48" y="3"/>
                      </a:cubicBezTo>
                      <a:cubicBezTo>
                        <a:pt x="48" y="2"/>
                        <a:pt x="48" y="1"/>
                        <a:pt x="47" y="0"/>
                      </a:cubicBezTo>
                      <a:cubicBezTo>
                        <a:pt x="46" y="0"/>
                        <a:pt x="46" y="0"/>
                        <a:pt x="4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9" name="Freeform 224"/>
                <p:cNvSpPr>
                  <a:spLocks/>
                </p:cNvSpPr>
                <p:nvPr/>
              </p:nvSpPr>
              <p:spPr bwMode="auto">
                <a:xfrm>
                  <a:off x="7291388" y="4378326"/>
                  <a:ext cx="42863" cy="95250"/>
                </a:xfrm>
                <a:custGeom>
                  <a:avLst/>
                  <a:gdLst>
                    <a:gd name="T0" fmla="*/ 19 w 22"/>
                    <a:gd name="T1" fmla="*/ 0 h 49"/>
                    <a:gd name="T2" fmla="*/ 17 w 22"/>
                    <a:gd name="T3" fmla="*/ 1 h 49"/>
                    <a:gd name="T4" fmla="*/ 1 w 22"/>
                    <a:gd name="T5" fmla="*/ 44 h 49"/>
                    <a:gd name="T6" fmla="*/ 0 w 22"/>
                    <a:gd name="T7" fmla="*/ 46 h 49"/>
                    <a:gd name="T8" fmla="*/ 0 w 22"/>
                    <a:gd name="T9" fmla="*/ 48 h 49"/>
                    <a:gd name="T10" fmla="*/ 2 w 22"/>
                    <a:gd name="T11" fmla="*/ 49 h 49"/>
                    <a:gd name="T12" fmla="*/ 3 w 22"/>
                    <a:gd name="T13" fmla="*/ 49 h 49"/>
                    <a:gd name="T14" fmla="*/ 5 w 22"/>
                    <a:gd name="T15" fmla="*/ 47 h 49"/>
                    <a:gd name="T16" fmla="*/ 5 w 22"/>
                    <a:gd name="T17" fmla="*/ 45 h 49"/>
                    <a:gd name="T18" fmla="*/ 21 w 22"/>
                    <a:gd name="T19" fmla="*/ 2 h 49"/>
                    <a:gd name="T20" fmla="*/ 19 w 22"/>
                    <a:gd name="T2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49">
                      <a:moveTo>
                        <a:pt x="19" y="0"/>
                      </a:moveTo>
                      <a:cubicBezTo>
                        <a:pt x="18" y="0"/>
                        <a:pt x="17" y="0"/>
                        <a:pt x="17" y="1"/>
                      </a:cubicBezTo>
                      <a:cubicBezTo>
                        <a:pt x="12" y="16"/>
                        <a:pt x="7" y="30"/>
                        <a:pt x="1" y="44"/>
                      </a:cubicBezTo>
                      <a:cubicBezTo>
                        <a:pt x="1" y="45"/>
                        <a:pt x="1" y="45"/>
                        <a:pt x="0" y="46"/>
                      </a:cubicBezTo>
                      <a:cubicBezTo>
                        <a:pt x="0" y="47"/>
                        <a:pt x="0" y="47"/>
                        <a:pt x="0" y="48"/>
                      </a:cubicBezTo>
                      <a:cubicBezTo>
                        <a:pt x="1" y="49"/>
                        <a:pt x="2" y="49"/>
                        <a:pt x="2" y="49"/>
                      </a:cubicBezTo>
                      <a:cubicBezTo>
                        <a:pt x="3" y="49"/>
                        <a:pt x="3" y="49"/>
                        <a:pt x="3" y="49"/>
                      </a:cubicBezTo>
                      <a:cubicBezTo>
                        <a:pt x="4" y="49"/>
                        <a:pt x="4" y="48"/>
                        <a:pt x="5" y="47"/>
                      </a:cubicBezTo>
                      <a:cubicBezTo>
                        <a:pt x="5" y="47"/>
                        <a:pt x="5" y="46"/>
                        <a:pt x="5" y="45"/>
                      </a:cubicBezTo>
                      <a:cubicBezTo>
                        <a:pt x="11" y="31"/>
                        <a:pt x="17" y="17"/>
                        <a:pt x="21" y="2"/>
                      </a:cubicBezTo>
                      <a:cubicBezTo>
                        <a:pt x="22" y="1"/>
                        <a:pt x="20" y="0"/>
                        <a:pt x="1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0" name="Freeform 225"/>
                <p:cNvSpPr>
                  <a:spLocks/>
                </p:cNvSpPr>
                <p:nvPr/>
              </p:nvSpPr>
              <p:spPr bwMode="auto">
                <a:xfrm>
                  <a:off x="7307263" y="4403726"/>
                  <a:ext cx="44450" cy="82550"/>
                </a:xfrm>
                <a:custGeom>
                  <a:avLst/>
                  <a:gdLst>
                    <a:gd name="T0" fmla="*/ 20 w 23"/>
                    <a:gd name="T1" fmla="*/ 0 h 42"/>
                    <a:gd name="T2" fmla="*/ 19 w 23"/>
                    <a:gd name="T3" fmla="*/ 0 h 42"/>
                    <a:gd name="T4" fmla="*/ 18 w 23"/>
                    <a:gd name="T5" fmla="*/ 1 h 42"/>
                    <a:gd name="T6" fmla="*/ 3 w 23"/>
                    <a:gd name="T7" fmla="*/ 31 h 42"/>
                    <a:gd name="T8" fmla="*/ 2 w 23"/>
                    <a:gd name="T9" fmla="*/ 34 h 42"/>
                    <a:gd name="T10" fmla="*/ 1 w 23"/>
                    <a:gd name="T11" fmla="*/ 38 h 42"/>
                    <a:gd name="T12" fmla="*/ 4 w 23"/>
                    <a:gd name="T13" fmla="*/ 42 h 42"/>
                    <a:gd name="T14" fmla="*/ 5 w 23"/>
                    <a:gd name="T15" fmla="*/ 41 h 42"/>
                    <a:gd name="T16" fmla="*/ 7 w 23"/>
                    <a:gd name="T17" fmla="*/ 39 h 42"/>
                    <a:gd name="T18" fmla="*/ 5 w 23"/>
                    <a:gd name="T19" fmla="*/ 37 h 42"/>
                    <a:gd name="T20" fmla="*/ 5 w 23"/>
                    <a:gd name="T21" fmla="*/ 36 h 42"/>
                    <a:gd name="T22" fmla="*/ 6 w 23"/>
                    <a:gd name="T23" fmla="*/ 35 h 42"/>
                    <a:gd name="T24" fmla="*/ 8 w 23"/>
                    <a:gd name="T25" fmla="*/ 32 h 42"/>
                    <a:gd name="T26" fmla="*/ 11 w 23"/>
                    <a:gd name="T27" fmla="*/ 26 h 42"/>
                    <a:gd name="T28" fmla="*/ 21 w 23"/>
                    <a:gd name="T29" fmla="*/ 5 h 42"/>
                    <a:gd name="T30" fmla="*/ 22 w 23"/>
                    <a:gd name="T31" fmla="*/ 3 h 42"/>
                    <a:gd name="T32" fmla="*/ 20 w 23"/>
                    <a:gd name="T33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42">
                      <a:moveTo>
                        <a:pt x="20" y="0"/>
                      </a:move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9" y="0"/>
                        <a:pt x="18" y="0"/>
                        <a:pt x="18" y="1"/>
                      </a:cubicBezTo>
                      <a:cubicBezTo>
                        <a:pt x="12" y="10"/>
                        <a:pt x="9" y="21"/>
                        <a:pt x="3" y="31"/>
                      </a:cubicBezTo>
                      <a:cubicBezTo>
                        <a:pt x="3" y="32"/>
                        <a:pt x="2" y="33"/>
                        <a:pt x="2" y="34"/>
                      </a:cubicBezTo>
                      <a:cubicBezTo>
                        <a:pt x="1" y="35"/>
                        <a:pt x="1" y="36"/>
                        <a:pt x="1" y="38"/>
                      </a:cubicBezTo>
                      <a:cubicBezTo>
                        <a:pt x="0" y="40"/>
                        <a:pt x="1" y="42"/>
                        <a:pt x="4" y="42"/>
                      </a:cubicBezTo>
                      <a:cubicBezTo>
                        <a:pt x="4" y="42"/>
                        <a:pt x="5" y="41"/>
                        <a:pt x="5" y="41"/>
                      </a:cubicBezTo>
                      <a:cubicBezTo>
                        <a:pt x="6" y="41"/>
                        <a:pt x="7" y="40"/>
                        <a:pt x="7" y="39"/>
                      </a:cubicBezTo>
                      <a:cubicBezTo>
                        <a:pt x="7" y="38"/>
                        <a:pt x="6" y="38"/>
                        <a:pt x="5" y="37"/>
                      </a:cubicBezTo>
                      <a:cubicBezTo>
                        <a:pt x="5" y="37"/>
                        <a:pt x="5" y="37"/>
                        <a:pt x="5" y="36"/>
                      </a:cubicBezTo>
                      <a:cubicBezTo>
                        <a:pt x="6" y="36"/>
                        <a:pt x="6" y="35"/>
                        <a:pt x="6" y="35"/>
                      </a:cubicBezTo>
                      <a:cubicBezTo>
                        <a:pt x="7" y="34"/>
                        <a:pt x="7" y="33"/>
                        <a:pt x="8" y="32"/>
                      </a:cubicBezTo>
                      <a:cubicBezTo>
                        <a:pt x="9" y="30"/>
                        <a:pt x="10" y="28"/>
                        <a:pt x="11" y="26"/>
                      </a:cubicBezTo>
                      <a:cubicBezTo>
                        <a:pt x="14" y="19"/>
                        <a:pt x="17" y="11"/>
                        <a:pt x="21" y="5"/>
                      </a:cubicBezTo>
                      <a:cubicBezTo>
                        <a:pt x="21" y="4"/>
                        <a:pt x="22" y="3"/>
                        <a:pt x="22" y="3"/>
                      </a:cubicBezTo>
                      <a:cubicBezTo>
                        <a:pt x="23" y="1"/>
                        <a:pt x="22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1" name="Freeform 226"/>
                <p:cNvSpPr>
                  <a:spLocks/>
                </p:cNvSpPr>
                <p:nvPr/>
              </p:nvSpPr>
              <p:spPr bwMode="auto">
                <a:xfrm>
                  <a:off x="7321550" y="4432301"/>
                  <a:ext cx="38100" cy="55563"/>
                </a:xfrm>
                <a:custGeom>
                  <a:avLst/>
                  <a:gdLst>
                    <a:gd name="T0" fmla="*/ 17 w 20"/>
                    <a:gd name="T1" fmla="*/ 0 h 28"/>
                    <a:gd name="T2" fmla="*/ 15 w 20"/>
                    <a:gd name="T3" fmla="*/ 1 h 28"/>
                    <a:gd name="T4" fmla="*/ 4 w 20"/>
                    <a:gd name="T5" fmla="*/ 21 h 28"/>
                    <a:gd name="T6" fmla="*/ 1 w 20"/>
                    <a:gd name="T7" fmla="*/ 25 h 28"/>
                    <a:gd name="T8" fmla="*/ 1 w 20"/>
                    <a:gd name="T9" fmla="*/ 25 h 28"/>
                    <a:gd name="T10" fmla="*/ 3 w 20"/>
                    <a:gd name="T11" fmla="*/ 28 h 28"/>
                    <a:gd name="T12" fmla="*/ 5 w 20"/>
                    <a:gd name="T13" fmla="*/ 27 h 28"/>
                    <a:gd name="T14" fmla="*/ 6 w 20"/>
                    <a:gd name="T15" fmla="*/ 25 h 28"/>
                    <a:gd name="T16" fmla="*/ 8 w 20"/>
                    <a:gd name="T17" fmla="*/ 21 h 28"/>
                    <a:gd name="T18" fmla="*/ 19 w 20"/>
                    <a:gd name="T19" fmla="*/ 3 h 28"/>
                    <a:gd name="T20" fmla="*/ 17 w 20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28">
                      <a:moveTo>
                        <a:pt x="17" y="0"/>
                      </a:move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1" y="8"/>
                        <a:pt x="7" y="14"/>
                        <a:pt x="4" y="21"/>
                      </a:cubicBezTo>
                      <a:cubicBezTo>
                        <a:pt x="3" y="22"/>
                        <a:pt x="2" y="23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0" y="27"/>
                        <a:pt x="2" y="28"/>
                        <a:pt x="3" y="28"/>
                      </a:cubicBezTo>
                      <a:cubicBezTo>
                        <a:pt x="4" y="28"/>
                        <a:pt x="5" y="28"/>
                        <a:pt x="5" y="27"/>
                      </a:cubicBezTo>
                      <a:cubicBezTo>
                        <a:pt x="5" y="27"/>
                        <a:pt x="6" y="26"/>
                        <a:pt x="6" y="25"/>
                      </a:cubicBezTo>
                      <a:cubicBezTo>
                        <a:pt x="7" y="24"/>
                        <a:pt x="8" y="23"/>
                        <a:pt x="8" y="21"/>
                      </a:cubicBezTo>
                      <a:cubicBezTo>
                        <a:pt x="12" y="15"/>
                        <a:pt x="15" y="9"/>
                        <a:pt x="19" y="3"/>
                      </a:cubicBezTo>
                      <a:cubicBezTo>
                        <a:pt x="20" y="2"/>
                        <a:pt x="18" y="0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2" name="Freeform 227"/>
                <p:cNvSpPr>
                  <a:spLocks/>
                </p:cNvSpPr>
                <p:nvPr/>
              </p:nvSpPr>
              <p:spPr bwMode="auto">
                <a:xfrm>
                  <a:off x="7348538" y="4446589"/>
                  <a:ext cx="22225" cy="44450"/>
                </a:xfrm>
                <a:custGeom>
                  <a:avLst/>
                  <a:gdLst>
                    <a:gd name="T0" fmla="*/ 8 w 11"/>
                    <a:gd name="T1" fmla="*/ 0 h 23"/>
                    <a:gd name="T2" fmla="*/ 7 w 11"/>
                    <a:gd name="T3" fmla="*/ 1 h 23"/>
                    <a:gd name="T4" fmla="*/ 6 w 11"/>
                    <a:gd name="T5" fmla="*/ 2 h 23"/>
                    <a:gd name="T6" fmla="*/ 2 w 11"/>
                    <a:gd name="T7" fmla="*/ 15 h 23"/>
                    <a:gd name="T8" fmla="*/ 1 w 11"/>
                    <a:gd name="T9" fmla="*/ 19 h 23"/>
                    <a:gd name="T10" fmla="*/ 1 w 11"/>
                    <a:gd name="T11" fmla="*/ 20 h 23"/>
                    <a:gd name="T12" fmla="*/ 3 w 11"/>
                    <a:gd name="T13" fmla="*/ 23 h 23"/>
                    <a:gd name="T14" fmla="*/ 5 w 11"/>
                    <a:gd name="T15" fmla="*/ 22 h 23"/>
                    <a:gd name="T16" fmla="*/ 6 w 11"/>
                    <a:gd name="T17" fmla="*/ 19 h 23"/>
                    <a:gd name="T18" fmla="*/ 7 w 11"/>
                    <a:gd name="T19" fmla="*/ 16 h 23"/>
                    <a:gd name="T20" fmla="*/ 9 w 11"/>
                    <a:gd name="T21" fmla="*/ 8 h 23"/>
                    <a:gd name="T22" fmla="*/ 10 w 11"/>
                    <a:gd name="T23" fmla="*/ 3 h 23"/>
                    <a:gd name="T24" fmla="*/ 8 w 11"/>
                    <a:gd name="T2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23">
                      <a:moveTo>
                        <a:pt x="8" y="0"/>
                      </a:moveTo>
                      <a:cubicBezTo>
                        <a:pt x="8" y="0"/>
                        <a:pt x="8" y="1"/>
                        <a:pt x="7" y="1"/>
                      </a:cubicBezTo>
                      <a:cubicBezTo>
                        <a:pt x="7" y="1"/>
                        <a:pt x="6" y="1"/>
                        <a:pt x="6" y="2"/>
                      </a:cubicBezTo>
                      <a:cubicBezTo>
                        <a:pt x="5" y="6"/>
                        <a:pt x="4" y="11"/>
                        <a:pt x="2" y="15"/>
                      </a:cubicBezTo>
                      <a:cubicBezTo>
                        <a:pt x="2" y="16"/>
                        <a:pt x="2" y="18"/>
                        <a:pt x="1" y="19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0" y="22"/>
                        <a:pt x="1" y="23"/>
                        <a:pt x="3" y="23"/>
                      </a:cubicBezTo>
                      <a:cubicBezTo>
                        <a:pt x="4" y="23"/>
                        <a:pt x="5" y="23"/>
                        <a:pt x="5" y="22"/>
                      </a:cubicBezTo>
                      <a:cubicBezTo>
                        <a:pt x="5" y="21"/>
                        <a:pt x="5" y="20"/>
                        <a:pt x="6" y="19"/>
                      </a:cubicBezTo>
                      <a:cubicBezTo>
                        <a:pt x="6" y="18"/>
                        <a:pt x="6" y="17"/>
                        <a:pt x="7" y="16"/>
                      </a:cubicBezTo>
                      <a:cubicBezTo>
                        <a:pt x="8" y="13"/>
                        <a:pt x="9" y="10"/>
                        <a:pt x="9" y="8"/>
                      </a:cubicBezTo>
                      <a:cubicBezTo>
                        <a:pt x="10" y="6"/>
                        <a:pt x="10" y="5"/>
                        <a:pt x="10" y="3"/>
                      </a:cubicBezTo>
                      <a:cubicBezTo>
                        <a:pt x="11" y="2"/>
                        <a:pt x="9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3" name="Freeform 228"/>
                <p:cNvSpPr>
                  <a:spLocks/>
                </p:cNvSpPr>
                <p:nvPr/>
              </p:nvSpPr>
              <p:spPr bwMode="auto">
                <a:xfrm>
                  <a:off x="7346950" y="4248151"/>
                  <a:ext cx="50800" cy="109538"/>
                </a:xfrm>
                <a:custGeom>
                  <a:avLst/>
                  <a:gdLst>
                    <a:gd name="T0" fmla="*/ 24 w 26"/>
                    <a:gd name="T1" fmla="*/ 0 h 56"/>
                    <a:gd name="T2" fmla="*/ 22 w 26"/>
                    <a:gd name="T3" fmla="*/ 1 h 56"/>
                    <a:gd name="T4" fmla="*/ 0 w 26"/>
                    <a:gd name="T5" fmla="*/ 49 h 56"/>
                    <a:gd name="T6" fmla="*/ 0 w 26"/>
                    <a:gd name="T7" fmla="*/ 50 h 56"/>
                    <a:gd name="T8" fmla="*/ 2 w 26"/>
                    <a:gd name="T9" fmla="*/ 56 h 56"/>
                    <a:gd name="T10" fmla="*/ 2 w 26"/>
                    <a:gd name="T11" fmla="*/ 56 h 56"/>
                    <a:gd name="T12" fmla="*/ 25 w 26"/>
                    <a:gd name="T13" fmla="*/ 5 h 56"/>
                    <a:gd name="T14" fmla="*/ 24 w 26"/>
                    <a:gd name="T15" fmla="*/ 5 h 56"/>
                    <a:gd name="T16" fmla="*/ 25 w 26"/>
                    <a:gd name="T17" fmla="*/ 1 h 56"/>
                    <a:gd name="T18" fmla="*/ 25 w 26"/>
                    <a:gd name="T19" fmla="*/ 1 h 56"/>
                    <a:gd name="T20" fmla="*/ 26 w 26"/>
                    <a:gd name="T21" fmla="*/ 1 h 56"/>
                    <a:gd name="T22" fmla="*/ 24 w 26"/>
                    <a:gd name="T23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56">
                      <a:moveTo>
                        <a:pt x="24" y="0"/>
                      </a:moveTo>
                      <a:cubicBezTo>
                        <a:pt x="23" y="0"/>
                        <a:pt x="22" y="0"/>
                        <a:pt x="22" y="1"/>
                      </a:cubicBezTo>
                      <a:cubicBezTo>
                        <a:pt x="15" y="17"/>
                        <a:pt x="5" y="32"/>
                        <a:pt x="0" y="49"/>
                      </a:cubicBezTo>
                      <a:cubicBezTo>
                        <a:pt x="0" y="49"/>
                        <a:pt x="0" y="49"/>
                        <a:pt x="0" y="50"/>
                      </a:cubicBezTo>
                      <a:cubicBezTo>
                        <a:pt x="1" y="52"/>
                        <a:pt x="1" y="54"/>
                        <a:pt x="2" y="56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7" y="38"/>
                        <a:pt x="17" y="22"/>
                        <a:pt x="25" y="5"/>
                      </a:cubicBezTo>
                      <a:cubicBezTo>
                        <a:pt x="25" y="5"/>
                        <a:pt x="25" y="5"/>
                        <a:pt x="24" y="5"/>
                      </a:cubicBezTo>
                      <a:cubicBezTo>
                        <a:pt x="22" y="4"/>
                        <a:pt x="23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0"/>
                        <a:pt x="24" y="0"/>
                        <a:pt x="2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4" name="Freeform 229"/>
                <p:cNvSpPr>
                  <a:spLocks noEditPoints="1"/>
                </p:cNvSpPr>
                <p:nvPr/>
              </p:nvSpPr>
              <p:spPr bwMode="auto">
                <a:xfrm>
                  <a:off x="7339013" y="4341814"/>
                  <a:ext cx="65088" cy="141288"/>
                </a:xfrm>
                <a:custGeom>
                  <a:avLst/>
                  <a:gdLst>
                    <a:gd name="T0" fmla="*/ 33 w 33"/>
                    <a:gd name="T1" fmla="*/ 69 h 72"/>
                    <a:gd name="T2" fmla="*/ 29 w 33"/>
                    <a:gd name="T3" fmla="*/ 71 h 72"/>
                    <a:gd name="T4" fmla="*/ 29 w 33"/>
                    <a:gd name="T5" fmla="*/ 71 h 72"/>
                    <a:gd name="T6" fmla="*/ 31 w 33"/>
                    <a:gd name="T7" fmla="*/ 72 h 72"/>
                    <a:gd name="T8" fmla="*/ 33 w 33"/>
                    <a:gd name="T9" fmla="*/ 69 h 72"/>
                    <a:gd name="T10" fmla="*/ 2 w 33"/>
                    <a:gd name="T11" fmla="*/ 0 h 72"/>
                    <a:gd name="T12" fmla="*/ 0 w 33"/>
                    <a:gd name="T13" fmla="*/ 3 h 72"/>
                    <a:gd name="T14" fmla="*/ 27 w 33"/>
                    <a:gd name="T15" fmla="*/ 67 h 72"/>
                    <a:gd name="T16" fmla="*/ 28 w 33"/>
                    <a:gd name="T17" fmla="*/ 66 h 72"/>
                    <a:gd name="T18" fmla="*/ 31 w 33"/>
                    <a:gd name="T19" fmla="*/ 65 h 72"/>
                    <a:gd name="T20" fmla="*/ 6 w 33"/>
                    <a:gd name="T21" fmla="*/ 8 h 72"/>
                    <a:gd name="T22" fmla="*/ 4 w 33"/>
                    <a:gd name="T23" fmla="*/ 2 h 72"/>
                    <a:gd name="T24" fmla="*/ 4 w 33"/>
                    <a:gd name="T25" fmla="*/ 1 h 72"/>
                    <a:gd name="T26" fmla="*/ 2 w 33"/>
                    <a:gd name="T2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72">
                      <a:moveTo>
                        <a:pt x="33" y="69"/>
                      </a:moveTo>
                      <a:cubicBezTo>
                        <a:pt x="32" y="70"/>
                        <a:pt x="31" y="70"/>
                        <a:pt x="29" y="71"/>
                      </a:cubicBezTo>
                      <a:cubicBezTo>
                        <a:pt x="29" y="71"/>
                        <a:pt x="29" y="71"/>
                        <a:pt x="29" y="71"/>
                      </a:cubicBezTo>
                      <a:cubicBezTo>
                        <a:pt x="29" y="71"/>
                        <a:pt x="30" y="72"/>
                        <a:pt x="31" y="72"/>
                      </a:cubicBezTo>
                      <a:cubicBezTo>
                        <a:pt x="32" y="72"/>
                        <a:pt x="33" y="71"/>
                        <a:pt x="33" y="69"/>
                      </a:cubicBezTo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6" y="26"/>
                        <a:pt x="15" y="47"/>
                        <a:pt x="27" y="67"/>
                      </a:cubicBezTo>
                      <a:cubicBezTo>
                        <a:pt x="27" y="67"/>
                        <a:pt x="28" y="67"/>
                        <a:pt x="28" y="66"/>
                      </a:cubicBezTo>
                      <a:cubicBezTo>
                        <a:pt x="29" y="66"/>
                        <a:pt x="30" y="66"/>
                        <a:pt x="31" y="65"/>
                      </a:cubicBezTo>
                      <a:cubicBezTo>
                        <a:pt x="21" y="47"/>
                        <a:pt x="12" y="28"/>
                        <a:pt x="6" y="8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5" name="Freeform 230"/>
                <p:cNvSpPr>
                  <a:spLocks/>
                </p:cNvSpPr>
                <p:nvPr/>
              </p:nvSpPr>
              <p:spPr bwMode="auto">
                <a:xfrm>
                  <a:off x="7389813" y="4249739"/>
                  <a:ext cx="82550" cy="231775"/>
                </a:xfrm>
                <a:custGeom>
                  <a:avLst/>
                  <a:gdLst>
                    <a:gd name="T0" fmla="*/ 3 w 42"/>
                    <a:gd name="T1" fmla="*/ 0 h 118"/>
                    <a:gd name="T2" fmla="*/ 2 w 42"/>
                    <a:gd name="T3" fmla="*/ 4 h 118"/>
                    <a:gd name="T4" fmla="*/ 3 w 42"/>
                    <a:gd name="T5" fmla="*/ 4 h 118"/>
                    <a:gd name="T6" fmla="*/ 37 w 42"/>
                    <a:gd name="T7" fmla="*/ 56 h 118"/>
                    <a:gd name="T8" fmla="*/ 5 w 42"/>
                    <a:gd name="T9" fmla="*/ 112 h 118"/>
                    <a:gd name="T10" fmla="*/ 2 w 42"/>
                    <a:gd name="T11" fmla="*/ 113 h 118"/>
                    <a:gd name="T12" fmla="*/ 1 w 42"/>
                    <a:gd name="T13" fmla="*/ 114 h 118"/>
                    <a:gd name="T14" fmla="*/ 3 w 42"/>
                    <a:gd name="T15" fmla="*/ 118 h 118"/>
                    <a:gd name="T16" fmla="*/ 3 w 42"/>
                    <a:gd name="T17" fmla="*/ 118 h 118"/>
                    <a:gd name="T18" fmla="*/ 3 w 42"/>
                    <a:gd name="T19" fmla="*/ 118 h 118"/>
                    <a:gd name="T20" fmla="*/ 7 w 42"/>
                    <a:gd name="T21" fmla="*/ 116 h 118"/>
                    <a:gd name="T22" fmla="*/ 42 w 42"/>
                    <a:gd name="T23" fmla="*/ 56 h 118"/>
                    <a:gd name="T24" fmla="*/ 41 w 42"/>
                    <a:gd name="T25" fmla="*/ 56 h 118"/>
                    <a:gd name="T26" fmla="*/ 41 w 42"/>
                    <a:gd name="T27" fmla="*/ 52 h 118"/>
                    <a:gd name="T28" fmla="*/ 42 w 42"/>
                    <a:gd name="T29" fmla="*/ 51 h 118"/>
                    <a:gd name="T30" fmla="*/ 4 w 42"/>
                    <a:gd name="T31" fmla="*/ 0 h 118"/>
                    <a:gd name="T32" fmla="*/ 3 w 42"/>
                    <a:gd name="T33" fmla="*/ 0 h 118"/>
                    <a:gd name="T34" fmla="*/ 3 w 42"/>
                    <a:gd name="T3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" h="118">
                      <a:moveTo>
                        <a:pt x="3" y="0"/>
                      </a:moveTo>
                      <a:cubicBezTo>
                        <a:pt x="1" y="0"/>
                        <a:pt x="0" y="3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3" y="8"/>
                        <a:pt x="36" y="37"/>
                        <a:pt x="37" y="56"/>
                      </a:cubicBezTo>
                      <a:cubicBezTo>
                        <a:pt x="39" y="75"/>
                        <a:pt x="24" y="104"/>
                        <a:pt x="5" y="112"/>
                      </a:cubicBezTo>
                      <a:cubicBezTo>
                        <a:pt x="4" y="113"/>
                        <a:pt x="3" y="113"/>
                        <a:pt x="2" y="113"/>
                      </a:cubicBezTo>
                      <a:cubicBezTo>
                        <a:pt x="2" y="114"/>
                        <a:pt x="1" y="114"/>
                        <a:pt x="1" y="114"/>
                      </a:cubicBezTo>
                      <a:cubicBezTo>
                        <a:pt x="0" y="116"/>
                        <a:pt x="1" y="118"/>
                        <a:pt x="3" y="118"/>
                      </a:cubicBezTo>
                      <a:cubicBezTo>
                        <a:pt x="3" y="118"/>
                        <a:pt x="3" y="118"/>
                        <a:pt x="3" y="118"/>
                      </a:cubicBezTo>
                      <a:cubicBezTo>
                        <a:pt x="3" y="118"/>
                        <a:pt x="3" y="118"/>
                        <a:pt x="3" y="118"/>
                      </a:cubicBezTo>
                      <a:cubicBezTo>
                        <a:pt x="5" y="117"/>
                        <a:pt x="6" y="117"/>
                        <a:pt x="7" y="116"/>
                      </a:cubicBezTo>
                      <a:cubicBezTo>
                        <a:pt x="28" y="107"/>
                        <a:pt x="41" y="78"/>
                        <a:pt x="42" y="56"/>
                      </a:cubicBezTo>
                      <a:cubicBezTo>
                        <a:pt x="41" y="56"/>
                        <a:pt x="41" y="56"/>
                        <a:pt x="41" y="56"/>
                      </a:cubicBezTo>
                      <a:cubicBezTo>
                        <a:pt x="40" y="55"/>
                        <a:pt x="40" y="53"/>
                        <a:pt x="41" y="52"/>
                      </a:cubicBezTo>
                      <a:cubicBezTo>
                        <a:pt x="41" y="52"/>
                        <a:pt x="41" y="52"/>
                        <a:pt x="42" y="51"/>
                      </a:cubicBezTo>
                      <a:cubicBezTo>
                        <a:pt x="40" y="31"/>
                        <a:pt x="23" y="3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6" name="Freeform 232"/>
                <p:cNvSpPr>
                  <a:spLocks/>
                </p:cNvSpPr>
                <p:nvPr/>
              </p:nvSpPr>
              <p:spPr bwMode="auto">
                <a:xfrm>
                  <a:off x="7480300" y="4341814"/>
                  <a:ext cx="68263" cy="15875"/>
                </a:xfrm>
                <a:custGeom>
                  <a:avLst/>
                  <a:gdLst>
                    <a:gd name="T0" fmla="*/ 32 w 35"/>
                    <a:gd name="T1" fmla="*/ 0 h 8"/>
                    <a:gd name="T2" fmla="*/ 32 w 35"/>
                    <a:gd name="T3" fmla="*/ 0 h 8"/>
                    <a:gd name="T4" fmla="*/ 24 w 35"/>
                    <a:gd name="T5" fmla="*/ 1 h 8"/>
                    <a:gd name="T6" fmla="*/ 20 w 35"/>
                    <a:gd name="T7" fmla="*/ 1 h 8"/>
                    <a:gd name="T8" fmla="*/ 16 w 35"/>
                    <a:gd name="T9" fmla="*/ 1 h 8"/>
                    <a:gd name="T10" fmla="*/ 16 w 35"/>
                    <a:gd name="T11" fmla="*/ 1 h 8"/>
                    <a:gd name="T12" fmla="*/ 4 w 35"/>
                    <a:gd name="T13" fmla="*/ 3 h 8"/>
                    <a:gd name="T14" fmla="*/ 0 w 35"/>
                    <a:gd name="T15" fmla="*/ 6 h 8"/>
                    <a:gd name="T16" fmla="*/ 2 w 35"/>
                    <a:gd name="T17" fmla="*/ 8 h 8"/>
                    <a:gd name="T18" fmla="*/ 3 w 35"/>
                    <a:gd name="T19" fmla="*/ 8 h 8"/>
                    <a:gd name="T20" fmla="*/ 14 w 35"/>
                    <a:gd name="T21" fmla="*/ 5 h 8"/>
                    <a:gd name="T22" fmla="*/ 19 w 35"/>
                    <a:gd name="T23" fmla="*/ 5 h 8"/>
                    <a:gd name="T24" fmla="*/ 25 w 35"/>
                    <a:gd name="T25" fmla="*/ 6 h 8"/>
                    <a:gd name="T26" fmla="*/ 33 w 35"/>
                    <a:gd name="T27" fmla="*/ 5 h 8"/>
                    <a:gd name="T28" fmla="*/ 32 w 3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" h="8">
                      <a:moveTo>
                        <a:pt x="32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9" y="1"/>
                        <a:pt x="27" y="1"/>
                        <a:pt x="24" y="1"/>
                      </a:cubicBezTo>
                      <a:cubicBezTo>
                        <a:pt x="23" y="1"/>
                        <a:pt x="22" y="1"/>
                        <a:pt x="20" y="1"/>
                      </a:cubicBezTo>
                      <a:cubicBezTo>
                        <a:pt x="19" y="1"/>
                        <a:pt x="18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2" y="1"/>
                        <a:pt x="7" y="1"/>
                        <a:pt x="4" y="3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8"/>
                        <a:pt x="1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6" y="6"/>
                        <a:pt x="10" y="5"/>
                        <a:pt x="14" y="5"/>
                      </a:cubicBezTo>
                      <a:cubicBezTo>
                        <a:pt x="16" y="5"/>
                        <a:pt x="17" y="5"/>
                        <a:pt x="19" y="5"/>
                      </a:cubicBezTo>
                      <a:cubicBezTo>
                        <a:pt x="21" y="6"/>
                        <a:pt x="23" y="6"/>
                        <a:pt x="25" y="6"/>
                      </a:cubicBezTo>
                      <a:cubicBezTo>
                        <a:pt x="28" y="6"/>
                        <a:pt x="30" y="5"/>
                        <a:pt x="33" y="5"/>
                      </a:cubicBezTo>
                      <a:cubicBezTo>
                        <a:pt x="35" y="4"/>
                        <a:pt x="34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7" name="Freeform 233"/>
                <p:cNvSpPr>
                  <a:spLocks/>
                </p:cNvSpPr>
                <p:nvPr/>
              </p:nvSpPr>
              <p:spPr bwMode="auto">
                <a:xfrm>
                  <a:off x="7467600" y="4333876"/>
                  <a:ext cx="36513" cy="46038"/>
                </a:xfrm>
                <a:custGeom>
                  <a:avLst/>
                  <a:gdLst>
                    <a:gd name="T0" fmla="*/ 12 w 18"/>
                    <a:gd name="T1" fmla="*/ 0 h 23"/>
                    <a:gd name="T2" fmla="*/ 11 w 18"/>
                    <a:gd name="T3" fmla="*/ 0 h 23"/>
                    <a:gd name="T4" fmla="*/ 2 w 18"/>
                    <a:gd name="T5" fmla="*/ 8 h 23"/>
                    <a:gd name="T6" fmla="*/ 1 w 18"/>
                    <a:gd name="T7" fmla="*/ 9 h 23"/>
                    <a:gd name="T8" fmla="*/ 1 w 18"/>
                    <a:gd name="T9" fmla="*/ 13 h 23"/>
                    <a:gd name="T10" fmla="*/ 2 w 18"/>
                    <a:gd name="T11" fmla="*/ 13 h 23"/>
                    <a:gd name="T12" fmla="*/ 14 w 18"/>
                    <a:gd name="T13" fmla="*/ 23 h 23"/>
                    <a:gd name="T14" fmla="*/ 15 w 18"/>
                    <a:gd name="T15" fmla="*/ 23 h 23"/>
                    <a:gd name="T16" fmla="*/ 16 w 18"/>
                    <a:gd name="T17" fmla="*/ 19 h 23"/>
                    <a:gd name="T18" fmla="*/ 5 w 18"/>
                    <a:gd name="T19" fmla="*/ 11 h 23"/>
                    <a:gd name="T20" fmla="*/ 6 w 18"/>
                    <a:gd name="T21" fmla="*/ 10 h 23"/>
                    <a:gd name="T22" fmla="*/ 10 w 18"/>
                    <a:gd name="T23" fmla="*/ 7 h 23"/>
                    <a:gd name="T24" fmla="*/ 14 w 18"/>
                    <a:gd name="T25" fmla="*/ 4 h 23"/>
                    <a:gd name="T26" fmla="*/ 12 w 18"/>
                    <a:gd name="T2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8" y="2"/>
                        <a:pt x="5" y="5"/>
                        <a:pt x="2" y="8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10"/>
                        <a:pt x="0" y="12"/>
                        <a:pt x="1" y="13"/>
                      </a:cubicBezTo>
                      <a:cubicBezTo>
                        <a:pt x="1" y="13"/>
                        <a:pt x="1" y="13"/>
                        <a:pt x="2" y="13"/>
                      </a:cubicBezTo>
                      <a:cubicBezTo>
                        <a:pt x="6" y="17"/>
                        <a:pt x="10" y="20"/>
                        <a:pt x="14" y="23"/>
                      </a:cubicBezTo>
                      <a:cubicBezTo>
                        <a:pt x="14" y="23"/>
                        <a:pt x="15" y="23"/>
                        <a:pt x="15" y="23"/>
                      </a:cubicBezTo>
                      <a:cubicBezTo>
                        <a:pt x="17" y="23"/>
                        <a:pt x="18" y="20"/>
                        <a:pt x="16" y="19"/>
                      </a:cubicBezTo>
                      <a:cubicBezTo>
                        <a:pt x="12" y="17"/>
                        <a:pt x="9" y="14"/>
                        <a:pt x="5" y="11"/>
                      </a:cubicBezTo>
                      <a:cubicBezTo>
                        <a:pt x="6" y="11"/>
                        <a:pt x="6" y="11"/>
                        <a:pt x="6" y="10"/>
                      </a:cubicBezTo>
                      <a:cubicBezTo>
                        <a:pt x="7" y="9"/>
                        <a:pt x="8" y="8"/>
                        <a:pt x="10" y="7"/>
                      </a:cubicBezTo>
                      <a:cubicBezTo>
                        <a:pt x="11" y="6"/>
                        <a:pt x="12" y="5"/>
                        <a:pt x="14" y="4"/>
                      </a:cubicBezTo>
                      <a:cubicBezTo>
                        <a:pt x="16" y="3"/>
                        <a:pt x="14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8" name="Freeform 222"/>
                <p:cNvSpPr>
                  <a:spLocks/>
                </p:cNvSpPr>
                <p:nvPr/>
              </p:nvSpPr>
              <p:spPr bwMode="auto">
                <a:xfrm>
                  <a:off x="7229475" y="4246564"/>
                  <a:ext cx="76200" cy="182563"/>
                </a:xfrm>
                <a:custGeom>
                  <a:avLst/>
                  <a:gdLst>
                    <a:gd name="T0" fmla="*/ 36 w 39"/>
                    <a:gd name="T1" fmla="*/ 0 h 93"/>
                    <a:gd name="T2" fmla="*/ 35 w 39"/>
                    <a:gd name="T3" fmla="*/ 0 h 93"/>
                    <a:gd name="T4" fmla="*/ 34 w 39"/>
                    <a:gd name="T5" fmla="*/ 1 h 93"/>
                    <a:gd name="T6" fmla="*/ 32 w 39"/>
                    <a:gd name="T7" fmla="*/ 7 h 93"/>
                    <a:gd name="T8" fmla="*/ 2 w 39"/>
                    <a:gd name="T9" fmla="*/ 83 h 93"/>
                    <a:gd name="T10" fmla="*/ 1 w 39"/>
                    <a:gd name="T11" fmla="*/ 89 h 93"/>
                    <a:gd name="T12" fmla="*/ 0 w 39"/>
                    <a:gd name="T13" fmla="*/ 90 h 93"/>
                    <a:gd name="T14" fmla="*/ 2 w 39"/>
                    <a:gd name="T15" fmla="*/ 93 h 93"/>
                    <a:gd name="T16" fmla="*/ 3 w 39"/>
                    <a:gd name="T17" fmla="*/ 93 h 93"/>
                    <a:gd name="T18" fmla="*/ 5 w 39"/>
                    <a:gd name="T19" fmla="*/ 91 h 93"/>
                    <a:gd name="T20" fmla="*/ 5 w 39"/>
                    <a:gd name="T21" fmla="*/ 89 h 93"/>
                    <a:gd name="T22" fmla="*/ 38 w 39"/>
                    <a:gd name="T23" fmla="*/ 4 h 93"/>
                    <a:gd name="T24" fmla="*/ 38 w 39"/>
                    <a:gd name="T25" fmla="*/ 3 h 93"/>
                    <a:gd name="T26" fmla="*/ 36 w 39"/>
                    <a:gd name="T27" fmla="*/ 0 h 93"/>
                    <a:gd name="T28" fmla="*/ 36 w 39"/>
                    <a:gd name="T29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9" h="93">
                      <a:moveTo>
                        <a:pt x="36" y="0"/>
                      </a:move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1"/>
                        <a:pt x="34" y="1"/>
                        <a:pt x="34" y="1"/>
                      </a:cubicBezTo>
                      <a:cubicBezTo>
                        <a:pt x="33" y="3"/>
                        <a:pt x="32" y="5"/>
                        <a:pt x="32" y="7"/>
                      </a:cubicBezTo>
                      <a:cubicBezTo>
                        <a:pt x="21" y="32"/>
                        <a:pt x="10" y="57"/>
                        <a:pt x="2" y="83"/>
                      </a:cubicBezTo>
                      <a:cubicBezTo>
                        <a:pt x="2" y="85"/>
                        <a:pt x="1" y="87"/>
                        <a:pt x="1" y="89"/>
                      </a:cubicBezTo>
                      <a:cubicBezTo>
                        <a:pt x="1" y="89"/>
                        <a:pt x="0" y="90"/>
                        <a:pt x="0" y="90"/>
                      </a:cubicBezTo>
                      <a:cubicBezTo>
                        <a:pt x="0" y="92"/>
                        <a:pt x="1" y="93"/>
                        <a:pt x="2" y="93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4" y="93"/>
                        <a:pt x="4" y="92"/>
                        <a:pt x="5" y="91"/>
                      </a:cubicBezTo>
                      <a:cubicBezTo>
                        <a:pt x="5" y="91"/>
                        <a:pt x="5" y="90"/>
                        <a:pt x="5" y="89"/>
                      </a:cubicBezTo>
                      <a:cubicBezTo>
                        <a:pt x="14" y="60"/>
                        <a:pt x="25" y="32"/>
                        <a:pt x="38" y="4"/>
                      </a:cubicBezTo>
                      <a:cubicBezTo>
                        <a:pt x="38" y="4"/>
                        <a:pt x="38" y="3"/>
                        <a:pt x="38" y="3"/>
                      </a:cubicBezTo>
                      <a:cubicBezTo>
                        <a:pt x="39" y="1"/>
                        <a:pt x="38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9" name="Freeform 223"/>
                <p:cNvSpPr>
                  <a:spLocks/>
                </p:cNvSpPr>
                <p:nvPr/>
              </p:nvSpPr>
              <p:spPr bwMode="auto">
                <a:xfrm>
                  <a:off x="7208838" y="4259264"/>
                  <a:ext cx="74613" cy="152400"/>
                </a:xfrm>
                <a:custGeom>
                  <a:avLst/>
                  <a:gdLst>
                    <a:gd name="T0" fmla="*/ 36 w 38"/>
                    <a:gd name="T1" fmla="*/ 0 h 77"/>
                    <a:gd name="T2" fmla="*/ 34 w 38"/>
                    <a:gd name="T3" fmla="*/ 1 h 77"/>
                    <a:gd name="T4" fmla="*/ 29 w 38"/>
                    <a:gd name="T5" fmla="*/ 10 h 77"/>
                    <a:gd name="T6" fmla="*/ 8 w 38"/>
                    <a:gd name="T7" fmla="*/ 56 h 77"/>
                    <a:gd name="T8" fmla="*/ 5 w 38"/>
                    <a:gd name="T9" fmla="*/ 64 h 77"/>
                    <a:gd name="T10" fmla="*/ 0 w 38"/>
                    <a:gd name="T11" fmla="*/ 74 h 77"/>
                    <a:gd name="T12" fmla="*/ 3 w 38"/>
                    <a:gd name="T13" fmla="*/ 77 h 77"/>
                    <a:gd name="T14" fmla="*/ 4 w 38"/>
                    <a:gd name="T15" fmla="*/ 76 h 77"/>
                    <a:gd name="T16" fmla="*/ 6 w 38"/>
                    <a:gd name="T17" fmla="*/ 71 h 77"/>
                    <a:gd name="T18" fmla="*/ 9 w 38"/>
                    <a:gd name="T19" fmla="*/ 65 h 77"/>
                    <a:gd name="T20" fmla="*/ 38 w 38"/>
                    <a:gd name="T21" fmla="*/ 3 h 77"/>
                    <a:gd name="T22" fmla="*/ 38 w 38"/>
                    <a:gd name="T23" fmla="*/ 2 h 77"/>
                    <a:gd name="T24" fmla="*/ 36 w 38"/>
                    <a:gd name="T2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" h="77">
                      <a:moveTo>
                        <a:pt x="36" y="0"/>
                      </a:moveTo>
                      <a:cubicBezTo>
                        <a:pt x="35" y="0"/>
                        <a:pt x="35" y="0"/>
                        <a:pt x="34" y="1"/>
                      </a:cubicBezTo>
                      <a:cubicBezTo>
                        <a:pt x="32" y="4"/>
                        <a:pt x="31" y="7"/>
                        <a:pt x="29" y="10"/>
                      </a:cubicBezTo>
                      <a:cubicBezTo>
                        <a:pt x="21" y="25"/>
                        <a:pt x="15" y="40"/>
                        <a:pt x="8" y="56"/>
                      </a:cubicBezTo>
                      <a:cubicBezTo>
                        <a:pt x="7" y="59"/>
                        <a:pt x="6" y="61"/>
                        <a:pt x="5" y="64"/>
                      </a:cubicBezTo>
                      <a:cubicBezTo>
                        <a:pt x="3" y="67"/>
                        <a:pt x="2" y="70"/>
                        <a:pt x="0" y="74"/>
                      </a:cubicBezTo>
                      <a:cubicBezTo>
                        <a:pt x="0" y="75"/>
                        <a:pt x="1" y="77"/>
                        <a:pt x="3" y="77"/>
                      </a:cubicBezTo>
                      <a:cubicBezTo>
                        <a:pt x="3" y="77"/>
                        <a:pt x="4" y="77"/>
                        <a:pt x="4" y="76"/>
                      </a:cubicBezTo>
                      <a:cubicBezTo>
                        <a:pt x="5" y="74"/>
                        <a:pt x="6" y="73"/>
                        <a:pt x="6" y="71"/>
                      </a:cubicBezTo>
                      <a:cubicBezTo>
                        <a:pt x="7" y="69"/>
                        <a:pt x="8" y="67"/>
                        <a:pt x="9" y="65"/>
                      </a:cubicBezTo>
                      <a:cubicBezTo>
                        <a:pt x="18" y="44"/>
                        <a:pt x="25" y="22"/>
                        <a:pt x="38" y="3"/>
                      </a:cubicBezTo>
                      <a:cubicBezTo>
                        <a:pt x="38" y="3"/>
                        <a:pt x="38" y="3"/>
                        <a:pt x="38" y="2"/>
                      </a:cubicBezTo>
                      <a:cubicBezTo>
                        <a:pt x="38" y="1"/>
                        <a:pt x="37" y="0"/>
                        <a:pt x="3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0" name="Freeform 231"/>
                <p:cNvSpPr>
                  <a:spLocks/>
                </p:cNvSpPr>
                <p:nvPr/>
              </p:nvSpPr>
              <p:spPr bwMode="auto">
                <a:xfrm>
                  <a:off x="7204075" y="4205289"/>
                  <a:ext cx="50800" cy="69850"/>
                </a:xfrm>
                <a:custGeom>
                  <a:avLst/>
                  <a:gdLst>
                    <a:gd name="T0" fmla="*/ 3 w 26"/>
                    <a:gd name="T1" fmla="*/ 0 h 36"/>
                    <a:gd name="T2" fmla="*/ 1 w 26"/>
                    <a:gd name="T3" fmla="*/ 4 h 36"/>
                    <a:gd name="T4" fmla="*/ 16 w 26"/>
                    <a:gd name="T5" fmla="*/ 29 h 36"/>
                    <a:gd name="T6" fmla="*/ 12 w 26"/>
                    <a:gd name="T7" fmla="*/ 28 h 36"/>
                    <a:gd name="T8" fmla="*/ 11 w 26"/>
                    <a:gd name="T9" fmla="*/ 27 h 36"/>
                    <a:gd name="T10" fmla="*/ 9 w 26"/>
                    <a:gd name="T11" fmla="*/ 26 h 36"/>
                    <a:gd name="T12" fmla="*/ 7 w 26"/>
                    <a:gd name="T13" fmla="*/ 28 h 36"/>
                    <a:gd name="T14" fmla="*/ 7 w 26"/>
                    <a:gd name="T15" fmla="*/ 29 h 36"/>
                    <a:gd name="T16" fmla="*/ 8 w 26"/>
                    <a:gd name="T17" fmla="*/ 31 h 36"/>
                    <a:gd name="T18" fmla="*/ 11 w 26"/>
                    <a:gd name="T19" fmla="*/ 32 h 36"/>
                    <a:gd name="T20" fmla="*/ 19 w 26"/>
                    <a:gd name="T21" fmla="*/ 36 h 36"/>
                    <a:gd name="T22" fmla="*/ 20 w 26"/>
                    <a:gd name="T23" fmla="*/ 36 h 36"/>
                    <a:gd name="T24" fmla="*/ 22 w 26"/>
                    <a:gd name="T25" fmla="*/ 34 h 36"/>
                    <a:gd name="T26" fmla="*/ 22 w 26"/>
                    <a:gd name="T27" fmla="*/ 34 h 36"/>
                    <a:gd name="T28" fmla="*/ 23 w 26"/>
                    <a:gd name="T29" fmla="*/ 32 h 36"/>
                    <a:gd name="T30" fmla="*/ 26 w 26"/>
                    <a:gd name="T31" fmla="*/ 23 h 36"/>
                    <a:gd name="T32" fmla="*/ 24 w 26"/>
                    <a:gd name="T33" fmla="*/ 21 h 36"/>
                    <a:gd name="T34" fmla="*/ 22 w 26"/>
                    <a:gd name="T35" fmla="*/ 22 h 36"/>
                    <a:gd name="T36" fmla="*/ 20 w 26"/>
                    <a:gd name="T37" fmla="*/ 27 h 36"/>
                    <a:gd name="T38" fmla="*/ 4 w 26"/>
                    <a:gd name="T39" fmla="*/ 1 h 36"/>
                    <a:gd name="T40" fmla="*/ 3 w 26"/>
                    <a:gd name="T41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6" h="36">
                      <a:moveTo>
                        <a:pt x="3" y="0"/>
                      </a:moveTo>
                      <a:cubicBezTo>
                        <a:pt x="1" y="0"/>
                        <a:pt x="0" y="3"/>
                        <a:pt x="1" y="4"/>
                      </a:cubicBezTo>
                      <a:cubicBezTo>
                        <a:pt x="8" y="11"/>
                        <a:pt x="11" y="21"/>
                        <a:pt x="16" y="29"/>
                      </a:cubicBezTo>
                      <a:cubicBezTo>
                        <a:pt x="15" y="29"/>
                        <a:pt x="14" y="28"/>
                        <a:pt x="12" y="28"/>
                      </a:cubicBezTo>
                      <a:cubicBezTo>
                        <a:pt x="12" y="28"/>
                        <a:pt x="11" y="27"/>
                        <a:pt x="11" y="27"/>
                      </a:cubicBezTo>
                      <a:cubicBezTo>
                        <a:pt x="10" y="26"/>
                        <a:pt x="9" y="26"/>
                        <a:pt x="9" y="26"/>
                      </a:cubicBezTo>
                      <a:cubicBezTo>
                        <a:pt x="8" y="26"/>
                        <a:pt x="7" y="27"/>
                        <a:pt x="7" y="28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7" y="30"/>
                        <a:pt x="7" y="31"/>
                        <a:pt x="8" y="31"/>
                      </a:cubicBezTo>
                      <a:cubicBezTo>
                        <a:pt x="9" y="32"/>
                        <a:pt x="10" y="32"/>
                        <a:pt x="11" y="32"/>
                      </a:cubicBezTo>
                      <a:cubicBezTo>
                        <a:pt x="13" y="34"/>
                        <a:pt x="16" y="35"/>
                        <a:pt x="19" y="36"/>
                      </a:cubicBezTo>
                      <a:cubicBezTo>
                        <a:pt x="19" y="36"/>
                        <a:pt x="20" y="36"/>
                        <a:pt x="20" y="36"/>
                      </a:cubicBezTo>
                      <a:cubicBezTo>
                        <a:pt x="21" y="36"/>
                        <a:pt x="22" y="35"/>
                        <a:pt x="22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3" y="33"/>
                        <a:pt x="23" y="32"/>
                        <a:pt x="23" y="32"/>
                      </a:cubicBezTo>
                      <a:cubicBezTo>
                        <a:pt x="24" y="29"/>
                        <a:pt x="25" y="26"/>
                        <a:pt x="26" y="23"/>
                      </a:cubicBezTo>
                      <a:cubicBezTo>
                        <a:pt x="26" y="22"/>
                        <a:pt x="25" y="21"/>
                        <a:pt x="24" y="21"/>
                      </a:cubicBezTo>
                      <a:cubicBezTo>
                        <a:pt x="23" y="21"/>
                        <a:pt x="22" y="21"/>
                        <a:pt x="22" y="22"/>
                      </a:cubicBezTo>
                      <a:cubicBezTo>
                        <a:pt x="21" y="24"/>
                        <a:pt x="21" y="25"/>
                        <a:pt x="20" y="27"/>
                      </a:cubicBezTo>
                      <a:cubicBezTo>
                        <a:pt x="15" y="18"/>
                        <a:pt x="11" y="9"/>
                        <a:pt x="4" y="1"/>
                      </a:cubicBezTo>
                      <a:cubicBezTo>
                        <a:pt x="4" y="1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1" name="Freeform 234"/>
                <p:cNvSpPr>
                  <a:spLocks noEditPoints="1"/>
                </p:cNvSpPr>
                <p:nvPr/>
              </p:nvSpPr>
              <p:spPr bwMode="auto">
                <a:xfrm>
                  <a:off x="5003800" y="4457701"/>
                  <a:ext cx="149225" cy="225425"/>
                </a:xfrm>
                <a:custGeom>
                  <a:avLst/>
                  <a:gdLst>
                    <a:gd name="T0" fmla="*/ 66 w 76"/>
                    <a:gd name="T1" fmla="*/ 115 h 115"/>
                    <a:gd name="T2" fmla="*/ 67 w 76"/>
                    <a:gd name="T3" fmla="*/ 111 h 115"/>
                    <a:gd name="T4" fmla="*/ 54 w 76"/>
                    <a:gd name="T5" fmla="*/ 114 h 115"/>
                    <a:gd name="T6" fmla="*/ 63 w 76"/>
                    <a:gd name="T7" fmla="*/ 111 h 115"/>
                    <a:gd name="T8" fmla="*/ 48 w 76"/>
                    <a:gd name="T9" fmla="*/ 109 h 115"/>
                    <a:gd name="T10" fmla="*/ 47 w 76"/>
                    <a:gd name="T11" fmla="*/ 111 h 115"/>
                    <a:gd name="T12" fmla="*/ 50 w 76"/>
                    <a:gd name="T13" fmla="*/ 113 h 115"/>
                    <a:gd name="T14" fmla="*/ 48 w 76"/>
                    <a:gd name="T15" fmla="*/ 109 h 115"/>
                    <a:gd name="T16" fmla="*/ 39 w 76"/>
                    <a:gd name="T17" fmla="*/ 109 h 115"/>
                    <a:gd name="T18" fmla="*/ 43 w 76"/>
                    <a:gd name="T19" fmla="*/ 112 h 115"/>
                    <a:gd name="T20" fmla="*/ 40 w 76"/>
                    <a:gd name="T21" fmla="*/ 107 h 115"/>
                    <a:gd name="T22" fmla="*/ 23 w 76"/>
                    <a:gd name="T23" fmla="*/ 103 h 115"/>
                    <a:gd name="T24" fmla="*/ 35 w 76"/>
                    <a:gd name="T25" fmla="*/ 108 h 115"/>
                    <a:gd name="T26" fmla="*/ 32 w 76"/>
                    <a:gd name="T27" fmla="*/ 103 h 115"/>
                    <a:gd name="T28" fmla="*/ 29 w 76"/>
                    <a:gd name="T29" fmla="*/ 106 h 115"/>
                    <a:gd name="T30" fmla="*/ 28 w 76"/>
                    <a:gd name="T31" fmla="*/ 102 h 115"/>
                    <a:gd name="T32" fmla="*/ 18 w 76"/>
                    <a:gd name="T33" fmla="*/ 94 h 115"/>
                    <a:gd name="T34" fmla="*/ 20 w 76"/>
                    <a:gd name="T35" fmla="*/ 101 h 115"/>
                    <a:gd name="T36" fmla="*/ 18 w 76"/>
                    <a:gd name="T37" fmla="*/ 94 h 115"/>
                    <a:gd name="T38" fmla="*/ 10 w 76"/>
                    <a:gd name="T39" fmla="*/ 88 h 115"/>
                    <a:gd name="T40" fmla="*/ 13 w 76"/>
                    <a:gd name="T41" fmla="*/ 95 h 115"/>
                    <a:gd name="T42" fmla="*/ 10 w 76"/>
                    <a:gd name="T43" fmla="*/ 85 h 115"/>
                    <a:gd name="T44" fmla="*/ 2 w 76"/>
                    <a:gd name="T45" fmla="*/ 76 h 115"/>
                    <a:gd name="T46" fmla="*/ 8 w 76"/>
                    <a:gd name="T47" fmla="*/ 80 h 115"/>
                    <a:gd name="T48" fmla="*/ 37 w 76"/>
                    <a:gd name="T49" fmla="*/ 5 h 115"/>
                    <a:gd name="T50" fmla="*/ 1 w 76"/>
                    <a:gd name="T51" fmla="*/ 69 h 115"/>
                    <a:gd name="T52" fmla="*/ 23 w 76"/>
                    <a:gd name="T53" fmla="*/ 20 h 115"/>
                    <a:gd name="T54" fmla="*/ 29 w 76"/>
                    <a:gd name="T55" fmla="*/ 11 h 115"/>
                    <a:gd name="T56" fmla="*/ 34 w 76"/>
                    <a:gd name="T57" fmla="*/ 11 h 115"/>
                    <a:gd name="T58" fmla="*/ 37 w 76"/>
                    <a:gd name="T59" fmla="*/ 5 h 115"/>
                    <a:gd name="T60" fmla="*/ 75 w 76"/>
                    <a:gd name="T61" fmla="*/ 5 h 115"/>
                    <a:gd name="T62" fmla="*/ 76 w 76"/>
                    <a:gd name="T63" fmla="*/ 4 h 115"/>
                    <a:gd name="T64" fmla="*/ 66 w 76"/>
                    <a:gd name="T65" fmla="*/ 2 h 115"/>
                    <a:gd name="T66" fmla="*/ 71 w 76"/>
                    <a:gd name="T67" fmla="*/ 6 h 115"/>
                    <a:gd name="T68" fmla="*/ 73 w 76"/>
                    <a:gd name="T69" fmla="*/ 2 h 115"/>
                    <a:gd name="T70" fmla="*/ 52 w 76"/>
                    <a:gd name="T71" fmla="*/ 0 h 115"/>
                    <a:gd name="T72" fmla="*/ 40 w 76"/>
                    <a:gd name="T73" fmla="*/ 7 h 115"/>
                    <a:gd name="T74" fmla="*/ 49 w 76"/>
                    <a:gd name="T75" fmla="*/ 5 h 115"/>
                    <a:gd name="T76" fmla="*/ 52 w 76"/>
                    <a:gd name="T77" fmla="*/ 0 h 115"/>
                    <a:gd name="T78" fmla="*/ 54 w 76"/>
                    <a:gd name="T79" fmla="*/ 0 h 115"/>
                    <a:gd name="T80" fmla="*/ 54 w 76"/>
                    <a:gd name="T81" fmla="*/ 4 h 115"/>
                    <a:gd name="T82" fmla="*/ 61 w 76"/>
                    <a:gd name="T83" fmla="*/ 4 h 115"/>
                    <a:gd name="T84" fmla="*/ 63 w 76"/>
                    <a:gd name="T85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115">
                      <a:moveTo>
                        <a:pt x="67" y="111"/>
                      </a:moveTo>
                      <a:cubicBezTo>
                        <a:pt x="67" y="113"/>
                        <a:pt x="67" y="114"/>
                        <a:pt x="66" y="115"/>
                      </a:cubicBezTo>
                      <a:cubicBezTo>
                        <a:pt x="66" y="115"/>
                        <a:pt x="66" y="115"/>
                        <a:pt x="66" y="115"/>
                      </a:cubicBezTo>
                      <a:cubicBezTo>
                        <a:pt x="68" y="115"/>
                        <a:pt x="69" y="113"/>
                        <a:pt x="67" y="111"/>
                      </a:cubicBezTo>
                      <a:moveTo>
                        <a:pt x="56" y="110"/>
                      </a:moveTo>
                      <a:cubicBezTo>
                        <a:pt x="55" y="112"/>
                        <a:pt x="55" y="113"/>
                        <a:pt x="54" y="114"/>
                      </a:cubicBezTo>
                      <a:cubicBezTo>
                        <a:pt x="57" y="114"/>
                        <a:pt x="59" y="115"/>
                        <a:pt x="62" y="115"/>
                      </a:cubicBezTo>
                      <a:cubicBezTo>
                        <a:pt x="63" y="114"/>
                        <a:pt x="63" y="112"/>
                        <a:pt x="63" y="111"/>
                      </a:cubicBezTo>
                      <a:cubicBezTo>
                        <a:pt x="61" y="111"/>
                        <a:pt x="58" y="111"/>
                        <a:pt x="56" y="110"/>
                      </a:cubicBezTo>
                      <a:moveTo>
                        <a:pt x="48" y="109"/>
                      </a:moveTo>
                      <a:cubicBezTo>
                        <a:pt x="47" y="109"/>
                        <a:pt x="47" y="110"/>
                        <a:pt x="47" y="110"/>
                      </a:cubicBezTo>
                      <a:cubicBezTo>
                        <a:pt x="47" y="111"/>
                        <a:pt x="47" y="111"/>
                        <a:pt x="47" y="111"/>
                      </a:cubicBezTo>
                      <a:cubicBezTo>
                        <a:pt x="48" y="111"/>
                        <a:pt x="48" y="112"/>
                        <a:pt x="48" y="113"/>
                      </a:cubicBezTo>
                      <a:cubicBezTo>
                        <a:pt x="49" y="113"/>
                        <a:pt x="49" y="113"/>
                        <a:pt x="50" y="113"/>
                      </a:cubicBezTo>
                      <a:cubicBezTo>
                        <a:pt x="50" y="112"/>
                        <a:pt x="51" y="111"/>
                        <a:pt x="52" y="110"/>
                      </a:cubicBezTo>
                      <a:cubicBezTo>
                        <a:pt x="50" y="109"/>
                        <a:pt x="49" y="109"/>
                        <a:pt x="48" y="109"/>
                      </a:cubicBezTo>
                      <a:moveTo>
                        <a:pt x="40" y="107"/>
                      </a:moveTo>
                      <a:cubicBezTo>
                        <a:pt x="39" y="107"/>
                        <a:pt x="39" y="108"/>
                        <a:pt x="39" y="109"/>
                      </a:cubicBezTo>
                      <a:cubicBezTo>
                        <a:pt x="39" y="109"/>
                        <a:pt x="38" y="110"/>
                        <a:pt x="37" y="110"/>
                      </a:cubicBezTo>
                      <a:cubicBezTo>
                        <a:pt x="39" y="111"/>
                        <a:pt x="41" y="111"/>
                        <a:pt x="43" y="112"/>
                      </a:cubicBezTo>
                      <a:cubicBezTo>
                        <a:pt x="43" y="110"/>
                        <a:pt x="43" y="109"/>
                        <a:pt x="44" y="108"/>
                      </a:cubicBezTo>
                      <a:cubicBezTo>
                        <a:pt x="42" y="107"/>
                        <a:pt x="41" y="107"/>
                        <a:pt x="40" y="107"/>
                      </a:cubicBezTo>
                      <a:moveTo>
                        <a:pt x="25" y="100"/>
                      </a:moveTo>
                      <a:cubicBezTo>
                        <a:pt x="25" y="101"/>
                        <a:pt x="24" y="102"/>
                        <a:pt x="23" y="103"/>
                      </a:cubicBezTo>
                      <a:cubicBezTo>
                        <a:pt x="27" y="105"/>
                        <a:pt x="31" y="107"/>
                        <a:pt x="35" y="109"/>
                      </a:cubicBezTo>
                      <a:cubicBezTo>
                        <a:pt x="35" y="109"/>
                        <a:pt x="35" y="108"/>
                        <a:pt x="35" y="108"/>
                      </a:cubicBezTo>
                      <a:cubicBezTo>
                        <a:pt x="35" y="107"/>
                        <a:pt x="36" y="106"/>
                        <a:pt x="36" y="105"/>
                      </a:cubicBezTo>
                      <a:cubicBezTo>
                        <a:pt x="34" y="105"/>
                        <a:pt x="33" y="104"/>
                        <a:pt x="32" y="103"/>
                      </a:cubicBezTo>
                      <a:cubicBezTo>
                        <a:pt x="31" y="104"/>
                        <a:pt x="31" y="104"/>
                        <a:pt x="30" y="105"/>
                      </a:cubicBezTo>
                      <a:cubicBezTo>
                        <a:pt x="30" y="105"/>
                        <a:pt x="29" y="106"/>
                        <a:pt x="29" y="106"/>
                      </a:cubicBezTo>
                      <a:cubicBezTo>
                        <a:pt x="27" y="106"/>
                        <a:pt x="26" y="104"/>
                        <a:pt x="27" y="103"/>
                      </a:cubicBezTo>
                      <a:cubicBezTo>
                        <a:pt x="27" y="102"/>
                        <a:pt x="28" y="102"/>
                        <a:pt x="28" y="102"/>
                      </a:cubicBezTo>
                      <a:cubicBezTo>
                        <a:pt x="27" y="101"/>
                        <a:pt x="26" y="101"/>
                        <a:pt x="25" y="100"/>
                      </a:cubicBezTo>
                      <a:moveTo>
                        <a:pt x="18" y="94"/>
                      </a:moveTo>
                      <a:cubicBezTo>
                        <a:pt x="17" y="95"/>
                        <a:pt x="17" y="97"/>
                        <a:pt x="16" y="97"/>
                      </a:cubicBezTo>
                      <a:cubicBezTo>
                        <a:pt x="17" y="99"/>
                        <a:pt x="19" y="100"/>
                        <a:pt x="20" y="101"/>
                      </a:cubicBezTo>
                      <a:cubicBezTo>
                        <a:pt x="21" y="100"/>
                        <a:pt x="21" y="99"/>
                        <a:pt x="22" y="98"/>
                      </a:cubicBezTo>
                      <a:cubicBezTo>
                        <a:pt x="21" y="97"/>
                        <a:pt x="19" y="96"/>
                        <a:pt x="18" y="94"/>
                      </a:cubicBezTo>
                      <a:moveTo>
                        <a:pt x="10" y="85"/>
                      </a:moveTo>
                      <a:cubicBezTo>
                        <a:pt x="10" y="86"/>
                        <a:pt x="10" y="87"/>
                        <a:pt x="10" y="88"/>
                      </a:cubicBezTo>
                      <a:cubicBezTo>
                        <a:pt x="10" y="88"/>
                        <a:pt x="9" y="89"/>
                        <a:pt x="9" y="89"/>
                      </a:cubicBezTo>
                      <a:cubicBezTo>
                        <a:pt x="10" y="91"/>
                        <a:pt x="11" y="93"/>
                        <a:pt x="13" y="95"/>
                      </a:cubicBezTo>
                      <a:cubicBezTo>
                        <a:pt x="14" y="94"/>
                        <a:pt x="15" y="93"/>
                        <a:pt x="15" y="92"/>
                      </a:cubicBezTo>
                      <a:cubicBezTo>
                        <a:pt x="13" y="90"/>
                        <a:pt x="12" y="87"/>
                        <a:pt x="10" y="85"/>
                      </a:cubicBezTo>
                      <a:moveTo>
                        <a:pt x="5" y="70"/>
                      </a:moveTo>
                      <a:cubicBezTo>
                        <a:pt x="4" y="72"/>
                        <a:pt x="3" y="74"/>
                        <a:pt x="2" y="76"/>
                      </a:cubicBezTo>
                      <a:cubicBezTo>
                        <a:pt x="3" y="79"/>
                        <a:pt x="5" y="82"/>
                        <a:pt x="6" y="85"/>
                      </a:cubicBezTo>
                      <a:cubicBezTo>
                        <a:pt x="7" y="84"/>
                        <a:pt x="7" y="82"/>
                        <a:pt x="8" y="80"/>
                      </a:cubicBezTo>
                      <a:cubicBezTo>
                        <a:pt x="6" y="77"/>
                        <a:pt x="5" y="74"/>
                        <a:pt x="5" y="70"/>
                      </a:cubicBezTo>
                      <a:moveTo>
                        <a:pt x="37" y="5"/>
                      </a:moveTo>
                      <a:cubicBezTo>
                        <a:pt x="18" y="14"/>
                        <a:pt x="3" y="34"/>
                        <a:pt x="1" y="55"/>
                      </a:cubicBezTo>
                      <a:cubicBezTo>
                        <a:pt x="0" y="60"/>
                        <a:pt x="0" y="65"/>
                        <a:pt x="1" y="69"/>
                      </a:cubicBezTo>
                      <a:cubicBezTo>
                        <a:pt x="2" y="67"/>
                        <a:pt x="3" y="64"/>
                        <a:pt x="4" y="62"/>
                      </a:cubicBezTo>
                      <a:cubicBezTo>
                        <a:pt x="4" y="46"/>
                        <a:pt x="12" y="31"/>
                        <a:pt x="23" y="20"/>
                      </a:cubicBezTo>
                      <a:cubicBezTo>
                        <a:pt x="24" y="17"/>
                        <a:pt x="26" y="14"/>
                        <a:pt x="28" y="12"/>
                      </a:cubicBezTo>
                      <a:cubicBezTo>
                        <a:pt x="28" y="11"/>
                        <a:pt x="29" y="11"/>
                        <a:pt x="29" y="11"/>
                      </a:cubicBezTo>
                      <a:cubicBezTo>
                        <a:pt x="31" y="11"/>
                        <a:pt x="32" y="12"/>
                        <a:pt x="32" y="13"/>
                      </a:cubicBezTo>
                      <a:cubicBezTo>
                        <a:pt x="32" y="12"/>
                        <a:pt x="33" y="12"/>
                        <a:pt x="34" y="11"/>
                      </a:cubicBezTo>
                      <a:cubicBezTo>
                        <a:pt x="35" y="9"/>
                        <a:pt x="36" y="7"/>
                        <a:pt x="37" y="5"/>
                      </a:cubicBezTo>
                      <a:cubicBezTo>
                        <a:pt x="37" y="5"/>
                        <a:pt x="37" y="5"/>
                        <a:pt x="37" y="5"/>
                      </a:cubicBezTo>
                      <a:moveTo>
                        <a:pt x="76" y="4"/>
                      </a:moveTo>
                      <a:cubicBezTo>
                        <a:pt x="76" y="4"/>
                        <a:pt x="76" y="4"/>
                        <a:pt x="75" y="5"/>
                      </a:cubicBezTo>
                      <a:cubicBezTo>
                        <a:pt x="75" y="5"/>
                        <a:pt x="75" y="6"/>
                        <a:pt x="75" y="6"/>
                      </a:cubicBezTo>
                      <a:cubicBezTo>
                        <a:pt x="75" y="6"/>
                        <a:pt x="76" y="5"/>
                        <a:pt x="76" y="4"/>
                      </a:cubicBezTo>
                      <a:moveTo>
                        <a:pt x="66" y="0"/>
                      </a:moveTo>
                      <a:cubicBezTo>
                        <a:pt x="67" y="1"/>
                        <a:pt x="67" y="2"/>
                        <a:pt x="66" y="2"/>
                      </a:cubicBezTo>
                      <a:cubicBezTo>
                        <a:pt x="66" y="3"/>
                        <a:pt x="65" y="4"/>
                        <a:pt x="65" y="4"/>
                      </a:cubicBezTo>
                      <a:cubicBezTo>
                        <a:pt x="67" y="5"/>
                        <a:pt x="69" y="5"/>
                        <a:pt x="71" y="6"/>
                      </a:cubicBezTo>
                      <a:cubicBezTo>
                        <a:pt x="71" y="5"/>
                        <a:pt x="72" y="4"/>
                        <a:pt x="72" y="3"/>
                      </a:cubicBezTo>
                      <a:cubicBezTo>
                        <a:pt x="72" y="2"/>
                        <a:pt x="72" y="2"/>
                        <a:pt x="73" y="2"/>
                      </a:cubicBezTo>
                      <a:cubicBezTo>
                        <a:pt x="71" y="1"/>
                        <a:pt x="69" y="1"/>
                        <a:pt x="66" y="0"/>
                      </a:cubicBezTo>
                      <a:moveTo>
                        <a:pt x="52" y="0"/>
                      </a:moveTo>
                      <a:cubicBezTo>
                        <a:pt x="47" y="1"/>
                        <a:pt x="43" y="2"/>
                        <a:pt x="39" y="4"/>
                      </a:cubicBezTo>
                      <a:cubicBezTo>
                        <a:pt x="40" y="4"/>
                        <a:pt x="41" y="6"/>
                        <a:pt x="40" y="7"/>
                      </a:cubicBezTo>
                      <a:cubicBezTo>
                        <a:pt x="40" y="7"/>
                        <a:pt x="40" y="8"/>
                        <a:pt x="40" y="8"/>
                      </a:cubicBezTo>
                      <a:cubicBezTo>
                        <a:pt x="43" y="7"/>
                        <a:pt x="46" y="6"/>
                        <a:pt x="49" y="5"/>
                      </a:cubicBezTo>
                      <a:cubicBezTo>
                        <a:pt x="50" y="4"/>
                        <a:pt x="50" y="2"/>
                        <a:pt x="51" y="1"/>
                      </a:cubicBezTo>
                      <a:cubicBezTo>
                        <a:pt x="51" y="1"/>
                        <a:pt x="51" y="1"/>
                        <a:pt x="52" y="0"/>
                      </a:cubicBezTo>
                      <a:moveTo>
                        <a:pt x="59" y="0"/>
                      </a:moveTo>
                      <a:cubicBezTo>
                        <a:pt x="57" y="0"/>
                        <a:pt x="55" y="0"/>
                        <a:pt x="54" y="0"/>
                      </a:cubicBezTo>
                      <a:cubicBezTo>
                        <a:pt x="54" y="1"/>
                        <a:pt x="55" y="2"/>
                        <a:pt x="55" y="3"/>
                      </a:cubicBezTo>
                      <a:cubicBezTo>
                        <a:pt x="54" y="3"/>
                        <a:pt x="54" y="4"/>
                        <a:pt x="54" y="4"/>
                      </a:cubicBezTo>
                      <a:cubicBezTo>
                        <a:pt x="56" y="4"/>
                        <a:pt x="57" y="4"/>
                        <a:pt x="59" y="4"/>
                      </a:cubicBezTo>
                      <a:cubicBezTo>
                        <a:pt x="60" y="4"/>
                        <a:pt x="60" y="4"/>
                        <a:pt x="61" y="4"/>
                      </a:cubicBezTo>
                      <a:cubicBezTo>
                        <a:pt x="61" y="3"/>
                        <a:pt x="62" y="1"/>
                        <a:pt x="63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62" y="0"/>
                        <a:pt x="60" y="0"/>
                        <a:pt x="5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2" name="Freeform 235"/>
                <p:cNvSpPr>
                  <a:spLocks noEditPoints="1"/>
                </p:cNvSpPr>
                <p:nvPr/>
              </p:nvSpPr>
              <p:spPr bwMode="auto">
                <a:xfrm>
                  <a:off x="5054600" y="4462464"/>
                  <a:ext cx="98425" cy="203200"/>
                </a:xfrm>
                <a:custGeom>
                  <a:avLst/>
                  <a:gdLst>
                    <a:gd name="T0" fmla="*/ 23 w 50"/>
                    <a:gd name="T1" fmla="*/ 52 h 104"/>
                    <a:gd name="T2" fmla="*/ 23 w 50"/>
                    <a:gd name="T3" fmla="*/ 53 h 104"/>
                    <a:gd name="T4" fmla="*/ 2 w 50"/>
                    <a:gd name="T5" fmla="*/ 100 h 104"/>
                    <a:gd name="T6" fmla="*/ 1 w 50"/>
                    <a:gd name="T7" fmla="*/ 101 h 104"/>
                    <a:gd name="T8" fmla="*/ 3 w 50"/>
                    <a:gd name="T9" fmla="*/ 104 h 104"/>
                    <a:gd name="T10" fmla="*/ 4 w 50"/>
                    <a:gd name="T11" fmla="*/ 103 h 104"/>
                    <a:gd name="T12" fmla="*/ 6 w 50"/>
                    <a:gd name="T13" fmla="*/ 101 h 104"/>
                    <a:gd name="T14" fmla="*/ 22 w 50"/>
                    <a:gd name="T15" fmla="*/ 65 h 104"/>
                    <a:gd name="T16" fmla="*/ 25 w 50"/>
                    <a:gd name="T17" fmla="*/ 57 h 104"/>
                    <a:gd name="T18" fmla="*/ 23 w 50"/>
                    <a:gd name="T19" fmla="*/ 52 h 104"/>
                    <a:gd name="T20" fmla="*/ 48 w 50"/>
                    <a:gd name="T21" fmla="*/ 0 h 104"/>
                    <a:gd name="T22" fmla="*/ 47 w 50"/>
                    <a:gd name="T23" fmla="*/ 0 h 104"/>
                    <a:gd name="T24" fmla="*/ 46 w 50"/>
                    <a:gd name="T25" fmla="*/ 1 h 104"/>
                    <a:gd name="T26" fmla="*/ 45 w 50"/>
                    <a:gd name="T27" fmla="*/ 4 h 104"/>
                    <a:gd name="T28" fmla="*/ 26 w 50"/>
                    <a:gd name="T29" fmla="*/ 47 h 104"/>
                    <a:gd name="T30" fmla="*/ 26 w 50"/>
                    <a:gd name="T31" fmla="*/ 48 h 104"/>
                    <a:gd name="T32" fmla="*/ 27 w 50"/>
                    <a:gd name="T33" fmla="*/ 51 h 104"/>
                    <a:gd name="T34" fmla="*/ 49 w 50"/>
                    <a:gd name="T35" fmla="*/ 4 h 104"/>
                    <a:gd name="T36" fmla="*/ 49 w 50"/>
                    <a:gd name="T37" fmla="*/ 3 h 104"/>
                    <a:gd name="T38" fmla="*/ 50 w 50"/>
                    <a:gd name="T39" fmla="*/ 2 h 104"/>
                    <a:gd name="T40" fmla="*/ 48 w 50"/>
                    <a:gd name="T41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104">
                      <a:moveTo>
                        <a:pt x="23" y="52"/>
                      </a:moveTo>
                      <a:cubicBezTo>
                        <a:pt x="23" y="52"/>
                        <a:pt x="23" y="53"/>
                        <a:pt x="23" y="53"/>
                      </a:cubicBezTo>
                      <a:cubicBezTo>
                        <a:pt x="16" y="69"/>
                        <a:pt x="12" y="86"/>
                        <a:pt x="2" y="100"/>
                      </a:cubicBezTo>
                      <a:cubicBezTo>
                        <a:pt x="2" y="100"/>
                        <a:pt x="1" y="100"/>
                        <a:pt x="1" y="101"/>
                      </a:cubicBezTo>
                      <a:cubicBezTo>
                        <a:pt x="0" y="102"/>
                        <a:pt x="1" y="104"/>
                        <a:pt x="3" y="104"/>
                      </a:cubicBezTo>
                      <a:cubicBezTo>
                        <a:pt x="3" y="104"/>
                        <a:pt x="4" y="103"/>
                        <a:pt x="4" y="103"/>
                      </a:cubicBezTo>
                      <a:cubicBezTo>
                        <a:pt x="5" y="102"/>
                        <a:pt x="5" y="102"/>
                        <a:pt x="6" y="101"/>
                      </a:cubicBezTo>
                      <a:cubicBezTo>
                        <a:pt x="13" y="90"/>
                        <a:pt x="17" y="78"/>
                        <a:pt x="22" y="65"/>
                      </a:cubicBezTo>
                      <a:cubicBezTo>
                        <a:pt x="23" y="62"/>
                        <a:pt x="24" y="60"/>
                        <a:pt x="25" y="57"/>
                      </a:cubicBezTo>
                      <a:cubicBezTo>
                        <a:pt x="25" y="55"/>
                        <a:pt x="24" y="54"/>
                        <a:pt x="23" y="52"/>
                      </a:cubicBezTo>
                      <a:moveTo>
                        <a:pt x="48" y="0"/>
                      </a:move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6" y="0"/>
                        <a:pt x="46" y="0"/>
                        <a:pt x="46" y="1"/>
                      </a:cubicBezTo>
                      <a:cubicBezTo>
                        <a:pt x="46" y="2"/>
                        <a:pt x="45" y="3"/>
                        <a:pt x="45" y="4"/>
                      </a:cubicBezTo>
                      <a:cubicBezTo>
                        <a:pt x="38" y="18"/>
                        <a:pt x="32" y="32"/>
                        <a:pt x="26" y="47"/>
                      </a:cubicBezTo>
                      <a:cubicBezTo>
                        <a:pt x="26" y="47"/>
                        <a:pt x="26" y="47"/>
                        <a:pt x="26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34" y="35"/>
                        <a:pt x="41" y="20"/>
                        <a:pt x="49" y="4"/>
                      </a:cubicBezTo>
                      <a:cubicBezTo>
                        <a:pt x="49" y="4"/>
                        <a:pt x="49" y="3"/>
                        <a:pt x="49" y="3"/>
                      </a:cubicBez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50" y="1"/>
                        <a:pt x="49" y="0"/>
                        <a:pt x="4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3" name="Freeform 236"/>
                <p:cNvSpPr>
                  <a:spLocks/>
                </p:cNvSpPr>
                <p:nvPr/>
              </p:nvSpPr>
              <p:spPr bwMode="auto">
                <a:xfrm>
                  <a:off x="5099050" y="4552951"/>
                  <a:ext cx="53975" cy="134938"/>
                </a:xfrm>
                <a:custGeom>
                  <a:avLst/>
                  <a:gdLst>
                    <a:gd name="T0" fmla="*/ 2 w 28"/>
                    <a:gd name="T1" fmla="*/ 0 h 69"/>
                    <a:gd name="T2" fmla="*/ 0 w 28"/>
                    <a:gd name="T3" fmla="*/ 3 h 69"/>
                    <a:gd name="T4" fmla="*/ 1 w 28"/>
                    <a:gd name="T5" fmla="*/ 6 h 69"/>
                    <a:gd name="T6" fmla="*/ 3 w 28"/>
                    <a:gd name="T7" fmla="*/ 11 h 69"/>
                    <a:gd name="T8" fmla="*/ 11 w 28"/>
                    <a:gd name="T9" fmla="*/ 29 h 69"/>
                    <a:gd name="T10" fmla="*/ 12 w 28"/>
                    <a:gd name="T11" fmla="*/ 29 h 69"/>
                    <a:gd name="T12" fmla="*/ 14 w 28"/>
                    <a:gd name="T13" fmla="*/ 32 h 69"/>
                    <a:gd name="T14" fmla="*/ 13 w 28"/>
                    <a:gd name="T15" fmla="*/ 33 h 69"/>
                    <a:gd name="T16" fmla="*/ 20 w 28"/>
                    <a:gd name="T17" fmla="*/ 50 h 69"/>
                    <a:gd name="T18" fmla="*/ 21 w 28"/>
                    <a:gd name="T19" fmla="*/ 50 h 69"/>
                    <a:gd name="T20" fmla="*/ 23 w 28"/>
                    <a:gd name="T21" fmla="*/ 52 h 69"/>
                    <a:gd name="T22" fmla="*/ 22 w 28"/>
                    <a:gd name="T23" fmla="*/ 56 h 69"/>
                    <a:gd name="T24" fmla="*/ 24 w 28"/>
                    <a:gd name="T25" fmla="*/ 67 h 69"/>
                    <a:gd name="T26" fmla="*/ 26 w 28"/>
                    <a:gd name="T27" fmla="*/ 69 h 69"/>
                    <a:gd name="T28" fmla="*/ 28 w 28"/>
                    <a:gd name="T29" fmla="*/ 67 h 69"/>
                    <a:gd name="T30" fmla="*/ 5 w 28"/>
                    <a:gd name="T31" fmla="*/ 5 h 69"/>
                    <a:gd name="T32" fmla="*/ 4 w 28"/>
                    <a:gd name="T33" fmla="*/ 2 h 69"/>
                    <a:gd name="T34" fmla="*/ 4 w 28"/>
                    <a:gd name="T35" fmla="*/ 1 h 69"/>
                    <a:gd name="T36" fmla="*/ 2 w 28"/>
                    <a:gd name="T37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" h="69">
                      <a:moveTo>
                        <a:pt x="2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2" y="8"/>
                        <a:pt x="3" y="9"/>
                        <a:pt x="3" y="11"/>
                      </a:cubicBezTo>
                      <a:cubicBezTo>
                        <a:pt x="6" y="17"/>
                        <a:pt x="8" y="23"/>
                        <a:pt x="11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4" y="29"/>
                        <a:pt x="15" y="30"/>
                        <a:pt x="14" y="32"/>
                      </a:cubicBezTo>
                      <a:cubicBezTo>
                        <a:pt x="14" y="32"/>
                        <a:pt x="13" y="33"/>
                        <a:pt x="13" y="33"/>
                      </a:cubicBezTo>
                      <a:cubicBezTo>
                        <a:pt x="16" y="39"/>
                        <a:pt x="18" y="44"/>
                        <a:pt x="20" y="50"/>
                      </a:cubicBezTo>
                      <a:cubicBezTo>
                        <a:pt x="20" y="50"/>
                        <a:pt x="20" y="50"/>
                        <a:pt x="21" y="50"/>
                      </a:cubicBezTo>
                      <a:cubicBezTo>
                        <a:pt x="22" y="50"/>
                        <a:pt x="23" y="51"/>
                        <a:pt x="23" y="52"/>
                      </a:cubicBezTo>
                      <a:cubicBezTo>
                        <a:pt x="22" y="54"/>
                        <a:pt x="22" y="55"/>
                        <a:pt x="22" y="56"/>
                      </a:cubicBezTo>
                      <a:cubicBezTo>
                        <a:pt x="23" y="60"/>
                        <a:pt x="23" y="63"/>
                        <a:pt x="24" y="67"/>
                      </a:cubicBezTo>
                      <a:cubicBezTo>
                        <a:pt x="24" y="68"/>
                        <a:pt x="25" y="69"/>
                        <a:pt x="26" y="69"/>
                      </a:cubicBezTo>
                      <a:cubicBezTo>
                        <a:pt x="27" y="69"/>
                        <a:pt x="28" y="68"/>
                        <a:pt x="28" y="67"/>
                      </a:cubicBezTo>
                      <a:cubicBezTo>
                        <a:pt x="25" y="45"/>
                        <a:pt x="13" y="26"/>
                        <a:pt x="5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4" name="Freeform 237"/>
                <p:cNvSpPr>
                  <a:spLocks/>
                </p:cNvSpPr>
                <p:nvPr/>
              </p:nvSpPr>
              <p:spPr bwMode="auto">
                <a:xfrm>
                  <a:off x="5040313" y="4456114"/>
                  <a:ext cx="95250" cy="207963"/>
                </a:xfrm>
                <a:custGeom>
                  <a:avLst/>
                  <a:gdLst>
                    <a:gd name="T0" fmla="*/ 46 w 49"/>
                    <a:gd name="T1" fmla="*/ 0 h 106"/>
                    <a:gd name="T2" fmla="*/ 45 w 49"/>
                    <a:gd name="T3" fmla="*/ 1 h 106"/>
                    <a:gd name="T4" fmla="*/ 45 w 49"/>
                    <a:gd name="T5" fmla="*/ 1 h 106"/>
                    <a:gd name="T6" fmla="*/ 43 w 49"/>
                    <a:gd name="T7" fmla="*/ 5 h 106"/>
                    <a:gd name="T8" fmla="*/ 4 w 49"/>
                    <a:gd name="T9" fmla="*/ 99 h 106"/>
                    <a:gd name="T10" fmla="*/ 2 w 49"/>
                    <a:gd name="T11" fmla="*/ 102 h 106"/>
                    <a:gd name="T12" fmla="*/ 1 w 49"/>
                    <a:gd name="T13" fmla="*/ 103 h 106"/>
                    <a:gd name="T14" fmla="*/ 3 w 49"/>
                    <a:gd name="T15" fmla="*/ 106 h 106"/>
                    <a:gd name="T16" fmla="*/ 5 w 49"/>
                    <a:gd name="T17" fmla="*/ 105 h 106"/>
                    <a:gd name="T18" fmla="*/ 5 w 49"/>
                    <a:gd name="T19" fmla="*/ 104 h 106"/>
                    <a:gd name="T20" fmla="*/ 7 w 49"/>
                    <a:gd name="T21" fmla="*/ 101 h 106"/>
                    <a:gd name="T22" fmla="*/ 47 w 49"/>
                    <a:gd name="T23" fmla="*/ 5 h 106"/>
                    <a:gd name="T24" fmla="*/ 48 w 49"/>
                    <a:gd name="T25" fmla="*/ 3 h 106"/>
                    <a:gd name="T26" fmla="*/ 48 w 49"/>
                    <a:gd name="T27" fmla="*/ 1 h 106"/>
                    <a:gd name="T28" fmla="*/ 46 w 49"/>
                    <a:gd name="T29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" h="106">
                      <a:moveTo>
                        <a:pt x="46" y="0"/>
                      </a:moveTo>
                      <a:cubicBezTo>
                        <a:pt x="46" y="0"/>
                        <a:pt x="45" y="0"/>
                        <a:pt x="45" y="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4" y="2"/>
                        <a:pt x="43" y="4"/>
                        <a:pt x="43" y="5"/>
                      </a:cubicBezTo>
                      <a:cubicBezTo>
                        <a:pt x="26" y="35"/>
                        <a:pt x="21" y="69"/>
                        <a:pt x="4" y="99"/>
                      </a:cubicBezTo>
                      <a:cubicBezTo>
                        <a:pt x="3" y="100"/>
                        <a:pt x="3" y="101"/>
                        <a:pt x="2" y="102"/>
                      </a:cubicBezTo>
                      <a:cubicBezTo>
                        <a:pt x="2" y="102"/>
                        <a:pt x="2" y="103"/>
                        <a:pt x="1" y="103"/>
                      </a:cubicBezTo>
                      <a:cubicBezTo>
                        <a:pt x="0" y="105"/>
                        <a:pt x="2" y="106"/>
                        <a:pt x="3" y="106"/>
                      </a:cubicBezTo>
                      <a:cubicBezTo>
                        <a:pt x="4" y="106"/>
                        <a:pt x="4" y="106"/>
                        <a:pt x="5" y="105"/>
                      </a:cubicBezTo>
                      <a:cubicBezTo>
                        <a:pt x="5" y="105"/>
                        <a:pt x="5" y="104"/>
                        <a:pt x="5" y="104"/>
                      </a:cubicBezTo>
                      <a:cubicBezTo>
                        <a:pt x="6" y="103"/>
                        <a:pt x="7" y="102"/>
                        <a:pt x="7" y="101"/>
                      </a:cubicBezTo>
                      <a:cubicBezTo>
                        <a:pt x="25" y="71"/>
                        <a:pt x="29" y="35"/>
                        <a:pt x="47" y="5"/>
                      </a:cubicBezTo>
                      <a:cubicBezTo>
                        <a:pt x="47" y="5"/>
                        <a:pt x="48" y="4"/>
                        <a:pt x="48" y="3"/>
                      </a:cubicBezTo>
                      <a:cubicBezTo>
                        <a:pt x="49" y="3"/>
                        <a:pt x="49" y="2"/>
                        <a:pt x="48" y="1"/>
                      </a:cubicBezTo>
                      <a:cubicBezTo>
                        <a:pt x="48" y="1"/>
                        <a:pt x="47" y="0"/>
                        <a:pt x="4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5" name="Freeform 238"/>
                <p:cNvSpPr>
                  <a:spLocks/>
                </p:cNvSpPr>
                <p:nvPr/>
              </p:nvSpPr>
              <p:spPr bwMode="auto">
                <a:xfrm>
                  <a:off x="5026025" y="4457701"/>
                  <a:ext cx="85725" cy="195263"/>
                </a:xfrm>
                <a:custGeom>
                  <a:avLst/>
                  <a:gdLst>
                    <a:gd name="T0" fmla="*/ 42 w 44"/>
                    <a:gd name="T1" fmla="*/ 0 h 99"/>
                    <a:gd name="T2" fmla="*/ 41 w 44"/>
                    <a:gd name="T3" fmla="*/ 0 h 99"/>
                    <a:gd name="T4" fmla="*/ 40 w 44"/>
                    <a:gd name="T5" fmla="*/ 1 h 99"/>
                    <a:gd name="T6" fmla="*/ 38 w 44"/>
                    <a:gd name="T7" fmla="*/ 5 h 99"/>
                    <a:gd name="T8" fmla="*/ 17 w 44"/>
                    <a:gd name="T9" fmla="*/ 52 h 99"/>
                    <a:gd name="T10" fmla="*/ 4 w 44"/>
                    <a:gd name="T11" fmla="*/ 92 h 99"/>
                    <a:gd name="T12" fmla="*/ 2 w 44"/>
                    <a:gd name="T13" fmla="*/ 95 h 99"/>
                    <a:gd name="T14" fmla="*/ 1 w 44"/>
                    <a:gd name="T15" fmla="*/ 96 h 99"/>
                    <a:gd name="T16" fmla="*/ 3 w 44"/>
                    <a:gd name="T17" fmla="*/ 99 h 99"/>
                    <a:gd name="T18" fmla="*/ 4 w 44"/>
                    <a:gd name="T19" fmla="*/ 99 h 99"/>
                    <a:gd name="T20" fmla="*/ 5 w 44"/>
                    <a:gd name="T21" fmla="*/ 97 h 99"/>
                    <a:gd name="T22" fmla="*/ 7 w 44"/>
                    <a:gd name="T23" fmla="*/ 94 h 99"/>
                    <a:gd name="T24" fmla="*/ 16 w 44"/>
                    <a:gd name="T25" fmla="*/ 68 h 99"/>
                    <a:gd name="T26" fmla="*/ 43 w 44"/>
                    <a:gd name="T27" fmla="*/ 4 h 99"/>
                    <a:gd name="T28" fmla="*/ 44 w 44"/>
                    <a:gd name="T29" fmla="*/ 3 h 99"/>
                    <a:gd name="T30" fmla="*/ 43 w 44"/>
                    <a:gd name="T31" fmla="*/ 0 h 99"/>
                    <a:gd name="T32" fmla="*/ 42 w 44"/>
                    <a:gd name="T33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4" h="99">
                      <a:moveTo>
                        <a:pt x="42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39" y="2"/>
                        <a:pt x="39" y="4"/>
                        <a:pt x="38" y="5"/>
                      </a:cubicBezTo>
                      <a:cubicBezTo>
                        <a:pt x="31" y="20"/>
                        <a:pt x="23" y="36"/>
                        <a:pt x="17" y="52"/>
                      </a:cubicBezTo>
                      <a:cubicBezTo>
                        <a:pt x="12" y="63"/>
                        <a:pt x="11" y="80"/>
                        <a:pt x="4" y="92"/>
                      </a:cubicBezTo>
                      <a:cubicBezTo>
                        <a:pt x="4" y="93"/>
                        <a:pt x="3" y="94"/>
                        <a:pt x="2" y="95"/>
                      </a:cubicBezTo>
                      <a:cubicBezTo>
                        <a:pt x="2" y="95"/>
                        <a:pt x="2" y="95"/>
                        <a:pt x="1" y="96"/>
                      </a:cubicBezTo>
                      <a:cubicBezTo>
                        <a:pt x="0" y="97"/>
                        <a:pt x="1" y="99"/>
                        <a:pt x="3" y="99"/>
                      </a:cubicBezTo>
                      <a:cubicBezTo>
                        <a:pt x="3" y="99"/>
                        <a:pt x="4" y="99"/>
                        <a:pt x="4" y="99"/>
                      </a:cubicBezTo>
                      <a:cubicBezTo>
                        <a:pt x="4" y="98"/>
                        <a:pt x="5" y="98"/>
                        <a:pt x="5" y="97"/>
                      </a:cubicBezTo>
                      <a:cubicBezTo>
                        <a:pt x="6" y="97"/>
                        <a:pt x="6" y="95"/>
                        <a:pt x="7" y="94"/>
                      </a:cubicBezTo>
                      <a:cubicBezTo>
                        <a:pt x="12" y="87"/>
                        <a:pt x="13" y="76"/>
                        <a:pt x="16" y="68"/>
                      </a:cubicBezTo>
                      <a:cubicBezTo>
                        <a:pt x="22" y="46"/>
                        <a:pt x="33" y="25"/>
                        <a:pt x="43" y="4"/>
                      </a:cubicBezTo>
                      <a:cubicBezTo>
                        <a:pt x="43" y="4"/>
                        <a:pt x="43" y="3"/>
                        <a:pt x="44" y="3"/>
                      </a:cubicBezTo>
                      <a:cubicBezTo>
                        <a:pt x="44" y="2"/>
                        <a:pt x="43" y="1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6" name="Freeform 239"/>
                <p:cNvSpPr>
                  <a:spLocks/>
                </p:cNvSpPr>
                <p:nvPr/>
              </p:nvSpPr>
              <p:spPr bwMode="auto">
                <a:xfrm>
                  <a:off x="5014913" y="4465639"/>
                  <a:ext cx="69850" cy="166688"/>
                </a:xfrm>
                <a:custGeom>
                  <a:avLst/>
                  <a:gdLst>
                    <a:gd name="T0" fmla="*/ 33 w 36"/>
                    <a:gd name="T1" fmla="*/ 0 h 85"/>
                    <a:gd name="T2" fmla="*/ 32 w 36"/>
                    <a:gd name="T3" fmla="*/ 1 h 85"/>
                    <a:gd name="T4" fmla="*/ 32 w 36"/>
                    <a:gd name="T5" fmla="*/ 1 h 85"/>
                    <a:gd name="T6" fmla="*/ 29 w 36"/>
                    <a:gd name="T7" fmla="*/ 7 h 85"/>
                    <a:gd name="T8" fmla="*/ 3 w 36"/>
                    <a:gd name="T9" fmla="*/ 76 h 85"/>
                    <a:gd name="T10" fmla="*/ 1 w 36"/>
                    <a:gd name="T11" fmla="*/ 81 h 85"/>
                    <a:gd name="T12" fmla="*/ 1 w 36"/>
                    <a:gd name="T13" fmla="*/ 83 h 85"/>
                    <a:gd name="T14" fmla="*/ 3 w 36"/>
                    <a:gd name="T15" fmla="*/ 85 h 85"/>
                    <a:gd name="T16" fmla="*/ 4 w 36"/>
                    <a:gd name="T17" fmla="*/ 85 h 85"/>
                    <a:gd name="T18" fmla="*/ 5 w 36"/>
                    <a:gd name="T19" fmla="*/ 84 h 85"/>
                    <a:gd name="T20" fmla="*/ 5 w 36"/>
                    <a:gd name="T21" fmla="*/ 81 h 85"/>
                    <a:gd name="T22" fmla="*/ 35 w 36"/>
                    <a:gd name="T23" fmla="*/ 4 h 85"/>
                    <a:gd name="T24" fmla="*/ 35 w 36"/>
                    <a:gd name="T25" fmla="*/ 3 h 85"/>
                    <a:gd name="T26" fmla="*/ 34 w 36"/>
                    <a:gd name="T27" fmla="*/ 0 h 85"/>
                    <a:gd name="T28" fmla="*/ 33 w 36"/>
                    <a:gd name="T2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6" h="85">
                      <a:moveTo>
                        <a:pt x="33" y="0"/>
                      </a:moveTo>
                      <a:cubicBezTo>
                        <a:pt x="33" y="0"/>
                        <a:pt x="32" y="0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1" y="3"/>
                        <a:pt x="30" y="5"/>
                        <a:pt x="29" y="7"/>
                      </a:cubicBezTo>
                      <a:cubicBezTo>
                        <a:pt x="19" y="30"/>
                        <a:pt x="10" y="53"/>
                        <a:pt x="3" y="76"/>
                      </a:cubicBezTo>
                      <a:cubicBezTo>
                        <a:pt x="2" y="78"/>
                        <a:pt x="2" y="80"/>
                        <a:pt x="1" y="81"/>
                      </a:cubicBezTo>
                      <a:cubicBezTo>
                        <a:pt x="1" y="82"/>
                        <a:pt x="1" y="82"/>
                        <a:pt x="1" y="83"/>
                      </a:cubicBezTo>
                      <a:cubicBezTo>
                        <a:pt x="0" y="84"/>
                        <a:pt x="2" y="85"/>
                        <a:pt x="3" y="85"/>
                      </a:cubicBezTo>
                      <a:cubicBezTo>
                        <a:pt x="3" y="85"/>
                        <a:pt x="3" y="85"/>
                        <a:pt x="4" y="85"/>
                      </a:cubicBezTo>
                      <a:cubicBezTo>
                        <a:pt x="4" y="85"/>
                        <a:pt x="5" y="84"/>
                        <a:pt x="5" y="84"/>
                      </a:cubicBezTo>
                      <a:cubicBezTo>
                        <a:pt x="5" y="83"/>
                        <a:pt x="5" y="82"/>
                        <a:pt x="5" y="81"/>
                      </a:cubicBezTo>
                      <a:cubicBezTo>
                        <a:pt x="13" y="55"/>
                        <a:pt x="24" y="29"/>
                        <a:pt x="35" y="4"/>
                      </a:cubicBezTo>
                      <a:cubicBezTo>
                        <a:pt x="35" y="4"/>
                        <a:pt x="35" y="3"/>
                        <a:pt x="35" y="3"/>
                      </a:cubicBezTo>
                      <a:cubicBezTo>
                        <a:pt x="36" y="2"/>
                        <a:pt x="35" y="0"/>
                        <a:pt x="34" y="0"/>
                      </a:cubicBezTo>
                      <a:cubicBezTo>
                        <a:pt x="34" y="0"/>
                        <a:pt x="34" y="0"/>
                        <a:pt x="3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7" name="Freeform 240"/>
                <p:cNvSpPr>
                  <a:spLocks/>
                </p:cNvSpPr>
                <p:nvPr/>
              </p:nvSpPr>
              <p:spPr bwMode="auto">
                <a:xfrm>
                  <a:off x="4995863" y="4479926"/>
                  <a:ext cx="71438" cy="136525"/>
                </a:xfrm>
                <a:custGeom>
                  <a:avLst/>
                  <a:gdLst>
                    <a:gd name="T0" fmla="*/ 33 w 36"/>
                    <a:gd name="T1" fmla="*/ 0 h 70"/>
                    <a:gd name="T2" fmla="*/ 32 w 36"/>
                    <a:gd name="T3" fmla="*/ 1 h 70"/>
                    <a:gd name="T4" fmla="*/ 27 w 36"/>
                    <a:gd name="T5" fmla="*/ 9 h 70"/>
                    <a:gd name="T6" fmla="*/ 8 w 36"/>
                    <a:gd name="T7" fmla="*/ 51 h 70"/>
                    <a:gd name="T8" fmla="*/ 5 w 36"/>
                    <a:gd name="T9" fmla="*/ 58 h 70"/>
                    <a:gd name="T10" fmla="*/ 1 w 36"/>
                    <a:gd name="T11" fmla="*/ 67 h 70"/>
                    <a:gd name="T12" fmla="*/ 3 w 36"/>
                    <a:gd name="T13" fmla="*/ 70 h 70"/>
                    <a:gd name="T14" fmla="*/ 4 w 36"/>
                    <a:gd name="T15" fmla="*/ 69 h 70"/>
                    <a:gd name="T16" fmla="*/ 6 w 36"/>
                    <a:gd name="T17" fmla="*/ 65 h 70"/>
                    <a:gd name="T18" fmla="*/ 9 w 36"/>
                    <a:gd name="T19" fmla="*/ 59 h 70"/>
                    <a:gd name="T20" fmla="*/ 35 w 36"/>
                    <a:gd name="T21" fmla="*/ 3 h 70"/>
                    <a:gd name="T22" fmla="*/ 36 w 36"/>
                    <a:gd name="T23" fmla="*/ 2 h 70"/>
                    <a:gd name="T24" fmla="*/ 33 w 36"/>
                    <a:gd name="T2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6" h="70">
                      <a:moveTo>
                        <a:pt x="33" y="0"/>
                      </a:moveTo>
                      <a:cubicBezTo>
                        <a:pt x="33" y="0"/>
                        <a:pt x="32" y="0"/>
                        <a:pt x="32" y="1"/>
                      </a:cubicBezTo>
                      <a:cubicBezTo>
                        <a:pt x="30" y="3"/>
                        <a:pt x="28" y="6"/>
                        <a:pt x="27" y="9"/>
                      </a:cubicBezTo>
                      <a:cubicBezTo>
                        <a:pt x="19" y="22"/>
                        <a:pt x="14" y="37"/>
                        <a:pt x="8" y="51"/>
                      </a:cubicBezTo>
                      <a:cubicBezTo>
                        <a:pt x="7" y="53"/>
                        <a:pt x="6" y="56"/>
                        <a:pt x="5" y="58"/>
                      </a:cubicBezTo>
                      <a:cubicBezTo>
                        <a:pt x="4" y="61"/>
                        <a:pt x="2" y="64"/>
                        <a:pt x="1" y="67"/>
                      </a:cubicBezTo>
                      <a:cubicBezTo>
                        <a:pt x="0" y="68"/>
                        <a:pt x="1" y="70"/>
                        <a:pt x="3" y="70"/>
                      </a:cubicBezTo>
                      <a:cubicBezTo>
                        <a:pt x="3" y="70"/>
                        <a:pt x="4" y="70"/>
                        <a:pt x="4" y="69"/>
                      </a:cubicBezTo>
                      <a:cubicBezTo>
                        <a:pt x="5" y="67"/>
                        <a:pt x="6" y="66"/>
                        <a:pt x="6" y="65"/>
                      </a:cubicBezTo>
                      <a:cubicBezTo>
                        <a:pt x="7" y="63"/>
                        <a:pt x="8" y="61"/>
                        <a:pt x="9" y="59"/>
                      </a:cubicBezTo>
                      <a:cubicBezTo>
                        <a:pt x="17" y="40"/>
                        <a:pt x="24" y="20"/>
                        <a:pt x="35" y="3"/>
                      </a:cubicBezTo>
                      <a:cubicBezTo>
                        <a:pt x="35" y="2"/>
                        <a:pt x="36" y="2"/>
                        <a:pt x="36" y="2"/>
                      </a:cubicBezTo>
                      <a:cubicBezTo>
                        <a:pt x="36" y="1"/>
                        <a:pt x="35" y="0"/>
                        <a:pt x="3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8" name="Freeform 241"/>
                <p:cNvSpPr>
                  <a:spLocks/>
                </p:cNvSpPr>
                <p:nvPr/>
              </p:nvSpPr>
              <p:spPr bwMode="auto">
                <a:xfrm>
                  <a:off x="5073650" y="4586289"/>
                  <a:ext cx="36513" cy="87313"/>
                </a:xfrm>
                <a:custGeom>
                  <a:avLst/>
                  <a:gdLst>
                    <a:gd name="T0" fmla="*/ 17 w 19"/>
                    <a:gd name="T1" fmla="*/ 0 h 45"/>
                    <a:gd name="T2" fmla="*/ 15 w 19"/>
                    <a:gd name="T3" fmla="*/ 2 h 45"/>
                    <a:gd name="T4" fmla="*/ 1 w 19"/>
                    <a:gd name="T5" fmla="*/ 40 h 45"/>
                    <a:gd name="T6" fmla="*/ 0 w 19"/>
                    <a:gd name="T7" fmla="*/ 43 h 45"/>
                    <a:gd name="T8" fmla="*/ 0 w 19"/>
                    <a:gd name="T9" fmla="*/ 44 h 45"/>
                    <a:gd name="T10" fmla="*/ 2 w 19"/>
                    <a:gd name="T11" fmla="*/ 45 h 45"/>
                    <a:gd name="T12" fmla="*/ 2 w 19"/>
                    <a:gd name="T13" fmla="*/ 45 h 45"/>
                    <a:gd name="T14" fmla="*/ 4 w 19"/>
                    <a:gd name="T15" fmla="*/ 44 h 45"/>
                    <a:gd name="T16" fmla="*/ 5 w 19"/>
                    <a:gd name="T17" fmla="*/ 42 h 45"/>
                    <a:gd name="T18" fmla="*/ 19 w 19"/>
                    <a:gd name="T19" fmla="*/ 3 h 45"/>
                    <a:gd name="T20" fmla="*/ 17 w 19"/>
                    <a:gd name="T21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45">
                      <a:moveTo>
                        <a:pt x="17" y="0"/>
                      </a:moveTo>
                      <a:cubicBezTo>
                        <a:pt x="16" y="0"/>
                        <a:pt x="15" y="1"/>
                        <a:pt x="15" y="2"/>
                      </a:cubicBezTo>
                      <a:cubicBezTo>
                        <a:pt x="11" y="15"/>
                        <a:pt x="6" y="27"/>
                        <a:pt x="1" y="40"/>
                      </a:cubicBezTo>
                      <a:cubicBezTo>
                        <a:pt x="1" y="41"/>
                        <a:pt x="0" y="42"/>
                        <a:pt x="0" y="43"/>
                      </a:cubicBezTo>
                      <a:cubicBezTo>
                        <a:pt x="0" y="43"/>
                        <a:pt x="0" y="44"/>
                        <a:pt x="0" y="44"/>
                      </a:cubicBezTo>
                      <a:cubicBezTo>
                        <a:pt x="1" y="45"/>
                        <a:pt x="1" y="45"/>
                        <a:pt x="2" y="45"/>
                      </a:cubicBezTo>
                      <a:cubicBezTo>
                        <a:pt x="2" y="45"/>
                        <a:pt x="2" y="45"/>
                        <a:pt x="2" y="45"/>
                      </a:cubicBezTo>
                      <a:cubicBezTo>
                        <a:pt x="3" y="45"/>
                        <a:pt x="4" y="44"/>
                        <a:pt x="4" y="44"/>
                      </a:cubicBezTo>
                      <a:cubicBezTo>
                        <a:pt x="4" y="43"/>
                        <a:pt x="4" y="42"/>
                        <a:pt x="5" y="42"/>
                      </a:cubicBezTo>
                      <a:cubicBezTo>
                        <a:pt x="10" y="29"/>
                        <a:pt x="15" y="16"/>
                        <a:pt x="19" y="3"/>
                      </a:cubicBezTo>
                      <a:cubicBezTo>
                        <a:pt x="19" y="1"/>
                        <a:pt x="18" y="0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9" name="Freeform 242"/>
                <p:cNvSpPr>
                  <a:spLocks/>
                </p:cNvSpPr>
                <p:nvPr/>
              </p:nvSpPr>
              <p:spPr bwMode="auto">
                <a:xfrm>
                  <a:off x="5086350" y="4608514"/>
                  <a:ext cx="41275" cy="74613"/>
                </a:xfrm>
                <a:custGeom>
                  <a:avLst/>
                  <a:gdLst>
                    <a:gd name="T0" fmla="*/ 18 w 21"/>
                    <a:gd name="T1" fmla="*/ 0 h 38"/>
                    <a:gd name="T2" fmla="*/ 17 w 21"/>
                    <a:gd name="T3" fmla="*/ 0 h 38"/>
                    <a:gd name="T4" fmla="*/ 17 w 21"/>
                    <a:gd name="T5" fmla="*/ 1 h 38"/>
                    <a:gd name="T6" fmla="*/ 3 w 21"/>
                    <a:gd name="T7" fmla="*/ 29 h 38"/>
                    <a:gd name="T8" fmla="*/ 2 w 21"/>
                    <a:gd name="T9" fmla="*/ 31 h 38"/>
                    <a:gd name="T10" fmla="*/ 1 w 21"/>
                    <a:gd name="T11" fmla="*/ 35 h 38"/>
                    <a:gd name="T12" fmla="*/ 3 w 21"/>
                    <a:gd name="T13" fmla="*/ 38 h 38"/>
                    <a:gd name="T14" fmla="*/ 5 w 21"/>
                    <a:gd name="T15" fmla="*/ 38 h 38"/>
                    <a:gd name="T16" fmla="*/ 6 w 21"/>
                    <a:gd name="T17" fmla="*/ 36 h 38"/>
                    <a:gd name="T18" fmla="*/ 5 w 21"/>
                    <a:gd name="T19" fmla="*/ 34 h 38"/>
                    <a:gd name="T20" fmla="*/ 5 w 21"/>
                    <a:gd name="T21" fmla="*/ 33 h 38"/>
                    <a:gd name="T22" fmla="*/ 6 w 21"/>
                    <a:gd name="T23" fmla="*/ 32 h 38"/>
                    <a:gd name="T24" fmla="*/ 7 w 21"/>
                    <a:gd name="T25" fmla="*/ 29 h 38"/>
                    <a:gd name="T26" fmla="*/ 10 w 21"/>
                    <a:gd name="T27" fmla="*/ 24 h 38"/>
                    <a:gd name="T28" fmla="*/ 19 w 21"/>
                    <a:gd name="T29" fmla="*/ 4 h 38"/>
                    <a:gd name="T30" fmla="*/ 20 w 21"/>
                    <a:gd name="T31" fmla="*/ 3 h 38"/>
                    <a:gd name="T32" fmla="*/ 18 w 21"/>
                    <a:gd name="T33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" h="38">
                      <a:moveTo>
                        <a:pt x="18" y="0"/>
                      </a:moveTo>
                      <a:cubicBezTo>
                        <a:pt x="18" y="0"/>
                        <a:pt x="18" y="0"/>
                        <a:pt x="17" y="0"/>
                      </a:cubicBezTo>
                      <a:cubicBezTo>
                        <a:pt x="17" y="0"/>
                        <a:pt x="17" y="1"/>
                        <a:pt x="17" y="1"/>
                      </a:cubicBezTo>
                      <a:cubicBezTo>
                        <a:pt x="11" y="10"/>
                        <a:pt x="8" y="20"/>
                        <a:pt x="3" y="29"/>
                      </a:cubicBezTo>
                      <a:cubicBezTo>
                        <a:pt x="2" y="29"/>
                        <a:pt x="2" y="30"/>
                        <a:pt x="2" y="31"/>
                      </a:cubicBezTo>
                      <a:cubicBezTo>
                        <a:pt x="1" y="32"/>
                        <a:pt x="1" y="33"/>
                        <a:pt x="1" y="35"/>
                      </a:cubicBezTo>
                      <a:cubicBezTo>
                        <a:pt x="0" y="37"/>
                        <a:pt x="1" y="38"/>
                        <a:pt x="3" y="38"/>
                      </a:cubicBezTo>
                      <a:cubicBezTo>
                        <a:pt x="4" y="38"/>
                        <a:pt x="4" y="38"/>
                        <a:pt x="5" y="38"/>
                      </a:cubicBezTo>
                      <a:cubicBezTo>
                        <a:pt x="6" y="38"/>
                        <a:pt x="6" y="37"/>
                        <a:pt x="6" y="36"/>
                      </a:cubicBezTo>
                      <a:cubicBezTo>
                        <a:pt x="6" y="35"/>
                        <a:pt x="6" y="34"/>
                        <a:pt x="5" y="34"/>
                      </a:cubicBezTo>
                      <a:cubicBezTo>
                        <a:pt x="5" y="34"/>
                        <a:pt x="5" y="34"/>
                        <a:pt x="5" y="33"/>
                      </a:cubicBezTo>
                      <a:cubicBezTo>
                        <a:pt x="5" y="33"/>
                        <a:pt x="5" y="32"/>
                        <a:pt x="6" y="32"/>
                      </a:cubicBezTo>
                      <a:cubicBezTo>
                        <a:pt x="6" y="31"/>
                        <a:pt x="7" y="30"/>
                        <a:pt x="7" y="29"/>
                      </a:cubicBezTo>
                      <a:cubicBezTo>
                        <a:pt x="8" y="28"/>
                        <a:pt x="9" y="26"/>
                        <a:pt x="10" y="24"/>
                      </a:cubicBezTo>
                      <a:cubicBezTo>
                        <a:pt x="13" y="17"/>
                        <a:pt x="15" y="11"/>
                        <a:pt x="19" y="4"/>
                      </a:cubicBezTo>
                      <a:cubicBezTo>
                        <a:pt x="19" y="4"/>
                        <a:pt x="20" y="3"/>
                        <a:pt x="20" y="3"/>
                      </a:cubicBezTo>
                      <a:cubicBezTo>
                        <a:pt x="21" y="1"/>
                        <a:pt x="20" y="0"/>
                        <a:pt x="1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0" name="Freeform 243"/>
                <p:cNvSpPr>
                  <a:spLocks/>
                </p:cNvSpPr>
                <p:nvPr/>
              </p:nvSpPr>
              <p:spPr bwMode="auto">
                <a:xfrm>
                  <a:off x="5100638" y="4637089"/>
                  <a:ext cx="33338" cy="50800"/>
                </a:xfrm>
                <a:custGeom>
                  <a:avLst/>
                  <a:gdLst>
                    <a:gd name="T0" fmla="*/ 15 w 17"/>
                    <a:gd name="T1" fmla="*/ 0 h 26"/>
                    <a:gd name="T2" fmla="*/ 13 w 17"/>
                    <a:gd name="T3" fmla="*/ 1 h 26"/>
                    <a:gd name="T4" fmla="*/ 3 w 17"/>
                    <a:gd name="T5" fmla="*/ 19 h 26"/>
                    <a:gd name="T6" fmla="*/ 1 w 17"/>
                    <a:gd name="T7" fmla="*/ 22 h 26"/>
                    <a:gd name="T8" fmla="*/ 0 w 17"/>
                    <a:gd name="T9" fmla="*/ 23 h 26"/>
                    <a:gd name="T10" fmla="*/ 2 w 17"/>
                    <a:gd name="T11" fmla="*/ 26 h 26"/>
                    <a:gd name="T12" fmla="*/ 4 w 17"/>
                    <a:gd name="T13" fmla="*/ 25 h 26"/>
                    <a:gd name="T14" fmla="*/ 5 w 17"/>
                    <a:gd name="T15" fmla="*/ 23 h 26"/>
                    <a:gd name="T16" fmla="*/ 7 w 17"/>
                    <a:gd name="T17" fmla="*/ 19 h 26"/>
                    <a:gd name="T18" fmla="*/ 16 w 17"/>
                    <a:gd name="T19" fmla="*/ 3 h 26"/>
                    <a:gd name="T20" fmla="*/ 15 w 17"/>
                    <a:gd name="T2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26">
                      <a:moveTo>
                        <a:pt x="15" y="0"/>
                      </a:moveTo>
                      <a:cubicBezTo>
                        <a:pt x="14" y="0"/>
                        <a:pt x="13" y="0"/>
                        <a:pt x="13" y="1"/>
                      </a:cubicBezTo>
                      <a:cubicBezTo>
                        <a:pt x="9" y="7"/>
                        <a:pt x="6" y="13"/>
                        <a:pt x="3" y="19"/>
                      </a:cubicBezTo>
                      <a:cubicBezTo>
                        <a:pt x="2" y="20"/>
                        <a:pt x="1" y="21"/>
                        <a:pt x="1" y="22"/>
                      </a:cubicBezTo>
                      <a:cubicBezTo>
                        <a:pt x="1" y="22"/>
                        <a:pt x="1" y="23"/>
                        <a:pt x="0" y="23"/>
                      </a:cubicBezTo>
                      <a:cubicBezTo>
                        <a:pt x="0" y="24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5"/>
                      </a:cubicBezTo>
                      <a:cubicBezTo>
                        <a:pt x="4" y="24"/>
                        <a:pt x="5" y="24"/>
                        <a:pt x="5" y="23"/>
                      </a:cubicBezTo>
                      <a:cubicBezTo>
                        <a:pt x="6" y="22"/>
                        <a:pt x="6" y="21"/>
                        <a:pt x="7" y="19"/>
                      </a:cubicBezTo>
                      <a:cubicBezTo>
                        <a:pt x="10" y="14"/>
                        <a:pt x="13" y="8"/>
                        <a:pt x="16" y="3"/>
                      </a:cubicBezTo>
                      <a:cubicBezTo>
                        <a:pt x="17" y="2"/>
                        <a:pt x="16" y="0"/>
                        <a:pt x="1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1" name="Freeform 244"/>
                <p:cNvSpPr>
                  <a:spLocks/>
                </p:cNvSpPr>
                <p:nvPr/>
              </p:nvSpPr>
              <p:spPr bwMode="auto">
                <a:xfrm>
                  <a:off x="5124450" y="4649789"/>
                  <a:ext cx="19050" cy="39688"/>
                </a:xfrm>
                <a:custGeom>
                  <a:avLst/>
                  <a:gdLst>
                    <a:gd name="T0" fmla="*/ 8 w 10"/>
                    <a:gd name="T1" fmla="*/ 0 h 20"/>
                    <a:gd name="T2" fmla="*/ 7 w 10"/>
                    <a:gd name="T3" fmla="*/ 0 h 20"/>
                    <a:gd name="T4" fmla="*/ 6 w 10"/>
                    <a:gd name="T5" fmla="*/ 1 h 20"/>
                    <a:gd name="T6" fmla="*/ 2 w 10"/>
                    <a:gd name="T7" fmla="*/ 13 h 20"/>
                    <a:gd name="T8" fmla="*/ 1 w 10"/>
                    <a:gd name="T9" fmla="*/ 17 h 20"/>
                    <a:gd name="T10" fmla="*/ 1 w 10"/>
                    <a:gd name="T11" fmla="*/ 18 h 20"/>
                    <a:gd name="T12" fmla="*/ 3 w 10"/>
                    <a:gd name="T13" fmla="*/ 20 h 20"/>
                    <a:gd name="T14" fmla="*/ 5 w 10"/>
                    <a:gd name="T15" fmla="*/ 19 h 20"/>
                    <a:gd name="T16" fmla="*/ 5 w 10"/>
                    <a:gd name="T17" fmla="*/ 17 h 20"/>
                    <a:gd name="T18" fmla="*/ 6 w 10"/>
                    <a:gd name="T19" fmla="*/ 13 h 20"/>
                    <a:gd name="T20" fmla="*/ 9 w 10"/>
                    <a:gd name="T21" fmla="*/ 6 h 20"/>
                    <a:gd name="T22" fmla="*/ 10 w 10"/>
                    <a:gd name="T23" fmla="*/ 2 h 20"/>
                    <a:gd name="T24" fmla="*/ 8 w 10"/>
                    <a:gd name="T2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20">
                      <a:moveTo>
                        <a:pt x="8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5"/>
                        <a:pt x="4" y="9"/>
                        <a:pt x="2" y="13"/>
                      </a:cubicBezTo>
                      <a:cubicBezTo>
                        <a:pt x="2" y="14"/>
                        <a:pt x="2" y="16"/>
                        <a:pt x="1" y="17"/>
                      </a:cubicBezTo>
                      <a:cubicBezTo>
                        <a:pt x="1" y="17"/>
                        <a:pt x="1" y="18"/>
                        <a:pt x="1" y="18"/>
                      </a:cubicBezTo>
                      <a:cubicBezTo>
                        <a:pt x="0" y="19"/>
                        <a:pt x="2" y="20"/>
                        <a:pt x="3" y="20"/>
                      </a:cubicBezTo>
                      <a:cubicBezTo>
                        <a:pt x="4" y="20"/>
                        <a:pt x="4" y="20"/>
                        <a:pt x="5" y="19"/>
                      </a:cubicBezTo>
                      <a:cubicBezTo>
                        <a:pt x="5" y="18"/>
                        <a:pt x="5" y="18"/>
                        <a:pt x="5" y="17"/>
                      </a:cubicBezTo>
                      <a:cubicBezTo>
                        <a:pt x="6" y="16"/>
                        <a:pt x="6" y="15"/>
                        <a:pt x="6" y="13"/>
                      </a:cubicBezTo>
                      <a:cubicBezTo>
                        <a:pt x="7" y="11"/>
                        <a:pt x="8" y="9"/>
                        <a:pt x="9" y="6"/>
                      </a:cubicBezTo>
                      <a:cubicBezTo>
                        <a:pt x="9" y="5"/>
                        <a:pt x="9" y="4"/>
                        <a:pt x="10" y="2"/>
                      </a:cubicBezTo>
                      <a:cubicBezTo>
                        <a:pt x="10" y="1"/>
                        <a:pt x="9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2" name="Freeform 245"/>
                <p:cNvSpPr>
                  <a:spLocks/>
                </p:cNvSpPr>
                <p:nvPr/>
              </p:nvSpPr>
              <p:spPr bwMode="auto">
                <a:xfrm>
                  <a:off x="5121275" y="4467226"/>
                  <a:ext cx="47625" cy="100013"/>
                </a:xfrm>
                <a:custGeom>
                  <a:avLst/>
                  <a:gdLst>
                    <a:gd name="T0" fmla="*/ 22 w 24"/>
                    <a:gd name="T1" fmla="*/ 0 h 51"/>
                    <a:gd name="T2" fmla="*/ 20 w 24"/>
                    <a:gd name="T3" fmla="*/ 1 h 51"/>
                    <a:gd name="T4" fmla="*/ 0 w 24"/>
                    <a:gd name="T5" fmla="*/ 45 h 51"/>
                    <a:gd name="T6" fmla="*/ 1 w 24"/>
                    <a:gd name="T7" fmla="*/ 46 h 51"/>
                    <a:gd name="T8" fmla="*/ 2 w 24"/>
                    <a:gd name="T9" fmla="*/ 51 h 51"/>
                    <a:gd name="T10" fmla="*/ 2 w 24"/>
                    <a:gd name="T11" fmla="*/ 51 h 51"/>
                    <a:gd name="T12" fmla="*/ 23 w 24"/>
                    <a:gd name="T13" fmla="*/ 5 h 51"/>
                    <a:gd name="T14" fmla="*/ 22 w 24"/>
                    <a:gd name="T15" fmla="*/ 5 h 51"/>
                    <a:gd name="T16" fmla="*/ 23 w 24"/>
                    <a:gd name="T17" fmla="*/ 1 h 51"/>
                    <a:gd name="T18" fmla="*/ 23 w 24"/>
                    <a:gd name="T19" fmla="*/ 1 h 51"/>
                    <a:gd name="T20" fmla="*/ 24 w 24"/>
                    <a:gd name="T21" fmla="*/ 1 h 51"/>
                    <a:gd name="T22" fmla="*/ 22 w 24"/>
                    <a:gd name="T23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51">
                      <a:moveTo>
                        <a:pt x="22" y="0"/>
                      </a:moveTo>
                      <a:cubicBezTo>
                        <a:pt x="21" y="0"/>
                        <a:pt x="21" y="0"/>
                        <a:pt x="20" y="1"/>
                      </a:cubicBezTo>
                      <a:cubicBezTo>
                        <a:pt x="14" y="15"/>
                        <a:pt x="5" y="29"/>
                        <a:pt x="0" y="45"/>
                      </a:cubicBezTo>
                      <a:cubicBezTo>
                        <a:pt x="0" y="45"/>
                        <a:pt x="1" y="45"/>
                        <a:pt x="1" y="46"/>
                      </a:cubicBezTo>
                      <a:cubicBezTo>
                        <a:pt x="1" y="48"/>
                        <a:pt x="2" y="50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7" y="35"/>
                        <a:pt x="16" y="20"/>
                        <a:pt x="23" y="5"/>
                      </a:cubicBezTo>
                      <a:cubicBezTo>
                        <a:pt x="23" y="5"/>
                        <a:pt x="23" y="5"/>
                        <a:pt x="22" y="5"/>
                      </a:cubicBezTo>
                      <a:cubicBezTo>
                        <a:pt x="20" y="4"/>
                        <a:pt x="21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3" name="Freeform 246"/>
                <p:cNvSpPr>
                  <a:spLocks noEditPoints="1"/>
                </p:cNvSpPr>
                <p:nvPr/>
              </p:nvSpPr>
              <p:spPr bwMode="auto">
                <a:xfrm>
                  <a:off x="5114925" y="4554539"/>
                  <a:ext cx="60325" cy="127000"/>
                </a:xfrm>
                <a:custGeom>
                  <a:avLst/>
                  <a:gdLst>
                    <a:gd name="T0" fmla="*/ 31 w 31"/>
                    <a:gd name="T1" fmla="*/ 63 h 65"/>
                    <a:gd name="T2" fmla="*/ 27 w 31"/>
                    <a:gd name="T3" fmla="*/ 64 h 65"/>
                    <a:gd name="T4" fmla="*/ 27 w 31"/>
                    <a:gd name="T5" fmla="*/ 64 h 65"/>
                    <a:gd name="T6" fmla="*/ 29 w 31"/>
                    <a:gd name="T7" fmla="*/ 65 h 65"/>
                    <a:gd name="T8" fmla="*/ 31 w 31"/>
                    <a:gd name="T9" fmla="*/ 63 h 65"/>
                    <a:gd name="T10" fmla="*/ 3 w 31"/>
                    <a:gd name="T11" fmla="*/ 0 h 65"/>
                    <a:gd name="T12" fmla="*/ 1 w 31"/>
                    <a:gd name="T13" fmla="*/ 3 h 65"/>
                    <a:gd name="T14" fmla="*/ 25 w 31"/>
                    <a:gd name="T15" fmla="*/ 61 h 65"/>
                    <a:gd name="T16" fmla="*/ 26 w 31"/>
                    <a:gd name="T17" fmla="*/ 60 h 65"/>
                    <a:gd name="T18" fmla="*/ 29 w 31"/>
                    <a:gd name="T19" fmla="*/ 60 h 65"/>
                    <a:gd name="T20" fmla="*/ 6 w 31"/>
                    <a:gd name="T21" fmla="*/ 7 h 65"/>
                    <a:gd name="T22" fmla="*/ 5 w 31"/>
                    <a:gd name="T23" fmla="*/ 2 h 65"/>
                    <a:gd name="T24" fmla="*/ 4 w 31"/>
                    <a:gd name="T25" fmla="*/ 1 h 65"/>
                    <a:gd name="T26" fmla="*/ 3 w 31"/>
                    <a:gd name="T27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" h="65">
                      <a:moveTo>
                        <a:pt x="31" y="63"/>
                      </a:moveTo>
                      <a:cubicBezTo>
                        <a:pt x="30" y="64"/>
                        <a:pt x="29" y="64"/>
                        <a:pt x="27" y="64"/>
                      </a:cubicBezTo>
                      <a:cubicBezTo>
                        <a:pt x="27" y="64"/>
                        <a:pt x="27" y="64"/>
                        <a:pt x="27" y="64"/>
                      </a:cubicBezTo>
                      <a:cubicBezTo>
                        <a:pt x="27" y="65"/>
                        <a:pt x="28" y="65"/>
                        <a:pt x="29" y="65"/>
                      </a:cubicBezTo>
                      <a:cubicBezTo>
                        <a:pt x="30" y="65"/>
                        <a:pt x="31" y="64"/>
                        <a:pt x="31" y="63"/>
                      </a:cubicBezTo>
                      <a:moveTo>
                        <a:pt x="3" y="0"/>
                      </a:move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6" y="23"/>
                        <a:pt x="15" y="43"/>
                        <a:pt x="25" y="61"/>
                      </a:cubicBezTo>
                      <a:cubicBezTo>
                        <a:pt x="25" y="61"/>
                        <a:pt x="26" y="61"/>
                        <a:pt x="26" y="60"/>
                      </a:cubicBezTo>
                      <a:cubicBezTo>
                        <a:pt x="27" y="60"/>
                        <a:pt x="28" y="60"/>
                        <a:pt x="29" y="60"/>
                      </a:cubicBezTo>
                      <a:cubicBezTo>
                        <a:pt x="19" y="43"/>
                        <a:pt x="11" y="26"/>
                        <a:pt x="6" y="7"/>
                      </a:cubicBezTo>
                      <a:cubicBezTo>
                        <a:pt x="6" y="6"/>
                        <a:pt x="5" y="4"/>
                        <a:pt x="5" y="2"/>
                      </a:cubicBez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4" name="Freeform 247"/>
                <p:cNvSpPr>
                  <a:spLocks/>
                </p:cNvSpPr>
                <p:nvPr/>
              </p:nvSpPr>
              <p:spPr bwMode="auto">
                <a:xfrm>
                  <a:off x="5160963" y="4470401"/>
                  <a:ext cx="74613" cy="209550"/>
                </a:xfrm>
                <a:custGeom>
                  <a:avLst/>
                  <a:gdLst>
                    <a:gd name="T0" fmla="*/ 3 w 38"/>
                    <a:gd name="T1" fmla="*/ 0 h 107"/>
                    <a:gd name="T2" fmla="*/ 2 w 38"/>
                    <a:gd name="T3" fmla="*/ 4 h 107"/>
                    <a:gd name="T4" fmla="*/ 3 w 38"/>
                    <a:gd name="T5" fmla="*/ 4 h 107"/>
                    <a:gd name="T6" fmla="*/ 34 w 38"/>
                    <a:gd name="T7" fmla="*/ 51 h 107"/>
                    <a:gd name="T8" fmla="*/ 5 w 38"/>
                    <a:gd name="T9" fmla="*/ 103 h 107"/>
                    <a:gd name="T10" fmla="*/ 2 w 38"/>
                    <a:gd name="T11" fmla="*/ 103 h 107"/>
                    <a:gd name="T12" fmla="*/ 1 w 38"/>
                    <a:gd name="T13" fmla="*/ 104 h 107"/>
                    <a:gd name="T14" fmla="*/ 3 w 38"/>
                    <a:gd name="T15" fmla="*/ 107 h 107"/>
                    <a:gd name="T16" fmla="*/ 3 w 38"/>
                    <a:gd name="T17" fmla="*/ 107 h 107"/>
                    <a:gd name="T18" fmla="*/ 3 w 38"/>
                    <a:gd name="T19" fmla="*/ 107 h 107"/>
                    <a:gd name="T20" fmla="*/ 7 w 38"/>
                    <a:gd name="T21" fmla="*/ 106 h 107"/>
                    <a:gd name="T22" fmla="*/ 38 w 38"/>
                    <a:gd name="T23" fmla="*/ 52 h 107"/>
                    <a:gd name="T24" fmla="*/ 37 w 38"/>
                    <a:gd name="T25" fmla="*/ 51 h 107"/>
                    <a:gd name="T26" fmla="*/ 37 w 38"/>
                    <a:gd name="T27" fmla="*/ 48 h 107"/>
                    <a:gd name="T28" fmla="*/ 38 w 38"/>
                    <a:gd name="T29" fmla="*/ 47 h 107"/>
                    <a:gd name="T30" fmla="*/ 4 w 38"/>
                    <a:gd name="T31" fmla="*/ 0 h 107"/>
                    <a:gd name="T32" fmla="*/ 3 w 38"/>
                    <a:gd name="T33" fmla="*/ 0 h 107"/>
                    <a:gd name="T34" fmla="*/ 3 w 38"/>
                    <a:gd name="T3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8" h="107">
                      <a:moveTo>
                        <a:pt x="3" y="0"/>
                      </a:moveTo>
                      <a:cubicBezTo>
                        <a:pt x="1" y="0"/>
                        <a:pt x="0" y="3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2" y="7"/>
                        <a:pt x="33" y="34"/>
                        <a:pt x="34" y="51"/>
                      </a:cubicBezTo>
                      <a:cubicBezTo>
                        <a:pt x="35" y="69"/>
                        <a:pt x="22" y="95"/>
                        <a:pt x="5" y="103"/>
                      </a:cubicBezTo>
                      <a:cubicBezTo>
                        <a:pt x="4" y="103"/>
                        <a:pt x="3" y="103"/>
                        <a:pt x="2" y="103"/>
                      </a:cubicBezTo>
                      <a:cubicBezTo>
                        <a:pt x="2" y="104"/>
                        <a:pt x="1" y="104"/>
                        <a:pt x="1" y="104"/>
                      </a:cubicBezTo>
                      <a:cubicBezTo>
                        <a:pt x="1" y="106"/>
                        <a:pt x="1" y="107"/>
                        <a:pt x="3" y="107"/>
                      </a:cubicBezTo>
                      <a:cubicBezTo>
                        <a:pt x="3" y="107"/>
                        <a:pt x="3" y="107"/>
                        <a:pt x="3" y="107"/>
                      </a:cubicBezTo>
                      <a:cubicBezTo>
                        <a:pt x="3" y="107"/>
                        <a:pt x="3" y="107"/>
                        <a:pt x="3" y="107"/>
                      </a:cubicBezTo>
                      <a:cubicBezTo>
                        <a:pt x="5" y="107"/>
                        <a:pt x="6" y="107"/>
                        <a:pt x="7" y="106"/>
                      </a:cubicBezTo>
                      <a:cubicBezTo>
                        <a:pt x="26" y="98"/>
                        <a:pt x="37" y="72"/>
                        <a:pt x="38" y="52"/>
                      </a:cubicBezTo>
                      <a:cubicBezTo>
                        <a:pt x="38" y="51"/>
                        <a:pt x="38" y="51"/>
                        <a:pt x="37" y="51"/>
                      </a:cubicBezTo>
                      <a:cubicBezTo>
                        <a:pt x="37" y="50"/>
                        <a:pt x="37" y="49"/>
                        <a:pt x="37" y="48"/>
                      </a:cubicBezTo>
                      <a:cubicBezTo>
                        <a:pt x="38" y="48"/>
                        <a:pt x="38" y="47"/>
                        <a:pt x="38" y="47"/>
                      </a:cubicBezTo>
                      <a:cubicBezTo>
                        <a:pt x="37" y="29"/>
                        <a:pt x="22" y="3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5" name="Freeform 248"/>
                <p:cNvSpPr>
                  <a:spLocks/>
                </p:cNvSpPr>
                <p:nvPr/>
              </p:nvSpPr>
              <p:spPr bwMode="auto">
                <a:xfrm>
                  <a:off x="4991100" y="4430714"/>
                  <a:ext cx="49213" cy="61913"/>
                </a:xfrm>
                <a:custGeom>
                  <a:avLst/>
                  <a:gdLst>
                    <a:gd name="T0" fmla="*/ 3 w 25"/>
                    <a:gd name="T1" fmla="*/ 0 h 32"/>
                    <a:gd name="T2" fmla="*/ 2 w 25"/>
                    <a:gd name="T3" fmla="*/ 3 h 32"/>
                    <a:gd name="T4" fmla="*/ 15 w 25"/>
                    <a:gd name="T5" fmla="*/ 26 h 32"/>
                    <a:gd name="T6" fmla="*/ 12 w 25"/>
                    <a:gd name="T7" fmla="*/ 25 h 32"/>
                    <a:gd name="T8" fmla="*/ 10 w 25"/>
                    <a:gd name="T9" fmla="*/ 24 h 32"/>
                    <a:gd name="T10" fmla="*/ 9 w 25"/>
                    <a:gd name="T11" fmla="*/ 23 h 32"/>
                    <a:gd name="T12" fmla="*/ 7 w 25"/>
                    <a:gd name="T13" fmla="*/ 25 h 32"/>
                    <a:gd name="T14" fmla="*/ 7 w 25"/>
                    <a:gd name="T15" fmla="*/ 26 h 32"/>
                    <a:gd name="T16" fmla="*/ 8 w 25"/>
                    <a:gd name="T17" fmla="*/ 28 h 32"/>
                    <a:gd name="T18" fmla="*/ 11 w 25"/>
                    <a:gd name="T19" fmla="*/ 29 h 32"/>
                    <a:gd name="T20" fmla="*/ 18 w 25"/>
                    <a:gd name="T21" fmla="*/ 32 h 32"/>
                    <a:gd name="T22" fmla="*/ 19 w 25"/>
                    <a:gd name="T23" fmla="*/ 32 h 32"/>
                    <a:gd name="T24" fmla="*/ 21 w 25"/>
                    <a:gd name="T25" fmla="*/ 31 h 32"/>
                    <a:gd name="T26" fmla="*/ 21 w 25"/>
                    <a:gd name="T27" fmla="*/ 30 h 32"/>
                    <a:gd name="T28" fmla="*/ 22 w 25"/>
                    <a:gd name="T29" fmla="*/ 28 h 32"/>
                    <a:gd name="T30" fmla="*/ 24 w 25"/>
                    <a:gd name="T31" fmla="*/ 21 h 32"/>
                    <a:gd name="T32" fmla="*/ 22 w 25"/>
                    <a:gd name="T33" fmla="*/ 18 h 32"/>
                    <a:gd name="T34" fmla="*/ 20 w 25"/>
                    <a:gd name="T35" fmla="*/ 20 h 32"/>
                    <a:gd name="T36" fmla="*/ 19 w 25"/>
                    <a:gd name="T37" fmla="*/ 24 h 32"/>
                    <a:gd name="T38" fmla="*/ 5 w 25"/>
                    <a:gd name="T39" fmla="*/ 0 h 32"/>
                    <a:gd name="T40" fmla="*/ 3 w 25"/>
                    <a:gd name="T4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5" h="32">
                      <a:moveTo>
                        <a:pt x="3" y="0"/>
                      </a:moveTo>
                      <a:cubicBezTo>
                        <a:pt x="2" y="0"/>
                        <a:pt x="0" y="2"/>
                        <a:pt x="2" y="3"/>
                      </a:cubicBezTo>
                      <a:cubicBezTo>
                        <a:pt x="8" y="10"/>
                        <a:pt x="11" y="18"/>
                        <a:pt x="15" y="26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3"/>
                        <a:pt x="9" y="23"/>
                        <a:pt x="9" y="23"/>
                      </a:cubicBezTo>
                      <a:cubicBezTo>
                        <a:pt x="8" y="23"/>
                        <a:pt x="7" y="24"/>
                        <a:pt x="7" y="25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7"/>
                        <a:pt x="8" y="28"/>
                        <a:pt x="8" y="28"/>
                      </a:cubicBezTo>
                      <a:cubicBezTo>
                        <a:pt x="9" y="28"/>
                        <a:pt x="10" y="28"/>
                        <a:pt x="11" y="29"/>
                      </a:cubicBezTo>
                      <a:cubicBezTo>
                        <a:pt x="13" y="30"/>
                        <a:pt x="16" y="31"/>
                        <a:pt x="18" y="32"/>
                      </a:cubicBezTo>
                      <a:cubicBezTo>
                        <a:pt x="18" y="32"/>
                        <a:pt x="19" y="32"/>
                        <a:pt x="19" y="32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2" y="29"/>
                        <a:pt x="22" y="29"/>
                        <a:pt x="22" y="28"/>
                      </a:cubicBezTo>
                      <a:cubicBezTo>
                        <a:pt x="23" y="26"/>
                        <a:pt x="24" y="23"/>
                        <a:pt x="24" y="21"/>
                      </a:cubicBezTo>
                      <a:cubicBezTo>
                        <a:pt x="25" y="19"/>
                        <a:pt x="23" y="18"/>
                        <a:pt x="22" y="18"/>
                      </a:cubicBezTo>
                      <a:cubicBezTo>
                        <a:pt x="21" y="18"/>
                        <a:pt x="21" y="19"/>
                        <a:pt x="20" y="20"/>
                      </a:cubicBezTo>
                      <a:cubicBezTo>
                        <a:pt x="20" y="21"/>
                        <a:pt x="20" y="22"/>
                        <a:pt x="19" y="24"/>
                      </a:cubicBezTo>
                      <a:cubicBezTo>
                        <a:pt x="14" y="16"/>
                        <a:pt x="11" y="7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6" name="Freeform 249"/>
                <p:cNvSpPr>
                  <a:spLocks/>
                </p:cNvSpPr>
                <p:nvPr/>
              </p:nvSpPr>
              <p:spPr bwMode="auto">
                <a:xfrm>
                  <a:off x="5243513" y="4554539"/>
                  <a:ext cx="63500" cy="15875"/>
                </a:xfrm>
                <a:custGeom>
                  <a:avLst/>
                  <a:gdLst>
                    <a:gd name="T0" fmla="*/ 30 w 32"/>
                    <a:gd name="T1" fmla="*/ 0 h 8"/>
                    <a:gd name="T2" fmla="*/ 29 w 32"/>
                    <a:gd name="T3" fmla="*/ 0 h 8"/>
                    <a:gd name="T4" fmla="*/ 22 w 32"/>
                    <a:gd name="T5" fmla="*/ 1 h 8"/>
                    <a:gd name="T6" fmla="*/ 19 w 32"/>
                    <a:gd name="T7" fmla="*/ 1 h 8"/>
                    <a:gd name="T8" fmla="*/ 15 w 32"/>
                    <a:gd name="T9" fmla="*/ 1 h 8"/>
                    <a:gd name="T10" fmla="*/ 14 w 32"/>
                    <a:gd name="T11" fmla="*/ 1 h 8"/>
                    <a:gd name="T12" fmla="*/ 3 w 32"/>
                    <a:gd name="T13" fmla="*/ 3 h 8"/>
                    <a:gd name="T14" fmla="*/ 0 w 32"/>
                    <a:gd name="T15" fmla="*/ 6 h 8"/>
                    <a:gd name="T16" fmla="*/ 2 w 32"/>
                    <a:gd name="T17" fmla="*/ 8 h 8"/>
                    <a:gd name="T18" fmla="*/ 3 w 32"/>
                    <a:gd name="T19" fmla="*/ 7 h 8"/>
                    <a:gd name="T20" fmla="*/ 13 w 32"/>
                    <a:gd name="T21" fmla="*/ 5 h 8"/>
                    <a:gd name="T22" fmla="*/ 18 w 32"/>
                    <a:gd name="T23" fmla="*/ 5 h 8"/>
                    <a:gd name="T24" fmla="*/ 23 w 32"/>
                    <a:gd name="T25" fmla="*/ 5 h 8"/>
                    <a:gd name="T26" fmla="*/ 30 w 32"/>
                    <a:gd name="T27" fmla="*/ 4 h 8"/>
                    <a:gd name="T28" fmla="*/ 30 w 32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2" h="8">
                      <a:moveTo>
                        <a:pt x="30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7" y="1"/>
                        <a:pt x="25" y="1"/>
                        <a:pt x="22" y="1"/>
                      </a:cubicBezTo>
                      <a:cubicBezTo>
                        <a:pt x="21" y="1"/>
                        <a:pt x="20" y="1"/>
                        <a:pt x="19" y="1"/>
                      </a:cubicBezTo>
                      <a:cubicBezTo>
                        <a:pt x="17" y="1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1" y="1"/>
                        <a:pt x="7" y="1"/>
                        <a:pt x="3" y="3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ubicBezTo>
                        <a:pt x="2" y="8"/>
                        <a:pt x="3" y="8"/>
                        <a:pt x="3" y="7"/>
                      </a:cubicBezTo>
                      <a:cubicBezTo>
                        <a:pt x="6" y="5"/>
                        <a:pt x="9" y="5"/>
                        <a:pt x="13" y="5"/>
                      </a:cubicBezTo>
                      <a:cubicBezTo>
                        <a:pt x="14" y="5"/>
                        <a:pt x="16" y="5"/>
                        <a:pt x="18" y="5"/>
                      </a:cubicBezTo>
                      <a:cubicBezTo>
                        <a:pt x="20" y="5"/>
                        <a:pt x="21" y="5"/>
                        <a:pt x="23" y="5"/>
                      </a:cubicBezTo>
                      <a:cubicBezTo>
                        <a:pt x="25" y="5"/>
                        <a:pt x="28" y="5"/>
                        <a:pt x="30" y="4"/>
                      </a:cubicBezTo>
                      <a:cubicBezTo>
                        <a:pt x="32" y="3"/>
                        <a:pt x="32" y="0"/>
                        <a:pt x="3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7" name="Freeform 250"/>
                <p:cNvSpPr>
                  <a:spLocks/>
                </p:cNvSpPr>
                <p:nvPr/>
              </p:nvSpPr>
              <p:spPr bwMode="auto">
                <a:xfrm>
                  <a:off x="5233988" y="4546601"/>
                  <a:ext cx="31750" cy="42863"/>
                </a:xfrm>
                <a:custGeom>
                  <a:avLst/>
                  <a:gdLst>
                    <a:gd name="T0" fmla="*/ 11 w 16"/>
                    <a:gd name="T1" fmla="*/ 0 h 22"/>
                    <a:gd name="T2" fmla="*/ 10 w 16"/>
                    <a:gd name="T3" fmla="*/ 0 h 22"/>
                    <a:gd name="T4" fmla="*/ 1 w 16"/>
                    <a:gd name="T5" fmla="*/ 8 h 22"/>
                    <a:gd name="T6" fmla="*/ 0 w 16"/>
                    <a:gd name="T7" fmla="*/ 9 h 22"/>
                    <a:gd name="T8" fmla="*/ 0 w 16"/>
                    <a:gd name="T9" fmla="*/ 12 h 22"/>
                    <a:gd name="T10" fmla="*/ 1 w 16"/>
                    <a:gd name="T11" fmla="*/ 13 h 22"/>
                    <a:gd name="T12" fmla="*/ 13 w 16"/>
                    <a:gd name="T13" fmla="*/ 21 h 22"/>
                    <a:gd name="T14" fmla="*/ 14 w 16"/>
                    <a:gd name="T15" fmla="*/ 22 h 22"/>
                    <a:gd name="T16" fmla="*/ 15 w 16"/>
                    <a:gd name="T17" fmla="*/ 18 h 22"/>
                    <a:gd name="T18" fmla="*/ 5 w 16"/>
                    <a:gd name="T19" fmla="*/ 10 h 22"/>
                    <a:gd name="T20" fmla="*/ 5 w 16"/>
                    <a:gd name="T21" fmla="*/ 10 h 22"/>
                    <a:gd name="T22" fmla="*/ 8 w 16"/>
                    <a:gd name="T23" fmla="*/ 7 h 22"/>
                    <a:gd name="T24" fmla="*/ 12 w 16"/>
                    <a:gd name="T25" fmla="*/ 4 h 22"/>
                    <a:gd name="T26" fmla="*/ 11 w 16"/>
                    <a:gd name="T2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2">
                      <a:moveTo>
                        <a:pt x="11" y="0"/>
                      </a:move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7" y="2"/>
                        <a:pt x="4" y="5"/>
                        <a:pt x="1" y="8"/>
                      </a:cubicBezTo>
                      <a:cubicBezTo>
                        <a:pt x="1" y="8"/>
                        <a:pt x="1" y="9"/>
                        <a:pt x="0" y="9"/>
                      </a:cubicBezTo>
                      <a:cubicBezTo>
                        <a:pt x="0" y="10"/>
                        <a:pt x="0" y="11"/>
                        <a:pt x="0" y="12"/>
                      </a:cubicBezTo>
                      <a:cubicBezTo>
                        <a:pt x="1" y="12"/>
                        <a:pt x="1" y="12"/>
                        <a:pt x="1" y="13"/>
                      </a:cubicBezTo>
                      <a:cubicBezTo>
                        <a:pt x="5" y="16"/>
                        <a:pt x="9" y="19"/>
                        <a:pt x="13" y="21"/>
                      </a:cubicBezTo>
                      <a:cubicBezTo>
                        <a:pt x="13" y="22"/>
                        <a:pt x="13" y="22"/>
                        <a:pt x="14" y="22"/>
                      </a:cubicBezTo>
                      <a:cubicBezTo>
                        <a:pt x="15" y="22"/>
                        <a:pt x="16" y="19"/>
                        <a:pt x="15" y="18"/>
                      </a:cubicBezTo>
                      <a:cubicBezTo>
                        <a:pt x="11" y="16"/>
                        <a:pt x="8" y="13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9"/>
                        <a:pt x="7" y="8"/>
                        <a:pt x="8" y="7"/>
                      </a:cubicBezTo>
                      <a:cubicBezTo>
                        <a:pt x="10" y="5"/>
                        <a:pt x="11" y="5"/>
                        <a:pt x="12" y="4"/>
                      </a:cubicBezTo>
                      <a:cubicBezTo>
                        <a:pt x="14" y="3"/>
                        <a:pt x="13" y="0"/>
                        <a:pt x="1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8" name="Freeform 251"/>
                <p:cNvSpPr>
                  <a:spLocks noEditPoints="1"/>
                </p:cNvSpPr>
                <p:nvPr/>
              </p:nvSpPr>
              <p:spPr bwMode="auto">
                <a:xfrm>
                  <a:off x="4702175" y="3092451"/>
                  <a:ext cx="65088" cy="80963"/>
                </a:xfrm>
                <a:custGeom>
                  <a:avLst/>
                  <a:gdLst>
                    <a:gd name="T0" fmla="*/ 21 w 33"/>
                    <a:gd name="T1" fmla="*/ 37 h 41"/>
                    <a:gd name="T2" fmla="*/ 20 w 33"/>
                    <a:gd name="T3" fmla="*/ 37 h 41"/>
                    <a:gd name="T4" fmla="*/ 21 w 33"/>
                    <a:gd name="T5" fmla="*/ 39 h 41"/>
                    <a:gd name="T6" fmla="*/ 21 w 33"/>
                    <a:gd name="T7" fmla="*/ 39 h 41"/>
                    <a:gd name="T8" fmla="*/ 21 w 33"/>
                    <a:gd name="T9" fmla="*/ 37 h 41"/>
                    <a:gd name="T10" fmla="*/ 6 w 33"/>
                    <a:gd name="T11" fmla="*/ 35 h 41"/>
                    <a:gd name="T12" fmla="*/ 5 w 33"/>
                    <a:gd name="T13" fmla="*/ 38 h 41"/>
                    <a:gd name="T14" fmla="*/ 17 w 33"/>
                    <a:gd name="T15" fmla="*/ 41 h 41"/>
                    <a:gd name="T16" fmla="*/ 17 w 33"/>
                    <a:gd name="T17" fmla="*/ 41 h 41"/>
                    <a:gd name="T18" fmla="*/ 17 w 33"/>
                    <a:gd name="T19" fmla="*/ 38 h 41"/>
                    <a:gd name="T20" fmla="*/ 7 w 33"/>
                    <a:gd name="T21" fmla="*/ 35 h 41"/>
                    <a:gd name="T22" fmla="*/ 6 w 33"/>
                    <a:gd name="T23" fmla="*/ 35 h 41"/>
                    <a:gd name="T24" fmla="*/ 24 w 33"/>
                    <a:gd name="T25" fmla="*/ 19 h 41"/>
                    <a:gd name="T26" fmla="*/ 24 w 33"/>
                    <a:gd name="T27" fmla="*/ 23 h 41"/>
                    <a:gd name="T28" fmla="*/ 29 w 33"/>
                    <a:gd name="T29" fmla="*/ 30 h 41"/>
                    <a:gd name="T30" fmla="*/ 24 w 33"/>
                    <a:gd name="T31" fmla="*/ 36 h 41"/>
                    <a:gd name="T32" fmla="*/ 24 w 33"/>
                    <a:gd name="T33" fmla="*/ 37 h 41"/>
                    <a:gd name="T34" fmla="*/ 28 w 33"/>
                    <a:gd name="T35" fmla="*/ 34 h 41"/>
                    <a:gd name="T36" fmla="*/ 33 w 33"/>
                    <a:gd name="T37" fmla="*/ 31 h 41"/>
                    <a:gd name="T38" fmla="*/ 33 w 33"/>
                    <a:gd name="T39" fmla="*/ 30 h 41"/>
                    <a:gd name="T40" fmla="*/ 24 w 33"/>
                    <a:gd name="T41" fmla="*/ 19 h 41"/>
                    <a:gd name="T42" fmla="*/ 18 w 33"/>
                    <a:gd name="T43" fmla="*/ 17 h 41"/>
                    <a:gd name="T44" fmla="*/ 18 w 33"/>
                    <a:gd name="T45" fmla="*/ 21 h 41"/>
                    <a:gd name="T46" fmla="*/ 20 w 33"/>
                    <a:gd name="T47" fmla="*/ 21 h 41"/>
                    <a:gd name="T48" fmla="*/ 20 w 33"/>
                    <a:gd name="T49" fmla="*/ 17 h 41"/>
                    <a:gd name="T50" fmla="*/ 18 w 33"/>
                    <a:gd name="T51" fmla="*/ 17 h 41"/>
                    <a:gd name="T52" fmla="*/ 18 w 33"/>
                    <a:gd name="T53" fmla="*/ 0 h 41"/>
                    <a:gd name="T54" fmla="*/ 18 w 33"/>
                    <a:gd name="T55" fmla="*/ 4 h 41"/>
                    <a:gd name="T56" fmla="*/ 19 w 33"/>
                    <a:gd name="T57" fmla="*/ 4 h 41"/>
                    <a:gd name="T58" fmla="*/ 19 w 33"/>
                    <a:gd name="T59" fmla="*/ 4 h 41"/>
                    <a:gd name="T60" fmla="*/ 20 w 33"/>
                    <a:gd name="T61" fmla="*/ 4 h 41"/>
                    <a:gd name="T62" fmla="*/ 19 w 33"/>
                    <a:gd name="T63" fmla="*/ 0 h 41"/>
                    <a:gd name="T64" fmla="*/ 19 w 33"/>
                    <a:gd name="T65" fmla="*/ 0 h 41"/>
                    <a:gd name="T66" fmla="*/ 18 w 33"/>
                    <a:gd name="T67" fmla="*/ 0 h 41"/>
                    <a:gd name="T68" fmla="*/ 14 w 33"/>
                    <a:gd name="T69" fmla="*/ 0 h 41"/>
                    <a:gd name="T70" fmla="*/ 3 w 33"/>
                    <a:gd name="T71" fmla="*/ 8 h 41"/>
                    <a:gd name="T72" fmla="*/ 9 w 33"/>
                    <a:gd name="T73" fmla="*/ 19 h 41"/>
                    <a:gd name="T74" fmla="*/ 15 w 33"/>
                    <a:gd name="T75" fmla="*/ 20 h 41"/>
                    <a:gd name="T76" fmla="*/ 14 w 33"/>
                    <a:gd name="T77" fmla="*/ 16 h 41"/>
                    <a:gd name="T78" fmla="*/ 12 w 33"/>
                    <a:gd name="T79" fmla="*/ 16 h 41"/>
                    <a:gd name="T80" fmla="*/ 6 w 33"/>
                    <a:gd name="T81" fmla="*/ 9 h 41"/>
                    <a:gd name="T82" fmla="*/ 14 w 33"/>
                    <a:gd name="T83" fmla="*/ 4 h 41"/>
                    <a:gd name="T84" fmla="*/ 14 w 33"/>
                    <a:gd name="T8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3" h="41">
                      <a:moveTo>
                        <a:pt x="21" y="37"/>
                      </a:moveTo>
                      <a:cubicBezTo>
                        <a:pt x="21" y="37"/>
                        <a:pt x="21" y="37"/>
                        <a:pt x="20" y="37"/>
                      </a:cubicBezTo>
                      <a:cubicBezTo>
                        <a:pt x="21" y="38"/>
                        <a:pt x="21" y="38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8"/>
                        <a:pt x="21" y="38"/>
                        <a:pt x="21" y="37"/>
                      </a:cubicBezTo>
                      <a:moveTo>
                        <a:pt x="6" y="35"/>
                      </a:moveTo>
                      <a:cubicBezTo>
                        <a:pt x="4" y="35"/>
                        <a:pt x="3" y="37"/>
                        <a:pt x="5" y="38"/>
                      </a:cubicBezTo>
                      <a:cubicBezTo>
                        <a:pt x="8" y="40"/>
                        <a:pt x="13" y="41"/>
                        <a:pt x="17" y="41"/>
                      </a:cubicBezTo>
                      <a:cubicBezTo>
                        <a:pt x="17" y="41"/>
                        <a:pt x="17" y="41"/>
                        <a:pt x="17" y="41"/>
                      </a:cubicBezTo>
                      <a:cubicBezTo>
                        <a:pt x="17" y="40"/>
                        <a:pt x="17" y="39"/>
                        <a:pt x="17" y="38"/>
                      </a:cubicBezTo>
                      <a:cubicBezTo>
                        <a:pt x="13" y="37"/>
                        <a:pt x="9" y="36"/>
                        <a:pt x="7" y="35"/>
                      </a:cubicBezTo>
                      <a:cubicBezTo>
                        <a:pt x="7" y="35"/>
                        <a:pt x="7" y="35"/>
                        <a:pt x="6" y="35"/>
                      </a:cubicBezTo>
                      <a:moveTo>
                        <a:pt x="24" y="19"/>
                      </a:moveTo>
                      <a:cubicBezTo>
                        <a:pt x="24" y="20"/>
                        <a:pt x="24" y="22"/>
                        <a:pt x="24" y="23"/>
                      </a:cubicBezTo>
                      <a:cubicBezTo>
                        <a:pt x="27" y="24"/>
                        <a:pt x="29" y="27"/>
                        <a:pt x="29" y="30"/>
                      </a:cubicBezTo>
                      <a:cubicBezTo>
                        <a:pt x="28" y="33"/>
                        <a:pt x="27" y="35"/>
                        <a:pt x="24" y="36"/>
                      </a:cubicBezTo>
                      <a:cubicBezTo>
                        <a:pt x="24" y="36"/>
                        <a:pt x="24" y="36"/>
                        <a:pt x="24" y="37"/>
                      </a:cubicBezTo>
                      <a:cubicBezTo>
                        <a:pt x="26" y="36"/>
                        <a:pt x="27" y="35"/>
                        <a:pt x="28" y="34"/>
                      </a:cubicBezTo>
                      <a:cubicBezTo>
                        <a:pt x="29" y="33"/>
                        <a:pt x="31" y="32"/>
                        <a:pt x="33" y="31"/>
                      </a:cubicBezTo>
                      <a:cubicBezTo>
                        <a:pt x="33" y="31"/>
                        <a:pt x="33" y="31"/>
                        <a:pt x="33" y="30"/>
                      </a:cubicBezTo>
                      <a:cubicBezTo>
                        <a:pt x="33" y="24"/>
                        <a:pt x="29" y="21"/>
                        <a:pt x="24" y="19"/>
                      </a:cubicBezTo>
                      <a:moveTo>
                        <a:pt x="18" y="17"/>
                      </a:moveTo>
                      <a:cubicBezTo>
                        <a:pt x="18" y="18"/>
                        <a:pt x="18" y="20"/>
                        <a:pt x="18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0" y="20"/>
                        <a:pt x="20" y="19"/>
                        <a:pt x="20" y="17"/>
                      </a:cubicBezTo>
                      <a:cubicBezTo>
                        <a:pt x="20" y="17"/>
                        <a:pt x="19" y="17"/>
                        <a:pt x="18" y="17"/>
                      </a:cubicBezTo>
                      <a:moveTo>
                        <a:pt x="18" y="0"/>
                      </a:moveTo>
                      <a:cubicBezTo>
                        <a:pt x="18" y="1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4"/>
                        <a:pt x="19" y="4"/>
                        <a:pt x="20" y="4"/>
                      </a:cubicBezTo>
                      <a:cubicBezTo>
                        <a:pt x="20" y="3"/>
                        <a:pt x="20" y="2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8" y="0"/>
                        <a:pt x="18" y="0"/>
                      </a:cubicBezTo>
                      <a:moveTo>
                        <a:pt x="14" y="0"/>
                      </a:moveTo>
                      <a:cubicBezTo>
                        <a:pt x="9" y="1"/>
                        <a:pt x="5" y="3"/>
                        <a:pt x="3" y="8"/>
                      </a:cubicBezTo>
                      <a:cubicBezTo>
                        <a:pt x="0" y="14"/>
                        <a:pt x="4" y="18"/>
                        <a:pt x="9" y="19"/>
                      </a:cubicBezTo>
                      <a:cubicBezTo>
                        <a:pt x="10" y="20"/>
                        <a:pt x="12" y="20"/>
                        <a:pt x="15" y="20"/>
                      </a:cubicBezTo>
                      <a:cubicBezTo>
                        <a:pt x="14" y="19"/>
                        <a:pt x="14" y="18"/>
                        <a:pt x="14" y="16"/>
                      </a:cubicBezTo>
                      <a:cubicBezTo>
                        <a:pt x="13" y="16"/>
                        <a:pt x="12" y="16"/>
                        <a:pt x="12" y="16"/>
                      </a:cubicBezTo>
                      <a:cubicBezTo>
                        <a:pt x="8" y="15"/>
                        <a:pt x="5" y="13"/>
                        <a:pt x="6" y="9"/>
                      </a:cubicBezTo>
                      <a:cubicBezTo>
                        <a:pt x="7" y="5"/>
                        <a:pt x="11" y="4"/>
                        <a:pt x="14" y="4"/>
                      </a:cubicBezTo>
                      <a:cubicBezTo>
                        <a:pt x="14" y="3"/>
                        <a:pt x="14" y="1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9" name="Freeform 252"/>
                <p:cNvSpPr>
                  <a:spLocks/>
                </p:cNvSpPr>
                <p:nvPr/>
              </p:nvSpPr>
              <p:spPr bwMode="auto">
                <a:xfrm>
                  <a:off x="4729163" y="3086101"/>
                  <a:ext cx="14288" cy="87313"/>
                </a:xfrm>
                <a:custGeom>
                  <a:avLst/>
                  <a:gdLst>
                    <a:gd name="T0" fmla="*/ 2 w 7"/>
                    <a:gd name="T1" fmla="*/ 0 h 44"/>
                    <a:gd name="T2" fmla="*/ 1 w 7"/>
                    <a:gd name="T3" fmla="*/ 2 h 44"/>
                    <a:gd name="T4" fmla="*/ 0 w 7"/>
                    <a:gd name="T5" fmla="*/ 3 h 44"/>
                    <a:gd name="T6" fmla="*/ 0 w 7"/>
                    <a:gd name="T7" fmla="*/ 7 h 44"/>
                    <a:gd name="T8" fmla="*/ 0 w 7"/>
                    <a:gd name="T9" fmla="*/ 19 h 44"/>
                    <a:gd name="T10" fmla="*/ 1 w 7"/>
                    <a:gd name="T11" fmla="*/ 23 h 44"/>
                    <a:gd name="T12" fmla="*/ 3 w 7"/>
                    <a:gd name="T13" fmla="*/ 41 h 44"/>
                    <a:gd name="T14" fmla="*/ 3 w 7"/>
                    <a:gd name="T15" fmla="*/ 44 h 44"/>
                    <a:gd name="T16" fmla="*/ 7 w 7"/>
                    <a:gd name="T17" fmla="*/ 42 h 44"/>
                    <a:gd name="T18" fmla="*/ 6 w 7"/>
                    <a:gd name="T19" fmla="*/ 40 h 44"/>
                    <a:gd name="T20" fmla="*/ 4 w 7"/>
                    <a:gd name="T21" fmla="*/ 24 h 44"/>
                    <a:gd name="T22" fmla="*/ 4 w 7"/>
                    <a:gd name="T23" fmla="*/ 20 h 44"/>
                    <a:gd name="T24" fmla="*/ 4 w 7"/>
                    <a:gd name="T25" fmla="*/ 7 h 44"/>
                    <a:gd name="T26" fmla="*/ 4 w 7"/>
                    <a:gd name="T27" fmla="*/ 3 h 44"/>
                    <a:gd name="T28" fmla="*/ 4 w 7"/>
                    <a:gd name="T29" fmla="*/ 2 h 44"/>
                    <a:gd name="T30" fmla="*/ 2 w 7"/>
                    <a:gd name="T31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" h="44">
                      <a:moveTo>
                        <a:pt x="2" y="0"/>
                      </a:moveTo>
                      <a:cubicBezTo>
                        <a:pt x="1" y="0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0" y="3"/>
                      </a:cubicBezTo>
                      <a:cubicBezTo>
                        <a:pt x="0" y="4"/>
                        <a:pt x="0" y="6"/>
                        <a:pt x="0" y="7"/>
                      </a:cubicBezTo>
                      <a:cubicBezTo>
                        <a:pt x="0" y="11"/>
                        <a:pt x="0" y="15"/>
                        <a:pt x="0" y="19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1" y="29"/>
                        <a:pt x="1" y="35"/>
                        <a:pt x="3" y="41"/>
                      </a:cubicBezTo>
                      <a:cubicBezTo>
                        <a:pt x="3" y="42"/>
                        <a:pt x="3" y="43"/>
                        <a:pt x="3" y="44"/>
                      </a:cubicBezTo>
                      <a:cubicBezTo>
                        <a:pt x="5" y="43"/>
                        <a:pt x="6" y="43"/>
                        <a:pt x="7" y="42"/>
                      </a:cubicBezTo>
                      <a:cubicBezTo>
                        <a:pt x="7" y="41"/>
                        <a:pt x="7" y="41"/>
                        <a:pt x="6" y="40"/>
                      </a:cubicBezTo>
                      <a:cubicBezTo>
                        <a:pt x="5" y="35"/>
                        <a:pt x="5" y="30"/>
                        <a:pt x="4" y="24"/>
                      </a:cubicBezTo>
                      <a:cubicBezTo>
                        <a:pt x="4" y="23"/>
                        <a:pt x="4" y="21"/>
                        <a:pt x="4" y="20"/>
                      </a:cubicBezTo>
                      <a:cubicBezTo>
                        <a:pt x="4" y="16"/>
                        <a:pt x="4" y="11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0" name="Freeform 253"/>
                <p:cNvSpPr>
                  <a:spLocks noEditPoints="1"/>
                </p:cNvSpPr>
                <p:nvPr/>
              </p:nvSpPr>
              <p:spPr bwMode="auto">
                <a:xfrm>
                  <a:off x="4740275" y="3078164"/>
                  <a:ext cx="11113" cy="106363"/>
                </a:xfrm>
                <a:custGeom>
                  <a:avLst/>
                  <a:gdLst>
                    <a:gd name="T0" fmla="*/ 6 w 6"/>
                    <a:gd name="T1" fmla="*/ 48 h 54"/>
                    <a:gd name="T2" fmla="*/ 2 w 6"/>
                    <a:gd name="T3" fmla="*/ 50 h 54"/>
                    <a:gd name="T4" fmla="*/ 2 w 6"/>
                    <a:gd name="T5" fmla="*/ 52 h 54"/>
                    <a:gd name="T6" fmla="*/ 4 w 6"/>
                    <a:gd name="T7" fmla="*/ 54 h 54"/>
                    <a:gd name="T8" fmla="*/ 6 w 6"/>
                    <a:gd name="T9" fmla="*/ 52 h 54"/>
                    <a:gd name="T10" fmla="*/ 6 w 6"/>
                    <a:gd name="T11" fmla="*/ 48 h 54"/>
                    <a:gd name="T12" fmla="*/ 2 w 6"/>
                    <a:gd name="T13" fmla="*/ 0 h 54"/>
                    <a:gd name="T14" fmla="*/ 0 w 6"/>
                    <a:gd name="T15" fmla="*/ 2 h 54"/>
                    <a:gd name="T16" fmla="*/ 0 w 6"/>
                    <a:gd name="T17" fmla="*/ 7 h 54"/>
                    <a:gd name="T18" fmla="*/ 1 w 6"/>
                    <a:gd name="T19" fmla="*/ 11 h 54"/>
                    <a:gd name="T20" fmla="*/ 1 w 6"/>
                    <a:gd name="T21" fmla="*/ 24 h 54"/>
                    <a:gd name="T22" fmla="*/ 1 w 6"/>
                    <a:gd name="T23" fmla="*/ 28 h 54"/>
                    <a:gd name="T24" fmla="*/ 2 w 6"/>
                    <a:gd name="T25" fmla="*/ 44 h 54"/>
                    <a:gd name="T26" fmla="*/ 2 w 6"/>
                    <a:gd name="T27" fmla="*/ 46 h 54"/>
                    <a:gd name="T28" fmla="*/ 5 w 6"/>
                    <a:gd name="T29" fmla="*/ 44 h 54"/>
                    <a:gd name="T30" fmla="*/ 5 w 6"/>
                    <a:gd name="T31" fmla="*/ 43 h 54"/>
                    <a:gd name="T32" fmla="*/ 5 w 6"/>
                    <a:gd name="T33" fmla="*/ 30 h 54"/>
                    <a:gd name="T34" fmla="*/ 5 w 6"/>
                    <a:gd name="T35" fmla="*/ 26 h 54"/>
                    <a:gd name="T36" fmla="*/ 4 w 6"/>
                    <a:gd name="T37" fmla="*/ 2 h 54"/>
                    <a:gd name="T38" fmla="*/ 2 w 6"/>
                    <a:gd name="T3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" h="54">
                      <a:moveTo>
                        <a:pt x="6" y="48"/>
                      </a:moveTo>
                      <a:cubicBezTo>
                        <a:pt x="4" y="49"/>
                        <a:pt x="3" y="49"/>
                        <a:pt x="2" y="50"/>
                      </a:cubicBezTo>
                      <a:cubicBezTo>
                        <a:pt x="2" y="51"/>
                        <a:pt x="2" y="52"/>
                        <a:pt x="2" y="52"/>
                      </a:cubicBezTo>
                      <a:cubicBezTo>
                        <a:pt x="2" y="54"/>
                        <a:pt x="3" y="54"/>
                        <a:pt x="4" y="54"/>
                      </a:cubicBezTo>
                      <a:cubicBezTo>
                        <a:pt x="5" y="54"/>
                        <a:pt x="6" y="54"/>
                        <a:pt x="6" y="52"/>
                      </a:cubicBezTo>
                      <a:cubicBezTo>
                        <a:pt x="6" y="51"/>
                        <a:pt x="6" y="49"/>
                        <a:pt x="6" y="48"/>
                      </a:cubicBezTo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0" y="6"/>
                        <a:pt x="0" y="7"/>
                      </a:cubicBezTo>
                      <a:cubicBezTo>
                        <a:pt x="1" y="9"/>
                        <a:pt x="1" y="10"/>
                        <a:pt x="1" y="11"/>
                      </a:cubicBezTo>
                      <a:cubicBezTo>
                        <a:pt x="1" y="15"/>
                        <a:pt x="1" y="20"/>
                        <a:pt x="1" y="24"/>
                      </a:cubicBezTo>
                      <a:cubicBezTo>
                        <a:pt x="1" y="26"/>
                        <a:pt x="1" y="27"/>
                        <a:pt x="1" y="28"/>
                      </a:cubicBezTo>
                      <a:cubicBezTo>
                        <a:pt x="1" y="34"/>
                        <a:pt x="2" y="39"/>
                        <a:pt x="2" y="44"/>
                      </a:cubicBezTo>
                      <a:cubicBezTo>
                        <a:pt x="2" y="45"/>
                        <a:pt x="2" y="45"/>
                        <a:pt x="2" y="46"/>
                      </a:cubicBezTo>
                      <a:cubicBezTo>
                        <a:pt x="3" y="45"/>
                        <a:pt x="4" y="44"/>
                        <a:pt x="5" y="44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39"/>
                        <a:pt x="5" y="34"/>
                        <a:pt x="5" y="30"/>
                      </a:cubicBezTo>
                      <a:cubicBezTo>
                        <a:pt x="5" y="29"/>
                        <a:pt x="5" y="27"/>
                        <a:pt x="5" y="26"/>
                      </a:cubicBezTo>
                      <a:cubicBezTo>
                        <a:pt x="5" y="18"/>
                        <a:pt x="4" y="10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1" name="Freeform 254"/>
                <p:cNvSpPr>
                  <a:spLocks/>
                </p:cNvSpPr>
                <p:nvPr/>
              </p:nvSpPr>
              <p:spPr bwMode="auto">
                <a:xfrm>
                  <a:off x="4618038" y="3278189"/>
                  <a:ext cx="7938" cy="23813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2 h 12"/>
                    <a:gd name="T4" fmla="*/ 0 w 4"/>
                    <a:gd name="T5" fmla="*/ 10 h 12"/>
                    <a:gd name="T6" fmla="*/ 2 w 4"/>
                    <a:gd name="T7" fmla="*/ 12 h 12"/>
                    <a:gd name="T8" fmla="*/ 4 w 4"/>
                    <a:gd name="T9" fmla="*/ 10 h 12"/>
                    <a:gd name="T10" fmla="*/ 4 w 4"/>
                    <a:gd name="T11" fmla="*/ 2 h 12"/>
                    <a:gd name="T12" fmla="*/ 2 w 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0"/>
                        <a:pt x="0" y="0"/>
                        <a:pt x="0" y="2"/>
                      </a:cubicBezTo>
                      <a:cubicBezTo>
                        <a:pt x="0" y="5"/>
                        <a:pt x="0" y="7"/>
                        <a:pt x="0" y="10"/>
                      </a:cubicBezTo>
                      <a:cubicBezTo>
                        <a:pt x="0" y="12"/>
                        <a:pt x="1" y="12"/>
                        <a:pt x="2" y="12"/>
                      </a:cubicBezTo>
                      <a:cubicBezTo>
                        <a:pt x="3" y="12"/>
                        <a:pt x="4" y="12"/>
                        <a:pt x="4" y="10"/>
                      </a:cubicBezTo>
                      <a:cubicBezTo>
                        <a:pt x="4" y="7"/>
                        <a:pt x="4" y="5"/>
                        <a:pt x="4" y="2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2" name="Freeform 255"/>
                <p:cNvSpPr>
                  <a:spLocks noEditPoints="1"/>
                </p:cNvSpPr>
                <p:nvPr/>
              </p:nvSpPr>
              <p:spPr bwMode="auto">
                <a:xfrm>
                  <a:off x="4659313" y="3289301"/>
                  <a:ext cx="273050" cy="11113"/>
                </a:xfrm>
                <a:custGeom>
                  <a:avLst/>
                  <a:gdLst>
                    <a:gd name="T0" fmla="*/ 128 w 139"/>
                    <a:gd name="T1" fmla="*/ 2 h 6"/>
                    <a:gd name="T2" fmla="*/ 128 w 139"/>
                    <a:gd name="T3" fmla="*/ 4 h 6"/>
                    <a:gd name="T4" fmla="*/ 127 w 139"/>
                    <a:gd name="T5" fmla="*/ 6 h 6"/>
                    <a:gd name="T6" fmla="*/ 137 w 139"/>
                    <a:gd name="T7" fmla="*/ 6 h 6"/>
                    <a:gd name="T8" fmla="*/ 137 w 139"/>
                    <a:gd name="T9" fmla="*/ 6 h 6"/>
                    <a:gd name="T10" fmla="*/ 137 w 139"/>
                    <a:gd name="T11" fmla="*/ 3 h 6"/>
                    <a:gd name="T12" fmla="*/ 128 w 139"/>
                    <a:gd name="T13" fmla="*/ 2 h 6"/>
                    <a:gd name="T14" fmla="*/ 113 w 139"/>
                    <a:gd name="T15" fmla="*/ 2 h 6"/>
                    <a:gd name="T16" fmla="*/ 113 w 139"/>
                    <a:gd name="T17" fmla="*/ 6 h 6"/>
                    <a:gd name="T18" fmla="*/ 126 w 139"/>
                    <a:gd name="T19" fmla="*/ 6 h 6"/>
                    <a:gd name="T20" fmla="*/ 125 w 139"/>
                    <a:gd name="T21" fmla="*/ 5 h 6"/>
                    <a:gd name="T22" fmla="*/ 124 w 139"/>
                    <a:gd name="T23" fmla="*/ 2 h 6"/>
                    <a:gd name="T24" fmla="*/ 113 w 139"/>
                    <a:gd name="T25" fmla="*/ 2 h 6"/>
                    <a:gd name="T26" fmla="*/ 63 w 139"/>
                    <a:gd name="T27" fmla="*/ 0 h 6"/>
                    <a:gd name="T28" fmla="*/ 40 w 139"/>
                    <a:gd name="T29" fmla="*/ 1 h 6"/>
                    <a:gd name="T30" fmla="*/ 38 w 139"/>
                    <a:gd name="T31" fmla="*/ 1 h 6"/>
                    <a:gd name="T32" fmla="*/ 36 w 139"/>
                    <a:gd name="T33" fmla="*/ 2 h 6"/>
                    <a:gd name="T34" fmla="*/ 34 w 139"/>
                    <a:gd name="T35" fmla="*/ 1 h 6"/>
                    <a:gd name="T36" fmla="*/ 21 w 139"/>
                    <a:gd name="T37" fmla="*/ 1 h 6"/>
                    <a:gd name="T38" fmla="*/ 19 w 139"/>
                    <a:gd name="T39" fmla="*/ 3 h 6"/>
                    <a:gd name="T40" fmla="*/ 18 w 139"/>
                    <a:gd name="T41" fmla="*/ 1 h 6"/>
                    <a:gd name="T42" fmla="*/ 17 w 139"/>
                    <a:gd name="T43" fmla="*/ 1 h 6"/>
                    <a:gd name="T44" fmla="*/ 4 w 139"/>
                    <a:gd name="T45" fmla="*/ 1 h 6"/>
                    <a:gd name="T46" fmla="*/ 4 w 139"/>
                    <a:gd name="T47" fmla="*/ 1 h 6"/>
                    <a:gd name="T48" fmla="*/ 2 w 139"/>
                    <a:gd name="T49" fmla="*/ 3 h 6"/>
                    <a:gd name="T50" fmla="*/ 0 w 139"/>
                    <a:gd name="T51" fmla="*/ 2 h 6"/>
                    <a:gd name="T52" fmla="*/ 2 w 139"/>
                    <a:gd name="T53" fmla="*/ 5 h 6"/>
                    <a:gd name="T54" fmla="*/ 18 w 139"/>
                    <a:gd name="T55" fmla="*/ 5 h 6"/>
                    <a:gd name="T56" fmla="*/ 41 w 139"/>
                    <a:gd name="T57" fmla="*/ 5 h 6"/>
                    <a:gd name="T58" fmla="*/ 65 w 139"/>
                    <a:gd name="T59" fmla="*/ 4 h 6"/>
                    <a:gd name="T60" fmla="*/ 71 w 139"/>
                    <a:gd name="T61" fmla="*/ 4 h 6"/>
                    <a:gd name="T62" fmla="*/ 109 w 139"/>
                    <a:gd name="T63" fmla="*/ 6 h 6"/>
                    <a:gd name="T64" fmla="*/ 109 w 139"/>
                    <a:gd name="T65" fmla="*/ 2 h 6"/>
                    <a:gd name="T66" fmla="*/ 98 w 139"/>
                    <a:gd name="T67" fmla="*/ 1 h 6"/>
                    <a:gd name="T68" fmla="*/ 96 w 139"/>
                    <a:gd name="T69" fmla="*/ 2 h 6"/>
                    <a:gd name="T70" fmla="*/ 94 w 139"/>
                    <a:gd name="T71" fmla="*/ 1 h 6"/>
                    <a:gd name="T72" fmla="*/ 71 w 139"/>
                    <a:gd name="T73" fmla="*/ 0 h 6"/>
                    <a:gd name="T74" fmla="*/ 63 w 139"/>
                    <a:gd name="T7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9" h="6">
                      <a:moveTo>
                        <a:pt x="128" y="2"/>
                      </a:moveTo>
                      <a:cubicBezTo>
                        <a:pt x="128" y="3"/>
                        <a:pt x="128" y="3"/>
                        <a:pt x="128" y="4"/>
                      </a:cubicBezTo>
                      <a:cubicBezTo>
                        <a:pt x="129" y="5"/>
                        <a:pt x="128" y="6"/>
                        <a:pt x="127" y="6"/>
                      </a:cubicBezTo>
                      <a:cubicBezTo>
                        <a:pt x="130" y="6"/>
                        <a:pt x="133" y="6"/>
                        <a:pt x="137" y="6"/>
                      </a:cubicBezTo>
                      <a:cubicBezTo>
                        <a:pt x="137" y="6"/>
                        <a:pt x="137" y="6"/>
                        <a:pt x="137" y="6"/>
                      </a:cubicBezTo>
                      <a:cubicBezTo>
                        <a:pt x="139" y="6"/>
                        <a:pt x="139" y="3"/>
                        <a:pt x="137" y="3"/>
                      </a:cubicBezTo>
                      <a:cubicBezTo>
                        <a:pt x="134" y="3"/>
                        <a:pt x="131" y="3"/>
                        <a:pt x="128" y="2"/>
                      </a:cubicBezTo>
                      <a:moveTo>
                        <a:pt x="113" y="2"/>
                      </a:moveTo>
                      <a:cubicBezTo>
                        <a:pt x="113" y="3"/>
                        <a:pt x="113" y="5"/>
                        <a:pt x="113" y="6"/>
                      </a:cubicBezTo>
                      <a:cubicBezTo>
                        <a:pt x="117" y="6"/>
                        <a:pt x="122" y="6"/>
                        <a:pt x="126" y="6"/>
                      </a:cubicBezTo>
                      <a:cubicBezTo>
                        <a:pt x="126" y="6"/>
                        <a:pt x="125" y="6"/>
                        <a:pt x="125" y="5"/>
                      </a:cubicBezTo>
                      <a:cubicBezTo>
                        <a:pt x="124" y="5"/>
                        <a:pt x="124" y="4"/>
                        <a:pt x="124" y="2"/>
                      </a:cubicBezTo>
                      <a:cubicBezTo>
                        <a:pt x="120" y="2"/>
                        <a:pt x="116" y="2"/>
                        <a:pt x="113" y="2"/>
                      </a:cubicBezTo>
                      <a:moveTo>
                        <a:pt x="63" y="0"/>
                      </a:moveTo>
                      <a:cubicBezTo>
                        <a:pt x="55" y="0"/>
                        <a:pt x="48" y="1"/>
                        <a:pt x="40" y="1"/>
                      </a:cubicBezTo>
                      <a:cubicBezTo>
                        <a:pt x="39" y="1"/>
                        <a:pt x="39" y="1"/>
                        <a:pt x="38" y="1"/>
                      </a:cubicBezTo>
                      <a:cubicBezTo>
                        <a:pt x="38" y="2"/>
                        <a:pt x="37" y="2"/>
                        <a:pt x="36" y="2"/>
                      </a:cubicBezTo>
                      <a:cubicBezTo>
                        <a:pt x="35" y="2"/>
                        <a:pt x="34" y="2"/>
                        <a:pt x="34" y="1"/>
                      </a:cubicBezTo>
                      <a:cubicBezTo>
                        <a:pt x="30" y="1"/>
                        <a:pt x="26" y="1"/>
                        <a:pt x="21" y="1"/>
                      </a:cubicBezTo>
                      <a:cubicBezTo>
                        <a:pt x="21" y="3"/>
                        <a:pt x="20" y="3"/>
                        <a:pt x="19" y="3"/>
                      </a:cubicBezTo>
                      <a:cubicBezTo>
                        <a:pt x="19" y="3"/>
                        <a:pt x="18" y="3"/>
                        <a:pt x="18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3" y="1"/>
                        <a:pt x="8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2" y="3"/>
                        <a:pt x="1" y="3"/>
                        <a:pt x="0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7" y="5"/>
                        <a:pt x="12" y="5"/>
                        <a:pt x="18" y="5"/>
                      </a:cubicBezTo>
                      <a:cubicBezTo>
                        <a:pt x="26" y="5"/>
                        <a:pt x="33" y="5"/>
                        <a:pt x="41" y="5"/>
                      </a:cubicBezTo>
                      <a:cubicBezTo>
                        <a:pt x="49" y="4"/>
                        <a:pt x="57" y="4"/>
                        <a:pt x="65" y="4"/>
                      </a:cubicBezTo>
                      <a:cubicBezTo>
                        <a:pt x="67" y="4"/>
                        <a:pt x="69" y="4"/>
                        <a:pt x="71" y="4"/>
                      </a:cubicBezTo>
                      <a:cubicBezTo>
                        <a:pt x="83" y="4"/>
                        <a:pt x="96" y="5"/>
                        <a:pt x="109" y="6"/>
                      </a:cubicBezTo>
                      <a:cubicBezTo>
                        <a:pt x="109" y="4"/>
                        <a:pt x="109" y="3"/>
                        <a:pt x="109" y="2"/>
                      </a:cubicBezTo>
                      <a:cubicBezTo>
                        <a:pt x="105" y="2"/>
                        <a:pt x="101" y="2"/>
                        <a:pt x="98" y="1"/>
                      </a:cubicBezTo>
                      <a:cubicBezTo>
                        <a:pt x="97" y="2"/>
                        <a:pt x="97" y="2"/>
                        <a:pt x="96" y="2"/>
                      </a:cubicBezTo>
                      <a:cubicBezTo>
                        <a:pt x="95" y="2"/>
                        <a:pt x="95" y="2"/>
                        <a:pt x="94" y="1"/>
                      </a:cubicBezTo>
                      <a:cubicBezTo>
                        <a:pt x="86" y="1"/>
                        <a:pt x="78" y="1"/>
                        <a:pt x="71" y="0"/>
                      </a:cubicBezTo>
                      <a:cubicBezTo>
                        <a:pt x="68" y="0"/>
                        <a:pt x="66" y="0"/>
                        <a:pt x="6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3" name="Freeform 256"/>
                <p:cNvSpPr>
                  <a:spLocks/>
                </p:cNvSpPr>
                <p:nvPr/>
              </p:nvSpPr>
              <p:spPr bwMode="auto">
                <a:xfrm>
                  <a:off x="4659313" y="3243264"/>
                  <a:ext cx="7938" cy="50800"/>
                </a:xfrm>
                <a:custGeom>
                  <a:avLst/>
                  <a:gdLst>
                    <a:gd name="T0" fmla="*/ 3 w 4"/>
                    <a:gd name="T1" fmla="*/ 0 h 26"/>
                    <a:gd name="T2" fmla="*/ 0 w 4"/>
                    <a:gd name="T3" fmla="*/ 0 h 26"/>
                    <a:gd name="T4" fmla="*/ 0 w 4"/>
                    <a:gd name="T5" fmla="*/ 24 h 26"/>
                    <a:gd name="T6" fmla="*/ 0 w 4"/>
                    <a:gd name="T7" fmla="*/ 25 h 26"/>
                    <a:gd name="T8" fmla="*/ 2 w 4"/>
                    <a:gd name="T9" fmla="*/ 26 h 26"/>
                    <a:gd name="T10" fmla="*/ 4 w 4"/>
                    <a:gd name="T11" fmla="*/ 24 h 26"/>
                    <a:gd name="T12" fmla="*/ 4 w 4"/>
                    <a:gd name="T13" fmla="*/ 24 h 26"/>
                    <a:gd name="T14" fmla="*/ 3 w 4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26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8"/>
                        <a:pt x="0" y="16"/>
                        <a:pt x="0" y="2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2" y="26"/>
                      </a:cubicBezTo>
                      <a:cubicBezTo>
                        <a:pt x="3" y="26"/>
                        <a:pt x="4" y="26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3" y="16"/>
                        <a:pt x="3" y="8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4" name="Freeform 257"/>
                <p:cNvSpPr>
                  <a:spLocks/>
                </p:cNvSpPr>
                <p:nvPr/>
              </p:nvSpPr>
              <p:spPr bwMode="auto">
                <a:xfrm>
                  <a:off x="4637088" y="3232151"/>
                  <a:ext cx="69850" cy="15875"/>
                </a:xfrm>
                <a:custGeom>
                  <a:avLst/>
                  <a:gdLst>
                    <a:gd name="T0" fmla="*/ 32 w 35"/>
                    <a:gd name="T1" fmla="*/ 0 h 8"/>
                    <a:gd name="T2" fmla="*/ 32 w 35"/>
                    <a:gd name="T3" fmla="*/ 0 h 8"/>
                    <a:gd name="T4" fmla="*/ 2 w 35"/>
                    <a:gd name="T5" fmla="*/ 4 h 8"/>
                    <a:gd name="T6" fmla="*/ 3 w 35"/>
                    <a:gd name="T7" fmla="*/ 8 h 8"/>
                    <a:gd name="T8" fmla="*/ 3 w 35"/>
                    <a:gd name="T9" fmla="*/ 8 h 8"/>
                    <a:gd name="T10" fmla="*/ 11 w 35"/>
                    <a:gd name="T11" fmla="*/ 6 h 8"/>
                    <a:gd name="T12" fmla="*/ 14 w 35"/>
                    <a:gd name="T13" fmla="*/ 6 h 8"/>
                    <a:gd name="T14" fmla="*/ 33 w 35"/>
                    <a:gd name="T15" fmla="*/ 4 h 8"/>
                    <a:gd name="T16" fmla="*/ 32 w 35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8">
                      <a:moveTo>
                        <a:pt x="32" y="0"/>
                      </a:move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2" y="2"/>
                        <a:pt x="12" y="2"/>
                        <a:pt x="2" y="4"/>
                      </a:cubicBezTo>
                      <a:cubicBezTo>
                        <a:pt x="0" y="5"/>
                        <a:pt x="1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6" y="7"/>
                        <a:pt x="8" y="7"/>
                        <a:pt x="11" y="6"/>
                      </a:cubicBezTo>
                      <a:cubicBezTo>
                        <a:pt x="12" y="6"/>
                        <a:pt x="13" y="6"/>
                        <a:pt x="14" y="6"/>
                      </a:cubicBezTo>
                      <a:cubicBezTo>
                        <a:pt x="20" y="5"/>
                        <a:pt x="27" y="5"/>
                        <a:pt x="33" y="4"/>
                      </a:cubicBezTo>
                      <a:cubicBezTo>
                        <a:pt x="35" y="3"/>
                        <a:pt x="34" y="0"/>
                        <a:pt x="3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5" name="Freeform 258"/>
                <p:cNvSpPr>
                  <a:spLocks/>
                </p:cNvSpPr>
                <p:nvPr/>
              </p:nvSpPr>
              <p:spPr bwMode="auto">
                <a:xfrm>
                  <a:off x="4694238" y="3243264"/>
                  <a:ext cx="7938" cy="50800"/>
                </a:xfrm>
                <a:custGeom>
                  <a:avLst/>
                  <a:gdLst>
                    <a:gd name="T0" fmla="*/ 2 w 4"/>
                    <a:gd name="T1" fmla="*/ 0 h 26"/>
                    <a:gd name="T2" fmla="*/ 0 w 4"/>
                    <a:gd name="T3" fmla="*/ 2 h 26"/>
                    <a:gd name="T4" fmla="*/ 0 w 4"/>
                    <a:gd name="T5" fmla="*/ 24 h 26"/>
                    <a:gd name="T6" fmla="*/ 0 w 4"/>
                    <a:gd name="T7" fmla="*/ 24 h 26"/>
                    <a:gd name="T8" fmla="*/ 1 w 4"/>
                    <a:gd name="T9" fmla="*/ 26 h 26"/>
                    <a:gd name="T10" fmla="*/ 3 w 4"/>
                    <a:gd name="T11" fmla="*/ 24 h 26"/>
                    <a:gd name="T12" fmla="*/ 3 w 4"/>
                    <a:gd name="T13" fmla="*/ 24 h 26"/>
                    <a:gd name="T14" fmla="*/ 4 w 4"/>
                    <a:gd name="T15" fmla="*/ 2 h 26"/>
                    <a:gd name="T16" fmla="*/ 2 w 4"/>
                    <a:gd name="T17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6">
                      <a:moveTo>
                        <a:pt x="2" y="0"/>
                      </a:move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9"/>
                        <a:pt x="0" y="17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1" y="26"/>
                        <a:pt x="1" y="26"/>
                      </a:cubicBezTo>
                      <a:cubicBezTo>
                        <a:pt x="2" y="26"/>
                        <a:pt x="3" y="26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17"/>
                        <a:pt x="3" y="9"/>
                        <a:pt x="4" y="2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6" name="Freeform 259"/>
                <p:cNvSpPr>
                  <a:spLocks noEditPoints="1"/>
                </p:cNvSpPr>
                <p:nvPr/>
              </p:nvSpPr>
              <p:spPr bwMode="auto">
                <a:xfrm>
                  <a:off x="4719638" y="3216276"/>
                  <a:ext cx="14288" cy="76200"/>
                </a:xfrm>
                <a:custGeom>
                  <a:avLst/>
                  <a:gdLst>
                    <a:gd name="T0" fmla="*/ 0 w 7"/>
                    <a:gd name="T1" fmla="*/ 5 h 39"/>
                    <a:gd name="T2" fmla="*/ 2 w 7"/>
                    <a:gd name="T3" fmla="*/ 18 h 39"/>
                    <a:gd name="T4" fmla="*/ 3 w 7"/>
                    <a:gd name="T5" fmla="*/ 38 h 39"/>
                    <a:gd name="T6" fmla="*/ 3 w 7"/>
                    <a:gd name="T7" fmla="*/ 38 h 39"/>
                    <a:gd name="T8" fmla="*/ 5 w 7"/>
                    <a:gd name="T9" fmla="*/ 39 h 39"/>
                    <a:gd name="T10" fmla="*/ 7 w 7"/>
                    <a:gd name="T11" fmla="*/ 38 h 39"/>
                    <a:gd name="T12" fmla="*/ 7 w 7"/>
                    <a:gd name="T13" fmla="*/ 38 h 39"/>
                    <a:gd name="T14" fmla="*/ 6 w 7"/>
                    <a:gd name="T15" fmla="*/ 21 h 39"/>
                    <a:gd name="T16" fmla="*/ 4 w 7"/>
                    <a:gd name="T17" fmla="*/ 5 h 39"/>
                    <a:gd name="T18" fmla="*/ 0 w 7"/>
                    <a:gd name="T19" fmla="*/ 5 h 39"/>
                    <a:gd name="T20" fmla="*/ 3 w 7"/>
                    <a:gd name="T21" fmla="*/ 0 h 39"/>
                    <a:gd name="T22" fmla="*/ 1 w 7"/>
                    <a:gd name="T23" fmla="*/ 1 h 39"/>
                    <a:gd name="T24" fmla="*/ 4 w 7"/>
                    <a:gd name="T25" fmla="*/ 1 h 39"/>
                    <a:gd name="T26" fmla="*/ 3 w 7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39">
                      <a:moveTo>
                        <a:pt x="0" y="5"/>
                      </a:moveTo>
                      <a:cubicBezTo>
                        <a:pt x="0" y="9"/>
                        <a:pt x="1" y="14"/>
                        <a:pt x="2" y="18"/>
                      </a:cubicBezTo>
                      <a:cubicBezTo>
                        <a:pt x="2" y="25"/>
                        <a:pt x="3" y="31"/>
                        <a:pt x="3" y="38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3" y="39"/>
                        <a:pt x="4" y="39"/>
                        <a:pt x="5" y="39"/>
                      </a:cubicBezTo>
                      <a:cubicBezTo>
                        <a:pt x="6" y="39"/>
                        <a:pt x="7" y="39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7" y="32"/>
                        <a:pt x="6" y="27"/>
                        <a:pt x="6" y="21"/>
                      </a:cubicBezTo>
                      <a:cubicBezTo>
                        <a:pt x="5" y="17"/>
                        <a:pt x="4" y="10"/>
                        <a:pt x="4" y="5"/>
                      </a:cubicBezTo>
                      <a:cubicBezTo>
                        <a:pt x="3" y="5"/>
                        <a:pt x="2" y="5"/>
                        <a:pt x="0" y="5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4" y="1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7" name="Freeform 260"/>
                <p:cNvSpPr>
                  <a:spLocks noEditPoints="1"/>
                </p:cNvSpPr>
                <p:nvPr/>
              </p:nvSpPr>
              <p:spPr bwMode="auto">
                <a:xfrm>
                  <a:off x="4700588" y="3214689"/>
                  <a:ext cx="93663" cy="12700"/>
                </a:xfrm>
                <a:custGeom>
                  <a:avLst/>
                  <a:gdLst>
                    <a:gd name="T0" fmla="*/ 46 w 48"/>
                    <a:gd name="T1" fmla="*/ 0 h 7"/>
                    <a:gd name="T2" fmla="*/ 45 w 48"/>
                    <a:gd name="T3" fmla="*/ 0 h 7"/>
                    <a:gd name="T4" fmla="*/ 35 w 48"/>
                    <a:gd name="T5" fmla="*/ 2 h 7"/>
                    <a:gd name="T6" fmla="*/ 34 w 48"/>
                    <a:gd name="T7" fmla="*/ 6 h 7"/>
                    <a:gd name="T8" fmla="*/ 46 w 48"/>
                    <a:gd name="T9" fmla="*/ 3 h 7"/>
                    <a:gd name="T10" fmla="*/ 46 w 48"/>
                    <a:gd name="T11" fmla="*/ 0 h 7"/>
                    <a:gd name="T12" fmla="*/ 2 w 48"/>
                    <a:gd name="T13" fmla="*/ 0 h 7"/>
                    <a:gd name="T14" fmla="*/ 2 w 48"/>
                    <a:gd name="T15" fmla="*/ 3 h 7"/>
                    <a:gd name="T16" fmla="*/ 10 w 48"/>
                    <a:gd name="T17" fmla="*/ 6 h 7"/>
                    <a:gd name="T18" fmla="*/ 14 w 48"/>
                    <a:gd name="T19" fmla="*/ 6 h 7"/>
                    <a:gd name="T20" fmla="*/ 23 w 48"/>
                    <a:gd name="T21" fmla="*/ 7 h 7"/>
                    <a:gd name="T22" fmla="*/ 31 w 48"/>
                    <a:gd name="T23" fmla="*/ 6 h 7"/>
                    <a:gd name="T24" fmla="*/ 31 w 48"/>
                    <a:gd name="T25" fmla="*/ 2 h 7"/>
                    <a:gd name="T26" fmla="*/ 23 w 48"/>
                    <a:gd name="T27" fmla="*/ 3 h 7"/>
                    <a:gd name="T28" fmla="*/ 14 w 48"/>
                    <a:gd name="T29" fmla="*/ 2 h 7"/>
                    <a:gd name="T30" fmla="*/ 11 w 48"/>
                    <a:gd name="T31" fmla="*/ 2 h 7"/>
                    <a:gd name="T32" fmla="*/ 3 w 48"/>
                    <a:gd name="T33" fmla="*/ 0 h 7"/>
                    <a:gd name="T34" fmla="*/ 2 w 48"/>
                    <a:gd name="T3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">
                      <a:moveTo>
                        <a:pt x="46" y="0"/>
                      </a:moveTo>
                      <a:cubicBezTo>
                        <a:pt x="46" y="0"/>
                        <a:pt x="45" y="0"/>
                        <a:pt x="45" y="0"/>
                      </a:cubicBezTo>
                      <a:cubicBezTo>
                        <a:pt x="42" y="1"/>
                        <a:pt x="38" y="1"/>
                        <a:pt x="35" y="2"/>
                      </a:cubicBezTo>
                      <a:cubicBezTo>
                        <a:pt x="35" y="3"/>
                        <a:pt x="35" y="5"/>
                        <a:pt x="34" y="6"/>
                      </a:cubicBezTo>
                      <a:cubicBezTo>
                        <a:pt x="39" y="5"/>
                        <a:pt x="43" y="4"/>
                        <a:pt x="46" y="3"/>
                      </a:cubicBezTo>
                      <a:cubicBezTo>
                        <a:pt x="48" y="3"/>
                        <a:pt x="48" y="0"/>
                        <a:pt x="46" y="0"/>
                      </a:cubicBezTo>
                      <a:moveTo>
                        <a:pt x="2" y="0"/>
                      </a:moveTo>
                      <a:cubicBezTo>
                        <a:pt x="0" y="0"/>
                        <a:pt x="0" y="3"/>
                        <a:pt x="2" y="3"/>
                      </a:cubicBezTo>
                      <a:cubicBezTo>
                        <a:pt x="5" y="4"/>
                        <a:pt x="7" y="5"/>
                        <a:pt x="10" y="6"/>
                      </a:cubicBezTo>
                      <a:cubicBezTo>
                        <a:pt x="12" y="6"/>
                        <a:pt x="13" y="6"/>
                        <a:pt x="14" y="6"/>
                      </a:cubicBezTo>
                      <a:cubicBezTo>
                        <a:pt x="17" y="6"/>
                        <a:pt x="20" y="7"/>
                        <a:pt x="23" y="7"/>
                      </a:cubicBezTo>
                      <a:cubicBezTo>
                        <a:pt x="26" y="7"/>
                        <a:pt x="28" y="7"/>
                        <a:pt x="31" y="6"/>
                      </a:cubicBezTo>
                      <a:cubicBezTo>
                        <a:pt x="31" y="5"/>
                        <a:pt x="31" y="4"/>
                        <a:pt x="31" y="2"/>
                      </a:cubicBezTo>
                      <a:cubicBezTo>
                        <a:pt x="28" y="3"/>
                        <a:pt x="26" y="3"/>
                        <a:pt x="23" y="3"/>
                      </a:cubicBezTo>
                      <a:cubicBezTo>
                        <a:pt x="20" y="3"/>
                        <a:pt x="17" y="3"/>
                        <a:pt x="14" y="2"/>
                      </a:cubicBezTo>
                      <a:cubicBezTo>
                        <a:pt x="13" y="2"/>
                        <a:pt x="12" y="2"/>
                        <a:pt x="11" y="2"/>
                      </a:cubicBezTo>
                      <a:cubicBezTo>
                        <a:pt x="8" y="1"/>
                        <a:pt x="6" y="1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8" name="Freeform 261"/>
                <p:cNvSpPr>
                  <a:spLocks/>
                </p:cNvSpPr>
                <p:nvPr/>
              </p:nvSpPr>
              <p:spPr bwMode="auto">
                <a:xfrm>
                  <a:off x="4759325" y="3209926"/>
                  <a:ext cx="9525" cy="74613"/>
                </a:xfrm>
                <a:custGeom>
                  <a:avLst/>
                  <a:gdLst>
                    <a:gd name="T0" fmla="*/ 3 w 5"/>
                    <a:gd name="T1" fmla="*/ 0 h 38"/>
                    <a:gd name="T2" fmla="*/ 1 w 5"/>
                    <a:gd name="T3" fmla="*/ 2 h 38"/>
                    <a:gd name="T4" fmla="*/ 1 w 5"/>
                    <a:gd name="T5" fmla="*/ 4 h 38"/>
                    <a:gd name="T6" fmla="*/ 1 w 5"/>
                    <a:gd name="T7" fmla="*/ 8 h 38"/>
                    <a:gd name="T8" fmla="*/ 0 w 5"/>
                    <a:gd name="T9" fmla="*/ 36 h 38"/>
                    <a:gd name="T10" fmla="*/ 2 w 5"/>
                    <a:gd name="T11" fmla="*/ 38 h 38"/>
                    <a:gd name="T12" fmla="*/ 4 w 5"/>
                    <a:gd name="T13" fmla="*/ 36 h 38"/>
                    <a:gd name="T14" fmla="*/ 4 w 5"/>
                    <a:gd name="T15" fmla="*/ 8 h 38"/>
                    <a:gd name="T16" fmla="*/ 5 w 5"/>
                    <a:gd name="T17" fmla="*/ 4 h 38"/>
                    <a:gd name="T18" fmla="*/ 5 w 5"/>
                    <a:gd name="T19" fmla="*/ 2 h 38"/>
                    <a:gd name="T20" fmla="*/ 3 w 5"/>
                    <a:gd name="T2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" h="38">
                      <a:moveTo>
                        <a:pt x="3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6"/>
                        <a:pt x="1" y="7"/>
                        <a:pt x="1" y="8"/>
                      </a:cubicBezTo>
                      <a:cubicBezTo>
                        <a:pt x="0" y="17"/>
                        <a:pt x="0" y="27"/>
                        <a:pt x="0" y="36"/>
                      </a:cubicBezTo>
                      <a:cubicBezTo>
                        <a:pt x="0" y="37"/>
                        <a:pt x="1" y="38"/>
                        <a:pt x="2" y="38"/>
                      </a:cubicBezTo>
                      <a:cubicBezTo>
                        <a:pt x="3" y="38"/>
                        <a:pt x="4" y="37"/>
                        <a:pt x="4" y="36"/>
                      </a:cubicBezTo>
                      <a:cubicBezTo>
                        <a:pt x="4" y="27"/>
                        <a:pt x="4" y="17"/>
                        <a:pt x="4" y="8"/>
                      </a:cubicBezTo>
                      <a:cubicBezTo>
                        <a:pt x="5" y="7"/>
                        <a:pt x="5" y="5"/>
                        <a:pt x="5" y="4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9" name="Freeform 262"/>
                <p:cNvSpPr>
                  <a:spLocks noEditPoints="1"/>
                </p:cNvSpPr>
                <p:nvPr/>
              </p:nvSpPr>
              <p:spPr bwMode="auto">
                <a:xfrm>
                  <a:off x="4794250" y="3170239"/>
                  <a:ext cx="22225" cy="111125"/>
                </a:xfrm>
                <a:custGeom>
                  <a:avLst/>
                  <a:gdLst>
                    <a:gd name="T0" fmla="*/ 6 w 11"/>
                    <a:gd name="T1" fmla="*/ 7 h 56"/>
                    <a:gd name="T2" fmla="*/ 3 w 11"/>
                    <a:gd name="T3" fmla="*/ 7 h 56"/>
                    <a:gd name="T4" fmla="*/ 4 w 11"/>
                    <a:gd name="T5" fmla="*/ 54 h 56"/>
                    <a:gd name="T6" fmla="*/ 6 w 11"/>
                    <a:gd name="T7" fmla="*/ 56 h 56"/>
                    <a:gd name="T8" fmla="*/ 7 w 11"/>
                    <a:gd name="T9" fmla="*/ 55 h 56"/>
                    <a:gd name="T10" fmla="*/ 6 w 11"/>
                    <a:gd name="T11" fmla="*/ 7 h 56"/>
                    <a:gd name="T12" fmla="*/ 3 w 11"/>
                    <a:gd name="T13" fmla="*/ 0 h 56"/>
                    <a:gd name="T14" fmla="*/ 1 w 11"/>
                    <a:gd name="T15" fmla="*/ 2 h 56"/>
                    <a:gd name="T16" fmla="*/ 1 w 11"/>
                    <a:gd name="T17" fmla="*/ 4 h 56"/>
                    <a:gd name="T18" fmla="*/ 5 w 11"/>
                    <a:gd name="T19" fmla="*/ 3 h 56"/>
                    <a:gd name="T20" fmla="*/ 4 w 11"/>
                    <a:gd name="T21" fmla="*/ 1 h 56"/>
                    <a:gd name="T22" fmla="*/ 3 w 11"/>
                    <a:gd name="T23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" h="56">
                      <a:moveTo>
                        <a:pt x="6" y="7"/>
                      </a:moveTo>
                      <a:cubicBezTo>
                        <a:pt x="5" y="7"/>
                        <a:pt x="4" y="7"/>
                        <a:pt x="3" y="7"/>
                      </a:cubicBezTo>
                      <a:cubicBezTo>
                        <a:pt x="7" y="21"/>
                        <a:pt x="6" y="40"/>
                        <a:pt x="4" y="54"/>
                      </a:cubicBezTo>
                      <a:cubicBezTo>
                        <a:pt x="4" y="55"/>
                        <a:pt x="5" y="56"/>
                        <a:pt x="6" y="56"/>
                      </a:cubicBezTo>
                      <a:cubicBezTo>
                        <a:pt x="7" y="56"/>
                        <a:pt x="7" y="56"/>
                        <a:pt x="7" y="55"/>
                      </a:cubicBezTo>
                      <a:cubicBezTo>
                        <a:pt x="10" y="40"/>
                        <a:pt x="11" y="22"/>
                        <a:pt x="6" y="7"/>
                      </a:cubicBezTo>
                      <a:moveTo>
                        <a:pt x="3" y="0"/>
                      </a:move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3" y="3"/>
                        <a:pt x="4" y="3"/>
                        <a:pt x="5" y="3"/>
                      </a:cubicBezTo>
                      <a:cubicBezTo>
                        <a:pt x="5" y="2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0" name="Freeform 263"/>
                <p:cNvSpPr>
                  <a:spLocks/>
                </p:cNvSpPr>
                <p:nvPr/>
              </p:nvSpPr>
              <p:spPr bwMode="auto">
                <a:xfrm>
                  <a:off x="4778375" y="3170239"/>
                  <a:ext cx="80963" cy="14288"/>
                </a:xfrm>
                <a:custGeom>
                  <a:avLst/>
                  <a:gdLst>
                    <a:gd name="T0" fmla="*/ 39 w 41"/>
                    <a:gd name="T1" fmla="*/ 0 h 7"/>
                    <a:gd name="T2" fmla="*/ 39 w 41"/>
                    <a:gd name="T3" fmla="*/ 0 h 7"/>
                    <a:gd name="T4" fmla="*/ 13 w 41"/>
                    <a:gd name="T5" fmla="*/ 3 h 7"/>
                    <a:gd name="T6" fmla="*/ 9 w 41"/>
                    <a:gd name="T7" fmla="*/ 4 h 7"/>
                    <a:gd name="T8" fmla="*/ 5 w 41"/>
                    <a:gd name="T9" fmla="*/ 4 h 7"/>
                    <a:gd name="T10" fmla="*/ 3 w 41"/>
                    <a:gd name="T11" fmla="*/ 4 h 7"/>
                    <a:gd name="T12" fmla="*/ 2 w 41"/>
                    <a:gd name="T13" fmla="*/ 4 h 7"/>
                    <a:gd name="T14" fmla="*/ 3 w 41"/>
                    <a:gd name="T15" fmla="*/ 7 h 7"/>
                    <a:gd name="T16" fmla="*/ 5 w 41"/>
                    <a:gd name="T17" fmla="*/ 7 h 7"/>
                    <a:gd name="T18" fmla="*/ 11 w 41"/>
                    <a:gd name="T19" fmla="*/ 7 h 7"/>
                    <a:gd name="T20" fmla="*/ 14 w 41"/>
                    <a:gd name="T21" fmla="*/ 7 h 7"/>
                    <a:gd name="T22" fmla="*/ 30 w 41"/>
                    <a:gd name="T23" fmla="*/ 5 h 7"/>
                    <a:gd name="T24" fmla="*/ 30 w 41"/>
                    <a:gd name="T25" fmla="*/ 4 h 7"/>
                    <a:gd name="T26" fmla="*/ 32 w 41"/>
                    <a:gd name="T27" fmla="*/ 2 h 7"/>
                    <a:gd name="T28" fmla="*/ 34 w 41"/>
                    <a:gd name="T29" fmla="*/ 4 h 7"/>
                    <a:gd name="T30" fmla="*/ 34 w 41"/>
                    <a:gd name="T31" fmla="*/ 4 h 7"/>
                    <a:gd name="T32" fmla="*/ 39 w 41"/>
                    <a:gd name="T33" fmla="*/ 4 h 7"/>
                    <a:gd name="T34" fmla="*/ 39 w 41"/>
                    <a:gd name="T3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1" h="7">
                      <a:moveTo>
                        <a:pt x="39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0" y="1"/>
                        <a:pt x="22" y="2"/>
                        <a:pt x="13" y="3"/>
                      </a:cubicBezTo>
                      <a:cubicBezTo>
                        <a:pt x="12" y="3"/>
                        <a:pt x="11" y="3"/>
                        <a:pt x="9" y="4"/>
                      </a:cubicBezTo>
                      <a:cubicBezTo>
                        <a:pt x="8" y="4"/>
                        <a:pt x="6" y="4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2" y="4"/>
                      </a:cubicBezTo>
                      <a:cubicBezTo>
                        <a:pt x="0" y="4"/>
                        <a:pt x="0" y="7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7" y="7"/>
                        <a:pt x="9" y="7"/>
                        <a:pt x="11" y="7"/>
                      </a:cubicBezTo>
                      <a:cubicBezTo>
                        <a:pt x="12" y="7"/>
                        <a:pt x="13" y="7"/>
                        <a:pt x="14" y="7"/>
                      </a:cubicBezTo>
                      <a:cubicBezTo>
                        <a:pt x="20" y="6"/>
                        <a:pt x="25" y="5"/>
                        <a:pt x="30" y="5"/>
                      </a:cubicBezTo>
                      <a:cubicBezTo>
                        <a:pt x="30" y="5"/>
                        <a:pt x="30" y="4"/>
                        <a:pt x="30" y="4"/>
                      </a:cubicBezTo>
                      <a:cubicBezTo>
                        <a:pt x="30" y="3"/>
                        <a:pt x="31" y="2"/>
                        <a:pt x="32" y="2"/>
                      </a:cubicBezTo>
                      <a:cubicBezTo>
                        <a:pt x="33" y="2"/>
                        <a:pt x="34" y="3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7" y="4"/>
                        <a:pt x="39" y="4"/>
                      </a:cubicBezTo>
                      <a:cubicBezTo>
                        <a:pt x="41" y="4"/>
                        <a:pt x="41" y="0"/>
                        <a:pt x="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1" name="Freeform 264"/>
                <p:cNvSpPr>
                  <a:spLocks/>
                </p:cNvSpPr>
                <p:nvPr/>
              </p:nvSpPr>
              <p:spPr bwMode="auto">
                <a:xfrm>
                  <a:off x="4837113" y="3175001"/>
                  <a:ext cx="14288" cy="117475"/>
                </a:xfrm>
                <a:custGeom>
                  <a:avLst/>
                  <a:gdLst>
                    <a:gd name="T0" fmla="*/ 2 w 7"/>
                    <a:gd name="T1" fmla="*/ 0 h 60"/>
                    <a:gd name="T2" fmla="*/ 0 w 7"/>
                    <a:gd name="T3" fmla="*/ 2 h 60"/>
                    <a:gd name="T4" fmla="*/ 0 w 7"/>
                    <a:gd name="T5" fmla="*/ 3 h 60"/>
                    <a:gd name="T6" fmla="*/ 3 w 7"/>
                    <a:gd name="T7" fmla="*/ 59 h 60"/>
                    <a:gd name="T8" fmla="*/ 3 w 7"/>
                    <a:gd name="T9" fmla="*/ 59 h 60"/>
                    <a:gd name="T10" fmla="*/ 5 w 7"/>
                    <a:gd name="T11" fmla="*/ 60 h 60"/>
                    <a:gd name="T12" fmla="*/ 7 w 7"/>
                    <a:gd name="T13" fmla="*/ 59 h 60"/>
                    <a:gd name="T14" fmla="*/ 7 w 7"/>
                    <a:gd name="T15" fmla="*/ 59 h 60"/>
                    <a:gd name="T16" fmla="*/ 4 w 7"/>
                    <a:gd name="T17" fmla="*/ 2 h 60"/>
                    <a:gd name="T18" fmla="*/ 4 w 7"/>
                    <a:gd name="T19" fmla="*/ 2 h 60"/>
                    <a:gd name="T20" fmla="*/ 2 w 7"/>
                    <a:gd name="T21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60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21"/>
                        <a:pt x="1" y="40"/>
                        <a:pt x="3" y="59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4" y="60"/>
                        <a:pt x="4" y="60"/>
                        <a:pt x="5" y="60"/>
                      </a:cubicBezTo>
                      <a:cubicBezTo>
                        <a:pt x="6" y="60"/>
                        <a:pt x="6" y="60"/>
                        <a:pt x="7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5" y="40"/>
                        <a:pt x="4" y="2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2" name="Freeform 265"/>
                <p:cNvSpPr>
                  <a:spLocks noEditPoints="1"/>
                </p:cNvSpPr>
                <p:nvPr/>
              </p:nvSpPr>
              <p:spPr bwMode="auto">
                <a:xfrm>
                  <a:off x="4873625" y="3141664"/>
                  <a:ext cx="6350" cy="163513"/>
                </a:xfrm>
                <a:custGeom>
                  <a:avLst/>
                  <a:gdLst>
                    <a:gd name="T0" fmla="*/ 4 w 4"/>
                    <a:gd name="T1" fmla="*/ 5 h 83"/>
                    <a:gd name="T2" fmla="*/ 0 w 4"/>
                    <a:gd name="T3" fmla="*/ 6 h 83"/>
                    <a:gd name="T4" fmla="*/ 0 w 4"/>
                    <a:gd name="T5" fmla="*/ 77 h 83"/>
                    <a:gd name="T6" fmla="*/ 0 w 4"/>
                    <a:gd name="T7" fmla="*/ 81 h 83"/>
                    <a:gd name="T8" fmla="*/ 0 w 4"/>
                    <a:gd name="T9" fmla="*/ 81 h 83"/>
                    <a:gd name="T10" fmla="*/ 2 w 4"/>
                    <a:gd name="T11" fmla="*/ 83 h 83"/>
                    <a:gd name="T12" fmla="*/ 4 w 4"/>
                    <a:gd name="T13" fmla="*/ 81 h 83"/>
                    <a:gd name="T14" fmla="*/ 4 w 4"/>
                    <a:gd name="T15" fmla="*/ 81 h 83"/>
                    <a:gd name="T16" fmla="*/ 4 w 4"/>
                    <a:gd name="T17" fmla="*/ 77 h 83"/>
                    <a:gd name="T18" fmla="*/ 4 w 4"/>
                    <a:gd name="T19" fmla="*/ 5 h 83"/>
                    <a:gd name="T20" fmla="*/ 2 w 4"/>
                    <a:gd name="T21" fmla="*/ 0 h 83"/>
                    <a:gd name="T22" fmla="*/ 0 w 4"/>
                    <a:gd name="T23" fmla="*/ 2 h 83"/>
                    <a:gd name="T24" fmla="*/ 0 w 4"/>
                    <a:gd name="T25" fmla="*/ 2 h 83"/>
                    <a:gd name="T26" fmla="*/ 4 w 4"/>
                    <a:gd name="T27" fmla="*/ 2 h 83"/>
                    <a:gd name="T28" fmla="*/ 4 w 4"/>
                    <a:gd name="T29" fmla="*/ 2 h 83"/>
                    <a:gd name="T30" fmla="*/ 2 w 4"/>
                    <a:gd name="T3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83">
                      <a:moveTo>
                        <a:pt x="4" y="5"/>
                      </a:move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0"/>
                        <a:pt x="0" y="53"/>
                        <a:pt x="0" y="77"/>
                      </a:cubicBezTo>
                      <a:cubicBezTo>
                        <a:pt x="0" y="78"/>
                        <a:pt x="0" y="79"/>
                        <a:pt x="0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82"/>
                        <a:pt x="1" y="83"/>
                        <a:pt x="2" y="83"/>
                      </a:cubicBezTo>
                      <a:cubicBezTo>
                        <a:pt x="3" y="83"/>
                        <a:pt x="4" y="82"/>
                        <a:pt x="4" y="81"/>
                      </a:cubicBezTo>
                      <a:cubicBezTo>
                        <a:pt x="4" y="81"/>
                        <a:pt x="4" y="81"/>
                        <a:pt x="4" y="81"/>
                      </a:cubicBezTo>
                      <a:cubicBezTo>
                        <a:pt x="4" y="80"/>
                        <a:pt x="4" y="78"/>
                        <a:pt x="4" y="77"/>
                      </a:cubicBezTo>
                      <a:cubicBezTo>
                        <a:pt x="4" y="53"/>
                        <a:pt x="4" y="29"/>
                        <a:pt x="4" y="5"/>
                      </a:cubicBezTo>
                      <a:moveTo>
                        <a:pt x="2" y="0"/>
                      </a:moveTo>
                      <a:cubicBezTo>
                        <a:pt x="1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0"/>
                        <a:pt x="3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3" name="Freeform 266"/>
                <p:cNvSpPr>
                  <a:spLocks/>
                </p:cNvSpPr>
                <p:nvPr/>
              </p:nvSpPr>
              <p:spPr bwMode="auto">
                <a:xfrm>
                  <a:off x="4849813" y="3143251"/>
                  <a:ext cx="84138" cy="12700"/>
                </a:xfrm>
                <a:custGeom>
                  <a:avLst/>
                  <a:gdLst>
                    <a:gd name="T0" fmla="*/ 27 w 43"/>
                    <a:gd name="T1" fmla="*/ 0 h 6"/>
                    <a:gd name="T2" fmla="*/ 16 w 43"/>
                    <a:gd name="T3" fmla="*/ 1 h 6"/>
                    <a:gd name="T4" fmla="*/ 12 w 43"/>
                    <a:gd name="T5" fmla="*/ 1 h 6"/>
                    <a:gd name="T6" fmla="*/ 3 w 43"/>
                    <a:gd name="T7" fmla="*/ 2 h 6"/>
                    <a:gd name="T8" fmla="*/ 3 w 43"/>
                    <a:gd name="T9" fmla="*/ 6 h 6"/>
                    <a:gd name="T10" fmla="*/ 3 w 43"/>
                    <a:gd name="T11" fmla="*/ 6 h 6"/>
                    <a:gd name="T12" fmla="*/ 12 w 43"/>
                    <a:gd name="T13" fmla="*/ 5 h 6"/>
                    <a:gd name="T14" fmla="*/ 16 w 43"/>
                    <a:gd name="T15" fmla="*/ 4 h 6"/>
                    <a:gd name="T16" fmla="*/ 27 w 43"/>
                    <a:gd name="T17" fmla="*/ 4 h 6"/>
                    <a:gd name="T18" fmla="*/ 29 w 43"/>
                    <a:gd name="T19" fmla="*/ 4 h 6"/>
                    <a:gd name="T20" fmla="*/ 30 w 43"/>
                    <a:gd name="T21" fmla="*/ 3 h 6"/>
                    <a:gd name="T22" fmla="*/ 32 w 43"/>
                    <a:gd name="T23" fmla="*/ 4 h 6"/>
                    <a:gd name="T24" fmla="*/ 40 w 43"/>
                    <a:gd name="T25" fmla="*/ 6 h 6"/>
                    <a:gd name="T26" fmla="*/ 40 w 43"/>
                    <a:gd name="T27" fmla="*/ 6 h 6"/>
                    <a:gd name="T28" fmla="*/ 42 w 43"/>
                    <a:gd name="T29" fmla="*/ 3 h 6"/>
                    <a:gd name="T30" fmla="*/ 27 w 43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3" h="6">
                      <a:moveTo>
                        <a:pt x="27" y="0"/>
                      </a:moveTo>
                      <a:cubicBezTo>
                        <a:pt x="23" y="0"/>
                        <a:pt x="19" y="0"/>
                        <a:pt x="16" y="1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9" y="1"/>
                        <a:pt x="6" y="2"/>
                        <a:pt x="3" y="2"/>
                      </a:cubicBezTo>
                      <a:cubicBezTo>
                        <a:pt x="0" y="2"/>
                        <a:pt x="0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6" y="6"/>
                        <a:pt x="9" y="5"/>
                        <a:pt x="12" y="5"/>
                      </a:cubicBezTo>
                      <a:cubicBezTo>
                        <a:pt x="13" y="5"/>
                        <a:pt x="14" y="5"/>
                        <a:pt x="16" y="4"/>
                      </a:cubicBezTo>
                      <a:cubicBezTo>
                        <a:pt x="19" y="4"/>
                        <a:pt x="23" y="4"/>
                        <a:pt x="27" y="4"/>
                      </a:cubicBezTo>
                      <a:cubicBezTo>
                        <a:pt x="27" y="4"/>
                        <a:pt x="28" y="4"/>
                        <a:pt x="29" y="4"/>
                      </a:cubicBezTo>
                      <a:cubicBezTo>
                        <a:pt x="29" y="3"/>
                        <a:pt x="30" y="3"/>
                        <a:pt x="30" y="3"/>
                      </a:cubicBezTo>
                      <a:cubicBezTo>
                        <a:pt x="31" y="3"/>
                        <a:pt x="32" y="3"/>
                        <a:pt x="32" y="4"/>
                      </a:cubicBezTo>
                      <a:cubicBezTo>
                        <a:pt x="35" y="4"/>
                        <a:pt x="37" y="5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2" y="6"/>
                        <a:pt x="43" y="4"/>
                        <a:pt x="42" y="3"/>
                      </a:cubicBezTo>
                      <a:cubicBezTo>
                        <a:pt x="37" y="1"/>
                        <a:pt x="32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4" name="Freeform 267"/>
                <p:cNvSpPr>
                  <a:spLocks/>
                </p:cNvSpPr>
                <p:nvPr/>
              </p:nvSpPr>
              <p:spPr bwMode="auto">
                <a:xfrm>
                  <a:off x="4899025" y="3149601"/>
                  <a:ext cx="12700" cy="150813"/>
                </a:xfrm>
                <a:custGeom>
                  <a:avLst/>
                  <a:gdLst>
                    <a:gd name="T0" fmla="*/ 5 w 7"/>
                    <a:gd name="T1" fmla="*/ 0 h 77"/>
                    <a:gd name="T2" fmla="*/ 4 w 7"/>
                    <a:gd name="T3" fmla="*/ 1 h 77"/>
                    <a:gd name="T4" fmla="*/ 3 w 7"/>
                    <a:gd name="T5" fmla="*/ 2 h 77"/>
                    <a:gd name="T6" fmla="*/ 2 w 7"/>
                    <a:gd name="T7" fmla="*/ 54 h 77"/>
                    <a:gd name="T8" fmla="*/ 2 w 7"/>
                    <a:gd name="T9" fmla="*/ 73 h 77"/>
                    <a:gd name="T10" fmla="*/ 3 w 7"/>
                    <a:gd name="T11" fmla="*/ 76 h 77"/>
                    <a:gd name="T12" fmla="*/ 4 w 7"/>
                    <a:gd name="T13" fmla="*/ 77 h 77"/>
                    <a:gd name="T14" fmla="*/ 4 w 7"/>
                    <a:gd name="T15" fmla="*/ 77 h 77"/>
                    <a:gd name="T16" fmla="*/ 5 w 7"/>
                    <a:gd name="T17" fmla="*/ 77 h 77"/>
                    <a:gd name="T18" fmla="*/ 6 w 7"/>
                    <a:gd name="T19" fmla="*/ 75 h 77"/>
                    <a:gd name="T20" fmla="*/ 6 w 7"/>
                    <a:gd name="T21" fmla="*/ 73 h 77"/>
                    <a:gd name="T22" fmla="*/ 6 w 7"/>
                    <a:gd name="T23" fmla="*/ 44 h 77"/>
                    <a:gd name="T24" fmla="*/ 7 w 7"/>
                    <a:gd name="T25" fmla="*/ 2 h 77"/>
                    <a:gd name="T26" fmla="*/ 7 w 7"/>
                    <a:gd name="T27" fmla="*/ 1 h 77"/>
                    <a:gd name="T28" fmla="*/ 5 w 7"/>
                    <a:gd name="T29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77">
                      <a:moveTo>
                        <a:pt x="5" y="0"/>
                      </a:move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19"/>
                        <a:pt x="2" y="37"/>
                        <a:pt x="2" y="54"/>
                      </a:cubicBezTo>
                      <a:cubicBezTo>
                        <a:pt x="2" y="59"/>
                        <a:pt x="0" y="68"/>
                        <a:pt x="2" y="73"/>
                      </a:cubicBezTo>
                      <a:cubicBezTo>
                        <a:pt x="2" y="75"/>
                        <a:pt x="2" y="76"/>
                        <a:pt x="3" y="76"/>
                      </a:cubicBezTo>
                      <a:cubicBezTo>
                        <a:pt x="3" y="77"/>
                        <a:pt x="4" y="77"/>
                        <a:pt x="4" y="77"/>
                      </a:cubicBezTo>
                      <a:cubicBezTo>
                        <a:pt x="4" y="77"/>
                        <a:pt x="4" y="77"/>
                        <a:pt x="4" y="77"/>
                      </a:cubicBezTo>
                      <a:cubicBezTo>
                        <a:pt x="5" y="77"/>
                        <a:pt x="5" y="77"/>
                        <a:pt x="5" y="77"/>
                      </a:cubicBezTo>
                      <a:cubicBezTo>
                        <a:pt x="6" y="77"/>
                        <a:pt x="7" y="76"/>
                        <a:pt x="6" y="75"/>
                      </a:cubicBezTo>
                      <a:cubicBezTo>
                        <a:pt x="6" y="74"/>
                        <a:pt x="6" y="74"/>
                        <a:pt x="6" y="73"/>
                      </a:cubicBezTo>
                      <a:cubicBezTo>
                        <a:pt x="3" y="67"/>
                        <a:pt x="6" y="50"/>
                        <a:pt x="6" y="44"/>
                      </a:cubicBezTo>
                      <a:cubicBezTo>
                        <a:pt x="6" y="30"/>
                        <a:pt x="7" y="16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5" name="Freeform 268"/>
                <p:cNvSpPr>
                  <a:spLocks noEditPoints="1"/>
                </p:cNvSpPr>
                <p:nvPr/>
              </p:nvSpPr>
              <p:spPr bwMode="auto">
                <a:xfrm>
                  <a:off x="4594225" y="3044826"/>
                  <a:ext cx="293688" cy="190500"/>
                </a:xfrm>
                <a:custGeom>
                  <a:avLst/>
                  <a:gdLst>
                    <a:gd name="T0" fmla="*/ 142 w 150"/>
                    <a:gd name="T1" fmla="*/ 15 h 97"/>
                    <a:gd name="T2" fmla="*/ 144 w 150"/>
                    <a:gd name="T3" fmla="*/ 12 h 97"/>
                    <a:gd name="T4" fmla="*/ 145 w 150"/>
                    <a:gd name="T5" fmla="*/ 14 h 97"/>
                    <a:gd name="T6" fmla="*/ 144 w 150"/>
                    <a:gd name="T7" fmla="*/ 14 h 97"/>
                    <a:gd name="T8" fmla="*/ 143 w 150"/>
                    <a:gd name="T9" fmla="*/ 14 h 97"/>
                    <a:gd name="T10" fmla="*/ 142 w 150"/>
                    <a:gd name="T11" fmla="*/ 15 h 97"/>
                    <a:gd name="T12" fmla="*/ 142 w 150"/>
                    <a:gd name="T13" fmla="*/ 0 h 97"/>
                    <a:gd name="T14" fmla="*/ 141 w 150"/>
                    <a:gd name="T15" fmla="*/ 0 h 97"/>
                    <a:gd name="T16" fmla="*/ 128 w 150"/>
                    <a:gd name="T17" fmla="*/ 13 h 97"/>
                    <a:gd name="T18" fmla="*/ 129 w 150"/>
                    <a:gd name="T19" fmla="*/ 16 h 97"/>
                    <a:gd name="T20" fmla="*/ 130 w 150"/>
                    <a:gd name="T21" fmla="*/ 16 h 97"/>
                    <a:gd name="T22" fmla="*/ 140 w 150"/>
                    <a:gd name="T23" fmla="*/ 10 h 97"/>
                    <a:gd name="T24" fmla="*/ 88 w 150"/>
                    <a:gd name="T25" fmla="*/ 55 h 97"/>
                    <a:gd name="T26" fmla="*/ 83 w 150"/>
                    <a:gd name="T27" fmla="*/ 58 h 97"/>
                    <a:gd name="T28" fmla="*/ 79 w 150"/>
                    <a:gd name="T29" fmla="*/ 61 h 97"/>
                    <a:gd name="T30" fmla="*/ 76 w 150"/>
                    <a:gd name="T31" fmla="*/ 63 h 97"/>
                    <a:gd name="T32" fmla="*/ 76 w 150"/>
                    <a:gd name="T33" fmla="*/ 63 h 97"/>
                    <a:gd name="T34" fmla="*/ 72 w 150"/>
                    <a:gd name="T35" fmla="*/ 65 h 97"/>
                    <a:gd name="T36" fmla="*/ 72 w 150"/>
                    <a:gd name="T37" fmla="*/ 65 h 97"/>
                    <a:gd name="T38" fmla="*/ 2 w 150"/>
                    <a:gd name="T39" fmla="*/ 94 h 97"/>
                    <a:gd name="T40" fmla="*/ 2 w 150"/>
                    <a:gd name="T41" fmla="*/ 97 h 97"/>
                    <a:gd name="T42" fmla="*/ 2 w 150"/>
                    <a:gd name="T43" fmla="*/ 97 h 97"/>
                    <a:gd name="T44" fmla="*/ 76 w 150"/>
                    <a:gd name="T45" fmla="*/ 67 h 97"/>
                    <a:gd name="T46" fmla="*/ 80 w 150"/>
                    <a:gd name="T47" fmla="*/ 65 h 97"/>
                    <a:gd name="T48" fmla="*/ 85 w 150"/>
                    <a:gd name="T49" fmla="*/ 62 h 97"/>
                    <a:gd name="T50" fmla="*/ 141 w 150"/>
                    <a:gd name="T51" fmla="*/ 15 h 97"/>
                    <a:gd name="T52" fmla="*/ 143 w 150"/>
                    <a:gd name="T53" fmla="*/ 18 h 97"/>
                    <a:gd name="T54" fmla="*/ 147 w 150"/>
                    <a:gd name="T55" fmla="*/ 19 h 97"/>
                    <a:gd name="T56" fmla="*/ 148 w 150"/>
                    <a:gd name="T57" fmla="*/ 19 h 97"/>
                    <a:gd name="T58" fmla="*/ 150 w 150"/>
                    <a:gd name="T59" fmla="*/ 16 h 97"/>
                    <a:gd name="T60" fmla="*/ 146 w 150"/>
                    <a:gd name="T61" fmla="*/ 7 h 97"/>
                    <a:gd name="T62" fmla="*/ 148 w 150"/>
                    <a:gd name="T63" fmla="*/ 5 h 97"/>
                    <a:gd name="T64" fmla="*/ 146 w 150"/>
                    <a:gd name="T65" fmla="*/ 2 h 97"/>
                    <a:gd name="T66" fmla="*/ 145 w 150"/>
                    <a:gd name="T67" fmla="*/ 2 h 97"/>
                    <a:gd name="T68" fmla="*/ 145 w 150"/>
                    <a:gd name="T69" fmla="*/ 3 h 97"/>
                    <a:gd name="T70" fmla="*/ 144 w 150"/>
                    <a:gd name="T71" fmla="*/ 1 h 97"/>
                    <a:gd name="T72" fmla="*/ 142 w 150"/>
                    <a:gd name="T73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0" h="97">
                      <a:moveTo>
                        <a:pt x="142" y="15"/>
                      </a:moveTo>
                      <a:cubicBezTo>
                        <a:pt x="142" y="14"/>
                        <a:pt x="143" y="13"/>
                        <a:pt x="144" y="12"/>
                      </a:cubicBezTo>
                      <a:cubicBezTo>
                        <a:pt x="145" y="13"/>
                        <a:pt x="146" y="14"/>
                        <a:pt x="145" y="14"/>
                      </a:cubicBezTo>
                      <a:cubicBezTo>
                        <a:pt x="145" y="14"/>
                        <a:pt x="144" y="14"/>
                        <a:pt x="144" y="14"/>
                      </a:cubicBezTo>
                      <a:cubicBezTo>
                        <a:pt x="143" y="14"/>
                        <a:pt x="143" y="14"/>
                        <a:pt x="143" y="14"/>
                      </a:cubicBezTo>
                      <a:cubicBezTo>
                        <a:pt x="143" y="14"/>
                        <a:pt x="142" y="14"/>
                        <a:pt x="142" y="15"/>
                      </a:cubicBezTo>
                      <a:moveTo>
                        <a:pt x="142" y="0"/>
                      </a:moveTo>
                      <a:cubicBezTo>
                        <a:pt x="142" y="0"/>
                        <a:pt x="141" y="0"/>
                        <a:pt x="141" y="0"/>
                      </a:cubicBezTo>
                      <a:cubicBezTo>
                        <a:pt x="136" y="5"/>
                        <a:pt x="132" y="9"/>
                        <a:pt x="128" y="13"/>
                      </a:cubicBezTo>
                      <a:cubicBezTo>
                        <a:pt x="126" y="14"/>
                        <a:pt x="127" y="16"/>
                        <a:pt x="129" y="16"/>
                      </a:cubicBezTo>
                      <a:cubicBezTo>
                        <a:pt x="129" y="16"/>
                        <a:pt x="130" y="16"/>
                        <a:pt x="130" y="16"/>
                      </a:cubicBezTo>
                      <a:cubicBezTo>
                        <a:pt x="134" y="14"/>
                        <a:pt x="137" y="12"/>
                        <a:pt x="140" y="10"/>
                      </a:cubicBezTo>
                      <a:cubicBezTo>
                        <a:pt x="127" y="30"/>
                        <a:pt x="107" y="43"/>
                        <a:pt x="88" y="55"/>
                      </a:cubicBezTo>
                      <a:cubicBezTo>
                        <a:pt x="86" y="56"/>
                        <a:pt x="84" y="57"/>
                        <a:pt x="83" y="58"/>
                      </a:cubicBezTo>
                      <a:cubicBezTo>
                        <a:pt x="82" y="59"/>
                        <a:pt x="81" y="60"/>
                        <a:pt x="79" y="61"/>
                      </a:cubicBezTo>
                      <a:cubicBezTo>
                        <a:pt x="78" y="61"/>
                        <a:pt x="77" y="62"/>
                        <a:pt x="76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5" y="64"/>
                        <a:pt x="74" y="64"/>
                        <a:pt x="72" y="65"/>
                      </a:cubicBezTo>
                      <a:cubicBezTo>
                        <a:pt x="72" y="65"/>
                        <a:pt x="72" y="65"/>
                        <a:pt x="72" y="65"/>
                      </a:cubicBezTo>
                      <a:cubicBezTo>
                        <a:pt x="51" y="78"/>
                        <a:pt x="27" y="91"/>
                        <a:pt x="2" y="94"/>
                      </a:cubicBezTo>
                      <a:cubicBezTo>
                        <a:pt x="0" y="94"/>
                        <a:pt x="0" y="97"/>
                        <a:pt x="2" y="97"/>
                      </a:cubicBezTo>
                      <a:cubicBezTo>
                        <a:pt x="2" y="97"/>
                        <a:pt x="2" y="97"/>
                        <a:pt x="2" y="97"/>
                      </a:cubicBezTo>
                      <a:cubicBezTo>
                        <a:pt x="29" y="95"/>
                        <a:pt x="53" y="81"/>
                        <a:pt x="76" y="67"/>
                      </a:cubicBezTo>
                      <a:cubicBezTo>
                        <a:pt x="77" y="66"/>
                        <a:pt x="78" y="66"/>
                        <a:pt x="80" y="65"/>
                      </a:cubicBezTo>
                      <a:cubicBezTo>
                        <a:pt x="81" y="64"/>
                        <a:pt x="83" y="63"/>
                        <a:pt x="85" y="62"/>
                      </a:cubicBezTo>
                      <a:cubicBezTo>
                        <a:pt x="105" y="49"/>
                        <a:pt x="127" y="35"/>
                        <a:pt x="141" y="15"/>
                      </a:cubicBezTo>
                      <a:cubicBezTo>
                        <a:pt x="141" y="16"/>
                        <a:pt x="141" y="18"/>
                        <a:pt x="143" y="18"/>
                      </a:cubicBezTo>
                      <a:cubicBezTo>
                        <a:pt x="144" y="18"/>
                        <a:pt x="146" y="18"/>
                        <a:pt x="147" y="19"/>
                      </a:cubicBezTo>
                      <a:cubicBezTo>
                        <a:pt x="147" y="19"/>
                        <a:pt x="147" y="19"/>
                        <a:pt x="148" y="19"/>
                      </a:cubicBezTo>
                      <a:cubicBezTo>
                        <a:pt x="149" y="19"/>
                        <a:pt x="150" y="18"/>
                        <a:pt x="150" y="16"/>
                      </a:cubicBezTo>
                      <a:cubicBezTo>
                        <a:pt x="149" y="13"/>
                        <a:pt x="148" y="10"/>
                        <a:pt x="146" y="7"/>
                      </a:cubicBezTo>
                      <a:cubicBezTo>
                        <a:pt x="147" y="7"/>
                        <a:pt x="147" y="6"/>
                        <a:pt x="148" y="5"/>
                      </a:cubicBezTo>
                      <a:cubicBezTo>
                        <a:pt x="148" y="4"/>
                        <a:pt x="147" y="2"/>
                        <a:pt x="146" y="2"/>
                      </a:cubicBezTo>
                      <a:cubicBezTo>
                        <a:pt x="146" y="2"/>
                        <a:pt x="146" y="2"/>
                        <a:pt x="145" y="2"/>
                      </a:cubicBezTo>
                      <a:cubicBezTo>
                        <a:pt x="145" y="3"/>
                        <a:pt x="145" y="3"/>
                        <a:pt x="145" y="3"/>
                      </a:cubicBezTo>
                      <a:cubicBezTo>
                        <a:pt x="144" y="2"/>
                        <a:pt x="144" y="1"/>
                        <a:pt x="144" y="1"/>
                      </a:cubicBezTo>
                      <a:cubicBezTo>
                        <a:pt x="144" y="0"/>
                        <a:pt x="143" y="0"/>
                        <a:pt x="14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6" name="Freeform 282"/>
                <p:cNvSpPr>
                  <a:spLocks noEditPoints="1"/>
                </p:cNvSpPr>
                <p:nvPr/>
              </p:nvSpPr>
              <p:spPr bwMode="auto">
                <a:xfrm>
                  <a:off x="6792913" y="4422776"/>
                  <a:ext cx="136525" cy="122238"/>
                </a:xfrm>
                <a:custGeom>
                  <a:avLst/>
                  <a:gdLst>
                    <a:gd name="T0" fmla="*/ 25 w 69"/>
                    <a:gd name="T1" fmla="*/ 41 h 62"/>
                    <a:gd name="T2" fmla="*/ 0 w 69"/>
                    <a:gd name="T3" fmla="*/ 61 h 62"/>
                    <a:gd name="T4" fmla="*/ 2 w 69"/>
                    <a:gd name="T5" fmla="*/ 62 h 62"/>
                    <a:gd name="T6" fmla="*/ 25 w 69"/>
                    <a:gd name="T7" fmla="*/ 41 h 62"/>
                    <a:gd name="T8" fmla="*/ 68 w 69"/>
                    <a:gd name="T9" fmla="*/ 0 h 62"/>
                    <a:gd name="T10" fmla="*/ 48 w 69"/>
                    <a:gd name="T11" fmla="*/ 20 h 62"/>
                    <a:gd name="T12" fmla="*/ 69 w 69"/>
                    <a:gd name="T13" fmla="*/ 1 h 62"/>
                    <a:gd name="T14" fmla="*/ 68 w 69"/>
                    <a:gd name="T15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62">
                      <a:moveTo>
                        <a:pt x="25" y="41"/>
                      </a:moveTo>
                      <a:cubicBezTo>
                        <a:pt x="17" y="48"/>
                        <a:pt x="9" y="54"/>
                        <a:pt x="0" y="61"/>
                      </a:cubicBezTo>
                      <a:cubicBezTo>
                        <a:pt x="2" y="62"/>
                        <a:pt x="2" y="62"/>
                        <a:pt x="2" y="62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moveTo>
                        <a:pt x="68" y="0"/>
                      </a:moveTo>
                      <a:cubicBezTo>
                        <a:pt x="62" y="6"/>
                        <a:pt x="55" y="13"/>
                        <a:pt x="48" y="20"/>
                      </a:cubicBezTo>
                      <a:cubicBezTo>
                        <a:pt x="69" y="1"/>
                        <a:pt x="69" y="1"/>
                        <a:pt x="69" y="1"/>
                      </a:cubicBezTo>
                      <a:cubicBezTo>
                        <a:pt x="68" y="0"/>
                        <a:pt x="68" y="0"/>
                        <a:pt x="6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sp>
          <p:nvSpPr>
            <p:cNvPr id="20" name="Oval 269"/>
            <p:cNvSpPr>
              <a:spLocks noChangeArrowheads="1"/>
            </p:cNvSpPr>
            <p:nvPr/>
          </p:nvSpPr>
          <p:spPr bwMode="auto">
            <a:xfrm>
              <a:off x="5206288" y="3139844"/>
              <a:ext cx="1765783" cy="17670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281"/>
            <p:cNvSpPr>
              <a:spLocks/>
            </p:cNvSpPr>
            <p:nvPr/>
          </p:nvSpPr>
          <p:spPr bwMode="auto">
            <a:xfrm>
              <a:off x="5227368" y="3137364"/>
              <a:ext cx="1568621" cy="654729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323"/>
            <p:cNvSpPr>
              <a:spLocks/>
            </p:cNvSpPr>
            <p:nvPr/>
          </p:nvSpPr>
          <p:spPr bwMode="auto">
            <a:xfrm>
              <a:off x="6095379" y="2751718"/>
              <a:ext cx="1267297" cy="1267297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324"/>
            <p:cNvSpPr>
              <a:spLocks/>
            </p:cNvSpPr>
            <p:nvPr/>
          </p:nvSpPr>
          <p:spPr bwMode="auto">
            <a:xfrm>
              <a:off x="4824363" y="2751718"/>
              <a:ext cx="1271017" cy="1267297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325"/>
            <p:cNvSpPr>
              <a:spLocks/>
            </p:cNvSpPr>
            <p:nvPr/>
          </p:nvSpPr>
          <p:spPr bwMode="auto">
            <a:xfrm>
              <a:off x="4824363" y="4019015"/>
              <a:ext cx="1271017" cy="1272257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326"/>
            <p:cNvSpPr>
              <a:spLocks/>
            </p:cNvSpPr>
            <p:nvPr/>
          </p:nvSpPr>
          <p:spPr bwMode="auto">
            <a:xfrm>
              <a:off x="6095379" y="4019015"/>
              <a:ext cx="1267297" cy="1272257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Oval 327"/>
            <p:cNvSpPr>
              <a:spLocks noChangeArrowheads="1"/>
            </p:cNvSpPr>
            <p:nvPr/>
          </p:nvSpPr>
          <p:spPr bwMode="auto">
            <a:xfrm>
              <a:off x="6034619" y="2719478"/>
              <a:ext cx="122762" cy="1227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Oval 328"/>
            <p:cNvSpPr>
              <a:spLocks noChangeArrowheads="1"/>
            </p:cNvSpPr>
            <p:nvPr/>
          </p:nvSpPr>
          <p:spPr bwMode="auto">
            <a:xfrm>
              <a:off x="6034619" y="5197030"/>
              <a:ext cx="122762" cy="1227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Oval 329"/>
            <p:cNvSpPr>
              <a:spLocks noChangeArrowheads="1"/>
            </p:cNvSpPr>
            <p:nvPr/>
          </p:nvSpPr>
          <p:spPr bwMode="auto">
            <a:xfrm>
              <a:off x="7272155" y="3958255"/>
              <a:ext cx="125242" cy="1240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366"/>
            <p:cNvSpPr>
              <a:spLocks noChangeAspect="1"/>
            </p:cNvSpPr>
            <p:nvPr/>
          </p:nvSpPr>
          <p:spPr bwMode="auto">
            <a:xfrm>
              <a:off x="5563153" y="3568889"/>
              <a:ext cx="1405198" cy="1335646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270"/>
            <p:cNvSpPr>
              <a:spLocks noEditPoints="1"/>
            </p:cNvSpPr>
            <p:nvPr/>
          </p:nvSpPr>
          <p:spPr bwMode="auto">
            <a:xfrm>
              <a:off x="6086700" y="4020255"/>
              <a:ext cx="885372" cy="886612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Oval 272"/>
            <p:cNvSpPr>
              <a:spLocks noChangeArrowheads="1"/>
            </p:cNvSpPr>
            <p:nvPr/>
          </p:nvSpPr>
          <p:spPr bwMode="auto">
            <a:xfrm>
              <a:off x="5386090" y="3320886"/>
              <a:ext cx="1403698" cy="14049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Oval 273"/>
            <p:cNvSpPr>
              <a:spLocks noChangeArrowheads="1"/>
            </p:cNvSpPr>
            <p:nvPr/>
          </p:nvSpPr>
          <p:spPr bwMode="auto">
            <a:xfrm>
              <a:off x="5402211" y="3334526"/>
              <a:ext cx="1372698" cy="13726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274"/>
            <p:cNvSpPr>
              <a:spLocks/>
            </p:cNvSpPr>
            <p:nvPr/>
          </p:nvSpPr>
          <p:spPr bwMode="auto">
            <a:xfrm>
              <a:off x="5918057" y="3899973"/>
              <a:ext cx="641089" cy="595208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Oval 275"/>
            <p:cNvSpPr>
              <a:spLocks noChangeArrowheads="1"/>
            </p:cNvSpPr>
            <p:nvPr/>
          </p:nvSpPr>
          <p:spPr bwMode="auto">
            <a:xfrm>
              <a:off x="5596893" y="3530449"/>
              <a:ext cx="983333" cy="98581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Oval 276"/>
            <p:cNvSpPr>
              <a:spLocks noChangeArrowheads="1"/>
            </p:cNvSpPr>
            <p:nvPr/>
          </p:nvSpPr>
          <p:spPr bwMode="auto">
            <a:xfrm>
              <a:off x="5609293" y="3544089"/>
              <a:ext cx="958533" cy="9721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277"/>
            <p:cNvSpPr>
              <a:spLocks/>
            </p:cNvSpPr>
            <p:nvPr/>
          </p:nvSpPr>
          <p:spPr bwMode="auto">
            <a:xfrm>
              <a:off x="6071819" y="3929734"/>
              <a:ext cx="241804" cy="270324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Oval 278"/>
            <p:cNvSpPr>
              <a:spLocks noChangeArrowheads="1"/>
            </p:cNvSpPr>
            <p:nvPr/>
          </p:nvSpPr>
          <p:spPr bwMode="auto">
            <a:xfrm>
              <a:off x="5851096" y="3784652"/>
              <a:ext cx="474927" cy="47616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Oval 279"/>
            <p:cNvSpPr>
              <a:spLocks noChangeArrowheads="1"/>
            </p:cNvSpPr>
            <p:nvPr/>
          </p:nvSpPr>
          <p:spPr bwMode="auto">
            <a:xfrm>
              <a:off x="5864736" y="3798292"/>
              <a:ext cx="448886" cy="4488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312"/>
            <p:cNvSpPr>
              <a:spLocks/>
            </p:cNvSpPr>
            <p:nvPr/>
          </p:nvSpPr>
          <p:spPr bwMode="auto">
            <a:xfrm>
              <a:off x="6012299" y="4510061"/>
              <a:ext cx="80601" cy="620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Oval 330"/>
            <p:cNvSpPr>
              <a:spLocks noChangeArrowheads="1"/>
            </p:cNvSpPr>
            <p:nvPr/>
          </p:nvSpPr>
          <p:spPr bwMode="auto">
            <a:xfrm>
              <a:off x="4794603" y="3958255"/>
              <a:ext cx="125242" cy="1240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07" name="Group 306"/>
          <p:cNvGrpSpPr/>
          <p:nvPr/>
        </p:nvGrpSpPr>
        <p:grpSpPr>
          <a:xfrm>
            <a:off x="6068099" y="3518048"/>
            <a:ext cx="666902" cy="546848"/>
            <a:chOff x="6076950" y="3000376"/>
            <a:chExt cx="853785" cy="700088"/>
          </a:xfrm>
        </p:grpSpPr>
        <p:sp>
          <p:nvSpPr>
            <p:cNvPr id="308" name="Oval 280"/>
            <p:cNvSpPr>
              <a:spLocks noChangeArrowheads="1"/>
            </p:cNvSpPr>
            <p:nvPr/>
          </p:nvSpPr>
          <p:spPr bwMode="auto">
            <a:xfrm>
              <a:off x="6078538" y="3625851"/>
              <a:ext cx="65088" cy="74613"/>
            </a:xfrm>
            <a:prstGeom prst="ellipse">
              <a:avLst/>
            </a:pr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9" name="Freeform 291"/>
            <p:cNvSpPr>
              <a:spLocks/>
            </p:cNvSpPr>
            <p:nvPr/>
          </p:nvSpPr>
          <p:spPr bwMode="auto">
            <a:xfrm>
              <a:off x="6554788" y="3000376"/>
              <a:ext cx="293688" cy="390525"/>
            </a:xfrm>
            <a:custGeom>
              <a:avLst/>
              <a:gdLst>
                <a:gd name="T0" fmla="*/ 0 w 185"/>
                <a:gd name="T1" fmla="*/ 246 h 246"/>
                <a:gd name="T2" fmla="*/ 18 w 185"/>
                <a:gd name="T3" fmla="*/ 132 h 246"/>
                <a:gd name="T4" fmla="*/ 185 w 185"/>
                <a:gd name="T5" fmla="*/ 0 h 246"/>
                <a:gd name="T6" fmla="*/ 164 w 185"/>
                <a:gd name="T7" fmla="*/ 154 h 246"/>
                <a:gd name="T8" fmla="*/ 0 w 185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46">
                  <a:moveTo>
                    <a:pt x="0" y="246"/>
                  </a:moveTo>
                  <a:lnTo>
                    <a:pt x="18" y="132"/>
                  </a:lnTo>
                  <a:lnTo>
                    <a:pt x="185" y="0"/>
                  </a:lnTo>
                  <a:lnTo>
                    <a:pt x="164" y="154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0" name="Freeform 292"/>
            <p:cNvSpPr>
              <a:spLocks/>
            </p:cNvSpPr>
            <p:nvPr/>
          </p:nvSpPr>
          <p:spPr bwMode="auto">
            <a:xfrm>
              <a:off x="6540500" y="3438526"/>
              <a:ext cx="250825" cy="252413"/>
            </a:xfrm>
            <a:custGeom>
              <a:avLst/>
              <a:gdLst>
                <a:gd name="T0" fmla="*/ 4 w 158"/>
                <a:gd name="T1" fmla="*/ 58 h 159"/>
                <a:gd name="T2" fmla="*/ 0 w 158"/>
                <a:gd name="T3" fmla="*/ 128 h 159"/>
                <a:gd name="T4" fmla="*/ 132 w 158"/>
                <a:gd name="T5" fmla="*/ 159 h 159"/>
                <a:gd name="T6" fmla="*/ 158 w 158"/>
                <a:gd name="T7" fmla="*/ 0 h 159"/>
                <a:gd name="T8" fmla="*/ 4 w 158"/>
                <a:gd name="T9" fmla="*/ 5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9">
                  <a:moveTo>
                    <a:pt x="4" y="58"/>
                  </a:moveTo>
                  <a:lnTo>
                    <a:pt x="0" y="128"/>
                  </a:lnTo>
                  <a:lnTo>
                    <a:pt x="132" y="159"/>
                  </a:lnTo>
                  <a:lnTo>
                    <a:pt x="158" y="0"/>
                  </a:lnTo>
                  <a:lnTo>
                    <a:pt x="4" y="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1" name="Freeform 293"/>
            <p:cNvSpPr>
              <a:spLocks/>
            </p:cNvSpPr>
            <p:nvPr/>
          </p:nvSpPr>
          <p:spPr bwMode="auto">
            <a:xfrm>
              <a:off x="6815138" y="3000376"/>
              <a:ext cx="53975" cy="244475"/>
            </a:xfrm>
            <a:custGeom>
              <a:avLst/>
              <a:gdLst>
                <a:gd name="T0" fmla="*/ 21 w 34"/>
                <a:gd name="T1" fmla="*/ 0 h 154"/>
                <a:gd name="T2" fmla="*/ 34 w 34"/>
                <a:gd name="T3" fmla="*/ 4 h 154"/>
                <a:gd name="T4" fmla="*/ 15 w 34"/>
                <a:gd name="T5" fmla="*/ 151 h 154"/>
                <a:gd name="T6" fmla="*/ 0 w 34"/>
                <a:gd name="T7" fmla="*/ 154 h 154"/>
                <a:gd name="T8" fmla="*/ 21 w 34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4">
                  <a:moveTo>
                    <a:pt x="21" y="0"/>
                  </a:moveTo>
                  <a:lnTo>
                    <a:pt x="34" y="4"/>
                  </a:lnTo>
                  <a:lnTo>
                    <a:pt x="15" y="151"/>
                  </a:lnTo>
                  <a:lnTo>
                    <a:pt x="0" y="15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2" name="Freeform 294"/>
            <p:cNvSpPr>
              <a:spLocks/>
            </p:cNvSpPr>
            <p:nvPr/>
          </p:nvSpPr>
          <p:spPr bwMode="auto">
            <a:xfrm>
              <a:off x="6750050" y="3430589"/>
              <a:ext cx="58738" cy="261938"/>
            </a:xfrm>
            <a:custGeom>
              <a:avLst/>
              <a:gdLst>
                <a:gd name="T0" fmla="*/ 26 w 37"/>
                <a:gd name="T1" fmla="*/ 5 h 165"/>
                <a:gd name="T2" fmla="*/ 0 w 37"/>
                <a:gd name="T3" fmla="*/ 164 h 165"/>
                <a:gd name="T4" fmla="*/ 10 w 37"/>
                <a:gd name="T5" fmla="*/ 165 h 165"/>
                <a:gd name="T6" fmla="*/ 37 w 37"/>
                <a:gd name="T7" fmla="*/ 0 h 165"/>
                <a:gd name="T8" fmla="*/ 36 w 37"/>
                <a:gd name="T9" fmla="*/ 0 h 165"/>
                <a:gd name="T10" fmla="*/ 26 w 37"/>
                <a:gd name="T11" fmla="*/ 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65">
                  <a:moveTo>
                    <a:pt x="26" y="5"/>
                  </a:moveTo>
                  <a:lnTo>
                    <a:pt x="0" y="164"/>
                  </a:lnTo>
                  <a:lnTo>
                    <a:pt x="10" y="165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26" y="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3" name="Freeform 295"/>
            <p:cNvSpPr>
              <a:spLocks/>
            </p:cNvSpPr>
            <p:nvPr/>
          </p:nvSpPr>
          <p:spPr bwMode="auto">
            <a:xfrm>
              <a:off x="6076950" y="3236914"/>
              <a:ext cx="792163" cy="463550"/>
            </a:xfrm>
            <a:custGeom>
              <a:avLst/>
              <a:gdLst>
                <a:gd name="T0" fmla="*/ 404 w 404"/>
                <a:gd name="T1" fmla="*/ 91 h 236"/>
                <a:gd name="T2" fmla="*/ 379 w 404"/>
                <a:gd name="T3" fmla="*/ 0 h 236"/>
                <a:gd name="T4" fmla="*/ 15 w 404"/>
                <a:gd name="T5" fmla="*/ 198 h 236"/>
                <a:gd name="T6" fmla="*/ 2 w 404"/>
                <a:gd name="T7" fmla="*/ 214 h 236"/>
                <a:gd name="T8" fmla="*/ 18 w 404"/>
                <a:gd name="T9" fmla="*/ 236 h 236"/>
                <a:gd name="T10" fmla="*/ 31 w 404"/>
                <a:gd name="T11" fmla="*/ 233 h 236"/>
                <a:gd name="T12" fmla="*/ 404 w 404"/>
                <a:gd name="T13" fmla="*/ 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236">
                  <a:moveTo>
                    <a:pt x="404" y="91"/>
                  </a:moveTo>
                  <a:cubicBezTo>
                    <a:pt x="379" y="0"/>
                    <a:pt x="379" y="0"/>
                    <a:pt x="379" y="0"/>
                  </a:cubicBezTo>
                  <a:cubicBezTo>
                    <a:pt x="15" y="198"/>
                    <a:pt x="15" y="198"/>
                    <a:pt x="15" y="198"/>
                  </a:cubicBezTo>
                  <a:cubicBezTo>
                    <a:pt x="9" y="201"/>
                    <a:pt x="3" y="206"/>
                    <a:pt x="2" y="214"/>
                  </a:cubicBezTo>
                  <a:cubicBezTo>
                    <a:pt x="0" y="224"/>
                    <a:pt x="7" y="234"/>
                    <a:pt x="18" y="236"/>
                  </a:cubicBezTo>
                  <a:cubicBezTo>
                    <a:pt x="23" y="236"/>
                    <a:pt x="31" y="233"/>
                    <a:pt x="31" y="233"/>
                  </a:cubicBezTo>
                  <a:lnTo>
                    <a:pt x="404" y="9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4" name="Freeform 313"/>
            <p:cNvSpPr>
              <a:spLocks/>
            </p:cNvSpPr>
            <p:nvPr/>
          </p:nvSpPr>
          <p:spPr bwMode="auto">
            <a:xfrm>
              <a:off x="6773863" y="3229286"/>
              <a:ext cx="156872" cy="186653"/>
            </a:xfrm>
            <a:custGeom>
              <a:avLst/>
              <a:gdLst>
                <a:gd name="connsiteX0" fmla="*/ 2011 w 156872"/>
                <a:gd name="connsiteY0" fmla="*/ 96556 h 186653"/>
                <a:gd name="connsiteX1" fmla="*/ 1966 w 156872"/>
                <a:gd name="connsiteY1" fmla="*/ 96893 h 186653"/>
                <a:gd name="connsiteX2" fmla="*/ 2926 w 156872"/>
                <a:gd name="connsiteY2" fmla="*/ 101152 h 186653"/>
                <a:gd name="connsiteX3" fmla="*/ 20091 w 156872"/>
                <a:gd name="connsiteY3" fmla="*/ 34045 h 186653"/>
                <a:gd name="connsiteX4" fmla="*/ 19655 w 156872"/>
                <a:gd name="connsiteY4" fmla="*/ 34451 h 186653"/>
                <a:gd name="connsiteX5" fmla="*/ 18215 w 156872"/>
                <a:gd name="connsiteY5" fmla="*/ 37683 h 186653"/>
                <a:gd name="connsiteX6" fmla="*/ 76435 w 156872"/>
                <a:gd name="connsiteY6" fmla="*/ 68 h 186653"/>
                <a:gd name="connsiteX7" fmla="*/ 156790 w 156872"/>
                <a:gd name="connsiteY7" fmla="*/ 90408 h 186653"/>
                <a:gd name="connsiteX8" fmla="*/ 112418 w 156872"/>
                <a:gd name="connsiteY8" fmla="*/ 179061 h 186653"/>
                <a:gd name="connsiteX9" fmla="*/ 82399 w 156872"/>
                <a:gd name="connsiteY9" fmla="*/ 186619 h 186653"/>
                <a:gd name="connsiteX10" fmla="*/ 82550 w 156872"/>
                <a:gd name="connsiteY10" fmla="*/ 186653 h 186653"/>
                <a:gd name="connsiteX11" fmla="*/ 82382 w 156872"/>
                <a:gd name="connsiteY11" fmla="*/ 186623 h 186653"/>
                <a:gd name="connsiteX12" fmla="*/ 82315 w 156872"/>
                <a:gd name="connsiteY12" fmla="*/ 186640 h 186653"/>
                <a:gd name="connsiteX13" fmla="*/ 80555 w 156872"/>
                <a:gd name="connsiteY13" fmla="*/ 186303 h 186653"/>
                <a:gd name="connsiteX14" fmla="*/ 49137 w 156872"/>
                <a:gd name="connsiteY14" fmla="*/ 180799 h 186653"/>
                <a:gd name="connsiteX15" fmla="*/ 28143 w 156872"/>
                <a:gd name="connsiteY15" fmla="*/ 163163 h 186653"/>
                <a:gd name="connsiteX16" fmla="*/ 26704 w 156872"/>
                <a:gd name="connsiteY16" fmla="*/ 162091 h 186653"/>
                <a:gd name="connsiteX17" fmla="*/ 26537 w 156872"/>
                <a:gd name="connsiteY17" fmla="*/ 161814 h 186653"/>
                <a:gd name="connsiteX18" fmla="*/ 23586 w 156872"/>
                <a:gd name="connsiteY18" fmla="*/ 159335 h 186653"/>
                <a:gd name="connsiteX19" fmla="*/ 0 w 156872"/>
                <a:gd name="connsiteY19" fmla="*/ 96893 h 186653"/>
                <a:gd name="connsiteX20" fmla="*/ 19655 w 156872"/>
                <a:gd name="connsiteY20" fmla="*/ 32500 h 186653"/>
                <a:gd name="connsiteX21" fmla="*/ 22180 w 156872"/>
                <a:gd name="connsiteY21" fmla="*/ 29994 h 186653"/>
                <a:gd name="connsiteX22" fmla="*/ 22294 w 156872"/>
                <a:gd name="connsiteY22" fmla="*/ 29772 h 186653"/>
                <a:gd name="connsiteX23" fmla="*/ 23206 w 156872"/>
                <a:gd name="connsiteY23" fmla="*/ 28975 h 186653"/>
                <a:gd name="connsiteX24" fmla="*/ 43241 w 156872"/>
                <a:gd name="connsiteY24" fmla="*/ 9084 h 186653"/>
                <a:gd name="connsiteX25" fmla="*/ 53442 w 156872"/>
                <a:gd name="connsiteY25" fmla="*/ 6701 h 18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6872" h="186653">
                  <a:moveTo>
                    <a:pt x="2011" y="96556"/>
                  </a:moveTo>
                  <a:lnTo>
                    <a:pt x="1966" y="96893"/>
                  </a:lnTo>
                  <a:lnTo>
                    <a:pt x="2926" y="101152"/>
                  </a:lnTo>
                  <a:close/>
                  <a:moveTo>
                    <a:pt x="20091" y="34045"/>
                  </a:moveTo>
                  <a:lnTo>
                    <a:pt x="19655" y="34451"/>
                  </a:lnTo>
                  <a:lnTo>
                    <a:pt x="18215" y="37683"/>
                  </a:lnTo>
                  <a:close/>
                  <a:moveTo>
                    <a:pt x="76435" y="68"/>
                  </a:moveTo>
                  <a:cubicBezTo>
                    <a:pt x="119553" y="-1896"/>
                    <a:pt x="154830" y="39346"/>
                    <a:pt x="156790" y="90408"/>
                  </a:cubicBezTo>
                  <a:cubicBezTo>
                    <a:pt x="158260" y="130178"/>
                    <a:pt x="139886" y="164423"/>
                    <a:pt x="112418" y="179061"/>
                  </a:cubicBezTo>
                  <a:lnTo>
                    <a:pt x="82399" y="186619"/>
                  </a:lnTo>
                  <a:lnTo>
                    <a:pt x="82550" y="186653"/>
                  </a:lnTo>
                  <a:lnTo>
                    <a:pt x="82382" y="186623"/>
                  </a:lnTo>
                  <a:lnTo>
                    <a:pt x="82315" y="186640"/>
                  </a:lnTo>
                  <a:lnTo>
                    <a:pt x="80555" y="186303"/>
                  </a:lnTo>
                  <a:lnTo>
                    <a:pt x="49137" y="180799"/>
                  </a:lnTo>
                  <a:lnTo>
                    <a:pt x="28143" y="163163"/>
                  </a:lnTo>
                  <a:lnTo>
                    <a:pt x="26704" y="162091"/>
                  </a:lnTo>
                  <a:lnTo>
                    <a:pt x="26537" y="161814"/>
                  </a:lnTo>
                  <a:lnTo>
                    <a:pt x="23586" y="159335"/>
                  </a:lnTo>
                  <a:cubicBezTo>
                    <a:pt x="7862" y="141773"/>
                    <a:pt x="0" y="120309"/>
                    <a:pt x="0" y="96893"/>
                  </a:cubicBezTo>
                  <a:cubicBezTo>
                    <a:pt x="0" y="75429"/>
                    <a:pt x="5897" y="52013"/>
                    <a:pt x="19655" y="32500"/>
                  </a:cubicBezTo>
                  <a:lnTo>
                    <a:pt x="22180" y="29994"/>
                  </a:lnTo>
                  <a:lnTo>
                    <a:pt x="22294" y="29772"/>
                  </a:lnTo>
                  <a:lnTo>
                    <a:pt x="23206" y="28975"/>
                  </a:lnTo>
                  <a:lnTo>
                    <a:pt x="43241" y="9084"/>
                  </a:lnTo>
                  <a:lnTo>
                    <a:pt x="53442" y="67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5875897" y="3483328"/>
            <a:ext cx="342244" cy="579088"/>
            <a:chOff x="5830888" y="2955926"/>
            <a:chExt cx="438150" cy="741363"/>
          </a:xfrm>
        </p:grpSpPr>
        <p:sp>
          <p:nvSpPr>
            <p:cNvPr id="316" name="Freeform 303"/>
            <p:cNvSpPr>
              <a:spLocks/>
            </p:cNvSpPr>
            <p:nvPr/>
          </p:nvSpPr>
          <p:spPr bwMode="auto">
            <a:xfrm>
              <a:off x="6099175" y="2968626"/>
              <a:ext cx="169863" cy="320675"/>
            </a:xfrm>
            <a:custGeom>
              <a:avLst/>
              <a:gdLst>
                <a:gd name="T0" fmla="*/ 0 w 107"/>
                <a:gd name="T1" fmla="*/ 202 h 202"/>
                <a:gd name="T2" fmla="*/ 70 w 107"/>
                <a:gd name="T3" fmla="*/ 153 h 202"/>
                <a:gd name="T4" fmla="*/ 107 w 107"/>
                <a:gd name="T5" fmla="*/ 0 h 202"/>
                <a:gd name="T6" fmla="*/ 10 w 107"/>
                <a:gd name="T7" fmla="*/ 62 h 202"/>
                <a:gd name="T8" fmla="*/ 0 w 107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02">
                  <a:moveTo>
                    <a:pt x="0" y="202"/>
                  </a:moveTo>
                  <a:lnTo>
                    <a:pt x="70" y="153"/>
                  </a:lnTo>
                  <a:lnTo>
                    <a:pt x="107" y="0"/>
                  </a:lnTo>
                  <a:lnTo>
                    <a:pt x="10" y="6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7" name="Freeform 304"/>
            <p:cNvSpPr>
              <a:spLocks/>
            </p:cNvSpPr>
            <p:nvPr/>
          </p:nvSpPr>
          <p:spPr bwMode="auto">
            <a:xfrm>
              <a:off x="5835650" y="3143251"/>
              <a:ext cx="171450" cy="231775"/>
            </a:xfrm>
            <a:custGeom>
              <a:avLst/>
              <a:gdLst>
                <a:gd name="T0" fmla="*/ 108 w 108"/>
                <a:gd name="T1" fmla="*/ 121 h 146"/>
                <a:gd name="T2" fmla="*/ 62 w 108"/>
                <a:gd name="T3" fmla="*/ 146 h 146"/>
                <a:gd name="T4" fmla="*/ 0 w 108"/>
                <a:gd name="T5" fmla="*/ 67 h 146"/>
                <a:gd name="T6" fmla="*/ 99 w 108"/>
                <a:gd name="T7" fmla="*/ 0 h 146"/>
                <a:gd name="T8" fmla="*/ 108 w 108"/>
                <a:gd name="T9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46">
                  <a:moveTo>
                    <a:pt x="108" y="121"/>
                  </a:moveTo>
                  <a:lnTo>
                    <a:pt x="62" y="146"/>
                  </a:lnTo>
                  <a:lnTo>
                    <a:pt x="0" y="67"/>
                  </a:lnTo>
                  <a:lnTo>
                    <a:pt x="99" y="0"/>
                  </a:lnTo>
                  <a:lnTo>
                    <a:pt x="108" y="1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8" name="Freeform 305"/>
            <p:cNvSpPr>
              <a:spLocks/>
            </p:cNvSpPr>
            <p:nvPr/>
          </p:nvSpPr>
          <p:spPr bwMode="auto">
            <a:xfrm>
              <a:off x="6110288" y="2955926"/>
              <a:ext cx="158750" cy="111125"/>
            </a:xfrm>
            <a:custGeom>
              <a:avLst/>
              <a:gdLst>
                <a:gd name="T0" fmla="*/ 100 w 100"/>
                <a:gd name="T1" fmla="*/ 8 h 70"/>
                <a:gd name="T2" fmla="*/ 93 w 100"/>
                <a:gd name="T3" fmla="*/ 0 h 70"/>
                <a:gd name="T4" fmla="*/ 0 w 100"/>
                <a:gd name="T5" fmla="*/ 59 h 70"/>
                <a:gd name="T6" fmla="*/ 3 w 100"/>
                <a:gd name="T7" fmla="*/ 70 h 70"/>
                <a:gd name="T8" fmla="*/ 100 w 100"/>
                <a:gd name="T9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70">
                  <a:moveTo>
                    <a:pt x="100" y="8"/>
                  </a:moveTo>
                  <a:lnTo>
                    <a:pt x="93" y="0"/>
                  </a:lnTo>
                  <a:lnTo>
                    <a:pt x="0" y="59"/>
                  </a:lnTo>
                  <a:lnTo>
                    <a:pt x="3" y="70"/>
                  </a:lnTo>
                  <a:lnTo>
                    <a:pt x="100" y="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9" name="Freeform 306"/>
            <p:cNvSpPr>
              <a:spLocks/>
            </p:cNvSpPr>
            <p:nvPr/>
          </p:nvSpPr>
          <p:spPr bwMode="auto">
            <a:xfrm>
              <a:off x="5830888" y="3130551"/>
              <a:ext cx="161925" cy="119063"/>
            </a:xfrm>
            <a:custGeom>
              <a:avLst/>
              <a:gdLst>
                <a:gd name="T0" fmla="*/ 102 w 102"/>
                <a:gd name="T1" fmla="*/ 8 h 75"/>
                <a:gd name="T2" fmla="*/ 3 w 102"/>
                <a:gd name="T3" fmla="*/ 75 h 75"/>
                <a:gd name="T4" fmla="*/ 0 w 102"/>
                <a:gd name="T5" fmla="*/ 69 h 75"/>
                <a:gd name="T6" fmla="*/ 102 w 102"/>
                <a:gd name="T7" fmla="*/ 0 h 75"/>
                <a:gd name="T8" fmla="*/ 102 w 102"/>
                <a:gd name="T9" fmla="*/ 0 h 75"/>
                <a:gd name="T10" fmla="*/ 102 w 102"/>
                <a:gd name="T11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75">
                  <a:moveTo>
                    <a:pt x="102" y="8"/>
                  </a:moveTo>
                  <a:lnTo>
                    <a:pt x="3" y="75"/>
                  </a:lnTo>
                  <a:lnTo>
                    <a:pt x="0" y="69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0" name="Freeform 307"/>
            <p:cNvSpPr>
              <a:spLocks/>
            </p:cNvSpPr>
            <p:nvPr/>
          </p:nvSpPr>
          <p:spPr bwMode="auto">
            <a:xfrm>
              <a:off x="5983288" y="3060701"/>
              <a:ext cx="133350" cy="636588"/>
            </a:xfrm>
            <a:custGeom>
              <a:avLst/>
              <a:gdLst>
                <a:gd name="T0" fmla="*/ 0 w 68"/>
                <a:gd name="T1" fmla="*/ 12 h 324"/>
                <a:gd name="T2" fmla="*/ 68 w 68"/>
                <a:gd name="T3" fmla="*/ 0 h 324"/>
                <a:gd name="T4" fmla="*/ 49 w 68"/>
                <a:gd name="T5" fmla="*/ 306 h 324"/>
                <a:gd name="T6" fmla="*/ 43 w 68"/>
                <a:gd name="T7" fmla="*/ 320 h 324"/>
                <a:gd name="T8" fmla="*/ 23 w 68"/>
                <a:gd name="T9" fmla="*/ 316 h 324"/>
                <a:gd name="T10" fmla="*/ 21 w 68"/>
                <a:gd name="T11" fmla="*/ 306 h 324"/>
                <a:gd name="T12" fmla="*/ 0 w 68"/>
                <a:gd name="T13" fmla="*/ 1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324">
                  <a:moveTo>
                    <a:pt x="0" y="12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11"/>
                    <a:pt x="48" y="316"/>
                    <a:pt x="43" y="320"/>
                  </a:cubicBezTo>
                  <a:cubicBezTo>
                    <a:pt x="36" y="324"/>
                    <a:pt x="28" y="322"/>
                    <a:pt x="23" y="316"/>
                  </a:cubicBezTo>
                  <a:cubicBezTo>
                    <a:pt x="21" y="313"/>
                    <a:pt x="21" y="306"/>
                    <a:pt x="21" y="306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1" name="Freeform 320"/>
            <p:cNvSpPr>
              <a:spLocks/>
            </p:cNvSpPr>
            <p:nvPr/>
          </p:nvSpPr>
          <p:spPr bwMode="auto">
            <a:xfrm>
              <a:off x="5983049" y="3007482"/>
              <a:ext cx="135009" cy="120601"/>
            </a:xfrm>
            <a:custGeom>
              <a:avLst/>
              <a:gdLst>
                <a:gd name="connsiteX0" fmla="*/ 3415 w 135009"/>
                <a:gd name="connsiteY0" fmla="*/ 85696 h 120601"/>
                <a:gd name="connsiteX1" fmla="*/ 40675 w 135009"/>
                <a:gd name="connsiteY1" fmla="*/ 117170 h 120601"/>
                <a:gd name="connsiteX2" fmla="*/ 17142 w 135009"/>
                <a:gd name="connsiteY2" fmla="*/ 107334 h 120601"/>
                <a:gd name="connsiteX3" fmla="*/ 3415 w 135009"/>
                <a:gd name="connsiteY3" fmla="*/ 85696 h 120601"/>
                <a:gd name="connsiteX4" fmla="*/ 71769 w 135009"/>
                <a:gd name="connsiteY4" fmla="*/ 200 h 120601"/>
                <a:gd name="connsiteX5" fmla="*/ 131392 w 135009"/>
                <a:gd name="connsiteY5" fmla="*/ 32376 h 120601"/>
                <a:gd name="connsiteX6" fmla="*/ 134873 w 135009"/>
                <a:gd name="connsiteY6" fmla="*/ 55080 h 120601"/>
                <a:gd name="connsiteX7" fmla="*/ 134713 w 135009"/>
                <a:gd name="connsiteY7" fmla="*/ 55640 h 120601"/>
                <a:gd name="connsiteX8" fmla="*/ 134804 w 135009"/>
                <a:gd name="connsiteY8" fmla="*/ 56189 h 120601"/>
                <a:gd name="connsiteX9" fmla="*/ 131363 w 135009"/>
                <a:gd name="connsiteY9" fmla="*/ 67407 h 120601"/>
                <a:gd name="connsiteX10" fmla="*/ 128461 w 135009"/>
                <a:gd name="connsiteY10" fmla="*/ 77600 h 120601"/>
                <a:gd name="connsiteX11" fmla="*/ 128085 w 135009"/>
                <a:gd name="connsiteY11" fmla="*/ 78094 h 120601"/>
                <a:gd name="connsiteX12" fmla="*/ 126960 w 135009"/>
                <a:gd name="connsiteY12" fmla="*/ 81761 h 120601"/>
                <a:gd name="connsiteX13" fmla="*/ 89701 w 135009"/>
                <a:gd name="connsiteY13" fmla="*/ 113235 h 120601"/>
                <a:gd name="connsiteX14" fmla="*/ 40675 w 135009"/>
                <a:gd name="connsiteY14" fmla="*/ 117170 h 120601"/>
                <a:gd name="connsiteX15" fmla="*/ 64943 w 135009"/>
                <a:gd name="connsiteY15" fmla="*/ 118645 h 120601"/>
                <a:gd name="connsiteX16" fmla="*/ 71347 w 135009"/>
                <a:gd name="connsiteY16" fmla="*/ 116573 h 120601"/>
                <a:gd name="connsiteX17" fmla="*/ 63740 w 135009"/>
                <a:gd name="connsiteY17" fmla="*/ 118179 h 120601"/>
                <a:gd name="connsiteX18" fmla="*/ 4392 w 135009"/>
                <a:gd name="connsiteY18" fmla="*/ 85178 h 120601"/>
                <a:gd name="connsiteX19" fmla="*/ 45423 w 135009"/>
                <a:gd name="connsiteY19" fmla="*/ 6953 h 120601"/>
                <a:gd name="connsiteX20" fmla="*/ 71769 w 135009"/>
                <a:gd name="connsiteY20" fmla="*/ 200 h 12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5009" h="120601">
                  <a:moveTo>
                    <a:pt x="3415" y="85696"/>
                  </a:moveTo>
                  <a:cubicBezTo>
                    <a:pt x="9298" y="101433"/>
                    <a:pt x="24987" y="113235"/>
                    <a:pt x="40675" y="117170"/>
                  </a:cubicBezTo>
                  <a:cubicBezTo>
                    <a:pt x="30870" y="115203"/>
                    <a:pt x="23026" y="111268"/>
                    <a:pt x="17142" y="107334"/>
                  </a:cubicBezTo>
                  <a:cubicBezTo>
                    <a:pt x="11259" y="101433"/>
                    <a:pt x="5376" y="93564"/>
                    <a:pt x="3415" y="85696"/>
                  </a:cubicBezTo>
                  <a:close/>
                  <a:moveTo>
                    <a:pt x="71769" y="200"/>
                  </a:moveTo>
                  <a:cubicBezTo>
                    <a:pt x="97688" y="-1725"/>
                    <a:pt x="121134" y="10375"/>
                    <a:pt x="131392" y="32376"/>
                  </a:cubicBezTo>
                  <a:cubicBezTo>
                    <a:pt x="134323" y="39710"/>
                    <a:pt x="135422" y="47410"/>
                    <a:pt x="134873" y="55080"/>
                  </a:cubicBezTo>
                  <a:lnTo>
                    <a:pt x="134713" y="55640"/>
                  </a:lnTo>
                  <a:lnTo>
                    <a:pt x="134804" y="56189"/>
                  </a:lnTo>
                  <a:lnTo>
                    <a:pt x="131363" y="67407"/>
                  </a:lnTo>
                  <a:lnTo>
                    <a:pt x="128461" y="77600"/>
                  </a:lnTo>
                  <a:lnTo>
                    <a:pt x="128085" y="78094"/>
                  </a:lnTo>
                  <a:lnTo>
                    <a:pt x="126960" y="81761"/>
                  </a:lnTo>
                  <a:cubicBezTo>
                    <a:pt x="119116" y="95531"/>
                    <a:pt x="105389" y="107334"/>
                    <a:pt x="89701" y="113235"/>
                  </a:cubicBezTo>
                  <a:cubicBezTo>
                    <a:pt x="74012" y="121104"/>
                    <a:pt x="56363" y="123071"/>
                    <a:pt x="40675" y="117170"/>
                  </a:cubicBezTo>
                  <a:cubicBezTo>
                    <a:pt x="48519" y="119137"/>
                    <a:pt x="56853" y="119629"/>
                    <a:pt x="64943" y="118645"/>
                  </a:cubicBezTo>
                  <a:lnTo>
                    <a:pt x="71347" y="116573"/>
                  </a:lnTo>
                  <a:lnTo>
                    <a:pt x="63740" y="118179"/>
                  </a:lnTo>
                  <a:cubicBezTo>
                    <a:pt x="37363" y="119279"/>
                    <a:pt x="13185" y="107179"/>
                    <a:pt x="4392" y="85178"/>
                  </a:cubicBezTo>
                  <a:cubicBezTo>
                    <a:pt x="-9285" y="55844"/>
                    <a:pt x="10254" y="20642"/>
                    <a:pt x="45423" y="6953"/>
                  </a:cubicBezTo>
                  <a:cubicBezTo>
                    <a:pt x="54215" y="3042"/>
                    <a:pt x="63130" y="842"/>
                    <a:pt x="71769" y="20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22" name="Group 321"/>
          <p:cNvGrpSpPr/>
          <p:nvPr/>
        </p:nvGrpSpPr>
        <p:grpSpPr>
          <a:xfrm>
            <a:off x="5487771" y="4051255"/>
            <a:ext cx="600168" cy="280244"/>
            <a:chOff x="5334000" y="3683001"/>
            <a:chExt cx="768350" cy="358776"/>
          </a:xfrm>
        </p:grpSpPr>
        <p:sp>
          <p:nvSpPr>
            <p:cNvPr id="323" name="Freeform 316"/>
            <p:cNvSpPr>
              <a:spLocks/>
            </p:cNvSpPr>
            <p:nvPr/>
          </p:nvSpPr>
          <p:spPr bwMode="auto">
            <a:xfrm>
              <a:off x="5343525" y="3683001"/>
              <a:ext cx="350838" cy="131763"/>
            </a:xfrm>
            <a:custGeom>
              <a:avLst/>
              <a:gdLst>
                <a:gd name="T0" fmla="*/ 221 w 221"/>
                <a:gd name="T1" fmla="*/ 54 h 83"/>
                <a:gd name="T2" fmla="*/ 157 w 221"/>
                <a:gd name="T3" fmla="*/ 0 h 83"/>
                <a:gd name="T4" fmla="*/ 0 w 221"/>
                <a:gd name="T5" fmla="*/ 5 h 83"/>
                <a:gd name="T6" fmla="*/ 85 w 221"/>
                <a:gd name="T7" fmla="*/ 83 h 83"/>
                <a:gd name="T8" fmla="*/ 221 w 221"/>
                <a:gd name="T9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83">
                  <a:moveTo>
                    <a:pt x="221" y="54"/>
                  </a:moveTo>
                  <a:lnTo>
                    <a:pt x="157" y="0"/>
                  </a:lnTo>
                  <a:lnTo>
                    <a:pt x="0" y="5"/>
                  </a:lnTo>
                  <a:lnTo>
                    <a:pt x="85" y="83"/>
                  </a:lnTo>
                  <a:lnTo>
                    <a:pt x="221" y="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4" name="Freeform 317"/>
            <p:cNvSpPr>
              <a:spLocks/>
            </p:cNvSpPr>
            <p:nvPr/>
          </p:nvSpPr>
          <p:spPr bwMode="auto">
            <a:xfrm>
              <a:off x="5584825" y="3846514"/>
              <a:ext cx="239713" cy="187325"/>
            </a:xfrm>
            <a:custGeom>
              <a:avLst/>
              <a:gdLst>
                <a:gd name="T0" fmla="*/ 115 w 151"/>
                <a:gd name="T1" fmla="*/ 0 h 118"/>
                <a:gd name="T2" fmla="*/ 151 w 151"/>
                <a:gd name="T3" fmla="*/ 37 h 118"/>
                <a:gd name="T4" fmla="*/ 92 w 151"/>
                <a:gd name="T5" fmla="*/ 118 h 118"/>
                <a:gd name="T6" fmla="*/ 0 w 151"/>
                <a:gd name="T7" fmla="*/ 40 h 118"/>
                <a:gd name="T8" fmla="*/ 115 w 15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18">
                  <a:moveTo>
                    <a:pt x="115" y="0"/>
                  </a:moveTo>
                  <a:lnTo>
                    <a:pt x="151" y="37"/>
                  </a:lnTo>
                  <a:lnTo>
                    <a:pt x="92" y="118"/>
                  </a:lnTo>
                  <a:lnTo>
                    <a:pt x="0" y="40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5" name="Freeform 318"/>
            <p:cNvSpPr>
              <a:spLocks/>
            </p:cNvSpPr>
            <p:nvPr/>
          </p:nvSpPr>
          <p:spPr bwMode="auto">
            <a:xfrm>
              <a:off x="5334000" y="3690939"/>
              <a:ext cx="144463" cy="131763"/>
            </a:xfrm>
            <a:custGeom>
              <a:avLst/>
              <a:gdLst>
                <a:gd name="T0" fmla="*/ 6 w 91"/>
                <a:gd name="T1" fmla="*/ 0 h 83"/>
                <a:gd name="T2" fmla="*/ 0 w 91"/>
                <a:gd name="T3" fmla="*/ 9 h 83"/>
                <a:gd name="T4" fmla="*/ 81 w 91"/>
                <a:gd name="T5" fmla="*/ 83 h 83"/>
                <a:gd name="T6" fmla="*/ 91 w 91"/>
                <a:gd name="T7" fmla="*/ 78 h 83"/>
                <a:gd name="T8" fmla="*/ 6 w 9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3">
                  <a:moveTo>
                    <a:pt x="6" y="0"/>
                  </a:moveTo>
                  <a:lnTo>
                    <a:pt x="0" y="9"/>
                  </a:lnTo>
                  <a:lnTo>
                    <a:pt x="81" y="83"/>
                  </a:lnTo>
                  <a:lnTo>
                    <a:pt x="91" y="7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6" name="Freeform 319"/>
            <p:cNvSpPr>
              <a:spLocks/>
            </p:cNvSpPr>
            <p:nvPr/>
          </p:nvSpPr>
          <p:spPr bwMode="auto">
            <a:xfrm>
              <a:off x="5570538" y="3910014"/>
              <a:ext cx="160338" cy="131763"/>
            </a:xfrm>
            <a:custGeom>
              <a:avLst/>
              <a:gdLst>
                <a:gd name="T0" fmla="*/ 9 w 101"/>
                <a:gd name="T1" fmla="*/ 0 h 83"/>
                <a:gd name="T2" fmla="*/ 101 w 101"/>
                <a:gd name="T3" fmla="*/ 78 h 83"/>
                <a:gd name="T4" fmla="*/ 94 w 101"/>
                <a:gd name="T5" fmla="*/ 83 h 83"/>
                <a:gd name="T6" fmla="*/ 0 w 101"/>
                <a:gd name="T7" fmla="*/ 3 h 83"/>
                <a:gd name="T8" fmla="*/ 0 w 101"/>
                <a:gd name="T9" fmla="*/ 3 h 83"/>
                <a:gd name="T10" fmla="*/ 9 w 101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83">
                  <a:moveTo>
                    <a:pt x="9" y="0"/>
                  </a:moveTo>
                  <a:lnTo>
                    <a:pt x="101" y="78"/>
                  </a:lnTo>
                  <a:lnTo>
                    <a:pt x="94" y="83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7" name="Freeform 320"/>
            <p:cNvSpPr>
              <a:spLocks/>
            </p:cNvSpPr>
            <p:nvPr/>
          </p:nvSpPr>
          <p:spPr bwMode="auto">
            <a:xfrm>
              <a:off x="5473700" y="3684589"/>
              <a:ext cx="628650" cy="250825"/>
            </a:xfrm>
            <a:custGeom>
              <a:avLst/>
              <a:gdLst>
                <a:gd name="T0" fmla="*/ 29 w 321"/>
                <a:gd name="T1" fmla="*/ 128 h 128"/>
                <a:gd name="T2" fmla="*/ 0 w 321"/>
                <a:gd name="T3" fmla="*/ 65 h 128"/>
                <a:gd name="T4" fmla="*/ 299 w 321"/>
                <a:gd name="T5" fmla="*/ 2 h 128"/>
                <a:gd name="T6" fmla="*/ 314 w 321"/>
                <a:gd name="T7" fmla="*/ 4 h 128"/>
                <a:gd name="T8" fmla="*/ 316 w 321"/>
                <a:gd name="T9" fmla="*/ 24 h 128"/>
                <a:gd name="T10" fmla="*/ 307 w 321"/>
                <a:gd name="T11" fmla="*/ 29 h 128"/>
                <a:gd name="T12" fmla="*/ 29 w 321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128">
                  <a:moveTo>
                    <a:pt x="29" y="128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299" y="2"/>
                    <a:pt x="299" y="2"/>
                    <a:pt x="299" y="2"/>
                  </a:cubicBezTo>
                  <a:cubicBezTo>
                    <a:pt x="304" y="0"/>
                    <a:pt x="310" y="0"/>
                    <a:pt x="314" y="4"/>
                  </a:cubicBezTo>
                  <a:cubicBezTo>
                    <a:pt x="320" y="9"/>
                    <a:pt x="321" y="18"/>
                    <a:pt x="316" y="24"/>
                  </a:cubicBezTo>
                  <a:cubicBezTo>
                    <a:pt x="313" y="27"/>
                    <a:pt x="307" y="29"/>
                    <a:pt x="307" y="29"/>
                  </a:cubicBezTo>
                  <a:lnTo>
                    <a:pt x="29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8" name="Freeform 327"/>
            <p:cNvSpPr>
              <a:spLocks/>
            </p:cNvSpPr>
            <p:nvPr/>
          </p:nvSpPr>
          <p:spPr bwMode="auto">
            <a:xfrm>
              <a:off x="5432233" y="3810386"/>
              <a:ext cx="125789" cy="130462"/>
            </a:xfrm>
            <a:custGeom>
              <a:avLst/>
              <a:gdLst>
                <a:gd name="connsiteX0" fmla="*/ 121391 w 125789"/>
                <a:gd name="connsiteY0" fmla="*/ 98426 h 130462"/>
                <a:gd name="connsiteX1" fmla="*/ 120861 w 125789"/>
                <a:gd name="connsiteY1" fmla="*/ 100883 h 130462"/>
                <a:gd name="connsiteX2" fmla="*/ 120927 w 125789"/>
                <a:gd name="connsiteY2" fmla="*/ 100797 h 130462"/>
                <a:gd name="connsiteX3" fmla="*/ 42140 w 125789"/>
                <a:gd name="connsiteY3" fmla="*/ 1232 h 130462"/>
                <a:gd name="connsiteX4" fmla="*/ 41181 w 125789"/>
                <a:gd name="connsiteY4" fmla="*/ 1676 h 130462"/>
                <a:gd name="connsiteX5" fmla="*/ 46309 w 125789"/>
                <a:gd name="connsiteY5" fmla="*/ 1696 h 130462"/>
                <a:gd name="connsiteX6" fmla="*/ 42878 w 125789"/>
                <a:gd name="connsiteY6" fmla="*/ 0 h 130462"/>
                <a:gd name="connsiteX7" fmla="*/ 68484 w 125789"/>
                <a:gd name="connsiteY7" fmla="*/ 1971 h 130462"/>
                <a:gd name="connsiteX8" fmla="*/ 109848 w 125789"/>
                <a:gd name="connsiteY8" fmla="*/ 29573 h 130462"/>
                <a:gd name="connsiteX9" fmla="*/ 125605 w 125789"/>
                <a:gd name="connsiteY9" fmla="*/ 76891 h 130462"/>
                <a:gd name="connsiteX10" fmla="*/ 125587 w 125789"/>
                <a:gd name="connsiteY10" fmla="*/ 76844 h 130462"/>
                <a:gd name="connsiteX11" fmla="*/ 125600 w 125789"/>
                <a:gd name="connsiteY11" fmla="*/ 76918 h 130462"/>
                <a:gd name="connsiteX12" fmla="*/ 125605 w 125789"/>
                <a:gd name="connsiteY12" fmla="*/ 76891 h 130462"/>
                <a:gd name="connsiteX13" fmla="*/ 125600 w 125789"/>
                <a:gd name="connsiteY13" fmla="*/ 76921 h 130462"/>
                <a:gd name="connsiteX14" fmla="*/ 125789 w 125789"/>
                <a:gd name="connsiteY14" fmla="*/ 78046 h 130462"/>
                <a:gd name="connsiteX15" fmla="*/ 124141 w 125789"/>
                <a:gd name="connsiteY15" fmla="*/ 85683 h 130462"/>
                <a:gd name="connsiteX16" fmla="*/ 121666 w 125789"/>
                <a:gd name="connsiteY16" fmla="*/ 100550 h 130462"/>
                <a:gd name="connsiteX17" fmla="*/ 105908 w 125789"/>
                <a:gd name="connsiteY17" fmla="*/ 120266 h 130462"/>
                <a:gd name="connsiteX18" fmla="*/ 110222 w 125789"/>
                <a:gd name="connsiteY18" fmla="*/ 114675 h 130462"/>
                <a:gd name="connsiteX19" fmla="*/ 106306 w 125789"/>
                <a:gd name="connsiteY19" fmla="*/ 119631 h 130462"/>
                <a:gd name="connsiteX20" fmla="*/ 17519 w 125789"/>
                <a:gd name="connsiteY20" fmla="*/ 101915 h 130462"/>
                <a:gd name="connsiteX21" fmla="*/ 19492 w 125789"/>
                <a:gd name="connsiteY21" fmla="*/ 11363 h 130462"/>
                <a:gd name="connsiteX22" fmla="*/ 26752 w 125789"/>
                <a:gd name="connsiteY22" fmla="*/ 8071 h 13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5789" h="130462">
                  <a:moveTo>
                    <a:pt x="121391" y="98426"/>
                  </a:moveTo>
                  <a:lnTo>
                    <a:pt x="120861" y="100883"/>
                  </a:lnTo>
                  <a:lnTo>
                    <a:pt x="120927" y="100797"/>
                  </a:lnTo>
                  <a:close/>
                  <a:moveTo>
                    <a:pt x="42140" y="1232"/>
                  </a:moveTo>
                  <a:lnTo>
                    <a:pt x="41181" y="1676"/>
                  </a:lnTo>
                  <a:lnTo>
                    <a:pt x="46309" y="1696"/>
                  </a:lnTo>
                  <a:close/>
                  <a:moveTo>
                    <a:pt x="42878" y="0"/>
                  </a:moveTo>
                  <a:cubicBezTo>
                    <a:pt x="50757" y="0"/>
                    <a:pt x="58636" y="0"/>
                    <a:pt x="68484" y="1971"/>
                  </a:cubicBezTo>
                  <a:cubicBezTo>
                    <a:pt x="84242" y="5914"/>
                    <a:pt x="98030" y="15772"/>
                    <a:pt x="109848" y="29573"/>
                  </a:cubicBezTo>
                  <a:cubicBezTo>
                    <a:pt x="119696" y="43374"/>
                    <a:pt x="125605" y="59147"/>
                    <a:pt x="125605" y="76891"/>
                  </a:cubicBezTo>
                  <a:lnTo>
                    <a:pt x="125587" y="76844"/>
                  </a:lnTo>
                  <a:lnTo>
                    <a:pt x="125600" y="76918"/>
                  </a:lnTo>
                  <a:lnTo>
                    <a:pt x="125605" y="76891"/>
                  </a:lnTo>
                  <a:lnTo>
                    <a:pt x="125600" y="76921"/>
                  </a:lnTo>
                  <a:lnTo>
                    <a:pt x="125789" y="78046"/>
                  </a:lnTo>
                  <a:lnTo>
                    <a:pt x="124141" y="85683"/>
                  </a:lnTo>
                  <a:lnTo>
                    <a:pt x="121666" y="100550"/>
                  </a:lnTo>
                  <a:cubicBezTo>
                    <a:pt x="117727" y="108437"/>
                    <a:pt x="111817" y="116323"/>
                    <a:pt x="105908" y="120266"/>
                  </a:cubicBezTo>
                  <a:lnTo>
                    <a:pt x="110222" y="114675"/>
                  </a:lnTo>
                  <a:lnTo>
                    <a:pt x="106306" y="119631"/>
                  </a:lnTo>
                  <a:cubicBezTo>
                    <a:pt x="80656" y="139316"/>
                    <a:pt x="41195" y="131442"/>
                    <a:pt x="17519" y="101915"/>
                  </a:cubicBezTo>
                  <a:cubicBezTo>
                    <a:pt x="-6158" y="70418"/>
                    <a:pt x="-6158" y="31048"/>
                    <a:pt x="19492" y="11363"/>
                  </a:cubicBezTo>
                  <a:lnTo>
                    <a:pt x="26752" y="807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29" name="Group 328"/>
          <p:cNvGrpSpPr/>
          <p:nvPr/>
        </p:nvGrpSpPr>
        <p:grpSpPr>
          <a:xfrm>
            <a:off x="7496784" y="3881993"/>
            <a:ext cx="321165" cy="275284"/>
            <a:chOff x="7496784" y="3881993"/>
            <a:chExt cx="321165" cy="275284"/>
          </a:xfrm>
        </p:grpSpPr>
        <p:sp>
          <p:nvSpPr>
            <p:cNvPr id="330" name="Freeform 357"/>
            <p:cNvSpPr>
              <a:spLocks/>
            </p:cNvSpPr>
            <p:nvPr/>
          </p:nvSpPr>
          <p:spPr bwMode="auto">
            <a:xfrm>
              <a:off x="7496784" y="3881993"/>
              <a:ext cx="321165" cy="275284"/>
            </a:xfrm>
            <a:custGeom>
              <a:avLst/>
              <a:gdLst>
                <a:gd name="T0" fmla="*/ 65 w 259"/>
                <a:gd name="T1" fmla="*/ 222 h 222"/>
                <a:gd name="T2" fmla="*/ 0 w 259"/>
                <a:gd name="T3" fmla="*/ 111 h 222"/>
                <a:gd name="T4" fmla="*/ 65 w 259"/>
                <a:gd name="T5" fmla="*/ 0 h 222"/>
                <a:gd name="T6" fmla="*/ 195 w 259"/>
                <a:gd name="T7" fmla="*/ 0 h 222"/>
                <a:gd name="T8" fmla="*/ 259 w 259"/>
                <a:gd name="T9" fmla="*/ 111 h 222"/>
                <a:gd name="T10" fmla="*/ 195 w 259"/>
                <a:gd name="T11" fmla="*/ 222 h 222"/>
                <a:gd name="T12" fmla="*/ 65 w 259"/>
                <a:gd name="T13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222">
                  <a:moveTo>
                    <a:pt x="65" y="222"/>
                  </a:moveTo>
                  <a:lnTo>
                    <a:pt x="0" y="111"/>
                  </a:lnTo>
                  <a:lnTo>
                    <a:pt x="65" y="0"/>
                  </a:lnTo>
                  <a:lnTo>
                    <a:pt x="195" y="0"/>
                  </a:lnTo>
                  <a:lnTo>
                    <a:pt x="259" y="111"/>
                  </a:lnTo>
                  <a:lnTo>
                    <a:pt x="195" y="222"/>
                  </a:lnTo>
                  <a:lnTo>
                    <a:pt x="65" y="2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31" name="Group 330"/>
            <p:cNvGrpSpPr/>
            <p:nvPr/>
          </p:nvGrpSpPr>
          <p:grpSpPr>
            <a:xfrm>
              <a:off x="7573652" y="3935778"/>
              <a:ext cx="167429" cy="167715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332" name="AutoShape 37"/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3" name="AutoShape 38"/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4" name="AutoShape 39"/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5" name="AutoShape 40"/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6" name="AutoShape 41"/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7" name="AutoShape 42"/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338" name="Group 337"/>
          <p:cNvGrpSpPr/>
          <p:nvPr/>
        </p:nvGrpSpPr>
        <p:grpSpPr>
          <a:xfrm>
            <a:off x="5937650" y="5434109"/>
            <a:ext cx="323645" cy="276524"/>
            <a:chOff x="5937650" y="5434109"/>
            <a:chExt cx="323645" cy="276524"/>
          </a:xfrm>
        </p:grpSpPr>
        <p:sp>
          <p:nvSpPr>
            <p:cNvPr id="339" name="Freeform 355"/>
            <p:cNvSpPr>
              <a:spLocks/>
            </p:cNvSpPr>
            <p:nvPr/>
          </p:nvSpPr>
          <p:spPr bwMode="auto">
            <a:xfrm>
              <a:off x="5937650" y="5434109"/>
              <a:ext cx="323645" cy="276524"/>
            </a:xfrm>
            <a:custGeom>
              <a:avLst/>
              <a:gdLst>
                <a:gd name="T0" fmla="*/ 66 w 261"/>
                <a:gd name="T1" fmla="*/ 223 h 223"/>
                <a:gd name="T2" fmla="*/ 0 w 261"/>
                <a:gd name="T3" fmla="*/ 111 h 223"/>
                <a:gd name="T4" fmla="*/ 66 w 261"/>
                <a:gd name="T5" fmla="*/ 0 h 223"/>
                <a:gd name="T6" fmla="*/ 196 w 261"/>
                <a:gd name="T7" fmla="*/ 0 h 223"/>
                <a:gd name="T8" fmla="*/ 261 w 261"/>
                <a:gd name="T9" fmla="*/ 111 h 223"/>
                <a:gd name="T10" fmla="*/ 196 w 261"/>
                <a:gd name="T11" fmla="*/ 223 h 223"/>
                <a:gd name="T12" fmla="*/ 66 w 261"/>
                <a:gd name="T13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23">
                  <a:moveTo>
                    <a:pt x="66" y="223"/>
                  </a:moveTo>
                  <a:lnTo>
                    <a:pt x="0" y="111"/>
                  </a:lnTo>
                  <a:lnTo>
                    <a:pt x="66" y="0"/>
                  </a:lnTo>
                  <a:lnTo>
                    <a:pt x="196" y="0"/>
                  </a:lnTo>
                  <a:lnTo>
                    <a:pt x="261" y="111"/>
                  </a:lnTo>
                  <a:lnTo>
                    <a:pt x="196" y="223"/>
                  </a:lnTo>
                  <a:lnTo>
                    <a:pt x="66" y="2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0" name="AutoShape 117"/>
            <p:cNvSpPr>
              <a:spLocks/>
            </p:cNvSpPr>
            <p:nvPr/>
          </p:nvSpPr>
          <p:spPr bwMode="auto">
            <a:xfrm>
              <a:off x="6015758" y="5519074"/>
              <a:ext cx="167429" cy="125643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41" name="Group 340"/>
          <p:cNvGrpSpPr/>
          <p:nvPr/>
        </p:nvGrpSpPr>
        <p:grpSpPr>
          <a:xfrm>
            <a:off x="4361621" y="3881993"/>
            <a:ext cx="321165" cy="275284"/>
            <a:chOff x="4361621" y="3881993"/>
            <a:chExt cx="321165" cy="275284"/>
          </a:xfrm>
        </p:grpSpPr>
        <p:sp>
          <p:nvSpPr>
            <p:cNvPr id="342" name="Freeform 331"/>
            <p:cNvSpPr>
              <a:spLocks/>
            </p:cNvSpPr>
            <p:nvPr/>
          </p:nvSpPr>
          <p:spPr bwMode="auto">
            <a:xfrm>
              <a:off x="4361621" y="3881993"/>
              <a:ext cx="321165" cy="275284"/>
            </a:xfrm>
            <a:custGeom>
              <a:avLst/>
              <a:gdLst>
                <a:gd name="T0" fmla="*/ 64 w 259"/>
                <a:gd name="T1" fmla="*/ 222 h 222"/>
                <a:gd name="T2" fmla="*/ 0 w 259"/>
                <a:gd name="T3" fmla="*/ 111 h 222"/>
                <a:gd name="T4" fmla="*/ 64 w 259"/>
                <a:gd name="T5" fmla="*/ 0 h 222"/>
                <a:gd name="T6" fmla="*/ 195 w 259"/>
                <a:gd name="T7" fmla="*/ 0 h 222"/>
                <a:gd name="T8" fmla="*/ 259 w 259"/>
                <a:gd name="T9" fmla="*/ 111 h 222"/>
                <a:gd name="T10" fmla="*/ 195 w 259"/>
                <a:gd name="T11" fmla="*/ 222 h 222"/>
                <a:gd name="T12" fmla="*/ 64 w 259"/>
                <a:gd name="T13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222">
                  <a:moveTo>
                    <a:pt x="64" y="222"/>
                  </a:moveTo>
                  <a:lnTo>
                    <a:pt x="0" y="111"/>
                  </a:lnTo>
                  <a:lnTo>
                    <a:pt x="64" y="0"/>
                  </a:lnTo>
                  <a:lnTo>
                    <a:pt x="195" y="0"/>
                  </a:lnTo>
                  <a:lnTo>
                    <a:pt x="259" y="111"/>
                  </a:lnTo>
                  <a:lnTo>
                    <a:pt x="195" y="222"/>
                  </a:lnTo>
                  <a:lnTo>
                    <a:pt x="64" y="22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43" name="Group 342"/>
            <p:cNvGrpSpPr/>
            <p:nvPr/>
          </p:nvGrpSpPr>
          <p:grpSpPr>
            <a:xfrm>
              <a:off x="4438489" y="3935921"/>
              <a:ext cx="167429" cy="167429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344" name="AutoShape 126"/>
              <p:cNvSpPr>
                <a:spLocks/>
              </p:cNvSpPr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45" name="AutoShape 127"/>
              <p:cNvSpPr>
                <a:spLocks/>
              </p:cNvSpPr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346" name="Group 345"/>
          <p:cNvGrpSpPr/>
          <p:nvPr/>
        </p:nvGrpSpPr>
        <p:grpSpPr>
          <a:xfrm>
            <a:off x="5937650" y="2309653"/>
            <a:ext cx="323645" cy="276524"/>
            <a:chOff x="5937650" y="2309653"/>
            <a:chExt cx="323645" cy="276524"/>
          </a:xfrm>
        </p:grpSpPr>
        <p:sp>
          <p:nvSpPr>
            <p:cNvPr id="347" name="Freeform 355"/>
            <p:cNvSpPr>
              <a:spLocks/>
            </p:cNvSpPr>
            <p:nvPr/>
          </p:nvSpPr>
          <p:spPr bwMode="auto">
            <a:xfrm>
              <a:off x="5937650" y="2309653"/>
              <a:ext cx="323645" cy="276524"/>
            </a:xfrm>
            <a:custGeom>
              <a:avLst/>
              <a:gdLst>
                <a:gd name="T0" fmla="*/ 66 w 261"/>
                <a:gd name="T1" fmla="*/ 223 h 223"/>
                <a:gd name="T2" fmla="*/ 0 w 261"/>
                <a:gd name="T3" fmla="*/ 111 h 223"/>
                <a:gd name="T4" fmla="*/ 66 w 261"/>
                <a:gd name="T5" fmla="*/ 0 h 223"/>
                <a:gd name="T6" fmla="*/ 196 w 261"/>
                <a:gd name="T7" fmla="*/ 0 h 223"/>
                <a:gd name="T8" fmla="*/ 261 w 261"/>
                <a:gd name="T9" fmla="*/ 111 h 223"/>
                <a:gd name="T10" fmla="*/ 196 w 261"/>
                <a:gd name="T11" fmla="*/ 223 h 223"/>
                <a:gd name="T12" fmla="*/ 66 w 261"/>
                <a:gd name="T13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23">
                  <a:moveTo>
                    <a:pt x="66" y="223"/>
                  </a:moveTo>
                  <a:lnTo>
                    <a:pt x="0" y="111"/>
                  </a:lnTo>
                  <a:lnTo>
                    <a:pt x="66" y="0"/>
                  </a:lnTo>
                  <a:lnTo>
                    <a:pt x="196" y="0"/>
                  </a:lnTo>
                  <a:lnTo>
                    <a:pt x="261" y="111"/>
                  </a:lnTo>
                  <a:lnTo>
                    <a:pt x="196" y="223"/>
                  </a:lnTo>
                  <a:lnTo>
                    <a:pt x="66" y="2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48" name="Group 347"/>
            <p:cNvGrpSpPr/>
            <p:nvPr/>
          </p:nvGrpSpPr>
          <p:grpSpPr>
            <a:xfrm>
              <a:off x="6016494" y="2380597"/>
              <a:ext cx="167429" cy="146822"/>
              <a:chOff x="1640798" y="2149003"/>
              <a:chExt cx="464344" cy="407194"/>
            </a:xfrm>
            <a:solidFill>
              <a:schemeClr val="bg1"/>
            </a:solidFill>
          </p:grpSpPr>
          <p:sp>
            <p:nvSpPr>
              <p:cNvPr id="349" name="AutoShape 147"/>
              <p:cNvSpPr>
                <a:spLocks/>
              </p:cNvSpPr>
              <p:nvPr/>
            </p:nvSpPr>
            <p:spPr bwMode="auto">
              <a:xfrm>
                <a:off x="1640798" y="2149003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50" name="AutoShape 148"/>
              <p:cNvSpPr>
                <a:spLocks/>
              </p:cNvSpPr>
              <p:nvPr/>
            </p:nvSpPr>
            <p:spPr bwMode="auto">
              <a:xfrm>
                <a:off x="1713029" y="2222028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351" name="Group 350"/>
          <p:cNvGrpSpPr/>
          <p:nvPr/>
        </p:nvGrpSpPr>
        <p:grpSpPr>
          <a:xfrm>
            <a:off x="10510416" y="2531396"/>
            <a:ext cx="464344" cy="465138"/>
            <a:chOff x="7275629" y="3973834"/>
            <a:chExt cx="464344" cy="465138"/>
          </a:xfrm>
          <a:solidFill>
            <a:schemeClr val="accent2"/>
          </a:solidFill>
        </p:grpSpPr>
        <p:sp>
          <p:nvSpPr>
            <p:cNvPr id="352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3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4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5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6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7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58" name="AutoShape 117"/>
          <p:cNvSpPr>
            <a:spLocks/>
          </p:cNvSpPr>
          <p:nvPr/>
        </p:nvSpPr>
        <p:spPr bwMode="auto">
          <a:xfrm>
            <a:off x="10537107" y="5007367"/>
            <a:ext cx="464344" cy="348456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59" name="Group 358"/>
          <p:cNvGrpSpPr/>
          <p:nvPr/>
        </p:nvGrpSpPr>
        <p:grpSpPr>
          <a:xfrm>
            <a:off x="1196911" y="4994289"/>
            <a:ext cx="464344" cy="464344"/>
            <a:chOff x="906872" y="4994289"/>
            <a:chExt cx="464344" cy="464344"/>
          </a:xfrm>
        </p:grpSpPr>
        <p:sp>
          <p:nvSpPr>
            <p:cNvPr id="360" name="AutoShape 126"/>
            <p:cNvSpPr>
              <a:spLocks/>
            </p:cNvSpPr>
            <p:nvPr/>
          </p:nvSpPr>
          <p:spPr bwMode="auto">
            <a:xfrm>
              <a:off x="906872" y="499428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1" name="AutoShape 127"/>
            <p:cNvSpPr>
              <a:spLocks/>
            </p:cNvSpPr>
            <p:nvPr/>
          </p:nvSpPr>
          <p:spPr bwMode="auto">
            <a:xfrm>
              <a:off x="1094990" y="506652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1196911" y="2480387"/>
            <a:ext cx="464344" cy="407194"/>
            <a:chOff x="906872" y="2203331"/>
            <a:chExt cx="464344" cy="407194"/>
          </a:xfrm>
        </p:grpSpPr>
        <p:sp>
          <p:nvSpPr>
            <p:cNvPr id="363" name="AutoShape 147"/>
            <p:cNvSpPr>
              <a:spLocks/>
            </p:cNvSpPr>
            <p:nvPr/>
          </p:nvSpPr>
          <p:spPr bwMode="auto">
            <a:xfrm>
              <a:off x="906872" y="2203331"/>
              <a:ext cx="464344" cy="407194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4" name="AutoShape 148"/>
            <p:cNvSpPr>
              <a:spLocks/>
            </p:cNvSpPr>
            <p:nvPr/>
          </p:nvSpPr>
          <p:spPr bwMode="auto">
            <a:xfrm>
              <a:off x="979103" y="2276356"/>
              <a:ext cx="69056" cy="69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65" name="Group 364"/>
          <p:cNvGrpSpPr/>
          <p:nvPr/>
        </p:nvGrpSpPr>
        <p:grpSpPr>
          <a:xfrm>
            <a:off x="1819978" y="2286497"/>
            <a:ext cx="2378521" cy="1048433"/>
            <a:chOff x="1819978" y="2286497"/>
            <a:chExt cx="2378521" cy="1048433"/>
          </a:xfrm>
        </p:grpSpPr>
        <p:sp>
          <p:nvSpPr>
            <p:cNvPr id="366" name="TextBox 365"/>
            <p:cNvSpPr txBox="1"/>
            <p:nvPr/>
          </p:nvSpPr>
          <p:spPr>
            <a:xfrm>
              <a:off x="1819978" y="2577800"/>
              <a:ext cx="23785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7" name="TextBox 366"/>
            <p:cNvSpPr txBox="1"/>
            <p:nvPr/>
          </p:nvSpPr>
          <p:spPr>
            <a:xfrm>
              <a:off x="1819978" y="2286497"/>
              <a:ext cx="1257039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Love Heart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68" name="Group 367"/>
          <p:cNvGrpSpPr/>
          <p:nvPr/>
        </p:nvGrpSpPr>
        <p:grpSpPr>
          <a:xfrm>
            <a:off x="1819978" y="4774186"/>
            <a:ext cx="2378521" cy="1048433"/>
            <a:chOff x="1819978" y="4774186"/>
            <a:chExt cx="2378521" cy="1048433"/>
          </a:xfrm>
        </p:grpSpPr>
        <p:sp>
          <p:nvSpPr>
            <p:cNvPr id="369" name="TextBox 368"/>
            <p:cNvSpPr txBox="1"/>
            <p:nvPr/>
          </p:nvSpPr>
          <p:spPr>
            <a:xfrm>
              <a:off x="1819978" y="5065489"/>
              <a:ext cx="23785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0" name="TextBox 369"/>
            <p:cNvSpPr txBox="1"/>
            <p:nvPr/>
          </p:nvSpPr>
          <p:spPr>
            <a:xfrm>
              <a:off x="1819978" y="4774186"/>
              <a:ext cx="1325968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Magnifying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71" name="Group 370"/>
          <p:cNvGrpSpPr/>
          <p:nvPr/>
        </p:nvGrpSpPr>
        <p:grpSpPr>
          <a:xfrm>
            <a:off x="7993501" y="2286497"/>
            <a:ext cx="2378521" cy="1048433"/>
            <a:chOff x="7993501" y="2286497"/>
            <a:chExt cx="2378521" cy="1048433"/>
          </a:xfrm>
        </p:grpSpPr>
        <p:sp>
          <p:nvSpPr>
            <p:cNvPr id="372" name="TextBox 371"/>
            <p:cNvSpPr txBox="1"/>
            <p:nvPr/>
          </p:nvSpPr>
          <p:spPr>
            <a:xfrm>
              <a:off x="7993501" y="2577800"/>
              <a:ext cx="23785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3" name="TextBox 372"/>
            <p:cNvSpPr txBox="1"/>
            <p:nvPr/>
          </p:nvSpPr>
          <p:spPr>
            <a:xfrm>
              <a:off x="9183912" y="2286497"/>
              <a:ext cx="1188110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Chemistry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7993501" y="4774186"/>
            <a:ext cx="2378521" cy="1048433"/>
            <a:chOff x="7993501" y="4774186"/>
            <a:chExt cx="2378521" cy="1048433"/>
          </a:xfrm>
        </p:grpSpPr>
        <p:sp>
          <p:nvSpPr>
            <p:cNvPr id="375" name="TextBox 374"/>
            <p:cNvSpPr txBox="1"/>
            <p:nvPr/>
          </p:nvSpPr>
          <p:spPr>
            <a:xfrm>
              <a:off x="7993501" y="5065489"/>
              <a:ext cx="23785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6" name="TextBox 375"/>
            <p:cNvSpPr txBox="1"/>
            <p:nvPr/>
          </p:nvSpPr>
          <p:spPr>
            <a:xfrm>
              <a:off x="8725454" y="4774186"/>
              <a:ext cx="1646568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Hard Diamond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526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3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358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3830001" y="3665820"/>
            <a:ext cx="4981208" cy="2312704"/>
          </a:xfrm>
          <a:custGeom>
            <a:avLst/>
            <a:gdLst>
              <a:gd name="T0" fmla="*/ 3770 w 5544"/>
              <a:gd name="T1" fmla="*/ 0 h 2574"/>
              <a:gd name="T2" fmla="*/ 0 w 5544"/>
              <a:gd name="T3" fmla="*/ 812 h 2574"/>
              <a:gd name="T4" fmla="*/ 1611 w 5544"/>
              <a:gd name="T5" fmla="*/ 2574 h 2574"/>
              <a:gd name="T6" fmla="*/ 5544 w 5544"/>
              <a:gd name="T7" fmla="*/ 374 h 2574"/>
              <a:gd name="T8" fmla="*/ 3770 w 5544"/>
              <a:gd name="T9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4" h="2574">
                <a:moveTo>
                  <a:pt x="3770" y="0"/>
                </a:moveTo>
                <a:lnTo>
                  <a:pt x="0" y="812"/>
                </a:lnTo>
                <a:lnTo>
                  <a:pt x="1611" y="2574"/>
                </a:lnTo>
                <a:lnTo>
                  <a:pt x="5544" y="374"/>
                </a:lnTo>
                <a:lnTo>
                  <a:pt x="377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3830001" y="3665820"/>
            <a:ext cx="4981208" cy="2312704"/>
          </a:xfrm>
          <a:custGeom>
            <a:avLst/>
            <a:gdLst>
              <a:gd name="T0" fmla="*/ 3770 w 5544"/>
              <a:gd name="T1" fmla="*/ 0 h 2574"/>
              <a:gd name="T2" fmla="*/ 0 w 5544"/>
              <a:gd name="T3" fmla="*/ 812 h 2574"/>
              <a:gd name="T4" fmla="*/ 1611 w 5544"/>
              <a:gd name="T5" fmla="*/ 2574 h 2574"/>
              <a:gd name="T6" fmla="*/ 5544 w 5544"/>
              <a:gd name="T7" fmla="*/ 374 h 2574"/>
              <a:gd name="T8" fmla="*/ 3770 w 5544"/>
              <a:gd name="T9" fmla="*/ 0 h 2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4" h="2574">
                <a:moveTo>
                  <a:pt x="3770" y="0"/>
                </a:moveTo>
                <a:lnTo>
                  <a:pt x="0" y="812"/>
                </a:lnTo>
                <a:lnTo>
                  <a:pt x="1611" y="2574"/>
                </a:lnTo>
                <a:lnTo>
                  <a:pt x="5544" y="374"/>
                </a:lnTo>
                <a:lnTo>
                  <a:pt x="37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035480" y="5206824"/>
            <a:ext cx="1912987" cy="1030031"/>
            <a:chOff x="7317926" y="4450720"/>
            <a:chExt cx="1912987" cy="1030031"/>
          </a:xfrm>
        </p:grpSpPr>
        <p:sp>
          <p:nvSpPr>
            <p:cNvPr id="21" name="TextBox 20"/>
            <p:cNvSpPr txBox="1"/>
            <p:nvPr/>
          </p:nvSpPr>
          <p:spPr>
            <a:xfrm>
              <a:off x="7317926" y="4742023"/>
              <a:ext cx="1912987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consectetur adipiscing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317926" y="4450720"/>
              <a:ext cx="1197727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Set Target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8424619" y="4625934"/>
            <a:ext cx="692009" cy="0"/>
          </a:xfrm>
          <a:prstGeom prst="line">
            <a:avLst/>
          </a:prstGeom>
          <a:ln w="12700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9941230" y="4121931"/>
            <a:ext cx="1912987" cy="1030031"/>
            <a:chOff x="7317926" y="4450720"/>
            <a:chExt cx="1912987" cy="1030031"/>
          </a:xfrm>
        </p:grpSpPr>
        <p:sp>
          <p:nvSpPr>
            <p:cNvPr id="25" name="TextBox 24"/>
            <p:cNvSpPr txBox="1"/>
            <p:nvPr/>
          </p:nvSpPr>
          <p:spPr>
            <a:xfrm>
              <a:off x="7317926" y="4742023"/>
              <a:ext cx="1912987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consectetur adipiscing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317926" y="4450720"/>
              <a:ext cx="1091929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Find Idea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cxnSp>
        <p:nvCxnSpPr>
          <p:cNvPr id="27" name="Straight Connector 26"/>
          <p:cNvCxnSpPr/>
          <p:nvPr/>
        </p:nvCxnSpPr>
        <p:spPr>
          <a:xfrm flipH="1">
            <a:off x="2997150" y="3833974"/>
            <a:ext cx="692009" cy="0"/>
          </a:xfrm>
          <a:prstGeom prst="line">
            <a:avLst/>
          </a:prstGeom>
          <a:ln w="12700">
            <a:solidFill>
              <a:schemeClr val="accent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 flipH="1">
            <a:off x="259561" y="3329971"/>
            <a:ext cx="1912987" cy="1030031"/>
            <a:chOff x="7317926" y="4450720"/>
            <a:chExt cx="1912987" cy="1030031"/>
          </a:xfrm>
        </p:grpSpPr>
        <p:sp>
          <p:nvSpPr>
            <p:cNvPr id="29" name="TextBox 28"/>
            <p:cNvSpPr txBox="1"/>
            <p:nvPr/>
          </p:nvSpPr>
          <p:spPr>
            <a:xfrm>
              <a:off x="7317926" y="4742023"/>
              <a:ext cx="1912987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consectetur adipiscing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17926" y="4450720"/>
              <a:ext cx="1165668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Keep Find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cxnSp>
        <p:nvCxnSpPr>
          <p:cNvPr id="31" name="Straight Connector 30"/>
          <p:cNvCxnSpPr/>
          <p:nvPr/>
        </p:nvCxnSpPr>
        <p:spPr>
          <a:xfrm flipH="1">
            <a:off x="5161878" y="2752459"/>
            <a:ext cx="692009" cy="0"/>
          </a:xfrm>
          <a:prstGeom prst="line">
            <a:avLst/>
          </a:prstGeom>
          <a:ln w="12700">
            <a:solidFill>
              <a:schemeClr val="accent4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31"/>
          <p:cNvSpPr>
            <a:spLocks noChangeAspect="1" noChangeArrowheads="1"/>
          </p:cNvSpPr>
          <p:nvPr/>
        </p:nvSpPr>
        <p:spPr bwMode="auto">
          <a:xfrm>
            <a:off x="4478118" y="2552049"/>
            <a:ext cx="379291" cy="453955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3" name="Group 32"/>
          <p:cNvGrpSpPr/>
          <p:nvPr/>
        </p:nvGrpSpPr>
        <p:grpSpPr>
          <a:xfrm flipH="1">
            <a:off x="2424289" y="2248456"/>
            <a:ext cx="1912987" cy="1030031"/>
            <a:chOff x="7317926" y="4450720"/>
            <a:chExt cx="1912987" cy="1030031"/>
          </a:xfrm>
        </p:grpSpPr>
        <p:sp>
          <p:nvSpPr>
            <p:cNvPr id="34" name="TextBox 33"/>
            <p:cNvSpPr txBox="1"/>
            <p:nvPr/>
          </p:nvSpPr>
          <p:spPr>
            <a:xfrm>
              <a:off x="7317926" y="4742023"/>
              <a:ext cx="1912987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consectetur adipiscing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317926" y="4450720"/>
              <a:ext cx="1353219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Finish Work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830001" y="4000656"/>
            <a:ext cx="2386380" cy="1977868"/>
            <a:chOff x="3830001" y="4000656"/>
            <a:chExt cx="2386380" cy="1977868"/>
          </a:xfrm>
        </p:grpSpPr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3830001" y="4034200"/>
              <a:ext cx="2386380" cy="1944324"/>
            </a:xfrm>
            <a:custGeom>
              <a:avLst/>
              <a:gdLst>
                <a:gd name="T0" fmla="*/ 0 w 2656"/>
                <a:gd name="T1" fmla="*/ 156 h 2164"/>
                <a:gd name="T2" fmla="*/ 0 w 2656"/>
                <a:gd name="T3" fmla="*/ 402 h 2164"/>
                <a:gd name="T4" fmla="*/ 1611 w 2656"/>
                <a:gd name="T5" fmla="*/ 2164 h 2164"/>
                <a:gd name="T6" fmla="*/ 2656 w 2656"/>
                <a:gd name="T7" fmla="*/ 1579 h 2164"/>
                <a:gd name="T8" fmla="*/ 2656 w 2656"/>
                <a:gd name="T9" fmla="*/ 1191 h 2164"/>
                <a:gd name="T10" fmla="*/ 728 w 2656"/>
                <a:gd name="T11" fmla="*/ 0 h 2164"/>
                <a:gd name="T12" fmla="*/ 0 w 2656"/>
                <a:gd name="T13" fmla="*/ 156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6" h="2164">
                  <a:moveTo>
                    <a:pt x="0" y="156"/>
                  </a:moveTo>
                  <a:lnTo>
                    <a:pt x="0" y="402"/>
                  </a:lnTo>
                  <a:lnTo>
                    <a:pt x="1611" y="2164"/>
                  </a:lnTo>
                  <a:lnTo>
                    <a:pt x="2656" y="1579"/>
                  </a:lnTo>
                  <a:lnTo>
                    <a:pt x="2656" y="1191"/>
                  </a:lnTo>
                  <a:lnTo>
                    <a:pt x="728" y="0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3830001" y="4034200"/>
              <a:ext cx="2386380" cy="1531021"/>
            </a:xfrm>
            <a:custGeom>
              <a:avLst/>
              <a:gdLst>
                <a:gd name="T0" fmla="*/ 0 w 2656"/>
                <a:gd name="T1" fmla="*/ 156 h 1704"/>
                <a:gd name="T2" fmla="*/ 728 w 2656"/>
                <a:gd name="T3" fmla="*/ 0 h 1704"/>
                <a:gd name="T4" fmla="*/ 2656 w 2656"/>
                <a:gd name="T5" fmla="*/ 1191 h 1704"/>
                <a:gd name="T6" fmla="*/ 1611 w 2656"/>
                <a:gd name="T7" fmla="*/ 1704 h 1704"/>
                <a:gd name="T8" fmla="*/ 0 w 2656"/>
                <a:gd name="T9" fmla="*/ 156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6" h="1704">
                  <a:moveTo>
                    <a:pt x="0" y="156"/>
                  </a:moveTo>
                  <a:lnTo>
                    <a:pt x="728" y="0"/>
                  </a:lnTo>
                  <a:lnTo>
                    <a:pt x="2656" y="1191"/>
                  </a:lnTo>
                  <a:lnTo>
                    <a:pt x="1611" y="1704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55433" y="4000656"/>
              <a:ext cx="720069" cy="646331"/>
            </a:xfrm>
            <a:prstGeom prst="rect">
              <a:avLst/>
            </a:prstGeom>
            <a:noFill/>
            <a:scene3d>
              <a:camera prst="isometricOffAxis2Top">
                <a:rot lat="20483320" lon="3908969" rev="17454816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484099" y="3682892"/>
            <a:ext cx="2611900" cy="1421405"/>
            <a:chOff x="4484099" y="3682892"/>
            <a:chExt cx="2611900" cy="1421405"/>
          </a:xfrm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4484099" y="3682892"/>
              <a:ext cx="2611900" cy="1421405"/>
            </a:xfrm>
            <a:custGeom>
              <a:avLst/>
              <a:gdLst>
                <a:gd name="T0" fmla="*/ 0 w 2907"/>
                <a:gd name="T1" fmla="*/ 144 h 1582"/>
                <a:gd name="T2" fmla="*/ 0 w 2907"/>
                <a:gd name="T3" fmla="*/ 391 h 1582"/>
                <a:gd name="T4" fmla="*/ 1928 w 2907"/>
                <a:gd name="T5" fmla="*/ 1582 h 1582"/>
                <a:gd name="T6" fmla="*/ 2907 w 2907"/>
                <a:gd name="T7" fmla="*/ 1101 h 1582"/>
                <a:gd name="T8" fmla="*/ 2907 w 2907"/>
                <a:gd name="T9" fmla="*/ 767 h 1582"/>
                <a:gd name="T10" fmla="*/ 807 w 2907"/>
                <a:gd name="T11" fmla="*/ 0 h 1582"/>
                <a:gd name="T12" fmla="*/ 0 w 2907"/>
                <a:gd name="T13" fmla="*/ 144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7" h="1582">
                  <a:moveTo>
                    <a:pt x="0" y="144"/>
                  </a:moveTo>
                  <a:lnTo>
                    <a:pt x="0" y="391"/>
                  </a:lnTo>
                  <a:lnTo>
                    <a:pt x="1928" y="1582"/>
                  </a:lnTo>
                  <a:lnTo>
                    <a:pt x="2907" y="1101"/>
                  </a:lnTo>
                  <a:lnTo>
                    <a:pt x="2907" y="767"/>
                  </a:lnTo>
                  <a:lnTo>
                    <a:pt x="8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4484099" y="3682892"/>
              <a:ext cx="2611900" cy="1059316"/>
            </a:xfrm>
            <a:custGeom>
              <a:avLst/>
              <a:gdLst>
                <a:gd name="T0" fmla="*/ 0 w 2907"/>
                <a:gd name="T1" fmla="*/ 144 h 1179"/>
                <a:gd name="T2" fmla="*/ 807 w 2907"/>
                <a:gd name="T3" fmla="*/ 0 h 1179"/>
                <a:gd name="T4" fmla="*/ 2907 w 2907"/>
                <a:gd name="T5" fmla="*/ 767 h 1179"/>
                <a:gd name="T6" fmla="*/ 1928 w 2907"/>
                <a:gd name="T7" fmla="*/ 1179 h 1179"/>
                <a:gd name="T8" fmla="*/ 0 w 2907"/>
                <a:gd name="T9" fmla="*/ 144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7" h="1179">
                  <a:moveTo>
                    <a:pt x="0" y="144"/>
                  </a:moveTo>
                  <a:lnTo>
                    <a:pt x="807" y="0"/>
                  </a:lnTo>
                  <a:lnTo>
                    <a:pt x="2907" y="767"/>
                  </a:lnTo>
                  <a:lnTo>
                    <a:pt x="1928" y="1179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46349" y="4001810"/>
              <a:ext cx="777777" cy="707886"/>
            </a:xfrm>
            <a:prstGeom prst="rect">
              <a:avLst/>
            </a:prstGeom>
            <a:noFill/>
            <a:scene3d>
              <a:camera prst="isometricOffAxis2Top">
                <a:rot lat="20483320" lon="3908969" rev="17454816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209178" y="3217471"/>
            <a:ext cx="2758353" cy="1154559"/>
            <a:chOff x="5209178" y="3217471"/>
            <a:chExt cx="2758353" cy="1154559"/>
          </a:xfrm>
        </p:grpSpPr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5209178" y="3340568"/>
              <a:ext cx="2758353" cy="1031462"/>
            </a:xfrm>
            <a:custGeom>
              <a:avLst/>
              <a:gdLst>
                <a:gd name="T0" fmla="*/ 0 w 3070"/>
                <a:gd name="T1" fmla="*/ 135 h 1148"/>
                <a:gd name="T2" fmla="*/ 0 w 3070"/>
                <a:gd name="T3" fmla="*/ 381 h 1148"/>
                <a:gd name="T4" fmla="*/ 2100 w 3070"/>
                <a:gd name="T5" fmla="*/ 1148 h 1148"/>
                <a:gd name="T6" fmla="*/ 3070 w 3070"/>
                <a:gd name="T7" fmla="*/ 739 h 1148"/>
                <a:gd name="T8" fmla="*/ 3070 w 3070"/>
                <a:gd name="T9" fmla="*/ 421 h 1148"/>
                <a:gd name="T10" fmla="*/ 937 w 3070"/>
                <a:gd name="T11" fmla="*/ 0 h 1148"/>
                <a:gd name="T12" fmla="*/ 0 w 3070"/>
                <a:gd name="T13" fmla="*/ 135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0" h="1148">
                  <a:moveTo>
                    <a:pt x="0" y="135"/>
                  </a:moveTo>
                  <a:lnTo>
                    <a:pt x="0" y="381"/>
                  </a:lnTo>
                  <a:lnTo>
                    <a:pt x="2100" y="1148"/>
                  </a:lnTo>
                  <a:lnTo>
                    <a:pt x="3070" y="739"/>
                  </a:lnTo>
                  <a:lnTo>
                    <a:pt x="3070" y="421"/>
                  </a:lnTo>
                  <a:lnTo>
                    <a:pt x="937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5209178" y="3340568"/>
              <a:ext cx="2758353" cy="673865"/>
            </a:xfrm>
            <a:custGeom>
              <a:avLst/>
              <a:gdLst>
                <a:gd name="T0" fmla="*/ 0 w 3070"/>
                <a:gd name="T1" fmla="*/ 135 h 750"/>
                <a:gd name="T2" fmla="*/ 937 w 3070"/>
                <a:gd name="T3" fmla="*/ 0 h 750"/>
                <a:gd name="T4" fmla="*/ 3070 w 3070"/>
                <a:gd name="T5" fmla="*/ 421 h 750"/>
                <a:gd name="T6" fmla="*/ 2100 w 3070"/>
                <a:gd name="T7" fmla="*/ 750 h 750"/>
                <a:gd name="T8" fmla="*/ 0 w 3070"/>
                <a:gd name="T9" fmla="*/ 135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0" h="750">
                  <a:moveTo>
                    <a:pt x="0" y="135"/>
                  </a:moveTo>
                  <a:lnTo>
                    <a:pt x="937" y="0"/>
                  </a:lnTo>
                  <a:lnTo>
                    <a:pt x="3070" y="421"/>
                  </a:lnTo>
                  <a:lnTo>
                    <a:pt x="2100" y="75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732014" y="3217471"/>
              <a:ext cx="659155" cy="584775"/>
            </a:xfrm>
            <a:prstGeom prst="rect">
              <a:avLst/>
            </a:prstGeom>
            <a:noFill/>
            <a:scene3d>
              <a:camera prst="isometricOffAxis2Top">
                <a:rot lat="19816388" lon="3980991" rev="17451439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51059" y="2908090"/>
            <a:ext cx="2745774" cy="810741"/>
            <a:chOff x="6051059" y="2908090"/>
            <a:chExt cx="2745774" cy="810741"/>
          </a:xfrm>
        </p:grpSpPr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6051059" y="3021606"/>
              <a:ext cx="2745774" cy="697225"/>
            </a:xfrm>
            <a:custGeom>
              <a:avLst/>
              <a:gdLst>
                <a:gd name="T0" fmla="*/ 0 w 3056"/>
                <a:gd name="T1" fmla="*/ 108 h 776"/>
                <a:gd name="T2" fmla="*/ 0 w 3056"/>
                <a:gd name="T3" fmla="*/ 355 h 776"/>
                <a:gd name="T4" fmla="*/ 2133 w 3056"/>
                <a:gd name="T5" fmla="*/ 776 h 776"/>
                <a:gd name="T6" fmla="*/ 3056 w 3056"/>
                <a:gd name="T7" fmla="*/ 466 h 776"/>
                <a:gd name="T8" fmla="*/ 3056 w 3056"/>
                <a:gd name="T9" fmla="*/ 187 h 776"/>
                <a:gd name="T10" fmla="*/ 1050 w 3056"/>
                <a:gd name="T11" fmla="*/ 0 h 776"/>
                <a:gd name="T12" fmla="*/ 0 w 3056"/>
                <a:gd name="T13" fmla="*/ 108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6" h="776">
                  <a:moveTo>
                    <a:pt x="0" y="108"/>
                  </a:moveTo>
                  <a:lnTo>
                    <a:pt x="0" y="355"/>
                  </a:lnTo>
                  <a:lnTo>
                    <a:pt x="2133" y="776"/>
                  </a:lnTo>
                  <a:lnTo>
                    <a:pt x="3056" y="466"/>
                  </a:lnTo>
                  <a:lnTo>
                    <a:pt x="3056" y="187"/>
                  </a:lnTo>
                  <a:lnTo>
                    <a:pt x="105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6051059" y="3021606"/>
              <a:ext cx="2745774" cy="367481"/>
            </a:xfrm>
            <a:custGeom>
              <a:avLst/>
              <a:gdLst>
                <a:gd name="T0" fmla="*/ 0 w 3056"/>
                <a:gd name="T1" fmla="*/ 108 h 409"/>
                <a:gd name="T2" fmla="*/ 1050 w 3056"/>
                <a:gd name="T3" fmla="*/ 0 h 409"/>
                <a:gd name="T4" fmla="*/ 3056 w 3056"/>
                <a:gd name="T5" fmla="*/ 187 h 409"/>
                <a:gd name="T6" fmla="*/ 2133 w 3056"/>
                <a:gd name="T7" fmla="*/ 409 h 409"/>
                <a:gd name="T8" fmla="*/ 0 w 3056"/>
                <a:gd name="T9" fmla="*/ 1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6" h="409">
                  <a:moveTo>
                    <a:pt x="0" y="108"/>
                  </a:moveTo>
                  <a:lnTo>
                    <a:pt x="1050" y="0"/>
                  </a:lnTo>
                  <a:lnTo>
                    <a:pt x="3056" y="187"/>
                  </a:lnTo>
                  <a:lnTo>
                    <a:pt x="2133" y="409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533727" y="2908090"/>
              <a:ext cx="720069" cy="646331"/>
            </a:xfrm>
            <a:prstGeom prst="rect">
              <a:avLst/>
            </a:prstGeom>
            <a:noFill/>
            <a:scene3d>
              <a:camera prst="isometricOffAxis2Top">
                <a:rot lat="18774419" lon="4283279" rev="17236554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</a:t>
              </a:r>
            </a:p>
          </p:txBody>
        </p:sp>
      </p:grpSp>
      <p:sp>
        <p:nvSpPr>
          <p:cNvPr id="52" name="AutoShape 114"/>
          <p:cNvSpPr>
            <a:spLocks noChangeAspect="1"/>
          </p:cNvSpPr>
          <p:nvPr/>
        </p:nvSpPr>
        <p:spPr bwMode="auto">
          <a:xfrm>
            <a:off x="7500158" y="5485981"/>
            <a:ext cx="473547" cy="4757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53" name="Freeform 21"/>
          <p:cNvSpPr>
            <a:spLocks noEditPoints="1"/>
          </p:cNvSpPr>
          <p:nvPr/>
        </p:nvSpPr>
        <p:spPr bwMode="auto">
          <a:xfrm>
            <a:off x="2296258" y="3586262"/>
            <a:ext cx="412972" cy="471698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4" name="AutoShape 115"/>
          <p:cNvSpPr>
            <a:spLocks noChangeAspect="1"/>
          </p:cNvSpPr>
          <p:nvPr/>
        </p:nvSpPr>
        <p:spPr bwMode="auto">
          <a:xfrm>
            <a:off x="9372878" y="4421796"/>
            <a:ext cx="442048" cy="4371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6518869" y="5710827"/>
            <a:ext cx="692009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54717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 animBg="1"/>
      <p:bldP spid="32" grpId="0" animBg="1"/>
      <p:bldP spid="52" grpId="0" animBg="1"/>
      <p:bldP spid="53" grpId="0" animBg="1"/>
      <p:bldP spid="5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68076" y="2344355"/>
            <a:ext cx="3368105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consectetur adipiscing elit. Pellentesque bibe.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68076" y="2058111"/>
            <a:ext cx="1188109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Find Ideas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441434" y="2166013"/>
            <a:ext cx="609600" cy="609600"/>
            <a:chOff x="1724485" y="2698702"/>
            <a:chExt cx="609600" cy="609600"/>
          </a:xfrm>
        </p:grpSpPr>
        <p:sp>
          <p:nvSpPr>
            <p:cNvPr id="21" name="Oval 20"/>
            <p:cNvSpPr/>
            <p:nvPr/>
          </p:nvSpPr>
          <p:spPr>
            <a:xfrm>
              <a:off x="1724485" y="2698702"/>
              <a:ext cx="609600" cy="609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87873" y="2803447"/>
              <a:ext cx="482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168076" y="3469752"/>
            <a:ext cx="3368105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consectetur adipiscing elit. Pellentesque bibendu.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68076" y="3183508"/>
            <a:ext cx="1369249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Build A Plan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441434" y="3291410"/>
            <a:ext cx="609600" cy="609600"/>
            <a:chOff x="1724485" y="3623300"/>
            <a:chExt cx="609600" cy="609600"/>
          </a:xfrm>
        </p:grpSpPr>
        <p:sp>
          <p:nvSpPr>
            <p:cNvPr id="26" name="Oval 25"/>
            <p:cNvSpPr/>
            <p:nvPr/>
          </p:nvSpPr>
          <p:spPr>
            <a:xfrm>
              <a:off x="1724485" y="3623300"/>
              <a:ext cx="609600" cy="609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87873" y="3729536"/>
              <a:ext cx="482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</a:t>
              </a: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168076" y="4595149"/>
            <a:ext cx="3368105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consectetur adipiscing elit. Pellentesque.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68076" y="4308905"/>
            <a:ext cx="1165667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Design It!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441434" y="4416807"/>
            <a:ext cx="609600" cy="609600"/>
            <a:chOff x="1724485" y="4547898"/>
            <a:chExt cx="609600" cy="609600"/>
          </a:xfrm>
        </p:grpSpPr>
        <p:sp>
          <p:nvSpPr>
            <p:cNvPr id="31" name="Oval 30"/>
            <p:cNvSpPr/>
            <p:nvPr/>
          </p:nvSpPr>
          <p:spPr>
            <a:xfrm>
              <a:off x="1724485" y="4547898"/>
              <a:ext cx="609600" cy="60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787873" y="4652643"/>
              <a:ext cx="482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168076" y="5720546"/>
            <a:ext cx="3368105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consectetur adipiscing elit. Pellentesque bibe.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68076" y="5434302"/>
            <a:ext cx="1317953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Co-operate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441434" y="5542204"/>
            <a:ext cx="609600" cy="609600"/>
            <a:chOff x="1724485" y="5472496"/>
            <a:chExt cx="609600" cy="609600"/>
          </a:xfrm>
        </p:grpSpPr>
        <p:sp>
          <p:nvSpPr>
            <p:cNvPr id="36" name="Oval 35"/>
            <p:cNvSpPr/>
            <p:nvPr/>
          </p:nvSpPr>
          <p:spPr>
            <a:xfrm>
              <a:off x="1724485" y="5472496"/>
              <a:ext cx="609600" cy="609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87873" y="5577241"/>
              <a:ext cx="482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-1" y="1690566"/>
            <a:ext cx="12192001" cy="5163559"/>
            <a:chOff x="-1" y="1690566"/>
            <a:chExt cx="12192001" cy="5163559"/>
          </a:xfrm>
        </p:grpSpPr>
        <p:grpSp>
          <p:nvGrpSpPr>
            <p:cNvPr id="39" name="Group 38"/>
            <p:cNvGrpSpPr/>
            <p:nvPr/>
          </p:nvGrpSpPr>
          <p:grpSpPr>
            <a:xfrm>
              <a:off x="-1" y="6044508"/>
              <a:ext cx="12192001" cy="809617"/>
              <a:chOff x="-1" y="6044508"/>
              <a:chExt cx="12192001" cy="809617"/>
            </a:xfrm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>
                <a:off x="4800600" y="6044508"/>
                <a:ext cx="6081125" cy="809617"/>
              </a:xfrm>
              <a:custGeom>
                <a:avLst/>
                <a:gdLst>
                  <a:gd name="T0" fmla="*/ 2000 w 2000"/>
                  <a:gd name="T1" fmla="*/ 205 h 266"/>
                  <a:gd name="T2" fmla="*/ 2000 w 2000"/>
                  <a:gd name="T3" fmla="*/ 266 h 266"/>
                  <a:gd name="T4" fmla="*/ 1344 w 2000"/>
                  <a:gd name="T5" fmla="*/ 266 h 266"/>
                  <a:gd name="T6" fmla="*/ 1314 w 2000"/>
                  <a:gd name="T7" fmla="*/ 245 h 266"/>
                  <a:gd name="T8" fmla="*/ 1325 w 2000"/>
                  <a:gd name="T9" fmla="*/ 212 h 266"/>
                  <a:gd name="T10" fmla="*/ 1344 w 2000"/>
                  <a:gd name="T11" fmla="*/ 162 h 266"/>
                  <a:gd name="T12" fmla="*/ 1353 w 2000"/>
                  <a:gd name="T13" fmla="*/ 140 h 266"/>
                  <a:gd name="T14" fmla="*/ 1374 w 2000"/>
                  <a:gd name="T15" fmla="*/ 132 h 266"/>
                  <a:gd name="T16" fmla="*/ 1376 w 2000"/>
                  <a:gd name="T17" fmla="*/ 131 h 266"/>
                  <a:gd name="T18" fmla="*/ 1376 w 2000"/>
                  <a:gd name="T19" fmla="*/ 66 h 266"/>
                  <a:gd name="T20" fmla="*/ 1376 w 2000"/>
                  <a:gd name="T21" fmla="*/ 61 h 266"/>
                  <a:gd name="T22" fmla="*/ 1218 w 2000"/>
                  <a:gd name="T23" fmla="*/ 61 h 266"/>
                  <a:gd name="T24" fmla="*/ 1212 w 2000"/>
                  <a:gd name="T25" fmla="*/ 60 h 266"/>
                  <a:gd name="T26" fmla="*/ 1206 w 2000"/>
                  <a:gd name="T27" fmla="*/ 61 h 266"/>
                  <a:gd name="T28" fmla="*/ 1131 w 2000"/>
                  <a:gd name="T29" fmla="*/ 61 h 266"/>
                  <a:gd name="T30" fmla="*/ 1131 w 2000"/>
                  <a:gd name="T31" fmla="*/ 66 h 266"/>
                  <a:gd name="T32" fmla="*/ 1131 w 2000"/>
                  <a:gd name="T33" fmla="*/ 131 h 266"/>
                  <a:gd name="T34" fmla="*/ 1133 w 2000"/>
                  <a:gd name="T35" fmla="*/ 132 h 266"/>
                  <a:gd name="T36" fmla="*/ 1154 w 2000"/>
                  <a:gd name="T37" fmla="*/ 140 h 266"/>
                  <a:gd name="T38" fmla="*/ 1163 w 2000"/>
                  <a:gd name="T39" fmla="*/ 162 h 266"/>
                  <a:gd name="T40" fmla="*/ 1182 w 2000"/>
                  <a:gd name="T41" fmla="*/ 212 h 266"/>
                  <a:gd name="T42" fmla="*/ 1193 w 2000"/>
                  <a:gd name="T43" fmla="*/ 245 h 266"/>
                  <a:gd name="T44" fmla="*/ 1164 w 2000"/>
                  <a:gd name="T45" fmla="*/ 266 h 266"/>
                  <a:gd name="T46" fmla="*/ 0 w 2000"/>
                  <a:gd name="T47" fmla="*/ 266 h 266"/>
                  <a:gd name="T48" fmla="*/ 0 w 2000"/>
                  <a:gd name="T49" fmla="*/ 205 h 266"/>
                  <a:gd name="T50" fmla="*/ 1109 w 2000"/>
                  <a:gd name="T51" fmla="*/ 205 h 266"/>
                  <a:gd name="T52" fmla="*/ 1104 w 2000"/>
                  <a:gd name="T53" fmla="*/ 186 h 266"/>
                  <a:gd name="T54" fmla="*/ 1070 w 2000"/>
                  <a:gd name="T55" fmla="*/ 133 h 266"/>
                  <a:gd name="T56" fmla="*/ 1070 w 2000"/>
                  <a:gd name="T57" fmla="*/ 68 h 266"/>
                  <a:gd name="T58" fmla="*/ 1082 w 2000"/>
                  <a:gd name="T59" fmla="*/ 20 h 266"/>
                  <a:gd name="T60" fmla="*/ 1127 w 2000"/>
                  <a:gd name="T61" fmla="*/ 0 h 266"/>
                  <a:gd name="T62" fmla="*/ 1206 w 2000"/>
                  <a:gd name="T63" fmla="*/ 0 h 266"/>
                  <a:gd name="T64" fmla="*/ 1212 w 2000"/>
                  <a:gd name="T65" fmla="*/ 1 h 266"/>
                  <a:gd name="T66" fmla="*/ 1218 w 2000"/>
                  <a:gd name="T67" fmla="*/ 0 h 266"/>
                  <a:gd name="T68" fmla="*/ 1380 w 2000"/>
                  <a:gd name="T69" fmla="*/ 0 h 266"/>
                  <a:gd name="T70" fmla="*/ 1425 w 2000"/>
                  <a:gd name="T71" fmla="*/ 20 h 266"/>
                  <a:gd name="T72" fmla="*/ 1437 w 2000"/>
                  <a:gd name="T73" fmla="*/ 68 h 266"/>
                  <a:gd name="T74" fmla="*/ 1437 w 2000"/>
                  <a:gd name="T75" fmla="*/ 133 h 266"/>
                  <a:gd name="T76" fmla="*/ 1403 w 2000"/>
                  <a:gd name="T77" fmla="*/ 186 h 266"/>
                  <a:gd name="T78" fmla="*/ 1398 w 2000"/>
                  <a:gd name="T79" fmla="*/ 205 h 266"/>
                  <a:gd name="T80" fmla="*/ 2000 w 2000"/>
                  <a:gd name="T81" fmla="*/ 20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00" h="266">
                    <a:moveTo>
                      <a:pt x="2000" y="205"/>
                    </a:moveTo>
                    <a:cubicBezTo>
                      <a:pt x="2000" y="266"/>
                      <a:pt x="2000" y="266"/>
                      <a:pt x="2000" y="266"/>
                    </a:cubicBezTo>
                    <a:cubicBezTo>
                      <a:pt x="1344" y="266"/>
                      <a:pt x="1344" y="266"/>
                      <a:pt x="1344" y="266"/>
                    </a:cubicBezTo>
                    <a:cubicBezTo>
                      <a:pt x="1330" y="266"/>
                      <a:pt x="1318" y="258"/>
                      <a:pt x="1314" y="245"/>
                    </a:cubicBezTo>
                    <a:cubicBezTo>
                      <a:pt x="1310" y="233"/>
                      <a:pt x="1314" y="219"/>
                      <a:pt x="1325" y="212"/>
                    </a:cubicBezTo>
                    <a:cubicBezTo>
                      <a:pt x="1327" y="210"/>
                      <a:pt x="1344" y="194"/>
                      <a:pt x="1344" y="162"/>
                    </a:cubicBezTo>
                    <a:cubicBezTo>
                      <a:pt x="1344" y="154"/>
                      <a:pt x="1347" y="146"/>
                      <a:pt x="1353" y="140"/>
                    </a:cubicBezTo>
                    <a:cubicBezTo>
                      <a:pt x="1359" y="134"/>
                      <a:pt x="1366" y="131"/>
                      <a:pt x="1374" y="132"/>
                    </a:cubicBezTo>
                    <a:cubicBezTo>
                      <a:pt x="1375" y="132"/>
                      <a:pt x="1375" y="131"/>
                      <a:pt x="1376" y="131"/>
                    </a:cubicBezTo>
                    <a:cubicBezTo>
                      <a:pt x="1376" y="66"/>
                      <a:pt x="1376" y="66"/>
                      <a:pt x="1376" y="66"/>
                    </a:cubicBezTo>
                    <a:cubicBezTo>
                      <a:pt x="1376" y="64"/>
                      <a:pt x="1376" y="63"/>
                      <a:pt x="1376" y="61"/>
                    </a:cubicBezTo>
                    <a:cubicBezTo>
                      <a:pt x="1218" y="61"/>
                      <a:pt x="1218" y="61"/>
                      <a:pt x="1218" y="61"/>
                    </a:cubicBezTo>
                    <a:cubicBezTo>
                      <a:pt x="1216" y="61"/>
                      <a:pt x="1214" y="61"/>
                      <a:pt x="1212" y="60"/>
                    </a:cubicBezTo>
                    <a:cubicBezTo>
                      <a:pt x="1210" y="61"/>
                      <a:pt x="1208" y="61"/>
                      <a:pt x="1206" y="61"/>
                    </a:cubicBezTo>
                    <a:cubicBezTo>
                      <a:pt x="1131" y="61"/>
                      <a:pt x="1131" y="61"/>
                      <a:pt x="1131" y="61"/>
                    </a:cubicBezTo>
                    <a:cubicBezTo>
                      <a:pt x="1131" y="63"/>
                      <a:pt x="1131" y="64"/>
                      <a:pt x="1131" y="66"/>
                    </a:cubicBezTo>
                    <a:cubicBezTo>
                      <a:pt x="1131" y="131"/>
                      <a:pt x="1131" y="131"/>
                      <a:pt x="1131" y="131"/>
                    </a:cubicBezTo>
                    <a:cubicBezTo>
                      <a:pt x="1132" y="131"/>
                      <a:pt x="1132" y="132"/>
                      <a:pt x="1133" y="132"/>
                    </a:cubicBezTo>
                    <a:cubicBezTo>
                      <a:pt x="1141" y="131"/>
                      <a:pt x="1149" y="134"/>
                      <a:pt x="1154" y="140"/>
                    </a:cubicBezTo>
                    <a:cubicBezTo>
                      <a:pt x="1161" y="146"/>
                      <a:pt x="1163" y="154"/>
                      <a:pt x="1163" y="162"/>
                    </a:cubicBezTo>
                    <a:cubicBezTo>
                      <a:pt x="1163" y="194"/>
                      <a:pt x="1180" y="210"/>
                      <a:pt x="1182" y="212"/>
                    </a:cubicBezTo>
                    <a:cubicBezTo>
                      <a:pt x="1193" y="219"/>
                      <a:pt x="1197" y="233"/>
                      <a:pt x="1193" y="245"/>
                    </a:cubicBezTo>
                    <a:cubicBezTo>
                      <a:pt x="1189" y="258"/>
                      <a:pt x="1177" y="266"/>
                      <a:pt x="1164" y="266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1109" y="205"/>
                      <a:pt x="1109" y="205"/>
                      <a:pt x="1109" y="205"/>
                    </a:cubicBezTo>
                    <a:cubicBezTo>
                      <a:pt x="1107" y="199"/>
                      <a:pt x="1106" y="193"/>
                      <a:pt x="1104" y="186"/>
                    </a:cubicBezTo>
                    <a:cubicBezTo>
                      <a:pt x="1085" y="177"/>
                      <a:pt x="1070" y="159"/>
                      <a:pt x="1070" y="133"/>
                    </a:cubicBezTo>
                    <a:cubicBezTo>
                      <a:pt x="1070" y="68"/>
                      <a:pt x="1070" y="68"/>
                      <a:pt x="1070" y="68"/>
                    </a:cubicBezTo>
                    <a:cubicBezTo>
                      <a:pt x="1069" y="59"/>
                      <a:pt x="1068" y="37"/>
                      <a:pt x="1082" y="20"/>
                    </a:cubicBezTo>
                    <a:cubicBezTo>
                      <a:pt x="1089" y="11"/>
                      <a:pt x="1103" y="0"/>
                      <a:pt x="1127" y="0"/>
                    </a:cubicBezTo>
                    <a:cubicBezTo>
                      <a:pt x="1206" y="0"/>
                      <a:pt x="1206" y="0"/>
                      <a:pt x="1206" y="0"/>
                    </a:cubicBezTo>
                    <a:cubicBezTo>
                      <a:pt x="1208" y="0"/>
                      <a:pt x="1210" y="0"/>
                      <a:pt x="1212" y="1"/>
                    </a:cubicBezTo>
                    <a:cubicBezTo>
                      <a:pt x="1214" y="0"/>
                      <a:pt x="1216" y="0"/>
                      <a:pt x="1218" y="0"/>
                    </a:cubicBezTo>
                    <a:cubicBezTo>
                      <a:pt x="1380" y="0"/>
                      <a:pt x="1380" y="0"/>
                      <a:pt x="1380" y="0"/>
                    </a:cubicBezTo>
                    <a:cubicBezTo>
                      <a:pt x="1404" y="0"/>
                      <a:pt x="1418" y="11"/>
                      <a:pt x="1425" y="20"/>
                    </a:cubicBezTo>
                    <a:cubicBezTo>
                      <a:pt x="1439" y="37"/>
                      <a:pt x="1438" y="59"/>
                      <a:pt x="1437" y="68"/>
                    </a:cubicBezTo>
                    <a:cubicBezTo>
                      <a:pt x="1437" y="133"/>
                      <a:pt x="1437" y="133"/>
                      <a:pt x="1437" y="133"/>
                    </a:cubicBezTo>
                    <a:cubicBezTo>
                      <a:pt x="1437" y="154"/>
                      <a:pt x="1425" y="176"/>
                      <a:pt x="1403" y="186"/>
                    </a:cubicBezTo>
                    <a:cubicBezTo>
                      <a:pt x="1402" y="193"/>
                      <a:pt x="1400" y="199"/>
                      <a:pt x="1398" y="205"/>
                    </a:cubicBezTo>
                    <a:lnTo>
                      <a:pt x="2000" y="20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9232459" y="6667708"/>
                <a:ext cx="2959541" cy="18641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-1" y="6667708"/>
                <a:ext cx="7574347" cy="18641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6864481" y="1690566"/>
              <a:ext cx="3728095" cy="4335950"/>
              <a:chOff x="6864481" y="1690566"/>
              <a:chExt cx="3728095" cy="4335950"/>
            </a:xfrm>
          </p:grpSpPr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8254967" y="5016422"/>
                <a:ext cx="230034" cy="888009"/>
              </a:xfrm>
              <a:custGeom>
                <a:avLst/>
                <a:gdLst>
                  <a:gd name="T0" fmla="*/ 76 w 76"/>
                  <a:gd name="T1" fmla="*/ 292 h 292"/>
                  <a:gd name="T2" fmla="*/ 53 w 76"/>
                  <a:gd name="T3" fmla="*/ 292 h 292"/>
                  <a:gd name="T4" fmla="*/ 0 w 76"/>
                  <a:gd name="T5" fmla="*/ 10 h 292"/>
                  <a:gd name="T6" fmla="*/ 21 w 76"/>
                  <a:gd name="T7" fmla="*/ 0 h 292"/>
                  <a:gd name="T8" fmla="*/ 76 w 76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92">
                    <a:moveTo>
                      <a:pt x="76" y="292"/>
                    </a:moveTo>
                    <a:cubicBezTo>
                      <a:pt x="53" y="292"/>
                      <a:pt x="53" y="292"/>
                      <a:pt x="53" y="292"/>
                    </a:cubicBezTo>
                    <a:cubicBezTo>
                      <a:pt x="53" y="118"/>
                      <a:pt x="1" y="11"/>
                      <a:pt x="0" y="1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4"/>
                      <a:pt x="76" y="112"/>
                      <a:pt x="76" y="2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8707325" y="4989435"/>
                <a:ext cx="231319" cy="888009"/>
              </a:xfrm>
              <a:custGeom>
                <a:avLst/>
                <a:gdLst>
                  <a:gd name="T0" fmla="*/ 24 w 76"/>
                  <a:gd name="T1" fmla="*/ 292 h 292"/>
                  <a:gd name="T2" fmla="*/ 0 w 76"/>
                  <a:gd name="T3" fmla="*/ 292 h 292"/>
                  <a:gd name="T4" fmla="*/ 55 w 76"/>
                  <a:gd name="T5" fmla="*/ 0 h 292"/>
                  <a:gd name="T6" fmla="*/ 76 w 76"/>
                  <a:gd name="T7" fmla="*/ 11 h 292"/>
                  <a:gd name="T8" fmla="*/ 66 w 76"/>
                  <a:gd name="T9" fmla="*/ 6 h 292"/>
                  <a:gd name="T10" fmla="*/ 76 w 76"/>
                  <a:gd name="T11" fmla="*/ 11 h 292"/>
                  <a:gd name="T12" fmla="*/ 24 w 76"/>
                  <a:gd name="T13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92">
                    <a:moveTo>
                      <a:pt x="24" y="292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0" y="113"/>
                      <a:pt x="53" y="5"/>
                      <a:pt x="55" y="0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24" y="119"/>
                      <a:pt x="24" y="2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7625265" y="2173766"/>
                <a:ext cx="514043" cy="514043"/>
              </a:xfrm>
              <a:custGeom>
                <a:avLst/>
                <a:gdLst>
                  <a:gd name="T0" fmla="*/ 21 w 169"/>
                  <a:gd name="T1" fmla="*/ 46 h 169"/>
                  <a:gd name="T2" fmla="*/ 46 w 169"/>
                  <a:gd name="T3" fmla="*/ 148 h 169"/>
                  <a:gd name="T4" fmla="*/ 148 w 169"/>
                  <a:gd name="T5" fmla="*/ 123 h 169"/>
                  <a:gd name="T6" fmla="*/ 123 w 169"/>
                  <a:gd name="T7" fmla="*/ 21 h 169"/>
                  <a:gd name="T8" fmla="*/ 21 w 169"/>
                  <a:gd name="T9" fmla="*/ 4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69">
                    <a:moveTo>
                      <a:pt x="21" y="46"/>
                    </a:moveTo>
                    <a:cubicBezTo>
                      <a:pt x="0" y="81"/>
                      <a:pt x="11" y="127"/>
                      <a:pt x="46" y="148"/>
                    </a:cubicBezTo>
                    <a:cubicBezTo>
                      <a:pt x="81" y="169"/>
                      <a:pt x="127" y="158"/>
                      <a:pt x="148" y="123"/>
                    </a:cubicBezTo>
                    <a:cubicBezTo>
                      <a:pt x="169" y="88"/>
                      <a:pt x="158" y="43"/>
                      <a:pt x="123" y="21"/>
                    </a:cubicBezTo>
                    <a:cubicBezTo>
                      <a:pt x="88" y="0"/>
                      <a:pt x="43" y="11"/>
                      <a:pt x="21" y="4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Freeform 9"/>
              <p:cNvSpPr>
                <a:spLocks noEditPoints="1"/>
              </p:cNvSpPr>
              <p:nvPr/>
            </p:nvSpPr>
            <p:spPr bwMode="auto">
              <a:xfrm>
                <a:off x="7500610" y="2049111"/>
                <a:ext cx="765924" cy="763353"/>
              </a:xfrm>
              <a:custGeom>
                <a:avLst/>
                <a:gdLst>
                  <a:gd name="T0" fmla="*/ 45 w 252"/>
                  <a:gd name="T1" fmla="*/ 64 h 251"/>
                  <a:gd name="T2" fmla="*/ 20 w 252"/>
                  <a:gd name="T3" fmla="*/ 56 h 251"/>
                  <a:gd name="T4" fmla="*/ 29 w 252"/>
                  <a:gd name="T5" fmla="*/ 94 h 251"/>
                  <a:gd name="T6" fmla="*/ 24 w 252"/>
                  <a:gd name="T7" fmla="*/ 110 h 251"/>
                  <a:gd name="T8" fmla="*/ 0 w 252"/>
                  <a:gd name="T9" fmla="*/ 141 h 251"/>
                  <a:gd name="T10" fmla="*/ 30 w 252"/>
                  <a:gd name="T11" fmla="*/ 161 h 251"/>
                  <a:gd name="T12" fmla="*/ 10 w 252"/>
                  <a:gd name="T13" fmla="*/ 177 h 251"/>
                  <a:gd name="T14" fmla="*/ 47 w 252"/>
                  <a:gd name="T15" fmla="*/ 191 h 251"/>
                  <a:gd name="T16" fmla="*/ 59 w 252"/>
                  <a:gd name="T17" fmla="*/ 203 h 251"/>
                  <a:gd name="T18" fmla="*/ 71 w 252"/>
                  <a:gd name="T19" fmla="*/ 239 h 251"/>
                  <a:gd name="T20" fmla="*/ 109 w 252"/>
                  <a:gd name="T21" fmla="*/ 226 h 251"/>
                  <a:gd name="T22" fmla="*/ 113 w 252"/>
                  <a:gd name="T23" fmla="*/ 251 h 251"/>
                  <a:gd name="T24" fmla="*/ 144 w 252"/>
                  <a:gd name="T25" fmla="*/ 226 h 251"/>
                  <a:gd name="T26" fmla="*/ 168 w 252"/>
                  <a:gd name="T27" fmla="*/ 219 h 251"/>
                  <a:gd name="T28" fmla="*/ 206 w 252"/>
                  <a:gd name="T29" fmla="*/ 223 h 251"/>
                  <a:gd name="T30" fmla="*/ 196 w 252"/>
                  <a:gd name="T31" fmla="*/ 199 h 251"/>
                  <a:gd name="T32" fmla="*/ 207 w 252"/>
                  <a:gd name="T33" fmla="*/ 188 h 251"/>
                  <a:gd name="T34" fmla="*/ 243 w 252"/>
                  <a:gd name="T35" fmla="*/ 172 h 251"/>
                  <a:gd name="T36" fmla="*/ 223 w 252"/>
                  <a:gd name="T37" fmla="*/ 156 h 251"/>
                  <a:gd name="T38" fmla="*/ 227 w 252"/>
                  <a:gd name="T39" fmla="*/ 141 h 251"/>
                  <a:gd name="T40" fmla="*/ 251 w 252"/>
                  <a:gd name="T41" fmla="*/ 110 h 251"/>
                  <a:gd name="T42" fmla="*/ 226 w 252"/>
                  <a:gd name="T43" fmla="*/ 106 h 251"/>
                  <a:gd name="T44" fmla="*/ 222 w 252"/>
                  <a:gd name="T45" fmla="*/ 90 h 251"/>
                  <a:gd name="T46" fmla="*/ 228 w 252"/>
                  <a:gd name="T47" fmla="*/ 52 h 251"/>
                  <a:gd name="T48" fmla="*/ 202 w 252"/>
                  <a:gd name="T49" fmla="*/ 59 h 251"/>
                  <a:gd name="T50" fmla="*/ 190 w 252"/>
                  <a:gd name="T51" fmla="*/ 46 h 251"/>
                  <a:gd name="T52" fmla="*/ 179 w 252"/>
                  <a:gd name="T53" fmla="*/ 14 h 251"/>
                  <a:gd name="T54" fmla="*/ 163 w 252"/>
                  <a:gd name="T55" fmla="*/ 32 h 251"/>
                  <a:gd name="T56" fmla="*/ 142 w 252"/>
                  <a:gd name="T57" fmla="*/ 24 h 251"/>
                  <a:gd name="T58" fmla="*/ 113 w 252"/>
                  <a:gd name="T59" fmla="*/ 0 h 251"/>
                  <a:gd name="T60" fmla="*/ 108 w 252"/>
                  <a:gd name="T61" fmla="*/ 25 h 251"/>
                  <a:gd name="T62" fmla="*/ 84 w 252"/>
                  <a:gd name="T63" fmla="*/ 32 h 251"/>
                  <a:gd name="T64" fmla="*/ 46 w 252"/>
                  <a:gd name="T65" fmla="*/ 28 h 251"/>
                  <a:gd name="T66" fmla="*/ 56 w 252"/>
                  <a:gd name="T67" fmla="*/ 52 h 251"/>
                  <a:gd name="T68" fmla="*/ 198 w 252"/>
                  <a:gd name="T69" fmla="*/ 170 h 251"/>
                  <a:gd name="T70" fmla="*/ 53 w 252"/>
                  <a:gd name="T71" fmla="*/ 8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2" h="251">
                    <a:moveTo>
                      <a:pt x="56" y="52"/>
                    </a:moveTo>
                    <a:cubicBezTo>
                      <a:pt x="52" y="55"/>
                      <a:pt x="48" y="59"/>
                      <a:pt x="45" y="64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7" y="100"/>
                      <a:pt x="25" y="105"/>
                      <a:pt x="25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7" y="150"/>
                      <a:pt x="28" y="156"/>
                      <a:pt x="30" y="161"/>
                    </a:cubicBezTo>
                    <a:cubicBezTo>
                      <a:pt x="29" y="161"/>
                      <a:pt x="29" y="161"/>
                      <a:pt x="29" y="161"/>
                    </a:cubicBezTo>
                    <a:cubicBezTo>
                      <a:pt x="10" y="177"/>
                      <a:pt x="10" y="177"/>
                      <a:pt x="10" y="177"/>
                    </a:cubicBezTo>
                    <a:cubicBezTo>
                      <a:pt x="23" y="199"/>
                      <a:pt x="23" y="199"/>
                      <a:pt x="23" y="199"/>
                    </a:cubicBezTo>
                    <a:cubicBezTo>
                      <a:pt x="47" y="191"/>
                      <a:pt x="47" y="191"/>
                      <a:pt x="47" y="191"/>
                    </a:cubicBezTo>
                    <a:cubicBezTo>
                      <a:pt x="51" y="195"/>
                      <a:pt x="52" y="198"/>
                      <a:pt x="59" y="203"/>
                    </a:cubicBezTo>
                    <a:cubicBezTo>
                      <a:pt x="59" y="203"/>
                      <a:pt x="59" y="203"/>
                      <a:pt x="59" y="203"/>
                    </a:cubicBezTo>
                    <a:cubicBezTo>
                      <a:pt x="50" y="226"/>
                      <a:pt x="50" y="226"/>
                      <a:pt x="50" y="226"/>
                    </a:cubicBezTo>
                    <a:cubicBezTo>
                      <a:pt x="71" y="239"/>
                      <a:pt x="71" y="239"/>
                      <a:pt x="71" y="239"/>
                    </a:cubicBezTo>
                    <a:cubicBezTo>
                      <a:pt x="88" y="220"/>
                      <a:pt x="88" y="220"/>
                      <a:pt x="88" y="220"/>
                    </a:cubicBezTo>
                    <a:cubicBezTo>
                      <a:pt x="95" y="223"/>
                      <a:pt x="102" y="225"/>
                      <a:pt x="109" y="226"/>
                    </a:cubicBezTo>
                    <a:cubicBezTo>
                      <a:pt x="109" y="227"/>
                      <a:pt x="109" y="227"/>
                      <a:pt x="109" y="227"/>
                    </a:cubicBezTo>
                    <a:cubicBezTo>
                      <a:pt x="113" y="251"/>
                      <a:pt x="113" y="251"/>
                      <a:pt x="113" y="251"/>
                    </a:cubicBezTo>
                    <a:cubicBezTo>
                      <a:pt x="139" y="251"/>
                      <a:pt x="139" y="251"/>
                      <a:pt x="139" y="251"/>
                    </a:cubicBezTo>
                    <a:cubicBezTo>
                      <a:pt x="144" y="226"/>
                      <a:pt x="144" y="226"/>
                      <a:pt x="144" y="226"/>
                    </a:cubicBezTo>
                    <a:cubicBezTo>
                      <a:pt x="152" y="225"/>
                      <a:pt x="160" y="222"/>
                      <a:pt x="167" y="219"/>
                    </a:cubicBezTo>
                    <a:cubicBezTo>
                      <a:pt x="168" y="219"/>
                      <a:pt x="168" y="219"/>
                      <a:pt x="168" y="219"/>
                    </a:cubicBezTo>
                    <a:cubicBezTo>
                      <a:pt x="185" y="237"/>
                      <a:pt x="185" y="237"/>
                      <a:pt x="185" y="237"/>
                    </a:cubicBezTo>
                    <a:cubicBezTo>
                      <a:pt x="206" y="223"/>
                      <a:pt x="206" y="223"/>
                      <a:pt x="206" y="223"/>
                    </a:cubicBezTo>
                    <a:cubicBezTo>
                      <a:pt x="196" y="199"/>
                      <a:pt x="196" y="199"/>
                      <a:pt x="196" y="199"/>
                    </a:cubicBezTo>
                    <a:cubicBezTo>
                      <a:pt x="196" y="199"/>
                      <a:pt x="196" y="199"/>
                      <a:pt x="196" y="199"/>
                    </a:cubicBezTo>
                    <a:cubicBezTo>
                      <a:pt x="200" y="196"/>
                      <a:pt x="204" y="192"/>
                      <a:pt x="207" y="187"/>
                    </a:cubicBezTo>
                    <a:cubicBezTo>
                      <a:pt x="207" y="188"/>
                      <a:pt x="207" y="188"/>
                      <a:pt x="207" y="188"/>
                    </a:cubicBezTo>
                    <a:cubicBezTo>
                      <a:pt x="231" y="195"/>
                      <a:pt x="231" y="195"/>
                      <a:pt x="231" y="195"/>
                    </a:cubicBezTo>
                    <a:cubicBezTo>
                      <a:pt x="243" y="172"/>
                      <a:pt x="243" y="172"/>
                      <a:pt x="243" y="172"/>
                    </a:cubicBezTo>
                    <a:cubicBezTo>
                      <a:pt x="223" y="157"/>
                      <a:pt x="223" y="157"/>
                      <a:pt x="223" y="157"/>
                    </a:cubicBezTo>
                    <a:cubicBezTo>
                      <a:pt x="223" y="156"/>
                      <a:pt x="223" y="156"/>
                      <a:pt x="223" y="156"/>
                    </a:cubicBezTo>
                    <a:cubicBezTo>
                      <a:pt x="224" y="151"/>
                      <a:pt x="226" y="146"/>
                      <a:pt x="226" y="141"/>
                    </a:cubicBezTo>
                    <a:cubicBezTo>
                      <a:pt x="227" y="141"/>
                      <a:pt x="227" y="141"/>
                      <a:pt x="227" y="141"/>
                    </a:cubicBezTo>
                    <a:cubicBezTo>
                      <a:pt x="252" y="136"/>
                      <a:pt x="252" y="136"/>
                      <a:pt x="252" y="136"/>
                    </a:cubicBezTo>
                    <a:cubicBezTo>
                      <a:pt x="251" y="110"/>
                      <a:pt x="251" y="110"/>
                      <a:pt x="251" y="110"/>
                    </a:cubicBezTo>
                    <a:cubicBezTo>
                      <a:pt x="226" y="106"/>
                      <a:pt x="226" y="106"/>
                      <a:pt x="226" y="106"/>
                    </a:cubicBezTo>
                    <a:cubicBezTo>
                      <a:pt x="226" y="106"/>
                      <a:pt x="226" y="106"/>
                      <a:pt x="226" y="106"/>
                    </a:cubicBezTo>
                    <a:cubicBezTo>
                      <a:pt x="224" y="101"/>
                      <a:pt x="223" y="95"/>
                      <a:pt x="221" y="90"/>
                    </a:cubicBezTo>
                    <a:cubicBezTo>
                      <a:pt x="222" y="90"/>
                      <a:pt x="222" y="90"/>
                      <a:pt x="222" y="90"/>
                    </a:cubicBezTo>
                    <a:cubicBezTo>
                      <a:pt x="241" y="74"/>
                      <a:pt x="241" y="74"/>
                      <a:pt x="241" y="74"/>
                    </a:cubicBezTo>
                    <a:cubicBezTo>
                      <a:pt x="228" y="52"/>
                      <a:pt x="228" y="52"/>
                      <a:pt x="228" y="52"/>
                    </a:cubicBezTo>
                    <a:cubicBezTo>
                      <a:pt x="204" y="60"/>
                      <a:pt x="204" y="60"/>
                      <a:pt x="204" y="60"/>
                    </a:cubicBezTo>
                    <a:cubicBezTo>
                      <a:pt x="202" y="59"/>
                      <a:pt x="202" y="59"/>
                      <a:pt x="202" y="59"/>
                    </a:cubicBezTo>
                    <a:cubicBezTo>
                      <a:pt x="199" y="55"/>
                      <a:pt x="196" y="52"/>
                      <a:pt x="189" y="47"/>
                    </a:cubicBezTo>
                    <a:cubicBezTo>
                      <a:pt x="190" y="46"/>
                      <a:pt x="190" y="46"/>
                      <a:pt x="190" y="46"/>
                    </a:cubicBezTo>
                    <a:cubicBezTo>
                      <a:pt x="200" y="28"/>
                      <a:pt x="200" y="28"/>
                      <a:pt x="200" y="28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62" y="32"/>
                      <a:pt x="162" y="32"/>
                      <a:pt x="162" y="32"/>
                    </a:cubicBezTo>
                    <a:cubicBezTo>
                      <a:pt x="163" y="32"/>
                      <a:pt x="163" y="32"/>
                      <a:pt x="163" y="32"/>
                    </a:cubicBezTo>
                    <a:cubicBezTo>
                      <a:pt x="156" y="29"/>
                      <a:pt x="149" y="27"/>
                      <a:pt x="142" y="25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0" y="27"/>
                      <a:pt x="92" y="29"/>
                      <a:pt x="84" y="32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55" y="52"/>
                      <a:pt x="55" y="52"/>
                      <a:pt x="55" y="52"/>
                    </a:cubicBezTo>
                    <a:lnTo>
                      <a:pt x="56" y="52"/>
                    </a:lnTo>
                    <a:close/>
                    <a:moveTo>
                      <a:pt x="169" y="53"/>
                    </a:moveTo>
                    <a:cubicBezTo>
                      <a:pt x="209" y="78"/>
                      <a:pt x="222" y="130"/>
                      <a:pt x="198" y="170"/>
                    </a:cubicBezTo>
                    <a:cubicBezTo>
                      <a:pt x="174" y="210"/>
                      <a:pt x="122" y="222"/>
                      <a:pt x="82" y="198"/>
                    </a:cubicBezTo>
                    <a:cubicBezTo>
                      <a:pt x="42" y="174"/>
                      <a:pt x="29" y="122"/>
                      <a:pt x="53" y="82"/>
                    </a:cubicBezTo>
                    <a:cubicBezTo>
                      <a:pt x="77" y="42"/>
                      <a:pt x="129" y="29"/>
                      <a:pt x="169" y="5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auto">
              <a:xfrm>
                <a:off x="8640499" y="2240591"/>
                <a:ext cx="1252979" cy="1252979"/>
              </a:xfrm>
              <a:custGeom>
                <a:avLst/>
                <a:gdLst>
                  <a:gd name="T0" fmla="*/ 52 w 412"/>
                  <a:gd name="T1" fmla="*/ 112 h 412"/>
                  <a:gd name="T2" fmla="*/ 112 w 412"/>
                  <a:gd name="T3" fmla="*/ 361 h 412"/>
                  <a:gd name="T4" fmla="*/ 360 w 412"/>
                  <a:gd name="T5" fmla="*/ 300 h 412"/>
                  <a:gd name="T6" fmla="*/ 300 w 412"/>
                  <a:gd name="T7" fmla="*/ 52 h 412"/>
                  <a:gd name="T8" fmla="*/ 52 w 412"/>
                  <a:gd name="T9" fmla="*/ 1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412">
                    <a:moveTo>
                      <a:pt x="52" y="112"/>
                    </a:moveTo>
                    <a:cubicBezTo>
                      <a:pt x="0" y="198"/>
                      <a:pt x="27" y="309"/>
                      <a:pt x="112" y="361"/>
                    </a:cubicBezTo>
                    <a:cubicBezTo>
                      <a:pt x="197" y="412"/>
                      <a:pt x="308" y="385"/>
                      <a:pt x="360" y="300"/>
                    </a:cubicBezTo>
                    <a:cubicBezTo>
                      <a:pt x="412" y="215"/>
                      <a:pt x="385" y="104"/>
                      <a:pt x="300" y="52"/>
                    </a:cubicBezTo>
                    <a:cubicBezTo>
                      <a:pt x="214" y="0"/>
                      <a:pt x="103" y="27"/>
                      <a:pt x="52" y="1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Freeform 11"/>
              <p:cNvSpPr>
                <a:spLocks noEditPoints="1"/>
              </p:cNvSpPr>
              <p:nvPr/>
            </p:nvSpPr>
            <p:spPr bwMode="auto">
              <a:xfrm>
                <a:off x="8333359" y="1933451"/>
                <a:ext cx="1869831" cy="1863405"/>
              </a:xfrm>
              <a:custGeom>
                <a:avLst/>
                <a:gdLst>
                  <a:gd name="T0" fmla="*/ 109 w 615"/>
                  <a:gd name="T1" fmla="*/ 156 h 613"/>
                  <a:gd name="T2" fmla="*/ 50 w 615"/>
                  <a:gd name="T3" fmla="*/ 137 h 613"/>
                  <a:gd name="T4" fmla="*/ 70 w 615"/>
                  <a:gd name="T5" fmla="*/ 231 h 613"/>
                  <a:gd name="T6" fmla="*/ 59 w 615"/>
                  <a:gd name="T7" fmla="*/ 270 h 613"/>
                  <a:gd name="T8" fmla="*/ 1 w 615"/>
                  <a:gd name="T9" fmla="*/ 344 h 613"/>
                  <a:gd name="T10" fmla="*/ 73 w 615"/>
                  <a:gd name="T11" fmla="*/ 393 h 613"/>
                  <a:gd name="T12" fmla="*/ 26 w 615"/>
                  <a:gd name="T13" fmla="*/ 432 h 613"/>
                  <a:gd name="T14" fmla="*/ 116 w 615"/>
                  <a:gd name="T15" fmla="*/ 466 h 613"/>
                  <a:gd name="T16" fmla="*/ 144 w 615"/>
                  <a:gd name="T17" fmla="*/ 496 h 613"/>
                  <a:gd name="T18" fmla="*/ 175 w 615"/>
                  <a:gd name="T19" fmla="*/ 583 h 613"/>
                  <a:gd name="T20" fmla="*/ 267 w 615"/>
                  <a:gd name="T21" fmla="*/ 553 h 613"/>
                  <a:gd name="T22" fmla="*/ 277 w 615"/>
                  <a:gd name="T23" fmla="*/ 613 h 613"/>
                  <a:gd name="T24" fmla="*/ 351 w 615"/>
                  <a:gd name="T25" fmla="*/ 552 h 613"/>
                  <a:gd name="T26" fmla="*/ 409 w 615"/>
                  <a:gd name="T27" fmla="*/ 536 h 613"/>
                  <a:gd name="T28" fmla="*/ 503 w 615"/>
                  <a:gd name="T29" fmla="*/ 545 h 613"/>
                  <a:gd name="T30" fmla="*/ 479 w 615"/>
                  <a:gd name="T31" fmla="*/ 487 h 613"/>
                  <a:gd name="T32" fmla="*/ 507 w 615"/>
                  <a:gd name="T33" fmla="*/ 458 h 613"/>
                  <a:gd name="T34" fmla="*/ 593 w 615"/>
                  <a:gd name="T35" fmla="*/ 421 h 613"/>
                  <a:gd name="T36" fmla="*/ 544 w 615"/>
                  <a:gd name="T37" fmla="*/ 382 h 613"/>
                  <a:gd name="T38" fmla="*/ 555 w 615"/>
                  <a:gd name="T39" fmla="*/ 344 h 613"/>
                  <a:gd name="T40" fmla="*/ 613 w 615"/>
                  <a:gd name="T41" fmla="*/ 270 h 613"/>
                  <a:gd name="T42" fmla="*/ 551 w 615"/>
                  <a:gd name="T43" fmla="*/ 259 h 613"/>
                  <a:gd name="T44" fmla="*/ 542 w 615"/>
                  <a:gd name="T45" fmla="*/ 220 h 613"/>
                  <a:gd name="T46" fmla="*/ 558 w 615"/>
                  <a:gd name="T47" fmla="*/ 127 h 613"/>
                  <a:gd name="T48" fmla="*/ 494 w 615"/>
                  <a:gd name="T49" fmla="*/ 145 h 613"/>
                  <a:gd name="T50" fmla="*/ 464 w 615"/>
                  <a:gd name="T51" fmla="*/ 113 h 613"/>
                  <a:gd name="T52" fmla="*/ 437 w 615"/>
                  <a:gd name="T53" fmla="*/ 35 h 613"/>
                  <a:gd name="T54" fmla="*/ 397 w 615"/>
                  <a:gd name="T55" fmla="*/ 77 h 613"/>
                  <a:gd name="T56" fmla="*/ 348 w 615"/>
                  <a:gd name="T57" fmla="*/ 60 h 613"/>
                  <a:gd name="T58" fmla="*/ 275 w 615"/>
                  <a:gd name="T59" fmla="*/ 0 h 613"/>
                  <a:gd name="T60" fmla="*/ 264 w 615"/>
                  <a:gd name="T61" fmla="*/ 62 h 613"/>
                  <a:gd name="T62" fmla="*/ 205 w 615"/>
                  <a:gd name="T63" fmla="*/ 78 h 613"/>
                  <a:gd name="T64" fmla="*/ 112 w 615"/>
                  <a:gd name="T65" fmla="*/ 69 h 613"/>
                  <a:gd name="T66" fmla="*/ 414 w 615"/>
                  <a:gd name="T67" fmla="*/ 131 h 613"/>
                  <a:gd name="T68" fmla="*/ 200 w 615"/>
                  <a:gd name="T69" fmla="*/ 484 h 613"/>
                  <a:gd name="T70" fmla="*/ 414 w 615"/>
                  <a:gd name="T71" fmla="*/ 131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15" h="613">
                    <a:moveTo>
                      <a:pt x="136" y="126"/>
                    </a:moveTo>
                    <a:cubicBezTo>
                      <a:pt x="126" y="135"/>
                      <a:pt x="117" y="145"/>
                      <a:pt x="109" y="156"/>
                    </a:cubicBezTo>
                    <a:cubicBezTo>
                      <a:pt x="108" y="155"/>
                      <a:pt x="108" y="155"/>
                      <a:pt x="108" y="155"/>
                    </a:cubicBezTo>
                    <a:cubicBezTo>
                      <a:pt x="50" y="137"/>
                      <a:pt x="50" y="137"/>
                      <a:pt x="50" y="137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66" y="244"/>
                      <a:pt x="63" y="257"/>
                      <a:pt x="61" y="270"/>
                    </a:cubicBezTo>
                    <a:cubicBezTo>
                      <a:pt x="59" y="270"/>
                      <a:pt x="59" y="270"/>
                      <a:pt x="59" y="270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" y="344"/>
                      <a:pt x="1" y="344"/>
                      <a:pt x="1" y="344"/>
                    </a:cubicBezTo>
                    <a:cubicBezTo>
                      <a:pt x="62" y="354"/>
                      <a:pt x="62" y="354"/>
                      <a:pt x="62" y="354"/>
                    </a:cubicBezTo>
                    <a:cubicBezTo>
                      <a:pt x="65" y="367"/>
                      <a:pt x="69" y="380"/>
                      <a:pt x="73" y="393"/>
                    </a:cubicBezTo>
                    <a:cubicBezTo>
                      <a:pt x="72" y="394"/>
                      <a:pt x="72" y="394"/>
                      <a:pt x="72" y="394"/>
                    </a:cubicBezTo>
                    <a:cubicBezTo>
                      <a:pt x="26" y="432"/>
                      <a:pt x="26" y="432"/>
                      <a:pt x="26" y="432"/>
                    </a:cubicBezTo>
                    <a:cubicBezTo>
                      <a:pt x="57" y="486"/>
                      <a:pt x="57" y="486"/>
                      <a:pt x="57" y="486"/>
                    </a:cubicBezTo>
                    <a:cubicBezTo>
                      <a:pt x="116" y="466"/>
                      <a:pt x="116" y="466"/>
                      <a:pt x="116" y="466"/>
                    </a:cubicBezTo>
                    <a:cubicBezTo>
                      <a:pt x="124" y="477"/>
                      <a:pt x="128" y="483"/>
                      <a:pt x="144" y="495"/>
                    </a:cubicBezTo>
                    <a:cubicBezTo>
                      <a:pt x="144" y="496"/>
                      <a:pt x="144" y="496"/>
                      <a:pt x="144" y="496"/>
                    </a:cubicBezTo>
                    <a:cubicBezTo>
                      <a:pt x="122" y="551"/>
                      <a:pt x="122" y="551"/>
                      <a:pt x="122" y="551"/>
                    </a:cubicBezTo>
                    <a:cubicBezTo>
                      <a:pt x="175" y="583"/>
                      <a:pt x="175" y="583"/>
                      <a:pt x="175" y="583"/>
                    </a:cubicBezTo>
                    <a:cubicBezTo>
                      <a:pt x="216" y="538"/>
                      <a:pt x="216" y="538"/>
                      <a:pt x="216" y="538"/>
                    </a:cubicBezTo>
                    <a:cubicBezTo>
                      <a:pt x="233" y="545"/>
                      <a:pt x="249" y="550"/>
                      <a:pt x="267" y="553"/>
                    </a:cubicBezTo>
                    <a:cubicBezTo>
                      <a:pt x="266" y="554"/>
                      <a:pt x="266" y="554"/>
                      <a:pt x="266" y="554"/>
                    </a:cubicBezTo>
                    <a:cubicBezTo>
                      <a:pt x="277" y="613"/>
                      <a:pt x="277" y="613"/>
                      <a:pt x="277" y="613"/>
                    </a:cubicBezTo>
                    <a:cubicBezTo>
                      <a:pt x="339" y="613"/>
                      <a:pt x="339" y="613"/>
                      <a:pt x="339" y="613"/>
                    </a:cubicBezTo>
                    <a:cubicBezTo>
                      <a:pt x="351" y="552"/>
                      <a:pt x="351" y="552"/>
                      <a:pt x="351" y="552"/>
                    </a:cubicBezTo>
                    <a:cubicBezTo>
                      <a:pt x="371" y="549"/>
                      <a:pt x="390" y="543"/>
                      <a:pt x="409" y="534"/>
                    </a:cubicBezTo>
                    <a:cubicBezTo>
                      <a:pt x="409" y="536"/>
                      <a:pt x="409" y="536"/>
                      <a:pt x="409" y="536"/>
                    </a:cubicBezTo>
                    <a:cubicBezTo>
                      <a:pt x="451" y="579"/>
                      <a:pt x="451" y="579"/>
                      <a:pt x="451" y="579"/>
                    </a:cubicBezTo>
                    <a:cubicBezTo>
                      <a:pt x="503" y="545"/>
                      <a:pt x="503" y="545"/>
                      <a:pt x="503" y="545"/>
                    </a:cubicBezTo>
                    <a:cubicBezTo>
                      <a:pt x="479" y="487"/>
                      <a:pt x="479" y="487"/>
                      <a:pt x="479" y="487"/>
                    </a:cubicBezTo>
                    <a:cubicBezTo>
                      <a:pt x="479" y="487"/>
                      <a:pt x="479" y="487"/>
                      <a:pt x="479" y="487"/>
                    </a:cubicBezTo>
                    <a:cubicBezTo>
                      <a:pt x="488" y="478"/>
                      <a:pt x="497" y="468"/>
                      <a:pt x="506" y="458"/>
                    </a:cubicBezTo>
                    <a:cubicBezTo>
                      <a:pt x="507" y="458"/>
                      <a:pt x="507" y="458"/>
                      <a:pt x="507" y="458"/>
                    </a:cubicBezTo>
                    <a:cubicBezTo>
                      <a:pt x="565" y="477"/>
                      <a:pt x="565" y="477"/>
                      <a:pt x="565" y="477"/>
                    </a:cubicBezTo>
                    <a:cubicBezTo>
                      <a:pt x="593" y="421"/>
                      <a:pt x="593" y="421"/>
                      <a:pt x="593" y="421"/>
                    </a:cubicBezTo>
                    <a:cubicBezTo>
                      <a:pt x="545" y="382"/>
                      <a:pt x="545" y="382"/>
                      <a:pt x="545" y="382"/>
                    </a:cubicBezTo>
                    <a:cubicBezTo>
                      <a:pt x="544" y="382"/>
                      <a:pt x="544" y="382"/>
                      <a:pt x="544" y="382"/>
                    </a:cubicBezTo>
                    <a:cubicBezTo>
                      <a:pt x="548" y="370"/>
                      <a:pt x="551" y="357"/>
                      <a:pt x="553" y="344"/>
                    </a:cubicBezTo>
                    <a:cubicBezTo>
                      <a:pt x="555" y="344"/>
                      <a:pt x="555" y="344"/>
                      <a:pt x="555" y="344"/>
                    </a:cubicBezTo>
                    <a:cubicBezTo>
                      <a:pt x="615" y="332"/>
                      <a:pt x="615" y="332"/>
                      <a:pt x="615" y="332"/>
                    </a:cubicBezTo>
                    <a:cubicBezTo>
                      <a:pt x="613" y="270"/>
                      <a:pt x="613" y="270"/>
                      <a:pt x="613" y="270"/>
                    </a:cubicBezTo>
                    <a:cubicBezTo>
                      <a:pt x="552" y="259"/>
                      <a:pt x="552" y="259"/>
                      <a:pt x="552" y="259"/>
                    </a:cubicBezTo>
                    <a:cubicBezTo>
                      <a:pt x="551" y="259"/>
                      <a:pt x="551" y="259"/>
                      <a:pt x="551" y="259"/>
                    </a:cubicBezTo>
                    <a:cubicBezTo>
                      <a:pt x="548" y="246"/>
                      <a:pt x="545" y="233"/>
                      <a:pt x="540" y="221"/>
                    </a:cubicBezTo>
                    <a:cubicBezTo>
                      <a:pt x="542" y="220"/>
                      <a:pt x="542" y="220"/>
                      <a:pt x="542" y="220"/>
                    </a:cubicBezTo>
                    <a:cubicBezTo>
                      <a:pt x="589" y="181"/>
                      <a:pt x="589" y="181"/>
                      <a:pt x="589" y="181"/>
                    </a:cubicBezTo>
                    <a:cubicBezTo>
                      <a:pt x="558" y="127"/>
                      <a:pt x="558" y="127"/>
                      <a:pt x="558" y="127"/>
                    </a:cubicBezTo>
                    <a:cubicBezTo>
                      <a:pt x="499" y="147"/>
                      <a:pt x="499" y="147"/>
                      <a:pt x="499" y="147"/>
                    </a:cubicBezTo>
                    <a:cubicBezTo>
                      <a:pt x="494" y="145"/>
                      <a:pt x="494" y="145"/>
                      <a:pt x="494" y="145"/>
                    </a:cubicBezTo>
                    <a:cubicBezTo>
                      <a:pt x="486" y="135"/>
                      <a:pt x="479" y="127"/>
                      <a:pt x="463" y="115"/>
                    </a:cubicBezTo>
                    <a:cubicBezTo>
                      <a:pt x="464" y="113"/>
                      <a:pt x="464" y="113"/>
                      <a:pt x="464" y="113"/>
                    </a:cubicBezTo>
                    <a:cubicBezTo>
                      <a:pt x="490" y="68"/>
                      <a:pt x="490" y="68"/>
                      <a:pt x="490" y="68"/>
                    </a:cubicBezTo>
                    <a:cubicBezTo>
                      <a:pt x="437" y="35"/>
                      <a:pt x="437" y="35"/>
                      <a:pt x="437" y="35"/>
                    </a:cubicBezTo>
                    <a:cubicBezTo>
                      <a:pt x="396" y="78"/>
                      <a:pt x="396" y="78"/>
                      <a:pt x="396" y="78"/>
                    </a:cubicBezTo>
                    <a:cubicBezTo>
                      <a:pt x="397" y="77"/>
                      <a:pt x="397" y="77"/>
                      <a:pt x="397" y="77"/>
                    </a:cubicBezTo>
                    <a:cubicBezTo>
                      <a:pt x="381" y="71"/>
                      <a:pt x="365" y="65"/>
                      <a:pt x="348" y="62"/>
                    </a:cubicBezTo>
                    <a:cubicBezTo>
                      <a:pt x="348" y="60"/>
                      <a:pt x="348" y="60"/>
                      <a:pt x="348" y="6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64" y="62"/>
                      <a:pt x="264" y="62"/>
                      <a:pt x="264" y="62"/>
                    </a:cubicBezTo>
                    <a:cubicBezTo>
                      <a:pt x="264" y="62"/>
                      <a:pt x="264" y="62"/>
                      <a:pt x="264" y="62"/>
                    </a:cubicBezTo>
                    <a:cubicBezTo>
                      <a:pt x="244" y="66"/>
                      <a:pt x="225" y="71"/>
                      <a:pt x="206" y="79"/>
                    </a:cubicBezTo>
                    <a:cubicBezTo>
                      <a:pt x="205" y="78"/>
                      <a:pt x="205" y="78"/>
                      <a:pt x="205" y="78"/>
                    </a:cubicBezTo>
                    <a:cubicBezTo>
                      <a:pt x="163" y="34"/>
                      <a:pt x="163" y="34"/>
                      <a:pt x="163" y="34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36" y="126"/>
                      <a:pt x="136" y="126"/>
                      <a:pt x="136" y="126"/>
                    </a:cubicBezTo>
                    <a:close/>
                    <a:moveTo>
                      <a:pt x="414" y="131"/>
                    </a:moveTo>
                    <a:cubicBezTo>
                      <a:pt x="512" y="190"/>
                      <a:pt x="543" y="317"/>
                      <a:pt x="483" y="414"/>
                    </a:cubicBezTo>
                    <a:cubicBezTo>
                      <a:pt x="424" y="512"/>
                      <a:pt x="297" y="543"/>
                      <a:pt x="200" y="484"/>
                    </a:cubicBezTo>
                    <a:cubicBezTo>
                      <a:pt x="102" y="425"/>
                      <a:pt x="71" y="298"/>
                      <a:pt x="130" y="200"/>
                    </a:cubicBezTo>
                    <a:cubicBezTo>
                      <a:pt x="189" y="102"/>
                      <a:pt x="317" y="71"/>
                      <a:pt x="414" y="13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auto">
              <a:xfrm>
                <a:off x="8050635" y="3916371"/>
                <a:ext cx="1119328" cy="1115473"/>
              </a:xfrm>
              <a:custGeom>
                <a:avLst/>
                <a:gdLst>
                  <a:gd name="T0" fmla="*/ 46 w 368"/>
                  <a:gd name="T1" fmla="*/ 100 h 367"/>
                  <a:gd name="T2" fmla="*/ 101 w 368"/>
                  <a:gd name="T3" fmla="*/ 321 h 367"/>
                  <a:gd name="T4" fmla="*/ 322 w 368"/>
                  <a:gd name="T5" fmla="*/ 267 h 367"/>
                  <a:gd name="T6" fmla="*/ 267 w 368"/>
                  <a:gd name="T7" fmla="*/ 46 h 367"/>
                  <a:gd name="T8" fmla="*/ 46 w 368"/>
                  <a:gd name="T9" fmla="*/ 10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67">
                    <a:moveTo>
                      <a:pt x="46" y="100"/>
                    </a:moveTo>
                    <a:cubicBezTo>
                      <a:pt x="0" y="176"/>
                      <a:pt x="25" y="275"/>
                      <a:pt x="101" y="321"/>
                    </a:cubicBezTo>
                    <a:cubicBezTo>
                      <a:pt x="176" y="367"/>
                      <a:pt x="275" y="343"/>
                      <a:pt x="322" y="267"/>
                    </a:cubicBezTo>
                    <a:cubicBezTo>
                      <a:pt x="368" y="191"/>
                      <a:pt x="343" y="92"/>
                      <a:pt x="267" y="46"/>
                    </a:cubicBezTo>
                    <a:cubicBezTo>
                      <a:pt x="192" y="0"/>
                      <a:pt x="93" y="24"/>
                      <a:pt x="46" y="10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8" name="Freeform 13"/>
              <p:cNvSpPr>
                <a:spLocks noEditPoints="1"/>
              </p:cNvSpPr>
              <p:nvPr/>
            </p:nvSpPr>
            <p:spPr bwMode="auto">
              <a:xfrm>
                <a:off x="7779477" y="3642643"/>
                <a:ext cx="1664213" cy="1662928"/>
              </a:xfrm>
              <a:custGeom>
                <a:avLst/>
                <a:gdLst>
                  <a:gd name="T0" fmla="*/ 97 w 547"/>
                  <a:gd name="T1" fmla="*/ 139 h 547"/>
                  <a:gd name="T2" fmla="*/ 44 w 547"/>
                  <a:gd name="T3" fmla="*/ 122 h 547"/>
                  <a:gd name="T4" fmla="*/ 62 w 547"/>
                  <a:gd name="T5" fmla="*/ 206 h 547"/>
                  <a:gd name="T6" fmla="*/ 52 w 547"/>
                  <a:gd name="T7" fmla="*/ 240 h 547"/>
                  <a:gd name="T8" fmla="*/ 1 w 547"/>
                  <a:gd name="T9" fmla="*/ 306 h 547"/>
                  <a:gd name="T10" fmla="*/ 65 w 547"/>
                  <a:gd name="T11" fmla="*/ 350 h 547"/>
                  <a:gd name="T12" fmla="*/ 23 w 547"/>
                  <a:gd name="T13" fmla="*/ 385 h 547"/>
                  <a:gd name="T14" fmla="*/ 103 w 547"/>
                  <a:gd name="T15" fmla="*/ 416 h 547"/>
                  <a:gd name="T16" fmla="*/ 128 w 547"/>
                  <a:gd name="T17" fmla="*/ 442 h 547"/>
                  <a:gd name="T18" fmla="*/ 155 w 547"/>
                  <a:gd name="T19" fmla="*/ 520 h 547"/>
                  <a:gd name="T20" fmla="*/ 237 w 547"/>
                  <a:gd name="T21" fmla="*/ 492 h 547"/>
                  <a:gd name="T22" fmla="*/ 247 w 547"/>
                  <a:gd name="T23" fmla="*/ 547 h 547"/>
                  <a:gd name="T24" fmla="*/ 312 w 547"/>
                  <a:gd name="T25" fmla="*/ 492 h 547"/>
                  <a:gd name="T26" fmla="*/ 364 w 547"/>
                  <a:gd name="T27" fmla="*/ 477 h 547"/>
                  <a:gd name="T28" fmla="*/ 448 w 547"/>
                  <a:gd name="T29" fmla="*/ 486 h 547"/>
                  <a:gd name="T30" fmla="*/ 426 w 547"/>
                  <a:gd name="T31" fmla="*/ 434 h 547"/>
                  <a:gd name="T32" fmla="*/ 451 w 547"/>
                  <a:gd name="T33" fmla="*/ 408 h 547"/>
                  <a:gd name="T34" fmla="*/ 528 w 547"/>
                  <a:gd name="T35" fmla="*/ 376 h 547"/>
                  <a:gd name="T36" fmla="*/ 484 w 547"/>
                  <a:gd name="T37" fmla="*/ 341 h 547"/>
                  <a:gd name="T38" fmla="*/ 494 w 547"/>
                  <a:gd name="T39" fmla="*/ 306 h 547"/>
                  <a:gd name="T40" fmla="*/ 546 w 547"/>
                  <a:gd name="T41" fmla="*/ 240 h 547"/>
                  <a:gd name="T42" fmla="*/ 491 w 547"/>
                  <a:gd name="T43" fmla="*/ 231 h 547"/>
                  <a:gd name="T44" fmla="*/ 483 w 547"/>
                  <a:gd name="T45" fmla="*/ 196 h 547"/>
                  <a:gd name="T46" fmla="*/ 497 w 547"/>
                  <a:gd name="T47" fmla="*/ 113 h 547"/>
                  <a:gd name="T48" fmla="*/ 440 w 547"/>
                  <a:gd name="T49" fmla="*/ 130 h 547"/>
                  <a:gd name="T50" fmla="*/ 413 w 547"/>
                  <a:gd name="T51" fmla="*/ 101 h 547"/>
                  <a:gd name="T52" fmla="*/ 389 w 547"/>
                  <a:gd name="T53" fmla="*/ 32 h 547"/>
                  <a:gd name="T54" fmla="*/ 353 w 547"/>
                  <a:gd name="T55" fmla="*/ 69 h 547"/>
                  <a:gd name="T56" fmla="*/ 310 w 547"/>
                  <a:gd name="T57" fmla="*/ 53 h 547"/>
                  <a:gd name="T58" fmla="*/ 245 w 547"/>
                  <a:gd name="T59" fmla="*/ 0 h 547"/>
                  <a:gd name="T60" fmla="*/ 235 w 547"/>
                  <a:gd name="T61" fmla="*/ 55 h 547"/>
                  <a:gd name="T62" fmla="*/ 182 w 547"/>
                  <a:gd name="T63" fmla="*/ 69 h 547"/>
                  <a:gd name="T64" fmla="*/ 99 w 547"/>
                  <a:gd name="T65" fmla="*/ 61 h 547"/>
                  <a:gd name="T66" fmla="*/ 121 w 547"/>
                  <a:gd name="T67" fmla="*/ 113 h 547"/>
                  <a:gd name="T68" fmla="*/ 430 w 547"/>
                  <a:gd name="T69" fmla="*/ 369 h 547"/>
                  <a:gd name="T70" fmla="*/ 116 w 547"/>
                  <a:gd name="T71" fmla="*/ 178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7" h="547">
                    <a:moveTo>
                      <a:pt x="121" y="113"/>
                    </a:moveTo>
                    <a:cubicBezTo>
                      <a:pt x="112" y="121"/>
                      <a:pt x="104" y="129"/>
                      <a:pt x="97" y="139"/>
                    </a:cubicBezTo>
                    <a:cubicBezTo>
                      <a:pt x="95" y="138"/>
                      <a:pt x="95" y="138"/>
                      <a:pt x="95" y="138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19" y="171"/>
                      <a:pt x="19" y="171"/>
                      <a:pt x="19" y="171"/>
                    </a:cubicBezTo>
                    <a:cubicBezTo>
                      <a:pt x="62" y="206"/>
                      <a:pt x="62" y="206"/>
                      <a:pt x="62" y="206"/>
                    </a:cubicBezTo>
                    <a:cubicBezTo>
                      <a:pt x="58" y="217"/>
                      <a:pt x="55" y="229"/>
                      <a:pt x="53" y="240"/>
                    </a:cubicBezTo>
                    <a:cubicBezTo>
                      <a:pt x="52" y="240"/>
                      <a:pt x="52" y="240"/>
                      <a:pt x="52" y="240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1" y="306"/>
                      <a:pt x="1" y="306"/>
                      <a:pt x="1" y="306"/>
                    </a:cubicBezTo>
                    <a:cubicBezTo>
                      <a:pt x="55" y="316"/>
                      <a:pt x="55" y="316"/>
                      <a:pt x="55" y="316"/>
                    </a:cubicBezTo>
                    <a:cubicBezTo>
                      <a:pt x="57" y="328"/>
                      <a:pt x="61" y="339"/>
                      <a:pt x="65" y="350"/>
                    </a:cubicBezTo>
                    <a:cubicBezTo>
                      <a:pt x="64" y="351"/>
                      <a:pt x="64" y="351"/>
                      <a:pt x="64" y="351"/>
                    </a:cubicBezTo>
                    <a:cubicBezTo>
                      <a:pt x="23" y="385"/>
                      <a:pt x="23" y="385"/>
                      <a:pt x="23" y="385"/>
                    </a:cubicBezTo>
                    <a:cubicBezTo>
                      <a:pt x="50" y="433"/>
                      <a:pt x="50" y="433"/>
                      <a:pt x="50" y="433"/>
                    </a:cubicBezTo>
                    <a:cubicBezTo>
                      <a:pt x="103" y="416"/>
                      <a:pt x="103" y="416"/>
                      <a:pt x="103" y="416"/>
                    </a:cubicBezTo>
                    <a:cubicBezTo>
                      <a:pt x="110" y="425"/>
                      <a:pt x="114" y="431"/>
                      <a:pt x="128" y="442"/>
                    </a:cubicBezTo>
                    <a:cubicBezTo>
                      <a:pt x="128" y="442"/>
                      <a:pt x="128" y="442"/>
                      <a:pt x="128" y="442"/>
                    </a:cubicBezTo>
                    <a:cubicBezTo>
                      <a:pt x="108" y="491"/>
                      <a:pt x="108" y="491"/>
                      <a:pt x="108" y="491"/>
                    </a:cubicBezTo>
                    <a:cubicBezTo>
                      <a:pt x="155" y="520"/>
                      <a:pt x="155" y="520"/>
                      <a:pt x="155" y="520"/>
                    </a:cubicBezTo>
                    <a:cubicBezTo>
                      <a:pt x="192" y="480"/>
                      <a:pt x="192" y="480"/>
                      <a:pt x="192" y="480"/>
                    </a:cubicBezTo>
                    <a:cubicBezTo>
                      <a:pt x="207" y="485"/>
                      <a:pt x="222" y="490"/>
                      <a:pt x="237" y="492"/>
                    </a:cubicBezTo>
                    <a:cubicBezTo>
                      <a:pt x="237" y="494"/>
                      <a:pt x="237" y="494"/>
                      <a:pt x="237" y="494"/>
                    </a:cubicBezTo>
                    <a:cubicBezTo>
                      <a:pt x="247" y="547"/>
                      <a:pt x="247" y="547"/>
                      <a:pt x="247" y="547"/>
                    </a:cubicBezTo>
                    <a:cubicBezTo>
                      <a:pt x="302" y="546"/>
                      <a:pt x="302" y="546"/>
                      <a:pt x="302" y="546"/>
                    </a:cubicBezTo>
                    <a:cubicBezTo>
                      <a:pt x="312" y="492"/>
                      <a:pt x="312" y="492"/>
                      <a:pt x="312" y="492"/>
                    </a:cubicBezTo>
                    <a:cubicBezTo>
                      <a:pt x="330" y="489"/>
                      <a:pt x="347" y="484"/>
                      <a:pt x="364" y="476"/>
                    </a:cubicBezTo>
                    <a:cubicBezTo>
                      <a:pt x="364" y="477"/>
                      <a:pt x="364" y="477"/>
                      <a:pt x="364" y="477"/>
                    </a:cubicBezTo>
                    <a:cubicBezTo>
                      <a:pt x="402" y="516"/>
                      <a:pt x="402" y="516"/>
                      <a:pt x="402" y="516"/>
                    </a:cubicBezTo>
                    <a:cubicBezTo>
                      <a:pt x="448" y="486"/>
                      <a:pt x="448" y="486"/>
                      <a:pt x="448" y="486"/>
                    </a:cubicBezTo>
                    <a:cubicBezTo>
                      <a:pt x="426" y="434"/>
                      <a:pt x="426" y="434"/>
                      <a:pt x="426" y="434"/>
                    </a:cubicBezTo>
                    <a:cubicBezTo>
                      <a:pt x="426" y="434"/>
                      <a:pt x="426" y="434"/>
                      <a:pt x="426" y="434"/>
                    </a:cubicBezTo>
                    <a:cubicBezTo>
                      <a:pt x="435" y="426"/>
                      <a:pt x="443" y="417"/>
                      <a:pt x="450" y="408"/>
                    </a:cubicBezTo>
                    <a:cubicBezTo>
                      <a:pt x="451" y="408"/>
                      <a:pt x="451" y="408"/>
                      <a:pt x="451" y="408"/>
                    </a:cubicBezTo>
                    <a:cubicBezTo>
                      <a:pt x="503" y="425"/>
                      <a:pt x="503" y="425"/>
                      <a:pt x="503" y="425"/>
                    </a:cubicBezTo>
                    <a:cubicBezTo>
                      <a:pt x="528" y="376"/>
                      <a:pt x="528" y="376"/>
                      <a:pt x="528" y="376"/>
                    </a:cubicBezTo>
                    <a:cubicBezTo>
                      <a:pt x="485" y="341"/>
                      <a:pt x="485" y="341"/>
                      <a:pt x="485" y="341"/>
                    </a:cubicBezTo>
                    <a:cubicBezTo>
                      <a:pt x="484" y="341"/>
                      <a:pt x="484" y="341"/>
                      <a:pt x="484" y="341"/>
                    </a:cubicBezTo>
                    <a:cubicBezTo>
                      <a:pt x="488" y="329"/>
                      <a:pt x="491" y="318"/>
                      <a:pt x="493" y="306"/>
                    </a:cubicBezTo>
                    <a:cubicBezTo>
                      <a:pt x="494" y="306"/>
                      <a:pt x="494" y="306"/>
                      <a:pt x="494" y="306"/>
                    </a:cubicBezTo>
                    <a:cubicBezTo>
                      <a:pt x="547" y="296"/>
                      <a:pt x="547" y="296"/>
                      <a:pt x="547" y="296"/>
                    </a:cubicBezTo>
                    <a:cubicBezTo>
                      <a:pt x="546" y="240"/>
                      <a:pt x="546" y="240"/>
                      <a:pt x="546" y="240"/>
                    </a:cubicBezTo>
                    <a:cubicBezTo>
                      <a:pt x="491" y="231"/>
                      <a:pt x="491" y="231"/>
                      <a:pt x="491" y="231"/>
                    </a:cubicBezTo>
                    <a:cubicBezTo>
                      <a:pt x="491" y="231"/>
                      <a:pt x="491" y="231"/>
                      <a:pt x="491" y="231"/>
                    </a:cubicBezTo>
                    <a:cubicBezTo>
                      <a:pt x="488" y="219"/>
                      <a:pt x="485" y="208"/>
                      <a:pt x="481" y="197"/>
                    </a:cubicBezTo>
                    <a:cubicBezTo>
                      <a:pt x="483" y="196"/>
                      <a:pt x="483" y="196"/>
                      <a:pt x="483" y="196"/>
                    </a:cubicBezTo>
                    <a:cubicBezTo>
                      <a:pt x="524" y="161"/>
                      <a:pt x="524" y="161"/>
                      <a:pt x="524" y="161"/>
                    </a:cubicBezTo>
                    <a:cubicBezTo>
                      <a:pt x="497" y="113"/>
                      <a:pt x="497" y="113"/>
                      <a:pt x="497" y="113"/>
                    </a:cubicBezTo>
                    <a:cubicBezTo>
                      <a:pt x="444" y="131"/>
                      <a:pt x="444" y="131"/>
                      <a:pt x="444" y="131"/>
                    </a:cubicBezTo>
                    <a:cubicBezTo>
                      <a:pt x="440" y="130"/>
                      <a:pt x="440" y="130"/>
                      <a:pt x="440" y="130"/>
                    </a:cubicBezTo>
                    <a:cubicBezTo>
                      <a:pt x="433" y="121"/>
                      <a:pt x="426" y="113"/>
                      <a:pt x="412" y="102"/>
                    </a:cubicBezTo>
                    <a:cubicBezTo>
                      <a:pt x="413" y="101"/>
                      <a:pt x="413" y="101"/>
                      <a:pt x="413" y="101"/>
                    </a:cubicBezTo>
                    <a:cubicBezTo>
                      <a:pt x="436" y="60"/>
                      <a:pt x="436" y="60"/>
                      <a:pt x="436" y="60"/>
                    </a:cubicBezTo>
                    <a:cubicBezTo>
                      <a:pt x="389" y="32"/>
                      <a:pt x="389" y="32"/>
                      <a:pt x="389" y="32"/>
                    </a:cubicBezTo>
                    <a:cubicBezTo>
                      <a:pt x="353" y="70"/>
                      <a:pt x="353" y="70"/>
                      <a:pt x="353" y="70"/>
                    </a:cubicBezTo>
                    <a:cubicBezTo>
                      <a:pt x="353" y="69"/>
                      <a:pt x="353" y="69"/>
                      <a:pt x="353" y="69"/>
                    </a:cubicBezTo>
                    <a:cubicBezTo>
                      <a:pt x="339" y="63"/>
                      <a:pt x="324" y="58"/>
                      <a:pt x="309" y="56"/>
                    </a:cubicBezTo>
                    <a:cubicBezTo>
                      <a:pt x="310" y="53"/>
                      <a:pt x="310" y="53"/>
                      <a:pt x="310" y="53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5" y="55"/>
                      <a:pt x="235" y="55"/>
                      <a:pt x="235" y="55"/>
                    </a:cubicBezTo>
                    <a:cubicBezTo>
                      <a:pt x="217" y="58"/>
                      <a:pt x="200" y="64"/>
                      <a:pt x="183" y="71"/>
                    </a:cubicBezTo>
                    <a:cubicBezTo>
                      <a:pt x="182" y="69"/>
                      <a:pt x="182" y="69"/>
                      <a:pt x="182" y="69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121" y="112"/>
                      <a:pt x="121" y="112"/>
                      <a:pt x="121" y="112"/>
                    </a:cubicBezTo>
                    <a:lnTo>
                      <a:pt x="121" y="113"/>
                    </a:lnTo>
                    <a:close/>
                    <a:moveTo>
                      <a:pt x="369" y="116"/>
                    </a:moveTo>
                    <a:cubicBezTo>
                      <a:pt x="455" y="169"/>
                      <a:pt x="483" y="282"/>
                      <a:pt x="430" y="369"/>
                    </a:cubicBezTo>
                    <a:cubicBezTo>
                      <a:pt x="378" y="456"/>
                      <a:pt x="264" y="484"/>
                      <a:pt x="177" y="431"/>
                    </a:cubicBezTo>
                    <a:cubicBezTo>
                      <a:pt x="91" y="378"/>
                      <a:pt x="63" y="265"/>
                      <a:pt x="116" y="178"/>
                    </a:cubicBezTo>
                    <a:cubicBezTo>
                      <a:pt x="168" y="91"/>
                      <a:pt x="282" y="64"/>
                      <a:pt x="369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9668584" y="3796856"/>
                <a:ext cx="661830" cy="666970"/>
              </a:xfrm>
              <a:custGeom>
                <a:avLst/>
                <a:gdLst>
                  <a:gd name="T0" fmla="*/ 28 w 218"/>
                  <a:gd name="T1" fmla="*/ 60 h 219"/>
                  <a:gd name="T2" fmla="*/ 60 w 218"/>
                  <a:gd name="T3" fmla="*/ 191 h 219"/>
                  <a:gd name="T4" fmla="*/ 191 w 218"/>
                  <a:gd name="T5" fmla="*/ 159 h 219"/>
                  <a:gd name="T6" fmla="*/ 159 w 218"/>
                  <a:gd name="T7" fmla="*/ 28 h 219"/>
                  <a:gd name="T8" fmla="*/ 28 w 218"/>
                  <a:gd name="T9" fmla="*/ 6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9">
                    <a:moveTo>
                      <a:pt x="28" y="60"/>
                    </a:moveTo>
                    <a:cubicBezTo>
                      <a:pt x="0" y="105"/>
                      <a:pt x="15" y="164"/>
                      <a:pt x="60" y="191"/>
                    </a:cubicBezTo>
                    <a:cubicBezTo>
                      <a:pt x="105" y="219"/>
                      <a:pt x="164" y="204"/>
                      <a:pt x="191" y="159"/>
                    </a:cubicBezTo>
                    <a:cubicBezTo>
                      <a:pt x="218" y="114"/>
                      <a:pt x="204" y="55"/>
                      <a:pt x="159" y="28"/>
                    </a:cubicBezTo>
                    <a:cubicBezTo>
                      <a:pt x="114" y="0"/>
                      <a:pt x="55" y="15"/>
                      <a:pt x="28" y="6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0" name="Freeform 15"/>
              <p:cNvSpPr>
                <a:spLocks noEditPoints="1"/>
              </p:cNvSpPr>
              <p:nvPr/>
            </p:nvSpPr>
            <p:spPr bwMode="auto">
              <a:xfrm>
                <a:off x="9506661" y="3636218"/>
                <a:ext cx="988247" cy="988247"/>
              </a:xfrm>
              <a:custGeom>
                <a:avLst/>
                <a:gdLst>
                  <a:gd name="T0" fmla="*/ 57 w 325"/>
                  <a:gd name="T1" fmla="*/ 82 h 325"/>
                  <a:gd name="T2" fmla="*/ 26 w 325"/>
                  <a:gd name="T3" fmla="*/ 72 h 325"/>
                  <a:gd name="T4" fmla="*/ 37 w 325"/>
                  <a:gd name="T5" fmla="*/ 122 h 325"/>
                  <a:gd name="T6" fmla="*/ 31 w 325"/>
                  <a:gd name="T7" fmla="*/ 143 h 325"/>
                  <a:gd name="T8" fmla="*/ 0 w 325"/>
                  <a:gd name="T9" fmla="*/ 182 h 325"/>
                  <a:gd name="T10" fmla="*/ 38 w 325"/>
                  <a:gd name="T11" fmla="*/ 208 h 325"/>
                  <a:gd name="T12" fmla="*/ 13 w 325"/>
                  <a:gd name="T13" fmla="*/ 229 h 325"/>
                  <a:gd name="T14" fmla="*/ 61 w 325"/>
                  <a:gd name="T15" fmla="*/ 247 h 325"/>
                  <a:gd name="T16" fmla="*/ 76 w 325"/>
                  <a:gd name="T17" fmla="*/ 263 h 325"/>
                  <a:gd name="T18" fmla="*/ 92 w 325"/>
                  <a:gd name="T19" fmla="*/ 309 h 325"/>
                  <a:gd name="T20" fmla="*/ 141 w 325"/>
                  <a:gd name="T21" fmla="*/ 292 h 325"/>
                  <a:gd name="T22" fmla="*/ 147 w 325"/>
                  <a:gd name="T23" fmla="*/ 325 h 325"/>
                  <a:gd name="T24" fmla="*/ 186 w 325"/>
                  <a:gd name="T25" fmla="*/ 292 h 325"/>
                  <a:gd name="T26" fmla="*/ 217 w 325"/>
                  <a:gd name="T27" fmla="*/ 283 h 325"/>
                  <a:gd name="T28" fmla="*/ 266 w 325"/>
                  <a:gd name="T29" fmla="*/ 288 h 325"/>
                  <a:gd name="T30" fmla="*/ 253 w 325"/>
                  <a:gd name="T31" fmla="*/ 258 h 325"/>
                  <a:gd name="T32" fmla="*/ 268 w 325"/>
                  <a:gd name="T33" fmla="*/ 242 h 325"/>
                  <a:gd name="T34" fmla="*/ 314 w 325"/>
                  <a:gd name="T35" fmla="*/ 223 h 325"/>
                  <a:gd name="T36" fmla="*/ 288 w 325"/>
                  <a:gd name="T37" fmla="*/ 202 h 325"/>
                  <a:gd name="T38" fmla="*/ 294 w 325"/>
                  <a:gd name="T39" fmla="*/ 182 h 325"/>
                  <a:gd name="T40" fmla="*/ 325 w 325"/>
                  <a:gd name="T41" fmla="*/ 143 h 325"/>
                  <a:gd name="T42" fmla="*/ 292 w 325"/>
                  <a:gd name="T43" fmla="*/ 137 h 325"/>
                  <a:gd name="T44" fmla="*/ 287 w 325"/>
                  <a:gd name="T45" fmla="*/ 116 h 325"/>
                  <a:gd name="T46" fmla="*/ 295 w 325"/>
                  <a:gd name="T47" fmla="*/ 67 h 325"/>
                  <a:gd name="T48" fmla="*/ 262 w 325"/>
                  <a:gd name="T49" fmla="*/ 77 h 325"/>
                  <a:gd name="T50" fmla="*/ 246 w 325"/>
                  <a:gd name="T51" fmla="*/ 59 h 325"/>
                  <a:gd name="T52" fmla="*/ 231 w 325"/>
                  <a:gd name="T53" fmla="*/ 18 h 325"/>
                  <a:gd name="T54" fmla="*/ 210 w 325"/>
                  <a:gd name="T55" fmla="*/ 41 h 325"/>
                  <a:gd name="T56" fmla="*/ 184 w 325"/>
                  <a:gd name="T57" fmla="*/ 31 h 325"/>
                  <a:gd name="T58" fmla="*/ 146 w 325"/>
                  <a:gd name="T59" fmla="*/ 0 h 325"/>
                  <a:gd name="T60" fmla="*/ 139 w 325"/>
                  <a:gd name="T61" fmla="*/ 33 h 325"/>
                  <a:gd name="T62" fmla="*/ 108 w 325"/>
                  <a:gd name="T63" fmla="*/ 41 h 325"/>
                  <a:gd name="T64" fmla="*/ 59 w 325"/>
                  <a:gd name="T65" fmla="*/ 36 h 325"/>
                  <a:gd name="T66" fmla="*/ 72 w 325"/>
                  <a:gd name="T67" fmla="*/ 67 h 325"/>
                  <a:gd name="T68" fmla="*/ 256 w 325"/>
                  <a:gd name="T69" fmla="*/ 219 h 325"/>
                  <a:gd name="T70" fmla="*/ 69 w 325"/>
                  <a:gd name="T71" fmla="*/ 106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5" h="325">
                    <a:moveTo>
                      <a:pt x="72" y="67"/>
                    </a:moveTo>
                    <a:cubicBezTo>
                      <a:pt x="67" y="71"/>
                      <a:pt x="62" y="77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5" y="129"/>
                      <a:pt x="33" y="136"/>
                      <a:pt x="32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33" y="187"/>
                      <a:pt x="33" y="187"/>
                      <a:pt x="33" y="187"/>
                    </a:cubicBezTo>
                    <a:cubicBezTo>
                      <a:pt x="34" y="194"/>
                      <a:pt x="36" y="201"/>
                      <a:pt x="38" y="208"/>
                    </a:cubicBezTo>
                    <a:cubicBezTo>
                      <a:pt x="38" y="208"/>
                      <a:pt x="38" y="208"/>
                      <a:pt x="38" y="208"/>
                    </a:cubicBezTo>
                    <a:cubicBezTo>
                      <a:pt x="13" y="229"/>
                      <a:pt x="13" y="229"/>
                      <a:pt x="13" y="229"/>
                    </a:cubicBezTo>
                    <a:cubicBezTo>
                      <a:pt x="30" y="257"/>
                      <a:pt x="30" y="257"/>
                      <a:pt x="30" y="257"/>
                    </a:cubicBezTo>
                    <a:cubicBezTo>
                      <a:pt x="61" y="247"/>
                      <a:pt x="61" y="247"/>
                      <a:pt x="61" y="247"/>
                    </a:cubicBezTo>
                    <a:cubicBezTo>
                      <a:pt x="66" y="252"/>
                      <a:pt x="68" y="256"/>
                      <a:pt x="76" y="262"/>
                    </a:cubicBezTo>
                    <a:cubicBezTo>
                      <a:pt x="76" y="263"/>
                      <a:pt x="76" y="263"/>
                      <a:pt x="76" y="26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92" y="309"/>
                      <a:pt x="92" y="309"/>
                      <a:pt x="92" y="309"/>
                    </a:cubicBezTo>
                    <a:cubicBezTo>
                      <a:pt x="114" y="285"/>
                      <a:pt x="114" y="285"/>
                      <a:pt x="114" y="285"/>
                    </a:cubicBezTo>
                    <a:cubicBezTo>
                      <a:pt x="123" y="288"/>
                      <a:pt x="132" y="291"/>
                      <a:pt x="141" y="292"/>
                    </a:cubicBezTo>
                    <a:cubicBezTo>
                      <a:pt x="141" y="293"/>
                      <a:pt x="141" y="293"/>
                      <a:pt x="141" y="293"/>
                    </a:cubicBezTo>
                    <a:cubicBezTo>
                      <a:pt x="147" y="325"/>
                      <a:pt x="147" y="325"/>
                      <a:pt x="147" y="325"/>
                    </a:cubicBezTo>
                    <a:cubicBezTo>
                      <a:pt x="179" y="324"/>
                      <a:pt x="179" y="324"/>
                      <a:pt x="179" y="324"/>
                    </a:cubicBezTo>
                    <a:cubicBezTo>
                      <a:pt x="186" y="292"/>
                      <a:pt x="186" y="292"/>
                      <a:pt x="186" y="292"/>
                    </a:cubicBezTo>
                    <a:cubicBezTo>
                      <a:pt x="196" y="290"/>
                      <a:pt x="206" y="287"/>
                      <a:pt x="216" y="283"/>
                    </a:cubicBezTo>
                    <a:cubicBezTo>
                      <a:pt x="217" y="283"/>
                      <a:pt x="217" y="283"/>
                      <a:pt x="217" y="283"/>
                    </a:cubicBezTo>
                    <a:cubicBezTo>
                      <a:pt x="239" y="307"/>
                      <a:pt x="239" y="307"/>
                      <a:pt x="239" y="307"/>
                    </a:cubicBezTo>
                    <a:cubicBezTo>
                      <a:pt x="266" y="288"/>
                      <a:pt x="266" y="288"/>
                      <a:pt x="266" y="288"/>
                    </a:cubicBezTo>
                    <a:cubicBezTo>
                      <a:pt x="253" y="258"/>
                      <a:pt x="253" y="258"/>
                      <a:pt x="253" y="258"/>
                    </a:cubicBezTo>
                    <a:cubicBezTo>
                      <a:pt x="253" y="258"/>
                      <a:pt x="253" y="258"/>
                      <a:pt x="253" y="258"/>
                    </a:cubicBezTo>
                    <a:cubicBezTo>
                      <a:pt x="258" y="253"/>
                      <a:pt x="263" y="248"/>
                      <a:pt x="268" y="242"/>
                    </a:cubicBezTo>
                    <a:cubicBezTo>
                      <a:pt x="268" y="242"/>
                      <a:pt x="268" y="242"/>
                      <a:pt x="268" y="242"/>
                    </a:cubicBezTo>
                    <a:cubicBezTo>
                      <a:pt x="299" y="252"/>
                      <a:pt x="299" y="252"/>
                      <a:pt x="299" y="252"/>
                    </a:cubicBezTo>
                    <a:cubicBezTo>
                      <a:pt x="314" y="223"/>
                      <a:pt x="314" y="223"/>
                      <a:pt x="314" y="223"/>
                    </a:cubicBezTo>
                    <a:cubicBezTo>
                      <a:pt x="288" y="202"/>
                      <a:pt x="288" y="202"/>
                      <a:pt x="288" y="202"/>
                    </a:cubicBezTo>
                    <a:cubicBezTo>
                      <a:pt x="288" y="202"/>
                      <a:pt x="288" y="202"/>
                      <a:pt x="288" y="202"/>
                    </a:cubicBezTo>
                    <a:cubicBezTo>
                      <a:pt x="290" y="195"/>
                      <a:pt x="292" y="189"/>
                      <a:pt x="293" y="182"/>
                    </a:cubicBezTo>
                    <a:cubicBezTo>
                      <a:pt x="294" y="182"/>
                      <a:pt x="294" y="182"/>
                      <a:pt x="294" y="182"/>
                    </a:cubicBezTo>
                    <a:cubicBezTo>
                      <a:pt x="325" y="175"/>
                      <a:pt x="325" y="175"/>
                      <a:pt x="325" y="175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292" y="137"/>
                      <a:pt x="292" y="137"/>
                      <a:pt x="292" y="137"/>
                    </a:cubicBezTo>
                    <a:cubicBezTo>
                      <a:pt x="292" y="137"/>
                      <a:pt x="292" y="137"/>
                      <a:pt x="292" y="137"/>
                    </a:cubicBezTo>
                    <a:cubicBezTo>
                      <a:pt x="290" y="130"/>
                      <a:pt x="288" y="123"/>
                      <a:pt x="286" y="117"/>
                    </a:cubicBezTo>
                    <a:cubicBezTo>
                      <a:pt x="287" y="116"/>
                      <a:pt x="287" y="116"/>
                      <a:pt x="287" y="116"/>
                    </a:cubicBezTo>
                    <a:cubicBezTo>
                      <a:pt x="312" y="96"/>
                      <a:pt x="312" y="96"/>
                      <a:pt x="312" y="96"/>
                    </a:cubicBezTo>
                    <a:cubicBezTo>
                      <a:pt x="295" y="67"/>
                      <a:pt x="295" y="67"/>
                      <a:pt x="295" y="67"/>
                    </a:cubicBezTo>
                    <a:cubicBezTo>
                      <a:pt x="264" y="78"/>
                      <a:pt x="264" y="78"/>
                      <a:pt x="264" y="78"/>
                    </a:cubicBezTo>
                    <a:cubicBezTo>
                      <a:pt x="262" y="77"/>
                      <a:pt x="262" y="77"/>
                      <a:pt x="262" y="77"/>
                    </a:cubicBezTo>
                    <a:cubicBezTo>
                      <a:pt x="257" y="71"/>
                      <a:pt x="253" y="67"/>
                      <a:pt x="245" y="61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59" y="36"/>
                      <a:pt x="259" y="36"/>
                      <a:pt x="259" y="36"/>
                    </a:cubicBezTo>
                    <a:cubicBezTo>
                      <a:pt x="231" y="18"/>
                      <a:pt x="231" y="18"/>
                      <a:pt x="231" y="18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01" y="37"/>
                      <a:pt x="193" y="34"/>
                      <a:pt x="184" y="33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29" y="34"/>
                      <a:pt x="119" y="37"/>
                      <a:pt x="109" y="42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72" y="66"/>
                      <a:pt x="72" y="66"/>
                      <a:pt x="72" y="66"/>
                    </a:cubicBezTo>
                    <a:lnTo>
                      <a:pt x="72" y="67"/>
                    </a:lnTo>
                    <a:close/>
                    <a:moveTo>
                      <a:pt x="219" y="69"/>
                    </a:moveTo>
                    <a:cubicBezTo>
                      <a:pt x="271" y="100"/>
                      <a:pt x="287" y="167"/>
                      <a:pt x="256" y="219"/>
                    </a:cubicBezTo>
                    <a:cubicBezTo>
                      <a:pt x="224" y="271"/>
                      <a:pt x="157" y="287"/>
                      <a:pt x="106" y="256"/>
                    </a:cubicBezTo>
                    <a:cubicBezTo>
                      <a:pt x="54" y="225"/>
                      <a:pt x="37" y="157"/>
                      <a:pt x="69" y="106"/>
                    </a:cubicBezTo>
                    <a:cubicBezTo>
                      <a:pt x="100" y="54"/>
                      <a:pt x="167" y="38"/>
                      <a:pt x="219" y="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7117647" y="3520558"/>
                <a:ext cx="379106" cy="334127"/>
              </a:xfrm>
              <a:custGeom>
                <a:avLst/>
                <a:gdLst>
                  <a:gd name="T0" fmla="*/ 113 w 125"/>
                  <a:gd name="T1" fmla="*/ 62 h 110"/>
                  <a:gd name="T2" fmla="*/ 117 w 125"/>
                  <a:gd name="T3" fmla="*/ 97 h 110"/>
                  <a:gd name="T4" fmla="*/ 82 w 125"/>
                  <a:gd name="T5" fmla="*/ 102 h 110"/>
                  <a:gd name="T6" fmla="*/ 13 w 125"/>
                  <a:gd name="T7" fmla="*/ 49 h 110"/>
                  <a:gd name="T8" fmla="*/ 9 w 125"/>
                  <a:gd name="T9" fmla="*/ 14 h 110"/>
                  <a:gd name="T10" fmla="*/ 44 w 125"/>
                  <a:gd name="T11" fmla="*/ 9 h 110"/>
                  <a:gd name="T12" fmla="*/ 113 w 125"/>
                  <a:gd name="T13" fmla="*/ 6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0">
                    <a:moveTo>
                      <a:pt x="113" y="62"/>
                    </a:moveTo>
                    <a:cubicBezTo>
                      <a:pt x="124" y="70"/>
                      <a:pt x="125" y="86"/>
                      <a:pt x="117" y="97"/>
                    </a:cubicBezTo>
                    <a:cubicBezTo>
                      <a:pt x="109" y="108"/>
                      <a:pt x="93" y="110"/>
                      <a:pt x="82" y="102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2" y="41"/>
                      <a:pt x="0" y="25"/>
                      <a:pt x="9" y="14"/>
                    </a:cubicBezTo>
                    <a:cubicBezTo>
                      <a:pt x="17" y="3"/>
                      <a:pt x="33" y="0"/>
                      <a:pt x="44" y="9"/>
                    </a:cubicBezTo>
                    <a:lnTo>
                      <a:pt x="113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6864481" y="4256924"/>
                <a:ext cx="426656" cy="218468"/>
              </a:xfrm>
              <a:custGeom>
                <a:avLst/>
                <a:gdLst>
                  <a:gd name="T0" fmla="*/ 117 w 140"/>
                  <a:gd name="T1" fmla="*/ 20 h 72"/>
                  <a:gd name="T2" fmla="*/ 137 w 140"/>
                  <a:gd name="T3" fmla="*/ 49 h 72"/>
                  <a:gd name="T4" fmla="*/ 108 w 140"/>
                  <a:gd name="T5" fmla="*/ 69 h 72"/>
                  <a:gd name="T6" fmla="*/ 22 w 140"/>
                  <a:gd name="T7" fmla="*/ 52 h 72"/>
                  <a:gd name="T8" fmla="*/ 3 w 140"/>
                  <a:gd name="T9" fmla="*/ 23 h 72"/>
                  <a:gd name="T10" fmla="*/ 32 w 140"/>
                  <a:gd name="T11" fmla="*/ 3 h 72"/>
                  <a:gd name="T12" fmla="*/ 117 w 140"/>
                  <a:gd name="T13" fmla="*/ 2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72">
                    <a:moveTo>
                      <a:pt x="117" y="20"/>
                    </a:moveTo>
                    <a:cubicBezTo>
                      <a:pt x="131" y="22"/>
                      <a:pt x="140" y="36"/>
                      <a:pt x="137" y="49"/>
                    </a:cubicBezTo>
                    <a:cubicBezTo>
                      <a:pt x="134" y="63"/>
                      <a:pt x="121" y="72"/>
                      <a:pt x="108" y="69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9" y="50"/>
                      <a:pt x="0" y="37"/>
                      <a:pt x="3" y="23"/>
                    </a:cubicBezTo>
                    <a:cubicBezTo>
                      <a:pt x="6" y="9"/>
                      <a:pt x="19" y="0"/>
                      <a:pt x="32" y="3"/>
                    </a:cubicBezTo>
                    <a:lnTo>
                      <a:pt x="117" y="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3" name="Freeform 18"/>
              <p:cNvSpPr>
                <a:spLocks/>
              </p:cNvSpPr>
              <p:nvPr/>
            </p:nvSpPr>
            <p:spPr bwMode="auto">
              <a:xfrm>
                <a:off x="7050822" y="4962448"/>
                <a:ext cx="422800" cy="240315"/>
              </a:xfrm>
              <a:custGeom>
                <a:avLst/>
                <a:gdLst>
                  <a:gd name="T0" fmla="*/ 105 w 139"/>
                  <a:gd name="T1" fmla="*/ 4 h 79"/>
                  <a:gd name="T2" fmla="*/ 136 w 139"/>
                  <a:gd name="T3" fmla="*/ 22 h 79"/>
                  <a:gd name="T4" fmla="*/ 118 w 139"/>
                  <a:gd name="T5" fmla="*/ 52 h 79"/>
                  <a:gd name="T6" fmla="*/ 34 w 139"/>
                  <a:gd name="T7" fmla="*/ 75 h 79"/>
                  <a:gd name="T8" fmla="*/ 4 w 139"/>
                  <a:gd name="T9" fmla="*/ 57 h 79"/>
                  <a:gd name="T10" fmla="*/ 21 w 139"/>
                  <a:gd name="T11" fmla="*/ 26 h 79"/>
                  <a:gd name="T12" fmla="*/ 105 w 139"/>
                  <a:gd name="T13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79">
                    <a:moveTo>
                      <a:pt x="105" y="4"/>
                    </a:moveTo>
                    <a:cubicBezTo>
                      <a:pt x="118" y="0"/>
                      <a:pt x="132" y="8"/>
                      <a:pt x="136" y="22"/>
                    </a:cubicBezTo>
                    <a:cubicBezTo>
                      <a:pt x="139" y="35"/>
                      <a:pt x="131" y="49"/>
                      <a:pt x="118" y="52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1" y="79"/>
                      <a:pt x="7" y="71"/>
                      <a:pt x="4" y="57"/>
                    </a:cubicBezTo>
                    <a:cubicBezTo>
                      <a:pt x="0" y="44"/>
                      <a:pt x="8" y="30"/>
                      <a:pt x="21" y="26"/>
                    </a:cubicBezTo>
                    <a:lnTo>
                      <a:pt x="105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Freeform 19"/>
              <p:cNvSpPr>
                <a:spLocks/>
              </p:cNvSpPr>
              <p:nvPr/>
            </p:nvSpPr>
            <p:spPr bwMode="auto">
              <a:xfrm>
                <a:off x="9838218" y="4962448"/>
                <a:ext cx="425371" cy="240315"/>
              </a:xfrm>
              <a:custGeom>
                <a:avLst/>
                <a:gdLst>
                  <a:gd name="T0" fmla="*/ 35 w 140"/>
                  <a:gd name="T1" fmla="*/ 4 h 79"/>
                  <a:gd name="T2" fmla="*/ 4 w 140"/>
                  <a:gd name="T3" fmla="*/ 22 h 79"/>
                  <a:gd name="T4" fmla="*/ 21 w 140"/>
                  <a:gd name="T5" fmla="*/ 52 h 79"/>
                  <a:gd name="T6" fmla="*/ 105 w 140"/>
                  <a:gd name="T7" fmla="*/ 75 h 79"/>
                  <a:gd name="T8" fmla="*/ 136 w 140"/>
                  <a:gd name="T9" fmla="*/ 57 h 79"/>
                  <a:gd name="T10" fmla="*/ 119 w 140"/>
                  <a:gd name="T11" fmla="*/ 26 h 79"/>
                  <a:gd name="T12" fmla="*/ 35 w 140"/>
                  <a:gd name="T13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79">
                    <a:moveTo>
                      <a:pt x="35" y="4"/>
                    </a:moveTo>
                    <a:cubicBezTo>
                      <a:pt x="21" y="0"/>
                      <a:pt x="8" y="8"/>
                      <a:pt x="4" y="22"/>
                    </a:cubicBezTo>
                    <a:cubicBezTo>
                      <a:pt x="0" y="35"/>
                      <a:pt x="8" y="49"/>
                      <a:pt x="21" y="52"/>
                    </a:cubicBezTo>
                    <a:cubicBezTo>
                      <a:pt x="105" y="75"/>
                      <a:pt x="105" y="75"/>
                      <a:pt x="105" y="75"/>
                    </a:cubicBezTo>
                    <a:cubicBezTo>
                      <a:pt x="119" y="79"/>
                      <a:pt x="132" y="71"/>
                      <a:pt x="136" y="57"/>
                    </a:cubicBezTo>
                    <a:cubicBezTo>
                      <a:pt x="140" y="44"/>
                      <a:pt x="132" y="30"/>
                      <a:pt x="119" y="26"/>
                    </a:cubicBezTo>
                    <a:lnTo>
                      <a:pt x="35" y="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5" name="Freeform 20"/>
              <p:cNvSpPr>
                <a:spLocks/>
              </p:cNvSpPr>
              <p:nvPr/>
            </p:nvSpPr>
            <p:spPr bwMode="auto">
              <a:xfrm>
                <a:off x="7433784" y="3277673"/>
                <a:ext cx="2335039" cy="2748843"/>
              </a:xfrm>
              <a:custGeom>
                <a:avLst/>
                <a:gdLst>
                  <a:gd name="T0" fmla="*/ 702 w 768"/>
                  <a:gd name="T1" fmla="*/ 412 h 904"/>
                  <a:gd name="T2" fmla="*/ 611 w 768"/>
                  <a:gd name="T3" fmla="*/ 601 h 904"/>
                  <a:gd name="T4" fmla="*/ 611 w 768"/>
                  <a:gd name="T5" fmla="*/ 602 h 904"/>
                  <a:gd name="T6" fmla="*/ 609 w 768"/>
                  <a:gd name="T7" fmla="*/ 604 h 904"/>
                  <a:gd name="T8" fmla="*/ 606 w 768"/>
                  <a:gd name="T9" fmla="*/ 606 h 904"/>
                  <a:gd name="T10" fmla="*/ 606 w 768"/>
                  <a:gd name="T11" fmla="*/ 607 h 904"/>
                  <a:gd name="T12" fmla="*/ 536 w 768"/>
                  <a:gd name="T13" fmla="*/ 735 h 904"/>
                  <a:gd name="T14" fmla="*/ 523 w 768"/>
                  <a:gd name="T15" fmla="*/ 827 h 904"/>
                  <a:gd name="T16" fmla="*/ 523 w 768"/>
                  <a:gd name="T17" fmla="*/ 833 h 904"/>
                  <a:gd name="T18" fmla="*/ 521 w 768"/>
                  <a:gd name="T19" fmla="*/ 837 h 904"/>
                  <a:gd name="T20" fmla="*/ 504 w 768"/>
                  <a:gd name="T21" fmla="*/ 844 h 904"/>
                  <a:gd name="T22" fmla="*/ 274 w 768"/>
                  <a:gd name="T23" fmla="*/ 844 h 904"/>
                  <a:gd name="T24" fmla="*/ 257 w 768"/>
                  <a:gd name="T25" fmla="*/ 837 h 904"/>
                  <a:gd name="T26" fmla="*/ 255 w 768"/>
                  <a:gd name="T27" fmla="*/ 832 h 904"/>
                  <a:gd name="T28" fmla="*/ 256 w 768"/>
                  <a:gd name="T29" fmla="*/ 827 h 904"/>
                  <a:gd name="T30" fmla="*/ 243 w 768"/>
                  <a:gd name="T31" fmla="*/ 737 h 904"/>
                  <a:gd name="T32" fmla="*/ 185 w 768"/>
                  <a:gd name="T33" fmla="*/ 622 h 904"/>
                  <a:gd name="T34" fmla="*/ 170 w 768"/>
                  <a:gd name="T35" fmla="*/ 604 h 904"/>
                  <a:gd name="T36" fmla="*/ 136 w 768"/>
                  <a:gd name="T37" fmla="*/ 571 h 904"/>
                  <a:gd name="T38" fmla="*/ 109 w 768"/>
                  <a:gd name="T39" fmla="*/ 530 h 904"/>
                  <a:gd name="T40" fmla="*/ 75 w 768"/>
                  <a:gd name="T41" fmla="*/ 436 h 904"/>
                  <a:gd name="T42" fmla="*/ 70 w 768"/>
                  <a:gd name="T43" fmla="*/ 378 h 904"/>
                  <a:gd name="T44" fmla="*/ 342 w 768"/>
                  <a:gd name="T45" fmla="*/ 65 h 904"/>
                  <a:gd name="T46" fmla="*/ 305 w 768"/>
                  <a:gd name="T47" fmla="*/ 0 h 904"/>
                  <a:gd name="T48" fmla="*/ 0 w 768"/>
                  <a:gd name="T49" fmla="*/ 378 h 904"/>
                  <a:gd name="T50" fmla="*/ 132 w 768"/>
                  <a:gd name="T51" fmla="*/ 669 h 904"/>
                  <a:gd name="T52" fmla="*/ 186 w 768"/>
                  <a:gd name="T53" fmla="*/ 825 h 904"/>
                  <a:gd name="T54" fmla="*/ 204 w 768"/>
                  <a:gd name="T55" fmla="*/ 883 h 904"/>
                  <a:gd name="T56" fmla="*/ 226 w 768"/>
                  <a:gd name="T57" fmla="*/ 902 h 904"/>
                  <a:gd name="T58" fmla="*/ 380 w 768"/>
                  <a:gd name="T59" fmla="*/ 903 h 904"/>
                  <a:gd name="T60" fmla="*/ 547 w 768"/>
                  <a:gd name="T61" fmla="*/ 904 h 904"/>
                  <a:gd name="T62" fmla="*/ 575 w 768"/>
                  <a:gd name="T63" fmla="*/ 883 h 904"/>
                  <a:gd name="T64" fmla="*/ 593 w 768"/>
                  <a:gd name="T65" fmla="*/ 825 h 904"/>
                  <a:gd name="T66" fmla="*/ 658 w 768"/>
                  <a:gd name="T67" fmla="*/ 654 h 904"/>
                  <a:gd name="T68" fmla="*/ 662 w 768"/>
                  <a:gd name="T69" fmla="*/ 650 h 904"/>
                  <a:gd name="T70" fmla="*/ 768 w 768"/>
                  <a:gd name="T71" fmla="*/ 442 h 904"/>
                  <a:gd name="T72" fmla="*/ 702 w 768"/>
                  <a:gd name="T73" fmla="*/ 412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904">
                    <a:moveTo>
                      <a:pt x="702" y="412"/>
                    </a:moveTo>
                    <a:cubicBezTo>
                      <a:pt x="694" y="485"/>
                      <a:pt x="661" y="552"/>
                      <a:pt x="611" y="601"/>
                    </a:cubicBezTo>
                    <a:cubicBezTo>
                      <a:pt x="611" y="602"/>
                      <a:pt x="611" y="602"/>
                      <a:pt x="611" y="602"/>
                    </a:cubicBezTo>
                    <a:cubicBezTo>
                      <a:pt x="610" y="603"/>
                      <a:pt x="609" y="603"/>
                      <a:pt x="609" y="604"/>
                    </a:cubicBezTo>
                    <a:cubicBezTo>
                      <a:pt x="609" y="604"/>
                      <a:pt x="608" y="605"/>
                      <a:pt x="606" y="606"/>
                    </a:cubicBezTo>
                    <a:cubicBezTo>
                      <a:pt x="606" y="607"/>
                      <a:pt x="606" y="607"/>
                      <a:pt x="606" y="607"/>
                    </a:cubicBezTo>
                    <a:cubicBezTo>
                      <a:pt x="595" y="619"/>
                      <a:pt x="556" y="665"/>
                      <a:pt x="536" y="735"/>
                    </a:cubicBezTo>
                    <a:cubicBezTo>
                      <a:pt x="528" y="762"/>
                      <a:pt x="523" y="793"/>
                      <a:pt x="523" y="827"/>
                    </a:cubicBezTo>
                    <a:cubicBezTo>
                      <a:pt x="523" y="829"/>
                      <a:pt x="523" y="831"/>
                      <a:pt x="523" y="833"/>
                    </a:cubicBezTo>
                    <a:cubicBezTo>
                      <a:pt x="523" y="833"/>
                      <a:pt x="522" y="835"/>
                      <a:pt x="521" y="837"/>
                    </a:cubicBezTo>
                    <a:cubicBezTo>
                      <a:pt x="519" y="839"/>
                      <a:pt x="514" y="842"/>
                      <a:pt x="504" y="844"/>
                    </a:cubicBezTo>
                    <a:cubicBezTo>
                      <a:pt x="274" y="844"/>
                      <a:pt x="274" y="844"/>
                      <a:pt x="274" y="844"/>
                    </a:cubicBezTo>
                    <a:cubicBezTo>
                      <a:pt x="265" y="842"/>
                      <a:pt x="260" y="840"/>
                      <a:pt x="257" y="837"/>
                    </a:cubicBezTo>
                    <a:cubicBezTo>
                      <a:pt x="256" y="836"/>
                      <a:pt x="255" y="833"/>
                      <a:pt x="255" y="832"/>
                    </a:cubicBezTo>
                    <a:cubicBezTo>
                      <a:pt x="256" y="830"/>
                      <a:pt x="256" y="830"/>
                      <a:pt x="256" y="827"/>
                    </a:cubicBezTo>
                    <a:cubicBezTo>
                      <a:pt x="256" y="794"/>
                      <a:pt x="251" y="764"/>
                      <a:pt x="243" y="737"/>
                    </a:cubicBezTo>
                    <a:cubicBezTo>
                      <a:pt x="227" y="683"/>
                      <a:pt x="201" y="643"/>
                      <a:pt x="185" y="622"/>
                    </a:cubicBezTo>
                    <a:cubicBezTo>
                      <a:pt x="180" y="616"/>
                      <a:pt x="175" y="610"/>
                      <a:pt x="170" y="604"/>
                    </a:cubicBezTo>
                    <a:cubicBezTo>
                      <a:pt x="159" y="593"/>
                      <a:pt x="146" y="583"/>
                      <a:pt x="136" y="571"/>
                    </a:cubicBezTo>
                    <a:cubicBezTo>
                      <a:pt x="125" y="558"/>
                      <a:pt x="116" y="544"/>
                      <a:pt x="109" y="530"/>
                    </a:cubicBezTo>
                    <a:cubicBezTo>
                      <a:pt x="94" y="501"/>
                      <a:pt x="81" y="469"/>
                      <a:pt x="75" y="436"/>
                    </a:cubicBezTo>
                    <a:cubicBezTo>
                      <a:pt x="72" y="417"/>
                      <a:pt x="70" y="397"/>
                      <a:pt x="70" y="378"/>
                    </a:cubicBezTo>
                    <a:cubicBezTo>
                      <a:pt x="70" y="219"/>
                      <a:pt x="189" y="87"/>
                      <a:pt x="342" y="65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131" y="38"/>
                      <a:pt x="0" y="193"/>
                      <a:pt x="0" y="378"/>
                    </a:cubicBezTo>
                    <a:cubicBezTo>
                      <a:pt x="0" y="494"/>
                      <a:pt x="51" y="598"/>
                      <a:pt x="132" y="669"/>
                    </a:cubicBezTo>
                    <a:cubicBezTo>
                      <a:pt x="151" y="694"/>
                      <a:pt x="185" y="750"/>
                      <a:pt x="186" y="825"/>
                    </a:cubicBezTo>
                    <a:cubicBezTo>
                      <a:pt x="184" y="841"/>
                      <a:pt x="188" y="864"/>
                      <a:pt x="204" y="883"/>
                    </a:cubicBezTo>
                    <a:cubicBezTo>
                      <a:pt x="210" y="890"/>
                      <a:pt x="218" y="897"/>
                      <a:pt x="226" y="902"/>
                    </a:cubicBezTo>
                    <a:cubicBezTo>
                      <a:pt x="380" y="903"/>
                      <a:pt x="380" y="903"/>
                      <a:pt x="380" y="903"/>
                    </a:cubicBezTo>
                    <a:cubicBezTo>
                      <a:pt x="547" y="904"/>
                      <a:pt x="547" y="904"/>
                      <a:pt x="547" y="904"/>
                    </a:cubicBezTo>
                    <a:cubicBezTo>
                      <a:pt x="558" y="899"/>
                      <a:pt x="567" y="892"/>
                      <a:pt x="575" y="883"/>
                    </a:cubicBezTo>
                    <a:cubicBezTo>
                      <a:pt x="590" y="864"/>
                      <a:pt x="594" y="841"/>
                      <a:pt x="593" y="825"/>
                    </a:cubicBezTo>
                    <a:cubicBezTo>
                      <a:pt x="594" y="723"/>
                      <a:pt x="657" y="655"/>
                      <a:pt x="658" y="654"/>
                    </a:cubicBezTo>
                    <a:cubicBezTo>
                      <a:pt x="660" y="653"/>
                      <a:pt x="661" y="652"/>
                      <a:pt x="662" y="650"/>
                    </a:cubicBezTo>
                    <a:cubicBezTo>
                      <a:pt x="717" y="595"/>
                      <a:pt x="755" y="522"/>
                      <a:pt x="768" y="442"/>
                    </a:cubicBezTo>
                    <a:cubicBezTo>
                      <a:pt x="750" y="433"/>
                      <a:pt x="720" y="420"/>
                      <a:pt x="702" y="41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6" name="Freeform 33"/>
              <p:cNvSpPr>
                <a:spLocks/>
              </p:cNvSpPr>
              <p:nvPr/>
            </p:nvSpPr>
            <p:spPr bwMode="auto">
              <a:xfrm>
                <a:off x="7440210" y="2732788"/>
                <a:ext cx="704238" cy="298145"/>
              </a:xfrm>
              <a:custGeom>
                <a:avLst/>
                <a:gdLst>
                  <a:gd name="T0" fmla="*/ 232 w 232"/>
                  <a:gd name="T1" fmla="*/ 44 h 98"/>
                  <a:gd name="T2" fmla="*/ 225 w 232"/>
                  <a:gd name="T3" fmla="*/ 34 h 98"/>
                  <a:gd name="T4" fmla="*/ 10 w 232"/>
                  <a:gd name="T5" fmla="*/ 0 h 98"/>
                  <a:gd name="T6" fmla="*/ 0 w 232"/>
                  <a:gd name="T7" fmla="*/ 7 h 98"/>
                  <a:gd name="T8" fmla="*/ 232 w 232"/>
                  <a:gd name="T9" fmla="*/ 4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98">
                    <a:moveTo>
                      <a:pt x="232" y="44"/>
                    </a:moveTo>
                    <a:cubicBezTo>
                      <a:pt x="225" y="34"/>
                      <a:pt x="225" y="34"/>
                      <a:pt x="225" y="34"/>
                    </a:cubicBezTo>
                    <a:cubicBezTo>
                      <a:pt x="157" y="84"/>
                      <a:pt x="60" y="69"/>
                      <a:pt x="1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4" y="81"/>
                      <a:pt x="158" y="98"/>
                      <a:pt x="232" y="4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7" name="Freeform 34"/>
              <p:cNvSpPr>
                <a:spLocks/>
              </p:cNvSpPr>
              <p:nvPr/>
            </p:nvSpPr>
            <p:spPr bwMode="auto">
              <a:xfrm>
                <a:off x="7429929" y="2717367"/>
                <a:ext cx="57830" cy="57830"/>
              </a:xfrm>
              <a:custGeom>
                <a:avLst/>
                <a:gdLst>
                  <a:gd name="T0" fmla="*/ 45 w 45"/>
                  <a:gd name="T1" fmla="*/ 12 h 45"/>
                  <a:gd name="T2" fmla="*/ 3 w 45"/>
                  <a:gd name="T3" fmla="*/ 0 h 45"/>
                  <a:gd name="T4" fmla="*/ 0 w 45"/>
                  <a:gd name="T5" fmla="*/ 45 h 45"/>
                  <a:gd name="T6" fmla="*/ 45 w 45"/>
                  <a:gd name="T7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12"/>
                    </a:moveTo>
                    <a:lnTo>
                      <a:pt x="3" y="0"/>
                    </a:lnTo>
                    <a:lnTo>
                      <a:pt x="0" y="45"/>
                    </a:lnTo>
                    <a:lnTo>
                      <a:pt x="45" y="1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8" name="Freeform 35"/>
              <p:cNvSpPr>
                <a:spLocks/>
              </p:cNvSpPr>
              <p:nvPr/>
            </p:nvSpPr>
            <p:spPr bwMode="auto">
              <a:xfrm>
                <a:off x="9971869" y="4350737"/>
                <a:ext cx="602715" cy="449787"/>
              </a:xfrm>
              <a:custGeom>
                <a:avLst/>
                <a:gdLst>
                  <a:gd name="T0" fmla="*/ 0 w 198"/>
                  <a:gd name="T1" fmla="*/ 129 h 148"/>
                  <a:gd name="T2" fmla="*/ 3 w 198"/>
                  <a:gd name="T3" fmla="*/ 117 h 148"/>
                  <a:gd name="T4" fmla="*/ 186 w 198"/>
                  <a:gd name="T5" fmla="*/ 0 h 148"/>
                  <a:gd name="T6" fmla="*/ 198 w 198"/>
                  <a:gd name="T7" fmla="*/ 2 h 148"/>
                  <a:gd name="T8" fmla="*/ 0 w 198"/>
                  <a:gd name="T9" fmla="*/ 12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48">
                    <a:moveTo>
                      <a:pt x="0" y="129"/>
                    </a:moveTo>
                    <a:cubicBezTo>
                      <a:pt x="3" y="117"/>
                      <a:pt x="3" y="117"/>
                      <a:pt x="3" y="117"/>
                    </a:cubicBezTo>
                    <a:cubicBezTo>
                      <a:pt x="86" y="135"/>
                      <a:pt x="168" y="83"/>
                      <a:pt x="186" y="0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78" y="92"/>
                      <a:pt x="90" y="148"/>
                      <a:pt x="0" y="12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9" name="Freeform 36"/>
              <p:cNvSpPr>
                <a:spLocks/>
              </p:cNvSpPr>
              <p:nvPr/>
            </p:nvSpPr>
            <p:spPr bwMode="auto">
              <a:xfrm>
                <a:off x="10521895" y="4319895"/>
                <a:ext cx="70681" cy="52689"/>
              </a:xfrm>
              <a:custGeom>
                <a:avLst/>
                <a:gdLst>
                  <a:gd name="T0" fmla="*/ 0 w 55"/>
                  <a:gd name="T1" fmla="*/ 29 h 41"/>
                  <a:gd name="T2" fmla="*/ 34 w 55"/>
                  <a:gd name="T3" fmla="*/ 0 h 41"/>
                  <a:gd name="T4" fmla="*/ 55 w 55"/>
                  <a:gd name="T5" fmla="*/ 41 h 41"/>
                  <a:gd name="T6" fmla="*/ 0 w 55"/>
                  <a:gd name="T7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1">
                    <a:moveTo>
                      <a:pt x="0" y="29"/>
                    </a:moveTo>
                    <a:lnTo>
                      <a:pt x="34" y="0"/>
                    </a:lnTo>
                    <a:lnTo>
                      <a:pt x="55" y="4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0" name="Oval 37"/>
              <p:cNvSpPr>
                <a:spLocks noChangeArrowheads="1"/>
              </p:cNvSpPr>
              <p:nvPr/>
            </p:nvSpPr>
            <p:spPr bwMode="auto">
              <a:xfrm>
                <a:off x="10147929" y="4566635"/>
                <a:ext cx="244171" cy="2428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1" name="Freeform 40"/>
              <p:cNvSpPr>
                <a:spLocks/>
              </p:cNvSpPr>
              <p:nvPr/>
            </p:nvSpPr>
            <p:spPr bwMode="auto">
              <a:xfrm>
                <a:off x="7570005" y="2799613"/>
                <a:ext cx="277583" cy="280153"/>
              </a:xfrm>
              <a:custGeom>
                <a:avLst/>
                <a:gdLst>
                  <a:gd name="T0" fmla="*/ 10 w 91"/>
                  <a:gd name="T1" fmla="*/ 65 h 92"/>
                  <a:gd name="T2" fmla="*/ 64 w 91"/>
                  <a:gd name="T3" fmla="*/ 81 h 92"/>
                  <a:gd name="T4" fmla="*/ 81 w 91"/>
                  <a:gd name="T5" fmla="*/ 27 h 92"/>
                  <a:gd name="T6" fmla="*/ 27 w 91"/>
                  <a:gd name="T7" fmla="*/ 10 h 92"/>
                  <a:gd name="T8" fmla="*/ 10 w 91"/>
                  <a:gd name="T9" fmla="*/ 6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2">
                    <a:moveTo>
                      <a:pt x="10" y="65"/>
                    </a:moveTo>
                    <a:cubicBezTo>
                      <a:pt x="20" y="84"/>
                      <a:pt x="45" y="92"/>
                      <a:pt x="64" y="81"/>
                    </a:cubicBezTo>
                    <a:cubicBezTo>
                      <a:pt x="84" y="71"/>
                      <a:pt x="91" y="47"/>
                      <a:pt x="81" y="27"/>
                    </a:cubicBezTo>
                    <a:cubicBezTo>
                      <a:pt x="70" y="8"/>
                      <a:pt x="46" y="0"/>
                      <a:pt x="27" y="10"/>
                    </a:cubicBezTo>
                    <a:cubicBezTo>
                      <a:pt x="7" y="21"/>
                      <a:pt x="0" y="45"/>
                      <a:pt x="10" y="6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2" name="Freeform 41"/>
              <p:cNvSpPr>
                <a:spLocks/>
              </p:cNvSpPr>
              <p:nvPr/>
            </p:nvSpPr>
            <p:spPr bwMode="auto">
              <a:xfrm>
                <a:off x="9270202" y="1744540"/>
                <a:ext cx="1100051" cy="1101336"/>
              </a:xfrm>
              <a:custGeom>
                <a:avLst/>
                <a:gdLst>
                  <a:gd name="T0" fmla="*/ 362 w 362"/>
                  <a:gd name="T1" fmla="*/ 362 h 362"/>
                  <a:gd name="T2" fmla="*/ 346 w 362"/>
                  <a:gd name="T3" fmla="*/ 362 h 362"/>
                  <a:gd name="T4" fmla="*/ 0 w 362"/>
                  <a:gd name="T5" fmla="*/ 16 h 362"/>
                  <a:gd name="T6" fmla="*/ 0 w 362"/>
                  <a:gd name="T7" fmla="*/ 0 h 362"/>
                  <a:gd name="T8" fmla="*/ 362 w 362"/>
                  <a:gd name="T9" fmla="*/ 3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2" h="362">
                    <a:moveTo>
                      <a:pt x="362" y="362"/>
                    </a:moveTo>
                    <a:cubicBezTo>
                      <a:pt x="346" y="362"/>
                      <a:pt x="346" y="362"/>
                      <a:pt x="346" y="362"/>
                    </a:cubicBezTo>
                    <a:cubicBezTo>
                      <a:pt x="346" y="171"/>
                      <a:pt x="191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0" y="0"/>
                      <a:pt x="362" y="162"/>
                      <a:pt x="362" y="36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3" name="Freeform 42"/>
              <p:cNvSpPr>
                <a:spLocks/>
              </p:cNvSpPr>
              <p:nvPr/>
            </p:nvSpPr>
            <p:spPr bwMode="auto">
              <a:xfrm>
                <a:off x="9208517" y="1690566"/>
                <a:ext cx="100239" cy="154213"/>
              </a:xfrm>
              <a:custGeom>
                <a:avLst/>
                <a:gdLst>
                  <a:gd name="T0" fmla="*/ 78 w 78"/>
                  <a:gd name="T1" fmla="*/ 0 h 120"/>
                  <a:gd name="T2" fmla="*/ 0 w 78"/>
                  <a:gd name="T3" fmla="*/ 56 h 120"/>
                  <a:gd name="T4" fmla="*/ 74 w 78"/>
                  <a:gd name="T5" fmla="*/ 120 h 120"/>
                  <a:gd name="T6" fmla="*/ 78 w 78"/>
                  <a:gd name="T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20">
                    <a:moveTo>
                      <a:pt x="78" y="0"/>
                    </a:moveTo>
                    <a:lnTo>
                      <a:pt x="0" y="56"/>
                    </a:lnTo>
                    <a:lnTo>
                      <a:pt x="74" y="12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4" name="Oval 43"/>
              <p:cNvSpPr>
                <a:spLocks noChangeArrowheads="1"/>
              </p:cNvSpPr>
              <p:nvPr/>
            </p:nvSpPr>
            <p:spPr bwMode="auto">
              <a:xfrm>
                <a:off x="9878057" y="1930881"/>
                <a:ext cx="355974" cy="35854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10094325" y="4556416"/>
                <a:ext cx="35137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02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9851169" y="1950826"/>
                <a:ext cx="3994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03</a:t>
                </a: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7533107" y="2802109"/>
                <a:ext cx="35137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04</a:t>
                </a:r>
              </a:p>
            </p:txBody>
          </p:sp>
          <p:sp>
            <p:nvSpPr>
              <p:cNvPr id="68" name="AutoShape 115"/>
              <p:cNvSpPr>
                <a:spLocks noChangeAspect="1"/>
              </p:cNvSpPr>
              <p:nvPr/>
            </p:nvSpPr>
            <p:spPr bwMode="auto">
              <a:xfrm>
                <a:off x="8362287" y="4226027"/>
                <a:ext cx="496025" cy="4961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357" y="18801"/>
                    </a:moveTo>
                    <a:cubicBezTo>
                      <a:pt x="21518" y="18965"/>
                      <a:pt x="21599" y="19177"/>
                      <a:pt x="21599" y="19436"/>
                    </a:cubicBezTo>
                    <a:cubicBezTo>
                      <a:pt x="21599" y="19580"/>
                      <a:pt x="21518" y="19775"/>
                      <a:pt x="21357" y="20018"/>
                    </a:cubicBezTo>
                    <a:cubicBezTo>
                      <a:pt x="21193" y="20261"/>
                      <a:pt x="20989" y="20504"/>
                      <a:pt x="20746" y="20741"/>
                    </a:cubicBezTo>
                    <a:cubicBezTo>
                      <a:pt x="20503" y="20978"/>
                      <a:pt x="20260" y="21184"/>
                      <a:pt x="20023" y="21348"/>
                    </a:cubicBezTo>
                    <a:cubicBezTo>
                      <a:pt x="19783" y="21518"/>
                      <a:pt x="19593" y="21599"/>
                      <a:pt x="19447" y="21599"/>
                    </a:cubicBezTo>
                    <a:cubicBezTo>
                      <a:pt x="19189" y="21599"/>
                      <a:pt x="18975" y="21515"/>
                      <a:pt x="18811" y="21343"/>
                    </a:cubicBezTo>
                    <a:lnTo>
                      <a:pt x="13957" y="16502"/>
                    </a:lnTo>
                    <a:cubicBezTo>
                      <a:pt x="13217" y="16980"/>
                      <a:pt x="12428" y="17350"/>
                      <a:pt x="11589" y="17604"/>
                    </a:cubicBezTo>
                    <a:cubicBezTo>
                      <a:pt x="10750" y="17864"/>
                      <a:pt x="9891" y="17991"/>
                      <a:pt x="9007" y="17991"/>
                    </a:cubicBezTo>
                    <a:cubicBezTo>
                      <a:pt x="7769" y="17991"/>
                      <a:pt x="6608" y="17759"/>
                      <a:pt x="5517" y="17290"/>
                    </a:cubicBezTo>
                    <a:cubicBezTo>
                      <a:pt x="4427" y="16822"/>
                      <a:pt x="3469" y="16175"/>
                      <a:pt x="2644" y="15353"/>
                    </a:cubicBezTo>
                    <a:cubicBezTo>
                      <a:pt x="1816" y="14534"/>
                      <a:pt x="1172" y="13580"/>
                      <a:pt x="700" y="12487"/>
                    </a:cubicBezTo>
                    <a:cubicBezTo>
                      <a:pt x="231" y="11400"/>
                      <a:pt x="0" y="10236"/>
                      <a:pt x="0" y="8999"/>
                    </a:cubicBezTo>
                    <a:cubicBezTo>
                      <a:pt x="0" y="7768"/>
                      <a:pt x="231" y="6602"/>
                      <a:pt x="700" y="5515"/>
                    </a:cubicBezTo>
                    <a:cubicBezTo>
                      <a:pt x="1169" y="4422"/>
                      <a:pt x="1816" y="3467"/>
                      <a:pt x="2644" y="2645"/>
                    </a:cubicBezTo>
                    <a:cubicBezTo>
                      <a:pt x="3469" y="1827"/>
                      <a:pt x="4424" y="1180"/>
                      <a:pt x="5512" y="708"/>
                    </a:cubicBezTo>
                    <a:cubicBezTo>
                      <a:pt x="6600" y="237"/>
                      <a:pt x="7764" y="0"/>
                      <a:pt x="9007" y="0"/>
                    </a:cubicBezTo>
                    <a:cubicBezTo>
                      <a:pt x="10244" y="0"/>
                      <a:pt x="11403" y="237"/>
                      <a:pt x="12488" y="708"/>
                    </a:cubicBezTo>
                    <a:cubicBezTo>
                      <a:pt x="13573" y="1180"/>
                      <a:pt x="14530" y="1827"/>
                      <a:pt x="15358" y="2645"/>
                    </a:cubicBezTo>
                    <a:cubicBezTo>
                      <a:pt x="16183" y="3467"/>
                      <a:pt x="16830" y="4422"/>
                      <a:pt x="17299" y="5515"/>
                    </a:cubicBezTo>
                    <a:cubicBezTo>
                      <a:pt x="17768" y="6602"/>
                      <a:pt x="18003" y="7768"/>
                      <a:pt x="18003" y="8999"/>
                    </a:cubicBezTo>
                    <a:cubicBezTo>
                      <a:pt x="18003" y="9886"/>
                      <a:pt x="17873" y="10747"/>
                      <a:pt x="17616" y="11589"/>
                    </a:cubicBezTo>
                    <a:cubicBezTo>
                      <a:pt x="17359" y="12433"/>
                      <a:pt x="16991" y="13218"/>
                      <a:pt x="16514" y="13947"/>
                    </a:cubicBezTo>
                    <a:lnTo>
                      <a:pt x="21357" y="18801"/>
                    </a:lnTo>
                    <a:close/>
                    <a:moveTo>
                      <a:pt x="3596" y="8999"/>
                    </a:moveTo>
                    <a:cubicBezTo>
                      <a:pt x="3596" y="9759"/>
                      <a:pt x="3740" y="10465"/>
                      <a:pt x="4028" y="11117"/>
                    </a:cubicBezTo>
                    <a:cubicBezTo>
                      <a:pt x="4317" y="11770"/>
                      <a:pt x="4707" y="12337"/>
                      <a:pt x="5193" y="12820"/>
                    </a:cubicBezTo>
                    <a:cubicBezTo>
                      <a:pt x="5679" y="13300"/>
                      <a:pt x="6252" y="13684"/>
                      <a:pt x="6908" y="13969"/>
                    </a:cubicBezTo>
                    <a:cubicBezTo>
                      <a:pt x="7566" y="14252"/>
                      <a:pt x="8264" y="14393"/>
                      <a:pt x="9004" y="14393"/>
                    </a:cubicBezTo>
                    <a:cubicBezTo>
                      <a:pt x="9744" y="14393"/>
                      <a:pt x="10439" y="14252"/>
                      <a:pt x="11092" y="13969"/>
                    </a:cubicBezTo>
                    <a:cubicBezTo>
                      <a:pt x="11745" y="13684"/>
                      <a:pt x="12318" y="13300"/>
                      <a:pt x="12801" y="12820"/>
                    </a:cubicBezTo>
                    <a:cubicBezTo>
                      <a:pt x="13290" y="12337"/>
                      <a:pt x="13677" y="11770"/>
                      <a:pt x="13965" y="11117"/>
                    </a:cubicBezTo>
                    <a:cubicBezTo>
                      <a:pt x="14254" y="10465"/>
                      <a:pt x="14398" y="9759"/>
                      <a:pt x="14398" y="8999"/>
                    </a:cubicBezTo>
                    <a:cubicBezTo>
                      <a:pt x="14398" y="8259"/>
                      <a:pt x="14254" y="7565"/>
                      <a:pt x="13965" y="6912"/>
                    </a:cubicBezTo>
                    <a:cubicBezTo>
                      <a:pt x="13674" y="6257"/>
                      <a:pt x="13290" y="5684"/>
                      <a:pt x="12801" y="5192"/>
                    </a:cubicBezTo>
                    <a:cubicBezTo>
                      <a:pt x="12315" y="4704"/>
                      <a:pt x="11745" y="4317"/>
                      <a:pt x="11092" y="4032"/>
                    </a:cubicBezTo>
                    <a:cubicBezTo>
                      <a:pt x="10439" y="3749"/>
                      <a:pt x="9741" y="3605"/>
                      <a:pt x="9004" y="3605"/>
                    </a:cubicBezTo>
                    <a:cubicBezTo>
                      <a:pt x="8267" y="3605"/>
                      <a:pt x="7566" y="3749"/>
                      <a:pt x="6908" y="4032"/>
                    </a:cubicBezTo>
                    <a:cubicBezTo>
                      <a:pt x="6252" y="4317"/>
                      <a:pt x="5676" y="4704"/>
                      <a:pt x="5193" y="5192"/>
                    </a:cubicBezTo>
                    <a:cubicBezTo>
                      <a:pt x="4707" y="5684"/>
                      <a:pt x="4317" y="6257"/>
                      <a:pt x="4028" y="6912"/>
                    </a:cubicBezTo>
                    <a:cubicBezTo>
                      <a:pt x="3740" y="7565"/>
                      <a:pt x="3596" y="8256"/>
                      <a:pt x="3596" y="8999"/>
                    </a:cubicBezTo>
                    <a:moveTo>
                      <a:pt x="9007" y="5591"/>
                    </a:moveTo>
                    <a:cubicBezTo>
                      <a:pt x="9185" y="5591"/>
                      <a:pt x="9343" y="5656"/>
                      <a:pt x="9473" y="5785"/>
                    </a:cubicBezTo>
                    <a:cubicBezTo>
                      <a:pt x="9603" y="5918"/>
                      <a:pt x="9668" y="6082"/>
                      <a:pt x="9668" y="6279"/>
                    </a:cubicBezTo>
                    <a:cubicBezTo>
                      <a:pt x="9668" y="6460"/>
                      <a:pt x="9603" y="6616"/>
                      <a:pt x="9473" y="6745"/>
                    </a:cubicBezTo>
                    <a:cubicBezTo>
                      <a:pt x="9343" y="6878"/>
                      <a:pt x="9185" y="6943"/>
                      <a:pt x="9007" y="6943"/>
                    </a:cubicBezTo>
                    <a:cubicBezTo>
                      <a:pt x="8439" y="6943"/>
                      <a:pt x="7953" y="7144"/>
                      <a:pt x="7552" y="7536"/>
                    </a:cubicBezTo>
                    <a:cubicBezTo>
                      <a:pt x="7151" y="7934"/>
                      <a:pt x="6950" y="8423"/>
                      <a:pt x="6950" y="8996"/>
                    </a:cubicBezTo>
                    <a:cubicBezTo>
                      <a:pt x="6950" y="9180"/>
                      <a:pt x="6885" y="9332"/>
                      <a:pt x="6755" y="9465"/>
                    </a:cubicBezTo>
                    <a:cubicBezTo>
                      <a:pt x="6622" y="9595"/>
                      <a:pt x="6467" y="9657"/>
                      <a:pt x="6289" y="9657"/>
                    </a:cubicBezTo>
                    <a:cubicBezTo>
                      <a:pt x="6080" y="9657"/>
                      <a:pt x="5913" y="9595"/>
                      <a:pt x="5786" y="9465"/>
                    </a:cubicBezTo>
                    <a:cubicBezTo>
                      <a:pt x="5659" y="9332"/>
                      <a:pt x="5599" y="9180"/>
                      <a:pt x="5599" y="8996"/>
                    </a:cubicBezTo>
                    <a:cubicBezTo>
                      <a:pt x="5599" y="8539"/>
                      <a:pt x="5684" y="8104"/>
                      <a:pt x="5862" y="7686"/>
                    </a:cubicBezTo>
                    <a:cubicBezTo>
                      <a:pt x="6037" y="7271"/>
                      <a:pt x="6280" y="6907"/>
                      <a:pt x="6597" y="6590"/>
                    </a:cubicBezTo>
                    <a:cubicBezTo>
                      <a:pt x="6905" y="6277"/>
                      <a:pt x="7264" y="6028"/>
                      <a:pt x="7676" y="5856"/>
                    </a:cubicBezTo>
                    <a:cubicBezTo>
                      <a:pt x="8086" y="5681"/>
                      <a:pt x="8529" y="5591"/>
                      <a:pt x="9007" y="559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50789" tIns="50789" rIns="50789" bIns="50789" anchor="ctr"/>
              <a:lstStyle/>
              <a:p>
                <a:pPr marL="0" marR="0" lvl="0" indent="0" algn="l" defTabSz="45709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44C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Gill Sans" charset="0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9" name="Freeform 290"/>
              <p:cNvSpPr>
                <a:spLocks noChangeAspect="1" noChangeArrowheads="1"/>
              </p:cNvSpPr>
              <p:nvPr/>
            </p:nvSpPr>
            <p:spPr bwMode="auto">
              <a:xfrm>
                <a:off x="7747107" y="2334185"/>
                <a:ext cx="276540" cy="214190"/>
              </a:xfrm>
              <a:custGeom>
                <a:avLst/>
                <a:gdLst>
                  <a:gd name="T0" fmla="*/ 995 w 996"/>
                  <a:gd name="T1" fmla="*/ 409 h 770"/>
                  <a:gd name="T2" fmla="*/ 836 w 996"/>
                  <a:gd name="T3" fmla="*/ 409 h 770"/>
                  <a:gd name="T4" fmla="*/ 543 w 996"/>
                  <a:gd name="T5" fmla="*/ 192 h 770"/>
                  <a:gd name="T6" fmla="*/ 384 w 996"/>
                  <a:gd name="T7" fmla="*/ 275 h 770"/>
                  <a:gd name="T8" fmla="*/ 360 w 996"/>
                  <a:gd name="T9" fmla="*/ 158 h 770"/>
                  <a:gd name="T10" fmla="*/ 702 w 996"/>
                  <a:gd name="T11" fmla="*/ 33 h 770"/>
                  <a:gd name="T12" fmla="*/ 836 w 996"/>
                  <a:gd name="T13" fmla="*/ 133 h 770"/>
                  <a:gd name="T14" fmla="*/ 334 w 996"/>
                  <a:gd name="T15" fmla="*/ 626 h 770"/>
                  <a:gd name="T16" fmla="*/ 276 w 996"/>
                  <a:gd name="T17" fmla="*/ 551 h 770"/>
                  <a:gd name="T18" fmla="*/ 209 w 996"/>
                  <a:gd name="T19" fmla="*/ 484 h 770"/>
                  <a:gd name="T20" fmla="*/ 109 w 996"/>
                  <a:gd name="T21" fmla="*/ 434 h 770"/>
                  <a:gd name="T22" fmla="*/ 159 w 996"/>
                  <a:gd name="T23" fmla="*/ 535 h 770"/>
                  <a:gd name="T24" fmla="*/ 226 w 996"/>
                  <a:gd name="T25" fmla="*/ 602 h 770"/>
                  <a:gd name="T26" fmla="*/ 293 w 996"/>
                  <a:gd name="T27" fmla="*/ 668 h 770"/>
                  <a:gd name="T28" fmla="*/ 393 w 996"/>
                  <a:gd name="T29" fmla="*/ 727 h 770"/>
                  <a:gd name="T30" fmla="*/ 334 w 996"/>
                  <a:gd name="T31" fmla="*/ 626 h 770"/>
                  <a:gd name="T32" fmla="*/ 594 w 996"/>
                  <a:gd name="T33" fmla="*/ 267 h 770"/>
                  <a:gd name="T34" fmla="*/ 443 w 996"/>
                  <a:gd name="T35" fmla="*/ 301 h 770"/>
                  <a:gd name="T36" fmla="*/ 284 w 996"/>
                  <a:gd name="T37" fmla="*/ 217 h 770"/>
                  <a:gd name="T38" fmla="*/ 460 w 996"/>
                  <a:gd name="T39" fmla="*/ 50 h 770"/>
                  <a:gd name="T40" fmla="*/ 184 w 996"/>
                  <a:gd name="T41" fmla="*/ 100 h 770"/>
                  <a:gd name="T42" fmla="*/ 0 w 996"/>
                  <a:gd name="T43" fmla="*/ 66 h 770"/>
                  <a:gd name="T44" fmla="*/ 50 w 996"/>
                  <a:gd name="T45" fmla="*/ 443 h 770"/>
                  <a:gd name="T46" fmla="*/ 234 w 996"/>
                  <a:gd name="T47" fmla="*/ 392 h 770"/>
                  <a:gd name="T48" fmla="*/ 293 w 996"/>
                  <a:gd name="T49" fmla="*/ 468 h 770"/>
                  <a:gd name="T50" fmla="*/ 360 w 996"/>
                  <a:gd name="T51" fmla="*/ 535 h 770"/>
                  <a:gd name="T52" fmla="*/ 426 w 996"/>
                  <a:gd name="T53" fmla="*/ 610 h 770"/>
                  <a:gd name="T54" fmla="*/ 477 w 996"/>
                  <a:gd name="T55" fmla="*/ 727 h 770"/>
                  <a:gd name="T56" fmla="*/ 543 w 996"/>
                  <a:gd name="T57" fmla="*/ 660 h 770"/>
                  <a:gd name="T58" fmla="*/ 485 w 996"/>
                  <a:gd name="T59" fmla="*/ 585 h 770"/>
                  <a:gd name="T60" fmla="*/ 569 w 996"/>
                  <a:gd name="T61" fmla="*/ 668 h 770"/>
                  <a:gd name="T62" fmla="*/ 627 w 996"/>
                  <a:gd name="T63" fmla="*/ 602 h 770"/>
                  <a:gd name="T64" fmla="*/ 652 w 996"/>
                  <a:gd name="T65" fmla="*/ 610 h 770"/>
                  <a:gd name="T66" fmla="*/ 719 w 996"/>
                  <a:gd name="T67" fmla="*/ 543 h 770"/>
                  <a:gd name="T68" fmla="*/ 727 w 996"/>
                  <a:gd name="T69" fmla="*/ 526 h 770"/>
                  <a:gd name="T70" fmla="*/ 786 w 996"/>
                  <a:gd name="T71" fmla="*/ 535 h 770"/>
                  <a:gd name="T72" fmla="*/ 786 w 996"/>
                  <a:gd name="T73" fmla="*/ 468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96" h="770">
                    <a:moveTo>
                      <a:pt x="995" y="100"/>
                    </a:moveTo>
                    <a:cubicBezTo>
                      <a:pt x="995" y="409"/>
                      <a:pt x="995" y="409"/>
                      <a:pt x="995" y="409"/>
                    </a:cubicBezTo>
                    <a:cubicBezTo>
                      <a:pt x="995" y="409"/>
                      <a:pt x="928" y="426"/>
                      <a:pt x="920" y="426"/>
                    </a:cubicBezTo>
                    <a:cubicBezTo>
                      <a:pt x="903" y="426"/>
                      <a:pt x="861" y="443"/>
                      <a:pt x="836" y="409"/>
                    </a:cubicBezTo>
                    <a:cubicBezTo>
                      <a:pt x="786" y="367"/>
                      <a:pt x="619" y="192"/>
                      <a:pt x="619" y="192"/>
                    </a:cubicBezTo>
                    <a:cubicBezTo>
                      <a:pt x="619" y="192"/>
                      <a:pt x="594" y="167"/>
                      <a:pt x="543" y="192"/>
                    </a:cubicBezTo>
                    <a:cubicBezTo>
                      <a:pt x="502" y="217"/>
                      <a:pt x="443" y="250"/>
                      <a:pt x="418" y="259"/>
                    </a:cubicBezTo>
                    <a:cubicBezTo>
                      <a:pt x="410" y="267"/>
                      <a:pt x="393" y="275"/>
                      <a:pt x="384" y="275"/>
                    </a:cubicBezTo>
                    <a:cubicBezTo>
                      <a:pt x="351" y="275"/>
                      <a:pt x="326" y="242"/>
                      <a:pt x="326" y="209"/>
                    </a:cubicBezTo>
                    <a:cubicBezTo>
                      <a:pt x="326" y="183"/>
                      <a:pt x="343" y="167"/>
                      <a:pt x="360" y="158"/>
                    </a:cubicBezTo>
                    <a:cubicBezTo>
                      <a:pt x="426" y="116"/>
                      <a:pt x="552" y="50"/>
                      <a:pt x="602" y="16"/>
                    </a:cubicBezTo>
                    <a:cubicBezTo>
                      <a:pt x="635" y="0"/>
                      <a:pt x="652" y="0"/>
                      <a:pt x="702" y="33"/>
                    </a:cubicBezTo>
                    <a:cubicBezTo>
                      <a:pt x="752" y="83"/>
                      <a:pt x="803" y="125"/>
                      <a:pt x="803" y="125"/>
                    </a:cubicBezTo>
                    <a:cubicBezTo>
                      <a:pt x="803" y="125"/>
                      <a:pt x="819" y="133"/>
                      <a:pt x="836" y="133"/>
                    </a:cubicBezTo>
                    <a:cubicBezTo>
                      <a:pt x="878" y="125"/>
                      <a:pt x="995" y="100"/>
                      <a:pt x="995" y="100"/>
                    </a:cubicBezTo>
                    <a:close/>
                    <a:moveTo>
                      <a:pt x="334" y="626"/>
                    </a:moveTo>
                    <a:cubicBezTo>
                      <a:pt x="343" y="610"/>
                      <a:pt x="343" y="585"/>
                      <a:pt x="326" y="568"/>
                    </a:cubicBezTo>
                    <a:cubicBezTo>
                      <a:pt x="309" y="551"/>
                      <a:pt x="293" y="551"/>
                      <a:pt x="276" y="551"/>
                    </a:cubicBezTo>
                    <a:cubicBezTo>
                      <a:pt x="276" y="535"/>
                      <a:pt x="276" y="510"/>
                      <a:pt x="259" y="501"/>
                    </a:cubicBezTo>
                    <a:cubicBezTo>
                      <a:pt x="251" y="484"/>
                      <a:pt x="226" y="476"/>
                      <a:pt x="209" y="484"/>
                    </a:cubicBezTo>
                    <a:cubicBezTo>
                      <a:pt x="217" y="468"/>
                      <a:pt x="209" y="443"/>
                      <a:pt x="201" y="426"/>
                    </a:cubicBezTo>
                    <a:cubicBezTo>
                      <a:pt x="176" y="401"/>
                      <a:pt x="134" y="409"/>
                      <a:pt x="109" y="434"/>
                    </a:cubicBezTo>
                    <a:cubicBezTo>
                      <a:pt x="92" y="451"/>
                      <a:pt x="75" y="501"/>
                      <a:pt x="92" y="526"/>
                    </a:cubicBezTo>
                    <a:cubicBezTo>
                      <a:pt x="117" y="551"/>
                      <a:pt x="142" y="535"/>
                      <a:pt x="159" y="535"/>
                    </a:cubicBezTo>
                    <a:cubicBezTo>
                      <a:pt x="159" y="551"/>
                      <a:pt x="142" y="568"/>
                      <a:pt x="159" y="593"/>
                    </a:cubicBezTo>
                    <a:cubicBezTo>
                      <a:pt x="176" y="618"/>
                      <a:pt x="209" y="602"/>
                      <a:pt x="226" y="602"/>
                    </a:cubicBezTo>
                    <a:cubicBezTo>
                      <a:pt x="217" y="618"/>
                      <a:pt x="201" y="643"/>
                      <a:pt x="226" y="668"/>
                    </a:cubicBezTo>
                    <a:cubicBezTo>
                      <a:pt x="242" y="685"/>
                      <a:pt x="276" y="677"/>
                      <a:pt x="293" y="668"/>
                    </a:cubicBezTo>
                    <a:cubicBezTo>
                      <a:pt x="284" y="693"/>
                      <a:pt x="268" y="710"/>
                      <a:pt x="293" y="744"/>
                    </a:cubicBezTo>
                    <a:cubicBezTo>
                      <a:pt x="318" y="769"/>
                      <a:pt x="368" y="752"/>
                      <a:pt x="393" y="727"/>
                    </a:cubicBezTo>
                    <a:cubicBezTo>
                      <a:pt x="418" y="702"/>
                      <a:pt x="418" y="668"/>
                      <a:pt x="393" y="643"/>
                    </a:cubicBezTo>
                    <a:cubicBezTo>
                      <a:pt x="376" y="626"/>
                      <a:pt x="360" y="626"/>
                      <a:pt x="334" y="626"/>
                    </a:cubicBezTo>
                    <a:close/>
                    <a:moveTo>
                      <a:pt x="786" y="468"/>
                    </a:moveTo>
                    <a:cubicBezTo>
                      <a:pt x="610" y="284"/>
                      <a:pt x="694" y="367"/>
                      <a:pt x="594" y="267"/>
                    </a:cubicBezTo>
                    <a:cubicBezTo>
                      <a:pt x="594" y="267"/>
                      <a:pt x="569" y="234"/>
                      <a:pt x="527" y="259"/>
                    </a:cubicBezTo>
                    <a:cubicBezTo>
                      <a:pt x="502" y="267"/>
                      <a:pt x="468" y="284"/>
                      <a:pt x="443" y="301"/>
                    </a:cubicBezTo>
                    <a:cubicBezTo>
                      <a:pt x="418" y="309"/>
                      <a:pt x="393" y="317"/>
                      <a:pt x="384" y="317"/>
                    </a:cubicBezTo>
                    <a:cubicBezTo>
                      <a:pt x="326" y="317"/>
                      <a:pt x="284" y="267"/>
                      <a:pt x="284" y="217"/>
                    </a:cubicBezTo>
                    <a:cubicBezTo>
                      <a:pt x="284" y="175"/>
                      <a:pt x="301" y="142"/>
                      <a:pt x="334" y="125"/>
                    </a:cubicBezTo>
                    <a:cubicBezTo>
                      <a:pt x="368" y="100"/>
                      <a:pt x="460" y="50"/>
                      <a:pt x="460" y="50"/>
                    </a:cubicBezTo>
                    <a:cubicBezTo>
                      <a:pt x="460" y="50"/>
                      <a:pt x="435" y="8"/>
                      <a:pt x="376" y="8"/>
                    </a:cubicBezTo>
                    <a:cubicBezTo>
                      <a:pt x="309" y="8"/>
                      <a:pt x="184" y="100"/>
                      <a:pt x="184" y="100"/>
                    </a:cubicBezTo>
                    <a:cubicBezTo>
                      <a:pt x="184" y="100"/>
                      <a:pt x="150" y="116"/>
                      <a:pt x="100" y="10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0" y="426"/>
                      <a:pt x="25" y="434"/>
                      <a:pt x="50" y="443"/>
                    </a:cubicBezTo>
                    <a:cubicBezTo>
                      <a:pt x="59" y="426"/>
                      <a:pt x="67" y="409"/>
                      <a:pt x="83" y="392"/>
                    </a:cubicBezTo>
                    <a:cubicBezTo>
                      <a:pt x="125" y="351"/>
                      <a:pt x="192" y="351"/>
                      <a:pt x="234" y="392"/>
                    </a:cubicBezTo>
                    <a:cubicBezTo>
                      <a:pt x="242" y="409"/>
                      <a:pt x="251" y="417"/>
                      <a:pt x="251" y="434"/>
                    </a:cubicBezTo>
                    <a:cubicBezTo>
                      <a:pt x="268" y="443"/>
                      <a:pt x="284" y="451"/>
                      <a:pt x="293" y="468"/>
                    </a:cubicBezTo>
                    <a:cubicBezTo>
                      <a:pt x="309" y="476"/>
                      <a:pt x="318" y="493"/>
                      <a:pt x="318" y="510"/>
                    </a:cubicBezTo>
                    <a:cubicBezTo>
                      <a:pt x="334" y="510"/>
                      <a:pt x="351" y="518"/>
                      <a:pt x="360" y="535"/>
                    </a:cubicBezTo>
                    <a:cubicBezTo>
                      <a:pt x="376" y="551"/>
                      <a:pt x="384" y="568"/>
                      <a:pt x="384" y="585"/>
                    </a:cubicBezTo>
                    <a:cubicBezTo>
                      <a:pt x="401" y="585"/>
                      <a:pt x="418" y="593"/>
                      <a:pt x="426" y="610"/>
                    </a:cubicBezTo>
                    <a:cubicBezTo>
                      <a:pt x="451" y="635"/>
                      <a:pt x="460" y="668"/>
                      <a:pt x="451" y="702"/>
                    </a:cubicBezTo>
                    <a:cubicBezTo>
                      <a:pt x="460" y="702"/>
                      <a:pt x="468" y="718"/>
                      <a:pt x="477" y="727"/>
                    </a:cubicBezTo>
                    <a:cubicBezTo>
                      <a:pt x="493" y="744"/>
                      <a:pt x="527" y="744"/>
                      <a:pt x="543" y="727"/>
                    </a:cubicBezTo>
                    <a:cubicBezTo>
                      <a:pt x="560" y="710"/>
                      <a:pt x="560" y="677"/>
                      <a:pt x="543" y="660"/>
                    </a:cubicBezTo>
                    <a:lnTo>
                      <a:pt x="535" y="660"/>
                    </a:lnTo>
                    <a:cubicBezTo>
                      <a:pt x="485" y="602"/>
                      <a:pt x="477" y="593"/>
                      <a:pt x="485" y="585"/>
                    </a:cubicBezTo>
                    <a:cubicBezTo>
                      <a:pt x="493" y="585"/>
                      <a:pt x="502" y="593"/>
                      <a:pt x="560" y="660"/>
                    </a:cubicBezTo>
                    <a:cubicBezTo>
                      <a:pt x="569" y="668"/>
                      <a:pt x="569" y="668"/>
                      <a:pt x="569" y="668"/>
                    </a:cubicBezTo>
                    <a:cubicBezTo>
                      <a:pt x="585" y="685"/>
                      <a:pt x="610" y="685"/>
                      <a:pt x="627" y="668"/>
                    </a:cubicBezTo>
                    <a:cubicBezTo>
                      <a:pt x="644" y="652"/>
                      <a:pt x="644" y="618"/>
                      <a:pt x="627" y="602"/>
                    </a:cubicBezTo>
                    <a:cubicBezTo>
                      <a:pt x="569" y="535"/>
                      <a:pt x="560" y="526"/>
                      <a:pt x="560" y="518"/>
                    </a:cubicBezTo>
                    <a:cubicBezTo>
                      <a:pt x="569" y="518"/>
                      <a:pt x="594" y="551"/>
                      <a:pt x="652" y="610"/>
                    </a:cubicBezTo>
                    <a:cubicBezTo>
                      <a:pt x="669" y="626"/>
                      <a:pt x="702" y="626"/>
                      <a:pt x="719" y="610"/>
                    </a:cubicBezTo>
                    <a:cubicBezTo>
                      <a:pt x="727" y="593"/>
                      <a:pt x="736" y="568"/>
                      <a:pt x="719" y="543"/>
                    </a:cubicBezTo>
                    <a:cubicBezTo>
                      <a:pt x="644" y="468"/>
                      <a:pt x="644" y="468"/>
                      <a:pt x="652" y="459"/>
                    </a:cubicBezTo>
                    <a:lnTo>
                      <a:pt x="727" y="526"/>
                    </a:lnTo>
                    <a:cubicBezTo>
                      <a:pt x="727" y="535"/>
                      <a:pt x="727" y="535"/>
                      <a:pt x="727" y="535"/>
                    </a:cubicBezTo>
                    <a:cubicBezTo>
                      <a:pt x="744" y="551"/>
                      <a:pt x="769" y="551"/>
                      <a:pt x="786" y="535"/>
                    </a:cubicBezTo>
                    <a:cubicBezTo>
                      <a:pt x="803" y="510"/>
                      <a:pt x="803" y="484"/>
                      <a:pt x="786" y="468"/>
                    </a:cubicBezTo>
                    <a:close/>
                    <a:moveTo>
                      <a:pt x="786" y="468"/>
                    </a:moveTo>
                    <a:lnTo>
                      <a:pt x="786" y="4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lIns="182843" tIns="91422" rIns="182843" bIns="91422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70" name="Group 4700"/>
              <p:cNvGrpSpPr>
                <a:grpSpLocks noChangeAspect="1"/>
              </p:cNvGrpSpPr>
              <p:nvPr/>
            </p:nvGrpSpPr>
            <p:grpSpPr bwMode="auto">
              <a:xfrm>
                <a:off x="8964711" y="2550243"/>
                <a:ext cx="619319" cy="619480"/>
                <a:chOff x="3062288" y="3998912"/>
                <a:chExt cx="412750" cy="412750"/>
              </a:xfrm>
              <a:solidFill>
                <a:schemeClr val="bg1"/>
              </a:solidFill>
            </p:grpSpPr>
            <p:sp>
              <p:nvSpPr>
                <p:cNvPr id="72" name="Freeform 408"/>
                <p:cNvSpPr>
                  <a:spLocks noChangeArrowheads="1"/>
                </p:cNvSpPr>
                <p:nvPr/>
              </p:nvSpPr>
              <p:spPr bwMode="auto">
                <a:xfrm>
                  <a:off x="3062288" y="3998912"/>
                  <a:ext cx="328612" cy="315912"/>
                </a:xfrm>
                <a:custGeom>
                  <a:avLst/>
                  <a:gdLst>
                    <a:gd name="T0" fmla="*/ 911 w 912"/>
                    <a:gd name="T1" fmla="*/ 242 h 879"/>
                    <a:gd name="T2" fmla="*/ 594 w 912"/>
                    <a:gd name="T3" fmla="*/ 33 h 879"/>
                    <a:gd name="T4" fmla="*/ 75 w 912"/>
                    <a:gd name="T5" fmla="*/ 435 h 879"/>
                    <a:gd name="T6" fmla="*/ 242 w 912"/>
                    <a:gd name="T7" fmla="*/ 878 h 879"/>
                    <a:gd name="T8" fmla="*/ 343 w 912"/>
                    <a:gd name="T9" fmla="*/ 819 h 879"/>
                    <a:gd name="T10" fmla="*/ 911 w 912"/>
                    <a:gd name="T11" fmla="*/ 242 h 879"/>
                    <a:gd name="T12" fmla="*/ 451 w 912"/>
                    <a:gd name="T13" fmla="*/ 226 h 879"/>
                    <a:gd name="T14" fmla="*/ 577 w 912"/>
                    <a:gd name="T15" fmla="*/ 125 h 879"/>
                    <a:gd name="T16" fmla="*/ 669 w 912"/>
                    <a:gd name="T17" fmla="*/ 251 h 879"/>
                    <a:gd name="T18" fmla="*/ 543 w 912"/>
                    <a:gd name="T19" fmla="*/ 351 h 879"/>
                    <a:gd name="T20" fmla="*/ 451 w 912"/>
                    <a:gd name="T21" fmla="*/ 226 h 879"/>
                    <a:gd name="T22" fmla="*/ 226 w 912"/>
                    <a:gd name="T23" fmla="*/ 343 h 879"/>
                    <a:gd name="T24" fmla="*/ 318 w 912"/>
                    <a:gd name="T25" fmla="*/ 276 h 879"/>
                    <a:gd name="T26" fmla="*/ 385 w 912"/>
                    <a:gd name="T27" fmla="*/ 368 h 879"/>
                    <a:gd name="T28" fmla="*/ 293 w 912"/>
                    <a:gd name="T29" fmla="*/ 435 h 879"/>
                    <a:gd name="T30" fmla="*/ 226 w 912"/>
                    <a:gd name="T31" fmla="*/ 343 h 879"/>
                    <a:gd name="T32" fmla="*/ 251 w 912"/>
                    <a:gd name="T33" fmla="*/ 710 h 879"/>
                    <a:gd name="T34" fmla="*/ 176 w 912"/>
                    <a:gd name="T35" fmla="*/ 618 h 879"/>
                    <a:gd name="T36" fmla="*/ 267 w 912"/>
                    <a:gd name="T37" fmla="*/ 552 h 879"/>
                    <a:gd name="T38" fmla="*/ 343 w 912"/>
                    <a:gd name="T39" fmla="*/ 644 h 879"/>
                    <a:gd name="T40" fmla="*/ 251 w 912"/>
                    <a:gd name="T41" fmla="*/ 710 h 879"/>
                    <a:gd name="T42" fmla="*/ 251 w 912"/>
                    <a:gd name="T43" fmla="*/ 710 h 879"/>
                    <a:gd name="T44" fmla="*/ 251 w 912"/>
                    <a:gd name="T45" fmla="*/ 710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12" h="879">
                      <a:moveTo>
                        <a:pt x="911" y="242"/>
                      </a:moveTo>
                      <a:cubicBezTo>
                        <a:pt x="844" y="134"/>
                        <a:pt x="727" y="50"/>
                        <a:pt x="594" y="33"/>
                      </a:cubicBezTo>
                      <a:cubicBezTo>
                        <a:pt x="343" y="0"/>
                        <a:pt x="134" y="184"/>
                        <a:pt x="75" y="435"/>
                      </a:cubicBezTo>
                      <a:cubicBezTo>
                        <a:pt x="0" y="761"/>
                        <a:pt x="84" y="869"/>
                        <a:pt x="242" y="878"/>
                      </a:cubicBezTo>
                      <a:cubicBezTo>
                        <a:pt x="267" y="853"/>
                        <a:pt x="309" y="828"/>
                        <a:pt x="343" y="819"/>
                      </a:cubicBezTo>
                      <a:lnTo>
                        <a:pt x="911" y="242"/>
                      </a:lnTo>
                      <a:close/>
                      <a:moveTo>
                        <a:pt x="451" y="226"/>
                      </a:moveTo>
                      <a:cubicBezTo>
                        <a:pt x="460" y="167"/>
                        <a:pt x="518" y="117"/>
                        <a:pt x="577" y="125"/>
                      </a:cubicBezTo>
                      <a:cubicBezTo>
                        <a:pt x="635" y="134"/>
                        <a:pt x="677" y="192"/>
                        <a:pt x="669" y="251"/>
                      </a:cubicBezTo>
                      <a:cubicBezTo>
                        <a:pt x="660" y="317"/>
                        <a:pt x="610" y="359"/>
                        <a:pt x="543" y="351"/>
                      </a:cubicBezTo>
                      <a:cubicBezTo>
                        <a:pt x="485" y="343"/>
                        <a:pt x="443" y="284"/>
                        <a:pt x="451" y="226"/>
                      </a:cubicBezTo>
                      <a:close/>
                      <a:moveTo>
                        <a:pt x="226" y="343"/>
                      </a:moveTo>
                      <a:cubicBezTo>
                        <a:pt x="226" y="301"/>
                        <a:pt x="267" y="267"/>
                        <a:pt x="318" y="276"/>
                      </a:cubicBezTo>
                      <a:cubicBezTo>
                        <a:pt x="359" y="284"/>
                        <a:pt x="393" y="326"/>
                        <a:pt x="385" y="368"/>
                      </a:cubicBezTo>
                      <a:cubicBezTo>
                        <a:pt x="376" y="409"/>
                        <a:pt x="334" y="443"/>
                        <a:pt x="293" y="435"/>
                      </a:cubicBezTo>
                      <a:cubicBezTo>
                        <a:pt x="251" y="435"/>
                        <a:pt x="217" y="393"/>
                        <a:pt x="226" y="343"/>
                      </a:cubicBezTo>
                      <a:close/>
                      <a:moveTo>
                        <a:pt x="251" y="710"/>
                      </a:moveTo>
                      <a:cubicBezTo>
                        <a:pt x="200" y="710"/>
                        <a:pt x="167" y="669"/>
                        <a:pt x="176" y="618"/>
                      </a:cubicBezTo>
                      <a:cubicBezTo>
                        <a:pt x="184" y="577"/>
                        <a:pt x="226" y="543"/>
                        <a:pt x="267" y="552"/>
                      </a:cubicBezTo>
                      <a:cubicBezTo>
                        <a:pt x="318" y="560"/>
                        <a:pt x="343" y="602"/>
                        <a:pt x="343" y="644"/>
                      </a:cubicBezTo>
                      <a:cubicBezTo>
                        <a:pt x="334" y="685"/>
                        <a:pt x="293" y="719"/>
                        <a:pt x="251" y="710"/>
                      </a:cubicBezTo>
                      <a:close/>
                      <a:moveTo>
                        <a:pt x="251" y="710"/>
                      </a:moveTo>
                      <a:lnTo>
                        <a:pt x="251" y="7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3" name="Freeform 409"/>
                <p:cNvSpPr>
                  <a:spLocks noChangeArrowheads="1"/>
                </p:cNvSpPr>
                <p:nvPr/>
              </p:nvSpPr>
              <p:spPr bwMode="auto">
                <a:xfrm>
                  <a:off x="3270250" y="4052887"/>
                  <a:ext cx="204788" cy="223837"/>
                </a:xfrm>
                <a:custGeom>
                  <a:avLst/>
                  <a:gdLst>
                    <a:gd name="T0" fmla="*/ 142 w 569"/>
                    <a:gd name="T1" fmla="*/ 619 h 620"/>
                    <a:gd name="T2" fmla="*/ 150 w 569"/>
                    <a:gd name="T3" fmla="*/ 611 h 620"/>
                    <a:gd name="T4" fmla="*/ 568 w 569"/>
                    <a:gd name="T5" fmla="*/ 67 h 620"/>
                    <a:gd name="T6" fmla="*/ 543 w 569"/>
                    <a:gd name="T7" fmla="*/ 25 h 620"/>
                    <a:gd name="T8" fmla="*/ 493 w 569"/>
                    <a:gd name="T9" fmla="*/ 17 h 620"/>
                    <a:gd name="T10" fmla="*/ 8 w 569"/>
                    <a:gd name="T11" fmla="*/ 485 h 620"/>
                    <a:gd name="T12" fmla="*/ 0 w 569"/>
                    <a:gd name="T13" fmla="*/ 494 h 620"/>
                    <a:gd name="T14" fmla="*/ 142 w 569"/>
                    <a:gd name="T15" fmla="*/ 619 h 620"/>
                    <a:gd name="T16" fmla="*/ 142 w 569"/>
                    <a:gd name="T17" fmla="*/ 619 h 620"/>
                    <a:gd name="T18" fmla="*/ 142 w 569"/>
                    <a:gd name="T19" fmla="*/ 619 h 6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9" h="620">
                      <a:moveTo>
                        <a:pt x="142" y="619"/>
                      </a:moveTo>
                      <a:cubicBezTo>
                        <a:pt x="150" y="611"/>
                        <a:pt x="150" y="611"/>
                        <a:pt x="150" y="611"/>
                      </a:cubicBezTo>
                      <a:cubicBezTo>
                        <a:pt x="568" y="67"/>
                        <a:pt x="568" y="67"/>
                        <a:pt x="568" y="67"/>
                      </a:cubicBezTo>
                      <a:cubicBezTo>
                        <a:pt x="568" y="59"/>
                        <a:pt x="560" y="42"/>
                        <a:pt x="543" y="25"/>
                      </a:cubicBezTo>
                      <a:cubicBezTo>
                        <a:pt x="518" y="0"/>
                        <a:pt x="493" y="17"/>
                        <a:pt x="493" y="17"/>
                      </a:cubicBezTo>
                      <a:cubicBezTo>
                        <a:pt x="8" y="485"/>
                        <a:pt x="8" y="485"/>
                        <a:pt x="8" y="485"/>
                      </a:cubicBezTo>
                      <a:cubicBezTo>
                        <a:pt x="0" y="494"/>
                        <a:pt x="0" y="494"/>
                        <a:pt x="0" y="494"/>
                      </a:cubicBezTo>
                      <a:lnTo>
                        <a:pt x="142" y="619"/>
                      </a:lnTo>
                      <a:close/>
                      <a:moveTo>
                        <a:pt x="142" y="619"/>
                      </a:moveTo>
                      <a:lnTo>
                        <a:pt x="142" y="6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4" name="Freeform 410"/>
                <p:cNvSpPr>
                  <a:spLocks noChangeArrowheads="1"/>
                </p:cNvSpPr>
                <p:nvPr/>
              </p:nvSpPr>
              <p:spPr bwMode="auto">
                <a:xfrm>
                  <a:off x="3209925" y="4241799"/>
                  <a:ext cx="103188" cy="103188"/>
                </a:xfrm>
                <a:custGeom>
                  <a:avLst/>
                  <a:gdLst>
                    <a:gd name="T0" fmla="*/ 143 w 286"/>
                    <a:gd name="T1" fmla="*/ 284 h 285"/>
                    <a:gd name="T2" fmla="*/ 151 w 286"/>
                    <a:gd name="T3" fmla="*/ 268 h 285"/>
                    <a:gd name="T4" fmla="*/ 285 w 286"/>
                    <a:gd name="T5" fmla="*/ 125 h 285"/>
                    <a:gd name="T6" fmla="*/ 143 w 286"/>
                    <a:gd name="T7" fmla="*/ 0 h 285"/>
                    <a:gd name="T8" fmla="*/ 9 w 286"/>
                    <a:gd name="T9" fmla="*/ 142 h 285"/>
                    <a:gd name="T10" fmla="*/ 0 w 286"/>
                    <a:gd name="T11" fmla="*/ 151 h 285"/>
                    <a:gd name="T12" fmla="*/ 143 w 286"/>
                    <a:gd name="T13" fmla="*/ 284 h 285"/>
                    <a:gd name="T14" fmla="*/ 59 w 286"/>
                    <a:gd name="T15" fmla="*/ 134 h 285"/>
                    <a:gd name="T16" fmla="*/ 126 w 286"/>
                    <a:gd name="T17" fmla="*/ 59 h 285"/>
                    <a:gd name="T18" fmla="*/ 151 w 286"/>
                    <a:gd name="T19" fmla="*/ 59 h 285"/>
                    <a:gd name="T20" fmla="*/ 159 w 286"/>
                    <a:gd name="T21" fmla="*/ 67 h 285"/>
                    <a:gd name="T22" fmla="*/ 159 w 286"/>
                    <a:gd name="T23" fmla="*/ 75 h 285"/>
                    <a:gd name="T24" fmla="*/ 159 w 286"/>
                    <a:gd name="T25" fmla="*/ 92 h 285"/>
                    <a:gd name="T26" fmla="*/ 92 w 286"/>
                    <a:gd name="T27" fmla="*/ 159 h 285"/>
                    <a:gd name="T28" fmla="*/ 68 w 286"/>
                    <a:gd name="T29" fmla="*/ 167 h 285"/>
                    <a:gd name="T30" fmla="*/ 59 w 286"/>
                    <a:gd name="T31" fmla="*/ 159 h 285"/>
                    <a:gd name="T32" fmla="*/ 59 w 286"/>
                    <a:gd name="T33" fmla="*/ 142 h 285"/>
                    <a:gd name="T34" fmla="*/ 59 w 286"/>
                    <a:gd name="T35" fmla="*/ 134 h 285"/>
                    <a:gd name="T36" fmla="*/ 59 w 286"/>
                    <a:gd name="T37" fmla="*/ 134 h 285"/>
                    <a:gd name="T38" fmla="*/ 59 w 286"/>
                    <a:gd name="T39" fmla="*/ 134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86" h="285">
                      <a:moveTo>
                        <a:pt x="143" y="284"/>
                      </a:moveTo>
                      <a:cubicBezTo>
                        <a:pt x="151" y="268"/>
                        <a:pt x="151" y="268"/>
                        <a:pt x="151" y="268"/>
                      </a:cubicBezTo>
                      <a:cubicBezTo>
                        <a:pt x="285" y="125"/>
                        <a:pt x="285" y="125"/>
                        <a:pt x="285" y="125"/>
                      </a:cubicBez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9" y="142"/>
                        <a:pt x="9" y="142"/>
                        <a:pt x="9" y="142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lnTo>
                        <a:pt x="143" y="284"/>
                      </a:lnTo>
                      <a:close/>
                      <a:moveTo>
                        <a:pt x="59" y="134"/>
                      </a:moveTo>
                      <a:cubicBezTo>
                        <a:pt x="126" y="59"/>
                        <a:pt x="126" y="59"/>
                        <a:pt x="126" y="59"/>
                      </a:cubicBezTo>
                      <a:cubicBezTo>
                        <a:pt x="134" y="50"/>
                        <a:pt x="143" y="50"/>
                        <a:pt x="151" y="59"/>
                      </a:cubicBezTo>
                      <a:cubicBezTo>
                        <a:pt x="159" y="67"/>
                        <a:pt x="159" y="67"/>
                        <a:pt x="159" y="67"/>
                      </a:cubicBezTo>
                      <a:lnTo>
                        <a:pt x="159" y="75"/>
                      </a:lnTo>
                      <a:cubicBezTo>
                        <a:pt x="159" y="84"/>
                        <a:pt x="159" y="84"/>
                        <a:pt x="159" y="92"/>
                      </a:cubicBezTo>
                      <a:cubicBezTo>
                        <a:pt x="92" y="159"/>
                        <a:pt x="92" y="159"/>
                        <a:pt x="92" y="159"/>
                      </a:cubicBezTo>
                      <a:cubicBezTo>
                        <a:pt x="84" y="167"/>
                        <a:pt x="76" y="167"/>
                        <a:pt x="68" y="167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1"/>
                        <a:pt x="59" y="151"/>
                        <a:pt x="59" y="142"/>
                      </a:cubicBezTo>
                      <a:lnTo>
                        <a:pt x="59" y="134"/>
                      </a:lnTo>
                      <a:close/>
                      <a:moveTo>
                        <a:pt x="59" y="134"/>
                      </a:moveTo>
                      <a:lnTo>
                        <a:pt x="59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5" name="Freeform 411"/>
                <p:cNvSpPr>
                  <a:spLocks noChangeArrowheads="1"/>
                </p:cNvSpPr>
                <p:nvPr/>
              </p:nvSpPr>
              <p:spPr bwMode="auto">
                <a:xfrm>
                  <a:off x="3122613" y="4308474"/>
                  <a:ext cx="127000" cy="103188"/>
                </a:xfrm>
                <a:custGeom>
                  <a:avLst/>
                  <a:gdLst>
                    <a:gd name="T0" fmla="*/ 343 w 352"/>
                    <a:gd name="T1" fmla="*/ 134 h 285"/>
                    <a:gd name="T2" fmla="*/ 351 w 352"/>
                    <a:gd name="T3" fmla="*/ 125 h 285"/>
                    <a:gd name="T4" fmla="*/ 218 w 352"/>
                    <a:gd name="T5" fmla="*/ 0 h 285"/>
                    <a:gd name="T6" fmla="*/ 209 w 352"/>
                    <a:gd name="T7" fmla="*/ 8 h 285"/>
                    <a:gd name="T8" fmla="*/ 100 w 352"/>
                    <a:gd name="T9" fmla="*/ 276 h 285"/>
                    <a:gd name="T10" fmla="*/ 126 w 352"/>
                    <a:gd name="T11" fmla="*/ 276 h 285"/>
                    <a:gd name="T12" fmla="*/ 134 w 352"/>
                    <a:gd name="T13" fmla="*/ 268 h 285"/>
                    <a:gd name="T14" fmla="*/ 159 w 352"/>
                    <a:gd name="T15" fmla="*/ 217 h 285"/>
                    <a:gd name="T16" fmla="*/ 343 w 352"/>
                    <a:gd name="T17" fmla="*/ 134 h 285"/>
                    <a:gd name="T18" fmla="*/ 218 w 352"/>
                    <a:gd name="T19" fmla="*/ 167 h 285"/>
                    <a:gd name="T20" fmla="*/ 142 w 352"/>
                    <a:gd name="T21" fmla="*/ 192 h 285"/>
                    <a:gd name="T22" fmla="*/ 126 w 352"/>
                    <a:gd name="T23" fmla="*/ 201 h 285"/>
                    <a:gd name="T24" fmla="*/ 109 w 352"/>
                    <a:gd name="T25" fmla="*/ 209 h 285"/>
                    <a:gd name="T26" fmla="*/ 100 w 352"/>
                    <a:gd name="T27" fmla="*/ 201 h 285"/>
                    <a:gd name="T28" fmla="*/ 100 w 352"/>
                    <a:gd name="T29" fmla="*/ 142 h 285"/>
                    <a:gd name="T30" fmla="*/ 109 w 352"/>
                    <a:gd name="T31" fmla="*/ 109 h 285"/>
                    <a:gd name="T32" fmla="*/ 209 w 352"/>
                    <a:gd name="T33" fmla="*/ 150 h 285"/>
                    <a:gd name="T34" fmla="*/ 284 w 352"/>
                    <a:gd name="T35" fmla="*/ 150 h 285"/>
                    <a:gd name="T36" fmla="*/ 218 w 352"/>
                    <a:gd name="T37" fmla="*/ 167 h 285"/>
                    <a:gd name="T38" fmla="*/ 218 w 352"/>
                    <a:gd name="T39" fmla="*/ 167 h 285"/>
                    <a:gd name="T40" fmla="*/ 218 w 352"/>
                    <a:gd name="T41" fmla="*/ 167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2" h="285">
                      <a:moveTo>
                        <a:pt x="343" y="134"/>
                      </a:moveTo>
                      <a:lnTo>
                        <a:pt x="351" y="125"/>
                      </a:ln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218" y="0"/>
                        <a:pt x="209" y="0"/>
                        <a:pt x="209" y="8"/>
                      </a:cubicBezTo>
                      <a:cubicBezTo>
                        <a:pt x="100" y="34"/>
                        <a:pt x="0" y="142"/>
                        <a:pt x="100" y="276"/>
                      </a:cubicBezTo>
                      <a:cubicBezTo>
                        <a:pt x="109" y="276"/>
                        <a:pt x="117" y="284"/>
                        <a:pt x="126" y="276"/>
                      </a:cubicBezTo>
                      <a:cubicBezTo>
                        <a:pt x="134" y="276"/>
                        <a:pt x="134" y="276"/>
                        <a:pt x="134" y="268"/>
                      </a:cubicBezTo>
                      <a:cubicBezTo>
                        <a:pt x="142" y="251"/>
                        <a:pt x="151" y="226"/>
                        <a:pt x="159" y="217"/>
                      </a:cubicBezTo>
                      <a:cubicBezTo>
                        <a:pt x="192" y="184"/>
                        <a:pt x="284" y="234"/>
                        <a:pt x="343" y="134"/>
                      </a:cubicBezTo>
                      <a:close/>
                      <a:moveTo>
                        <a:pt x="218" y="167"/>
                      </a:moveTo>
                      <a:cubicBezTo>
                        <a:pt x="184" y="167"/>
                        <a:pt x="159" y="167"/>
                        <a:pt x="142" y="192"/>
                      </a:cubicBezTo>
                      <a:cubicBezTo>
                        <a:pt x="134" y="192"/>
                        <a:pt x="134" y="201"/>
                        <a:pt x="126" y="201"/>
                      </a:cubicBezTo>
                      <a:cubicBezTo>
                        <a:pt x="126" y="209"/>
                        <a:pt x="117" y="209"/>
                        <a:pt x="109" y="209"/>
                      </a:cubicBezTo>
                      <a:lnTo>
                        <a:pt x="100" y="201"/>
                      </a:lnTo>
                      <a:cubicBezTo>
                        <a:pt x="92" y="176"/>
                        <a:pt x="92" y="159"/>
                        <a:pt x="100" y="142"/>
                      </a:cubicBezTo>
                      <a:cubicBezTo>
                        <a:pt x="100" y="125"/>
                        <a:pt x="109" y="117"/>
                        <a:pt x="109" y="109"/>
                      </a:cubicBezTo>
                      <a:cubicBezTo>
                        <a:pt x="142" y="134"/>
                        <a:pt x="167" y="150"/>
                        <a:pt x="209" y="150"/>
                      </a:cubicBezTo>
                      <a:cubicBezTo>
                        <a:pt x="234" y="142"/>
                        <a:pt x="259" y="150"/>
                        <a:pt x="284" y="150"/>
                      </a:cubicBezTo>
                      <a:cubicBezTo>
                        <a:pt x="259" y="167"/>
                        <a:pt x="234" y="167"/>
                        <a:pt x="218" y="167"/>
                      </a:cubicBezTo>
                      <a:close/>
                      <a:moveTo>
                        <a:pt x="218" y="167"/>
                      </a:moveTo>
                      <a:lnTo>
                        <a:pt x="218" y="1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71" name="Freeform 325"/>
              <p:cNvSpPr>
                <a:spLocks noChangeAspect="1" noChangeArrowheads="1"/>
              </p:cNvSpPr>
              <p:nvPr/>
            </p:nvSpPr>
            <p:spPr bwMode="auto">
              <a:xfrm>
                <a:off x="9864999" y="3949258"/>
                <a:ext cx="269000" cy="362166"/>
              </a:xfrm>
              <a:custGeom>
                <a:avLst/>
                <a:gdLst>
                  <a:gd name="T0" fmla="*/ 694 w 1046"/>
                  <a:gd name="T1" fmla="*/ 1053 h 1405"/>
                  <a:gd name="T2" fmla="*/ 176 w 1046"/>
                  <a:gd name="T3" fmla="*/ 526 h 1405"/>
                  <a:gd name="T4" fmla="*/ 870 w 1046"/>
                  <a:gd name="T5" fmla="*/ 526 h 1405"/>
                  <a:gd name="T6" fmla="*/ 393 w 1046"/>
                  <a:gd name="T7" fmla="*/ 1229 h 1405"/>
                  <a:gd name="T8" fmla="*/ 393 w 1046"/>
                  <a:gd name="T9" fmla="*/ 1321 h 1405"/>
                  <a:gd name="T10" fmla="*/ 519 w 1046"/>
                  <a:gd name="T11" fmla="*/ 1404 h 1405"/>
                  <a:gd name="T12" fmla="*/ 652 w 1046"/>
                  <a:gd name="T13" fmla="*/ 1321 h 1405"/>
                  <a:gd name="T14" fmla="*/ 652 w 1046"/>
                  <a:gd name="T15" fmla="*/ 1229 h 1405"/>
                  <a:gd name="T16" fmla="*/ 393 w 1046"/>
                  <a:gd name="T17" fmla="*/ 1095 h 1405"/>
                  <a:gd name="T18" fmla="*/ 393 w 1046"/>
                  <a:gd name="T19" fmla="*/ 1187 h 1405"/>
                  <a:gd name="T20" fmla="*/ 694 w 1046"/>
                  <a:gd name="T21" fmla="*/ 1145 h 1405"/>
                  <a:gd name="T22" fmla="*/ 42 w 1046"/>
                  <a:gd name="T23" fmla="*/ 301 h 1405"/>
                  <a:gd name="T24" fmla="*/ 168 w 1046"/>
                  <a:gd name="T25" fmla="*/ 275 h 1405"/>
                  <a:gd name="T26" fmla="*/ 42 w 1046"/>
                  <a:gd name="T27" fmla="*/ 301 h 1405"/>
                  <a:gd name="T28" fmla="*/ 569 w 1046"/>
                  <a:gd name="T29" fmla="*/ 0 h 1405"/>
                  <a:gd name="T30" fmla="*/ 477 w 1046"/>
                  <a:gd name="T31" fmla="*/ 92 h 1405"/>
                  <a:gd name="T32" fmla="*/ 569 w 1046"/>
                  <a:gd name="T33" fmla="*/ 92 h 1405"/>
                  <a:gd name="T34" fmla="*/ 301 w 1046"/>
                  <a:gd name="T35" fmla="*/ 50 h 1405"/>
                  <a:gd name="T36" fmla="*/ 268 w 1046"/>
                  <a:gd name="T37" fmla="*/ 175 h 1405"/>
                  <a:gd name="T38" fmla="*/ 1004 w 1046"/>
                  <a:gd name="T39" fmla="*/ 301 h 1405"/>
                  <a:gd name="T40" fmla="*/ 878 w 1046"/>
                  <a:gd name="T41" fmla="*/ 275 h 1405"/>
                  <a:gd name="T42" fmla="*/ 1004 w 1046"/>
                  <a:gd name="T43" fmla="*/ 301 h 1405"/>
                  <a:gd name="T44" fmla="*/ 744 w 1046"/>
                  <a:gd name="T45" fmla="*/ 50 h 1405"/>
                  <a:gd name="T46" fmla="*/ 778 w 1046"/>
                  <a:gd name="T47" fmla="*/ 175 h 1405"/>
                  <a:gd name="T48" fmla="*/ 84 w 1046"/>
                  <a:gd name="T49" fmla="*/ 526 h 1405"/>
                  <a:gd name="T50" fmla="*/ 0 w 1046"/>
                  <a:gd name="T51" fmla="*/ 485 h 1405"/>
                  <a:gd name="T52" fmla="*/ 92 w 1046"/>
                  <a:gd name="T53" fmla="*/ 568 h 1405"/>
                  <a:gd name="T54" fmla="*/ 953 w 1046"/>
                  <a:gd name="T55" fmla="*/ 485 h 1405"/>
                  <a:gd name="T56" fmla="*/ 953 w 1046"/>
                  <a:gd name="T57" fmla="*/ 568 h 1405"/>
                  <a:gd name="T58" fmla="*/ 1045 w 1046"/>
                  <a:gd name="T59" fmla="*/ 485 h 1405"/>
                  <a:gd name="T60" fmla="*/ 886 w 1046"/>
                  <a:gd name="T61" fmla="*/ 786 h 1405"/>
                  <a:gd name="T62" fmla="*/ 1004 w 1046"/>
                  <a:gd name="T63" fmla="*/ 752 h 1405"/>
                  <a:gd name="T64" fmla="*/ 886 w 1046"/>
                  <a:gd name="T65" fmla="*/ 786 h 1405"/>
                  <a:gd name="T66" fmla="*/ 92 w 1046"/>
                  <a:gd name="T67" fmla="*/ 827 h 1405"/>
                  <a:gd name="T68" fmla="*/ 126 w 1046"/>
                  <a:gd name="T69" fmla="*/ 710 h 1405"/>
                  <a:gd name="T70" fmla="*/ 42 w 1046"/>
                  <a:gd name="T71" fmla="*/ 752 h 1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6" h="1405">
                    <a:moveTo>
                      <a:pt x="870" y="526"/>
                    </a:moveTo>
                    <a:cubicBezTo>
                      <a:pt x="870" y="702"/>
                      <a:pt x="694" y="877"/>
                      <a:pt x="694" y="1053"/>
                    </a:cubicBezTo>
                    <a:cubicBezTo>
                      <a:pt x="343" y="1053"/>
                      <a:pt x="343" y="1053"/>
                      <a:pt x="343" y="1053"/>
                    </a:cubicBezTo>
                    <a:cubicBezTo>
                      <a:pt x="343" y="877"/>
                      <a:pt x="176" y="702"/>
                      <a:pt x="176" y="526"/>
                    </a:cubicBezTo>
                    <a:cubicBezTo>
                      <a:pt x="176" y="334"/>
                      <a:pt x="326" y="175"/>
                      <a:pt x="519" y="175"/>
                    </a:cubicBezTo>
                    <a:cubicBezTo>
                      <a:pt x="719" y="175"/>
                      <a:pt x="870" y="334"/>
                      <a:pt x="870" y="526"/>
                    </a:cubicBezTo>
                    <a:close/>
                    <a:moveTo>
                      <a:pt x="652" y="1229"/>
                    </a:moveTo>
                    <a:cubicBezTo>
                      <a:pt x="393" y="1229"/>
                      <a:pt x="393" y="1229"/>
                      <a:pt x="393" y="1229"/>
                    </a:cubicBezTo>
                    <a:cubicBezTo>
                      <a:pt x="368" y="1229"/>
                      <a:pt x="343" y="1245"/>
                      <a:pt x="343" y="1270"/>
                    </a:cubicBezTo>
                    <a:cubicBezTo>
                      <a:pt x="343" y="1296"/>
                      <a:pt x="368" y="1321"/>
                      <a:pt x="393" y="1321"/>
                    </a:cubicBezTo>
                    <a:cubicBezTo>
                      <a:pt x="402" y="1321"/>
                      <a:pt x="402" y="1321"/>
                      <a:pt x="402" y="1321"/>
                    </a:cubicBezTo>
                    <a:cubicBezTo>
                      <a:pt x="418" y="1371"/>
                      <a:pt x="469" y="1404"/>
                      <a:pt x="519" y="1404"/>
                    </a:cubicBezTo>
                    <a:cubicBezTo>
                      <a:pt x="577" y="1404"/>
                      <a:pt x="627" y="1371"/>
                      <a:pt x="644" y="1321"/>
                    </a:cubicBezTo>
                    <a:cubicBezTo>
                      <a:pt x="652" y="1321"/>
                      <a:pt x="652" y="1321"/>
                      <a:pt x="652" y="1321"/>
                    </a:cubicBezTo>
                    <a:cubicBezTo>
                      <a:pt x="677" y="1321"/>
                      <a:pt x="694" y="1296"/>
                      <a:pt x="694" y="1270"/>
                    </a:cubicBezTo>
                    <a:cubicBezTo>
                      <a:pt x="694" y="1245"/>
                      <a:pt x="677" y="1229"/>
                      <a:pt x="652" y="1229"/>
                    </a:cubicBezTo>
                    <a:close/>
                    <a:moveTo>
                      <a:pt x="652" y="1095"/>
                    </a:moveTo>
                    <a:cubicBezTo>
                      <a:pt x="393" y="1095"/>
                      <a:pt x="393" y="1095"/>
                      <a:pt x="393" y="1095"/>
                    </a:cubicBezTo>
                    <a:cubicBezTo>
                      <a:pt x="368" y="1095"/>
                      <a:pt x="343" y="1120"/>
                      <a:pt x="343" y="1145"/>
                    </a:cubicBezTo>
                    <a:cubicBezTo>
                      <a:pt x="343" y="1162"/>
                      <a:pt x="368" y="1187"/>
                      <a:pt x="393" y="1187"/>
                    </a:cubicBezTo>
                    <a:cubicBezTo>
                      <a:pt x="652" y="1187"/>
                      <a:pt x="652" y="1187"/>
                      <a:pt x="652" y="1187"/>
                    </a:cubicBezTo>
                    <a:cubicBezTo>
                      <a:pt x="677" y="1187"/>
                      <a:pt x="694" y="1162"/>
                      <a:pt x="694" y="1145"/>
                    </a:cubicBezTo>
                    <a:cubicBezTo>
                      <a:pt x="694" y="1120"/>
                      <a:pt x="677" y="1095"/>
                      <a:pt x="652" y="1095"/>
                    </a:cubicBezTo>
                    <a:close/>
                    <a:moveTo>
                      <a:pt x="42" y="301"/>
                    </a:moveTo>
                    <a:cubicBezTo>
                      <a:pt x="126" y="351"/>
                      <a:pt x="126" y="351"/>
                      <a:pt x="126" y="351"/>
                    </a:cubicBezTo>
                    <a:cubicBezTo>
                      <a:pt x="134" y="326"/>
                      <a:pt x="151" y="301"/>
                      <a:pt x="168" y="275"/>
                    </a:cubicBezTo>
                    <a:cubicBezTo>
                      <a:pt x="92" y="225"/>
                      <a:pt x="92" y="225"/>
                      <a:pt x="92" y="225"/>
                    </a:cubicBezTo>
                    <a:lnTo>
                      <a:pt x="42" y="301"/>
                    </a:lnTo>
                    <a:close/>
                    <a:moveTo>
                      <a:pt x="569" y="92"/>
                    </a:moveTo>
                    <a:cubicBezTo>
                      <a:pt x="569" y="0"/>
                      <a:pt x="569" y="0"/>
                      <a:pt x="569" y="0"/>
                    </a:cubicBezTo>
                    <a:cubicBezTo>
                      <a:pt x="477" y="0"/>
                      <a:pt x="477" y="0"/>
                      <a:pt x="477" y="0"/>
                    </a:cubicBezTo>
                    <a:cubicBezTo>
                      <a:pt x="477" y="92"/>
                      <a:pt x="477" y="92"/>
                      <a:pt x="477" y="92"/>
                    </a:cubicBezTo>
                    <a:cubicBezTo>
                      <a:pt x="493" y="92"/>
                      <a:pt x="510" y="92"/>
                      <a:pt x="519" y="92"/>
                    </a:cubicBezTo>
                    <a:cubicBezTo>
                      <a:pt x="535" y="92"/>
                      <a:pt x="552" y="92"/>
                      <a:pt x="569" y="92"/>
                    </a:cubicBezTo>
                    <a:close/>
                    <a:moveTo>
                      <a:pt x="343" y="133"/>
                    </a:moveTo>
                    <a:cubicBezTo>
                      <a:pt x="301" y="50"/>
                      <a:pt x="301" y="50"/>
                      <a:pt x="301" y="50"/>
                    </a:cubicBezTo>
                    <a:cubicBezTo>
                      <a:pt x="218" y="92"/>
                      <a:pt x="218" y="92"/>
                      <a:pt x="218" y="92"/>
                    </a:cubicBezTo>
                    <a:cubicBezTo>
                      <a:pt x="268" y="175"/>
                      <a:pt x="268" y="175"/>
                      <a:pt x="268" y="175"/>
                    </a:cubicBezTo>
                    <a:cubicBezTo>
                      <a:pt x="293" y="159"/>
                      <a:pt x="318" y="142"/>
                      <a:pt x="343" y="133"/>
                    </a:cubicBezTo>
                    <a:close/>
                    <a:moveTo>
                      <a:pt x="1004" y="301"/>
                    </a:moveTo>
                    <a:cubicBezTo>
                      <a:pt x="953" y="225"/>
                      <a:pt x="953" y="225"/>
                      <a:pt x="953" y="225"/>
                    </a:cubicBezTo>
                    <a:cubicBezTo>
                      <a:pt x="878" y="275"/>
                      <a:pt x="878" y="275"/>
                      <a:pt x="878" y="275"/>
                    </a:cubicBezTo>
                    <a:cubicBezTo>
                      <a:pt x="895" y="301"/>
                      <a:pt x="912" y="326"/>
                      <a:pt x="920" y="351"/>
                    </a:cubicBezTo>
                    <a:lnTo>
                      <a:pt x="1004" y="301"/>
                    </a:lnTo>
                    <a:close/>
                    <a:moveTo>
                      <a:pt x="820" y="92"/>
                    </a:moveTo>
                    <a:cubicBezTo>
                      <a:pt x="744" y="50"/>
                      <a:pt x="744" y="50"/>
                      <a:pt x="744" y="50"/>
                    </a:cubicBezTo>
                    <a:cubicBezTo>
                      <a:pt x="702" y="133"/>
                      <a:pt x="702" y="133"/>
                      <a:pt x="702" y="133"/>
                    </a:cubicBezTo>
                    <a:cubicBezTo>
                      <a:pt x="727" y="142"/>
                      <a:pt x="753" y="159"/>
                      <a:pt x="778" y="175"/>
                    </a:cubicBezTo>
                    <a:lnTo>
                      <a:pt x="820" y="92"/>
                    </a:lnTo>
                    <a:close/>
                    <a:moveTo>
                      <a:pt x="84" y="526"/>
                    </a:moveTo>
                    <a:cubicBezTo>
                      <a:pt x="84" y="510"/>
                      <a:pt x="84" y="501"/>
                      <a:pt x="92" y="485"/>
                    </a:cubicBezTo>
                    <a:cubicBezTo>
                      <a:pt x="0" y="485"/>
                      <a:pt x="0" y="485"/>
                      <a:pt x="0" y="485"/>
                    </a:cubicBezTo>
                    <a:cubicBezTo>
                      <a:pt x="0" y="568"/>
                      <a:pt x="0" y="568"/>
                      <a:pt x="0" y="568"/>
                    </a:cubicBezTo>
                    <a:cubicBezTo>
                      <a:pt x="92" y="568"/>
                      <a:pt x="92" y="568"/>
                      <a:pt x="92" y="568"/>
                    </a:cubicBezTo>
                    <a:cubicBezTo>
                      <a:pt x="84" y="560"/>
                      <a:pt x="84" y="543"/>
                      <a:pt x="84" y="526"/>
                    </a:cubicBezTo>
                    <a:close/>
                    <a:moveTo>
                      <a:pt x="953" y="485"/>
                    </a:moveTo>
                    <a:cubicBezTo>
                      <a:pt x="953" y="501"/>
                      <a:pt x="962" y="510"/>
                      <a:pt x="962" y="526"/>
                    </a:cubicBezTo>
                    <a:cubicBezTo>
                      <a:pt x="962" y="543"/>
                      <a:pt x="953" y="560"/>
                      <a:pt x="953" y="568"/>
                    </a:cubicBezTo>
                    <a:cubicBezTo>
                      <a:pt x="1045" y="568"/>
                      <a:pt x="1045" y="568"/>
                      <a:pt x="1045" y="568"/>
                    </a:cubicBezTo>
                    <a:cubicBezTo>
                      <a:pt x="1045" y="485"/>
                      <a:pt x="1045" y="485"/>
                      <a:pt x="1045" y="485"/>
                    </a:cubicBezTo>
                    <a:lnTo>
                      <a:pt x="953" y="485"/>
                    </a:lnTo>
                    <a:close/>
                    <a:moveTo>
                      <a:pt x="886" y="786"/>
                    </a:moveTo>
                    <a:cubicBezTo>
                      <a:pt x="953" y="827"/>
                      <a:pt x="953" y="827"/>
                      <a:pt x="953" y="827"/>
                    </a:cubicBezTo>
                    <a:cubicBezTo>
                      <a:pt x="1004" y="752"/>
                      <a:pt x="1004" y="752"/>
                      <a:pt x="1004" y="752"/>
                    </a:cubicBezTo>
                    <a:cubicBezTo>
                      <a:pt x="920" y="710"/>
                      <a:pt x="920" y="710"/>
                      <a:pt x="920" y="710"/>
                    </a:cubicBezTo>
                    <a:cubicBezTo>
                      <a:pt x="912" y="735"/>
                      <a:pt x="895" y="761"/>
                      <a:pt x="886" y="786"/>
                    </a:cubicBezTo>
                    <a:close/>
                    <a:moveTo>
                      <a:pt x="42" y="752"/>
                    </a:moveTo>
                    <a:cubicBezTo>
                      <a:pt x="92" y="827"/>
                      <a:pt x="92" y="827"/>
                      <a:pt x="92" y="827"/>
                    </a:cubicBezTo>
                    <a:cubicBezTo>
                      <a:pt x="159" y="786"/>
                      <a:pt x="159" y="786"/>
                      <a:pt x="159" y="786"/>
                    </a:cubicBezTo>
                    <a:cubicBezTo>
                      <a:pt x="151" y="761"/>
                      <a:pt x="134" y="735"/>
                      <a:pt x="126" y="710"/>
                    </a:cubicBezTo>
                    <a:lnTo>
                      <a:pt x="42" y="752"/>
                    </a:lnTo>
                    <a:close/>
                    <a:moveTo>
                      <a:pt x="42" y="752"/>
                    </a:moveTo>
                    <a:lnTo>
                      <a:pt x="42" y="7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lIns="243785" tIns="121892" rIns="243785" bIns="121892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cxnSp>
        <p:nvCxnSpPr>
          <p:cNvPr id="79" name="Straight Connector 78"/>
          <p:cNvCxnSpPr/>
          <p:nvPr/>
        </p:nvCxnSpPr>
        <p:spPr>
          <a:xfrm>
            <a:off x="1504822" y="3020397"/>
            <a:ext cx="36438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504822" y="4140813"/>
            <a:ext cx="36438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1504822" y="5305571"/>
            <a:ext cx="364384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320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18" grpId="0"/>
          <p:bldP spid="19" grpId="0"/>
          <p:bldP spid="23" grpId="0"/>
          <p:bldP spid="24" grpId="0"/>
          <p:bldP spid="28" grpId="0"/>
          <p:bldP spid="29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18" grpId="0"/>
          <p:bldP spid="19" grpId="0"/>
          <p:bldP spid="23" grpId="0"/>
          <p:bldP spid="24" grpId="0"/>
          <p:bldP spid="28" grpId="0"/>
          <p:bldP spid="29" grpId="0"/>
          <p:bldP spid="33" grpId="0"/>
          <p:bldP spid="3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4006734" y="2287352"/>
            <a:ext cx="4178531" cy="3651358"/>
            <a:chOff x="2360" y="1275"/>
            <a:chExt cx="3012" cy="2632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360" y="1275"/>
              <a:ext cx="3012" cy="2632"/>
            </a:xfrm>
            <a:custGeom>
              <a:avLst/>
              <a:gdLst>
                <a:gd name="T0" fmla="*/ 1199 w 1272"/>
                <a:gd name="T1" fmla="*/ 585 h 1111"/>
                <a:gd name="T2" fmla="*/ 1228 w 1272"/>
                <a:gd name="T3" fmla="*/ 365 h 1111"/>
                <a:gd name="T4" fmla="*/ 1070 w 1272"/>
                <a:gd name="T5" fmla="*/ 234 h 1111"/>
                <a:gd name="T6" fmla="*/ 845 w 1272"/>
                <a:gd name="T7" fmla="*/ 20 h 1111"/>
                <a:gd name="T8" fmla="*/ 603 w 1272"/>
                <a:gd name="T9" fmla="*/ 59 h 1111"/>
                <a:gd name="T10" fmla="*/ 469 w 1272"/>
                <a:gd name="T11" fmla="*/ 46 h 1111"/>
                <a:gd name="T12" fmla="*/ 381 w 1272"/>
                <a:gd name="T13" fmla="*/ 111 h 1111"/>
                <a:gd name="T14" fmla="*/ 198 w 1272"/>
                <a:gd name="T15" fmla="*/ 161 h 1111"/>
                <a:gd name="T16" fmla="*/ 108 w 1272"/>
                <a:gd name="T17" fmla="*/ 317 h 1111"/>
                <a:gd name="T18" fmla="*/ 5 w 1272"/>
                <a:gd name="T19" fmla="*/ 433 h 1111"/>
                <a:gd name="T20" fmla="*/ 33 w 1272"/>
                <a:gd name="T21" fmla="*/ 534 h 1111"/>
                <a:gd name="T22" fmla="*/ 38 w 1272"/>
                <a:gd name="T23" fmla="*/ 670 h 1111"/>
                <a:gd name="T24" fmla="*/ 319 w 1272"/>
                <a:gd name="T25" fmla="*/ 771 h 1111"/>
                <a:gd name="T26" fmla="*/ 344 w 1272"/>
                <a:gd name="T27" fmla="*/ 759 h 1111"/>
                <a:gd name="T28" fmla="*/ 349 w 1272"/>
                <a:gd name="T29" fmla="*/ 773 h 1111"/>
                <a:gd name="T30" fmla="*/ 630 w 1272"/>
                <a:gd name="T31" fmla="*/ 874 h 1111"/>
                <a:gd name="T32" fmla="*/ 641 w 1272"/>
                <a:gd name="T33" fmla="*/ 869 h 1111"/>
                <a:gd name="T34" fmla="*/ 768 w 1272"/>
                <a:gd name="T35" fmla="*/ 901 h 1111"/>
                <a:gd name="T36" fmla="*/ 790 w 1272"/>
                <a:gd name="T37" fmla="*/ 955 h 1111"/>
                <a:gd name="T38" fmla="*/ 1000 w 1272"/>
                <a:gd name="T39" fmla="*/ 1111 h 1111"/>
                <a:gd name="T40" fmla="*/ 1037 w 1272"/>
                <a:gd name="T41" fmla="*/ 1077 h 1111"/>
                <a:gd name="T42" fmla="*/ 1036 w 1272"/>
                <a:gd name="T43" fmla="*/ 1076 h 1111"/>
                <a:gd name="T44" fmla="*/ 906 w 1272"/>
                <a:gd name="T45" fmla="*/ 901 h 1111"/>
                <a:gd name="T46" fmla="*/ 907 w 1272"/>
                <a:gd name="T47" fmla="*/ 893 h 1111"/>
                <a:gd name="T48" fmla="*/ 1106 w 1272"/>
                <a:gd name="T49" fmla="*/ 904 h 1111"/>
                <a:gd name="T50" fmla="*/ 1228 w 1272"/>
                <a:gd name="T51" fmla="*/ 632 h 1111"/>
                <a:gd name="T52" fmla="*/ 1199 w 1272"/>
                <a:gd name="T53" fmla="*/ 585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2" h="1111">
                  <a:moveTo>
                    <a:pt x="1199" y="585"/>
                  </a:moveTo>
                  <a:cubicBezTo>
                    <a:pt x="1249" y="533"/>
                    <a:pt x="1263" y="446"/>
                    <a:pt x="1228" y="365"/>
                  </a:cubicBezTo>
                  <a:cubicBezTo>
                    <a:pt x="1197" y="291"/>
                    <a:pt x="1135" y="243"/>
                    <a:pt x="1070" y="234"/>
                  </a:cubicBezTo>
                  <a:cubicBezTo>
                    <a:pt x="1083" y="144"/>
                    <a:pt x="985" y="49"/>
                    <a:pt x="845" y="20"/>
                  </a:cubicBezTo>
                  <a:cubicBezTo>
                    <a:pt x="749" y="0"/>
                    <a:pt x="657" y="17"/>
                    <a:pt x="603" y="59"/>
                  </a:cubicBezTo>
                  <a:cubicBezTo>
                    <a:pt x="563" y="37"/>
                    <a:pt x="515" y="31"/>
                    <a:pt x="469" y="46"/>
                  </a:cubicBezTo>
                  <a:cubicBezTo>
                    <a:pt x="432" y="58"/>
                    <a:pt x="401" y="82"/>
                    <a:pt x="381" y="111"/>
                  </a:cubicBezTo>
                  <a:cubicBezTo>
                    <a:pt x="323" y="99"/>
                    <a:pt x="255" y="116"/>
                    <a:pt x="198" y="161"/>
                  </a:cubicBezTo>
                  <a:cubicBezTo>
                    <a:pt x="144" y="203"/>
                    <a:pt x="113" y="261"/>
                    <a:pt x="108" y="317"/>
                  </a:cubicBezTo>
                  <a:cubicBezTo>
                    <a:pt x="54" y="331"/>
                    <a:pt x="12" y="375"/>
                    <a:pt x="5" y="433"/>
                  </a:cubicBezTo>
                  <a:cubicBezTo>
                    <a:pt x="0" y="470"/>
                    <a:pt x="11" y="506"/>
                    <a:pt x="33" y="534"/>
                  </a:cubicBezTo>
                  <a:cubicBezTo>
                    <a:pt x="19" y="578"/>
                    <a:pt x="20" y="625"/>
                    <a:pt x="38" y="670"/>
                  </a:cubicBezTo>
                  <a:cubicBezTo>
                    <a:pt x="82" y="773"/>
                    <a:pt x="208" y="818"/>
                    <a:pt x="319" y="771"/>
                  </a:cubicBezTo>
                  <a:cubicBezTo>
                    <a:pt x="327" y="767"/>
                    <a:pt x="336" y="763"/>
                    <a:pt x="344" y="759"/>
                  </a:cubicBezTo>
                  <a:cubicBezTo>
                    <a:pt x="346" y="763"/>
                    <a:pt x="347" y="768"/>
                    <a:pt x="349" y="773"/>
                  </a:cubicBezTo>
                  <a:cubicBezTo>
                    <a:pt x="393" y="876"/>
                    <a:pt x="519" y="921"/>
                    <a:pt x="630" y="874"/>
                  </a:cubicBezTo>
                  <a:cubicBezTo>
                    <a:pt x="633" y="873"/>
                    <a:pt x="637" y="871"/>
                    <a:pt x="641" y="869"/>
                  </a:cubicBezTo>
                  <a:cubicBezTo>
                    <a:pt x="671" y="902"/>
                    <a:pt x="721" y="916"/>
                    <a:pt x="768" y="901"/>
                  </a:cubicBezTo>
                  <a:cubicBezTo>
                    <a:pt x="774" y="920"/>
                    <a:pt x="781" y="938"/>
                    <a:pt x="790" y="955"/>
                  </a:cubicBezTo>
                  <a:cubicBezTo>
                    <a:pt x="837" y="1044"/>
                    <a:pt x="918" y="1100"/>
                    <a:pt x="1000" y="1111"/>
                  </a:cubicBezTo>
                  <a:cubicBezTo>
                    <a:pt x="1037" y="1077"/>
                    <a:pt x="1037" y="1077"/>
                    <a:pt x="1037" y="1077"/>
                  </a:cubicBezTo>
                  <a:cubicBezTo>
                    <a:pt x="1037" y="1077"/>
                    <a:pt x="1036" y="1076"/>
                    <a:pt x="1036" y="1076"/>
                  </a:cubicBezTo>
                  <a:cubicBezTo>
                    <a:pt x="961" y="1053"/>
                    <a:pt x="906" y="983"/>
                    <a:pt x="906" y="901"/>
                  </a:cubicBezTo>
                  <a:cubicBezTo>
                    <a:pt x="906" y="898"/>
                    <a:pt x="906" y="896"/>
                    <a:pt x="907" y="893"/>
                  </a:cubicBezTo>
                  <a:cubicBezTo>
                    <a:pt x="964" y="927"/>
                    <a:pt x="1038" y="933"/>
                    <a:pt x="1106" y="904"/>
                  </a:cubicBezTo>
                  <a:cubicBezTo>
                    <a:pt x="1217" y="857"/>
                    <a:pt x="1272" y="735"/>
                    <a:pt x="1228" y="632"/>
                  </a:cubicBezTo>
                  <a:cubicBezTo>
                    <a:pt x="1220" y="614"/>
                    <a:pt x="1211" y="599"/>
                    <a:pt x="1199" y="5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4595" y="29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Line 7"/>
            <p:cNvSpPr>
              <a:spLocks noChangeShapeType="1"/>
            </p:cNvSpPr>
            <p:nvPr/>
          </p:nvSpPr>
          <p:spPr bwMode="auto">
            <a:xfrm>
              <a:off x="4595" y="298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Line 8"/>
            <p:cNvSpPr>
              <a:spLocks noChangeShapeType="1"/>
            </p:cNvSpPr>
            <p:nvPr/>
          </p:nvSpPr>
          <p:spPr bwMode="auto">
            <a:xfrm>
              <a:off x="5270" y="26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Line 9"/>
            <p:cNvSpPr>
              <a:spLocks noChangeShapeType="1"/>
            </p:cNvSpPr>
            <p:nvPr/>
          </p:nvSpPr>
          <p:spPr bwMode="auto">
            <a:xfrm>
              <a:off x="5270" y="26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2959" y="2180"/>
              <a:ext cx="2413" cy="1727"/>
            </a:xfrm>
            <a:custGeom>
              <a:avLst/>
              <a:gdLst>
                <a:gd name="T0" fmla="*/ 853 w 1019"/>
                <a:gd name="T1" fmla="*/ 522 h 729"/>
                <a:gd name="T2" fmla="*/ 975 w 1019"/>
                <a:gd name="T3" fmla="*/ 250 h 729"/>
                <a:gd name="T4" fmla="*/ 946 w 1019"/>
                <a:gd name="T5" fmla="*/ 203 h 729"/>
                <a:gd name="T6" fmla="*/ 991 w 1019"/>
                <a:gd name="T7" fmla="*/ 110 h 729"/>
                <a:gd name="T8" fmla="*/ 580 w 1019"/>
                <a:gd name="T9" fmla="*/ 105 h 729"/>
                <a:gd name="T10" fmla="*/ 524 w 1019"/>
                <a:gd name="T11" fmla="*/ 258 h 729"/>
                <a:gd name="T12" fmla="*/ 505 w 1019"/>
                <a:gd name="T13" fmla="*/ 253 h 729"/>
                <a:gd name="T14" fmla="*/ 0 w 1019"/>
                <a:gd name="T15" fmla="*/ 406 h 729"/>
                <a:gd name="T16" fmla="*/ 66 w 1019"/>
                <a:gd name="T17" fmla="*/ 389 h 729"/>
                <a:gd name="T18" fmla="*/ 91 w 1019"/>
                <a:gd name="T19" fmla="*/ 377 h 729"/>
                <a:gd name="T20" fmla="*/ 96 w 1019"/>
                <a:gd name="T21" fmla="*/ 391 h 729"/>
                <a:gd name="T22" fmla="*/ 377 w 1019"/>
                <a:gd name="T23" fmla="*/ 492 h 729"/>
                <a:gd name="T24" fmla="*/ 388 w 1019"/>
                <a:gd name="T25" fmla="*/ 487 h 729"/>
                <a:gd name="T26" fmla="*/ 515 w 1019"/>
                <a:gd name="T27" fmla="*/ 519 h 729"/>
                <a:gd name="T28" fmla="*/ 537 w 1019"/>
                <a:gd name="T29" fmla="*/ 573 h 729"/>
                <a:gd name="T30" fmla="*/ 747 w 1019"/>
                <a:gd name="T31" fmla="*/ 729 h 729"/>
                <a:gd name="T32" fmla="*/ 784 w 1019"/>
                <a:gd name="T33" fmla="*/ 695 h 729"/>
                <a:gd name="T34" fmla="*/ 783 w 1019"/>
                <a:gd name="T35" fmla="*/ 694 h 729"/>
                <a:gd name="T36" fmla="*/ 653 w 1019"/>
                <a:gd name="T37" fmla="*/ 519 h 729"/>
                <a:gd name="T38" fmla="*/ 654 w 1019"/>
                <a:gd name="T39" fmla="*/ 511 h 729"/>
                <a:gd name="T40" fmla="*/ 853 w 1019"/>
                <a:gd name="T41" fmla="*/ 52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9" h="729">
                  <a:moveTo>
                    <a:pt x="853" y="522"/>
                  </a:moveTo>
                  <a:cubicBezTo>
                    <a:pt x="964" y="475"/>
                    <a:pt x="1019" y="353"/>
                    <a:pt x="975" y="250"/>
                  </a:cubicBezTo>
                  <a:cubicBezTo>
                    <a:pt x="967" y="232"/>
                    <a:pt x="958" y="217"/>
                    <a:pt x="946" y="203"/>
                  </a:cubicBezTo>
                  <a:cubicBezTo>
                    <a:pt x="969" y="178"/>
                    <a:pt x="985" y="146"/>
                    <a:pt x="991" y="110"/>
                  </a:cubicBezTo>
                  <a:cubicBezTo>
                    <a:pt x="851" y="5"/>
                    <a:pt x="673" y="0"/>
                    <a:pt x="580" y="105"/>
                  </a:cubicBezTo>
                  <a:cubicBezTo>
                    <a:pt x="543" y="147"/>
                    <a:pt x="524" y="200"/>
                    <a:pt x="524" y="258"/>
                  </a:cubicBezTo>
                  <a:cubicBezTo>
                    <a:pt x="518" y="256"/>
                    <a:pt x="511" y="255"/>
                    <a:pt x="505" y="253"/>
                  </a:cubicBezTo>
                  <a:cubicBezTo>
                    <a:pt x="294" y="202"/>
                    <a:pt x="90" y="270"/>
                    <a:pt x="0" y="406"/>
                  </a:cubicBezTo>
                  <a:cubicBezTo>
                    <a:pt x="22" y="404"/>
                    <a:pt x="44" y="398"/>
                    <a:pt x="66" y="389"/>
                  </a:cubicBezTo>
                  <a:cubicBezTo>
                    <a:pt x="74" y="385"/>
                    <a:pt x="83" y="381"/>
                    <a:pt x="91" y="377"/>
                  </a:cubicBezTo>
                  <a:cubicBezTo>
                    <a:pt x="93" y="381"/>
                    <a:pt x="94" y="386"/>
                    <a:pt x="96" y="391"/>
                  </a:cubicBezTo>
                  <a:cubicBezTo>
                    <a:pt x="140" y="494"/>
                    <a:pt x="266" y="539"/>
                    <a:pt x="377" y="492"/>
                  </a:cubicBezTo>
                  <a:cubicBezTo>
                    <a:pt x="380" y="491"/>
                    <a:pt x="384" y="489"/>
                    <a:pt x="388" y="487"/>
                  </a:cubicBezTo>
                  <a:cubicBezTo>
                    <a:pt x="418" y="520"/>
                    <a:pt x="468" y="534"/>
                    <a:pt x="515" y="519"/>
                  </a:cubicBezTo>
                  <a:cubicBezTo>
                    <a:pt x="521" y="538"/>
                    <a:pt x="528" y="556"/>
                    <a:pt x="537" y="573"/>
                  </a:cubicBezTo>
                  <a:cubicBezTo>
                    <a:pt x="584" y="662"/>
                    <a:pt x="665" y="718"/>
                    <a:pt x="747" y="729"/>
                  </a:cubicBezTo>
                  <a:cubicBezTo>
                    <a:pt x="784" y="695"/>
                    <a:pt x="784" y="695"/>
                    <a:pt x="784" y="695"/>
                  </a:cubicBezTo>
                  <a:cubicBezTo>
                    <a:pt x="784" y="695"/>
                    <a:pt x="783" y="694"/>
                    <a:pt x="783" y="694"/>
                  </a:cubicBezTo>
                  <a:cubicBezTo>
                    <a:pt x="708" y="671"/>
                    <a:pt x="653" y="601"/>
                    <a:pt x="653" y="519"/>
                  </a:cubicBezTo>
                  <a:cubicBezTo>
                    <a:pt x="653" y="516"/>
                    <a:pt x="653" y="514"/>
                    <a:pt x="654" y="511"/>
                  </a:cubicBezTo>
                  <a:cubicBezTo>
                    <a:pt x="711" y="545"/>
                    <a:pt x="785" y="551"/>
                    <a:pt x="853" y="522"/>
                  </a:cubicBezTo>
                  <a:close/>
                </a:path>
              </a:pathLst>
            </a:custGeom>
            <a:solidFill>
              <a:schemeClr val="accent2"/>
            </a:solidFill>
            <a:ln w="873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3568" y="1275"/>
              <a:ext cx="1783" cy="1852"/>
            </a:xfrm>
            <a:custGeom>
              <a:avLst/>
              <a:gdLst>
                <a:gd name="T0" fmla="*/ 718 w 753"/>
                <a:gd name="T1" fmla="*/ 632 h 782"/>
                <a:gd name="T2" fmla="*/ 689 w 753"/>
                <a:gd name="T3" fmla="*/ 585 h 782"/>
                <a:gd name="T4" fmla="*/ 718 w 753"/>
                <a:gd name="T5" fmla="*/ 365 h 782"/>
                <a:gd name="T6" fmla="*/ 560 w 753"/>
                <a:gd name="T7" fmla="*/ 234 h 782"/>
                <a:gd name="T8" fmla="*/ 335 w 753"/>
                <a:gd name="T9" fmla="*/ 20 h 782"/>
                <a:gd name="T10" fmla="*/ 93 w 753"/>
                <a:gd name="T11" fmla="*/ 59 h 782"/>
                <a:gd name="T12" fmla="*/ 36 w 753"/>
                <a:gd name="T13" fmla="*/ 146 h 782"/>
                <a:gd name="T14" fmla="*/ 233 w 753"/>
                <a:gd name="T15" fmla="*/ 450 h 782"/>
                <a:gd name="T16" fmla="*/ 362 w 753"/>
                <a:gd name="T17" fmla="*/ 458 h 782"/>
                <a:gd name="T18" fmla="*/ 406 w 753"/>
                <a:gd name="T19" fmla="*/ 614 h 782"/>
                <a:gd name="T20" fmla="*/ 489 w 753"/>
                <a:gd name="T21" fmla="*/ 667 h 782"/>
                <a:gd name="T22" fmla="*/ 590 w 753"/>
                <a:gd name="T23" fmla="*/ 777 h 782"/>
                <a:gd name="T24" fmla="*/ 732 w 753"/>
                <a:gd name="T25" fmla="*/ 689 h 782"/>
                <a:gd name="T26" fmla="*/ 718 w 753"/>
                <a:gd name="T27" fmla="*/ 632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3" h="782">
                  <a:moveTo>
                    <a:pt x="718" y="632"/>
                  </a:moveTo>
                  <a:cubicBezTo>
                    <a:pt x="710" y="614"/>
                    <a:pt x="701" y="599"/>
                    <a:pt x="689" y="585"/>
                  </a:cubicBezTo>
                  <a:cubicBezTo>
                    <a:pt x="739" y="533"/>
                    <a:pt x="753" y="446"/>
                    <a:pt x="718" y="365"/>
                  </a:cubicBezTo>
                  <a:cubicBezTo>
                    <a:pt x="687" y="291"/>
                    <a:pt x="625" y="243"/>
                    <a:pt x="560" y="234"/>
                  </a:cubicBezTo>
                  <a:cubicBezTo>
                    <a:pt x="573" y="144"/>
                    <a:pt x="475" y="49"/>
                    <a:pt x="335" y="20"/>
                  </a:cubicBezTo>
                  <a:cubicBezTo>
                    <a:pt x="239" y="0"/>
                    <a:pt x="147" y="17"/>
                    <a:pt x="93" y="59"/>
                  </a:cubicBezTo>
                  <a:cubicBezTo>
                    <a:pt x="91" y="58"/>
                    <a:pt x="46" y="111"/>
                    <a:pt x="36" y="146"/>
                  </a:cubicBezTo>
                  <a:cubicBezTo>
                    <a:pt x="0" y="273"/>
                    <a:pt x="89" y="409"/>
                    <a:pt x="233" y="450"/>
                  </a:cubicBezTo>
                  <a:cubicBezTo>
                    <a:pt x="277" y="462"/>
                    <a:pt x="321" y="464"/>
                    <a:pt x="362" y="458"/>
                  </a:cubicBezTo>
                  <a:cubicBezTo>
                    <a:pt x="354" y="515"/>
                    <a:pt x="368" y="571"/>
                    <a:pt x="406" y="614"/>
                  </a:cubicBezTo>
                  <a:cubicBezTo>
                    <a:pt x="428" y="639"/>
                    <a:pt x="457" y="657"/>
                    <a:pt x="489" y="667"/>
                  </a:cubicBezTo>
                  <a:cubicBezTo>
                    <a:pt x="481" y="730"/>
                    <a:pt x="524" y="774"/>
                    <a:pt x="590" y="777"/>
                  </a:cubicBezTo>
                  <a:cubicBezTo>
                    <a:pt x="703" y="782"/>
                    <a:pt x="729" y="689"/>
                    <a:pt x="732" y="689"/>
                  </a:cubicBezTo>
                  <a:cubicBezTo>
                    <a:pt x="730" y="669"/>
                    <a:pt x="726" y="650"/>
                    <a:pt x="718" y="632"/>
                  </a:cubicBezTo>
                  <a:close/>
                </a:path>
              </a:pathLst>
            </a:custGeom>
            <a:solidFill>
              <a:schemeClr val="accent4"/>
            </a:solidFill>
            <a:ln w="873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2360" y="2016"/>
              <a:ext cx="980" cy="1197"/>
            </a:xfrm>
            <a:custGeom>
              <a:avLst/>
              <a:gdLst>
                <a:gd name="T0" fmla="*/ 377 w 414"/>
                <a:gd name="T1" fmla="*/ 215 h 505"/>
                <a:gd name="T2" fmla="*/ 374 w 414"/>
                <a:gd name="T3" fmla="*/ 70 h 505"/>
                <a:gd name="T4" fmla="*/ 249 w 414"/>
                <a:gd name="T5" fmla="*/ 49 h 505"/>
                <a:gd name="T6" fmla="*/ 132 w 414"/>
                <a:gd name="T7" fmla="*/ 0 h 505"/>
                <a:gd name="T8" fmla="*/ 108 w 414"/>
                <a:gd name="T9" fmla="*/ 4 h 505"/>
                <a:gd name="T10" fmla="*/ 5 w 414"/>
                <a:gd name="T11" fmla="*/ 120 h 505"/>
                <a:gd name="T12" fmla="*/ 33 w 414"/>
                <a:gd name="T13" fmla="*/ 221 h 505"/>
                <a:gd name="T14" fmla="*/ 38 w 414"/>
                <a:gd name="T15" fmla="*/ 357 h 505"/>
                <a:gd name="T16" fmla="*/ 319 w 414"/>
                <a:gd name="T17" fmla="*/ 458 h 505"/>
                <a:gd name="T18" fmla="*/ 344 w 414"/>
                <a:gd name="T19" fmla="*/ 446 h 505"/>
                <a:gd name="T20" fmla="*/ 398 w 414"/>
                <a:gd name="T21" fmla="*/ 307 h 505"/>
                <a:gd name="T22" fmla="*/ 377 w 414"/>
                <a:gd name="T23" fmla="*/ 21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4" h="505">
                  <a:moveTo>
                    <a:pt x="377" y="215"/>
                  </a:moveTo>
                  <a:cubicBezTo>
                    <a:pt x="414" y="174"/>
                    <a:pt x="413" y="110"/>
                    <a:pt x="374" y="70"/>
                  </a:cubicBezTo>
                  <a:cubicBezTo>
                    <a:pt x="340" y="35"/>
                    <a:pt x="289" y="28"/>
                    <a:pt x="249" y="49"/>
                  </a:cubicBezTo>
                  <a:cubicBezTo>
                    <a:pt x="219" y="19"/>
                    <a:pt x="178" y="0"/>
                    <a:pt x="132" y="0"/>
                  </a:cubicBezTo>
                  <a:cubicBezTo>
                    <a:pt x="124" y="0"/>
                    <a:pt x="108" y="3"/>
                    <a:pt x="108" y="4"/>
                  </a:cubicBezTo>
                  <a:cubicBezTo>
                    <a:pt x="54" y="18"/>
                    <a:pt x="12" y="62"/>
                    <a:pt x="5" y="120"/>
                  </a:cubicBezTo>
                  <a:cubicBezTo>
                    <a:pt x="0" y="157"/>
                    <a:pt x="11" y="193"/>
                    <a:pt x="33" y="221"/>
                  </a:cubicBezTo>
                  <a:cubicBezTo>
                    <a:pt x="19" y="265"/>
                    <a:pt x="20" y="312"/>
                    <a:pt x="38" y="357"/>
                  </a:cubicBezTo>
                  <a:cubicBezTo>
                    <a:pt x="82" y="460"/>
                    <a:pt x="208" y="505"/>
                    <a:pt x="319" y="458"/>
                  </a:cubicBezTo>
                  <a:cubicBezTo>
                    <a:pt x="327" y="454"/>
                    <a:pt x="336" y="450"/>
                    <a:pt x="344" y="446"/>
                  </a:cubicBezTo>
                  <a:cubicBezTo>
                    <a:pt x="344" y="446"/>
                    <a:pt x="404" y="391"/>
                    <a:pt x="398" y="307"/>
                  </a:cubicBezTo>
                  <a:cubicBezTo>
                    <a:pt x="396" y="274"/>
                    <a:pt x="391" y="242"/>
                    <a:pt x="377" y="215"/>
                  </a:cubicBezTo>
                  <a:close/>
                </a:path>
              </a:pathLst>
            </a:custGeom>
            <a:solidFill>
              <a:schemeClr val="accent3"/>
            </a:solidFill>
            <a:ln w="873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9681840" y="2147270"/>
            <a:ext cx="11881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Computer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678635" y="2509860"/>
            <a:ext cx="1834492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 consectetur dolor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09485" y="1997058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30%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81840" y="4577558"/>
            <a:ext cx="1233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Telephone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678635" y="4940148"/>
            <a:ext cx="1834492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 consectetur dolor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09485" y="4427346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25%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1377594" y="2147270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Television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800101" y="2509860"/>
            <a:ext cx="1754416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 consectetur dolor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469631" y="1997058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25%</a:t>
            </a:r>
          </a:p>
        </p:txBody>
      </p:sp>
      <p:sp>
        <p:nvSpPr>
          <p:cNvPr id="36" name="TextBox 35"/>
          <p:cNvSpPr txBox="1"/>
          <p:nvPr/>
        </p:nvSpPr>
        <p:spPr>
          <a:xfrm flipH="1">
            <a:off x="1603618" y="4577558"/>
            <a:ext cx="947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Camera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800100" y="4940148"/>
            <a:ext cx="1754418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 consectetur dolor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2469631" y="4427346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20%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8804599" y="5032327"/>
            <a:ext cx="762652" cy="762652"/>
            <a:chOff x="8804599" y="5046182"/>
            <a:chExt cx="762652" cy="762652"/>
          </a:xfrm>
        </p:grpSpPr>
        <p:sp>
          <p:nvSpPr>
            <p:cNvPr id="40" name="Oval 39"/>
            <p:cNvSpPr/>
            <p:nvPr/>
          </p:nvSpPr>
          <p:spPr>
            <a:xfrm>
              <a:off x="8804599" y="5046182"/>
              <a:ext cx="762652" cy="7626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9050916" y="5230703"/>
              <a:ext cx="270019" cy="393610"/>
              <a:chOff x="5429367" y="4908078"/>
              <a:chExt cx="319088" cy="465138"/>
            </a:xfrm>
            <a:solidFill>
              <a:schemeClr val="bg1"/>
            </a:solidFill>
          </p:grpSpPr>
          <p:sp>
            <p:nvSpPr>
              <p:cNvPr id="42" name="AutoShape 97"/>
              <p:cNvSpPr>
                <a:spLocks/>
              </p:cNvSpPr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3" name="AutoShape 98"/>
              <p:cNvSpPr>
                <a:spLocks/>
              </p:cNvSpPr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AutoShape 99"/>
              <p:cNvSpPr>
                <a:spLocks/>
              </p:cNvSpPr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8804599" y="2602039"/>
            <a:ext cx="762652" cy="762652"/>
            <a:chOff x="8804599" y="2615894"/>
            <a:chExt cx="762652" cy="762652"/>
          </a:xfrm>
        </p:grpSpPr>
        <p:sp>
          <p:nvSpPr>
            <p:cNvPr id="46" name="Oval 45"/>
            <p:cNvSpPr/>
            <p:nvPr/>
          </p:nvSpPr>
          <p:spPr>
            <a:xfrm>
              <a:off x="8804599" y="2615894"/>
              <a:ext cx="762652" cy="7626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8989120" y="2812842"/>
              <a:ext cx="393610" cy="368757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8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9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2665902" y="5032327"/>
            <a:ext cx="762652" cy="762652"/>
            <a:chOff x="2665902" y="5046182"/>
            <a:chExt cx="762652" cy="762652"/>
          </a:xfrm>
        </p:grpSpPr>
        <p:sp>
          <p:nvSpPr>
            <p:cNvPr id="51" name="Oval 50"/>
            <p:cNvSpPr/>
            <p:nvPr/>
          </p:nvSpPr>
          <p:spPr>
            <a:xfrm flipH="1">
              <a:off x="2665902" y="5046182"/>
              <a:ext cx="762652" cy="7626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850423" y="5248490"/>
              <a:ext cx="393610" cy="331143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53" name="AutoShape 120"/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AutoShape 121"/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5" name="AutoShape 122"/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2665902" y="2602039"/>
            <a:ext cx="762652" cy="762652"/>
            <a:chOff x="2665902" y="2615894"/>
            <a:chExt cx="762652" cy="762652"/>
          </a:xfrm>
        </p:grpSpPr>
        <p:sp>
          <p:nvSpPr>
            <p:cNvPr id="57" name="Oval 56"/>
            <p:cNvSpPr/>
            <p:nvPr/>
          </p:nvSpPr>
          <p:spPr>
            <a:xfrm flipH="1">
              <a:off x="2665902" y="2615894"/>
              <a:ext cx="762652" cy="7626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2850759" y="2843739"/>
              <a:ext cx="392938" cy="306962"/>
              <a:chOff x="2581275" y="1710532"/>
              <a:chExt cx="464344" cy="362744"/>
            </a:xfrm>
            <a:solidFill>
              <a:schemeClr val="bg1"/>
            </a:solidFill>
          </p:grpSpPr>
          <p:sp>
            <p:nvSpPr>
              <p:cNvPr id="59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0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1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2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3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4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5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56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5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02353" y="3560809"/>
            <a:ext cx="1587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6 Step to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Success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9256413" y="2099480"/>
            <a:ext cx="2239686" cy="1008920"/>
            <a:chOff x="9256413" y="2099480"/>
            <a:chExt cx="2239686" cy="1008920"/>
          </a:xfrm>
        </p:grpSpPr>
        <p:sp>
          <p:nvSpPr>
            <p:cNvPr id="12" name="TextBox 11"/>
            <p:cNvSpPr txBox="1"/>
            <p:nvPr/>
          </p:nvSpPr>
          <p:spPr>
            <a:xfrm>
              <a:off x="9256413" y="2099480"/>
              <a:ext cx="10695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Calendar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256413" y="2369672"/>
              <a:ext cx="2239686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 sit at, consectetur adipiscing elit. Aliquam tincidunt an..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264962" y="3447103"/>
            <a:ext cx="2239686" cy="996041"/>
            <a:chOff x="9264962" y="3447103"/>
            <a:chExt cx="2239686" cy="996041"/>
          </a:xfrm>
        </p:grpSpPr>
        <p:sp>
          <p:nvSpPr>
            <p:cNvPr id="15" name="TextBox 14"/>
            <p:cNvSpPr txBox="1"/>
            <p:nvPr/>
          </p:nvSpPr>
          <p:spPr>
            <a:xfrm>
              <a:off x="9264962" y="3447103"/>
              <a:ext cx="13500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Headphone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264962" y="3704416"/>
              <a:ext cx="2239686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 sit at, consectetur adipiscing elit. Aliquam tincidunt an..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264962" y="4815384"/>
            <a:ext cx="2239686" cy="1008920"/>
            <a:chOff x="9264962" y="4815384"/>
            <a:chExt cx="2239686" cy="1008920"/>
          </a:xfrm>
        </p:grpSpPr>
        <p:sp>
          <p:nvSpPr>
            <p:cNvPr id="18" name="TextBox 17"/>
            <p:cNvSpPr txBox="1"/>
            <p:nvPr/>
          </p:nvSpPr>
          <p:spPr>
            <a:xfrm>
              <a:off x="9264962" y="4815384"/>
              <a:ext cx="81945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House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264962" y="5085576"/>
              <a:ext cx="2239686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 sit at, consectetur adipiscing elit. Aliquam tincidunt an..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37946" y="2057839"/>
            <a:ext cx="2241838" cy="996041"/>
            <a:chOff x="1637946" y="2057839"/>
            <a:chExt cx="2241838" cy="996041"/>
          </a:xfrm>
        </p:grpSpPr>
        <p:sp>
          <p:nvSpPr>
            <p:cNvPr id="21" name="TextBox 20"/>
            <p:cNvSpPr txBox="1"/>
            <p:nvPr/>
          </p:nvSpPr>
          <p:spPr>
            <a:xfrm flipH="1">
              <a:off x="1637946" y="2057839"/>
              <a:ext cx="8675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Rocket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1640098" y="2315152"/>
              <a:ext cx="2239686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 sit at, consectetur adipiscing elit. Aliquam tincidunt an..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37947" y="3443366"/>
            <a:ext cx="2241838" cy="1008920"/>
            <a:chOff x="1637947" y="3443366"/>
            <a:chExt cx="2241838" cy="1008920"/>
          </a:xfrm>
        </p:grpSpPr>
        <p:sp>
          <p:nvSpPr>
            <p:cNvPr id="24" name="TextBox 23"/>
            <p:cNvSpPr txBox="1"/>
            <p:nvPr/>
          </p:nvSpPr>
          <p:spPr>
            <a:xfrm flipH="1">
              <a:off x="1637947" y="3443366"/>
              <a:ext cx="9845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Speaker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flipH="1">
              <a:off x="1640099" y="3713558"/>
              <a:ext cx="2239686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 sit at, consectetur adipiscing elit. Aliquam tincidunt an..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37947" y="4819077"/>
            <a:ext cx="2241838" cy="1008920"/>
            <a:chOff x="1637947" y="4819077"/>
            <a:chExt cx="2241838" cy="1008920"/>
          </a:xfrm>
        </p:grpSpPr>
        <p:sp>
          <p:nvSpPr>
            <p:cNvPr id="27" name="TextBox 26"/>
            <p:cNvSpPr txBox="1"/>
            <p:nvPr/>
          </p:nvSpPr>
          <p:spPr>
            <a:xfrm flipH="1">
              <a:off x="1637947" y="4819077"/>
              <a:ext cx="11785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Autotruck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1640099" y="5089269"/>
              <a:ext cx="2239686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 sit at, consectetur adipiscing elit. Aliquam tincidunt an..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283661" y="2225420"/>
            <a:ext cx="277647" cy="276819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283661" y="3629759"/>
            <a:ext cx="277647" cy="276819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83661" y="5004297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898788" y="2225420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898788" y="3629759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898788" y="5004297"/>
            <a:ext cx="277647" cy="276819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4429125" y="2057400"/>
            <a:ext cx="3333750" cy="3821711"/>
            <a:chOff x="2988" y="1182"/>
            <a:chExt cx="1708" cy="1958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4172" y="1884"/>
              <a:ext cx="524" cy="801"/>
            </a:xfrm>
            <a:custGeom>
              <a:avLst/>
              <a:gdLst>
                <a:gd name="T0" fmla="*/ 173 w 221"/>
                <a:gd name="T1" fmla="*/ 292 h 338"/>
                <a:gd name="T2" fmla="*/ 218 w 221"/>
                <a:gd name="T3" fmla="*/ 117 h 338"/>
                <a:gd name="T4" fmla="*/ 198 w 221"/>
                <a:gd name="T5" fmla="*/ 0 h 338"/>
                <a:gd name="T6" fmla="*/ 165 w 221"/>
                <a:gd name="T7" fmla="*/ 76 h 338"/>
                <a:gd name="T8" fmla="*/ 66 w 221"/>
                <a:gd name="T9" fmla="*/ 64 h 338"/>
                <a:gd name="T10" fmla="*/ 73 w 221"/>
                <a:gd name="T11" fmla="*/ 117 h 338"/>
                <a:gd name="T12" fmla="*/ 47 w 221"/>
                <a:gd name="T13" fmla="*/ 219 h 338"/>
                <a:gd name="T14" fmla="*/ 0 w 221"/>
                <a:gd name="T15" fmla="*/ 192 h 338"/>
                <a:gd name="T16" fmla="*/ 63 w 221"/>
                <a:gd name="T17" fmla="*/ 338 h 338"/>
                <a:gd name="T18" fmla="*/ 221 w 221"/>
                <a:gd name="T19" fmla="*/ 320 h 338"/>
                <a:gd name="T20" fmla="*/ 173 w 221"/>
                <a:gd name="T21" fmla="*/ 29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338">
                  <a:moveTo>
                    <a:pt x="173" y="292"/>
                  </a:moveTo>
                  <a:cubicBezTo>
                    <a:pt x="202" y="240"/>
                    <a:pt x="218" y="180"/>
                    <a:pt x="218" y="117"/>
                  </a:cubicBezTo>
                  <a:cubicBezTo>
                    <a:pt x="218" y="76"/>
                    <a:pt x="211" y="36"/>
                    <a:pt x="198" y="0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70" y="81"/>
                    <a:pt x="73" y="99"/>
                    <a:pt x="73" y="117"/>
                  </a:cubicBezTo>
                  <a:cubicBezTo>
                    <a:pt x="73" y="154"/>
                    <a:pt x="63" y="189"/>
                    <a:pt x="47" y="219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63" y="338"/>
                    <a:pt x="63" y="338"/>
                    <a:pt x="63" y="338"/>
                  </a:cubicBezTo>
                  <a:cubicBezTo>
                    <a:pt x="221" y="320"/>
                    <a:pt x="221" y="320"/>
                    <a:pt x="221" y="320"/>
                  </a:cubicBezTo>
                  <a:lnTo>
                    <a:pt x="173" y="29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3975" y="1327"/>
              <a:ext cx="702" cy="683"/>
            </a:xfrm>
            <a:custGeom>
              <a:avLst/>
              <a:gdLst>
                <a:gd name="T0" fmla="*/ 250 w 296"/>
                <a:gd name="T1" fmla="*/ 168 h 288"/>
                <a:gd name="T2" fmla="*/ 10 w 296"/>
                <a:gd name="T3" fmla="*/ 0 h 288"/>
                <a:gd name="T4" fmla="*/ 60 w 296"/>
                <a:gd name="T5" fmla="*/ 67 h 288"/>
                <a:gd name="T6" fmla="*/ 0 w 296"/>
                <a:gd name="T7" fmla="*/ 147 h 288"/>
                <a:gd name="T8" fmla="*/ 124 w 296"/>
                <a:gd name="T9" fmla="*/ 241 h 288"/>
                <a:gd name="T10" fmla="*/ 76 w 296"/>
                <a:gd name="T11" fmla="*/ 269 h 288"/>
                <a:gd name="T12" fmla="*/ 233 w 296"/>
                <a:gd name="T13" fmla="*/ 288 h 288"/>
                <a:gd name="T14" fmla="*/ 296 w 296"/>
                <a:gd name="T15" fmla="*/ 142 h 288"/>
                <a:gd name="T16" fmla="*/ 250 w 296"/>
                <a:gd name="T17" fmla="*/ 16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288">
                  <a:moveTo>
                    <a:pt x="250" y="168"/>
                  </a:moveTo>
                  <a:cubicBezTo>
                    <a:pt x="199" y="82"/>
                    <a:pt x="112" y="19"/>
                    <a:pt x="10" y="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52" y="161"/>
                    <a:pt x="97" y="196"/>
                    <a:pt x="124" y="241"/>
                  </a:cubicBezTo>
                  <a:cubicBezTo>
                    <a:pt x="76" y="269"/>
                    <a:pt x="76" y="269"/>
                    <a:pt x="76" y="269"/>
                  </a:cubicBezTo>
                  <a:cubicBezTo>
                    <a:pt x="233" y="288"/>
                    <a:pt x="233" y="288"/>
                    <a:pt x="233" y="288"/>
                  </a:cubicBezTo>
                  <a:cubicBezTo>
                    <a:pt x="296" y="142"/>
                    <a:pt x="296" y="142"/>
                    <a:pt x="296" y="142"/>
                  </a:cubicBezTo>
                  <a:lnTo>
                    <a:pt x="250" y="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3622" y="2522"/>
              <a:ext cx="861" cy="618"/>
            </a:xfrm>
            <a:custGeom>
              <a:avLst/>
              <a:gdLst>
                <a:gd name="T0" fmla="*/ 363 w 363"/>
                <a:gd name="T1" fmla="*/ 83 h 261"/>
                <a:gd name="T2" fmla="*/ 280 w 363"/>
                <a:gd name="T3" fmla="*/ 93 h 261"/>
                <a:gd name="T4" fmla="*/ 240 w 363"/>
                <a:gd name="T5" fmla="*/ 0 h 261"/>
                <a:gd name="T6" fmla="*/ 95 w 363"/>
                <a:gd name="T7" fmla="*/ 61 h 261"/>
                <a:gd name="T8" fmla="*/ 95 w 363"/>
                <a:gd name="T9" fmla="*/ 6 h 261"/>
                <a:gd name="T10" fmla="*/ 0 w 363"/>
                <a:gd name="T11" fmla="*/ 134 h 261"/>
                <a:gd name="T12" fmla="*/ 95 w 363"/>
                <a:gd name="T13" fmla="*/ 261 h 261"/>
                <a:gd name="T14" fmla="*/ 95 w 363"/>
                <a:gd name="T15" fmla="*/ 207 h 261"/>
                <a:gd name="T16" fmla="*/ 363 w 363"/>
                <a:gd name="T17" fmla="*/ 8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3" h="261">
                  <a:moveTo>
                    <a:pt x="363" y="83"/>
                  </a:moveTo>
                  <a:cubicBezTo>
                    <a:pt x="280" y="93"/>
                    <a:pt x="280" y="93"/>
                    <a:pt x="280" y="9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03" y="37"/>
                    <a:pt x="152" y="60"/>
                    <a:pt x="95" y="61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95" y="261"/>
                    <a:pt x="95" y="261"/>
                    <a:pt x="95" y="261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202" y="205"/>
                    <a:pt x="298" y="158"/>
                    <a:pt x="363" y="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3000" y="2313"/>
              <a:ext cx="702" cy="683"/>
            </a:xfrm>
            <a:custGeom>
              <a:avLst/>
              <a:gdLst>
                <a:gd name="T0" fmla="*/ 296 w 296"/>
                <a:gd name="T1" fmla="*/ 141 h 288"/>
                <a:gd name="T2" fmla="*/ 172 w 296"/>
                <a:gd name="T3" fmla="*/ 47 h 288"/>
                <a:gd name="T4" fmla="*/ 220 w 296"/>
                <a:gd name="T5" fmla="*/ 19 h 288"/>
                <a:gd name="T6" fmla="*/ 63 w 296"/>
                <a:gd name="T7" fmla="*/ 0 h 288"/>
                <a:gd name="T8" fmla="*/ 0 w 296"/>
                <a:gd name="T9" fmla="*/ 146 h 288"/>
                <a:gd name="T10" fmla="*/ 46 w 296"/>
                <a:gd name="T11" fmla="*/ 120 h 288"/>
                <a:gd name="T12" fmla="*/ 286 w 296"/>
                <a:gd name="T13" fmla="*/ 288 h 288"/>
                <a:gd name="T14" fmla="*/ 236 w 296"/>
                <a:gd name="T15" fmla="*/ 222 h 288"/>
                <a:gd name="T16" fmla="*/ 296 w 296"/>
                <a:gd name="T17" fmla="*/ 14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288">
                  <a:moveTo>
                    <a:pt x="296" y="141"/>
                  </a:moveTo>
                  <a:cubicBezTo>
                    <a:pt x="244" y="127"/>
                    <a:pt x="200" y="93"/>
                    <a:pt x="172" y="47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97" y="206"/>
                    <a:pt x="184" y="269"/>
                    <a:pt x="286" y="288"/>
                  </a:cubicBezTo>
                  <a:cubicBezTo>
                    <a:pt x="236" y="222"/>
                    <a:pt x="236" y="222"/>
                    <a:pt x="236" y="222"/>
                  </a:cubicBezTo>
                  <a:lnTo>
                    <a:pt x="296" y="1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2988" y="1637"/>
              <a:ext cx="527" cy="804"/>
            </a:xfrm>
            <a:custGeom>
              <a:avLst/>
              <a:gdLst>
                <a:gd name="T0" fmla="*/ 172 w 222"/>
                <a:gd name="T1" fmla="*/ 117 h 339"/>
                <a:gd name="T2" fmla="*/ 222 w 222"/>
                <a:gd name="T3" fmla="*/ 146 h 339"/>
                <a:gd name="T4" fmla="*/ 159 w 222"/>
                <a:gd name="T5" fmla="*/ 0 h 339"/>
                <a:gd name="T6" fmla="*/ 1 w 222"/>
                <a:gd name="T7" fmla="*/ 19 h 339"/>
                <a:gd name="T8" fmla="*/ 46 w 222"/>
                <a:gd name="T9" fmla="*/ 45 h 339"/>
                <a:gd name="T10" fmla="*/ 0 w 222"/>
                <a:gd name="T11" fmla="*/ 221 h 339"/>
                <a:gd name="T12" fmla="*/ 20 w 222"/>
                <a:gd name="T13" fmla="*/ 339 h 339"/>
                <a:gd name="T14" fmla="*/ 53 w 222"/>
                <a:gd name="T15" fmla="*/ 262 h 339"/>
                <a:gd name="T16" fmla="*/ 152 w 222"/>
                <a:gd name="T17" fmla="*/ 274 h 339"/>
                <a:gd name="T18" fmla="*/ 145 w 222"/>
                <a:gd name="T19" fmla="*/ 221 h 339"/>
                <a:gd name="T20" fmla="*/ 172 w 222"/>
                <a:gd name="T21" fmla="*/ 117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339">
                  <a:moveTo>
                    <a:pt x="172" y="117"/>
                  </a:moveTo>
                  <a:cubicBezTo>
                    <a:pt x="222" y="146"/>
                    <a:pt x="222" y="146"/>
                    <a:pt x="222" y="146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17" y="97"/>
                    <a:pt x="0" y="157"/>
                    <a:pt x="0" y="221"/>
                  </a:cubicBezTo>
                  <a:cubicBezTo>
                    <a:pt x="0" y="262"/>
                    <a:pt x="7" y="302"/>
                    <a:pt x="20" y="339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152" y="274"/>
                    <a:pt x="152" y="274"/>
                    <a:pt x="152" y="274"/>
                  </a:cubicBezTo>
                  <a:cubicBezTo>
                    <a:pt x="148" y="257"/>
                    <a:pt x="145" y="239"/>
                    <a:pt x="145" y="221"/>
                  </a:cubicBezTo>
                  <a:cubicBezTo>
                    <a:pt x="145" y="183"/>
                    <a:pt x="155" y="148"/>
                    <a:pt x="172" y="11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3197" y="1182"/>
              <a:ext cx="859" cy="619"/>
            </a:xfrm>
            <a:custGeom>
              <a:avLst/>
              <a:gdLst>
                <a:gd name="T0" fmla="*/ 362 w 362"/>
                <a:gd name="T1" fmla="*/ 128 h 261"/>
                <a:gd name="T2" fmla="*/ 267 w 362"/>
                <a:gd name="T3" fmla="*/ 0 h 261"/>
                <a:gd name="T4" fmla="*/ 267 w 362"/>
                <a:gd name="T5" fmla="*/ 55 h 261"/>
                <a:gd name="T6" fmla="*/ 0 w 362"/>
                <a:gd name="T7" fmla="*/ 178 h 261"/>
                <a:gd name="T8" fmla="*/ 82 w 362"/>
                <a:gd name="T9" fmla="*/ 169 h 261"/>
                <a:gd name="T10" fmla="*/ 122 w 362"/>
                <a:gd name="T11" fmla="*/ 261 h 261"/>
                <a:gd name="T12" fmla="*/ 267 w 362"/>
                <a:gd name="T13" fmla="*/ 200 h 261"/>
                <a:gd name="T14" fmla="*/ 267 w 362"/>
                <a:gd name="T15" fmla="*/ 255 h 261"/>
                <a:gd name="T16" fmla="*/ 362 w 362"/>
                <a:gd name="T17" fmla="*/ 12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2" h="261">
                  <a:moveTo>
                    <a:pt x="362" y="12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160" y="56"/>
                    <a:pt x="64" y="103"/>
                    <a:pt x="0" y="178"/>
                  </a:cubicBezTo>
                  <a:cubicBezTo>
                    <a:pt x="82" y="169"/>
                    <a:pt x="82" y="169"/>
                    <a:pt x="82" y="169"/>
                  </a:cubicBezTo>
                  <a:cubicBezTo>
                    <a:pt x="122" y="261"/>
                    <a:pt x="122" y="261"/>
                    <a:pt x="122" y="261"/>
                  </a:cubicBezTo>
                  <a:cubicBezTo>
                    <a:pt x="159" y="224"/>
                    <a:pt x="210" y="201"/>
                    <a:pt x="267" y="200"/>
                  </a:cubicBezTo>
                  <a:cubicBezTo>
                    <a:pt x="267" y="255"/>
                    <a:pt x="267" y="255"/>
                    <a:pt x="267" y="255"/>
                  </a:cubicBezTo>
                  <a:lnTo>
                    <a:pt x="362" y="1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54" name="AutoShape 19"/>
          <p:cNvSpPr>
            <a:spLocks noChangeAspect="1"/>
          </p:cNvSpPr>
          <p:nvPr/>
        </p:nvSpPr>
        <p:spPr bwMode="auto">
          <a:xfrm>
            <a:off x="7166477" y="4191047"/>
            <a:ext cx="342714" cy="342804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sp>
        <p:nvSpPr>
          <p:cNvPr id="55" name="Freeform 54"/>
          <p:cNvSpPr>
            <a:spLocks noChangeAspect="1" noChangeArrowheads="1"/>
          </p:cNvSpPr>
          <p:nvPr/>
        </p:nvSpPr>
        <p:spPr bwMode="auto">
          <a:xfrm>
            <a:off x="5606260" y="2487509"/>
            <a:ext cx="325672" cy="389781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6" name="Freeform 328"/>
          <p:cNvSpPr>
            <a:spLocks noChangeAspect="1" noChangeArrowheads="1"/>
          </p:cNvSpPr>
          <p:nvPr/>
        </p:nvSpPr>
        <p:spPr bwMode="auto">
          <a:xfrm>
            <a:off x="4896713" y="4721909"/>
            <a:ext cx="447187" cy="249481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7" name="AutoShape 84"/>
          <p:cNvSpPr>
            <a:spLocks noChangeAspect="1"/>
          </p:cNvSpPr>
          <p:nvPr/>
        </p:nvSpPr>
        <p:spPr bwMode="auto">
          <a:xfrm>
            <a:off x="6118209" y="5099281"/>
            <a:ext cx="352039" cy="3535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sp>
        <p:nvSpPr>
          <p:cNvPr id="58" name="Freeform 57"/>
          <p:cNvSpPr>
            <a:spLocks noChangeAspect="1" noChangeArrowheads="1"/>
          </p:cNvSpPr>
          <p:nvPr/>
        </p:nvSpPr>
        <p:spPr bwMode="auto">
          <a:xfrm>
            <a:off x="6891392" y="2904028"/>
            <a:ext cx="360100" cy="318455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9" name="AutoShape 87"/>
          <p:cNvSpPr>
            <a:spLocks noChangeAspect="1"/>
          </p:cNvSpPr>
          <p:nvPr/>
        </p:nvSpPr>
        <p:spPr bwMode="auto">
          <a:xfrm>
            <a:off x="4660853" y="3395937"/>
            <a:ext cx="364670" cy="308975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1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78" name="Diamond 77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Diamond 78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Diamond 79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Diamond 80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Diamond 81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224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76" grpId="0"/>
      <p:bldP spid="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6141864" y="3200689"/>
            <a:ext cx="3097212" cy="3201988"/>
            <a:chOff x="6141864" y="2998154"/>
            <a:chExt cx="3097212" cy="3201988"/>
          </a:xfrm>
        </p:grpSpPr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8108776" y="5590541"/>
              <a:ext cx="1130300" cy="466725"/>
            </a:xfrm>
            <a:custGeom>
              <a:avLst/>
              <a:gdLst>
                <a:gd name="T0" fmla="*/ 252 w 712"/>
                <a:gd name="T1" fmla="*/ 294 h 294"/>
                <a:gd name="T2" fmla="*/ 0 w 712"/>
                <a:gd name="T3" fmla="*/ 2 h 294"/>
                <a:gd name="T4" fmla="*/ 392 w 712"/>
                <a:gd name="T5" fmla="*/ 0 h 294"/>
                <a:gd name="T6" fmla="*/ 712 w 712"/>
                <a:gd name="T7" fmla="*/ 293 h 294"/>
                <a:gd name="T8" fmla="*/ 252 w 712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294">
                  <a:moveTo>
                    <a:pt x="252" y="294"/>
                  </a:moveTo>
                  <a:lnTo>
                    <a:pt x="0" y="2"/>
                  </a:lnTo>
                  <a:lnTo>
                    <a:pt x="392" y="0"/>
                  </a:lnTo>
                  <a:lnTo>
                    <a:pt x="712" y="293"/>
                  </a:lnTo>
                  <a:lnTo>
                    <a:pt x="252" y="29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8505651" y="6055679"/>
              <a:ext cx="733425" cy="144463"/>
            </a:xfrm>
            <a:custGeom>
              <a:avLst/>
              <a:gdLst>
                <a:gd name="T0" fmla="*/ 462 w 462"/>
                <a:gd name="T1" fmla="*/ 0 h 91"/>
                <a:gd name="T2" fmla="*/ 462 w 462"/>
                <a:gd name="T3" fmla="*/ 85 h 91"/>
                <a:gd name="T4" fmla="*/ 0 w 462"/>
                <a:gd name="T5" fmla="*/ 91 h 91"/>
                <a:gd name="T6" fmla="*/ 2 w 462"/>
                <a:gd name="T7" fmla="*/ 1 h 91"/>
                <a:gd name="T8" fmla="*/ 462 w 46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91">
                  <a:moveTo>
                    <a:pt x="462" y="0"/>
                  </a:moveTo>
                  <a:lnTo>
                    <a:pt x="462" y="85"/>
                  </a:lnTo>
                  <a:lnTo>
                    <a:pt x="0" y="91"/>
                  </a:lnTo>
                  <a:lnTo>
                    <a:pt x="2" y="1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8108776" y="5593716"/>
              <a:ext cx="400050" cy="606425"/>
            </a:xfrm>
            <a:custGeom>
              <a:avLst/>
              <a:gdLst>
                <a:gd name="T0" fmla="*/ 0 w 252"/>
                <a:gd name="T1" fmla="*/ 0 h 382"/>
                <a:gd name="T2" fmla="*/ 0 w 252"/>
                <a:gd name="T3" fmla="*/ 82 h 382"/>
                <a:gd name="T4" fmla="*/ 250 w 252"/>
                <a:gd name="T5" fmla="*/ 382 h 382"/>
                <a:gd name="T6" fmla="*/ 252 w 252"/>
                <a:gd name="T7" fmla="*/ 292 h 382"/>
                <a:gd name="T8" fmla="*/ 0 w 252"/>
                <a:gd name="T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382">
                  <a:moveTo>
                    <a:pt x="0" y="0"/>
                  </a:moveTo>
                  <a:lnTo>
                    <a:pt x="0" y="82"/>
                  </a:lnTo>
                  <a:lnTo>
                    <a:pt x="250" y="382"/>
                  </a:lnTo>
                  <a:lnTo>
                    <a:pt x="252" y="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8492951" y="4241166"/>
              <a:ext cx="365125" cy="1590675"/>
            </a:xfrm>
            <a:custGeom>
              <a:avLst/>
              <a:gdLst>
                <a:gd name="T0" fmla="*/ 26 w 230"/>
                <a:gd name="T1" fmla="*/ 1002 h 1002"/>
                <a:gd name="T2" fmla="*/ 45 w 230"/>
                <a:gd name="T3" fmla="*/ 235 h 1002"/>
                <a:gd name="T4" fmla="*/ 0 w 230"/>
                <a:gd name="T5" fmla="*/ 240 h 1002"/>
                <a:gd name="T6" fmla="*/ 10 w 230"/>
                <a:gd name="T7" fmla="*/ 0 h 1002"/>
                <a:gd name="T8" fmla="*/ 154 w 230"/>
                <a:gd name="T9" fmla="*/ 59 h 1002"/>
                <a:gd name="T10" fmla="*/ 230 w 230"/>
                <a:gd name="T11" fmla="*/ 1002 h 1002"/>
                <a:gd name="T12" fmla="*/ 26 w 230"/>
                <a:gd name="T13" fmla="*/ 1002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1002">
                  <a:moveTo>
                    <a:pt x="26" y="1002"/>
                  </a:moveTo>
                  <a:lnTo>
                    <a:pt x="45" y="235"/>
                  </a:lnTo>
                  <a:lnTo>
                    <a:pt x="0" y="240"/>
                  </a:lnTo>
                  <a:lnTo>
                    <a:pt x="10" y="0"/>
                  </a:lnTo>
                  <a:lnTo>
                    <a:pt x="154" y="59"/>
                  </a:lnTo>
                  <a:lnTo>
                    <a:pt x="230" y="1002"/>
                  </a:lnTo>
                  <a:lnTo>
                    <a:pt x="26" y="100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8488189" y="4599941"/>
              <a:ext cx="82550" cy="1231900"/>
            </a:xfrm>
            <a:custGeom>
              <a:avLst/>
              <a:gdLst>
                <a:gd name="T0" fmla="*/ 32 w 52"/>
                <a:gd name="T1" fmla="*/ 10 h 776"/>
                <a:gd name="T2" fmla="*/ 0 w 52"/>
                <a:gd name="T3" fmla="*/ 743 h 776"/>
                <a:gd name="T4" fmla="*/ 29 w 52"/>
                <a:gd name="T5" fmla="*/ 776 h 776"/>
                <a:gd name="T6" fmla="*/ 52 w 52"/>
                <a:gd name="T7" fmla="*/ 0 h 776"/>
                <a:gd name="T8" fmla="*/ 32 w 52"/>
                <a:gd name="T9" fmla="*/ 1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76">
                  <a:moveTo>
                    <a:pt x="32" y="10"/>
                  </a:moveTo>
                  <a:lnTo>
                    <a:pt x="0" y="743"/>
                  </a:lnTo>
                  <a:lnTo>
                    <a:pt x="29" y="776"/>
                  </a:lnTo>
                  <a:lnTo>
                    <a:pt x="52" y="0"/>
                  </a:lnTo>
                  <a:lnTo>
                    <a:pt x="32" y="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8297689" y="2998154"/>
              <a:ext cx="301625" cy="2498725"/>
            </a:xfrm>
            <a:custGeom>
              <a:avLst/>
              <a:gdLst>
                <a:gd name="T0" fmla="*/ 123 w 190"/>
                <a:gd name="T1" fmla="*/ 0 h 1574"/>
                <a:gd name="T2" fmla="*/ 0 w 190"/>
                <a:gd name="T3" fmla="*/ 1574 h 1574"/>
                <a:gd name="T4" fmla="*/ 84 w 190"/>
                <a:gd name="T5" fmla="*/ 1524 h 1574"/>
                <a:gd name="T6" fmla="*/ 190 w 190"/>
                <a:gd name="T7" fmla="*/ 74 h 1574"/>
                <a:gd name="T8" fmla="*/ 123 w 190"/>
                <a:gd name="T9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574">
                  <a:moveTo>
                    <a:pt x="123" y="0"/>
                  </a:moveTo>
                  <a:lnTo>
                    <a:pt x="0" y="1574"/>
                  </a:lnTo>
                  <a:lnTo>
                    <a:pt x="84" y="1524"/>
                  </a:lnTo>
                  <a:lnTo>
                    <a:pt x="190" y="7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7853189" y="2998154"/>
              <a:ext cx="639763" cy="2498725"/>
            </a:xfrm>
            <a:custGeom>
              <a:avLst/>
              <a:gdLst>
                <a:gd name="T0" fmla="*/ 403 w 403"/>
                <a:gd name="T1" fmla="*/ 0 h 1574"/>
                <a:gd name="T2" fmla="*/ 105 w 403"/>
                <a:gd name="T3" fmla="*/ 128 h 1574"/>
                <a:gd name="T4" fmla="*/ 0 w 403"/>
                <a:gd name="T5" fmla="*/ 1362 h 1574"/>
                <a:gd name="T6" fmla="*/ 280 w 403"/>
                <a:gd name="T7" fmla="*/ 1574 h 1574"/>
                <a:gd name="T8" fmla="*/ 403 w 403"/>
                <a:gd name="T9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1574">
                  <a:moveTo>
                    <a:pt x="403" y="0"/>
                  </a:moveTo>
                  <a:lnTo>
                    <a:pt x="105" y="128"/>
                  </a:lnTo>
                  <a:lnTo>
                    <a:pt x="0" y="1362"/>
                  </a:lnTo>
                  <a:lnTo>
                    <a:pt x="280" y="1574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7900814" y="3115629"/>
              <a:ext cx="530225" cy="2228850"/>
            </a:xfrm>
            <a:custGeom>
              <a:avLst/>
              <a:gdLst>
                <a:gd name="T0" fmla="*/ 334 w 334"/>
                <a:gd name="T1" fmla="*/ 0 h 1404"/>
                <a:gd name="T2" fmla="*/ 103 w 334"/>
                <a:gd name="T3" fmla="*/ 89 h 1404"/>
                <a:gd name="T4" fmla="*/ 0 w 334"/>
                <a:gd name="T5" fmla="*/ 1255 h 1404"/>
                <a:gd name="T6" fmla="*/ 215 w 334"/>
                <a:gd name="T7" fmla="*/ 1404 h 1404"/>
                <a:gd name="T8" fmla="*/ 334 w 334"/>
                <a:gd name="T9" fmla="*/ 0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404">
                  <a:moveTo>
                    <a:pt x="334" y="0"/>
                  </a:moveTo>
                  <a:lnTo>
                    <a:pt x="103" y="89"/>
                  </a:lnTo>
                  <a:lnTo>
                    <a:pt x="0" y="1255"/>
                  </a:lnTo>
                  <a:lnTo>
                    <a:pt x="215" y="1404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6141864" y="3826829"/>
              <a:ext cx="2109787" cy="2184400"/>
              <a:chOff x="6272213" y="3826829"/>
              <a:chExt cx="2109787" cy="2184400"/>
            </a:xfrm>
          </p:grpSpPr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7019925" y="3844291"/>
                <a:ext cx="609600" cy="696913"/>
              </a:xfrm>
              <a:custGeom>
                <a:avLst/>
                <a:gdLst>
                  <a:gd name="T0" fmla="*/ 288 w 291"/>
                  <a:gd name="T1" fmla="*/ 130 h 332"/>
                  <a:gd name="T2" fmla="*/ 218 w 291"/>
                  <a:gd name="T3" fmla="*/ 99 h 332"/>
                  <a:gd name="T4" fmla="*/ 104 w 291"/>
                  <a:gd name="T5" fmla="*/ 26 h 332"/>
                  <a:gd name="T6" fmla="*/ 16 w 291"/>
                  <a:gd name="T7" fmla="*/ 6 h 332"/>
                  <a:gd name="T8" fmla="*/ 47 w 291"/>
                  <a:gd name="T9" fmla="*/ 76 h 332"/>
                  <a:gd name="T10" fmla="*/ 99 w 291"/>
                  <a:gd name="T11" fmla="*/ 88 h 332"/>
                  <a:gd name="T12" fmla="*/ 41 w 291"/>
                  <a:gd name="T13" fmla="*/ 93 h 332"/>
                  <a:gd name="T14" fmla="*/ 53 w 291"/>
                  <a:gd name="T15" fmla="*/ 319 h 332"/>
                  <a:gd name="T16" fmla="*/ 180 w 291"/>
                  <a:gd name="T17" fmla="*/ 320 h 332"/>
                  <a:gd name="T18" fmla="*/ 291 w 291"/>
                  <a:gd name="T19" fmla="*/ 304 h 332"/>
                  <a:gd name="T20" fmla="*/ 288 w 291"/>
                  <a:gd name="T21" fmla="*/ 13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332">
                    <a:moveTo>
                      <a:pt x="288" y="130"/>
                    </a:moveTo>
                    <a:cubicBezTo>
                      <a:pt x="288" y="130"/>
                      <a:pt x="231" y="125"/>
                      <a:pt x="218" y="99"/>
                    </a:cubicBezTo>
                    <a:cubicBezTo>
                      <a:pt x="204" y="73"/>
                      <a:pt x="156" y="32"/>
                      <a:pt x="104" y="26"/>
                    </a:cubicBezTo>
                    <a:cubicBezTo>
                      <a:pt x="44" y="18"/>
                      <a:pt x="31" y="0"/>
                      <a:pt x="16" y="6"/>
                    </a:cubicBezTo>
                    <a:cubicBezTo>
                      <a:pt x="0" y="12"/>
                      <a:pt x="14" y="69"/>
                      <a:pt x="47" y="76"/>
                    </a:cubicBezTo>
                    <a:cubicBezTo>
                      <a:pt x="81" y="84"/>
                      <a:pt x="92" y="83"/>
                      <a:pt x="99" y="88"/>
                    </a:cubicBezTo>
                    <a:cubicBezTo>
                      <a:pt x="107" y="93"/>
                      <a:pt x="69" y="100"/>
                      <a:pt x="41" y="93"/>
                    </a:cubicBezTo>
                    <a:cubicBezTo>
                      <a:pt x="10" y="84"/>
                      <a:pt x="53" y="319"/>
                      <a:pt x="53" y="319"/>
                    </a:cubicBezTo>
                    <a:cubicBezTo>
                      <a:pt x="53" y="319"/>
                      <a:pt x="145" y="332"/>
                      <a:pt x="180" y="320"/>
                    </a:cubicBezTo>
                    <a:cubicBezTo>
                      <a:pt x="215" y="309"/>
                      <a:pt x="291" y="304"/>
                      <a:pt x="291" y="304"/>
                    </a:cubicBezTo>
                    <a:cubicBezTo>
                      <a:pt x="288" y="130"/>
                      <a:pt x="288" y="130"/>
                      <a:pt x="288" y="130"/>
                    </a:cubicBezTo>
                  </a:path>
                </a:pathLst>
              </a:custGeom>
              <a:solidFill>
                <a:srgbClr val="E8D3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7005638" y="3826829"/>
                <a:ext cx="647700" cy="688975"/>
              </a:xfrm>
              <a:custGeom>
                <a:avLst/>
                <a:gdLst>
                  <a:gd name="T0" fmla="*/ 103 w 309"/>
                  <a:gd name="T1" fmla="*/ 97 h 328"/>
                  <a:gd name="T2" fmla="*/ 130 w 309"/>
                  <a:gd name="T3" fmla="*/ 113 h 328"/>
                  <a:gd name="T4" fmla="*/ 192 w 309"/>
                  <a:gd name="T5" fmla="*/ 217 h 328"/>
                  <a:gd name="T6" fmla="*/ 166 w 309"/>
                  <a:gd name="T7" fmla="*/ 288 h 328"/>
                  <a:gd name="T8" fmla="*/ 215 w 309"/>
                  <a:gd name="T9" fmla="*/ 328 h 328"/>
                  <a:gd name="T10" fmla="*/ 309 w 309"/>
                  <a:gd name="T11" fmla="*/ 315 h 328"/>
                  <a:gd name="T12" fmla="*/ 307 w 309"/>
                  <a:gd name="T13" fmla="*/ 127 h 328"/>
                  <a:gd name="T14" fmla="*/ 144 w 309"/>
                  <a:gd name="T15" fmla="*/ 29 h 328"/>
                  <a:gd name="T16" fmla="*/ 23 w 309"/>
                  <a:gd name="T17" fmla="*/ 5 h 328"/>
                  <a:gd name="T18" fmla="*/ 16 w 309"/>
                  <a:gd name="T19" fmla="*/ 68 h 328"/>
                  <a:gd name="T20" fmla="*/ 103 w 309"/>
                  <a:gd name="T21" fmla="*/ 9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9" h="328">
                    <a:moveTo>
                      <a:pt x="103" y="97"/>
                    </a:moveTo>
                    <a:cubicBezTo>
                      <a:pt x="103" y="97"/>
                      <a:pt x="133" y="103"/>
                      <a:pt x="130" y="113"/>
                    </a:cubicBezTo>
                    <a:cubicBezTo>
                      <a:pt x="125" y="155"/>
                      <a:pt x="149" y="206"/>
                      <a:pt x="192" y="217"/>
                    </a:cubicBezTo>
                    <a:cubicBezTo>
                      <a:pt x="172" y="236"/>
                      <a:pt x="161" y="263"/>
                      <a:pt x="166" y="288"/>
                    </a:cubicBezTo>
                    <a:cubicBezTo>
                      <a:pt x="171" y="313"/>
                      <a:pt x="215" y="328"/>
                      <a:pt x="215" y="328"/>
                    </a:cubicBezTo>
                    <a:cubicBezTo>
                      <a:pt x="309" y="315"/>
                      <a:pt x="309" y="315"/>
                      <a:pt x="309" y="315"/>
                    </a:cubicBezTo>
                    <a:cubicBezTo>
                      <a:pt x="307" y="127"/>
                      <a:pt x="307" y="127"/>
                      <a:pt x="307" y="127"/>
                    </a:cubicBezTo>
                    <a:cubicBezTo>
                      <a:pt x="307" y="127"/>
                      <a:pt x="204" y="46"/>
                      <a:pt x="144" y="29"/>
                    </a:cubicBezTo>
                    <a:cubicBezTo>
                      <a:pt x="74" y="9"/>
                      <a:pt x="36" y="0"/>
                      <a:pt x="23" y="5"/>
                    </a:cubicBezTo>
                    <a:cubicBezTo>
                      <a:pt x="0" y="15"/>
                      <a:pt x="8" y="49"/>
                      <a:pt x="16" y="68"/>
                    </a:cubicBezTo>
                    <a:cubicBezTo>
                      <a:pt x="25" y="88"/>
                      <a:pt x="103" y="97"/>
                      <a:pt x="103" y="97"/>
                    </a:cubicBezTo>
                  </a:path>
                </a:pathLst>
              </a:custGeom>
              <a:solidFill>
                <a:srgbClr val="EFD9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7072313" y="3853816"/>
                <a:ext cx="122238" cy="47625"/>
              </a:xfrm>
              <a:custGeom>
                <a:avLst/>
                <a:gdLst>
                  <a:gd name="T0" fmla="*/ 0 w 58"/>
                  <a:gd name="T1" fmla="*/ 0 h 22"/>
                  <a:gd name="T2" fmla="*/ 20 w 58"/>
                  <a:gd name="T3" fmla="*/ 20 h 22"/>
                  <a:gd name="T4" fmla="*/ 34 w 58"/>
                  <a:gd name="T5" fmla="*/ 22 h 22"/>
                  <a:gd name="T6" fmla="*/ 58 w 58"/>
                  <a:gd name="T7" fmla="*/ 17 h 22"/>
                  <a:gd name="T8" fmla="*/ 0 w 58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2">
                    <a:moveTo>
                      <a:pt x="0" y="0"/>
                    </a:moveTo>
                    <a:cubicBezTo>
                      <a:pt x="2" y="4"/>
                      <a:pt x="6" y="15"/>
                      <a:pt x="20" y="20"/>
                    </a:cubicBezTo>
                    <a:cubicBezTo>
                      <a:pt x="24" y="21"/>
                      <a:pt x="29" y="22"/>
                      <a:pt x="34" y="22"/>
                    </a:cubicBezTo>
                    <a:cubicBezTo>
                      <a:pt x="44" y="22"/>
                      <a:pt x="54" y="19"/>
                      <a:pt x="58" y="17"/>
                    </a:cubicBezTo>
                    <a:cubicBezTo>
                      <a:pt x="25" y="11"/>
                      <a:pt x="11" y="2"/>
                      <a:pt x="0" y="0"/>
                    </a:cubicBezTo>
                  </a:path>
                </a:pathLst>
              </a:custGeom>
              <a:solidFill>
                <a:srgbClr val="F3E8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6767513" y="4030029"/>
                <a:ext cx="479425" cy="519113"/>
              </a:xfrm>
              <a:custGeom>
                <a:avLst/>
                <a:gdLst>
                  <a:gd name="T0" fmla="*/ 186 w 228"/>
                  <a:gd name="T1" fmla="*/ 32 h 247"/>
                  <a:gd name="T2" fmla="*/ 116 w 228"/>
                  <a:gd name="T3" fmla="*/ 0 h 247"/>
                  <a:gd name="T4" fmla="*/ 45 w 228"/>
                  <a:gd name="T5" fmla="*/ 28 h 247"/>
                  <a:gd name="T6" fmla="*/ 4 w 228"/>
                  <a:gd name="T7" fmla="*/ 235 h 247"/>
                  <a:gd name="T8" fmla="*/ 12 w 228"/>
                  <a:gd name="T9" fmla="*/ 242 h 247"/>
                  <a:gd name="T10" fmla="*/ 19 w 228"/>
                  <a:gd name="T11" fmla="*/ 234 h 247"/>
                  <a:gd name="T12" fmla="*/ 55 w 228"/>
                  <a:gd name="T13" fmla="*/ 38 h 247"/>
                  <a:gd name="T14" fmla="*/ 116 w 228"/>
                  <a:gd name="T15" fmla="*/ 14 h 247"/>
                  <a:gd name="T16" fmla="*/ 175 w 228"/>
                  <a:gd name="T17" fmla="*/ 41 h 247"/>
                  <a:gd name="T18" fmla="*/ 205 w 228"/>
                  <a:gd name="T19" fmla="*/ 239 h 247"/>
                  <a:gd name="T20" fmla="*/ 212 w 228"/>
                  <a:gd name="T21" fmla="*/ 247 h 247"/>
                  <a:gd name="T22" fmla="*/ 220 w 228"/>
                  <a:gd name="T23" fmla="*/ 240 h 247"/>
                  <a:gd name="T24" fmla="*/ 186 w 228"/>
                  <a:gd name="T25" fmla="*/ 3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8" h="247">
                    <a:moveTo>
                      <a:pt x="186" y="32"/>
                    </a:moveTo>
                    <a:cubicBezTo>
                      <a:pt x="168" y="12"/>
                      <a:pt x="145" y="1"/>
                      <a:pt x="116" y="0"/>
                    </a:cubicBezTo>
                    <a:cubicBezTo>
                      <a:pt x="87" y="0"/>
                      <a:pt x="63" y="9"/>
                      <a:pt x="45" y="28"/>
                    </a:cubicBezTo>
                    <a:cubicBezTo>
                      <a:pt x="0" y="74"/>
                      <a:pt x="4" y="231"/>
                      <a:pt x="4" y="235"/>
                    </a:cubicBezTo>
                    <a:cubicBezTo>
                      <a:pt x="5" y="239"/>
                      <a:pt x="8" y="242"/>
                      <a:pt x="12" y="242"/>
                    </a:cubicBezTo>
                    <a:cubicBezTo>
                      <a:pt x="16" y="241"/>
                      <a:pt x="19" y="238"/>
                      <a:pt x="19" y="234"/>
                    </a:cubicBezTo>
                    <a:cubicBezTo>
                      <a:pt x="19" y="233"/>
                      <a:pt x="15" y="79"/>
                      <a:pt x="55" y="38"/>
                    </a:cubicBezTo>
                    <a:cubicBezTo>
                      <a:pt x="70" y="22"/>
                      <a:pt x="91" y="14"/>
                      <a:pt x="116" y="14"/>
                    </a:cubicBezTo>
                    <a:cubicBezTo>
                      <a:pt x="140" y="16"/>
                      <a:pt x="160" y="25"/>
                      <a:pt x="175" y="41"/>
                    </a:cubicBezTo>
                    <a:cubicBezTo>
                      <a:pt x="213" y="84"/>
                      <a:pt x="205" y="238"/>
                      <a:pt x="205" y="239"/>
                    </a:cubicBezTo>
                    <a:cubicBezTo>
                      <a:pt x="205" y="243"/>
                      <a:pt x="208" y="246"/>
                      <a:pt x="212" y="247"/>
                    </a:cubicBezTo>
                    <a:cubicBezTo>
                      <a:pt x="216" y="247"/>
                      <a:pt x="219" y="244"/>
                      <a:pt x="220" y="240"/>
                    </a:cubicBezTo>
                    <a:cubicBezTo>
                      <a:pt x="220" y="237"/>
                      <a:pt x="228" y="79"/>
                      <a:pt x="186" y="32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2" name="Freeform 21"/>
              <p:cNvSpPr>
                <a:spLocks/>
              </p:cNvSpPr>
              <p:nvPr/>
            </p:nvSpPr>
            <p:spPr bwMode="auto">
              <a:xfrm>
                <a:off x="6361113" y="4469766"/>
                <a:ext cx="1285875" cy="155575"/>
              </a:xfrm>
              <a:custGeom>
                <a:avLst/>
                <a:gdLst>
                  <a:gd name="T0" fmla="*/ 406 w 810"/>
                  <a:gd name="T1" fmla="*/ 9 h 98"/>
                  <a:gd name="T2" fmla="*/ 0 w 810"/>
                  <a:gd name="T3" fmla="*/ 0 h 98"/>
                  <a:gd name="T4" fmla="*/ 79 w 810"/>
                  <a:gd name="T5" fmla="*/ 82 h 98"/>
                  <a:gd name="T6" fmla="*/ 403 w 810"/>
                  <a:gd name="T7" fmla="*/ 94 h 98"/>
                  <a:gd name="T8" fmla="*/ 727 w 810"/>
                  <a:gd name="T9" fmla="*/ 98 h 98"/>
                  <a:gd name="T10" fmla="*/ 810 w 810"/>
                  <a:gd name="T11" fmla="*/ 20 h 98"/>
                  <a:gd name="T12" fmla="*/ 406 w 810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0" h="98">
                    <a:moveTo>
                      <a:pt x="406" y="9"/>
                    </a:moveTo>
                    <a:lnTo>
                      <a:pt x="0" y="0"/>
                    </a:lnTo>
                    <a:lnTo>
                      <a:pt x="79" y="82"/>
                    </a:lnTo>
                    <a:lnTo>
                      <a:pt x="403" y="94"/>
                    </a:lnTo>
                    <a:lnTo>
                      <a:pt x="727" y="98"/>
                    </a:lnTo>
                    <a:lnTo>
                      <a:pt x="810" y="20"/>
                    </a:lnTo>
                    <a:lnTo>
                      <a:pt x="406" y="9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" name="Freeform 22"/>
              <p:cNvSpPr>
                <a:spLocks/>
              </p:cNvSpPr>
              <p:nvPr/>
            </p:nvSpPr>
            <p:spPr bwMode="auto">
              <a:xfrm>
                <a:off x="6361113" y="4469766"/>
                <a:ext cx="1285875" cy="155575"/>
              </a:xfrm>
              <a:custGeom>
                <a:avLst/>
                <a:gdLst>
                  <a:gd name="T0" fmla="*/ 406 w 810"/>
                  <a:gd name="T1" fmla="*/ 9 h 98"/>
                  <a:gd name="T2" fmla="*/ 0 w 810"/>
                  <a:gd name="T3" fmla="*/ 0 h 98"/>
                  <a:gd name="T4" fmla="*/ 79 w 810"/>
                  <a:gd name="T5" fmla="*/ 82 h 98"/>
                  <a:gd name="T6" fmla="*/ 403 w 810"/>
                  <a:gd name="T7" fmla="*/ 94 h 98"/>
                  <a:gd name="T8" fmla="*/ 727 w 810"/>
                  <a:gd name="T9" fmla="*/ 98 h 98"/>
                  <a:gd name="T10" fmla="*/ 810 w 810"/>
                  <a:gd name="T11" fmla="*/ 20 h 98"/>
                  <a:gd name="T12" fmla="*/ 406 w 810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0" h="98">
                    <a:moveTo>
                      <a:pt x="406" y="9"/>
                    </a:moveTo>
                    <a:lnTo>
                      <a:pt x="0" y="0"/>
                    </a:lnTo>
                    <a:lnTo>
                      <a:pt x="79" y="82"/>
                    </a:lnTo>
                    <a:lnTo>
                      <a:pt x="403" y="94"/>
                    </a:lnTo>
                    <a:lnTo>
                      <a:pt x="727" y="98"/>
                    </a:lnTo>
                    <a:lnTo>
                      <a:pt x="810" y="20"/>
                    </a:lnTo>
                    <a:lnTo>
                      <a:pt x="406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/>
            </p:nvSpPr>
            <p:spPr bwMode="auto">
              <a:xfrm>
                <a:off x="6767513" y="4528504"/>
                <a:ext cx="44450" cy="44450"/>
              </a:xfrm>
              <a:custGeom>
                <a:avLst/>
                <a:gdLst>
                  <a:gd name="T0" fmla="*/ 21 w 21"/>
                  <a:gd name="T1" fmla="*/ 11 h 21"/>
                  <a:gd name="T2" fmla="*/ 11 w 21"/>
                  <a:gd name="T3" fmla="*/ 21 h 21"/>
                  <a:gd name="T4" fmla="*/ 1 w 21"/>
                  <a:gd name="T5" fmla="*/ 10 h 21"/>
                  <a:gd name="T6" fmla="*/ 11 w 21"/>
                  <a:gd name="T7" fmla="*/ 0 h 21"/>
                  <a:gd name="T8" fmla="*/ 21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1"/>
                    </a:moveTo>
                    <a:cubicBezTo>
                      <a:pt x="21" y="17"/>
                      <a:pt x="16" y="21"/>
                      <a:pt x="11" y="21"/>
                    </a:cubicBezTo>
                    <a:cubicBezTo>
                      <a:pt x="5" y="21"/>
                      <a:pt x="0" y="16"/>
                      <a:pt x="1" y="10"/>
                    </a:cubicBezTo>
                    <a:cubicBezTo>
                      <a:pt x="1" y="5"/>
                      <a:pt x="5" y="0"/>
                      <a:pt x="11" y="0"/>
                    </a:cubicBezTo>
                    <a:cubicBezTo>
                      <a:pt x="17" y="0"/>
                      <a:pt x="21" y="5"/>
                      <a:pt x="21" y="1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/>
            </p:nvSpPr>
            <p:spPr bwMode="auto">
              <a:xfrm>
                <a:off x="6357938" y="4469766"/>
                <a:ext cx="152400" cy="130175"/>
              </a:xfrm>
              <a:custGeom>
                <a:avLst/>
                <a:gdLst>
                  <a:gd name="T0" fmla="*/ 0 w 96"/>
                  <a:gd name="T1" fmla="*/ 54 h 82"/>
                  <a:gd name="T2" fmla="*/ 2 w 96"/>
                  <a:gd name="T3" fmla="*/ 0 h 82"/>
                  <a:gd name="T4" fmla="*/ 96 w 96"/>
                  <a:gd name="T5" fmla="*/ 29 h 82"/>
                  <a:gd name="T6" fmla="*/ 94 w 96"/>
                  <a:gd name="T7" fmla="*/ 82 h 82"/>
                  <a:gd name="T8" fmla="*/ 0 w 96"/>
                  <a:gd name="T9" fmla="*/ 5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82">
                    <a:moveTo>
                      <a:pt x="0" y="54"/>
                    </a:moveTo>
                    <a:lnTo>
                      <a:pt x="2" y="0"/>
                    </a:lnTo>
                    <a:lnTo>
                      <a:pt x="96" y="29"/>
                    </a:lnTo>
                    <a:lnTo>
                      <a:pt x="94" y="82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Freeform 25"/>
              <p:cNvSpPr>
                <a:spLocks/>
              </p:cNvSpPr>
              <p:nvPr/>
            </p:nvSpPr>
            <p:spPr bwMode="auto">
              <a:xfrm>
                <a:off x="6329363" y="4515804"/>
                <a:ext cx="180975" cy="73025"/>
              </a:xfrm>
              <a:custGeom>
                <a:avLst/>
                <a:gdLst>
                  <a:gd name="T0" fmla="*/ 114 w 114"/>
                  <a:gd name="T1" fmla="*/ 0 h 46"/>
                  <a:gd name="T2" fmla="*/ 112 w 114"/>
                  <a:gd name="T3" fmla="*/ 46 h 46"/>
                  <a:gd name="T4" fmla="*/ 0 w 114"/>
                  <a:gd name="T5" fmla="*/ 21 h 46"/>
                  <a:gd name="T6" fmla="*/ 114 w 114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46">
                    <a:moveTo>
                      <a:pt x="114" y="0"/>
                    </a:moveTo>
                    <a:lnTo>
                      <a:pt x="112" y="46"/>
                    </a:lnTo>
                    <a:lnTo>
                      <a:pt x="0" y="21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7" name="Freeform 26"/>
              <p:cNvSpPr>
                <a:spLocks/>
              </p:cNvSpPr>
              <p:nvPr/>
            </p:nvSpPr>
            <p:spPr bwMode="auto">
              <a:xfrm>
                <a:off x="7191375" y="4538029"/>
                <a:ext cx="44450" cy="44450"/>
              </a:xfrm>
              <a:custGeom>
                <a:avLst/>
                <a:gdLst>
                  <a:gd name="T0" fmla="*/ 0 w 21"/>
                  <a:gd name="T1" fmla="*/ 10 h 21"/>
                  <a:gd name="T2" fmla="*/ 10 w 21"/>
                  <a:gd name="T3" fmla="*/ 21 h 21"/>
                  <a:gd name="T4" fmla="*/ 21 w 21"/>
                  <a:gd name="T5" fmla="*/ 11 h 21"/>
                  <a:gd name="T6" fmla="*/ 11 w 21"/>
                  <a:gd name="T7" fmla="*/ 0 h 21"/>
                  <a:gd name="T8" fmla="*/ 0 w 21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0"/>
                    </a:moveTo>
                    <a:cubicBezTo>
                      <a:pt x="0" y="16"/>
                      <a:pt x="4" y="21"/>
                      <a:pt x="10" y="21"/>
                    </a:cubicBezTo>
                    <a:cubicBezTo>
                      <a:pt x="16" y="21"/>
                      <a:pt x="21" y="17"/>
                      <a:pt x="21" y="11"/>
                    </a:cubicBezTo>
                    <a:cubicBezTo>
                      <a:pt x="21" y="5"/>
                      <a:pt x="16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8" name="Freeform 27"/>
              <p:cNvSpPr>
                <a:spLocks/>
              </p:cNvSpPr>
              <p:nvPr/>
            </p:nvSpPr>
            <p:spPr bwMode="auto">
              <a:xfrm>
                <a:off x="7502525" y="4498341"/>
                <a:ext cx="144463" cy="107950"/>
              </a:xfrm>
              <a:custGeom>
                <a:avLst/>
                <a:gdLst>
                  <a:gd name="T0" fmla="*/ 87 w 91"/>
                  <a:gd name="T1" fmla="*/ 50 h 68"/>
                  <a:gd name="T2" fmla="*/ 91 w 91"/>
                  <a:gd name="T3" fmla="*/ 0 h 68"/>
                  <a:gd name="T4" fmla="*/ 2 w 91"/>
                  <a:gd name="T5" fmla="*/ 20 h 68"/>
                  <a:gd name="T6" fmla="*/ 0 w 91"/>
                  <a:gd name="T7" fmla="*/ 68 h 68"/>
                  <a:gd name="T8" fmla="*/ 87 w 91"/>
                  <a:gd name="T9" fmla="*/ 5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68">
                    <a:moveTo>
                      <a:pt x="87" y="50"/>
                    </a:moveTo>
                    <a:lnTo>
                      <a:pt x="91" y="0"/>
                    </a:lnTo>
                    <a:lnTo>
                      <a:pt x="2" y="20"/>
                    </a:lnTo>
                    <a:lnTo>
                      <a:pt x="0" y="68"/>
                    </a:lnTo>
                    <a:lnTo>
                      <a:pt x="87" y="5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9" name="Freeform 28"/>
              <p:cNvSpPr>
                <a:spLocks/>
              </p:cNvSpPr>
              <p:nvPr/>
            </p:nvSpPr>
            <p:spPr bwMode="auto">
              <a:xfrm>
                <a:off x="7502525" y="4530091"/>
                <a:ext cx="171450" cy="76200"/>
              </a:xfrm>
              <a:custGeom>
                <a:avLst/>
                <a:gdLst>
                  <a:gd name="T0" fmla="*/ 2 w 108"/>
                  <a:gd name="T1" fmla="*/ 0 h 48"/>
                  <a:gd name="T2" fmla="*/ 0 w 108"/>
                  <a:gd name="T3" fmla="*/ 48 h 48"/>
                  <a:gd name="T4" fmla="*/ 108 w 108"/>
                  <a:gd name="T5" fmla="*/ 33 h 48"/>
                  <a:gd name="T6" fmla="*/ 2 w 108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48">
                    <a:moveTo>
                      <a:pt x="2" y="0"/>
                    </a:moveTo>
                    <a:lnTo>
                      <a:pt x="0" y="48"/>
                    </a:lnTo>
                    <a:lnTo>
                      <a:pt x="108" y="3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Freeform 29"/>
              <p:cNvSpPr>
                <a:spLocks/>
              </p:cNvSpPr>
              <p:nvPr/>
            </p:nvSpPr>
            <p:spPr bwMode="auto">
              <a:xfrm>
                <a:off x="6288088" y="4549141"/>
                <a:ext cx="1385888" cy="1171575"/>
              </a:xfrm>
              <a:custGeom>
                <a:avLst/>
                <a:gdLst>
                  <a:gd name="T0" fmla="*/ 873 w 873"/>
                  <a:gd name="T1" fmla="*/ 20 h 738"/>
                  <a:gd name="T2" fmla="*/ 450 w 873"/>
                  <a:gd name="T3" fmla="*/ 9 h 738"/>
                  <a:gd name="T4" fmla="*/ 26 w 873"/>
                  <a:gd name="T5" fmla="*/ 0 h 738"/>
                  <a:gd name="T6" fmla="*/ 0 w 873"/>
                  <a:gd name="T7" fmla="*/ 715 h 738"/>
                  <a:gd name="T8" fmla="*/ 433 w 873"/>
                  <a:gd name="T9" fmla="*/ 722 h 738"/>
                  <a:gd name="T10" fmla="*/ 865 w 873"/>
                  <a:gd name="T11" fmla="*/ 738 h 738"/>
                  <a:gd name="T12" fmla="*/ 873 w 873"/>
                  <a:gd name="T13" fmla="*/ 20 h 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3" h="738">
                    <a:moveTo>
                      <a:pt x="873" y="20"/>
                    </a:moveTo>
                    <a:lnTo>
                      <a:pt x="450" y="9"/>
                    </a:lnTo>
                    <a:lnTo>
                      <a:pt x="26" y="0"/>
                    </a:lnTo>
                    <a:lnTo>
                      <a:pt x="0" y="715"/>
                    </a:lnTo>
                    <a:lnTo>
                      <a:pt x="433" y="722"/>
                    </a:lnTo>
                    <a:lnTo>
                      <a:pt x="865" y="738"/>
                    </a:lnTo>
                    <a:lnTo>
                      <a:pt x="873" y="2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1" name="Freeform 30"/>
              <p:cNvSpPr>
                <a:spLocks/>
              </p:cNvSpPr>
              <p:nvPr/>
            </p:nvSpPr>
            <p:spPr bwMode="auto">
              <a:xfrm>
                <a:off x="7218363" y="4588829"/>
                <a:ext cx="44450" cy="44450"/>
              </a:xfrm>
              <a:custGeom>
                <a:avLst/>
                <a:gdLst>
                  <a:gd name="T0" fmla="*/ 1 w 21"/>
                  <a:gd name="T1" fmla="*/ 10 h 21"/>
                  <a:gd name="T2" fmla="*/ 11 w 21"/>
                  <a:gd name="T3" fmla="*/ 21 h 21"/>
                  <a:gd name="T4" fmla="*/ 21 w 21"/>
                  <a:gd name="T5" fmla="*/ 11 h 21"/>
                  <a:gd name="T6" fmla="*/ 11 w 21"/>
                  <a:gd name="T7" fmla="*/ 0 h 21"/>
                  <a:gd name="T8" fmla="*/ 1 w 21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" y="10"/>
                    </a:moveTo>
                    <a:cubicBezTo>
                      <a:pt x="0" y="16"/>
                      <a:pt x="5" y="21"/>
                      <a:pt x="11" y="21"/>
                    </a:cubicBezTo>
                    <a:cubicBezTo>
                      <a:pt x="16" y="21"/>
                      <a:pt x="21" y="16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1" y="4"/>
                      <a:pt x="1" y="10"/>
                    </a:cubicBez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Freeform 31"/>
              <p:cNvSpPr>
                <a:spLocks/>
              </p:cNvSpPr>
              <p:nvPr/>
            </p:nvSpPr>
            <p:spPr bwMode="auto">
              <a:xfrm>
                <a:off x="6738938" y="4576129"/>
                <a:ext cx="42863" cy="44450"/>
              </a:xfrm>
              <a:custGeom>
                <a:avLst/>
                <a:gdLst>
                  <a:gd name="T0" fmla="*/ 21 w 21"/>
                  <a:gd name="T1" fmla="*/ 11 h 21"/>
                  <a:gd name="T2" fmla="*/ 10 w 21"/>
                  <a:gd name="T3" fmla="*/ 21 h 21"/>
                  <a:gd name="T4" fmla="*/ 0 w 21"/>
                  <a:gd name="T5" fmla="*/ 11 h 21"/>
                  <a:gd name="T6" fmla="*/ 11 w 21"/>
                  <a:gd name="T7" fmla="*/ 0 h 21"/>
                  <a:gd name="T8" fmla="*/ 21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1" y="11"/>
                    </a:moveTo>
                    <a:cubicBezTo>
                      <a:pt x="21" y="17"/>
                      <a:pt x="16" y="21"/>
                      <a:pt x="10" y="21"/>
                    </a:cubicBezTo>
                    <a:cubicBezTo>
                      <a:pt x="4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6" y="1"/>
                      <a:pt x="21" y="5"/>
                      <a:pt x="21" y="11"/>
                    </a:cubicBez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3" name="Freeform 32"/>
              <p:cNvSpPr>
                <a:spLocks/>
              </p:cNvSpPr>
              <p:nvPr/>
            </p:nvSpPr>
            <p:spPr bwMode="auto">
              <a:xfrm>
                <a:off x="6745288" y="3987166"/>
                <a:ext cx="522288" cy="639763"/>
              </a:xfrm>
              <a:custGeom>
                <a:avLst/>
                <a:gdLst>
                  <a:gd name="T0" fmla="*/ 193 w 249"/>
                  <a:gd name="T1" fmla="*/ 30 h 305"/>
                  <a:gd name="T2" fmla="*/ 127 w 249"/>
                  <a:gd name="T3" fmla="*/ 0 h 305"/>
                  <a:gd name="T4" fmla="*/ 61 w 249"/>
                  <a:gd name="T5" fmla="*/ 27 h 305"/>
                  <a:gd name="T6" fmla="*/ 0 w 249"/>
                  <a:gd name="T7" fmla="*/ 293 h 305"/>
                  <a:gd name="T8" fmla="*/ 7 w 249"/>
                  <a:gd name="T9" fmla="*/ 300 h 305"/>
                  <a:gd name="T10" fmla="*/ 7 w 249"/>
                  <a:gd name="T11" fmla="*/ 300 h 305"/>
                  <a:gd name="T12" fmla="*/ 14 w 249"/>
                  <a:gd name="T13" fmla="*/ 293 h 305"/>
                  <a:gd name="T14" fmla="*/ 71 w 249"/>
                  <a:gd name="T15" fmla="*/ 37 h 305"/>
                  <a:gd name="T16" fmla="*/ 127 w 249"/>
                  <a:gd name="T17" fmla="*/ 15 h 305"/>
                  <a:gd name="T18" fmla="*/ 182 w 249"/>
                  <a:gd name="T19" fmla="*/ 40 h 305"/>
                  <a:gd name="T20" fmla="*/ 230 w 249"/>
                  <a:gd name="T21" fmla="*/ 298 h 305"/>
                  <a:gd name="T22" fmla="*/ 237 w 249"/>
                  <a:gd name="T23" fmla="*/ 305 h 305"/>
                  <a:gd name="T24" fmla="*/ 237 w 249"/>
                  <a:gd name="T25" fmla="*/ 305 h 305"/>
                  <a:gd name="T26" fmla="*/ 244 w 249"/>
                  <a:gd name="T27" fmla="*/ 298 h 305"/>
                  <a:gd name="T28" fmla="*/ 193 w 249"/>
                  <a:gd name="T29" fmla="*/ 3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305">
                    <a:moveTo>
                      <a:pt x="193" y="30"/>
                    </a:moveTo>
                    <a:cubicBezTo>
                      <a:pt x="175" y="11"/>
                      <a:pt x="153" y="1"/>
                      <a:pt x="127" y="0"/>
                    </a:cubicBezTo>
                    <a:cubicBezTo>
                      <a:pt x="102" y="0"/>
                      <a:pt x="79" y="9"/>
                      <a:pt x="61" y="27"/>
                    </a:cubicBezTo>
                    <a:cubicBezTo>
                      <a:pt x="2" y="84"/>
                      <a:pt x="0" y="287"/>
                      <a:pt x="0" y="293"/>
                    </a:cubicBezTo>
                    <a:cubicBezTo>
                      <a:pt x="0" y="296"/>
                      <a:pt x="3" y="300"/>
                      <a:pt x="7" y="300"/>
                    </a:cubicBezTo>
                    <a:cubicBezTo>
                      <a:pt x="7" y="300"/>
                      <a:pt x="7" y="300"/>
                      <a:pt x="7" y="300"/>
                    </a:cubicBezTo>
                    <a:cubicBezTo>
                      <a:pt x="11" y="300"/>
                      <a:pt x="14" y="297"/>
                      <a:pt x="14" y="293"/>
                    </a:cubicBezTo>
                    <a:cubicBezTo>
                      <a:pt x="14" y="291"/>
                      <a:pt x="16" y="90"/>
                      <a:pt x="71" y="37"/>
                    </a:cubicBezTo>
                    <a:cubicBezTo>
                      <a:pt x="87" y="22"/>
                      <a:pt x="105" y="15"/>
                      <a:pt x="127" y="15"/>
                    </a:cubicBezTo>
                    <a:cubicBezTo>
                      <a:pt x="149" y="16"/>
                      <a:pt x="167" y="24"/>
                      <a:pt x="182" y="40"/>
                    </a:cubicBezTo>
                    <a:cubicBezTo>
                      <a:pt x="234" y="95"/>
                      <a:pt x="230" y="297"/>
                      <a:pt x="230" y="298"/>
                    </a:cubicBezTo>
                    <a:cubicBezTo>
                      <a:pt x="230" y="302"/>
                      <a:pt x="233" y="305"/>
                      <a:pt x="237" y="305"/>
                    </a:cubicBezTo>
                    <a:cubicBezTo>
                      <a:pt x="237" y="305"/>
                      <a:pt x="237" y="305"/>
                      <a:pt x="237" y="305"/>
                    </a:cubicBezTo>
                    <a:cubicBezTo>
                      <a:pt x="241" y="305"/>
                      <a:pt x="244" y="302"/>
                      <a:pt x="244" y="298"/>
                    </a:cubicBezTo>
                    <a:cubicBezTo>
                      <a:pt x="244" y="293"/>
                      <a:pt x="249" y="90"/>
                      <a:pt x="193" y="3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Freeform 33"/>
              <p:cNvSpPr>
                <a:spLocks/>
              </p:cNvSpPr>
              <p:nvPr/>
            </p:nvSpPr>
            <p:spPr bwMode="auto">
              <a:xfrm>
                <a:off x="6784975" y="4030029"/>
                <a:ext cx="263525" cy="382588"/>
              </a:xfrm>
              <a:custGeom>
                <a:avLst/>
                <a:gdLst>
                  <a:gd name="T0" fmla="*/ 108 w 126"/>
                  <a:gd name="T1" fmla="*/ 0 h 182"/>
                  <a:gd name="T2" fmla="*/ 37 w 126"/>
                  <a:gd name="T3" fmla="*/ 28 h 182"/>
                  <a:gd name="T4" fmla="*/ 0 w 126"/>
                  <a:gd name="T5" fmla="*/ 182 h 182"/>
                  <a:gd name="T6" fmla="*/ 15 w 126"/>
                  <a:gd name="T7" fmla="*/ 182 h 182"/>
                  <a:gd name="T8" fmla="*/ 47 w 126"/>
                  <a:gd name="T9" fmla="*/ 38 h 182"/>
                  <a:gd name="T10" fmla="*/ 81 w 126"/>
                  <a:gd name="T11" fmla="*/ 18 h 182"/>
                  <a:gd name="T12" fmla="*/ 126 w 126"/>
                  <a:gd name="T13" fmla="*/ 2 h 182"/>
                  <a:gd name="T14" fmla="*/ 108 w 126"/>
                  <a:gd name="T1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182">
                    <a:moveTo>
                      <a:pt x="108" y="0"/>
                    </a:moveTo>
                    <a:cubicBezTo>
                      <a:pt x="79" y="0"/>
                      <a:pt x="55" y="9"/>
                      <a:pt x="37" y="28"/>
                    </a:cubicBezTo>
                    <a:cubicBezTo>
                      <a:pt x="15" y="50"/>
                      <a:pt x="5" y="156"/>
                      <a:pt x="0" y="182"/>
                    </a:cubicBezTo>
                    <a:cubicBezTo>
                      <a:pt x="15" y="182"/>
                      <a:pt x="15" y="182"/>
                      <a:pt x="15" y="182"/>
                    </a:cubicBezTo>
                    <a:cubicBezTo>
                      <a:pt x="20" y="158"/>
                      <a:pt x="29" y="57"/>
                      <a:pt x="47" y="38"/>
                    </a:cubicBezTo>
                    <a:cubicBezTo>
                      <a:pt x="56" y="28"/>
                      <a:pt x="68" y="22"/>
                      <a:pt x="81" y="18"/>
                    </a:cubicBezTo>
                    <a:cubicBezTo>
                      <a:pt x="99" y="10"/>
                      <a:pt x="126" y="2"/>
                      <a:pt x="126" y="2"/>
                    </a:cubicBezTo>
                    <a:cubicBezTo>
                      <a:pt x="120" y="1"/>
                      <a:pt x="114" y="0"/>
                      <a:pt x="108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5" name="Freeform 34"/>
              <p:cNvSpPr>
                <a:spLocks/>
              </p:cNvSpPr>
              <p:nvPr/>
            </p:nvSpPr>
            <p:spPr bwMode="auto">
              <a:xfrm>
                <a:off x="6745288" y="3987166"/>
                <a:ext cx="322263" cy="628650"/>
              </a:xfrm>
              <a:custGeom>
                <a:avLst/>
                <a:gdLst>
                  <a:gd name="T0" fmla="*/ 127 w 154"/>
                  <a:gd name="T1" fmla="*/ 0 h 300"/>
                  <a:gd name="T2" fmla="*/ 61 w 154"/>
                  <a:gd name="T3" fmla="*/ 27 h 300"/>
                  <a:gd name="T4" fmla="*/ 0 w 154"/>
                  <a:gd name="T5" fmla="*/ 293 h 300"/>
                  <a:gd name="T6" fmla="*/ 7 w 154"/>
                  <a:gd name="T7" fmla="*/ 300 h 300"/>
                  <a:gd name="T8" fmla="*/ 7 w 154"/>
                  <a:gd name="T9" fmla="*/ 300 h 300"/>
                  <a:gd name="T10" fmla="*/ 14 w 154"/>
                  <a:gd name="T11" fmla="*/ 293 h 300"/>
                  <a:gd name="T12" fmla="*/ 71 w 154"/>
                  <a:gd name="T13" fmla="*/ 37 h 300"/>
                  <a:gd name="T14" fmla="*/ 127 w 154"/>
                  <a:gd name="T15" fmla="*/ 15 h 300"/>
                  <a:gd name="T16" fmla="*/ 147 w 154"/>
                  <a:gd name="T17" fmla="*/ 18 h 300"/>
                  <a:gd name="T18" fmla="*/ 154 w 154"/>
                  <a:gd name="T19" fmla="*/ 5 h 300"/>
                  <a:gd name="T20" fmla="*/ 127 w 154"/>
                  <a:gd name="T2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300">
                    <a:moveTo>
                      <a:pt x="127" y="0"/>
                    </a:moveTo>
                    <a:cubicBezTo>
                      <a:pt x="102" y="0"/>
                      <a:pt x="79" y="9"/>
                      <a:pt x="61" y="27"/>
                    </a:cubicBezTo>
                    <a:cubicBezTo>
                      <a:pt x="2" y="84"/>
                      <a:pt x="0" y="287"/>
                      <a:pt x="0" y="293"/>
                    </a:cubicBezTo>
                    <a:cubicBezTo>
                      <a:pt x="0" y="296"/>
                      <a:pt x="3" y="300"/>
                      <a:pt x="7" y="300"/>
                    </a:cubicBezTo>
                    <a:cubicBezTo>
                      <a:pt x="7" y="300"/>
                      <a:pt x="7" y="300"/>
                      <a:pt x="7" y="300"/>
                    </a:cubicBezTo>
                    <a:cubicBezTo>
                      <a:pt x="11" y="300"/>
                      <a:pt x="14" y="297"/>
                      <a:pt x="14" y="293"/>
                    </a:cubicBezTo>
                    <a:cubicBezTo>
                      <a:pt x="14" y="291"/>
                      <a:pt x="16" y="90"/>
                      <a:pt x="71" y="37"/>
                    </a:cubicBezTo>
                    <a:cubicBezTo>
                      <a:pt x="87" y="22"/>
                      <a:pt x="105" y="15"/>
                      <a:pt x="127" y="15"/>
                    </a:cubicBezTo>
                    <a:cubicBezTo>
                      <a:pt x="134" y="15"/>
                      <a:pt x="141" y="16"/>
                      <a:pt x="147" y="18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46" y="2"/>
                      <a:pt x="137" y="1"/>
                      <a:pt x="127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Freeform 35"/>
              <p:cNvSpPr>
                <a:spLocks/>
              </p:cNvSpPr>
              <p:nvPr/>
            </p:nvSpPr>
            <p:spPr bwMode="auto">
              <a:xfrm>
                <a:off x="6272213" y="5677854"/>
                <a:ext cx="1392238" cy="333375"/>
              </a:xfrm>
              <a:custGeom>
                <a:avLst/>
                <a:gdLst>
                  <a:gd name="T0" fmla="*/ 875 w 877"/>
                  <a:gd name="T1" fmla="*/ 21 h 210"/>
                  <a:gd name="T2" fmla="*/ 443 w 877"/>
                  <a:gd name="T3" fmla="*/ 11 h 210"/>
                  <a:gd name="T4" fmla="*/ 10 w 877"/>
                  <a:gd name="T5" fmla="*/ 0 h 210"/>
                  <a:gd name="T6" fmla="*/ 0 w 877"/>
                  <a:gd name="T7" fmla="*/ 189 h 210"/>
                  <a:gd name="T8" fmla="*/ 438 w 877"/>
                  <a:gd name="T9" fmla="*/ 200 h 210"/>
                  <a:gd name="T10" fmla="*/ 877 w 877"/>
                  <a:gd name="T11" fmla="*/ 210 h 210"/>
                  <a:gd name="T12" fmla="*/ 875 w 877"/>
                  <a:gd name="T13" fmla="*/ 21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7" h="210">
                    <a:moveTo>
                      <a:pt x="875" y="21"/>
                    </a:moveTo>
                    <a:lnTo>
                      <a:pt x="443" y="11"/>
                    </a:lnTo>
                    <a:lnTo>
                      <a:pt x="10" y="0"/>
                    </a:lnTo>
                    <a:lnTo>
                      <a:pt x="0" y="189"/>
                    </a:lnTo>
                    <a:lnTo>
                      <a:pt x="438" y="200"/>
                    </a:lnTo>
                    <a:lnTo>
                      <a:pt x="877" y="210"/>
                    </a:lnTo>
                    <a:lnTo>
                      <a:pt x="875" y="2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7" name="Freeform 36"/>
              <p:cNvSpPr>
                <a:spLocks/>
              </p:cNvSpPr>
              <p:nvPr/>
            </p:nvSpPr>
            <p:spPr bwMode="auto">
              <a:xfrm>
                <a:off x="6935788" y="4030029"/>
                <a:ext cx="274638" cy="127000"/>
              </a:xfrm>
              <a:custGeom>
                <a:avLst/>
                <a:gdLst>
                  <a:gd name="T0" fmla="*/ 131 w 131"/>
                  <a:gd name="T1" fmla="*/ 30 h 60"/>
                  <a:gd name="T2" fmla="*/ 101 w 131"/>
                  <a:gd name="T3" fmla="*/ 60 h 60"/>
                  <a:gd name="T4" fmla="*/ 30 w 131"/>
                  <a:gd name="T5" fmla="*/ 60 h 60"/>
                  <a:gd name="T6" fmla="*/ 0 w 131"/>
                  <a:gd name="T7" fmla="*/ 30 h 60"/>
                  <a:gd name="T8" fmla="*/ 30 w 131"/>
                  <a:gd name="T9" fmla="*/ 0 h 60"/>
                  <a:gd name="T10" fmla="*/ 101 w 131"/>
                  <a:gd name="T11" fmla="*/ 0 h 60"/>
                  <a:gd name="T12" fmla="*/ 131 w 131"/>
                  <a:gd name="T1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60">
                    <a:moveTo>
                      <a:pt x="131" y="30"/>
                    </a:moveTo>
                    <a:cubicBezTo>
                      <a:pt x="131" y="47"/>
                      <a:pt x="118" y="60"/>
                      <a:pt x="10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14" y="60"/>
                      <a:pt x="0" y="47"/>
                      <a:pt x="0" y="30"/>
                    </a:cubicBezTo>
                    <a:cubicBezTo>
                      <a:pt x="0" y="14"/>
                      <a:pt x="14" y="0"/>
                      <a:pt x="30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8" y="0"/>
                      <a:pt x="131" y="14"/>
                      <a:pt x="131" y="30"/>
                    </a:cubicBezTo>
                  </a:path>
                </a:pathLst>
              </a:custGeom>
              <a:solidFill>
                <a:srgbClr val="F7E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8" name="Freeform 37"/>
              <p:cNvSpPr>
                <a:spLocks/>
              </p:cNvSpPr>
              <p:nvPr/>
            </p:nvSpPr>
            <p:spPr bwMode="auto">
              <a:xfrm>
                <a:off x="7005638" y="4406266"/>
                <a:ext cx="238125" cy="109538"/>
              </a:xfrm>
              <a:custGeom>
                <a:avLst/>
                <a:gdLst>
                  <a:gd name="T0" fmla="*/ 114 w 114"/>
                  <a:gd name="T1" fmla="*/ 26 h 52"/>
                  <a:gd name="T2" fmla="*/ 88 w 114"/>
                  <a:gd name="T3" fmla="*/ 52 h 52"/>
                  <a:gd name="T4" fmla="*/ 26 w 114"/>
                  <a:gd name="T5" fmla="*/ 52 h 52"/>
                  <a:gd name="T6" fmla="*/ 0 w 114"/>
                  <a:gd name="T7" fmla="*/ 26 h 52"/>
                  <a:gd name="T8" fmla="*/ 26 w 114"/>
                  <a:gd name="T9" fmla="*/ 0 h 52"/>
                  <a:gd name="T10" fmla="*/ 88 w 114"/>
                  <a:gd name="T11" fmla="*/ 0 h 52"/>
                  <a:gd name="T12" fmla="*/ 114 w 114"/>
                  <a:gd name="T13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52">
                    <a:moveTo>
                      <a:pt x="114" y="26"/>
                    </a:moveTo>
                    <a:cubicBezTo>
                      <a:pt x="114" y="40"/>
                      <a:pt x="102" y="52"/>
                      <a:pt x="88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12" y="52"/>
                      <a:pt x="0" y="40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02" y="0"/>
                      <a:pt x="114" y="12"/>
                      <a:pt x="114" y="26"/>
                    </a:cubicBezTo>
                  </a:path>
                </a:pathLst>
              </a:custGeom>
              <a:solidFill>
                <a:srgbClr val="F7E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9" name="Freeform 38"/>
              <p:cNvSpPr>
                <a:spLocks/>
              </p:cNvSpPr>
              <p:nvPr/>
            </p:nvSpPr>
            <p:spPr bwMode="auto">
              <a:xfrm>
                <a:off x="6929438" y="4157029"/>
                <a:ext cx="323850" cy="125413"/>
              </a:xfrm>
              <a:custGeom>
                <a:avLst/>
                <a:gdLst>
                  <a:gd name="T0" fmla="*/ 154 w 154"/>
                  <a:gd name="T1" fmla="*/ 30 h 60"/>
                  <a:gd name="T2" fmla="*/ 125 w 154"/>
                  <a:gd name="T3" fmla="*/ 60 h 60"/>
                  <a:gd name="T4" fmla="*/ 30 w 154"/>
                  <a:gd name="T5" fmla="*/ 60 h 60"/>
                  <a:gd name="T6" fmla="*/ 0 w 154"/>
                  <a:gd name="T7" fmla="*/ 30 h 60"/>
                  <a:gd name="T8" fmla="*/ 30 w 154"/>
                  <a:gd name="T9" fmla="*/ 0 h 60"/>
                  <a:gd name="T10" fmla="*/ 125 w 154"/>
                  <a:gd name="T11" fmla="*/ 0 h 60"/>
                  <a:gd name="T12" fmla="*/ 154 w 154"/>
                  <a:gd name="T1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60">
                    <a:moveTo>
                      <a:pt x="154" y="30"/>
                    </a:moveTo>
                    <a:cubicBezTo>
                      <a:pt x="154" y="46"/>
                      <a:pt x="141" y="60"/>
                      <a:pt x="125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13" y="60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41" y="0"/>
                      <a:pt x="154" y="13"/>
                      <a:pt x="154" y="30"/>
                    </a:cubicBezTo>
                  </a:path>
                </a:pathLst>
              </a:custGeom>
              <a:solidFill>
                <a:srgbClr val="F7E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0" name="Freeform 39"/>
              <p:cNvSpPr>
                <a:spLocks/>
              </p:cNvSpPr>
              <p:nvPr/>
            </p:nvSpPr>
            <p:spPr bwMode="auto">
              <a:xfrm>
                <a:off x="6948488" y="4282441"/>
                <a:ext cx="322263" cy="123825"/>
              </a:xfrm>
              <a:custGeom>
                <a:avLst/>
                <a:gdLst>
                  <a:gd name="T0" fmla="*/ 154 w 154"/>
                  <a:gd name="T1" fmla="*/ 30 h 59"/>
                  <a:gd name="T2" fmla="*/ 124 w 154"/>
                  <a:gd name="T3" fmla="*/ 59 h 59"/>
                  <a:gd name="T4" fmla="*/ 29 w 154"/>
                  <a:gd name="T5" fmla="*/ 59 h 59"/>
                  <a:gd name="T6" fmla="*/ 0 w 154"/>
                  <a:gd name="T7" fmla="*/ 30 h 59"/>
                  <a:gd name="T8" fmla="*/ 29 w 154"/>
                  <a:gd name="T9" fmla="*/ 0 h 59"/>
                  <a:gd name="T10" fmla="*/ 124 w 154"/>
                  <a:gd name="T11" fmla="*/ 0 h 59"/>
                  <a:gd name="T12" fmla="*/ 154 w 154"/>
                  <a:gd name="T13" fmla="*/ 3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59">
                    <a:moveTo>
                      <a:pt x="154" y="30"/>
                    </a:moveTo>
                    <a:cubicBezTo>
                      <a:pt x="154" y="46"/>
                      <a:pt x="141" y="59"/>
                      <a:pt x="124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13" y="59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41" y="0"/>
                      <a:pt x="154" y="13"/>
                      <a:pt x="154" y="30"/>
                    </a:cubicBezTo>
                  </a:path>
                </a:pathLst>
              </a:custGeom>
              <a:solidFill>
                <a:srgbClr val="F7E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1" name="Rectangle 40"/>
              <p:cNvSpPr>
                <a:spLocks noChangeArrowheads="1"/>
              </p:cNvSpPr>
              <p:nvPr/>
            </p:nvSpPr>
            <p:spPr bwMode="auto">
              <a:xfrm>
                <a:off x="7164388" y="4172904"/>
                <a:ext cx="69850" cy="93663"/>
              </a:xfrm>
              <a:prstGeom prst="rect">
                <a:avLst/>
              </a:prstGeom>
              <a:solidFill>
                <a:srgbClr val="F7EC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2" name="Oval 41"/>
              <p:cNvSpPr>
                <a:spLocks noChangeArrowheads="1"/>
              </p:cNvSpPr>
              <p:nvPr/>
            </p:nvSpPr>
            <p:spPr bwMode="auto">
              <a:xfrm>
                <a:off x="7119938" y="4047491"/>
                <a:ext cx="69850" cy="92075"/>
              </a:xfrm>
              <a:prstGeom prst="ellipse">
                <a:avLst/>
              </a:prstGeom>
              <a:solidFill>
                <a:srgbClr val="F7EC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3" name="Oval 42"/>
              <p:cNvSpPr>
                <a:spLocks noChangeArrowheads="1"/>
              </p:cNvSpPr>
              <p:nvPr/>
            </p:nvSpPr>
            <p:spPr bwMode="auto">
              <a:xfrm>
                <a:off x="7185025" y="4299904"/>
                <a:ext cx="68263" cy="90488"/>
              </a:xfrm>
              <a:prstGeom prst="ellipse">
                <a:avLst/>
              </a:prstGeom>
              <a:solidFill>
                <a:srgbClr val="F7EC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Oval 43"/>
              <p:cNvSpPr>
                <a:spLocks noChangeArrowheads="1"/>
              </p:cNvSpPr>
              <p:nvPr/>
            </p:nvSpPr>
            <p:spPr bwMode="auto">
              <a:xfrm>
                <a:off x="7169150" y="4423729"/>
                <a:ext cx="55563" cy="74613"/>
              </a:xfrm>
              <a:prstGeom prst="ellipse">
                <a:avLst/>
              </a:prstGeom>
              <a:solidFill>
                <a:srgbClr val="F7EC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5" name="Freeform 44"/>
              <p:cNvSpPr>
                <a:spLocks/>
              </p:cNvSpPr>
              <p:nvPr/>
            </p:nvSpPr>
            <p:spPr bwMode="auto">
              <a:xfrm>
                <a:off x="7527925" y="4098291"/>
                <a:ext cx="854075" cy="403225"/>
              </a:xfrm>
              <a:custGeom>
                <a:avLst/>
                <a:gdLst>
                  <a:gd name="T0" fmla="*/ 51 w 407"/>
                  <a:gd name="T1" fmla="*/ 0 h 192"/>
                  <a:gd name="T2" fmla="*/ 407 w 407"/>
                  <a:gd name="T3" fmla="*/ 0 h 192"/>
                  <a:gd name="T4" fmla="*/ 391 w 407"/>
                  <a:gd name="T5" fmla="*/ 192 h 192"/>
                  <a:gd name="T6" fmla="*/ 51 w 407"/>
                  <a:gd name="T7" fmla="*/ 192 h 192"/>
                  <a:gd name="T8" fmla="*/ 51 w 407"/>
                  <a:gd name="T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192">
                    <a:moveTo>
                      <a:pt x="51" y="0"/>
                    </a:moveTo>
                    <a:cubicBezTo>
                      <a:pt x="98" y="0"/>
                      <a:pt x="407" y="0"/>
                      <a:pt x="407" y="0"/>
                    </a:cubicBezTo>
                    <a:cubicBezTo>
                      <a:pt x="391" y="192"/>
                      <a:pt x="391" y="192"/>
                      <a:pt x="391" y="192"/>
                    </a:cubicBezTo>
                    <a:cubicBezTo>
                      <a:pt x="391" y="192"/>
                      <a:pt x="102" y="192"/>
                      <a:pt x="51" y="192"/>
                    </a:cubicBezTo>
                    <a:cubicBezTo>
                      <a:pt x="0" y="192"/>
                      <a:pt x="4" y="0"/>
                      <a:pt x="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2976389" y="3197514"/>
            <a:ext cx="3027362" cy="3201988"/>
            <a:chOff x="2976389" y="2994979"/>
            <a:chExt cx="3027362" cy="3201988"/>
          </a:xfrm>
        </p:grpSpPr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2976389" y="5585779"/>
              <a:ext cx="1130300" cy="469900"/>
            </a:xfrm>
            <a:custGeom>
              <a:avLst/>
              <a:gdLst>
                <a:gd name="T0" fmla="*/ 461 w 712"/>
                <a:gd name="T1" fmla="*/ 296 h 296"/>
                <a:gd name="T2" fmla="*/ 712 w 712"/>
                <a:gd name="T3" fmla="*/ 4 h 296"/>
                <a:gd name="T4" fmla="*/ 320 w 712"/>
                <a:gd name="T5" fmla="*/ 0 h 296"/>
                <a:gd name="T6" fmla="*/ 0 w 712"/>
                <a:gd name="T7" fmla="*/ 293 h 296"/>
                <a:gd name="T8" fmla="*/ 461 w 712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296">
                  <a:moveTo>
                    <a:pt x="461" y="296"/>
                  </a:moveTo>
                  <a:lnTo>
                    <a:pt x="712" y="4"/>
                  </a:lnTo>
                  <a:lnTo>
                    <a:pt x="320" y="0"/>
                  </a:lnTo>
                  <a:lnTo>
                    <a:pt x="0" y="293"/>
                  </a:lnTo>
                  <a:lnTo>
                    <a:pt x="461" y="29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2976389" y="6050916"/>
              <a:ext cx="736600" cy="146050"/>
            </a:xfrm>
            <a:custGeom>
              <a:avLst/>
              <a:gdLst>
                <a:gd name="T0" fmla="*/ 0 w 464"/>
                <a:gd name="T1" fmla="*/ 0 h 92"/>
                <a:gd name="T2" fmla="*/ 0 w 464"/>
                <a:gd name="T3" fmla="*/ 85 h 92"/>
                <a:gd name="T4" fmla="*/ 464 w 464"/>
                <a:gd name="T5" fmla="*/ 92 h 92"/>
                <a:gd name="T6" fmla="*/ 461 w 464"/>
                <a:gd name="T7" fmla="*/ 2 h 92"/>
                <a:gd name="T8" fmla="*/ 0 w 46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92">
                  <a:moveTo>
                    <a:pt x="0" y="0"/>
                  </a:moveTo>
                  <a:lnTo>
                    <a:pt x="0" y="85"/>
                  </a:lnTo>
                  <a:lnTo>
                    <a:pt x="464" y="92"/>
                  </a:lnTo>
                  <a:lnTo>
                    <a:pt x="46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3708226" y="5592129"/>
              <a:ext cx="398463" cy="604838"/>
            </a:xfrm>
            <a:custGeom>
              <a:avLst/>
              <a:gdLst>
                <a:gd name="T0" fmla="*/ 251 w 251"/>
                <a:gd name="T1" fmla="*/ 0 h 381"/>
                <a:gd name="T2" fmla="*/ 251 w 251"/>
                <a:gd name="T3" fmla="*/ 81 h 381"/>
                <a:gd name="T4" fmla="*/ 3 w 251"/>
                <a:gd name="T5" fmla="*/ 381 h 381"/>
                <a:gd name="T6" fmla="*/ 0 w 251"/>
                <a:gd name="T7" fmla="*/ 291 h 381"/>
                <a:gd name="T8" fmla="*/ 251 w 251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381">
                  <a:moveTo>
                    <a:pt x="251" y="0"/>
                  </a:moveTo>
                  <a:lnTo>
                    <a:pt x="251" y="81"/>
                  </a:lnTo>
                  <a:lnTo>
                    <a:pt x="3" y="381"/>
                  </a:lnTo>
                  <a:lnTo>
                    <a:pt x="0" y="291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3357389" y="4236404"/>
              <a:ext cx="368300" cy="1590675"/>
            </a:xfrm>
            <a:custGeom>
              <a:avLst/>
              <a:gdLst>
                <a:gd name="T0" fmla="*/ 205 w 232"/>
                <a:gd name="T1" fmla="*/ 1002 h 1002"/>
                <a:gd name="T2" fmla="*/ 185 w 232"/>
                <a:gd name="T3" fmla="*/ 235 h 1002"/>
                <a:gd name="T4" fmla="*/ 232 w 232"/>
                <a:gd name="T5" fmla="*/ 241 h 1002"/>
                <a:gd name="T6" fmla="*/ 221 w 232"/>
                <a:gd name="T7" fmla="*/ 0 h 1002"/>
                <a:gd name="T8" fmla="*/ 77 w 232"/>
                <a:gd name="T9" fmla="*/ 60 h 1002"/>
                <a:gd name="T10" fmla="*/ 0 w 232"/>
                <a:gd name="T11" fmla="*/ 1002 h 1002"/>
                <a:gd name="T12" fmla="*/ 205 w 232"/>
                <a:gd name="T13" fmla="*/ 1002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002">
                  <a:moveTo>
                    <a:pt x="205" y="1002"/>
                  </a:moveTo>
                  <a:lnTo>
                    <a:pt x="185" y="235"/>
                  </a:lnTo>
                  <a:lnTo>
                    <a:pt x="232" y="241"/>
                  </a:lnTo>
                  <a:lnTo>
                    <a:pt x="221" y="0"/>
                  </a:lnTo>
                  <a:lnTo>
                    <a:pt x="77" y="60"/>
                  </a:lnTo>
                  <a:lnTo>
                    <a:pt x="0" y="1002"/>
                  </a:lnTo>
                  <a:lnTo>
                    <a:pt x="205" y="100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49"/>
            <p:cNvSpPr>
              <a:spLocks/>
            </p:cNvSpPr>
            <p:nvPr/>
          </p:nvSpPr>
          <p:spPr bwMode="auto">
            <a:xfrm>
              <a:off x="3647901" y="4595179"/>
              <a:ext cx="79375" cy="1231900"/>
            </a:xfrm>
            <a:custGeom>
              <a:avLst/>
              <a:gdLst>
                <a:gd name="T0" fmla="*/ 20 w 50"/>
                <a:gd name="T1" fmla="*/ 12 h 776"/>
                <a:gd name="T2" fmla="*/ 50 w 50"/>
                <a:gd name="T3" fmla="*/ 743 h 776"/>
                <a:gd name="T4" fmla="*/ 22 w 50"/>
                <a:gd name="T5" fmla="*/ 776 h 776"/>
                <a:gd name="T6" fmla="*/ 0 w 50"/>
                <a:gd name="T7" fmla="*/ 0 h 776"/>
                <a:gd name="T8" fmla="*/ 20 w 50"/>
                <a:gd name="T9" fmla="*/ 12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76">
                  <a:moveTo>
                    <a:pt x="20" y="12"/>
                  </a:moveTo>
                  <a:lnTo>
                    <a:pt x="50" y="743"/>
                  </a:lnTo>
                  <a:lnTo>
                    <a:pt x="22" y="776"/>
                  </a:lnTo>
                  <a:lnTo>
                    <a:pt x="0" y="0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3616151" y="2994979"/>
              <a:ext cx="301625" cy="2498725"/>
            </a:xfrm>
            <a:custGeom>
              <a:avLst/>
              <a:gdLst>
                <a:gd name="T0" fmla="*/ 67 w 190"/>
                <a:gd name="T1" fmla="*/ 0 h 1574"/>
                <a:gd name="T2" fmla="*/ 190 w 190"/>
                <a:gd name="T3" fmla="*/ 1574 h 1574"/>
                <a:gd name="T4" fmla="*/ 106 w 190"/>
                <a:gd name="T5" fmla="*/ 1524 h 1574"/>
                <a:gd name="T6" fmla="*/ 0 w 190"/>
                <a:gd name="T7" fmla="*/ 74 h 1574"/>
                <a:gd name="T8" fmla="*/ 67 w 190"/>
                <a:gd name="T9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574">
                  <a:moveTo>
                    <a:pt x="67" y="0"/>
                  </a:moveTo>
                  <a:lnTo>
                    <a:pt x="190" y="1574"/>
                  </a:lnTo>
                  <a:lnTo>
                    <a:pt x="106" y="1524"/>
                  </a:lnTo>
                  <a:lnTo>
                    <a:pt x="0" y="7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51"/>
            <p:cNvSpPr>
              <a:spLocks/>
            </p:cNvSpPr>
            <p:nvPr/>
          </p:nvSpPr>
          <p:spPr bwMode="auto">
            <a:xfrm>
              <a:off x="3722514" y="2994979"/>
              <a:ext cx="642938" cy="2498725"/>
            </a:xfrm>
            <a:custGeom>
              <a:avLst/>
              <a:gdLst>
                <a:gd name="T0" fmla="*/ 0 w 405"/>
                <a:gd name="T1" fmla="*/ 0 h 1574"/>
                <a:gd name="T2" fmla="*/ 299 w 405"/>
                <a:gd name="T3" fmla="*/ 128 h 1574"/>
                <a:gd name="T4" fmla="*/ 405 w 405"/>
                <a:gd name="T5" fmla="*/ 1361 h 1574"/>
                <a:gd name="T6" fmla="*/ 123 w 405"/>
                <a:gd name="T7" fmla="*/ 1574 h 1574"/>
                <a:gd name="T8" fmla="*/ 0 w 405"/>
                <a:gd name="T9" fmla="*/ 0 h 1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1574">
                  <a:moveTo>
                    <a:pt x="0" y="0"/>
                  </a:moveTo>
                  <a:lnTo>
                    <a:pt x="299" y="128"/>
                  </a:lnTo>
                  <a:lnTo>
                    <a:pt x="405" y="1361"/>
                  </a:lnTo>
                  <a:lnTo>
                    <a:pt x="123" y="15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3784426" y="3112454"/>
              <a:ext cx="531813" cy="2227263"/>
            </a:xfrm>
            <a:custGeom>
              <a:avLst/>
              <a:gdLst>
                <a:gd name="T0" fmla="*/ 0 w 335"/>
                <a:gd name="T1" fmla="*/ 0 h 1403"/>
                <a:gd name="T2" fmla="*/ 231 w 335"/>
                <a:gd name="T3" fmla="*/ 89 h 1403"/>
                <a:gd name="T4" fmla="*/ 335 w 335"/>
                <a:gd name="T5" fmla="*/ 1254 h 1403"/>
                <a:gd name="T6" fmla="*/ 120 w 335"/>
                <a:gd name="T7" fmla="*/ 1403 h 1403"/>
                <a:gd name="T8" fmla="*/ 0 w 335"/>
                <a:gd name="T9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1403">
                  <a:moveTo>
                    <a:pt x="0" y="0"/>
                  </a:moveTo>
                  <a:lnTo>
                    <a:pt x="231" y="89"/>
                  </a:lnTo>
                  <a:lnTo>
                    <a:pt x="335" y="1254"/>
                  </a:lnTo>
                  <a:lnTo>
                    <a:pt x="120" y="14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3974926" y="3836354"/>
              <a:ext cx="2028825" cy="823913"/>
              <a:chOff x="4105275" y="3836354"/>
              <a:chExt cx="2028825" cy="823913"/>
            </a:xfrm>
          </p:grpSpPr>
          <p:sp>
            <p:nvSpPr>
              <p:cNvPr id="66" name="Oval 53"/>
              <p:cNvSpPr>
                <a:spLocks noChangeArrowheads="1"/>
              </p:cNvSpPr>
              <p:nvPr/>
            </p:nvSpPr>
            <p:spPr bwMode="auto">
              <a:xfrm>
                <a:off x="5216525" y="4025266"/>
                <a:ext cx="420688" cy="263525"/>
              </a:xfrm>
              <a:prstGeom prst="ellipse">
                <a:avLst/>
              </a:prstGeom>
              <a:solidFill>
                <a:srgbClr val="E8D3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7" name="Freeform 54"/>
              <p:cNvSpPr>
                <a:spLocks/>
              </p:cNvSpPr>
              <p:nvPr/>
            </p:nvSpPr>
            <p:spPr bwMode="auto">
              <a:xfrm>
                <a:off x="4927600" y="3836354"/>
                <a:ext cx="849313" cy="661988"/>
              </a:xfrm>
              <a:custGeom>
                <a:avLst/>
                <a:gdLst>
                  <a:gd name="T0" fmla="*/ 0 w 405"/>
                  <a:gd name="T1" fmla="*/ 311 h 316"/>
                  <a:gd name="T2" fmla="*/ 7 w 405"/>
                  <a:gd name="T3" fmla="*/ 136 h 316"/>
                  <a:gd name="T4" fmla="*/ 203 w 405"/>
                  <a:gd name="T5" fmla="*/ 7 h 316"/>
                  <a:gd name="T6" fmla="*/ 405 w 405"/>
                  <a:gd name="T7" fmla="*/ 135 h 316"/>
                  <a:gd name="T8" fmla="*/ 347 w 405"/>
                  <a:gd name="T9" fmla="*/ 197 h 316"/>
                  <a:gd name="T10" fmla="*/ 168 w 405"/>
                  <a:gd name="T11" fmla="*/ 136 h 316"/>
                  <a:gd name="T12" fmla="*/ 189 w 405"/>
                  <a:gd name="T13" fmla="*/ 190 h 316"/>
                  <a:gd name="T14" fmla="*/ 306 w 405"/>
                  <a:gd name="T15" fmla="*/ 224 h 316"/>
                  <a:gd name="T16" fmla="*/ 152 w 405"/>
                  <a:gd name="T17" fmla="*/ 279 h 316"/>
                  <a:gd name="T18" fmla="*/ 54 w 405"/>
                  <a:gd name="T19" fmla="*/ 310 h 316"/>
                  <a:gd name="T20" fmla="*/ 0 w 405"/>
                  <a:gd name="T21" fmla="*/ 31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5" h="316">
                    <a:moveTo>
                      <a:pt x="0" y="311"/>
                    </a:moveTo>
                    <a:cubicBezTo>
                      <a:pt x="0" y="308"/>
                      <a:pt x="7" y="136"/>
                      <a:pt x="7" y="136"/>
                    </a:cubicBezTo>
                    <a:cubicBezTo>
                      <a:pt x="7" y="136"/>
                      <a:pt x="121" y="15"/>
                      <a:pt x="203" y="7"/>
                    </a:cubicBezTo>
                    <a:cubicBezTo>
                      <a:pt x="285" y="0"/>
                      <a:pt x="405" y="135"/>
                      <a:pt x="405" y="135"/>
                    </a:cubicBezTo>
                    <a:cubicBezTo>
                      <a:pt x="405" y="135"/>
                      <a:pt x="365" y="228"/>
                      <a:pt x="347" y="197"/>
                    </a:cubicBezTo>
                    <a:cubicBezTo>
                      <a:pt x="301" y="117"/>
                      <a:pt x="190" y="108"/>
                      <a:pt x="168" y="136"/>
                    </a:cubicBezTo>
                    <a:cubicBezTo>
                      <a:pt x="145" y="165"/>
                      <a:pt x="153" y="187"/>
                      <a:pt x="189" y="190"/>
                    </a:cubicBezTo>
                    <a:cubicBezTo>
                      <a:pt x="224" y="193"/>
                      <a:pt x="304" y="168"/>
                      <a:pt x="306" y="224"/>
                    </a:cubicBezTo>
                    <a:cubicBezTo>
                      <a:pt x="308" y="280"/>
                      <a:pt x="184" y="271"/>
                      <a:pt x="152" y="279"/>
                    </a:cubicBezTo>
                    <a:cubicBezTo>
                      <a:pt x="120" y="286"/>
                      <a:pt x="79" y="304"/>
                      <a:pt x="54" y="310"/>
                    </a:cubicBezTo>
                    <a:cubicBezTo>
                      <a:pt x="31" y="316"/>
                      <a:pt x="0" y="311"/>
                      <a:pt x="0" y="311"/>
                    </a:cubicBezTo>
                    <a:close/>
                  </a:path>
                </a:pathLst>
              </a:custGeom>
              <a:solidFill>
                <a:srgbClr val="F7E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8" name="Freeform 55"/>
              <p:cNvSpPr>
                <a:spLocks/>
              </p:cNvSpPr>
              <p:nvPr/>
            </p:nvSpPr>
            <p:spPr bwMode="auto">
              <a:xfrm>
                <a:off x="5286375" y="4080829"/>
                <a:ext cx="847725" cy="579438"/>
              </a:xfrm>
              <a:custGeom>
                <a:avLst/>
                <a:gdLst>
                  <a:gd name="T0" fmla="*/ 0 w 404"/>
                  <a:gd name="T1" fmla="*/ 253 h 276"/>
                  <a:gd name="T2" fmla="*/ 23 w 404"/>
                  <a:gd name="T3" fmla="*/ 276 h 276"/>
                  <a:gd name="T4" fmla="*/ 380 w 404"/>
                  <a:gd name="T5" fmla="*/ 276 h 276"/>
                  <a:gd name="T6" fmla="*/ 404 w 404"/>
                  <a:gd name="T7" fmla="*/ 253 h 276"/>
                  <a:gd name="T8" fmla="*/ 404 w 404"/>
                  <a:gd name="T9" fmla="*/ 23 h 276"/>
                  <a:gd name="T10" fmla="*/ 380 w 404"/>
                  <a:gd name="T11" fmla="*/ 0 h 276"/>
                  <a:gd name="T12" fmla="*/ 23 w 404"/>
                  <a:gd name="T13" fmla="*/ 0 h 276"/>
                  <a:gd name="T14" fmla="*/ 0 w 404"/>
                  <a:gd name="T15" fmla="*/ 23 h 276"/>
                  <a:gd name="T16" fmla="*/ 0 w 404"/>
                  <a:gd name="T17" fmla="*/ 25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4" h="276">
                    <a:moveTo>
                      <a:pt x="0" y="253"/>
                    </a:moveTo>
                    <a:cubicBezTo>
                      <a:pt x="0" y="265"/>
                      <a:pt x="11" y="276"/>
                      <a:pt x="23" y="276"/>
                    </a:cubicBezTo>
                    <a:cubicBezTo>
                      <a:pt x="380" y="276"/>
                      <a:pt x="380" y="276"/>
                      <a:pt x="380" y="276"/>
                    </a:cubicBezTo>
                    <a:cubicBezTo>
                      <a:pt x="393" y="276"/>
                      <a:pt x="404" y="265"/>
                      <a:pt x="404" y="253"/>
                    </a:cubicBezTo>
                    <a:cubicBezTo>
                      <a:pt x="404" y="23"/>
                      <a:pt x="404" y="23"/>
                      <a:pt x="404" y="23"/>
                    </a:cubicBezTo>
                    <a:cubicBezTo>
                      <a:pt x="404" y="10"/>
                      <a:pt x="393" y="0"/>
                      <a:pt x="38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lnTo>
                      <a:pt x="0" y="25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69" name="Group 68"/>
              <p:cNvGrpSpPr/>
              <p:nvPr/>
            </p:nvGrpSpPr>
            <p:grpSpPr>
              <a:xfrm>
                <a:off x="5343525" y="4488816"/>
                <a:ext cx="188913" cy="120650"/>
                <a:chOff x="5343525" y="3719512"/>
                <a:chExt cx="188913" cy="120650"/>
              </a:xfrm>
            </p:grpSpPr>
            <p:sp>
              <p:nvSpPr>
                <p:cNvPr id="110" name="Oval 56"/>
                <p:cNvSpPr>
                  <a:spLocks noChangeArrowheads="1"/>
                </p:cNvSpPr>
                <p:nvPr/>
              </p:nvSpPr>
              <p:spPr bwMode="auto">
                <a:xfrm>
                  <a:off x="5411788" y="3719512"/>
                  <a:ext cx="120650" cy="12065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11" name="Oval 57"/>
                <p:cNvSpPr>
                  <a:spLocks noChangeArrowheads="1"/>
                </p:cNvSpPr>
                <p:nvPr/>
              </p:nvSpPr>
              <p:spPr bwMode="auto">
                <a:xfrm>
                  <a:off x="5343525" y="3719512"/>
                  <a:ext cx="119063" cy="120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70" name="Group 69"/>
              <p:cNvGrpSpPr/>
              <p:nvPr/>
            </p:nvGrpSpPr>
            <p:grpSpPr>
              <a:xfrm>
                <a:off x="5848350" y="4215766"/>
                <a:ext cx="204788" cy="158750"/>
                <a:chOff x="5848350" y="3446462"/>
                <a:chExt cx="204788" cy="158750"/>
              </a:xfrm>
            </p:grpSpPr>
            <p:sp>
              <p:nvSpPr>
                <p:cNvPr id="98" name="Freeform 58"/>
                <p:cNvSpPr>
                  <a:spLocks/>
                </p:cNvSpPr>
                <p:nvPr/>
              </p:nvSpPr>
              <p:spPr bwMode="auto">
                <a:xfrm>
                  <a:off x="5848350" y="3446462"/>
                  <a:ext cx="204788" cy="158750"/>
                </a:xfrm>
                <a:custGeom>
                  <a:avLst/>
                  <a:gdLst>
                    <a:gd name="T0" fmla="*/ 0 w 97"/>
                    <a:gd name="T1" fmla="*/ 66 h 76"/>
                    <a:gd name="T2" fmla="*/ 11 w 97"/>
                    <a:gd name="T3" fmla="*/ 76 h 76"/>
                    <a:gd name="T4" fmla="*/ 86 w 97"/>
                    <a:gd name="T5" fmla="*/ 76 h 76"/>
                    <a:gd name="T6" fmla="*/ 97 w 97"/>
                    <a:gd name="T7" fmla="*/ 66 h 76"/>
                    <a:gd name="T8" fmla="*/ 97 w 97"/>
                    <a:gd name="T9" fmla="*/ 11 h 76"/>
                    <a:gd name="T10" fmla="*/ 86 w 97"/>
                    <a:gd name="T11" fmla="*/ 0 h 76"/>
                    <a:gd name="T12" fmla="*/ 11 w 97"/>
                    <a:gd name="T13" fmla="*/ 0 h 76"/>
                    <a:gd name="T14" fmla="*/ 0 w 97"/>
                    <a:gd name="T15" fmla="*/ 11 h 76"/>
                    <a:gd name="T16" fmla="*/ 0 w 97"/>
                    <a:gd name="T17" fmla="*/ 6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7" h="76">
                      <a:moveTo>
                        <a:pt x="0" y="66"/>
                      </a:moveTo>
                      <a:cubicBezTo>
                        <a:pt x="0" y="72"/>
                        <a:pt x="5" y="76"/>
                        <a:pt x="11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92" y="76"/>
                        <a:pt x="97" y="72"/>
                        <a:pt x="97" y="66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7" y="5"/>
                        <a:pt x="92" y="0"/>
                        <a:pt x="8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lnTo>
                        <a:pt x="0" y="6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9" name="Freeform 59"/>
                <p:cNvSpPr>
                  <a:spLocks noEditPoints="1"/>
                </p:cNvSpPr>
                <p:nvPr/>
              </p:nvSpPr>
              <p:spPr bwMode="auto">
                <a:xfrm>
                  <a:off x="5918200" y="3446462"/>
                  <a:ext cx="69850" cy="158750"/>
                </a:xfrm>
                <a:custGeom>
                  <a:avLst/>
                  <a:gdLst>
                    <a:gd name="T0" fmla="*/ 0 w 33"/>
                    <a:gd name="T1" fmla="*/ 38 h 76"/>
                    <a:gd name="T2" fmla="*/ 16 w 33"/>
                    <a:gd name="T3" fmla="*/ 0 h 76"/>
                    <a:gd name="T4" fmla="*/ 33 w 33"/>
                    <a:gd name="T5" fmla="*/ 38 h 76"/>
                    <a:gd name="T6" fmla="*/ 16 w 33"/>
                    <a:gd name="T7" fmla="*/ 76 h 76"/>
                    <a:gd name="T8" fmla="*/ 0 w 33"/>
                    <a:gd name="T9" fmla="*/ 38 h 76"/>
                    <a:gd name="T10" fmla="*/ 3 w 33"/>
                    <a:gd name="T11" fmla="*/ 38 h 76"/>
                    <a:gd name="T12" fmla="*/ 16 w 33"/>
                    <a:gd name="T13" fmla="*/ 74 h 76"/>
                    <a:gd name="T14" fmla="*/ 30 w 33"/>
                    <a:gd name="T15" fmla="*/ 38 h 76"/>
                    <a:gd name="T16" fmla="*/ 16 w 33"/>
                    <a:gd name="T17" fmla="*/ 3 h 76"/>
                    <a:gd name="T18" fmla="*/ 3 w 33"/>
                    <a:gd name="T19" fmla="*/ 3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" h="76">
                      <a:moveTo>
                        <a:pt x="0" y="38"/>
                      </a:moveTo>
                      <a:cubicBezTo>
                        <a:pt x="0" y="17"/>
                        <a:pt x="7" y="0"/>
                        <a:pt x="16" y="0"/>
                      </a:cubicBezTo>
                      <a:cubicBezTo>
                        <a:pt x="26" y="0"/>
                        <a:pt x="33" y="17"/>
                        <a:pt x="33" y="38"/>
                      </a:cubicBezTo>
                      <a:cubicBezTo>
                        <a:pt x="33" y="60"/>
                        <a:pt x="26" y="76"/>
                        <a:pt x="16" y="76"/>
                      </a:cubicBezTo>
                      <a:cubicBezTo>
                        <a:pt x="7" y="76"/>
                        <a:pt x="0" y="60"/>
                        <a:pt x="0" y="38"/>
                      </a:cubicBezTo>
                      <a:close/>
                      <a:moveTo>
                        <a:pt x="3" y="38"/>
                      </a:moveTo>
                      <a:cubicBezTo>
                        <a:pt x="3" y="57"/>
                        <a:pt x="9" y="74"/>
                        <a:pt x="16" y="74"/>
                      </a:cubicBezTo>
                      <a:cubicBezTo>
                        <a:pt x="24" y="74"/>
                        <a:pt x="30" y="57"/>
                        <a:pt x="30" y="38"/>
                      </a:cubicBezTo>
                      <a:cubicBezTo>
                        <a:pt x="30" y="19"/>
                        <a:pt x="24" y="3"/>
                        <a:pt x="16" y="3"/>
                      </a:cubicBezTo>
                      <a:cubicBezTo>
                        <a:pt x="9" y="3"/>
                        <a:pt x="3" y="19"/>
                        <a:pt x="3" y="38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0" name="Rectangle 60"/>
                <p:cNvSpPr>
                  <a:spLocks noChangeArrowheads="1"/>
                </p:cNvSpPr>
                <p:nvPr/>
              </p:nvSpPr>
              <p:spPr bwMode="auto">
                <a:xfrm>
                  <a:off x="5972175" y="3465512"/>
                  <a:ext cx="80963" cy="6350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1" name="Rectangle 61"/>
                <p:cNvSpPr>
                  <a:spLocks noChangeArrowheads="1"/>
                </p:cNvSpPr>
                <p:nvPr/>
              </p:nvSpPr>
              <p:spPr bwMode="auto">
                <a:xfrm>
                  <a:off x="5983288" y="3497262"/>
                  <a:ext cx="69850" cy="3175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2" name="Rectangle 62"/>
                <p:cNvSpPr>
                  <a:spLocks noChangeArrowheads="1"/>
                </p:cNvSpPr>
                <p:nvPr/>
              </p:nvSpPr>
              <p:spPr bwMode="auto">
                <a:xfrm>
                  <a:off x="5983288" y="3525837"/>
                  <a:ext cx="69850" cy="6350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3" name="Rectangle 63"/>
                <p:cNvSpPr>
                  <a:spLocks noChangeArrowheads="1"/>
                </p:cNvSpPr>
                <p:nvPr/>
              </p:nvSpPr>
              <p:spPr bwMode="auto">
                <a:xfrm>
                  <a:off x="5978525" y="3557587"/>
                  <a:ext cx="74613" cy="4763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4" name="Rectangle 64"/>
                <p:cNvSpPr>
                  <a:spLocks noChangeArrowheads="1"/>
                </p:cNvSpPr>
                <p:nvPr/>
              </p:nvSpPr>
              <p:spPr bwMode="auto">
                <a:xfrm>
                  <a:off x="5970588" y="3586162"/>
                  <a:ext cx="82550" cy="6350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5" name="Rectangle 65"/>
                <p:cNvSpPr>
                  <a:spLocks noChangeArrowheads="1"/>
                </p:cNvSpPr>
                <p:nvPr/>
              </p:nvSpPr>
              <p:spPr bwMode="auto">
                <a:xfrm>
                  <a:off x="5848350" y="3465512"/>
                  <a:ext cx="84138" cy="6350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6" name="Rectangle 66"/>
                <p:cNvSpPr>
                  <a:spLocks noChangeArrowheads="1"/>
                </p:cNvSpPr>
                <p:nvPr/>
              </p:nvSpPr>
              <p:spPr bwMode="auto">
                <a:xfrm>
                  <a:off x="5848350" y="3497262"/>
                  <a:ext cx="71438" cy="3175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7" name="Rectangle 67"/>
                <p:cNvSpPr>
                  <a:spLocks noChangeArrowheads="1"/>
                </p:cNvSpPr>
                <p:nvPr/>
              </p:nvSpPr>
              <p:spPr bwMode="auto">
                <a:xfrm>
                  <a:off x="5848350" y="3525837"/>
                  <a:ext cx="71438" cy="6350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8" name="Rectangle 68"/>
                <p:cNvSpPr>
                  <a:spLocks noChangeArrowheads="1"/>
                </p:cNvSpPr>
                <p:nvPr/>
              </p:nvSpPr>
              <p:spPr bwMode="auto">
                <a:xfrm>
                  <a:off x="5848350" y="3557587"/>
                  <a:ext cx="76200" cy="6350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09" name="Rectangle 69"/>
                <p:cNvSpPr>
                  <a:spLocks noChangeArrowheads="1"/>
                </p:cNvSpPr>
                <p:nvPr/>
              </p:nvSpPr>
              <p:spPr bwMode="auto">
                <a:xfrm>
                  <a:off x="5848350" y="3589337"/>
                  <a:ext cx="85725" cy="3175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5502275" y="4420554"/>
                <a:ext cx="541338" cy="38100"/>
                <a:chOff x="5502275" y="3651250"/>
                <a:chExt cx="541338" cy="38100"/>
              </a:xfrm>
            </p:grpSpPr>
            <p:sp>
              <p:nvSpPr>
                <p:cNvPr id="78" name="Rectangle 72"/>
                <p:cNvSpPr>
                  <a:spLocks noChangeArrowheads="1"/>
                </p:cNvSpPr>
                <p:nvPr/>
              </p:nvSpPr>
              <p:spPr bwMode="auto">
                <a:xfrm>
                  <a:off x="6030913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9" name="Rectangle 73"/>
                <p:cNvSpPr>
                  <a:spLocks noChangeArrowheads="1"/>
                </p:cNvSpPr>
                <p:nvPr/>
              </p:nvSpPr>
              <p:spPr bwMode="auto">
                <a:xfrm>
                  <a:off x="6008688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0" name="Rectangle 74"/>
                <p:cNvSpPr>
                  <a:spLocks noChangeArrowheads="1"/>
                </p:cNvSpPr>
                <p:nvPr/>
              </p:nvSpPr>
              <p:spPr bwMode="auto">
                <a:xfrm>
                  <a:off x="5983288" y="3651250"/>
                  <a:ext cx="14288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1" name="Rectangle 75"/>
                <p:cNvSpPr>
                  <a:spLocks noChangeArrowheads="1"/>
                </p:cNvSpPr>
                <p:nvPr/>
              </p:nvSpPr>
              <p:spPr bwMode="auto">
                <a:xfrm>
                  <a:off x="5957888" y="3651250"/>
                  <a:ext cx="14288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2" name="Rectangle 76"/>
                <p:cNvSpPr>
                  <a:spLocks noChangeArrowheads="1"/>
                </p:cNvSpPr>
                <p:nvPr/>
              </p:nvSpPr>
              <p:spPr bwMode="auto">
                <a:xfrm>
                  <a:off x="5910263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3" name="Rectangle 77"/>
                <p:cNvSpPr>
                  <a:spLocks noChangeArrowheads="1"/>
                </p:cNvSpPr>
                <p:nvPr/>
              </p:nvSpPr>
              <p:spPr bwMode="auto">
                <a:xfrm>
                  <a:off x="5884863" y="3651250"/>
                  <a:ext cx="14288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4" name="Rectangle 78"/>
                <p:cNvSpPr>
                  <a:spLocks noChangeArrowheads="1"/>
                </p:cNvSpPr>
                <p:nvPr/>
              </p:nvSpPr>
              <p:spPr bwMode="auto">
                <a:xfrm>
                  <a:off x="5861050" y="3651250"/>
                  <a:ext cx="14288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5" name="Rectangle 79"/>
                <p:cNvSpPr>
                  <a:spLocks noChangeArrowheads="1"/>
                </p:cNvSpPr>
                <p:nvPr/>
              </p:nvSpPr>
              <p:spPr bwMode="auto">
                <a:xfrm>
                  <a:off x="5838825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6" name="Rectangle 80"/>
                <p:cNvSpPr>
                  <a:spLocks noChangeArrowheads="1"/>
                </p:cNvSpPr>
                <p:nvPr/>
              </p:nvSpPr>
              <p:spPr bwMode="auto">
                <a:xfrm>
                  <a:off x="5795963" y="3651250"/>
                  <a:ext cx="15875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7" name="Rectangle 81"/>
                <p:cNvSpPr>
                  <a:spLocks noChangeArrowheads="1"/>
                </p:cNvSpPr>
                <p:nvPr/>
              </p:nvSpPr>
              <p:spPr bwMode="auto">
                <a:xfrm>
                  <a:off x="5773738" y="3651250"/>
                  <a:ext cx="14288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8" name="Rectangle 82"/>
                <p:cNvSpPr>
                  <a:spLocks noChangeArrowheads="1"/>
                </p:cNvSpPr>
                <p:nvPr/>
              </p:nvSpPr>
              <p:spPr bwMode="auto">
                <a:xfrm>
                  <a:off x="5749925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9" name="Rectangle 83"/>
                <p:cNvSpPr>
                  <a:spLocks noChangeArrowheads="1"/>
                </p:cNvSpPr>
                <p:nvPr/>
              </p:nvSpPr>
              <p:spPr bwMode="auto">
                <a:xfrm>
                  <a:off x="5724525" y="3651250"/>
                  <a:ext cx="15875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0" name="Rectangle 84"/>
                <p:cNvSpPr>
                  <a:spLocks noChangeArrowheads="1"/>
                </p:cNvSpPr>
                <p:nvPr/>
              </p:nvSpPr>
              <p:spPr bwMode="auto">
                <a:xfrm>
                  <a:off x="5684838" y="3651250"/>
                  <a:ext cx="14288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1" name="Rectangle 85"/>
                <p:cNvSpPr>
                  <a:spLocks noChangeArrowheads="1"/>
                </p:cNvSpPr>
                <p:nvPr/>
              </p:nvSpPr>
              <p:spPr bwMode="auto">
                <a:xfrm>
                  <a:off x="5662613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2" name="Rectangle 86"/>
                <p:cNvSpPr>
                  <a:spLocks noChangeArrowheads="1"/>
                </p:cNvSpPr>
                <p:nvPr/>
              </p:nvSpPr>
              <p:spPr bwMode="auto">
                <a:xfrm>
                  <a:off x="5637213" y="3651250"/>
                  <a:ext cx="14288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3" name="Rectangle 87"/>
                <p:cNvSpPr>
                  <a:spLocks noChangeArrowheads="1"/>
                </p:cNvSpPr>
                <p:nvPr/>
              </p:nvSpPr>
              <p:spPr bwMode="auto">
                <a:xfrm>
                  <a:off x="5613400" y="3651250"/>
                  <a:ext cx="15875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4" name="Rectangle 88"/>
                <p:cNvSpPr>
                  <a:spLocks noChangeArrowheads="1"/>
                </p:cNvSpPr>
                <p:nvPr/>
              </p:nvSpPr>
              <p:spPr bwMode="auto">
                <a:xfrm>
                  <a:off x="5573713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5" name="Rectangle 89"/>
                <p:cNvSpPr>
                  <a:spLocks noChangeArrowheads="1"/>
                </p:cNvSpPr>
                <p:nvPr/>
              </p:nvSpPr>
              <p:spPr bwMode="auto">
                <a:xfrm>
                  <a:off x="5548313" y="3651250"/>
                  <a:ext cx="15875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6" name="Rectangle 90"/>
                <p:cNvSpPr>
                  <a:spLocks noChangeArrowheads="1"/>
                </p:cNvSpPr>
                <p:nvPr/>
              </p:nvSpPr>
              <p:spPr bwMode="auto">
                <a:xfrm>
                  <a:off x="5526088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97" name="Rectangle 91"/>
                <p:cNvSpPr>
                  <a:spLocks noChangeArrowheads="1"/>
                </p:cNvSpPr>
                <p:nvPr/>
              </p:nvSpPr>
              <p:spPr bwMode="auto">
                <a:xfrm>
                  <a:off x="5502275" y="3651250"/>
                  <a:ext cx="12700" cy="381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72" name="Group 71"/>
              <p:cNvGrpSpPr/>
              <p:nvPr/>
            </p:nvGrpSpPr>
            <p:grpSpPr>
              <a:xfrm>
                <a:off x="5670550" y="4150679"/>
                <a:ext cx="382588" cy="455613"/>
                <a:chOff x="5670550" y="3381375"/>
                <a:chExt cx="382588" cy="455613"/>
              </a:xfrm>
            </p:grpSpPr>
            <p:sp>
              <p:nvSpPr>
                <p:cNvPr id="75" name="Rectangle 70"/>
                <p:cNvSpPr>
                  <a:spLocks noChangeArrowheads="1"/>
                </p:cNvSpPr>
                <p:nvPr/>
              </p:nvSpPr>
              <p:spPr bwMode="auto">
                <a:xfrm>
                  <a:off x="5670550" y="3773487"/>
                  <a:ext cx="382588" cy="1746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6" name="Rectangle 71"/>
                <p:cNvSpPr>
                  <a:spLocks noChangeArrowheads="1"/>
                </p:cNvSpPr>
                <p:nvPr/>
              </p:nvSpPr>
              <p:spPr bwMode="auto">
                <a:xfrm>
                  <a:off x="5670550" y="3819525"/>
                  <a:ext cx="382588" cy="1746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7" name="Rectangle 92"/>
                <p:cNvSpPr>
                  <a:spLocks noChangeArrowheads="1"/>
                </p:cNvSpPr>
                <p:nvPr/>
              </p:nvSpPr>
              <p:spPr bwMode="auto">
                <a:xfrm>
                  <a:off x="5724525" y="3381375"/>
                  <a:ext cx="323850" cy="285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73" name="Freeform 93"/>
              <p:cNvSpPr>
                <a:spLocks/>
              </p:cNvSpPr>
              <p:nvPr/>
            </p:nvSpPr>
            <p:spPr bwMode="auto">
              <a:xfrm>
                <a:off x="4827588" y="3888741"/>
                <a:ext cx="746125" cy="633413"/>
              </a:xfrm>
              <a:custGeom>
                <a:avLst/>
                <a:gdLst>
                  <a:gd name="T0" fmla="*/ 197 w 356"/>
                  <a:gd name="T1" fmla="*/ 0 h 302"/>
                  <a:gd name="T2" fmla="*/ 181 w 356"/>
                  <a:gd name="T3" fmla="*/ 46 h 302"/>
                  <a:gd name="T4" fmla="*/ 216 w 356"/>
                  <a:gd name="T5" fmla="*/ 111 h 302"/>
                  <a:gd name="T6" fmla="*/ 216 w 356"/>
                  <a:gd name="T7" fmla="*/ 111 h 302"/>
                  <a:gd name="T8" fmla="*/ 237 w 356"/>
                  <a:gd name="T9" fmla="*/ 165 h 302"/>
                  <a:gd name="T10" fmla="*/ 354 w 356"/>
                  <a:gd name="T11" fmla="*/ 199 h 302"/>
                  <a:gd name="T12" fmla="*/ 200 w 356"/>
                  <a:gd name="T13" fmla="*/ 254 h 302"/>
                  <a:gd name="T14" fmla="*/ 119 w 356"/>
                  <a:gd name="T15" fmla="*/ 285 h 302"/>
                  <a:gd name="T16" fmla="*/ 15 w 356"/>
                  <a:gd name="T17" fmla="*/ 300 h 302"/>
                  <a:gd name="T18" fmla="*/ 0 w 356"/>
                  <a:gd name="T19" fmla="*/ 116 h 302"/>
                  <a:gd name="T20" fmla="*/ 55 w 356"/>
                  <a:gd name="T21" fmla="*/ 111 h 302"/>
                  <a:gd name="T22" fmla="*/ 197 w 356"/>
                  <a:gd name="T23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6" h="302">
                    <a:moveTo>
                      <a:pt x="197" y="0"/>
                    </a:moveTo>
                    <a:cubicBezTo>
                      <a:pt x="187" y="13"/>
                      <a:pt x="181" y="29"/>
                      <a:pt x="181" y="46"/>
                    </a:cubicBezTo>
                    <a:cubicBezTo>
                      <a:pt x="181" y="73"/>
                      <a:pt x="195" y="97"/>
                      <a:pt x="216" y="111"/>
                    </a:cubicBezTo>
                    <a:cubicBezTo>
                      <a:pt x="216" y="111"/>
                      <a:pt x="216" y="111"/>
                      <a:pt x="216" y="111"/>
                    </a:cubicBezTo>
                    <a:cubicBezTo>
                      <a:pt x="193" y="140"/>
                      <a:pt x="201" y="162"/>
                      <a:pt x="237" y="165"/>
                    </a:cubicBezTo>
                    <a:cubicBezTo>
                      <a:pt x="272" y="168"/>
                      <a:pt x="352" y="143"/>
                      <a:pt x="354" y="199"/>
                    </a:cubicBezTo>
                    <a:cubicBezTo>
                      <a:pt x="356" y="255"/>
                      <a:pt x="232" y="246"/>
                      <a:pt x="200" y="254"/>
                    </a:cubicBezTo>
                    <a:cubicBezTo>
                      <a:pt x="147" y="267"/>
                      <a:pt x="162" y="253"/>
                      <a:pt x="119" y="285"/>
                    </a:cubicBezTo>
                    <a:cubicBezTo>
                      <a:pt x="97" y="302"/>
                      <a:pt x="15" y="300"/>
                      <a:pt x="15" y="300"/>
                    </a:cubicBezTo>
                    <a:cubicBezTo>
                      <a:pt x="15" y="298"/>
                      <a:pt x="0" y="116"/>
                      <a:pt x="0" y="116"/>
                    </a:cubicBezTo>
                    <a:cubicBezTo>
                      <a:pt x="0" y="116"/>
                      <a:pt x="47" y="119"/>
                      <a:pt x="55" y="111"/>
                    </a:cubicBezTo>
                    <a:cubicBezTo>
                      <a:pt x="63" y="102"/>
                      <a:pt x="126" y="35"/>
                      <a:pt x="197" y="0"/>
                    </a:cubicBezTo>
                    <a:close/>
                  </a:path>
                </a:pathLst>
              </a:custGeom>
              <a:solidFill>
                <a:srgbClr val="F7E0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4" name="Freeform 94"/>
              <p:cNvSpPr>
                <a:spLocks/>
              </p:cNvSpPr>
              <p:nvPr/>
            </p:nvSpPr>
            <p:spPr bwMode="auto">
              <a:xfrm>
                <a:off x="4105275" y="4125279"/>
                <a:ext cx="846138" cy="403225"/>
              </a:xfrm>
              <a:custGeom>
                <a:avLst/>
                <a:gdLst>
                  <a:gd name="T0" fmla="*/ 353 w 403"/>
                  <a:gd name="T1" fmla="*/ 0 h 192"/>
                  <a:gd name="T2" fmla="*/ 0 w 403"/>
                  <a:gd name="T3" fmla="*/ 0 h 192"/>
                  <a:gd name="T4" fmla="*/ 16 w 403"/>
                  <a:gd name="T5" fmla="*/ 192 h 192"/>
                  <a:gd name="T6" fmla="*/ 353 w 403"/>
                  <a:gd name="T7" fmla="*/ 192 h 192"/>
                  <a:gd name="T8" fmla="*/ 353 w 403"/>
                  <a:gd name="T9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192">
                    <a:moveTo>
                      <a:pt x="353" y="0"/>
                    </a:moveTo>
                    <a:cubicBezTo>
                      <a:pt x="305" y="0"/>
                      <a:pt x="0" y="0"/>
                      <a:pt x="0" y="0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2"/>
                      <a:pt x="302" y="192"/>
                      <a:pt x="353" y="192"/>
                    </a:cubicBezTo>
                    <a:cubicBezTo>
                      <a:pt x="403" y="192"/>
                      <a:pt x="400" y="0"/>
                      <a:pt x="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112" name="Group 111"/>
          <p:cNvGrpSpPr/>
          <p:nvPr/>
        </p:nvGrpSpPr>
        <p:grpSpPr>
          <a:xfrm>
            <a:off x="9384961" y="4366499"/>
            <a:ext cx="2183584" cy="1012970"/>
            <a:chOff x="9384961" y="4163964"/>
            <a:chExt cx="2183584" cy="1012970"/>
          </a:xfrm>
        </p:grpSpPr>
        <p:sp>
          <p:nvSpPr>
            <p:cNvPr id="113" name="TextBox 112"/>
            <p:cNvSpPr txBox="1"/>
            <p:nvPr/>
          </p:nvSpPr>
          <p:spPr>
            <a:xfrm>
              <a:off x="9388166" y="4163964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Cool Animations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9384961" y="4438206"/>
              <a:ext cx="2183584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 consectetur dolor sit tedo amet consec sit amet.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68036" y="4366499"/>
            <a:ext cx="2257713" cy="1012970"/>
            <a:chOff x="568036" y="4163964"/>
            <a:chExt cx="2257713" cy="1012970"/>
          </a:xfrm>
        </p:grpSpPr>
        <p:sp>
          <p:nvSpPr>
            <p:cNvPr id="116" name="TextBox 115"/>
            <p:cNvSpPr txBox="1"/>
            <p:nvPr/>
          </p:nvSpPr>
          <p:spPr>
            <a:xfrm>
              <a:off x="999607" y="4163964"/>
              <a:ext cx="1826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Cool Animations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68036" y="4438206"/>
              <a:ext cx="2257713" cy="73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 consectetur dolor sit tedo amet consec sit amet.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653835" y="1655215"/>
            <a:ext cx="2364695" cy="2364695"/>
            <a:chOff x="1653835" y="1452680"/>
            <a:chExt cx="2364695" cy="2364695"/>
          </a:xfrm>
        </p:grpSpPr>
        <p:sp>
          <p:nvSpPr>
            <p:cNvPr id="119" name="Oval 118"/>
            <p:cNvSpPr/>
            <p:nvPr/>
          </p:nvSpPr>
          <p:spPr>
            <a:xfrm>
              <a:off x="1653835" y="1452680"/>
              <a:ext cx="2364695" cy="2364695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1938341" y="1844039"/>
              <a:ext cx="179568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64%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1873932" y="2753763"/>
              <a:ext cx="19245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Purchase</a:t>
              </a: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8168988" y="1655215"/>
            <a:ext cx="2364695" cy="2364695"/>
            <a:chOff x="8168988" y="1452680"/>
            <a:chExt cx="2364695" cy="2364695"/>
          </a:xfrm>
        </p:grpSpPr>
        <p:sp>
          <p:nvSpPr>
            <p:cNvPr id="123" name="Oval 122"/>
            <p:cNvSpPr/>
            <p:nvPr/>
          </p:nvSpPr>
          <p:spPr>
            <a:xfrm>
              <a:off x="8168988" y="1452680"/>
              <a:ext cx="2364695" cy="2364695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8453493" y="1844039"/>
              <a:ext cx="179568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36%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8274702" y="2753763"/>
              <a:ext cx="21481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Sell PRDTs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065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422808" y="4508512"/>
            <a:ext cx="4050184" cy="1642418"/>
            <a:chOff x="1422808" y="4480802"/>
            <a:chExt cx="4050184" cy="1642418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422808" y="5144439"/>
              <a:ext cx="1287255" cy="693650"/>
            </a:xfrm>
            <a:custGeom>
              <a:avLst/>
              <a:gdLst>
                <a:gd name="T0" fmla="*/ 0 w 772"/>
                <a:gd name="T1" fmla="*/ 171 h 416"/>
                <a:gd name="T2" fmla="*/ 623 w 772"/>
                <a:gd name="T3" fmla="*/ 0 h 416"/>
                <a:gd name="T4" fmla="*/ 772 w 772"/>
                <a:gd name="T5" fmla="*/ 104 h 416"/>
                <a:gd name="T6" fmla="*/ 636 w 772"/>
                <a:gd name="T7" fmla="*/ 416 h 416"/>
                <a:gd name="T8" fmla="*/ 553 w 772"/>
                <a:gd name="T9" fmla="*/ 386 h 416"/>
                <a:gd name="T10" fmla="*/ 80 w 772"/>
                <a:gd name="T11" fmla="*/ 198 h 416"/>
                <a:gd name="T12" fmla="*/ 0 w 772"/>
                <a:gd name="T13" fmla="*/ 17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2" h="416">
                  <a:moveTo>
                    <a:pt x="0" y="171"/>
                  </a:moveTo>
                  <a:lnTo>
                    <a:pt x="623" y="0"/>
                  </a:lnTo>
                  <a:lnTo>
                    <a:pt x="772" y="104"/>
                  </a:lnTo>
                  <a:lnTo>
                    <a:pt x="636" y="416"/>
                  </a:lnTo>
                  <a:lnTo>
                    <a:pt x="553" y="386"/>
                  </a:lnTo>
                  <a:lnTo>
                    <a:pt x="80" y="198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449487" y="5357870"/>
              <a:ext cx="4023505" cy="765350"/>
            </a:xfrm>
            <a:custGeom>
              <a:avLst/>
              <a:gdLst>
                <a:gd name="T0" fmla="*/ 690 w 2665"/>
                <a:gd name="T1" fmla="*/ 318 h 507"/>
                <a:gd name="T2" fmla="*/ 0 w 2665"/>
                <a:gd name="T3" fmla="*/ 47 h 507"/>
                <a:gd name="T4" fmla="*/ 0 w 2665"/>
                <a:gd name="T5" fmla="*/ 129 h 507"/>
                <a:gd name="T6" fmla="*/ 639 w 2665"/>
                <a:gd name="T7" fmla="*/ 369 h 507"/>
                <a:gd name="T8" fmla="*/ 1627 w 2665"/>
                <a:gd name="T9" fmla="*/ 507 h 507"/>
                <a:gd name="T10" fmla="*/ 2665 w 2665"/>
                <a:gd name="T11" fmla="*/ 121 h 507"/>
                <a:gd name="T12" fmla="*/ 2663 w 2665"/>
                <a:gd name="T13" fmla="*/ 58 h 507"/>
                <a:gd name="T14" fmla="*/ 1258 w 2665"/>
                <a:gd name="T15" fmla="*/ 56 h 507"/>
                <a:gd name="T16" fmla="*/ 690 w 2665"/>
                <a:gd name="T17" fmla="*/ 318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5" h="507">
                  <a:moveTo>
                    <a:pt x="690" y="318"/>
                  </a:moveTo>
                  <a:cubicBezTo>
                    <a:pt x="690" y="318"/>
                    <a:pt x="300" y="0"/>
                    <a:pt x="0" y="4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352" y="107"/>
                    <a:pt x="639" y="369"/>
                  </a:cubicBezTo>
                  <a:cubicBezTo>
                    <a:pt x="1627" y="507"/>
                    <a:pt x="1627" y="507"/>
                    <a:pt x="1627" y="507"/>
                  </a:cubicBezTo>
                  <a:cubicBezTo>
                    <a:pt x="2665" y="121"/>
                    <a:pt x="2665" y="121"/>
                    <a:pt x="2665" y="121"/>
                  </a:cubicBezTo>
                  <a:cubicBezTo>
                    <a:pt x="2663" y="58"/>
                    <a:pt x="2663" y="58"/>
                    <a:pt x="2663" y="58"/>
                  </a:cubicBezTo>
                  <a:cubicBezTo>
                    <a:pt x="1258" y="56"/>
                    <a:pt x="1258" y="56"/>
                    <a:pt x="1258" y="56"/>
                  </a:cubicBezTo>
                  <a:lnTo>
                    <a:pt x="690" y="31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483292" y="5279500"/>
              <a:ext cx="2984697" cy="738671"/>
            </a:xfrm>
            <a:custGeom>
              <a:avLst/>
              <a:gdLst>
                <a:gd name="T0" fmla="*/ 0 w 1790"/>
                <a:gd name="T1" fmla="*/ 335 h 443"/>
                <a:gd name="T2" fmla="*/ 851 w 1790"/>
                <a:gd name="T3" fmla="*/ 443 h 443"/>
                <a:gd name="T4" fmla="*/ 1790 w 1790"/>
                <a:gd name="T5" fmla="*/ 100 h 443"/>
                <a:gd name="T6" fmla="*/ 949 w 1790"/>
                <a:gd name="T7" fmla="*/ 0 h 443"/>
                <a:gd name="T8" fmla="*/ 0 w 1790"/>
                <a:gd name="T9" fmla="*/ 335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0" h="443">
                  <a:moveTo>
                    <a:pt x="0" y="335"/>
                  </a:moveTo>
                  <a:lnTo>
                    <a:pt x="851" y="443"/>
                  </a:lnTo>
                  <a:lnTo>
                    <a:pt x="1790" y="100"/>
                  </a:lnTo>
                  <a:lnTo>
                    <a:pt x="949" y="0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483292" y="5279500"/>
              <a:ext cx="2943012" cy="636958"/>
            </a:xfrm>
            <a:custGeom>
              <a:avLst/>
              <a:gdLst>
                <a:gd name="T0" fmla="*/ 0 w 1765"/>
                <a:gd name="T1" fmla="*/ 335 h 382"/>
                <a:gd name="T2" fmla="*/ 825 w 1765"/>
                <a:gd name="T3" fmla="*/ 382 h 382"/>
                <a:gd name="T4" fmla="*/ 1765 w 1765"/>
                <a:gd name="T5" fmla="*/ 38 h 382"/>
                <a:gd name="T6" fmla="*/ 949 w 1765"/>
                <a:gd name="T7" fmla="*/ 0 h 382"/>
                <a:gd name="T8" fmla="*/ 0 w 1765"/>
                <a:gd name="T9" fmla="*/ 33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5" h="382">
                  <a:moveTo>
                    <a:pt x="0" y="335"/>
                  </a:moveTo>
                  <a:lnTo>
                    <a:pt x="825" y="382"/>
                  </a:lnTo>
                  <a:lnTo>
                    <a:pt x="1765" y="38"/>
                  </a:lnTo>
                  <a:lnTo>
                    <a:pt x="949" y="0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499967" y="5241150"/>
              <a:ext cx="2894656" cy="606944"/>
            </a:xfrm>
            <a:custGeom>
              <a:avLst/>
              <a:gdLst>
                <a:gd name="T0" fmla="*/ 1037 w 1917"/>
                <a:gd name="T1" fmla="*/ 25 h 402"/>
                <a:gd name="T2" fmla="*/ 1917 w 1917"/>
                <a:gd name="T3" fmla="*/ 0 h 402"/>
                <a:gd name="T4" fmla="*/ 906 w 1917"/>
                <a:gd name="T5" fmla="*/ 402 h 402"/>
                <a:gd name="T6" fmla="*/ 0 w 1917"/>
                <a:gd name="T7" fmla="*/ 390 h 402"/>
                <a:gd name="T8" fmla="*/ 1037 w 1917"/>
                <a:gd name="T9" fmla="*/ 25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7" h="402">
                  <a:moveTo>
                    <a:pt x="1037" y="25"/>
                  </a:moveTo>
                  <a:cubicBezTo>
                    <a:pt x="1037" y="25"/>
                    <a:pt x="1703" y="67"/>
                    <a:pt x="1917" y="0"/>
                  </a:cubicBezTo>
                  <a:cubicBezTo>
                    <a:pt x="906" y="402"/>
                    <a:pt x="906" y="402"/>
                    <a:pt x="906" y="402"/>
                  </a:cubicBezTo>
                  <a:cubicBezTo>
                    <a:pt x="0" y="390"/>
                    <a:pt x="0" y="390"/>
                    <a:pt x="0" y="390"/>
                  </a:cubicBezTo>
                  <a:lnTo>
                    <a:pt x="1037" y="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442817" y="4647545"/>
              <a:ext cx="2622865" cy="1190544"/>
            </a:xfrm>
            <a:custGeom>
              <a:avLst/>
              <a:gdLst>
                <a:gd name="T0" fmla="*/ 689 w 1738"/>
                <a:gd name="T1" fmla="*/ 789 h 789"/>
                <a:gd name="T2" fmla="*/ 0 w 1738"/>
                <a:gd name="T3" fmla="*/ 465 h 789"/>
                <a:gd name="T4" fmla="*/ 1250 w 1738"/>
                <a:gd name="T5" fmla="*/ 0 h 789"/>
                <a:gd name="T6" fmla="*/ 1738 w 1738"/>
                <a:gd name="T7" fmla="*/ 419 h 789"/>
                <a:gd name="T8" fmla="*/ 689 w 1738"/>
                <a:gd name="T9" fmla="*/ 789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8" h="789">
                  <a:moveTo>
                    <a:pt x="689" y="789"/>
                  </a:moveTo>
                  <a:cubicBezTo>
                    <a:pt x="689" y="789"/>
                    <a:pt x="333" y="454"/>
                    <a:pt x="0" y="465"/>
                  </a:cubicBezTo>
                  <a:cubicBezTo>
                    <a:pt x="1250" y="0"/>
                    <a:pt x="1250" y="0"/>
                    <a:pt x="1250" y="0"/>
                  </a:cubicBezTo>
                  <a:cubicBezTo>
                    <a:pt x="1250" y="0"/>
                    <a:pt x="1647" y="17"/>
                    <a:pt x="1738" y="419"/>
                  </a:cubicBezTo>
                  <a:lnTo>
                    <a:pt x="689" y="7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56157" y="4552501"/>
              <a:ext cx="2609526" cy="1285588"/>
            </a:xfrm>
            <a:custGeom>
              <a:avLst/>
              <a:gdLst>
                <a:gd name="T0" fmla="*/ 680 w 1729"/>
                <a:gd name="T1" fmla="*/ 851 h 851"/>
                <a:gd name="T2" fmla="*/ 0 w 1729"/>
                <a:gd name="T3" fmla="*/ 479 h 851"/>
                <a:gd name="T4" fmla="*/ 1243 w 1729"/>
                <a:gd name="T5" fmla="*/ 0 h 851"/>
                <a:gd name="T6" fmla="*/ 1729 w 1729"/>
                <a:gd name="T7" fmla="*/ 481 h 851"/>
                <a:gd name="T8" fmla="*/ 680 w 1729"/>
                <a:gd name="T9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9" h="851">
                  <a:moveTo>
                    <a:pt x="680" y="851"/>
                  </a:moveTo>
                  <a:cubicBezTo>
                    <a:pt x="680" y="851"/>
                    <a:pt x="420" y="471"/>
                    <a:pt x="0" y="479"/>
                  </a:cubicBezTo>
                  <a:cubicBezTo>
                    <a:pt x="1243" y="0"/>
                    <a:pt x="1243" y="0"/>
                    <a:pt x="1243" y="0"/>
                  </a:cubicBezTo>
                  <a:cubicBezTo>
                    <a:pt x="1243" y="0"/>
                    <a:pt x="1574" y="109"/>
                    <a:pt x="1729" y="481"/>
                  </a:cubicBezTo>
                  <a:lnTo>
                    <a:pt x="680" y="8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532858" y="4480802"/>
              <a:ext cx="2532824" cy="1357287"/>
            </a:xfrm>
            <a:custGeom>
              <a:avLst/>
              <a:gdLst>
                <a:gd name="T0" fmla="*/ 629 w 1678"/>
                <a:gd name="T1" fmla="*/ 899 h 899"/>
                <a:gd name="T2" fmla="*/ 0 w 1678"/>
                <a:gd name="T3" fmla="*/ 434 h 899"/>
                <a:gd name="T4" fmla="*/ 1170 w 1678"/>
                <a:gd name="T5" fmla="*/ 0 h 899"/>
                <a:gd name="T6" fmla="*/ 1678 w 1678"/>
                <a:gd name="T7" fmla="*/ 529 h 899"/>
                <a:gd name="T8" fmla="*/ 629 w 1678"/>
                <a:gd name="T9" fmla="*/ 899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8" h="899">
                  <a:moveTo>
                    <a:pt x="629" y="899"/>
                  </a:moveTo>
                  <a:cubicBezTo>
                    <a:pt x="629" y="899"/>
                    <a:pt x="499" y="428"/>
                    <a:pt x="0" y="434"/>
                  </a:cubicBezTo>
                  <a:cubicBezTo>
                    <a:pt x="1170" y="0"/>
                    <a:pt x="1170" y="0"/>
                    <a:pt x="1170" y="0"/>
                  </a:cubicBezTo>
                  <a:cubicBezTo>
                    <a:pt x="1170" y="0"/>
                    <a:pt x="1602" y="41"/>
                    <a:pt x="1678" y="529"/>
                  </a:cubicBezTo>
                  <a:lnTo>
                    <a:pt x="629" y="8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Rectangle 64"/>
            <p:cNvSpPr>
              <a:spLocks noChangeArrowheads="1"/>
            </p:cNvSpPr>
            <p:nvPr/>
          </p:nvSpPr>
          <p:spPr bwMode="auto">
            <a:xfrm>
              <a:off x="3925618" y="4635873"/>
              <a:ext cx="20009" cy="2034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Oval 65"/>
            <p:cNvSpPr>
              <a:spLocks noChangeArrowheads="1"/>
            </p:cNvSpPr>
            <p:nvPr/>
          </p:nvSpPr>
          <p:spPr bwMode="auto">
            <a:xfrm>
              <a:off x="3903941" y="4815955"/>
              <a:ext cx="63362" cy="616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66"/>
            <p:cNvSpPr>
              <a:spLocks/>
            </p:cNvSpPr>
            <p:nvPr/>
          </p:nvSpPr>
          <p:spPr bwMode="auto">
            <a:xfrm>
              <a:off x="3897272" y="4849304"/>
              <a:ext cx="45021" cy="135062"/>
            </a:xfrm>
            <a:custGeom>
              <a:avLst/>
              <a:gdLst>
                <a:gd name="T0" fmla="*/ 16 w 30"/>
                <a:gd name="T1" fmla="*/ 5 h 90"/>
                <a:gd name="T2" fmla="*/ 7 w 30"/>
                <a:gd name="T3" fmla="*/ 90 h 90"/>
                <a:gd name="T4" fmla="*/ 30 w 30"/>
                <a:gd name="T5" fmla="*/ 90 h 90"/>
                <a:gd name="T6" fmla="*/ 30 w 30"/>
                <a:gd name="T7" fmla="*/ 0 h 90"/>
                <a:gd name="T8" fmla="*/ 16 w 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16" y="5"/>
                  </a:moveTo>
                  <a:cubicBezTo>
                    <a:pt x="16" y="5"/>
                    <a:pt x="0" y="38"/>
                    <a:pt x="7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16" y="7"/>
                    <a:pt x="1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67"/>
            <p:cNvSpPr>
              <a:spLocks/>
            </p:cNvSpPr>
            <p:nvPr/>
          </p:nvSpPr>
          <p:spPr bwMode="auto">
            <a:xfrm>
              <a:off x="3932288" y="4849304"/>
              <a:ext cx="45021" cy="135062"/>
            </a:xfrm>
            <a:custGeom>
              <a:avLst/>
              <a:gdLst>
                <a:gd name="T0" fmla="*/ 14 w 30"/>
                <a:gd name="T1" fmla="*/ 5 h 90"/>
                <a:gd name="T2" fmla="*/ 23 w 30"/>
                <a:gd name="T3" fmla="*/ 90 h 90"/>
                <a:gd name="T4" fmla="*/ 0 w 30"/>
                <a:gd name="T5" fmla="*/ 90 h 90"/>
                <a:gd name="T6" fmla="*/ 0 w 30"/>
                <a:gd name="T7" fmla="*/ 0 h 90"/>
                <a:gd name="T8" fmla="*/ 14 w 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14" y="5"/>
                  </a:moveTo>
                  <a:cubicBezTo>
                    <a:pt x="14" y="5"/>
                    <a:pt x="30" y="38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7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86216" y="2019040"/>
            <a:ext cx="3860097" cy="3369874"/>
            <a:chOff x="1586216" y="1991330"/>
            <a:chExt cx="3860097" cy="3369874"/>
          </a:xfrm>
        </p:grpSpPr>
        <p:sp>
          <p:nvSpPr>
            <p:cNvPr id="32" name="Freeform 31"/>
            <p:cNvSpPr>
              <a:spLocks noChangeArrowheads="1"/>
            </p:cNvSpPr>
            <p:nvPr/>
          </p:nvSpPr>
          <p:spPr bwMode="auto">
            <a:xfrm>
              <a:off x="3900605" y="1991330"/>
              <a:ext cx="525242" cy="615282"/>
            </a:xfrm>
            <a:custGeom>
              <a:avLst/>
              <a:gdLst>
                <a:gd name="connsiteX0" fmla="*/ 250032 w 500064"/>
                <a:gd name="connsiteY0" fmla="*/ 0 h 585788"/>
                <a:gd name="connsiteX1" fmla="*/ 500064 w 500064"/>
                <a:gd name="connsiteY1" fmla="*/ 250032 h 585788"/>
                <a:gd name="connsiteX2" fmla="*/ 250032 w 500064"/>
                <a:gd name="connsiteY2" fmla="*/ 500064 h 585788"/>
                <a:gd name="connsiteX3" fmla="*/ 239993 w 500064"/>
                <a:gd name="connsiteY3" fmla="*/ 499052 h 585788"/>
                <a:gd name="connsiteX4" fmla="*/ 138113 w 500064"/>
                <a:gd name="connsiteY4" fmla="*/ 585788 h 585788"/>
                <a:gd name="connsiteX5" fmla="*/ 127000 w 500064"/>
                <a:gd name="connsiteY5" fmla="*/ 465138 h 585788"/>
                <a:gd name="connsiteX6" fmla="*/ 131002 w 500064"/>
                <a:gd name="connsiteY6" fmla="*/ 465780 h 585788"/>
                <a:gd name="connsiteX7" fmla="*/ 73233 w 500064"/>
                <a:gd name="connsiteY7" fmla="*/ 426831 h 585788"/>
                <a:gd name="connsiteX8" fmla="*/ 0 w 500064"/>
                <a:gd name="connsiteY8" fmla="*/ 250032 h 585788"/>
                <a:gd name="connsiteX9" fmla="*/ 250032 w 500064"/>
                <a:gd name="connsiteY9" fmla="*/ 0 h 58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0064" h="585788">
                  <a:moveTo>
                    <a:pt x="250032" y="0"/>
                  </a:moveTo>
                  <a:cubicBezTo>
                    <a:pt x="388121" y="0"/>
                    <a:pt x="500064" y="111943"/>
                    <a:pt x="500064" y="250032"/>
                  </a:cubicBezTo>
                  <a:cubicBezTo>
                    <a:pt x="500064" y="388121"/>
                    <a:pt x="388121" y="500064"/>
                    <a:pt x="250032" y="500064"/>
                  </a:cubicBezTo>
                  <a:lnTo>
                    <a:pt x="239993" y="499052"/>
                  </a:lnTo>
                  <a:lnTo>
                    <a:pt x="138113" y="585788"/>
                  </a:lnTo>
                  <a:lnTo>
                    <a:pt x="127000" y="465138"/>
                  </a:lnTo>
                  <a:lnTo>
                    <a:pt x="131002" y="465780"/>
                  </a:lnTo>
                  <a:lnTo>
                    <a:pt x="73233" y="426831"/>
                  </a:lnTo>
                  <a:cubicBezTo>
                    <a:pt x="27986" y="381585"/>
                    <a:pt x="0" y="319077"/>
                    <a:pt x="0" y="250032"/>
                  </a:cubicBezTo>
                  <a:cubicBezTo>
                    <a:pt x="0" y="111943"/>
                    <a:pt x="111943" y="0"/>
                    <a:pt x="2500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4075687" y="2129728"/>
              <a:ext cx="66697" cy="281796"/>
            </a:xfrm>
            <a:custGeom>
              <a:avLst/>
              <a:gdLst>
                <a:gd name="T0" fmla="*/ 40 w 40"/>
                <a:gd name="T1" fmla="*/ 135 h 169"/>
                <a:gd name="T2" fmla="*/ 27 w 40"/>
                <a:gd name="T3" fmla="*/ 169 h 169"/>
                <a:gd name="T4" fmla="*/ 12 w 40"/>
                <a:gd name="T5" fmla="*/ 169 h 169"/>
                <a:gd name="T6" fmla="*/ 0 w 40"/>
                <a:gd name="T7" fmla="*/ 135 h 169"/>
                <a:gd name="T8" fmla="*/ 0 w 40"/>
                <a:gd name="T9" fmla="*/ 0 h 169"/>
                <a:gd name="T10" fmla="*/ 40 w 40"/>
                <a:gd name="T11" fmla="*/ 0 h 169"/>
                <a:gd name="T12" fmla="*/ 40 w 40"/>
                <a:gd name="T13" fmla="*/ 13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69">
                  <a:moveTo>
                    <a:pt x="40" y="135"/>
                  </a:moveTo>
                  <a:lnTo>
                    <a:pt x="27" y="169"/>
                  </a:lnTo>
                  <a:lnTo>
                    <a:pt x="12" y="169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4075687" y="2079705"/>
              <a:ext cx="66697" cy="80037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2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2 w 44"/>
                <a:gd name="T11" fmla="*/ 2 h 54"/>
                <a:gd name="T12" fmla="*/ 22 w 44"/>
                <a:gd name="T13" fmla="*/ 2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0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10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34" y="2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4070684" y="2111386"/>
              <a:ext cx="73367" cy="70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4094028" y="2401518"/>
              <a:ext cx="26679" cy="4168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8"/>
                    <a:pt x="6" y="21"/>
                  </a:cubicBezTo>
                  <a:cubicBezTo>
                    <a:pt x="8" y="25"/>
                    <a:pt x="11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4174065" y="2129728"/>
              <a:ext cx="66697" cy="281796"/>
            </a:xfrm>
            <a:custGeom>
              <a:avLst/>
              <a:gdLst>
                <a:gd name="T0" fmla="*/ 40 w 40"/>
                <a:gd name="T1" fmla="*/ 135 h 169"/>
                <a:gd name="T2" fmla="*/ 28 w 40"/>
                <a:gd name="T3" fmla="*/ 169 h 169"/>
                <a:gd name="T4" fmla="*/ 13 w 40"/>
                <a:gd name="T5" fmla="*/ 169 h 169"/>
                <a:gd name="T6" fmla="*/ 0 w 40"/>
                <a:gd name="T7" fmla="*/ 135 h 169"/>
                <a:gd name="T8" fmla="*/ 0 w 40"/>
                <a:gd name="T9" fmla="*/ 0 h 169"/>
                <a:gd name="T10" fmla="*/ 40 w 40"/>
                <a:gd name="T11" fmla="*/ 0 h 169"/>
                <a:gd name="T12" fmla="*/ 40 w 40"/>
                <a:gd name="T13" fmla="*/ 13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69">
                  <a:moveTo>
                    <a:pt x="40" y="135"/>
                  </a:moveTo>
                  <a:lnTo>
                    <a:pt x="28" y="169"/>
                  </a:lnTo>
                  <a:lnTo>
                    <a:pt x="13" y="169"/>
                  </a:lnTo>
                  <a:lnTo>
                    <a:pt x="0" y="135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174065" y="2079705"/>
              <a:ext cx="66697" cy="80037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2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2 w 44"/>
                <a:gd name="T11" fmla="*/ 2 h 54"/>
                <a:gd name="T12" fmla="*/ 22 w 44"/>
                <a:gd name="T13" fmla="*/ 2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0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10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34" y="2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4172398" y="2111386"/>
              <a:ext cx="73367" cy="70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4194074" y="2401518"/>
              <a:ext cx="26679" cy="4168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5" y="18"/>
                    <a:pt x="6" y="21"/>
                  </a:cubicBezTo>
                  <a:cubicBezTo>
                    <a:pt x="8" y="25"/>
                    <a:pt x="11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237427" y="2124725"/>
              <a:ext cx="23344" cy="143399"/>
            </a:xfrm>
            <a:custGeom>
              <a:avLst/>
              <a:gdLst>
                <a:gd name="T0" fmla="*/ 1 w 16"/>
                <a:gd name="T1" fmla="*/ 1 h 95"/>
                <a:gd name="T2" fmla="*/ 14 w 16"/>
                <a:gd name="T3" fmla="*/ 11 h 95"/>
                <a:gd name="T4" fmla="*/ 14 w 16"/>
                <a:gd name="T5" fmla="*/ 89 h 95"/>
                <a:gd name="T6" fmla="*/ 10 w 16"/>
                <a:gd name="T7" fmla="*/ 95 h 95"/>
                <a:gd name="T8" fmla="*/ 10 w 16"/>
                <a:gd name="T9" fmla="*/ 33 h 95"/>
                <a:gd name="T10" fmla="*/ 5 w 16"/>
                <a:gd name="T11" fmla="*/ 26 h 95"/>
                <a:gd name="T12" fmla="*/ 0 w 16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5">
                  <a:moveTo>
                    <a:pt x="1" y="1"/>
                  </a:moveTo>
                  <a:cubicBezTo>
                    <a:pt x="1" y="1"/>
                    <a:pt x="13" y="7"/>
                    <a:pt x="14" y="11"/>
                  </a:cubicBezTo>
                  <a:cubicBezTo>
                    <a:pt x="14" y="15"/>
                    <a:pt x="14" y="89"/>
                    <a:pt x="14" y="89"/>
                  </a:cubicBezTo>
                  <a:cubicBezTo>
                    <a:pt x="14" y="89"/>
                    <a:pt x="16" y="95"/>
                    <a:pt x="10" y="9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41"/>
            <p:cNvSpPr>
              <a:spLocks noChangeArrowheads="1"/>
            </p:cNvSpPr>
            <p:nvPr/>
          </p:nvSpPr>
          <p:spPr bwMode="auto">
            <a:xfrm>
              <a:off x="3193617" y="4320729"/>
              <a:ext cx="887072" cy="1040475"/>
            </a:xfrm>
            <a:custGeom>
              <a:avLst/>
              <a:gdLst>
                <a:gd name="connsiteX0" fmla="*/ 422275 w 844550"/>
                <a:gd name="connsiteY0" fmla="*/ 0 h 990600"/>
                <a:gd name="connsiteX1" fmla="*/ 844550 w 844550"/>
                <a:gd name="connsiteY1" fmla="*/ 423069 h 990600"/>
                <a:gd name="connsiteX2" fmla="*/ 422275 w 844550"/>
                <a:gd name="connsiteY2" fmla="*/ 846138 h 990600"/>
                <a:gd name="connsiteX3" fmla="*/ 405694 w 844550"/>
                <a:gd name="connsiteY3" fmla="*/ 844464 h 990600"/>
                <a:gd name="connsiteX4" fmla="*/ 233363 w 844550"/>
                <a:gd name="connsiteY4" fmla="*/ 990600 h 990600"/>
                <a:gd name="connsiteX5" fmla="*/ 214489 w 844550"/>
                <a:gd name="connsiteY5" fmla="*/ 789281 h 990600"/>
                <a:gd name="connsiteX6" fmla="*/ 186177 w 844550"/>
                <a:gd name="connsiteY6" fmla="*/ 773885 h 990600"/>
                <a:gd name="connsiteX7" fmla="*/ 0 w 844550"/>
                <a:gd name="connsiteY7" fmla="*/ 423069 h 990600"/>
                <a:gd name="connsiteX8" fmla="*/ 422275 w 844550"/>
                <a:gd name="connsiteY8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550" h="990600">
                  <a:moveTo>
                    <a:pt x="422275" y="0"/>
                  </a:moveTo>
                  <a:cubicBezTo>
                    <a:pt x="655491" y="0"/>
                    <a:pt x="844550" y="189414"/>
                    <a:pt x="844550" y="423069"/>
                  </a:cubicBezTo>
                  <a:cubicBezTo>
                    <a:pt x="844550" y="656724"/>
                    <a:pt x="655491" y="846138"/>
                    <a:pt x="422275" y="846138"/>
                  </a:cubicBezTo>
                  <a:lnTo>
                    <a:pt x="405694" y="844464"/>
                  </a:lnTo>
                  <a:lnTo>
                    <a:pt x="233363" y="990600"/>
                  </a:lnTo>
                  <a:lnTo>
                    <a:pt x="214489" y="789281"/>
                  </a:lnTo>
                  <a:lnTo>
                    <a:pt x="186177" y="773885"/>
                  </a:lnTo>
                  <a:cubicBezTo>
                    <a:pt x="73851" y="697856"/>
                    <a:pt x="0" y="569104"/>
                    <a:pt x="0" y="423069"/>
                  </a:cubicBezTo>
                  <a:cubicBezTo>
                    <a:pt x="0" y="189414"/>
                    <a:pt x="189059" y="0"/>
                    <a:pt x="4222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42"/>
            <p:cNvSpPr>
              <a:spLocks noChangeArrowheads="1"/>
            </p:cNvSpPr>
            <p:nvPr/>
          </p:nvSpPr>
          <p:spPr bwMode="auto">
            <a:xfrm>
              <a:off x="4302457" y="4143982"/>
              <a:ext cx="581933" cy="678644"/>
            </a:xfrm>
            <a:custGeom>
              <a:avLst/>
              <a:gdLst>
                <a:gd name="connsiteX0" fmla="*/ 277019 w 554038"/>
                <a:gd name="connsiteY0" fmla="*/ 0 h 646113"/>
                <a:gd name="connsiteX1" fmla="*/ 554038 w 554038"/>
                <a:gd name="connsiteY1" fmla="*/ 276225 h 646113"/>
                <a:gd name="connsiteX2" fmla="*/ 277019 w 554038"/>
                <a:gd name="connsiteY2" fmla="*/ 552450 h 646113"/>
                <a:gd name="connsiteX3" fmla="*/ 266356 w 554038"/>
                <a:gd name="connsiteY3" fmla="*/ 551378 h 646113"/>
                <a:gd name="connsiteX4" fmla="*/ 152400 w 554038"/>
                <a:gd name="connsiteY4" fmla="*/ 646113 h 646113"/>
                <a:gd name="connsiteX5" fmla="*/ 141401 w 554038"/>
                <a:gd name="connsiteY5" fmla="*/ 515703 h 646113"/>
                <a:gd name="connsiteX6" fmla="*/ 122135 w 554038"/>
                <a:gd name="connsiteY6" fmla="*/ 505275 h 646113"/>
                <a:gd name="connsiteX7" fmla="*/ 0 w 554038"/>
                <a:gd name="connsiteY7" fmla="*/ 276225 h 646113"/>
                <a:gd name="connsiteX8" fmla="*/ 277019 w 554038"/>
                <a:gd name="connsiteY8" fmla="*/ 0 h 6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4038" h="646113">
                  <a:moveTo>
                    <a:pt x="277019" y="0"/>
                  </a:moveTo>
                  <a:cubicBezTo>
                    <a:pt x="430012" y="0"/>
                    <a:pt x="554038" y="123670"/>
                    <a:pt x="554038" y="276225"/>
                  </a:cubicBezTo>
                  <a:cubicBezTo>
                    <a:pt x="554038" y="428780"/>
                    <a:pt x="430012" y="552450"/>
                    <a:pt x="277019" y="552450"/>
                  </a:cubicBezTo>
                  <a:lnTo>
                    <a:pt x="266356" y="551378"/>
                  </a:lnTo>
                  <a:lnTo>
                    <a:pt x="152400" y="646113"/>
                  </a:lnTo>
                  <a:lnTo>
                    <a:pt x="141401" y="515703"/>
                  </a:lnTo>
                  <a:lnTo>
                    <a:pt x="122135" y="505275"/>
                  </a:lnTo>
                  <a:cubicBezTo>
                    <a:pt x="48448" y="455636"/>
                    <a:pt x="0" y="371572"/>
                    <a:pt x="0" y="276225"/>
                  </a:cubicBezTo>
                  <a:cubicBezTo>
                    <a:pt x="0" y="123670"/>
                    <a:pt x="124026" y="0"/>
                    <a:pt x="277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43"/>
            <p:cNvSpPr>
              <a:spLocks noChangeArrowheads="1"/>
            </p:cNvSpPr>
            <p:nvPr/>
          </p:nvSpPr>
          <p:spPr bwMode="auto">
            <a:xfrm>
              <a:off x="3982311" y="3368627"/>
              <a:ext cx="701988" cy="820375"/>
            </a:xfrm>
            <a:custGeom>
              <a:avLst/>
              <a:gdLst>
                <a:gd name="connsiteX0" fmla="*/ 334169 w 668338"/>
                <a:gd name="connsiteY0" fmla="*/ 0 h 781050"/>
                <a:gd name="connsiteX1" fmla="*/ 668338 w 668338"/>
                <a:gd name="connsiteY1" fmla="*/ 334169 h 781050"/>
                <a:gd name="connsiteX2" fmla="*/ 334169 w 668338"/>
                <a:gd name="connsiteY2" fmla="*/ 668338 h 781050"/>
                <a:gd name="connsiteX3" fmla="*/ 318611 w 668338"/>
                <a:gd name="connsiteY3" fmla="*/ 666770 h 781050"/>
                <a:gd name="connsiteX4" fmla="*/ 182563 w 668338"/>
                <a:gd name="connsiteY4" fmla="*/ 781050 h 781050"/>
                <a:gd name="connsiteX5" fmla="*/ 168307 w 668338"/>
                <a:gd name="connsiteY5" fmla="*/ 622652 h 781050"/>
                <a:gd name="connsiteX6" fmla="*/ 147332 w 668338"/>
                <a:gd name="connsiteY6" fmla="*/ 611267 h 781050"/>
                <a:gd name="connsiteX7" fmla="*/ 0 w 668338"/>
                <a:gd name="connsiteY7" fmla="*/ 334169 h 781050"/>
                <a:gd name="connsiteX8" fmla="*/ 334169 w 668338"/>
                <a:gd name="connsiteY8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8338" h="781050">
                  <a:moveTo>
                    <a:pt x="334169" y="0"/>
                  </a:moveTo>
                  <a:cubicBezTo>
                    <a:pt x="518725" y="0"/>
                    <a:pt x="668338" y="149613"/>
                    <a:pt x="668338" y="334169"/>
                  </a:cubicBezTo>
                  <a:cubicBezTo>
                    <a:pt x="668338" y="518725"/>
                    <a:pt x="518725" y="668338"/>
                    <a:pt x="334169" y="668338"/>
                  </a:cubicBezTo>
                  <a:lnTo>
                    <a:pt x="318611" y="666770"/>
                  </a:lnTo>
                  <a:lnTo>
                    <a:pt x="182563" y="781050"/>
                  </a:lnTo>
                  <a:lnTo>
                    <a:pt x="168307" y="622652"/>
                  </a:lnTo>
                  <a:lnTo>
                    <a:pt x="147332" y="611267"/>
                  </a:lnTo>
                  <a:cubicBezTo>
                    <a:pt x="58443" y="551215"/>
                    <a:pt x="0" y="449517"/>
                    <a:pt x="0" y="334169"/>
                  </a:cubicBezTo>
                  <a:cubicBezTo>
                    <a:pt x="0" y="149613"/>
                    <a:pt x="149613" y="0"/>
                    <a:pt x="3341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44"/>
            <p:cNvSpPr>
              <a:spLocks noChangeArrowheads="1"/>
            </p:cNvSpPr>
            <p:nvPr/>
          </p:nvSpPr>
          <p:spPr bwMode="auto">
            <a:xfrm>
              <a:off x="3325344" y="2633292"/>
              <a:ext cx="701988" cy="820375"/>
            </a:xfrm>
            <a:custGeom>
              <a:avLst/>
              <a:gdLst>
                <a:gd name="connsiteX0" fmla="*/ 334169 w 668338"/>
                <a:gd name="connsiteY0" fmla="*/ 0 h 781050"/>
                <a:gd name="connsiteX1" fmla="*/ 668338 w 668338"/>
                <a:gd name="connsiteY1" fmla="*/ 334169 h 781050"/>
                <a:gd name="connsiteX2" fmla="*/ 334169 w 668338"/>
                <a:gd name="connsiteY2" fmla="*/ 668338 h 781050"/>
                <a:gd name="connsiteX3" fmla="*/ 320262 w 668338"/>
                <a:gd name="connsiteY3" fmla="*/ 666936 h 781050"/>
                <a:gd name="connsiteX4" fmla="*/ 184150 w 668338"/>
                <a:gd name="connsiteY4" fmla="*/ 781050 h 781050"/>
                <a:gd name="connsiteX5" fmla="*/ 169975 w 668338"/>
                <a:gd name="connsiteY5" fmla="*/ 623557 h 781050"/>
                <a:gd name="connsiteX6" fmla="*/ 147332 w 668338"/>
                <a:gd name="connsiteY6" fmla="*/ 611267 h 781050"/>
                <a:gd name="connsiteX7" fmla="*/ 0 w 668338"/>
                <a:gd name="connsiteY7" fmla="*/ 334169 h 781050"/>
                <a:gd name="connsiteX8" fmla="*/ 334169 w 668338"/>
                <a:gd name="connsiteY8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8338" h="781050">
                  <a:moveTo>
                    <a:pt x="334169" y="0"/>
                  </a:moveTo>
                  <a:cubicBezTo>
                    <a:pt x="518725" y="0"/>
                    <a:pt x="668338" y="149613"/>
                    <a:pt x="668338" y="334169"/>
                  </a:cubicBezTo>
                  <a:cubicBezTo>
                    <a:pt x="668338" y="518725"/>
                    <a:pt x="518725" y="668338"/>
                    <a:pt x="334169" y="668338"/>
                  </a:cubicBezTo>
                  <a:lnTo>
                    <a:pt x="320262" y="666936"/>
                  </a:lnTo>
                  <a:lnTo>
                    <a:pt x="184150" y="781050"/>
                  </a:lnTo>
                  <a:lnTo>
                    <a:pt x="169975" y="623557"/>
                  </a:lnTo>
                  <a:lnTo>
                    <a:pt x="147332" y="611267"/>
                  </a:lnTo>
                  <a:cubicBezTo>
                    <a:pt x="58443" y="551215"/>
                    <a:pt x="0" y="449517"/>
                    <a:pt x="0" y="334169"/>
                  </a:cubicBezTo>
                  <a:cubicBezTo>
                    <a:pt x="0" y="149613"/>
                    <a:pt x="149613" y="0"/>
                    <a:pt x="3341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45"/>
            <p:cNvSpPr>
              <a:spLocks noChangeArrowheads="1"/>
            </p:cNvSpPr>
            <p:nvPr/>
          </p:nvSpPr>
          <p:spPr bwMode="auto">
            <a:xfrm>
              <a:off x="4891059" y="3393639"/>
              <a:ext cx="555254" cy="650297"/>
            </a:xfrm>
            <a:custGeom>
              <a:avLst/>
              <a:gdLst>
                <a:gd name="connsiteX0" fmla="*/ 264319 w 528638"/>
                <a:gd name="connsiteY0" fmla="*/ 0 h 619125"/>
                <a:gd name="connsiteX1" fmla="*/ 528638 w 528638"/>
                <a:gd name="connsiteY1" fmla="*/ 264319 h 619125"/>
                <a:gd name="connsiteX2" fmla="*/ 264319 w 528638"/>
                <a:gd name="connsiteY2" fmla="*/ 528638 h 619125"/>
                <a:gd name="connsiteX3" fmla="*/ 252554 w 528638"/>
                <a:gd name="connsiteY3" fmla="*/ 527452 h 619125"/>
                <a:gd name="connsiteX4" fmla="*/ 144463 w 528638"/>
                <a:gd name="connsiteY4" fmla="*/ 619125 h 619125"/>
                <a:gd name="connsiteX5" fmla="*/ 133350 w 528638"/>
                <a:gd name="connsiteY5" fmla="*/ 493712 h 619125"/>
                <a:gd name="connsiteX6" fmla="*/ 136051 w 528638"/>
                <a:gd name="connsiteY6" fmla="*/ 494089 h 619125"/>
                <a:gd name="connsiteX7" fmla="*/ 116536 w 528638"/>
                <a:gd name="connsiteY7" fmla="*/ 483497 h 619125"/>
                <a:gd name="connsiteX8" fmla="*/ 0 w 528638"/>
                <a:gd name="connsiteY8" fmla="*/ 264319 h 619125"/>
                <a:gd name="connsiteX9" fmla="*/ 264319 w 528638"/>
                <a:gd name="connsiteY9" fmla="*/ 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638" h="619125">
                  <a:moveTo>
                    <a:pt x="264319" y="0"/>
                  </a:moveTo>
                  <a:cubicBezTo>
                    <a:pt x="410298" y="0"/>
                    <a:pt x="528638" y="118340"/>
                    <a:pt x="528638" y="264319"/>
                  </a:cubicBezTo>
                  <a:cubicBezTo>
                    <a:pt x="528638" y="410298"/>
                    <a:pt x="410298" y="528638"/>
                    <a:pt x="264319" y="528638"/>
                  </a:cubicBezTo>
                  <a:lnTo>
                    <a:pt x="252554" y="527452"/>
                  </a:lnTo>
                  <a:lnTo>
                    <a:pt x="144463" y="619125"/>
                  </a:lnTo>
                  <a:lnTo>
                    <a:pt x="133350" y="493712"/>
                  </a:lnTo>
                  <a:lnTo>
                    <a:pt x="136051" y="494089"/>
                  </a:lnTo>
                  <a:lnTo>
                    <a:pt x="116536" y="483497"/>
                  </a:lnTo>
                  <a:cubicBezTo>
                    <a:pt x="46227" y="435996"/>
                    <a:pt x="0" y="355556"/>
                    <a:pt x="0" y="264319"/>
                  </a:cubicBezTo>
                  <a:cubicBezTo>
                    <a:pt x="0" y="118340"/>
                    <a:pt x="118340" y="0"/>
                    <a:pt x="2643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46"/>
            <p:cNvSpPr>
              <a:spLocks noChangeArrowheads="1"/>
            </p:cNvSpPr>
            <p:nvPr/>
          </p:nvSpPr>
          <p:spPr bwMode="auto">
            <a:xfrm>
              <a:off x="2736742" y="2001336"/>
              <a:ext cx="555254" cy="651965"/>
            </a:xfrm>
            <a:custGeom>
              <a:avLst/>
              <a:gdLst>
                <a:gd name="connsiteX0" fmla="*/ 264319 w 528638"/>
                <a:gd name="connsiteY0" fmla="*/ 0 h 620713"/>
                <a:gd name="connsiteX1" fmla="*/ 528638 w 528638"/>
                <a:gd name="connsiteY1" fmla="*/ 265113 h 620713"/>
                <a:gd name="connsiteX2" fmla="*/ 412102 w 528638"/>
                <a:gd name="connsiteY2" fmla="*/ 484949 h 620713"/>
                <a:gd name="connsiteX3" fmla="*/ 393569 w 528638"/>
                <a:gd name="connsiteY3" fmla="*/ 495039 h 620713"/>
                <a:gd name="connsiteX4" fmla="*/ 381001 w 528638"/>
                <a:gd name="connsiteY4" fmla="*/ 620713 h 620713"/>
                <a:gd name="connsiteX5" fmla="*/ 275687 w 528638"/>
                <a:gd name="connsiteY5" fmla="*/ 529077 h 620713"/>
                <a:gd name="connsiteX6" fmla="*/ 264319 w 528638"/>
                <a:gd name="connsiteY6" fmla="*/ 530226 h 620713"/>
                <a:gd name="connsiteX7" fmla="*/ 0 w 528638"/>
                <a:gd name="connsiteY7" fmla="*/ 265113 h 620713"/>
                <a:gd name="connsiteX8" fmla="*/ 264319 w 528638"/>
                <a:gd name="connsiteY8" fmla="*/ 0 h 62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8638" h="620713">
                  <a:moveTo>
                    <a:pt x="264319" y="0"/>
                  </a:moveTo>
                  <a:cubicBezTo>
                    <a:pt x="410298" y="0"/>
                    <a:pt x="528638" y="118695"/>
                    <a:pt x="528638" y="265113"/>
                  </a:cubicBezTo>
                  <a:cubicBezTo>
                    <a:pt x="528638" y="356624"/>
                    <a:pt x="482412" y="437306"/>
                    <a:pt x="412102" y="484949"/>
                  </a:cubicBezTo>
                  <a:lnTo>
                    <a:pt x="393569" y="495039"/>
                  </a:lnTo>
                  <a:lnTo>
                    <a:pt x="381001" y="620713"/>
                  </a:lnTo>
                  <a:lnTo>
                    <a:pt x="275687" y="529077"/>
                  </a:lnTo>
                  <a:lnTo>
                    <a:pt x="264319" y="530226"/>
                  </a:lnTo>
                  <a:cubicBezTo>
                    <a:pt x="118340" y="530226"/>
                    <a:pt x="0" y="411531"/>
                    <a:pt x="0" y="265113"/>
                  </a:cubicBezTo>
                  <a:cubicBezTo>
                    <a:pt x="0" y="118695"/>
                    <a:pt x="118340" y="0"/>
                    <a:pt x="2643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47"/>
            <p:cNvSpPr>
              <a:spLocks noChangeArrowheads="1"/>
            </p:cNvSpPr>
            <p:nvPr/>
          </p:nvSpPr>
          <p:spPr bwMode="auto">
            <a:xfrm>
              <a:off x="1943045" y="2291468"/>
              <a:ext cx="556922" cy="650298"/>
            </a:xfrm>
            <a:custGeom>
              <a:avLst/>
              <a:gdLst>
                <a:gd name="connsiteX0" fmla="*/ 265113 w 530226"/>
                <a:gd name="connsiteY0" fmla="*/ 0 h 619126"/>
                <a:gd name="connsiteX1" fmla="*/ 530226 w 530226"/>
                <a:gd name="connsiteY1" fmla="*/ 264319 h 619126"/>
                <a:gd name="connsiteX2" fmla="*/ 413340 w 530226"/>
                <a:gd name="connsiteY2" fmla="*/ 483496 h 619126"/>
                <a:gd name="connsiteX3" fmla="*/ 394141 w 530226"/>
                <a:gd name="connsiteY3" fmla="*/ 493887 h 619126"/>
                <a:gd name="connsiteX4" fmla="*/ 395288 w 530226"/>
                <a:gd name="connsiteY4" fmla="*/ 493713 h 619126"/>
                <a:gd name="connsiteX5" fmla="*/ 384176 w 530226"/>
                <a:gd name="connsiteY5" fmla="*/ 619126 h 619126"/>
                <a:gd name="connsiteX6" fmla="*/ 274710 w 530226"/>
                <a:gd name="connsiteY6" fmla="*/ 527674 h 619126"/>
                <a:gd name="connsiteX7" fmla="*/ 265113 w 530226"/>
                <a:gd name="connsiteY7" fmla="*/ 528638 h 619126"/>
                <a:gd name="connsiteX8" fmla="*/ 0 w 530226"/>
                <a:gd name="connsiteY8" fmla="*/ 264319 h 619126"/>
                <a:gd name="connsiteX9" fmla="*/ 265113 w 530226"/>
                <a:gd name="connsiteY9" fmla="*/ 0 h 61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0226" h="619126">
                  <a:moveTo>
                    <a:pt x="265113" y="0"/>
                  </a:moveTo>
                  <a:cubicBezTo>
                    <a:pt x="411531" y="0"/>
                    <a:pt x="530226" y="118340"/>
                    <a:pt x="530226" y="264319"/>
                  </a:cubicBezTo>
                  <a:cubicBezTo>
                    <a:pt x="530226" y="355556"/>
                    <a:pt x="483861" y="435996"/>
                    <a:pt x="413340" y="483496"/>
                  </a:cubicBezTo>
                  <a:lnTo>
                    <a:pt x="394141" y="493887"/>
                  </a:lnTo>
                  <a:lnTo>
                    <a:pt x="395288" y="493713"/>
                  </a:lnTo>
                  <a:lnTo>
                    <a:pt x="384176" y="619126"/>
                  </a:lnTo>
                  <a:lnTo>
                    <a:pt x="274710" y="527674"/>
                  </a:lnTo>
                  <a:lnTo>
                    <a:pt x="265113" y="528638"/>
                  </a:lnTo>
                  <a:cubicBezTo>
                    <a:pt x="118695" y="528638"/>
                    <a:pt x="0" y="410298"/>
                    <a:pt x="0" y="264319"/>
                  </a:cubicBezTo>
                  <a:cubicBezTo>
                    <a:pt x="0" y="118340"/>
                    <a:pt x="118695" y="0"/>
                    <a:pt x="26511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48"/>
            <p:cNvSpPr>
              <a:spLocks noChangeArrowheads="1"/>
            </p:cNvSpPr>
            <p:nvPr/>
          </p:nvSpPr>
          <p:spPr bwMode="auto">
            <a:xfrm>
              <a:off x="1586216" y="3016800"/>
              <a:ext cx="555254" cy="650297"/>
            </a:xfrm>
            <a:custGeom>
              <a:avLst/>
              <a:gdLst>
                <a:gd name="connsiteX0" fmla="*/ 264319 w 528638"/>
                <a:gd name="connsiteY0" fmla="*/ 0 h 619125"/>
                <a:gd name="connsiteX1" fmla="*/ 528638 w 528638"/>
                <a:gd name="connsiteY1" fmla="*/ 264319 h 619125"/>
                <a:gd name="connsiteX2" fmla="*/ 412102 w 528638"/>
                <a:gd name="connsiteY2" fmla="*/ 483496 h 619125"/>
                <a:gd name="connsiteX3" fmla="*/ 395242 w 528638"/>
                <a:gd name="connsiteY3" fmla="*/ 492648 h 619125"/>
                <a:gd name="connsiteX4" fmla="*/ 384176 w 528638"/>
                <a:gd name="connsiteY4" fmla="*/ 619125 h 619125"/>
                <a:gd name="connsiteX5" fmla="*/ 274622 w 528638"/>
                <a:gd name="connsiteY5" fmla="*/ 527599 h 619125"/>
                <a:gd name="connsiteX6" fmla="*/ 264319 w 528638"/>
                <a:gd name="connsiteY6" fmla="*/ 528638 h 619125"/>
                <a:gd name="connsiteX7" fmla="*/ 0 w 528638"/>
                <a:gd name="connsiteY7" fmla="*/ 264319 h 619125"/>
                <a:gd name="connsiteX8" fmla="*/ 264319 w 528638"/>
                <a:gd name="connsiteY8" fmla="*/ 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8638" h="619125">
                  <a:moveTo>
                    <a:pt x="264319" y="0"/>
                  </a:moveTo>
                  <a:cubicBezTo>
                    <a:pt x="410298" y="0"/>
                    <a:pt x="528638" y="118340"/>
                    <a:pt x="528638" y="264319"/>
                  </a:cubicBezTo>
                  <a:cubicBezTo>
                    <a:pt x="528638" y="355556"/>
                    <a:pt x="482412" y="435996"/>
                    <a:pt x="412102" y="483496"/>
                  </a:cubicBezTo>
                  <a:lnTo>
                    <a:pt x="395242" y="492648"/>
                  </a:lnTo>
                  <a:lnTo>
                    <a:pt x="384176" y="619125"/>
                  </a:lnTo>
                  <a:lnTo>
                    <a:pt x="274622" y="527599"/>
                  </a:lnTo>
                  <a:lnTo>
                    <a:pt x="264319" y="528638"/>
                  </a:lnTo>
                  <a:cubicBezTo>
                    <a:pt x="118340" y="528638"/>
                    <a:pt x="0" y="410298"/>
                    <a:pt x="0" y="264319"/>
                  </a:cubicBezTo>
                  <a:cubicBezTo>
                    <a:pt x="0" y="118340"/>
                    <a:pt x="118340" y="0"/>
                    <a:pt x="2643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49"/>
            <p:cNvSpPr>
              <a:spLocks noChangeArrowheads="1"/>
            </p:cNvSpPr>
            <p:nvPr/>
          </p:nvSpPr>
          <p:spPr bwMode="auto">
            <a:xfrm>
              <a:off x="3228633" y="3587061"/>
              <a:ext cx="555254" cy="650297"/>
            </a:xfrm>
            <a:custGeom>
              <a:avLst/>
              <a:gdLst>
                <a:gd name="connsiteX0" fmla="*/ 264319 w 528638"/>
                <a:gd name="connsiteY0" fmla="*/ 0 h 619125"/>
                <a:gd name="connsiteX1" fmla="*/ 528638 w 528638"/>
                <a:gd name="connsiteY1" fmla="*/ 264319 h 619125"/>
                <a:gd name="connsiteX2" fmla="*/ 412102 w 528638"/>
                <a:gd name="connsiteY2" fmla="*/ 483496 h 619125"/>
                <a:gd name="connsiteX3" fmla="*/ 392587 w 528638"/>
                <a:gd name="connsiteY3" fmla="*/ 494089 h 619125"/>
                <a:gd name="connsiteX4" fmla="*/ 395287 w 528638"/>
                <a:gd name="connsiteY4" fmla="*/ 493712 h 619125"/>
                <a:gd name="connsiteX5" fmla="*/ 384175 w 528638"/>
                <a:gd name="connsiteY5" fmla="*/ 619125 h 619125"/>
                <a:gd name="connsiteX6" fmla="*/ 276083 w 528638"/>
                <a:gd name="connsiteY6" fmla="*/ 527452 h 619125"/>
                <a:gd name="connsiteX7" fmla="*/ 264319 w 528638"/>
                <a:gd name="connsiteY7" fmla="*/ 528638 h 619125"/>
                <a:gd name="connsiteX8" fmla="*/ 0 w 528638"/>
                <a:gd name="connsiteY8" fmla="*/ 264319 h 619125"/>
                <a:gd name="connsiteX9" fmla="*/ 264319 w 528638"/>
                <a:gd name="connsiteY9" fmla="*/ 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638" h="619125">
                  <a:moveTo>
                    <a:pt x="264319" y="0"/>
                  </a:moveTo>
                  <a:cubicBezTo>
                    <a:pt x="410298" y="0"/>
                    <a:pt x="528638" y="118340"/>
                    <a:pt x="528638" y="264319"/>
                  </a:cubicBezTo>
                  <a:cubicBezTo>
                    <a:pt x="528638" y="355556"/>
                    <a:pt x="482412" y="435996"/>
                    <a:pt x="412102" y="483496"/>
                  </a:cubicBezTo>
                  <a:lnTo>
                    <a:pt x="392587" y="494089"/>
                  </a:lnTo>
                  <a:lnTo>
                    <a:pt x="395287" y="493712"/>
                  </a:lnTo>
                  <a:lnTo>
                    <a:pt x="384175" y="619125"/>
                  </a:lnTo>
                  <a:lnTo>
                    <a:pt x="276083" y="527452"/>
                  </a:lnTo>
                  <a:lnTo>
                    <a:pt x="264319" y="528638"/>
                  </a:lnTo>
                  <a:cubicBezTo>
                    <a:pt x="118340" y="528638"/>
                    <a:pt x="0" y="410298"/>
                    <a:pt x="0" y="264319"/>
                  </a:cubicBezTo>
                  <a:cubicBezTo>
                    <a:pt x="0" y="118340"/>
                    <a:pt x="118340" y="0"/>
                    <a:pt x="2643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50"/>
            <p:cNvSpPr>
              <a:spLocks noChangeArrowheads="1"/>
            </p:cNvSpPr>
            <p:nvPr/>
          </p:nvSpPr>
          <p:spPr bwMode="auto">
            <a:xfrm>
              <a:off x="1586216" y="3760473"/>
              <a:ext cx="555254" cy="650297"/>
            </a:xfrm>
            <a:custGeom>
              <a:avLst/>
              <a:gdLst>
                <a:gd name="connsiteX0" fmla="*/ 264319 w 528638"/>
                <a:gd name="connsiteY0" fmla="*/ 0 h 619125"/>
                <a:gd name="connsiteX1" fmla="*/ 528638 w 528638"/>
                <a:gd name="connsiteY1" fmla="*/ 264319 h 619125"/>
                <a:gd name="connsiteX2" fmla="*/ 412102 w 528638"/>
                <a:gd name="connsiteY2" fmla="*/ 483496 h 619125"/>
                <a:gd name="connsiteX3" fmla="*/ 392587 w 528638"/>
                <a:gd name="connsiteY3" fmla="*/ 494089 h 619125"/>
                <a:gd name="connsiteX4" fmla="*/ 395288 w 528638"/>
                <a:gd name="connsiteY4" fmla="*/ 493712 h 619125"/>
                <a:gd name="connsiteX5" fmla="*/ 384176 w 528638"/>
                <a:gd name="connsiteY5" fmla="*/ 619125 h 619125"/>
                <a:gd name="connsiteX6" fmla="*/ 276084 w 528638"/>
                <a:gd name="connsiteY6" fmla="*/ 527452 h 619125"/>
                <a:gd name="connsiteX7" fmla="*/ 264319 w 528638"/>
                <a:gd name="connsiteY7" fmla="*/ 528638 h 619125"/>
                <a:gd name="connsiteX8" fmla="*/ 0 w 528638"/>
                <a:gd name="connsiteY8" fmla="*/ 264319 h 619125"/>
                <a:gd name="connsiteX9" fmla="*/ 264319 w 528638"/>
                <a:gd name="connsiteY9" fmla="*/ 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638" h="619125">
                  <a:moveTo>
                    <a:pt x="264319" y="0"/>
                  </a:moveTo>
                  <a:cubicBezTo>
                    <a:pt x="410298" y="0"/>
                    <a:pt x="528638" y="118340"/>
                    <a:pt x="528638" y="264319"/>
                  </a:cubicBezTo>
                  <a:cubicBezTo>
                    <a:pt x="528638" y="355556"/>
                    <a:pt x="482412" y="435996"/>
                    <a:pt x="412102" y="483496"/>
                  </a:cubicBezTo>
                  <a:lnTo>
                    <a:pt x="392587" y="494089"/>
                  </a:lnTo>
                  <a:lnTo>
                    <a:pt x="395288" y="493712"/>
                  </a:lnTo>
                  <a:lnTo>
                    <a:pt x="384176" y="619125"/>
                  </a:lnTo>
                  <a:lnTo>
                    <a:pt x="276084" y="527452"/>
                  </a:lnTo>
                  <a:lnTo>
                    <a:pt x="264319" y="528638"/>
                  </a:lnTo>
                  <a:cubicBezTo>
                    <a:pt x="118340" y="528638"/>
                    <a:pt x="0" y="410298"/>
                    <a:pt x="0" y="264319"/>
                  </a:cubicBezTo>
                  <a:cubicBezTo>
                    <a:pt x="0" y="118340"/>
                    <a:pt x="118340" y="0"/>
                    <a:pt x="2643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51"/>
            <p:cNvSpPr>
              <a:spLocks noChangeArrowheads="1"/>
            </p:cNvSpPr>
            <p:nvPr/>
          </p:nvSpPr>
          <p:spPr bwMode="auto">
            <a:xfrm>
              <a:off x="2268195" y="3703781"/>
              <a:ext cx="775355" cy="907081"/>
            </a:xfrm>
            <a:custGeom>
              <a:avLst/>
              <a:gdLst>
                <a:gd name="connsiteX0" fmla="*/ 369094 w 738188"/>
                <a:gd name="connsiteY0" fmla="*/ 0 h 863600"/>
                <a:gd name="connsiteX1" fmla="*/ 738188 w 738188"/>
                <a:gd name="connsiteY1" fmla="*/ 369094 h 863600"/>
                <a:gd name="connsiteX2" fmla="*/ 575458 w 738188"/>
                <a:gd name="connsiteY2" fmla="*/ 675153 h 863600"/>
                <a:gd name="connsiteX3" fmla="*/ 552259 w 738188"/>
                <a:gd name="connsiteY3" fmla="*/ 687745 h 863600"/>
                <a:gd name="connsiteX4" fmla="*/ 534988 w 738188"/>
                <a:gd name="connsiteY4" fmla="*/ 863600 h 863600"/>
                <a:gd name="connsiteX5" fmla="*/ 384780 w 738188"/>
                <a:gd name="connsiteY5" fmla="*/ 736607 h 863600"/>
                <a:gd name="connsiteX6" fmla="*/ 369094 w 738188"/>
                <a:gd name="connsiteY6" fmla="*/ 738188 h 863600"/>
                <a:gd name="connsiteX7" fmla="*/ 0 w 738188"/>
                <a:gd name="connsiteY7" fmla="*/ 369094 h 863600"/>
                <a:gd name="connsiteX8" fmla="*/ 369094 w 738188"/>
                <a:gd name="connsiteY8" fmla="*/ 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188" h="863600">
                  <a:moveTo>
                    <a:pt x="369094" y="0"/>
                  </a:moveTo>
                  <a:cubicBezTo>
                    <a:pt x="572939" y="0"/>
                    <a:pt x="738188" y="165249"/>
                    <a:pt x="738188" y="369094"/>
                  </a:cubicBezTo>
                  <a:cubicBezTo>
                    <a:pt x="738188" y="496497"/>
                    <a:pt x="673638" y="608824"/>
                    <a:pt x="575458" y="675153"/>
                  </a:cubicBezTo>
                  <a:lnTo>
                    <a:pt x="552259" y="687745"/>
                  </a:lnTo>
                  <a:lnTo>
                    <a:pt x="534988" y="863600"/>
                  </a:lnTo>
                  <a:lnTo>
                    <a:pt x="384780" y="736607"/>
                  </a:lnTo>
                  <a:lnTo>
                    <a:pt x="369094" y="738188"/>
                  </a:lnTo>
                  <a:cubicBezTo>
                    <a:pt x="165249" y="738188"/>
                    <a:pt x="0" y="572939"/>
                    <a:pt x="0" y="369094"/>
                  </a:cubicBezTo>
                  <a:cubicBezTo>
                    <a:pt x="0" y="165249"/>
                    <a:pt x="165249" y="0"/>
                    <a:pt x="3690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52"/>
            <p:cNvSpPr>
              <a:spLocks noChangeArrowheads="1"/>
            </p:cNvSpPr>
            <p:nvPr/>
          </p:nvSpPr>
          <p:spPr bwMode="auto">
            <a:xfrm>
              <a:off x="2489962" y="2898412"/>
              <a:ext cx="641960" cy="752011"/>
            </a:xfrm>
            <a:custGeom>
              <a:avLst/>
              <a:gdLst>
                <a:gd name="connsiteX0" fmla="*/ 305594 w 611188"/>
                <a:gd name="connsiteY0" fmla="*/ 0 h 715963"/>
                <a:gd name="connsiteX1" fmla="*/ 611188 w 611188"/>
                <a:gd name="connsiteY1" fmla="*/ 305594 h 715963"/>
                <a:gd name="connsiteX2" fmla="*/ 476455 w 611188"/>
                <a:gd name="connsiteY2" fmla="*/ 558997 h 715963"/>
                <a:gd name="connsiteX3" fmla="*/ 455577 w 611188"/>
                <a:gd name="connsiteY3" fmla="*/ 570330 h 715963"/>
                <a:gd name="connsiteX4" fmla="*/ 442913 w 611188"/>
                <a:gd name="connsiteY4" fmla="*/ 715963 h 715963"/>
                <a:gd name="connsiteX5" fmla="*/ 317651 w 611188"/>
                <a:gd name="connsiteY5" fmla="*/ 609973 h 715963"/>
                <a:gd name="connsiteX6" fmla="*/ 305594 w 611188"/>
                <a:gd name="connsiteY6" fmla="*/ 611188 h 715963"/>
                <a:gd name="connsiteX7" fmla="*/ 0 w 611188"/>
                <a:gd name="connsiteY7" fmla="*/ 305594 h 715963"/>
                <a:gd name="connsiteX8" fmla="*/ 305594 w 611188"/>
                <a:gd name="connsiteY8" fmla="*/ 0 h 71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1188" h="715963">
                  <a:moveTo>
                    <a:pt x="305594" y="0"/>
                  </a:moveTo>
                  <a:cubicBezTo>
                    <a:pt x="474369" y="0"/>
                    <a:pt x="611188" y="136819"/>
                    <a:pt x="611188" y="305594"/>
                  </a:cubicBezTo>
                  <a:cubicBezTo>
                    <a:pt x="611188" y="411079"/>
                    <a:pt x="557743" y="504080"/>
                    <a:pt x="476455" y="558997"/>
                  </a:cubicBezTo>
                  <a:lnTo>
                    <a:pt x="455577" y="570330"/>
                  </a:lnTo>
                  <a:lnTo>
                    <a:pt x="442913" y="715963"/>
                  </a:lnTo>
                  <a:lnTo>
                    <a:pt x="317651" y="609973"/>
                  </a:lnTo>
                  <a:lnTo>
                    <a:pt x="305594" y="611188"/>
                  </a:lnTo>
                  <a:cubicBezTo>
                    <a:pt x="136819" y="611188"/>
                    <a:pt x="0" y="474369"/>
                    <a:pt x="0" y="305594"/>
                  </a:cubicBezTo>
                  <a:cubicBezTo>
                    <a:pt x="0" y="136819"/>
                    <a:pt x="136819" y="0"/>
                    <a:pt x="3055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53"/>
            <p:cNvSpPr>
              <a:spLocks noChangeArrowheads="1"/>
            </p:cNvSpPr>
            <p:nvPr/>
          </p:nvSpPr>
          <p:spPr bwMode="auto">
            <a:xfrm>
              <a:off x="4362484" y="2526576"/>
              <a:ext cx="665305" cy="780357"/>
            </a:xfrm>
            <a:custGeom>
              <a:avLst/>
              <a:gdLst>
                <a:gd name="connsiteX0" fmla="*/ 316707 w 633414"/>
                <a:gd name="connsiteY0" fmla="*/ 0 h 742950"/>
                <a:gd name="connsiteX1" fmla="*/ 633414 w 633414"/>
                <a:gd name="connsiteY1" fmla="*/ 317500 h 742950"/>
                <a:gd name="connsiteX2" fmla="*/ 316707 w 633414"/>
                <a:gd name="connsiteY2" fmla="*/ 635000 h 742950"/>
                <a:gd name="connsiteX3" fmla="*/ 301665 w 633414"/>
                <a:gd name="connsiteY3" fmla="*/ 633480 h 742950"/>
                <a:gd name="connsiteX4" fmla="*/ 173037 w 633414"/>
                <a:gd name="connsiteY4" fmla="*/ 742950 h 742950"/>
                <a:gd name="connsiteX5" fmla="*/ 160467 w 633414"/>
                <a:gd name="connsiteY5" fmla="*/ 592113 h 742950"/>
                <a:gd name="connsiteX6" fmla="*/ 139633 w 633414"/>
                <a:gd name="connsiteY6" fmla="*/ 580776 h 742950"/>
                <a:gd name="connsiteX7" fmla="*/ 0 w 633414"/>
                <a:gd name="connsiteY7" fmla="*/ 317500 h 742950"/>
                <a:gd name="connsiteX8" fmla="*/ 316707 w 633414"/>
                <a:gd name="connsiteY8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414" h="742950">
                  <a:moveTo>
                    <a:pt x="316707" y="0"/>
                  </a:moveTo>
                  <a:cubicBezTo>
                    <a:pt x="491619" y="0"/>
                    <a:pt x="633414" y="142150"/>
                    <a:pt x="633414" y="317500"/>
                  </a:cubicBezTo>
                  <a:cubicBezTo>
                    <a:pt x="633414" y="492850"/>
                    <a:pt x="491619" y="635000"/>
                    <a:pt x="316707" y="635000"/>
                  </a:cubicBezTo>
                  <a:lnTo>
                    <a:pt x="301665" y="633480"/>
                  </a:lnTo>
                  <a:lnTo>
                    <a:pt x="173037" y="742950"/>
                  </a:lnTo>
                  <a:lnTo>
                    <a:pt x="160467" y="592113"/>
                  </a:lnTo>
                  <a:lnTo>
                    <a:pt x="139633" y="580776"/>
                  </a:lnTo>
                  <a:cubicBezTo>
                    <a:pt x="55389" y="523719"/>
                    <a:pt x="0" y="427094"/>
                    <a:pt x="0" y="317500"/>
                  </a:cubicBezTo>
                  <a:cubicBezTo>
                    <a:pt x="0" y="142150"/>
                    <a:pt x="141795" y="0"/>
                    <a:pt x="316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63"/>
            <p:cNvSpPr>
              <a:spLocks/>
            </p:cNvSpPr>
            <p:nvPr/>
          </p:nvSpPr>
          <p:spPr bwMode="auto">
            <a:xfrm>
              <a:off x="3335349" y="4505813"/>
              <a:ext cx="615282" cy="276793"/>
            </a:xfrm>
            <a:custGeom>
              <a:avLst/>
              <a:gdLst>
                <a:gd name="T0" fmla="*/ 183 w 369"/>
                <a:gd name="T1" fmla="*/ 166 h 166"/>
                <a:gd name="T2" fmla="*/ 0 w 369"/>
                <a:gd name="T3" fmla="*/ 84 h 166"/>
                <a:gd name="T4" fmla="*/ 188 w 369"/>
                <a:gd name="T5" fmla="*/ 0 h 166"/>
                <a:gd name="T6" fmla="*/ 369 w 369"/>
                <a:gd name="T7" fmla="*/ 81 h 166"/>
                <a:gd name="T8" fmla="*/ 183 w 369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66">
                  <a:moveTo>
                    <a:pt x="183" y="166"/>
                  </a:moveTo>
                  <a:lnTo>
                    <a:pt x="0" y="84"/>
                  </a:lnTo>
                  <a:lnTo>
                    <a:pt x="188" y="0"/>
                  </a:lnTo>
                  <a:lnTo>
                    <a:pt x="369" y="81"/>
                  </a:lnTo>
                  <a:lnTo>
                    <a:pt x="183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68"/>
            <p:cNvSpPr>
              <a:spLocks/>
            </p:cNvSpPr>
            <p:nvPr/>
          </p:nvSpPr>
          <p:spPr bwMode="auto">
            <a:xfrm>
              <a:off x="3457071" y="4727582"/>
              <a:ext cx="356830" cy="266789"/>
            </a:xfrm>
            <a:custGeom>
              <a:avLst/>
              <a:gdLst>
                <a:gd name="T0" fmla="*/ 236 w 236"/>
                <a:gd name="T1" fmla="*/ 0 h 177"/>
                <a:gd name="T2" fmla="*/ 118 w 236"/>
                <a:gd name="T3" fmla="*/ 56 h 177"/>
                <a:gd name="T4" fmla="*/ 0 w 236"/>
                <a:gd name="T5" fmla="*/ 0 h 177"/>
                <a:gd name="T6" fmla="*/ 0 w 236"/>
                <a:gd name="T7" fmla="*/ 136 h 177"/>
                <a:gd name="T8" fmla="*/ 115 w 236"/>
                <a:gd name="T9" fmla="*/ 177 h 177"/>
                <a:gd name="T10" fmla="*/ 115 w 236"/>
                <a:gd name="T11" fmla="*/ 177 h 177"/>
                <a:gd name="T12" fmla="*/ 118 w 236"/>
                <a:gd name="T13" fmla="*/ 177 h 177"/>
                <a:gd name="T14" fmla="*/ 121 w 236"/>
                <a:gd name="T15" fmla="*/ 177 h 177"/>
                <a:gd name="T16" fmla="*/ 121 w 236"/>
                <a:gd name="T17" fmla="*/ 177 h 177"/>
                <a:gd name="T18" fmla="*/ 236 w 236"/>
                <a:gd name="T19" fmla="*/ 136 h 177"/>
                <a:gd name="T20" fmla="*/ 236 w 236"/>
                <a:gd name="T2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177">
                  <a:moveTo>
                    <a:pt x="236" y="0"/>
                  </a:moveTo>
                  <a:cubicBezTo>
                    <a:pt x="236" y="1"/>
                    <a:pt x="137" y="47"/>
                    <a:pt x="118" y="56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6"/>
                    <a:pt x="115" y="177"/>
                  </a:cubicBezTo>
                  <a:cubicBezTo>
                    <a:pt x="115" y="177"/>
                    <a:pt x="115" y="177"/>
                    <a:pt x="115" y="177"/>
                  </a:cubicBezTo>
                  <a:cubicBezTo>
                    <a:pt x="115" y="177"/>
                    <a:pt x="116" y="177"/>
                    <a:pt x="118" y="177"/>
                  </a:cubicBezTo>
                  <a:cubicBezTo>
                    <a:pt x="120" y="177"/>
                    <a:pt x="121" y="177"/>
                    <a:pt x="121" y="177"/>
                  </a:cubicBezTo>
                  <a:cubicBezTo>
                    <a:pt x="121" y="177"/>
                    <a:pt x="121" y="177"/>
                    <a:pt x="121" y="177"/>
                  </a:cubicBezTo>
                  <a:cubicBezTo>
                    <a:pt x="141" y="176"/>
                    <a:pt x="204" y="170"/>
                    <a:pt x="236" y="136"/>
                  </a:cubicBezTo>
                  <a:lnTo>
                    <a:pt x="2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69"/>
            <p:cNvSpPr>
              <a:spLocks noEditPoints="1"/>
            </p:cNvSpPr>
            <p:nvPr/>
          </p:nvSpPr>
          <p:spPr bwMode="auto">
            <a:xfrm>
              <a:off x="4429182" y="4237358"/>
              <a:ext cx="346825" cy="348493"/>
            </a:xfrm>
            <a:custGeom>
              <a:avLst/>
              <a:gdLst>
                <a:gd name="T0" fmla="*/ 147 w 229"/>
                <a:gd name="T1" fmla="*/ 112 h 231"/>
                <a:gd name="T2" fmla="*/ 141 w 229"/>
                <a:gd name="T3" fmla="*/ 98 h 231"/>
                <a:gd name="T4" fmla="*/ 141 w 229"/>
                <a:gd name="T5" fmla="*/ 44 h 231"/>
                <a:gd name="T6" fmla="*/ 147 w 229"/>
                <a:gd name="T7" fmla="*/ 37 h 231"/>
                <a:gd name="T8" fmla="*/ 148 w 229"/>
                <a:gd name="T9" fmla="*/ 37 h 231"/>
                <a:gd name="T10" fmla="*/ 148 w 229"/>
                <a:gd name="T11" fmla="*/ 13 h 231"/>
                <a:gd name="T12" fmla="*/ 147 w 229"/>
                <a:gd name="T13" fmla="*/ 13 h 231"/>
                <a:gd name="T14" fmla="*/ 147 w 229"/>
                <a:gd name="T15" fmla="*/ 12 h 231"/>
                <a:gd name="T16" fmla="*/ 114 w 229"/>
                <a:gd name="T17" fmla="*/ 0 h 231"/>
                <a:gd name="T18" fmla="*/ 81 w 229"/>
                <a:gd name="T19" fmla="*/ 12 h 231"/>
                <a:gd name="T20" fmla="*/ 81 w 229"/>
                <a:gd name="T21" fmla="*/ 13 h 231"/>
                <a:gd name="T22" fmla="*/ 80 w 229"/>
                <a:gd name="T23" fmla="*/ 13 h 231"/>
                <a:gd name="T24" fmla="*/ 80 w 229"/>
                <a:gd name="T25" fmla="*/ 37 h 231"/>
                <a:gd name="T26" fmla="*/ 81 w 229"/>
                <a:gd name="T27" fmla="*/ 37 h 231"/>
                <a:gd name="T28" fmla="*/ 91 w 229"/>
                <a:gd name="T29" fmla="*/ 44 h 231"/>
                <a:gd name="T30" fmla="*/ 91 w 229"/>
                <a:gd name="T31" fmla="*/ 98 h 231"/>
                <a:gd name="T32" fmla="*/ 83 w 229"/>
                <a:gd name="T33" fmla="*/ 112 h 231"/>
                <a:gd name="T34" fmla="*/ 31 w 229"/>
                <a:gd name="T35" fmla="*/ 212 h 231"/>
                <a:gd name="T36" fmla="*/ 115 w 229"/>
                <a:gd name="T37" fmla="*/ 230 h 231"/>
                <a:gd name="T38" fmla="*/ 198 w 229"/>
                <a:gd name="T39" fmla="*/ 212 h 231"/>
                <a:gd name="T40" fmla="*/ 147 w 229"/>
                <a:gd name="T41" fmla="*/ 112 h 231"/>
                <a:gd name="T42" fmla="*/ 145 w 229"/>
                <a:gd name="T43" fmla="*/ 213 h 231"/>
                <a:gd name="T44" fmla="*/ 182 w 229"/>
                <a:gd name="T45" fmla="*/ 187 h 231"/>
                <a:gd name="T46" fmla="*/ 150 w 229"/>
                <a:gd name="T47" fmla="*/ 134 h 231"/>
                <a:gd name="T48" fmla="*/ 193 w 229"/>
                <a:gd name="T49" fmla="*/ 190 h 231"/>
                <a:gd name="T50" fmla="*/ 145 w 229"/>
                <a:gd name="T51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9" h="231">
                  <a:moveTo>
                    <a:pt x="147" y="112"/>
                  </a:moveTo>
                  <a:cubicBezTo>
                    <a:pt x="147" y="112"/>
                    <a:pt x="141" y="109"/>
                    <a:pt x="141" y="98"/>
                  </a:cubicBezTo>
                  <a:cubicBezTo>
                    <a:pt x="141" y="89"/>
                    <a:pt x="141" y="55"/>
                    <a:pt x="141" y="44"/>
                  </a:cubicBezTo>
                  <a:cubicBezTo>
                    <a:pt x="145" y="42"/>
                    <a:pt x="147" y="40"/>
                    <a:pt x="147" y="37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7" y="13"/>
                    <a:pt x="147" y="13"/>
                    <a:pt x="147" y="12"/>
                  </a:cubicBezTo>
                  <a:cubicBezTo>
                    <a:pt x="147" y="5"/>
                    <a:pt x="132" y="0"/>
                    <a:pt x="114" y="0"/>
                  </a:cubicBezTo>
                  <a:cubicBezTo>
                    <a:pt x="96" y="0"/>
                    <a:pt x="81" y="5"/>
                    <a:pt x="81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3" y="112"/>
                    <a:pt x="83" y="112"/>
                  </a:cubicBezTo>
                  <a:cubicBezTo>
                    <a:pt x="71" y="119"/>
                    <a:pt x="0" y="190"/>
                    <a:pt x="31" y="212"/>
                  </a:cubicBezTo>
                  <a:cubicBezTo>
                    <a:pt x="59" y="231"/>
                    <a:pt x="105" y="231"/>
                    <a:pt x="115" y="230"/>
                  </a:cubicBezTo>
                  <a:cubicBezTo>
                    <a:pt x="124" y="231"/>
                    <a:pt x="170" y="231"/>
                    <a:pt x="198" y="212"/>
                  </a:cubicBezTo>
                  <a:cubicBezTo>
                    <a:pt x="229" y="190"/>
                    <a:pt x="159" y="119"/>
                    <a:pt x="147" y="112"/>
                  </a:cubicBezTo>
                  <a:close/>
                  <a:moveTo>
                    <a:pt x="145" y="213"/>
                  </a:moveTo>
                  <a:cubicBezTo>
                    <a:pt x="145" y="213"/>
                    <a:pt x="180" y="206"/>
                    <a:pt x="182" y="187"/>
                  </a:cubicBezTo>
                  <a:cubicBezTo>
                    <a:pt x="183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3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70"/>
            <p:cNvSpPr>
              <a:spLocks noEditPoints="1"/>
            </p:cNvSpPr>
            <p:nvPr/>
          </p:nvSpPr>
          <p:spPr bwMode="auto">
            <a:xfrm>
              <a:off x="4120707" y="3503689"/>
              <a:ext cx="431864" cy="431865"/>
            </a:xfrm>
            <a:custGeom>
              <a:avLst/>
              <a:gdLst>
                <a:gd name="T0" fmla="*/ 143 w 286"/>
                <a:gd name="T1" fmla="*/ 0 h 286"/>
                <a:gd name="T2" fmla="*/ 0 w 286"/>
                <a:gd name="T3" fmla="*/ 143 h 286"/>
                <a:gd name="T4" fmla="*/ 143 w 286"/>
                <a:gd name="T5" fmla="*/ 286 h 286"/>
                <a:gd name="T6" fmla="*/ 286 w 286"/>
                <a:gd name="T7" fmla="*/ 143 h 286"/>
                <a:gd name="T8" fmla="*/ 143 w 286"/>
                <a:gd name="T9" fmla="*/ 0 h 286"/>
                <a:gd name="T10" fmla="*/ 143 w 286"/>
                <a:gd name="T11" fmla="*/ 279 h 286"/>
                <a:gd name="T12" fmla="*/ 7 w 286"/>
                <a:gd name="T13" fmla="*/ 143 h 286"/>
                <a:gd name="T14" fmla="*/ 143 w 286"/>
                <a:gd name="T15" fmla="*/ 6 h 286"/>
                <a:gd name="T16" fmla="*/ 280 w 286"/>
                <a:gd name="T17" fmla="*/ 143 h 286"/>
                <a:gd name="T18" fmla="*/ 143 w 286"/>
                <a:gd name="T19" fmla="*/ 27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2" y="286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143" y="279"/>
                  </a:moveTo>
                  <a:cubicBezTo>
                    <a:pt x="68" y="279"/>
                    <a:pt x="7" y="218"/>
                    <a:pt x="7" y="143"/>
                  </a:cubicBezTo>
                  <a:cubicBezTo>
                    <a:pt x="7" y="67"/>
                    <a:pt x="68" y="6"/>
                    <a:pt x="143" y="6"/>
                  </a:cubicBezTo>
                  <a:cubicBezTo>
                    <a:pt x="219" y="6"/>
                    <a:pt x="280" y="67"/>
                    <a:pt x="280" y="143"/>
                  </a:cubicBezTo>
                  <a:cubicBezTo>
                    <a:pt x="280" y="218"/>
                    <a:pt x="219" y="279"/>
                    <a:pt x="143" y="279"/>
                  </a:cubicBezTo>
                  <a:close/>
                </a:path>
              </a:pathLst>
            </a:custGeom>
            <a:solidFill>
              <a:srgbClr val="78C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71"/>
            <p:cNvSpPr>
              <a:spLocks/>
            </p:cNvSpPr>
            <p:nvPr/>
          </p:nvSpPr>
          <p:spPr bwMode="auto">
            <a:xfrm>
              <a:off x="4109036" y="3512026"/>
              <a:ext cx="485222" cy="425195"/>
            </a:xfrm>
            <a:custGeom>
              <a:avLst/>
              <a:gdLst>
                <a:gd name="T0" fmla="*/ 93 w 322"/>
                <a:gd name="T1" fmla="*/ 22 h 282"/>
                <a:gd name="T2" fmla="*/ 87 w 322"/>
                <a:gd name="T3" fmla="*/ 33 h 282"/>
                <a:gd name="T4" fmla="*/ 81 w 322"/>
                <a:gd name="T5" fmla="*/ 41 h 282"/>
                <a:gd name="T6" fmla="*/ 76 w 322"/>
                <a:gd name="T7" fmla="*/ 37 h 282"/>
                <a:gd name="T8" fmla="*/ 75 w 322"/>
                <a:gd name="T9" fmla="*/ 46 h 282"/>
                <a:gd name="T10" fmla="*/ 60 w 322"/>
                <a:gd name="T11" fmla="*/ 49 h 282"/>
                <a:gd name="T12" fmla="*/ 51 w 322"/>
                <a:gd name="T13" fmla="*/ 58 h 282"/>
                <a:gd name="T14" fmla="*/ 39 w 322"/>
                <a:gd name="T15" fmla="*/ 76 h 282"/>
                <a:gd name="T16" fmla="*/ 31 w 322"/>
                <a:gd name="T17" fmla="*/ 87 h 282"/>
                <a:gd name="T18" fmla="*/ 38 w 322"/>
                <a:gd name="T19" fmla="*/ 95 h 282"/>
                <a:gd name="T20" fmla="*/ 39 w 322"/>
                <a:gd name="T21" fmla="*/ 99 h 282"/>
                <a:gd name="T22" fmla="*/ 32 w 322"/>
                <a:gd name="T23" fmla="*/ 93 h 282"/>
                <a:gd name="T24" fmla="*/ 27 w 322"/>
                <a:gd name="T25" fmla="*/ 85 h 282"/>
                <a:gd name="T26" fmla="*/ 24 w 322"/>
                <a:gd name="T27" fmla="*/ 97 h 282"/>
                <a:gd name="T28" fmla="*/ 25 w 322"/>
                <a:gd name="T29" fmla="*/ 118 h 282"/>
                <a:gd name="T30" fmla="*/ 35 w 322"/>
                <a:gd name="T31" fmla="*/ 113 h 282"/>
                <a:gd name="T32" fmla="*/ 46 w 322"/>
                <a:gd name="T33" fmla="*/ 125 h 282"/>
                <a:gd name="T34" fmla="*/ 59 w 322"/>
                <a:gd name="T35" fmla="*/ 138 h 282"/>
                <a:gd name="T36" fmla="*/ 71 w 322"/>
                <a:gd name="T37" fmla="*/ 149 h 282"/>
                <a:gd name="T38" fmla="*/ 87 w 322"/>
                <a:gd name="T39" fmla="*/ 166 h 282"/>
                <a:gd name="T40" fmla="*/ 82 w 322"/>
                <a:gd name="T41" fmla="*/ 190 h 282"/>
                <a:gd name="T42" fmla="*/ 69 w 322"/>
                <a:gd name="T43" fmla="*/ 219 h 282"/>
                <a:gd name="T44" fmla="*/ 74 w 322"/>
                <a:gd name="T45" fmla="*/ 240 h 282"/>
                <a:gd name="T46" fmla="*/ 66 w 322"/>
                <a:gd name="T47" fmla="*/ 241 h 282"/>
                <a:gd name="T48" fmla="*/ 46 w 322"/>
                <a:gd name="T49" fmla="*/ 209 h 282"/>
                <a:gd name="T50" fmla="*/ 24 w 322"/>
                <a:gd name="T51" fmla="*/ 159 h 282"/>
                <a:gd name="T52" fmla="*/ 17 w 322"/>
                <a:gd name="T53" fmla="*/ 123 h 282"/>
                <a:gd name="T54" fmla="*/ 104 w 322"/>
                <a:gd name="T55" fmla="*/ 259 h 282"/>
                <a:gd name="T56" fmla="*/ 127 w 322"/>
                <a:gd name="T57" fmla="*/ 255 h 282"/>
                <a:gd name="T58" fmla="*/ 156 w 322"/>
                <a:gd name="T59" fmla="*/ 252 h 282"/>
                <a:gd name="T60" fmla="*/ 154 w 322"/>
                <a:gd name="T61" fmla="*/ 264 h 282"/>
                <a:gd name="T62" fmla="*/ 171 w 322"/>
                <a:gd name="T63" fmla="*/ 263 h 282"/>
                <a:gd name="T64" fmla="*/ 196 w 322"/>
                <a:gd name="T65" fmla="*/ 260 h 282"/>
                <a:gd name="T66" fmla="*/ 194 w 322"/>
                <a:gd name="T67" fmla="*/ 4 h 282"/>
                <a:gd name="T68" fmla="*/ 278 w 322"/>
                <a:gd name="T69" fmla="*/ 91 h 282"/>
                <a:gd name="T70" fmla="*/ 267 w 322"/>
                <a:gd name="T71" fmla="*/ 82 h 282"/>
                <a:gd name="T72" fmla="*/ 256 w 322"/>
                <a:gd name="T73" fmla="*/ 105 h 282"/>
                <a:gd name="T74" fmla="*/ 240 w 322"/>
                <a:gd name="T75" fmla="*/ 84 h 282"/>
                <a:gd name="T76" fmla="*/ 247 w 322"/>
                <a:gd name="T77" fmla="*/ 106 h 282"/>
                <a:gd name="T78" fmla="*/ 263 w 322"/>
                <a:gd name="T79" fmla="*/ 112 h 282"/>
                <a:gd name="T80" fmla="*/ 256 w 322"/>
                <a:gd name="T81" fmla="*/ 142 h 282"/>
                <a:gd name="T82" fmla="*/ 248 w 322"/>
                <a:gd name="T83" fmla="*/ 173 h 282"/>
                <a:gd name="T84" fmla="*/ 238 w 322"/>
                <a:gd name="T85" fmla="*/ 194 h 282"/>
                <a:gd name="T86" fmla="*/ 208 w 322"/>
                <a:gd name="T87" fmla="*/ 218 h 282"/>
                <a:gd name="T88" fmla="*/ 200 w 322"/>
                <a:gd name="T89" fmla="*/ 197 h 282"/>
                <a:gd name="T90" fmla="*/ 201 w 322"/>
                <a:gd name="T91" fmla="*/ 171 h 282"/>
                <a:gd name="T92" fmla="*/ 191 w 322"/>
                <a:gd name="T93" fmla="*/ 143 h 282"/>
                <a:gd name="T94" fmla="*/ 177 w 322"/>
                <a:gd name="T95" fmla="*/ 127 h 282"/>
                <a:gd name="T96" fmla="*/ 140 w 322"/>
                <a:gd name="T97" fmla="*/ 128 h 282"/>
                <a:gd name="T98" fmla="*/ 127 w 322"/>
                <a:gd name="T99" fmla="*/ 108 h 282"/>
                <a:gd name="T100" fmla="*/ 142 w 322"/>
                <a:gd name="T101" fmla="*/ 70 h 282"/>
                <a:gd name="T102" fmla="*/ 168 w 322"/>
                <a:gd name="T103" fmla="*/ 59 h 282"/>
                <a:gd name="T104" fmla="*/ 185 w 322"/>
                <a:gd name="T105" fmla="*/ 66 h 282"/>
                <a:gd name="T106" fmla="*/ 207 w 322"/>
                <a:gd name="T107" fmla="*/ 66 h 282"/>
                <a:gd name="T108" fmla="*/ 229 w 322"/>
                <a:gd name="T109" fmla="*/ 62 h 282"/>
                <a:gd name="T110" fmla="*/ 208 w 322"/>
                <a:gd name="T111" fmla="*/ 53 h 282"/>
                <a:gd name="T112" fmla="*/ 207 w 322"/>
                <a:gd name="T113" fmla="*/ 46 h 282"/>
                <a:gd name="T114" fmla="*/ 180 w 322"/>
                <a:gd name="T115" fmla="*/ 46 h 282"/>
                <a:gd name="T116" fmla="*/ 157 w 322"/>
                <a:gd name="T117" fmla="*/ 53 h 282"/>
                <a:gd name="T118" fmla="*/ 152 w 322"/>
                <a:gd name="T119" fmla="*/ 30 h 282"/>
                <a:gd name="T120" fmla="*/ 136 w 322"/>
                <a:gd name="T121" fmla="*/ 16 h 282"/>
                <a:gd name="T122" fmla="*/ 154 w 322"/>
                <a:gd name="T123" fmla="*/ 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" h="282">
                  <a:moveTo>
                    <a:pt x="131" y="1"/>
                  </a:moveTo>
                  <a:cubicBezTo>
                    <a:pt x="131" y="1"/>
                    <a:pt x="83" y="7"/>
                    <a:pt x="50" y="45"/>
                  </a:cubicBezTo>
                  <a:cubicBezTo>
                    <a:pt x="50" y="45"/>
                    <a:pt x="75" y="19"/>
                    <a:pt x="91" y="19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2"/>
                    <a:pt x="93" y="22"/>
                  </a:cubicBezTo>
                  <a:cubicBezTo>
                    <a:pt x="93" y="23"/>
                    <a:pt x="91" y="25"/>
                    <a:pt x="91" y="26"/>
                  </a:cubicBezTo>
                  <a:cubicBezTo>
                    <a:pt x="91" y="27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88" y="31"/>
                    <a:pt x="88" y="31"/>
                  </a:cubicBezTo>
                  <a:cubicBezTo>
                    <a:pt x="88" y="32"/>
                    <a:pt x="87" y="32"/>
                    <a:pt x="87" y="33"/>
                  </a:cubicBezTo>
                  <a:cubicBezTo>
                    <a:pt x="87" y="34"/>
                    <a:pt x="87" y="36"/>
                    <a:pt x="87" y="36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2" y="42"/>
                    <a:pt x="81" y="41"/>
                  </a:cubicBezTo>
                  <a:cubicBezTo>
                    <a:pt x="80" y="41"/>
                    <a:pt x="80" y="39"/>
                    <a:pt x="80" y="39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2" y="36"/>
                  </a:cubicBezTo>
                  <a:cubicBezTo>
                    <a:pt x="81" y="36"/>
                    <a:pt x="82" y="34"/>
                    <a:pt x="80" y="34"/>
                  </a:cubicBezTo>
                  <a:cubicBezTo>
                    <a:pt x="79" y="35"/>
                    <a:pt x="76" y="37"/>
                    <a:pt x="76" y="37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3" y="41"/>
                    <a:pt x="73" y="41"/>
                  </a:cubicBezTo>
                  <a:cubicBezTo>
                    <a:pt x="74" y="41"/>
                    <a:pt x="75" y="42"/>
                    <a:pt x="75" y="42"/>
                  </a:cubicBezTo>
                  <a:cubicBezTo>
                    <a:pt x="75" y="42"/>
                    <a:pt x="75" y="43"/>
                    <a:pt x="75" y="44"/>
                  </a:cubicBezTo>
                  <a:cubicBezTo>
                    <a:pt x="75" y="45"/>
                    <a:pt x="75" y="46"/>
                    <a:pt x="75" y="46"/>
                  </a:cubicBezTo>
                  <a:cubicBezTo>
                    <a:pt x="75" y="46"/>
                    <a:pt x="74" y="47"/>
                    <a:pt x="72" y="47"/>
                  </a:cubicBezTo>
                  <a:cubicBezTo>
                    <a:pt x="71" y="46"/>
                    <a:pt x="69" y="46"/>
                    <a:pt x="68" y="46"/>
                  </a:cubicBezTo>
                  <a:cubicBezTo>
                    <a:pt x="67" y="45"/>
                    <a:pt x="66" y="45"/>
                    <a:pt x="65" y="4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7"/>
                    <a:pt x="60" y="49"/>
                    <a:pt x="60" y="49"/>
                  </a:cubicBezTo>
                  <a:cubicBezTo>
                    <a:pt x="60" y="49"/>
                    <a:pt x="59" y="49"/>
                    <a:pt x="59" y="50"/>
                  </a:cubicBezTo>
                  <a:cubicBezTo>
                    <a:pt x="59" y="51"/>
                    <a:pt x="58" y="53"/>
                    <a:pt x="58" y="53"/>
                  </a:cubicBezTo>
                  <a:cubicBezTo>
                    <a:pt x="58" y="53"/>
                    <a:pt x="57" y="54"/>
                    <a:pt x="55" y="55"/>
                  </a:cubicBezTo>
                  <a:cubicBezTo>
                    <a:pt x="53" y="55"/>
                    <a:pt x="52" y="56"/>
                    <a:pt x="52" y="56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49" y="60"/>
                    <a:pt x="48" y="61"/>
                  </a:cubicBezTo>
                  <a:cubicBezTo>
                    <a:pt x="47" y="62"/>
                    <a:pt x="44" y="65"/>
                    <a:pt x="43" y="65"/>
                  </a:cubicBezTo>
                  <a:cubicBezTo>
                    <a:pt x="43" y="65"/>
                    <a:pt x="41" y="67"/>
                    <a:pt x="41" y="68"/>
                  </a:cubicBezTo>
                  <a:cubicBezTo>
                    <a:pt x="40" y="69"/>
                    <a:pt x="41" y="71"/>
                    <a:pt x="40" y="72"/>
                  </a:cubicBezTo>
                  <a:cubicBezTo>
                    <a:pt x="40" y="73"/>
                    <a:pt x="39" y="74"/>
                    <a:pt x="39" y="76"/>
                  </a:cubicBezTo>
                  <a:cubicBezTo>
                    <a:pt x="39" y="77"/>
                    <a:pt x="38" y="79"/>
                    <a:pt x="37" y="79"/>
                  </a:cubicBezTo>
                  <a:cubicBezTo>
                    <a:pt x="36" y="80"/>
                    <a:pt x="35" y="81"/>
                    <a:pt x="35" y="81"/>
                  </a:cubicBezTo>
                  <a:cubicBezTo>
                    <a:pt x="34" y="81"/>
                    <a:pt x="32" y="82"/>
                    <a:pt x="31" y="83"/>
                  </a:cubicBezTo>
                  <a:cubicBezTo>
                    <a:pt x="30" y="83"/>
                    <a:pt x="29" y="85"/>
                    <a:pt x="29" y="85"/>
                  </a:cubicBezTo>
                  <a:cubicBezTo>
                    <a:pt x="29" y="86"/>
                    <a:pt x="31" y="87"/>
                    <a:pt x="31" y="87"/>
                  </a:cubicBezTo>
                  <a:cubicBezTo>
                    <a:pt x="32" y="87"/>
                    <a:pt x="33" y="88"/>
                    <a:pt x="33" y="88"/>
                  </a:cubicBezTo>
                  <a:cubicBezTo>
                    <a:pt x="33" y="88"/>
                    <a:pt x="33" y="90"/>
                    <a:pt x="33" y="91"/>
                  </a:cubicBezTo>
                  <a:cubicBezTo>
                    <a:pt x="33" y="91"/>
                    <a:pt x="32" y="94"/>
                    <a:pt x="33" y="94"/>
                  </a:cubicBezTo>
                  <a:cubicBezTo>
                    <a:pt x="34" y="94"/>
                    <a:pt x="36" y="94"/>
                    <a:pt x="36" y="94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2" y="97"/>
                    <a:pt x="42" y="99"/>
                    <a:pt x="41" y="99"/>
                  </a:cubicBezTo>
                  <a:cubicBezTo>
                    <a:pt x="41" y="100"/>
                    <a:pt x="40" y="101"/>
                    <a:pt x="40" y="101"/>
                  </a:cubicBezTo>
                  <a:cubicBezTo>
                    <a:pt x="39" y="100"/>
                    <a:pt x="39" y="100"/>
                    <a:pt x="39" y="99"/>
                  </a:cubicBezTo>
                  <a:cubicBezTo>
                    <a:pt x="38" y="98"/>
                    <a:pt x="39" y="98"/>
                    <a:pt x="37" y="97"/>
                  </a:cubicBezTo>
                  <a:cubicBezTo>
                    <a:pt x="36" y="97"/>
                    <a:pt x="35" y="98"/>
                    <a:pt x="35" y="98"/>
                  </a:cubicBezTo>
                  <a:cubicBezTo>
                    <a:pt x="34" y="97"/>
                    <a:pt x="33" y="97"/>
                    <a:pt x="33" y="97"/>
                  </a:cubicBezTo>
                  <a:cubicBezTo>
                    <a:pt x="32" y="96"/>
                    <a:pt x="32" y="97"/>
                    <a:pt x="32" y="96"/>
                  </a:cubicBezTo>
                  <a:cubicBezTo>
                    <a:pt x="32" y="94"/>
                    <a:pt x="33" y="94"/>
                    <a:pt x="32" y="93"/>
                  </a:cubicBezTo>
                  <a:cubicBezTo>
                    <a:pt x="32" y="92"/>
                    <a:pt x="31" y="91"/>
                    <a:pt x="30" y="91"/>
                  </a:cubicBezTo>
                  <a:cubicBezTo>
                    <a:pt x="30" y="91"/>
                    <a:pt x="31" y="92"/>
                    <a:pt x="30" y="91"/>
                  </a:cubicBezTo>
                  <a:cubicBezTo>
                    <a:pt x="29" y="90"/>
                    <a:pt x="28" y="89"/>
                    <a:pt x="27" y="89"/>
                  </a:cubicBezTo>
                  <a:cubicBezTo>
                    <a:pt x="27" y="89"/>
                    <a:pt x="26" y="90"/>
                    <a:pt x="26" y="89"/>
                  </a:cubicBezTo>
                  <a:cubicBezTo>
                    <a:pt x="26" y="88"/>
                    <a:pt x="27" y="86"/>
                    <a:pt x="27" y="85"/>
                  </a:cubicBezTo>
                  <a:cubicBezTo>
                    <a:pt x="27" y="85"/>
                    <a:pt x="27" y="83"/>
                    <a:pt x="27" y="83"/>
                  </a:cubicBezTo>
                  <a:cubicBezTo>
                    <a:pt x="27" y="82"/>
                    <a:pt x="28" y="78"/>
                    <a:pt x="28" y="78"/>
                  </a:cubicBezTo>
                  <a:cubicBezTo>
                    <a:pt x="28" y="78"/>
                    <a:pt x="24" y="87"/>
                    <a:pt x="22" y="93"/>
                  </a:cubicBezTo>
                  <a:cubicBezTo>
                    <a:pt x="22" y="93"/>
                    <a:pt x="24" y="93"/>
                    <a:pt x="24" y="94"/>
                  </a:cubicBezTo>
                  <a:cubicBezTo>
                    <a:pt x="24" y="95"/>
                    <a:pt x="24" y="96"/>
                    <a:pt x="24" y="97"/>
                  </a:cubicBezTo>
                  <a:cubicBezTo>
                    <a:pt x="24" y="98"/>
                    <a:pt x="24" y="98"/>
                    <a:pt x="24" y="102"/>
                  </a:cubicBezTo>
                  <a:cubicBezTo>
                    <a:pt x="24" y="105"/>
                    <a:pt x="25" y="106"/>
                    <a:pt x="24" y="107"/>
                  </a:cubicBezTo>
                  <a:cubicBezTo>
                    <a:pt x="24" y="108"/>
                    <a:pt x="23" y="110"/>
                    <a:pt x="23" y="111"/>
                  </a:cubicBezTo>
                  <a:cubicBezTo>
                    <a:pt x="23" y="112"/>
                    <a:pt x="24" y="116"/>
                    <a:pt x="24" y="116"/>
                  </a:cubicBezTo>
                  <a:cubicBezTo>
                    <a:pt x="25" y="117"/>
                    <a:pt x="25" y="117"/>
                    <a:pt x="25" y="118"/>
                  </a:cubicBezTo>
                  <a:cubicBezTo>
                    <a:pt x="26" y="119"/>
                    <a:pt x="24" y="121"/>
                    <a:pt x="26" y="119"/>
                  </a:cubicBezTo>
                  <a:cubicBezTo>
                    <a:pt x="28" y="116"/>
                    <a:pt x="28" y="115"/>
                    <a:pt x="28" y="115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29" y="112"/>
                    <a:pt x="32" y="112"/>
                  </a:cubicBezTo>
                  <a:cubicBezTo>
                    <a:pt x="34" y="113"/>
                    <a:pt x="34" y="112"/>
                    <a:pt x="35" y="113"/>
                  </a:cubicBezTo>
                  <a:cubicBezTo>
                    <a:pt x="35" y="114"/>
                    <a:pt x="34" y="116"/>
                    <a:pt x="35" y="116"/>
                  </a:cubicBezTo>
                  <a:cubicBezTo>
                    <a:pt x="36" y="117"/>
                    <a:pt x="39" y="115"/>
                    <a:pt x="40" y="115"/>
                  </a:cubicBezTo>
                  <a:cubicBezTo>
                    <a:pt x="41" y="116"/>
                    <a:pt x="42" y="116"/>
                    <a:pt x="43" y="117"/>
                  </a:cubicBezTo>
                  <a:cubicBezTo>
                    <a:pt x="43" y="119"/>
                    <a:pt x="44" y="121"/>
                    <a:pt x="45" y="121"/>
                  </a:cubicBezTo>
                  <a:cubicBezTo>
                    <a:pt x="45" y="122"/>
                    <a:pt x="45" y="124"/>
                    <a:pt x="46" y="125"/>
                  </a:cubicBezTo>
                  <a:cubicBezTo>
                    <a:pt x="46" y="126"/>
                    <a:pt x="49" y="127"/>
                    <a:pt x="50" y="127"/>
                  </a:cubicBezTo>
                  <a:cubicBezTo>
                    <a:pt x="50" y="127"/>
                    <a:pt x="54" y="128"/>
                    <a:pt x="54" y="128"/>
                  </a:cubicBezTo>
                  <a:cubicBezTo>
                    <a:pt x="55" y="129"/>
                    <a:pt x="54" y="130"/>
                    <a:pt x="56" y="131"/>
                  </a:cubicBezTo>
                  <a:cubicBezTo>
                    <a:pt x="58" y="131"/>
                    <a:pt x="58" y="135"/>
                    <a:pt x="58" y="135"/>
                  </a:cubicBezTo>
                  <a:cubicBezTo>
                    <a:pt x="58" y="135"/>
                    <a:pt x="59" y="138"/>
                    <a:pt x="59" y="138"/>
                  </a:cubicBezTo>
                  <a:cubicBezTo>
                    <a:pt x="58" y="139"/>
                    <a:pt x="58" y="141"/>
                    <a:pt x="59" y="141"/>
                  </a:cubicBezTo>
                  <a:cubicBezTo>
                    <a:pt x="61" y="141"/>
                    <a:pt x="63" y="142"/>
                    <a:pt x="63" y="142"/>
                  </a:cubicBezTo>
                  <a:cubicBezTo>
                    <a:pt x="63" y="142"/>
                    <a:pt x="62" y="144"/>
                    <a:pt x="64" y="145"/>
                  </a:cubicBezTo>
                  <a:cubicBezTo>
                    <a:pt x="67" y="146"/>
                    <a:pt x="69" y="147"/>
                    <a:pt x="70" y="147"/>
                  </a:cubicBezTo>
                  <a:cubicBezTo>
                    <a:pt x="70" y="147"/>
                    <a:pt x="68" y="149"/>
                    <a:pt x="71" y="149"/>
                  </a:cubicBezTo>
                  <a:cubicBezTo>
                    <a:pt x="74" y="149"/>
                    <a:pt x="76" y="149"/>
                    <a:pt x="78" y="150"/>
                  </a:cubicBezTo>
                  <a:cubicBezTo>
                    <a:pt x="79" y="151"/>
                    <a:pt x="78" y="152"/>
                    <a:pt x="82" y="154"/>
                  </a:cubicBezTo>
                  <a:cubicBezTo>
                    <a:pt x="85" y="156"/>
                    <a:pt x="86" y="157"/>
                    <a:pt x="87" y="157"/>
                  </a:cubicBezTo>
                  <a:cubicBezTo>
                    <a:pt x="88" y="158"/>
                    <a:pt x="90" y="157"/>
                    <a:pt x="89" y="160"/>
                  </a:cubicBezTo>
                  <a:cubicBezTo>
                    <a:pt x="89" y="163"/>
                    <a:pt x="88" y="165"/>
                    <a:pt x="87" y="166"/>
                  </a:cubicBezTo>
                  <a:cubicBezTo>
                    <a:pt x="86" y="167"/>
                    <a:pt x="84" y="170"/>
                    <a:pt x="83" y="171"/>
                  </a:cubicBezTo>
                  <a:cubicBezTo>
                    <a:pt x="82" y="172"/>
                    <a:pt x="81" y="174"/>
                    <a:pt x="82" y="176"/>
                  </a:cubicBezTo>
                  <a:cubicBezTo>
                    <a:pt x="83" y="178"/>
                    <a:pt x="84" y="180"/>
                    <a:pt x="84" y="181"/>
                  </a:cubicBezTo>
                  <a:cubicBezTo>
                    <a:pt x="84" y="182"/>
                    <a:pt x="85" y="185"/>
                    <a:pt x="84" y="187"/>
                  </a:cubicBezTo>
                  <a:cubicBezTo>
                    <a:pt x="83" y="188"/>
                    <a:pt x="82" y="190"/>
                    <a:pt x="82" y="190"/>
                  </a:cubicBezTo>
                  <a:cubicBezTo>
                    <a:pt x="82" y="190"/>
                    <a:pt x="84" y="192"/>
                    <a:pt x="83" y="194"/>
                  </a:cubicBezTo>
                  <a:cubicBezTo>
                    <a:pt x="81" y="196"/>
                    <a:pt x="78" y="198"/>
                    <a:pt x="77" y="198"/>
                  </a:cubicBezTo>
                  <a:cubicBezTo>
                    <a:pt x="76" y="199"/>
                    <a:pt x="73" y="201"/>
                    <a:pt x="73" y="201"/>
                  </a:cubicBezTo>
                  <a:cubicBezTo>
                    <a:pt x="73" y="201"/>
                    <a:pt x="73" y="207"/>
                    <a:pt x="73" y="208"/>
                  </a:cubicBezTo>
                  <a:cubicBezTo>
                    <a:pt x="73" y="209"/>
                    <a:pt x="68" y="217"/>
                    <a:pt x="69" y="219"/>
                  </a:cubicBezTo>
                  <a:cubicBezTo>
                    <a:pt x="71" y="221"/>
                    <a:pt x="71" y="224"/>
                    <a:pt x="71" y="225"/>
                  </a:cubicBezTo>
                  <a:cubicBezTo>
                    <a:pt x="71" y="226"/>
                    <a:pt x="70" y="226"/>
                    <a:pt x="69" y="227"/>
                  </a:cubicBezTo>
                  <a:cubicBezTo>
                    <a:pt x="69" y="228"/>
                    <a:pt x="66" y="227"/>
                    <a:pt x="68" y="230"/>
                  </a:cubicBezTo>
                  <a:cubicBezTo>
                    <a:pt x="70" y="233"/>
                    <a:pt x="71" y="234"/>
                    <a:pt x="72" y="236"/>
                  </a:cubicBezTo>
                  <a:cubicBezTo>
                    <a:pt x="73" y="238"/>
                    <a:pt x="72" y="238"/>
                    <a:pt x="74" y="240"/>
                  </a:cubicBezTo>
                  <a:cubicBezTo>
                    <a:pt x="75" y="242"/>
                    <a:pt x="76" y="243"/>
                    <a:pt x="77" y="245"/>
                  </a:cubicBezTo>
                  <a:cubicBezTo>
                    <a:pt x="79" y="246"/>
                    <a:pt x="80" y="247"/>
                    <a:pt x="80" y="248"/>
                  </a:cubicBezTo>
                  <a:cubicBezTo>
                    <a:pt x="80" y="250"/>
                    <a:pt x="84" y="254"/>
                    <a:pt x="80" y="251"/>
                  </a:cubicBezTo>
                  <a:cubicBezTo>
                    <a:pt x="76" y="248"/>
                    <a:pt x="79" y="251"/>
                    <a:pt x="74" y="247"/>
                  </a:cubicBezTo>
                  <a:cubicBezTo>
                    <a:pt x="69" y="242"/>
                    <a:pt x="68" y="244"/>
                    <a:pt x="66" y="241"/>
                  </a:cubicBezTo>
                  <a:cubicBezTo>
                    <a:pt x="64" y="239"/>
                    <a:pt x="67" y="248"/>
                    <a:pt x="63" y="237"/>
                  </a:cubicBezTo>
                  <a:cubicBezTo>
                    <a:pt x="59" y="226"/>
                    <a:pt x="57" y="227"/>
                    <a:pt x="56" y="225"/>
                  </a:cubicBezTo>
                  <a:cubicBezTo>
                    <a:pt x="55" y="223"/>
                    <a:pt x="56" y="225"/>
                    <a:pt x="53" y="220"/>
                  </a:cubicBezTo>
                  <a:cubicBezTo>
                    <a:pt x="50" y="214"/>
                    <a:pt x="53" y="218"/>
                    <a:pt x="50" y="214"/>
                  </a:cubicBezTo>
                  <a:cubicBezTo>
                    <a:pt x="47" y="211"/>
                    <a:pt x="47" y="216"/>
                    <a:pt x="46" y="209"/>
                  </a:cubicBezTo>
                  <a:cubicBezTo>
                    <a:pt x="45" y="203"/>
                    <a:pt x="44" y="207"/>
                    <a:pt x="43" y="200"/>
                  </a:cubicBezTo>
                  <a:cubicBezTo>
                    <a:pt x="41" y="193"/>
                    <a:pt x="44" y="192"/>
                    <a:pt x="40" y="189"/>
                  </a:cubicBezTo>
                  <a:cubicBezTo>
                    <a:pt x="36" y="186"/>
                    <a:pt x="36" y="187"/>
                    <a:pt x="35" y="185"/>
                  </a:cubicBezTo>
                  <a:cubicBezTo>
                    <a:pt x="34" y="182"/>
                    <a:pt x="35" y="185"/>
                    <a:pt x="32" y="179"/>
                  </a:cubicBezTo>
                  <a:cubicBezTo>
                    <a:pt x="28" y="172"/>
                    <a:pt x="24" y="170"/>
                    <a:pt x="24" y="159"/>
                  </a:cubicBezTo>
                  <a:cubicBezTo>
                    <a:pt x="24" y="149"/>
                    <a:pt x="24" y="147"/>
                    <a:pt x="24" y="147"/>
                  </a:cubicBezTo>
                  <a:cubicBezTo>
                    <a:pt x="24" y="147"/>
                    <a:pt x="19" y="143"/>
                    <a:pt x="20" y="137"/>
                  </a:cubicBezTo>
                  <a:cubicBezTo>
                    <a:pt x="22" y="131"/>
                    <a:pt x="23" y="133"/>
                    <a:pt x="22" y="131"/>
                  </a:cubicBezTo>
                  <a:cubicBezTo>
                    <a:pt x="22" y="129"/>
                    <a:pt x="21" y="129"/>
                    <a:pt x="19" y="127"/>
                  </a:cubicBezTo>
                  <a:cubicBezTo>
                    <a:pt x="17" y="124"/>
                    <a:pt x="17" y="125"/>
                    <a:pt x="17" y="123"/>
                  </a:cubicBezTo>
                  <a:cubicBezTo>
                    <a:pt x="16" y="122"/>
                    <a:pt x="16" y="118"/>
                    <a:pt x="16" y="118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19"/>
                    <a:pt x="0" y="258"/>
                    <a:pt x="138" y="278"/>
                  </a:cubicBezTo>
                  <a:cubicBezTo>
                    <a:pt x="138" y="278"/>
                    <a:pt x="106" y="271"/>
                    <a:pt x="104" y="265"/>
                  </a:cubicBezTo>
                  <a:cubicBezTo>
                    <a:pt x="104" y="265"/>
                    <a:pt x="103" y="259"/>
                    <a:pt x="104" y="259"/>
                  </a:cubicBezTo>
                  <a:cubicBezTo>
                    <a:pt x="106" y="259"/>
                    <a:pt x="108" y="260"/>
                    <a:pt x="110" y="258"/>
                  </a:cubicBezTo>
                  <a:cubicBezTo>
                    <a:pt x="112" y="257"/>
                    <a:pt x="114" y="255"/>
                    <a:pt x="114" y="255"/>
                  </a:cubicBezTo>
                  <a:cubicBezTo>
                    <a:pt x="114" y="257"/>
                    <a:pt x="114" y="257"/>
                    <a:pt x="114" y="257"/>
                  </a:cubicBezTo>
                  <a:cubicBezTo>
                    <a:pt x="114" y="257"/>
                    <a:pt x="112" y="258"/>
                    <a:pt x="118" y="257"/>
                  </a:cubicBezTo>
                  <a:cubicBezTo>
                    <a:pt x="125" y="256"/>
                    <a:pt x="125" y="256"/>
                    <a:pt x="127" y="255"/>
                  </a:cubicBezTo>
                  <a:cubicBezTo>
                    <a:pt x="129" y="254"/>
                    <a:pt x="132" y="249"/>
                    <a:pt x="133" y="252"/>
                  </a:cubicBezTo>
                  <a:cubicBezTo>
                    <a:pt x="135" y="255"/>
                    <a:pt x="132" y="254"/>
                    <a:pt x="135" y="255"/>
                  </a:cubicBezTo>
                  <a:cubicBezTo>
                    <a:pt x="137" y="257"/>
                    <a:pt x="143" y="255"/>
                    <a:pt x="143" y="255"/>
                  </a:cubicBezTo>
                  <a:cubicBezTo>
                    <a:pt x="143" y="255"/>
                    <a:pt x="153" y="255"/>
                    <a:pt x="154" y="254"/>
                  </a:cubicBezTo>
                  <a:cubicBezTo>
                    <a:pt x="155" y="253"/>
                    <a:pt x="155" y="252"/>
                    <a:pt x="156" y="252"/>
                  </a:cubicBezTo>
                  <a:cubicBezTo>
                    <a:pt x="158" y="252"/>
                    <a:pt x="159" y="255"/>
                    <a:pt x="159" y="255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6" y="262"/>
                    <a:pt x="148" y="263"/>
                  </a:cubicBezTo>
                  <a:cubicBezTo>
                    <a:pt x="150" y="264"/>
                    <a:pt x="151" y="264"/>
                    <a:pt x="154" y="264"/>
                  </a:cubicBezTo>
                  <a:cubicBezTo>
                    <a:pt x="156" y="265"/>
                    <a:pt x="161" y="269"/>
                    <a:pt x="163" y="266"/>
                  </a:cubicBezTo>
                  <a:cubicBezTo>
                    <a:pt x="164" y="264"/>
                    <a:pt x="164" y="263"/>
                    <a:pt x="165" y="262"/>
                  </a:cubicBezTo>
                  <a:cubicBezTo>
                    <a:pt x="166" y="260"/>
                    <a:pt x="166" y="258"/>
                    <a:pt x="168" y="258"/>
                  </a:cubicBezTo>
                  <a:cubicBezTo>
                    <a:pt x="171" y="258"/>
                    <a:pt x="173" y="259"/>
                    <a:pt x="173" y="259"/>
                  </a:cubicBezTo>
                  <a:cubicBezTo>
                    <a:pt x="171" y="263"/>
                    <a:pt x="171" y="263"/>
                    <a:pt x="171" y="263"/>
                  </a:cubicBezTo>
                  <a:cubicBezTo>
                    <a:pt x="171" y="263"/>
                    <a:pt x="175" y="263"/>
                    <a:pt x="177" y="263"/>
                  </a:cubicBezTo>
                  <a:cubicBezTo>
                    <a:pt x="178" y="263"/>
                    <a:pt x="179" y="265"/>
                    <a:pt x="181" y="263"/>
                  </a:cubicBezTo>
                  <a:cubicBezTo>
                    <a:pt x="183" y="261"/>
                    <a:pt x="183" y="261"/>
                    <a:pt x="186" y="260"/>
                  </a:cubicBezTo>
                  <a:cubicBezTo>
                    <a:pt x="188" y="260"/>
                    <a:pt x="191" y="259"/>
                    <a:pt x="192" y="259"/>
                  </a:cubicBezTo>
                  <a:cubicBezTo>
                    <a:pt x="193" y="260"/>
                    <a:pt x="195" y="260"/>
                    <a:pt x="196" y="260"/>
                  </a:cubicBezTo>
                  <a:cubicBezTo>
                    <a:pt x="197" y="260"/>
                    <a:pt x="202" y="264"/>
                    <a:pt x="203" y="263"/>
                  </a:cubicBezTo>
                  <a:cubicBezTo>
                    <a:pt x="204" y="262"/>
                    <a:pt x="210" y="263"/>
                    <a:pt x="210" y="263"/>
                  </a:cubicBezTo>
                  <a:cubicBezTo>
                    <a:pt x="210" y="263"/>
                    <a:pt x="194" y="277"/>
                    <a:pt x="160" y="278"/>
                  </a:cubicBezTo>
                  <a:cubicBezTo>
                    <a:pt x="160" y="278"/>
                    <a:pt x="236" y="282"/>
                    <a:pt x="279" y="207"/>
                  </a:cubicBezTo>
                  <a:cubicBezTo>
                    <a:pt x="322" y="133"/>
                    <a:pt x="292" y="37"/>
                    <a:pt x="194" y="4"/>
                  </a:cubicBezTo>
                  <a:cubicBezTo>
                    <a:pt x="194" y="4"/>
                    <a:pt x="267" y="31"/>
                    <a:pt x="287" y="102"/>
                  </a:cubicBezTo>
                  <a:cubicBezTo>
                    <a:pt x="286" y="103"/>
                    <a:pt x="286" y="103"/>
                    <a:pt x="286" y="103"/>
                  </a:cubicBezTo>
                  <a:cubicBezTo>
                    <a:pt x="284" y="101"/>
                    <a:pt x="284" y="102"/>
                    <a:pt x="283" y="99"/>
                  </a:cubicBezTo>
                  <a:cubicBezTo>
                    <a:pt x="281" y="95"/>
                    <a:pt x="282" y="96"/>
                    <a:pt x="281" y="94"/>
                  </a:cubicBezTo>
                  <a:cubicBezTo>
                    <a:pt x="280" y="91"/>
                    <a:pt x="280" y="93"/>
                    <a:pt x="278" y="91"/>
                  </a:cubicBezTo>
                  <a:cubicBezTo>
                    <a:pt x="277" y="88"/>
                    <a:pt x="276" y="89"/>
                    <a:pt x="275" y="87"/>
                  </a:cubicBezTo>
                  <a:cubicBezTo>
                    <a:pt x="274" y="86"/>
                    <a:pt x="272" y="82"/>
                    <a:pt x="271" y="81"/>
                  </a:cubicBezTo>
                  <a:cubicBezTo>
                    <a:pt x="270" y="79"/>
                    <a:pt x="267" y="79"/>
                    <a:pt x="266" y="79"/>
                  </a:cubicBezTo>
                  <a:cubicBezTo>
                    <a:pt x="265" y="78"/>
                    <a:pt x="265" y="77"/>
                    <a:pt x="265" y="78"/>
                  </a:cubicBezTo>
                  <a:cubicBezTo>
                    <a:pt x="264" y="80"/>
                    <a:pt x="267" y="82"/>
                    <a:pt x="267" y="82"/>
                  </a:cubicBezTo>
                  <a:cubicBezTo>
                    <a:pt x="267" y="88"/>
                    <a:pt x="267" y="88"/>
                    <a:pt x="267" y="88"/>
                  </a:cubicBezTo>
                  <a:cubicBezTo>
                    <a:pt x="267" y="88"/>
                    <a:pt x="269" y="93"/>
                    <a:pt x="269" y="94"/>
                  </a:cubicBezTo>
                  <a:cubicBezTo>
                    <a:pt x="269" y="95"/>
                    <a:pt x="267" y="99"/>
                    <a:pt x="267" y="99"/>
                  </a:cubicBezTo>
                  <a:cubicBezTo>
                    <a:pt x="267" y="99"/>
                    <a:pt x="266" y="103"/>
                    <a:pt x="265" y="103"/>
                  </a:cubicBezTo>
                  <a:cubicBezTo>
                    <a:pt x="264" y="104"/>
                    <a:pt x="256" y="105"/>
                    <a:pt x="256" y="105"/>
                  </a:cubicBezTo>
                  <a:cubicBezTo>
                    <a:pt x="256" y="105"/>
                    <a:pt x="254" y="103"/>
                    <a:pt x="253" y="101"/>
                  </a:cubicBezTo>
                  <a:cubicBezTo>
                    <a:pt x="251" y="98"/>
                    <a:pt x="247" y="98"/>
                    <a:pt x="246" y="97"/>
                  </a:cubicBezTo>
                  <a:cubicBezTo>
                    <a:pt x="246" y="96"/>
                    <a:pt x="247" y="94"/>
                    <a:pt x="245" y="91"/>
                  </a:cubicBezTo>
                  <a:cubicBezTo>
                    <a:pt x="243" y="88"/>
                    <a:pt x="245" y="89"/>
                    <a:pt x="243" y="87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40" y="84"/>
                    <a:pt x="234" y="82"/>
                    <a:pt x="236" y="86"/>
                  </a:cubicBezTo>
                  <a:cubicBezTo>
                    <a:pt x="238" y="89"/>
                    <a:pt x="236" y="93"/>
                    <a:pt x="238" y="93"/>
                  </a:cubicBezTo>
                  <a:cubicBezTo>
                    <a:pt x="239" y="93"/>
                    <a:pt x="240" y="92"/>
                    <a:pt x="242" y="95"/>
                  </a:cubicBezTo>
                  <a:cubicBezTo>
                    <a:pt x="243" y="98"/>
                    <a:pt x="243" y="99"/>
                    <a:pt x="244" y="100"/>
                  </a:cubicBezTo>
                  <a:cubicBezTo>
                    <a:pt x="245" y="101"/>
                    <a:pt x="245" y="105"/>
                    <a:pt x="247" y="106"/>
                  </a:cubicBezTo>
                  <a:cubicBezTo>
                    <a:pt x="248" y="106"/>
                    <a:pt x="252" y="106"/>
                    <a:pt x="251" y="107"/>
                  </a:cubicBezTo>
                  <a:cubicBezTo>
                    <a:pt x="251" y="109"/>
                    <a:pt x="249" y="111"/>
                    <a:pt x="251" y="112"/>
                  </a:cubicBezTo>
                  <a:cubicBezTo>
                    <a:pt x="254" y="113"/>
                    <a:pt x="254" y="114"/>
                    <a:pt x="255" y="113"/>
                  </a:cubicBezTo>
                  <a:cubicBezTo>
                    <a:pt x="257" y="113"/>
                    <a:pt x="256" y="114"/>
                    <a:pt x="258" y="113"/>
                  </a:cubicBezTo>
                  <a:cubicBezTo>
                    <a:pt x="261" y="112"/>
                    <a:pt x="263" y="112"/>
                    <a:pt x="263" y="112"/>
                  </a:cubicBezTo>
                  <a:cubicBezTo>
                    <a:pt x="263" y="112"/>
                    <a:pt x="266" y="114"/>
                    <a:pt x="266" y="115"/>
                  </a:cubicBezTo>
                  <a:cubicBezTo>
                    <a:pt x="266" y="116"/>
                    <a:pt x="265" y="122"/>
                    <a:pt x="265" y="122"/>
                  </a:cubicBezTo>
                  <a:cubicBezTo>
                    <a:pt x="262" y="127"/>
                    <a:pt x="262" y="127"/>
                    <a:pt x="262" y="127"/>
                  </a:cubicBezTo>
                  <a:cubicBezTo>
                    <a:pt x="262" y="127"/>
                    <a:pt x="262" y="137"/>
                    <a:pt x="261" y="137"/>
                  </a:cubicBezTo>
                  <a:cubicBezTo>
                    <a:pt x="259" y="137"/>
                    <a:pt x="257" y="141"/>
                    <a:pt x="256" y="142"/>
                  </a:cubicBezTo>
                  <a:cubicBezTo>
                    <a:pt x="255" y="143"/>
                    <a:pt x="255" y="149"/>
                    <a:pt x="255" y="14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8"/>
                    <a:pt x="252" y="159"/>
                  </a:cubicBezTo>
                  <a:cubicBezTo>
                    <a:pt x="252" y="160"/>
                    <a:pt x="253" y="165"/>
                    <a:pt x="252" y="168"/>
                  </a:cubicBezTo>
                  <a:cubicBezTo>
                    <a:pt x="252" y="171"/>
                    <a:pt x="248" y="173"/>
                    <a:pt x="248" y="173"/>
                  </a:cubicBezTo>
                  <a:cubicBezTo>
                    <a:pt x="248" y="173"/>
                    <a:pt x="253" y="178"/>
                    <a:pt x="250" y="179"/>
                  </a:cubicBezTo>
                  <a:cubicBezTo>
                    <a:pt x="248" y="179"/>
                    <a:pt x="245" y="183"/>
                    <a:pt x="244" y="184"/>
                  </a:cubicBezTo>
                  <a:cubicBezTo>
                    <a:pt x="244" y="185"/>
                    <a:pt x="244" y="187"/>
                    <a:pt x="242" y="187"/>
                  </a:cubicBezTo>
                  <a:cubicBezTo>
                    <a:pt x="241" y="188"/>
                    <a:pt x="238" y="188"/>
                    <a:pt x="238" y="189"/>
                  </a:cubicBezTo>
                  <a:cubicBezTo>
                    <a:pt x="238" y="190"/>
                    <a:pt x="238" y="194"/>
                    <a:pt x="238" y="194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26" y="207"/>
                    <a:pt x="226" y="207"/>
                    <a:pt x="226" y="207"/>
                  </a:cubicBezTo>
                  <a:cubicBezTo>
                    <a:pt x="226" y="207"/>
                    <a:pt x="227" y="210"/>
                    <a:pt x="225" y="211"/>
                  </a:cubicBezTo>
                  <a:cubicBezTo>
                    <a:pt x="223" y="211"/>
                    <a:pt x="217" y="214"/>
                    <a:pt x="216" y="215"/>
                  </a:cubicBezTo>
                  <a:cubicBezTo>
                    <a:pt x="215" y="216"/>
                    <a:pt x="210" y="218"/>
                    <a:pt x="208" y="218"/>
                  </a:cubicBezTo>
                  <a:cubicBezTo>
                    <a:pt x="206" y="218"/>
                    <a:pt x="209" y="223"/>
                    <a:pt x="206" y="218"/>
                  </a:cubicBezTo>
                  <a:cubicBezTo>
                    <a:pt x="204" y="213"/>
                    <a:pt x="206" y="216"/>
                    <a:pt x="203" y="211"/>
                  </a:cubicBezTo>
                  <a:cubicBezTo>
                    <a:pt x="201" y="206"/>
                    <a:pt x="201" y="210"/>
                    <a:pt x="201" y="206"/>
                  </a:cubicBezTo>
                  <a:cubicBezTo>
                    <a:pt x="201" y="202"/>
                    <a:pt x="201" y="206"/>
                    <a:pt x="201" y="202"/>
                  </a:cubicBezTo>
                  <a:cubicBezTo>
                    <a:pt x="201" y="198"/>
                    <a:pt x="202" y="201"/>
                    <a:pt x="200" y="197"/>
                  </a:cubicBezTo>
                  <a:cubicBezTo>
                    <a:pt x="198" y="192"/>
                    <a:pt x="199" y="194"/>
                    <a:pt x="196" y="191"/>
                  </a:cubicBezTo>
                  <a:cubicBezTo>
                    <a:pt x="193" y="188"/>
                    <a:pt x="191" y="191"/>
                    <a:pt x="193" y="187"/>
                  </a:cubicBezTo>
                  <a:cubicBezTo>
                    <a:pt x="195" y="183"/>
                    <a:pt x="194" y="187"/>
                    <a:pt x="195" y="183"/>
                  </a:cubicBezTo>
                  <a:cubicBezTo>
                    <a:pt x="196" y="178"/>
                    <a:pt x="194" y="178"/>
                    <a:pt x="197" y="176"/>
                  </a:cubicBezTo>
                  <a:cubicBezTo>
                    <a:pt x="200" y="174"/>
                    <a:pt x="202" y="173"/>
                    <a:pt x="201" y="171"/>
                  </a:cubicBezTo>
                  <a:cubicBezTo>
                    <a:pt x="201" y="168"/>
                    <a:pt x="201" y="167"/>
                    <a:pt x="201" y="165"/>
                  </a:cubicBezTo>
                  <a:cubicBezTo>
                    <a:pt x="200" y="164"/>
                    <a:pt x="197" y="161"/>
                    <a:pt x="197" y="160"/>
                  </a:cubicBezTo>
                  <a:cubicBezTo>
                    <a:pt x="197" y="159"/>
                    <a:pt x="197" y="160"/>
                    <a:pt x="195" y="157"/>
                  </a:cubicBezTo>
                  <a:cubicBezTo>
                    <a:pt x="193" y="154"/>
                    <a:pt x="191" y="152"/>
                    <a:pt x="191" y="152"/>
                  </a:cubicBezTo>
                  <a:cubicBezTo>
                    <a:pt x="191" y="152"/>
                    <a:pt x="191" y="145"/>
                    <a:pt x="191" y="143"/>
                  </a:cubicBezTo>
                  <a:cubicBezTo>
                    <a:pt x="191" y="140"/>
                    <a:pt x="190" y="144"/>
                    <a:pt x="191" y="140"/>
                  </a:cubicBezTo>
                  <a:cubicBezTo>
                    <a:pt x="192" y="136"/>
                    <a:pt x="192" y="133"/>
                    <a:pt x="192" y="133"/>
                  </a:cubicBezTo>
                  <a:cubicBezTo>
                    <a:pt x="192" y="133"/>
                    <a:pt x="187" y="130"/>
                    <a:pt x="185" y="130"/>
                  </a:cubicBezTo>
                  <a:cubicBezTo>
                    <a:pt x="183" y="131"/>
                    <a:pt x="183" y="134"/>
                    <a:pt x="180" y="131"/>
                  </a:cubicBezTo>
                  <a:cubicBezTo>
                    <a:pt x="178" y="129"/>
                    <a:pt x="178" y="127"/>
                    <a:pt x="177" y="127"/>
                  </a:cubicBezTo>
                  <a:cubicBezTo>
                    <a:pt x="176" y="126"/>
                    <a:pt x="174" y="126"/>
                    <a:pt x="173" y="127"/>
                  </a:cubicBezTo>
                  <a:cubicBezTo>
                    <a:pt x="171" y="128"/>
                    <a:pt x="167" y="128"/>
                    <a:pt x="164" y="130"/>
                  </a:cubicBezTo>
                  <a:cubicBezTo>
                    <a:pt x="161" y="131"/>
                    <a:pt x="160" y="131"/>
                    <a:pt x="157" y="131"/>
                  </a:cubicBezTo>
                  <a:cubicBezTo>
                    <a:pt x="153" y="131"/>
                    <a:pt x="148" y="132"/>
                    <a:pt x="145" y="130"/>
                  </a:cubicBezTo>
                  <a:cubicBezTo>
                    <a:pt x="142" y="129"/>
                    <a:pt x="142" y="131"/>
                    <a:pt x="140" y="128"/>
                  </a:cubicBezTo>
                  <a:cubicBezTo>
                    <a:pt x="139" y="124"/>
                    <a:pt x="140" y="125"/>
                    <a:pt x="137" y="123"/>
                  </a:cubicBezTo>
                  <a:cubicBezTo>
                    <a:pt x="135" y="122"/>
                    <a:pt x="134" y="123"/>
                    <a:pt x="134" y="120"/>
                  </a:cubicBezTo>
                  <a:cubicBezTo>
                    <a:pt x="133" y="117"/>
                    <a:pt x="135" y="118"/>
                    <a:pt x="133" y="115"/>
                  </a:cubicBezTo>
                  <a:cubicBezTo>
                    <a:pt x="130" y="112"/>
                    <a:pt x="134" y="116"/>
                    <a:pt x="130" y="112"/>
                  </a:cubicBezTo>
                  <a:cubicBezTo>
                    <a:pt x="127" y="108"/>
                    <a:pt x="125" y="112"/>
                    <a:pt x="127" y="108"/>
                  </a:cubicBezTo>
                  <a:cubicBezTo>
                    <a:pt x="128" y="105"/>
                    <a:pt x="129" y="107"/>
                    <a:pt x="129" y="103"/>
                  </a:cubicBezTo>
                  <a:cubicBezTo>
                    <a:pt x="129" y="99"/>
                    <a:pt x="135" y="105"/>
                    <a:pt x="131" y="97"/>
                  </a:cubicBezTo>
                  <a:cubicBezTo>
                    <a:pt x="128" y="89"/>
                    <a:pt x="127" y="91"/>
                    <a:pt x="130" y="85"/>
                  </a:cubicBezTo>
                  <a:cubicBezTo>
                    <a:pt x="134" y="79"/>
                    <a:pt x="138" y="77"/>
                    <a:pt x="138" y="76"/>
                  </a:cubicBezTo>
                  <a:cubicBezTo>
                    <a:pt x="139" y="74"/>
                    <a:pt x="140" y="71"/>
                    <a:pt x="142" y="70"/>
                  </a:cubicBezTo>
                  <a:cubicBezTo>
                    <a:pt x="143" y="69"/>
                    <a:pt x="142" y="68"/>
                    <a:pt x="145" y="68"/>
                  </a:cubicBezTo>
                  <a:cubicBezTo>
                    <a:pt x="148" y="69"/>
                    <a:pt x="151" y="67"/>
                    <a:pt x="153" y="65"/>
                  </a:cubicBezTo>
                  <a:cubicBezTo>
                    <a:pt x="155" y="63"/>
                    <a:pt x="158" y="61"/>
                    <a:pt x="159" y="60"/>
                  </a:cubicBezTo>
                  <a:cubicBezTo>
                    <a:pt x="160" y="60"/>
                    <a:pt x="160" y="61"/>
                    <a:pt x="163" y="60"/>
                  </a:cubicBezTo>
                  <a:cubicBezTo>
                    <a:pt x="166" y="59"/>
                    <a:pt x="166" y="59"/>
                    <a:pt x="168" y="59"/>
                  </a:cubicBezTo>
                  <a:cubicBezTo>
                    <a:pt x="170" y="59"/>
                    <a:pt x="166" y="60"/>
                    <a:pt x="172" y="59"/>
                  </a:cubicBezTo>
                  <a:cubicBezTo>
                    <a:pt x="178" y="58"/>
                    <a:pt x="176" y="58"/>
                    <a:pt x="178" y="58"/>
                  </a:cubicBezTo>
                  <a:cubicBezTo>
                    <a:pt x="179" y="58"/>
                    <a:pt x="178" y="58"/>
                    <a:pt x="180" y="58"/>
                  </a:cubicBezTo>
                  <a:cubicBezTo>
                    <a:pt x="183" y="59"/>
                    <a:pt x="182" y="54"/>
                    <a:pt x="183" y="59"/>
                  </a:cubicBezTo>
                  <a:cubicBezTo>
                    <a:pt x="183" y="63"/>
                    <a:pt x="181" y="66"/>
                    <a:pt x="185" y="66"/>
                  </a:cubicBezTo>
                  <a:cubicBezTo>
                    <a:pt x="189" y="66"/>
                    <a:pt x="185" y="66"/>
                    <a:pt x="189" y="66"/>
                  </a:cubicBezTo>
                  <a:cubicBezTo>
                    <a:pt x="193" y="66"/>
                    <a:pt x="192" y="67"/>
                    <a:pt x="194" y="68"/>
                  </a:cubicBezTo>
                  <a:cubicBezTo>
                    <a:pt x="196" y="69"/>
                    <a:pt x="197" y="70"/>
                    <a:pt x="200" y="70"/>
                  </a:cubicBezTo>
                  <a:cubicBezTo>
                    <a:pt x="202" y="70"/>
                    <a:pt x="198" y="75"/>
                    <a:pt x="202" y="70"/>
                  </a:cubicBezTo>
                  <a:cubicBezTo>
                    <a:pt x="207" y="66"/>
                    <a:pt x="199" y="65"/>
                    <a:pt x="207" y="66"/>
                  </a:cubicBezTo>
                  <a:cubicBezTo>
                    <a:pt x="214" y="67"/>
                    <a:pt x="215" y="68"/>
                    <a:pt x="217" y="68"/>
                  </a:cubicBezTo>
                  <a:cubicBezTo>
                    <a:pt x="218" y="67"/>
                    <a:pt x="218" y="68"/>
                    <a:pt x="221" y="67"/>
                  </a:cubicBezTo>
                  <a:cubicBezTo>
                    <a:pt x="225" y="65"/>
                    <a:pt x="225" y="65"/>
                    <a:pt x="226" y="66"/>
                  </a:cubicBezTo>
                  <a:cubicBezTo>
                    <a:pt x="228" y="66"/>
                    <a:pt x="228" y="69"/>
                    <a:pt x="229" y="66"/>
                  </a:cubicBezTo>
                  <a:cubicBezTo>
                    <a:pt x="230" y="63"/>
                    <a:pt x="233" y="64"/>
                    <a:pt x="229" y="62"/>
                  </a:cubicBezTo>
                  <a:cubicBezTo>
                    <a:pt x="225" y="61"/>
                    <a:pt x="224" y="63"/>
                    <a:pt x="223" y="60"/>
                  </a:cubicBezTo>
                  <a:cubicBezTo>
                    <a:pt x="222" y="58"/>
                    <a:pt x="226" y="58"/>
                    <a:pt x="222" y="58"/>
                  </a:cubicBezTo>
                  <a:cubicBezTo>
                    <a:pt x="219" y="57"/>
                    <a:pt x="219" y="57"/>
                    <a:pt x="216" y="56"/>
                  </a:cubicBezTo>
                  <a:cubicBezTo>
                    <a:pt x="213" y="55"/>
                    <a:pt x="210" y="59"/>
                    <a:pt x="209" y="56"/>
                  </a:cubicBezTo>
                  <a:cubicBezTo>
                    <a:pt x="208" y="53"/>
                    <a:pt x="203" y="58"/>
                    <a:pt x="208" y="53"/>
                  </a:cubicBezTo>
                  <a:cubicBezTo>
                    <a:pt x="214" y="48"/>
                    <a:pt x="212" y="46"/>
                    <a:pt x="215" y="47"/>
                  </a:cubicBezTo>
                  <a:cubicBezTo>
                    <a:pt x="219" y="48"/>
                    <a:pt x="218" y="51"/>
                    <a:pt x="220" y="49"/>
                  </a:cubicBezTo>
                  <a:cubicBezTo>
                    <a:pt x="222" y="47"/>
                    <a:pt x="227" y="46"/>
                    <a:pt x="222" y="43"/>
                  </a:cubicBezTo>
                  <a:cubicBezTo>
                    <a:pt x="218" y="40"/>
                    <a:pt x="221" y="41"/>
                    <a:pt x="217" y="40"/>
                  </a:cubicBezTo>
                  <a:cubicBezTo>
                    <a:pt x="213" y="38"/>
                    <a:pt x="209" y="47"/>
                    <a:pt x="207" y="46"/>
                  </a:cubicBezTo>
                  <a:cubicBezTo>
                    <a:pt x="205" y="44"/>
                    <a:pt x="204" y="43"/>
                    <a:pt x="202" y="44"/>
                  </a:cubicBezTo>
                  <a:cubicBezTo>
                    <a:pt x="201" y="45"/>
                    <a:pt x="201" y="48"/>
                    <a:pt x="201" y="51"/>
                  </a:cubicBezTo>
                  <a:cubicBezTo>
                    <a:pt x="201" y="54"/>
                    <a:pt x="203" y="54"/>
                    <a:pt x="199" y="52"/>
                  </a:cubicBezTo>
                  <a:cubicBezTo>
                    <a:pt x="195" y="50"/>
                    <a:pt x="203" y="51"/>
                    <a:pt x="194" y="48"/>
                  </a:cubicBezTo>
                  <a:cubicBezTo>
                    <a:pt x="184" y="44"/>
                    <a:pt x="181" y="45"/>
                    <a:pt x="180" y="46"/>
                  </a:cubicBezTo>
                  <a:cubicBezTo>
                    <a:pt x="179" y="48"/>
                    <a:pt x="177" y="47"/>
                    <a:pt x="176" y="48"/>
                  </a:cubicBezTo>
                  <a:cubicBezTo>
                    <a:pt x="175" y="49"/>
                    <a:pt x="179" y="52"/>
                    <a:pt x="175" y="49"/>
                  </a:cubicBezTo>
                  <a:cubicBezTo>
                    <a:pt x="171" y="47"/>
                    <a:pt x="167" y="51"/>
                    <a:pt x="167" y="51"/>
                  </a:cubicBezTo>
                  <a:cubicBezTo>
                    <a:pt x="167" y="51"/>
                    <a:pt x="165" y="50"/>
                    <a:pt x="164" y="51"/>
                  </a:cubicBezTo>
                  <a:cubicBezTo>
                    <a:pt x="162" y="53"/>
                    <a:pt x="159" y="54"/>
                    <a:pt x="157" y="53"/>
                  </a:cubicBezTo>
                  <a:cubicBezTo>
                    <a:pt x="155" y="52"/>
                    <a:pt x="151" y="54"/>
                    <a:pt x="154" y="49"/>
                  </a:cubicBezTo>
                  <a:cubicBezTo>
                    <a:pt x="158" y="44"/>
                    <a:pt x="155" y="47"/>
                    <a:pt x="161" y="45"/>
                  </a:cubicBezTo>
                  <a:cubicBezTo>
                    <a:pt x="166" y="42"/>
                    <a:pt x="175" y="42"/>
                    <a:pt x="167" y="40"/>
                  </a:cubicBezTo>
                  <a:cubicBezTo>
                    <a:pt x="160" y="39"/>
                    <a:pt x="171" y="39"/>
                    <a:pt x="162" y="34"/>
                  </a:cubicBezTo>
                  <a:cubicBezTo>
                    <a:pt x="152" y="30"/>
                    <a:pt x="152" y="36"/>
                    <a:pt x="152" y="30"/>
                  </a:cubicBezTo>
                  <a:cubicBezTo>
                    <a:pt x="153" y="23"/>
                    <a:pt x="152" y="23"/>
                    <a:pt x="150" y="23"/>
                  </a:cubicBezTo>
                  <a:cubicBezTo>
                    <a:pt x="148" y="24"/>
                    <a:pt x="142" y="25"/>
                    <a:pt x="139" y="25"/>
                  </a:cubicBezTo>
                  <a:cubicBezTo>
                    <a:pt x="137" y="26"/>
                    <a:pt x="140" y="28"/>
                    <a:pt x="136" y="25"/>
                  </a:cubicBezTo>
                  <a:cubicBezTo>
                    <a:pt x="131" y="22"/>
                    <a:pt x="130" y="26"/>
                    <a:pt x="131" y="22"/>
                  </a:cubicBezTo>
                  <a:cubicBezTo>
                    <a:pt x="133" y="19"/>
                    <a:pt x="133" y="18"/>
                    <a:pt x="136" y="16"/>
                  </a:cubicBezTo>
                  <a:cubicBezTo>
                    <a:pt x="138" y="13"/>
                    <a:pt x="138" y="5"/>
                    <a:pt x="144" y="8"/>
                  </a:cubicBezTo>
                  <a:cubicBezTo>
                    <a:pt x="151" y="11"/>
                    <a:pt x="148" y="10"/>
                    <a:pt x="154" y="11"/>
                  </a:cubicBezTo>
                  <a:cubicBezTo>
                    <a:pt x="159" y="11"/>
                    <a:pt x="161" y="10"/>
                    <a:pt x="161" y="9"/>
                  </a:cubicBezTo>
                  <a:cubicBezTo>
                    <a:pt x="161" y="8"/>
                    <a:pt x="155" y="5"/>
                    <a:pt x="155" y="5"/>
                  </a:cubicBezTo>
                  <a:cubicBezTo>
                    <a:pt x="155" y="5"/>
                    <a:pt x="153" y="6"/>
                    <a:pt x="154" y="5"/>
                  </a:cubicBezTo>
                  <a:cubicBezTo>
                    <a:pt x="155" y="4"/>
                    <a:pt x="156" y="2"/>
                    <a:pt x="156" y="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36" y="0"/>
                    <a:pt x="1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72"/>
            <p:cNvSpPr>
              <a:spLocks noEditPoints="1"/>
            </p:cNvSpPr>
            <p:nvPr/>
          </p:nvSpPr>
          <p:spPr bwMode="auto">
            <a:xfrm>
              <a:off x="4852709" y="3492017"/>
              <a:ext cx="526907" cy="346825"/>
            </a:xfrm>
            <a:custGeom>
              <a:avLst/>
              <a:gdLst>
                <a:gd name="T0" fmla="*/ 333 w 349"/>
                <a:gd name="T1" fmla="*/ 51 h 230"/>
                <a:gd name="T2" fmla="*/ 259 w 349"/>
                <a:gd name="T3" fmla="*/ 0 h 230"/>
                <a:gd name="T4" fmla="*/ 170 w 349"/>
                <a:gd name="T5" fmla="*/ 225 h 230"/>
                <a:gd name="T6" fmla="*/ 269 w 349"/>
                <a:gd name="T7" fmla="*/ 133 h 230"/>
                <a:gd name="T8" fmla="*/ 333 w 349"/>
                <a:gd name="T9" fmla="*/ 51 h 230"/>
                <a:gd name="T10" fmla="*/ 140 w 349"/>
                <a:gd name="T11" fmla="*/ 41 h 230"/>
                <a:gd name="T12" fmla="*/ 155 w 349"/>
                <a:gd name="T13" fmla="*/ 56 h 230"/>
                <a:gd name="T14" fmla="*/ 140 w 349"/>
                <a:gd name="T15" fmla="*/ 71 h 230"/>
                <a:gd name="T16" fmla="*/ 125 w 349"/>
                <a:gd name="T17" fmla="*/ 56 h 230"/>
                <a:gd name="T18" fmla="*/ 140 w 349"/>
                <a:gd name="T19" fmla="*/ 41 h 230"/>
                <a:gd name="T20" fmla="*/ 105 w 349"/>
                <a:gd name="T21" fmla="*/ 101 h 230"/>
                <a:gd name="T22" fmla="*/ 125 w 349"/>
                <a:gd name="T23" fmla="*/ 81 h 230"/>
                <a:gd name="T24" fmla="*/ 145 w 349"/>
                <a:gd name="T25" fmla="*/ 101 h 230"/>
                <a:gd name="T26" fmla="*/ 125 w 349"/>
                <a:gd name="T27" fmla="*/ 121 h 230"/>
                <a:gd name="T28" fmla="*/ 105 w 349"/>
                <a:gd name="T29" fmla="*/ 101 h 230"/>
                <a:gd name="T30" fmla="*/ 139 w 349"/>
                <a:gd name="T31" fmla="*/ 174 h 230"/>
                <a:gd name="T32" fmla="*/ 116 w 349"/>
                <a:gd name="T33" fmla="*/ 151 h 230"/>
                <a:gd name="T34" fmla="*/ 139 w 349"/>
                <a:gd name="T35" fmla="*/ 128 h 230"/>
                <a:gd name="T36" fmla="*/ 162 w 349"/>
                <a:gd name="T37" fmla="*/ 151 h 230"/>
                <a:gd name="T38" fmla="*/ 139 w 349"/>
                <a:gd name="T39" fmla="*/ 174 h 230"/>
                <a:gd name="T40" fmla="*/ 180 w 349"/>
                <a:gd name="T41" fmla="*/ 213 h 230"/>
                <a:gd name="T42" fmla="*/ 155 w 349"/>
                <a:gd name="T43" fmla="*/ 188 h 230"/>
                <a:gd name="T44" fmla="*/ 180 w 349"/>
                <a:gd name="T45" fmla="*/ 163 h 230"/>
                <a:gd name="T46" fmla="*/ 205 w 349"/>
                <a:gd name="T47" fmla="*/ 188 h 230"/>
                <a:gd name="T48" fmla="*/ 180 w 349"/>
                <a:gd name="T49" fmla="*/ 213 h 230"/>
                <a:gd name="T50" fmla="*/ 282 w 349"/>
                <a:gd name="T51" fmla="*/ 98 h 230"/>
                <a:gd name="T52" fmla="*/ 252 w 349"/>
                <a:gd name="T53" fmla="*/ 68 h 230"/>
                <a:gd name="T54" fmla="*/ 282 w 349"/>
                <a:gd name="T55" fmla="*/ 38 h 230"/>
                <a:gd name="T56" fmla="*/ 312 w 349"/>
                <a:gd name="T57" fmla="*/ 68 h 230"/>
                <a:gd name="T58" fmla="*/ 282 w 349"/>
                <a:gd name="T59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30">
                  <a:moveTo>
                    <a:pt x="333" y="51"/>
                  </a:moveTo>
                  <a:cubicBezTo>
                    <a:pt x="317" y="6"/>
                    <a:pt x="259" y="0"/>
                    <a:pt x="259" y="0"/>
                  </a:cubicBezTo>
                  <a:cubicBezTo>
                    <a:pt x="0" y="4"/>
                    <a:pt x="103" y="220"/>
                    <a:pt x="170" y="225"/>
                  </a:cubicBezTo>
                  <a:cubicBezTo>
                    <a:pt x="237" y="230"/>
                    <a:pt x="227" y="150"/>
                    <a:pt x="269" y="133"/>
                  </a:cubicBezTo>
                  <a:cubicBezTo>
                    <a:pt x="312" y="116"/>
                    <a:pt x="349" y="96"/>
                    <a:pt x="333" y="51"/>
                  </a:cubicBezTo>
                  <a:close/>
                  <a:moveTo>
                    <a:pt x="140" y="41"/>
                  </a:moveTo>
                  <a:cubicBezTo>
                    <a:pt x="148" y="41"/>
                    <a:pt x="155" y="48"/>
                    <a:pt x="155" y="56"/>
                  </a:cubicBezTo>
                  <a:cubicBezTo>
                    <a:pt x="155" y="65"/>
                    <a:pt x="148" y="71"/>
                    <a:pt x="140" y="71"/>
                  </a:cubicBezTo>
                  <a:cubicBezTo>
                    <a:pt x="131" y="71"/>
                    <a:pt x="125" y="65"/>
                    <a:pt x="125" y="56"/>
                  </a:cubicBezTo>
                  <a:cubicBezTo>
                    <a:pt x="125" y="48"/>
                    <a:pt x="131" y="41"/>
                    <a:pt x="140" y="41"/>
                  </a:cubicBezTo>
                  <a:close/>
                  <a:moveTo>
                    <a:pt x="105" y="101"/>
                  </a:moveTo>
                  <a:cubicBezTo>
                    <a:pt x="105" y="90"/>
                    <a:pt x="114" y="81"/>
                    <a:pt x="125" y="81"/>
                  </a:cubicBezTo>
                  <a:cubicBezTo>
                    <a:pt x="136" y="81"/>
                    <a:pt x="145" y="90"/>
                    <a:pt x="145" y="101"/>
                  </a:cubicBezTo>
                  <a:cubicBezTo>
                    <a:pt x="145" y="112"/>
                    <a:pt x="136" y="121"/>
                    <a:pt x="125" y="121"/>
                  </a:cubicBezTo>
                  <a:cubicBezTo>
                    <a:pt x="114" y="121"/>
                    <a:pt x="105" y="112"/>
                    <a:pt x="105" y="101"/>
                  </a:cubicBezTo>
                  <a:close/>
                  <a:moveTo>
                    <a:pt x="139" y="174"/>
                  </a:moveTo>
                  <a:cubicBezTo>
                    <a:pt x="126" y="174"/>
                    <a:pt x="116" y="164"/>
                    <a:pt x="116" y="151"/>
                  </a:cubicBezTo>
                  <a:cubicBezTo>
                    <a:pt x="116" y="138"/>
                    <a:pt x="126" y="128"/>
                    <a:pt x="139" y="128"/>
                  </a:cubicBezTo>
                  <a:cubicBezTo>
                    <a:pt x="151" y="128"/>
                    <a:pt x="162" y="138"/>
                    <a:pt x="162" y="151"/>
                  </a:cubicBezTo>
                  <a:cubicBezTo>
                    <a:pt x="162" y="164"/>
                    <a:pt x="151" y="174"/>
                    <a:pt x="139" y="174"/>
                  </a:cubicBezTo>
                  <a:close/>
                  <a:moveTo>
                    <a:pt x="180" y="213"/>
                  </a:moveTo>
                  <a:cubicBezTo>
                    <a:pt x="166" y="213"/>
                    <a:pt x="155" y="202"/>
                    <a:pt x="155" y="188"/>
                  </a:cubicBezTo>
                  <a:cubicBezTo>
                    <a:pt x="155" y="175"/>
                    <a:pt x="166" y="163"/>
                    <a:pt x="180" y="163"/>
                  </a:cubicBezTo>
                  <a:cubicBezTo>
                    <a:pt x="194" y="163"/>
                    <a:pt x="205" y="175"/>
                    <a:pt x="205" y="188"/>
                  </a:cubicBezTo>
                  <a:cubicBezTo>
                    <a:pt x="205" y="202"/>
                    <a:pt x="194" y="213"/>
                    <a:pt x="180" y="213"/>
                  </a:cubicBezTo>
                  <a:close/>
                  <a:moveTo>
                    <a:pt x="282" y="98"/>
                  </a:moveTo>
                  <a:cubicBezTo>
                    <a:pt x="265" y="98"/>
                    <a:pt x="252" y="84"/>
                    <a:pt x="252" y="68"/>
                  </a:cubicBezTo>
                  <a:cubicBezTo>
                    <a:pt x="252" y="51"/>
                    <a:pt x="265" y="38"/>
                    <a:pt x="282" y="38"/>
                  </a:cubicBezTo>
                  <a:cubicBezTo>
                    <a:pt x="298" y="38"/>
                    <a:pt x="312" y="51"/>
                    <a:pt x="312" y="68"/>
                  </a:cubicBezTo>
                  <a:cubicBezTo>
                    <a:pt x="312" y="84"/>
                    <a:pt x="298" y="98"/>
                    <a:pt x="282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Oval 73"/>
            <p:cNvSpPr>
              <a:spLocks noChangeArrowheads="1"/>
            </p:cNvSpPr>
            <p:nvPr/>
          </p:nvSpPr>
          <p:spPr bwMode="auto">
            <a:xfrm>
              <a:off x="4657619" y="2653301"/>
              <a:ext cx="106715" cy="1067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74"/>
            <p:cNvSpPr>
              <a:spLocks/>
            </p:cNvSpPr>
            <p:nvPr/>
          </p:nvSpPr>
          <p:spPr bwMode="auto">
            <a:xfrm>
              <a:off x="4695970" y="2731669"/>
              <a:ext cx="165076" cy="346825"/>
            </a:xfrm>
            <a:custGeom>
              <a:avLst/>
              <a:gdLst>
                <a:gd name="T0" fmla="*/ 0 w 110"/>
                <a:gd name="T1" fmla="*/ 6 h 229"/>
                <a:gd name="T2" fmla="*/ 73 w 110"/>
                <a:gd name="T3" fmla="*/ 198 h 229"/>
                <a:gd name="T4" fmla="*/ 107 w 110"/>
                <a:gd name="T5" fmla="*/ 229 h 229"/>
                <a:gd name="T6" fmla="*/ 24 w 110"/>
                <a:gd name="T7" fmla="*/ 0 h 229"/>
                <a:gd name="T8" fmla="*/ 0 w 110"/>
                <a:gd name="T9" fmla="*/ 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29">
                  <a:moveTo>
                    <a:pt x="0" y="6"/>
                  </a:moveTo>
                  <a:cubicBezTo>
                    <a:pt x="0" y="8"/>
                    <a:pt x="73" y="198"/>
                    <a:pt x="73" y="198"/>
                  </a:cubicBezTo>
                  <a:cubicBezTo>
                    <a:pt x="73" y="198"/>
                    <a:pt x="103" y="229"/>
                    <a:pt x="107" y="229"/>
                  </a:cubicBezTo>
                  <a:cubicBezTo>
                    <a:pt x="110" y="229"/>
                    <a:pt x="24" y="0"/>
                    <a:pt x="24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75"/>
            <p:cNvSpPr>
              <a:spLocks/>
            </p:cNvSpPr>
            <p:nvPr/>
          </p:nvSpPr>
          <p:spPr bwMode="auto">
            <a:xfrm>
              <a:off x="4549237" y="2731669"/>
              <a:ext cx="178415" cy="341823"/>
            </a:xfrm>
            <a:custGeom>
              <a:avLst/>
              <a:gdLst>
                <a:gd name="T0" fmla="*/ 106 w 107"/>
                <a:gd name="T1" fmla="*/ 10 h 205"/>
                <a:gd name="T2" fmla="*/ 29 w 107"/>
                <a:gd name="T3" fmla="*/ 176 h 205"/>
                <a:gd name="T4" fmla="*/ 0 w 107"/>
                <a:gd name="T5" fmla="*/ 205 h 205"/>
                <a:gd name="T6" fmla="*/ 9 w 107"/>
                <a:gd name="T7" fmla="*/ 166 h 205"/>
                <a:gd name="T8" fmla="*/ 83 w 107"/>
                <a:gd name="T9" fmla="*/ 0 h 205"/>
                <a:gd name="T10" fmla="*/ 107 w 107"/>
                <a:gd name="T11" fmla="*/ 8 h 205"/>
                <a:gd name="T12" fmla="*/ 106 w 107"/>
                <a:gd name="T13" fmla="*/ 1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05">
                  <a:moveTo>
                    <a:pt x="106" y="10"/>
                  </a:moveTo>
                  <a:lnTo>
                    <a:pt x="29" y="176"/>
                  </a:lnTo>
                  <a:lnTo>
                    <a:pt x="0" y="205"/>
                  </a:lnTo>
                  <a:lnTo>
                    <a:pt x="9" y="166"/>
                  </a:lnTo>
                  <a:lnTo>
                    <a:pt x="83" y="0"/>
                  </a:lnTo>
                  <a:lnTo>
                    <a:pt x="107" y="8"/>
                  </a:lnTo>
                  <a:lnTo>
                    <a:pt x="10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76"/>
            <p:cNvSpPr>
              <a:spLocks/>
            </p:cNvSpPr>
            <p:nvPr/>
          </p:nvSpPr>
          <p:spPr bwMode="auto">
            <a:xfrm>
              <a:off x="4549237" y="2731669"/>
              <a:ext cx="178415" cy="341823"/>
            </a:xfrm>
            <a:custGeom>
              <a:avLst/>
              <a:gdLst>
                <a:gd name="T0" fmla="*/ 106 w 107"/>
                <a:gd name="T1" fmla="*/ 10 h 205"/>
                <a:gd name="T2" fmla="*/ 29 w 107"/>
                <a:gd name="T3" fmla="*/ 176 h 205"/>
                <a:gd name="T4" fmla="*/ 0 w 107"/>
                <a:gd name="T5" fmla="*/ 205 h 205"/>
                <a:gd name="T6" fmla="*/ 9 w 107"/>
                <a:gd name="T7" fmla="*/ 166 h 205"/>
                <a:gd name="T8" fmla="*/ 83 w 107"/>
                <a:gd name="T9" fmla="*/ 0 h 205"/>
                <a:gd name="T10" fmla="*/ 107 w 107"/>
                <a:gd name="T11" fmla="*/ 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205">
                  <a:moveTo>
                    <a:pt x="106" y="10"/>
                  </a:moveTo>
                  <a:lnTo>
                    <a:pt x="29" y="176"/>
                  </a:lnTo>
                  <a:lnTo>
                    <a:pt x="0" y="205"/>
                  </a:lnTo>
                  <a:lnTo>
                    <a:pt x="9" y="166"/>
                  </a:lnTo>
                  <a:lnTo>
                    <a:pt x="83" y="0"/>
                  </a:lnTo>
                  <a:lnTo>
                    <a:pt x="107" y="8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77"/>
            <p:cNvSpPr>
              <a:spLocks/>
            </p:cNvSpPr>
            <p:nvPr/>
          </p:nvSpPr>
          <p:spPr bwMode="auto">
            <a:xfrm>
              <a:off x="4704307" y="2618284"/>
              <a:ext cx="20009" cy="56693"/>
            </a:xfrm>
            <a:custGeom>
              <a:avLst/>
              <a:gdLst>
                <a:gd name="T0" fmla="*/ 13 w 13"/>
                <a:gd name="T1" fmla="*/ 32 h 38"/>
                <a:gd name="T2" fmla="*/ 7 w 13"/>
                <a:gd name="T3" fmla="*/ 38 h 38"/>
                <a:gd name="T4" fmla="*/ 7 w 13"/>
                <a:gd name="T5" fmla="*/ 38 h 38"/>
                <a:gd name="T6" fmla="*/ 0 w 13"/>
                <a:gd name="T7" fmla="*/ 32 h 38"/>
                <a:gd name="T8" fmla="*/ 0 w 13"/>
                <a:gd name="T9" fmla="*/ 6 h 38"/>
                <a:gd name="T10" fmla="*/ 7 w 13"/>
                <a:gd name="T11" fmla="*/ 0 h 38"/>
                <a:gd name="T12" fmla="*/ 7 w 13"/>
                <a:gd name="T13" fmla="*/ 0 h 38"/>
                <a:gd name="T14" fmla="*/ 13 w 13"/>
                <a:gd name="T15" fmla="*/ 6 h 38"/>
                <a:gd name="T16" fmla="*/ 13 w 13"/>
                <a:gd name="T17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8">
                  <a:moveTo>
                    <a:pt x="13" y="32"/>
                  </a:moveTo>
                  <a:cubicBezTo>
                    <a:pt x="13" y="35"/>
                    <a:pt x="10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35"/>
                    <a:pt x="0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78"/>
            <p:cNvSpPr>
              <a:spLocks noEditPoints="1"/>
            </p:cNvSpPr>
            <p:nvPr/>
          </p:nvSpPr>
          <p:spPr bwMode="auto">
            <a:xfrm>
              <a:off x="3563786" y="2714995"/>
              <a:ext cx="191755" cy="520238"/>
            </a:xfrm>
            <a:custGeom>
              <a:avLst/>
              <a:gdLst>
                <a:gd name="T0" fmla="*/ 64 w 127"/>
                <a:gd name="T1" fmla="*/ 0 h 345"/>
                <a:gd name="T2" fmla="*/ 0 w 127"/>
                <a:gd name="T3" fmla="*/ 172 h 345"/>
                <a:gd name="T4" fmla="*/ 64 w 127"/>
                <a:gd name="T5" fmla="*/ 345 h 345"/>
                <a:gd name="T6" fmla="*/ 127 w 127"/>
                <a:gd name="T7" fmla="*/ 172 h 345"/>
                <a:gd name="T8" fmla="*/ 64 w 127"/>
                <a:gd name="T9" fmla="*/ 0 h 345"/>
                <a:gd name="T10" fmla="*/ 64 w 127"/>
                <a:gd name="T11" fmla="*/ 317 h 345"/>
                <a:gd name="T12" fmla="*/ 10 w 127"/>
                <a:gd name="T13" fmla="*/ 172 h 345"/>
                <a:gd name="T14" fmla="*/ 64 w 127"/>
                <a:gd name="T15" fmla="*/ 28 h 345"/>
                <a:gd name="T16" fmla="*/ 117 w 127"/>
                <a:gd name="T17" fmla="*/ 172 h 345"/>
                <a:gd name="T18" fmla="*/ 64 w 127"/>
                <a:gd name="T19" fmla="*/ 3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5">
                  <a:moveTo>
                    <a:pt x="64" y="0"/>
                  </a:moveTo>
                  <a:cubicBezTo>
                    <a:pt x="29" y="0"/>
                    <a:pt x="0" y="77"/>
                    <a:pt x="0" y="172"/>
                  </a:cubicBezTo>
                  <a:cubicBezTo>
                    <a:pt x="0" y="268"/>
                    <a:pt x="29" y="345"/>
                    <a:pt x="64" y="345"/>
                  </a:cubicBezTo>
                  <a:cubicBezTo>
                    <a:pt x="99" y="345"/>
                    <a:pt x="127" y="268"/>
                    <a:pt x="127" y="172"/>
                  </a:cubicBezTo>
                  <a:cubicBezTo>
                    <a:pt x="127" y="77"/>
                    <a:pt x="99" y="0"/>
                    <a:pt x="64" y="0"/>
                  </a:cubicBezTo>
                  <a:close/>
                  <a:moveTo>
                    <a:pt x="64" y="317"/>
                  </a:moveTo>
                  <a:cubicBezTo>
                    <a:pt x="34" y="317"/>
                    <a:pt x="10" y="252"/>
                    <a:pt x="10" y="172"/>
                  </a:cubicBezTo>
                  <a:cubicBezTo>
                    <a:pt x="10" y="92"/>
                    <a:pt x="34" y="28"/>
                    <a:pt x="64" y="28"/>
                  </a:cubicBezTo>
                  <a:cubicBezTo>
                    <a:pt x="93" y="28"/>
                    <a:pt x="117" y="92"/>
                    <a:pt x="117" y="172"/>
                  </a:cubicBezTo>
                  <a:cubicBezTo>
                    <a:pt x="117" y="252"/>
                    <a:pt x="93" y="317"/>
                    <a:pt x="64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79"/>
            <p:cNvSpPr>
              <a:spLocks noEditPoints="1"/>
            </p:cNvSpPr>
            <p:nvPr/>
          </p:nvSpPr>
          <p:spPr bwMode="auto">
            <a:xfrm>
              <a:off x="3398711" y="2878403"/>
              <a:ext cx="521906" cy="191755"/>
            </a:xfrm>
            <a:custGeom>
              <a:avLst/>
              <a:gdLst>
                <a:gd name="T0" fmla="*/ 346 w 346"/>
                <a:gd name="T1" fmla="*/ 63 h 127"/>
                <a:gd name="T2" fmla="*/ 173 w 346"/>
                <a:gd name="T3" fmla="*/ 0 h 127"/>
                <a:gd name="T4" fmla="*/ 0 w 346"/>
                <a:gd name="T5" fmla="*/ 63 h 127"/>
                <a:gd name="T6" fmla="*/ 173 w 346"/>
                <a:gd name="T7" fmla="*/ 127 h 127"/>
                <a:gd name="T8" fmla="*/ 346 w 346"/>
                <a:gd name="T9" fmla="*/ 63 h 127"/>
                <a:gd name="T10" fmla="*/ 28 w 346"/>
                <a:gd name="T11" fmla="*/ 63 h 127"/>
                <a:gd name="T12" fmla="*/ 173 w 346"/>
                <a:gd name="T13" fmla="*/ 10 h 127"/>
                <a:gd name="T14" fmla="*/ 317 w 346"/>
                <a:gd name="T15" fmla="*/ 63 h 127"/>
                <a:gd name="T16" fmla="*/ 173 w 346"/>
                <a:gd name="T17" fmla="*/ 117 h 127"/>
                <a:gd name="T18" fmla="*/ 28 w 346"/>
                <a:gd name="T19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27">
                  <a:moveTo>
                    <a:pt x="346" y="63"/>
                  </a:moveTo>
                  <a:cubicBezTo>
                    <a:pt x="346" y="28"/>
                    <a:pt x="268" y="0"/>
                    <a:pt x="173" y="0"/>
                  </a:cubicBezTo>
                  <a:cubicBezTo>
                    <a:pt x="77" y="0"/>
                    <a:pt x="0" y="28"/>
                    <a:pt x="0" y="63"/>
                  </a:cubicBezTo>
                  <a:cubicBezTo>
                    <a:pt x="0" y="99"/>
                    <a:pt x="77" y="127"/>
                    <a:pt x="173" y="127"/>
                  </a:cubicBezTo>
                  <a:cubicBezTo>
                    <a:pt x="268" y="127"/>
                    <a:pt x="346" y="99"/>
                    <a:pt x="346" y="63"/>
                  </a:cubicBezTo>
                  <a:close/>
                  <a:moveTo>
                    <a:pt x="28" y="63"/>
                  </a:moveTo>
                  <a:cubicBezTo>
                    <a:pt x="28" y="34"/>
                    <a:pt x="93" y="10"/>
                    <a:pt x="173" y="10"/>
                  </a:cubicBezTo>
                  <a:cubicBezTo>
                    <a:pt x="253" y="10"/>
                    <a:pt x="317" y="34"/>
                    <a:pt x="317" y="63"/>
                  </a:cubicBezTo>
                  <a:cubicBezTo>
                    <a:pt x="317" y="93"/>
                    <a:pt x="253" y="117"/>
                    <a:pt x="173" y="117"/>
                  </a:cubicBezTo>
                  <a:cubicBezTo>
                    <a:pt x="93" y="117"/>
                    <a:pt x="28" y="93"/>
                    <a:pt x="28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Freeform 80"/>
            <p:cNvSpPr>
              <a:spLocks noEditPoints="1"/>
            </p:cNvSpPr>
            <p:nvPr/>
          </p:nvSpPr>
          <p:spPr bwMode="auto">
            <a:xfrm>
              <a:off x="3438729" y="2751678"/>
              <a:ext cx="443536" cy="443536"/>
            </a:xfrm>
            <a:custGeom>
              <a:avLst/>
              <a:gdLst>
                <a:gd name="T0" fmla="*/ 269 w 294"/>
                <a:gd name="T1" fmla="*/ 25 h 294"/>
                <a:gd name="T2" fmla="*/ 102 w 294"/>
                <a:gd name="T3" fmla="*/ 102 h 294"/>
                <a:gd name="T4" fmla="*/ 25 w 294"/>
                <a:gd name="T5" fmla="*/ 270 h 294"/>
                <a:gd name="T6" fmla="*/ 192 w 294"/>
                <a:gd name="T7" fmla="*/ 192 h 294"/>
                <a:gd name="T8" fmla="*/ 269 w 294"/>
                <a:gd name="T9" fmla="*/ 25 h 294"/>
                <a:gd name="T10" fmla="*/ 44 w 294"/>
                <a:gd name="T11" fmla="*/ 250 h 294"/>
                <a:gd name="T12" fmla="*/ 109 w 294"/>
                <a:gd name="T13" fmla="*/ 110 h 294"/>
                <a:gd name="T14" fmla="*/ 249 w 294"/>
                <a:gd name="T15" fmla="*/ 45 h 294"/>
                <a:gd name="T16" fmla="*/ 184 w 294"/>
                <a:gd name="T17" fmla="*/ 185 h 294"/>
                <a:gd name="T18" fmla="*/ 44 w 294"/>
                <a:gd name="T19" fmla="*/ 25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269" y="25"/>
                  </a:moveTo>
                  <a:cubicBezTo>
                    <a:pt x="244" y="0"/>
                    <a:pt x="169" y="35"/>
                    <a:pt x="102" y="102"/>
                  </a:cubicBezTo>
                  <a:cubicBezTo>
                    <a:pt x="34" y="170"/>
                    <a:pt x="0" y="245"/>
                    <a:pt x="25" y="270"/>
                  </a:cubicBezTo>
                  <a:cubicBezTo>
                    <a:pt x="49" y="294"/>
                    <a:pt x="124" y="260"/>
                    <a:pt x="192" y="192"/>
                  </a:cubicBezTo>
                  <a:cubicBezTo>
                    <a:pt x="259" y="125"/>
                    <a:pt x="294" y="50"/>
                    <a:pt x="269" y="25"/>
                  </a:cubicBezTo>
                  <a:close/>
                  <a:moveTo>
                    <a:pt x="44" y="250"/>
                  </a:moveTo>
                  <a:cubicBezTo>
                    <a:pt x="24" y="229"/>
                    <a:pt x="53" y="166"/>
                    <a:pt x="109" y="110"/>
                  </a:cubicBezTo>
                  <a:cubicBezTo>
                    <a:pt x="166" y="53"/>
                    <a:pt x="228" y="24"/>
                    <a:pt x="249" y="45"/>
                  </a:cubicBezTo>
                  <a:cubicBezTo>
                    <a:pt x="270" y="66"/>
                    <a:pt x="241" y="129"/>
                    <a:pt x="184" y="185"/>
                  </a:cubicBezTo>
                  <a:cubicBezTo>
                    <a:pt x="128" y="242"/>
                    <a:pt x="65" y="271"/>
                    <a:pt x="44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81"/>
            <p:cNvSpPr>
              <a:spLocks noEditPoints="1"/>
            </p:cNvSpPr>
            <p:nvPr/>
          </p:nvSpPr>
          <p:spPr bwMode="auto">
            <a:xfrm>
              <a:off x="3438729" y="2751678"/>
              <a:ext cx="443536" cy="443536"/>
            </a:xfrm>
            <a:custGeom>
              <a:avLst/>
              <a:gdLst>
                <a:gd name="T0" fmla="*/ 269 w 294"/>
                <a:gd name="T1" fmla="*/ 270 h 294"/>
                <a:gd name="T2" fmla="*/ 192 w 294"/>
                <a:gd name="T3" fmla="*/ 102 h 294"/>
                <a:gd name="T4" fmla="*/ 25 w 294"/>
                <a:gd name="T5" fmla="*/ 25 h 294"/>
                <a:gd name="T6" fmla="*/ 102 w 294"/>
                <a:gd name="T7" fmla="*/ 192 h 294"/>
                <a:gd name="T8" fmla="*/ 269 w 294"/>
                <a:gd name="T9" fmla="*/ 270 h 294"/>
                <a:gd name="T10" fmla="*/ 44 w 294"/>
                <a:gd name="T11" fmla="*/ 45 h 294"/>
                <a:gd name="T12" fmla="*/ 184 w 294"/>
                <a:gd name="T13" fmla="*/ 110 h 294"/>
                <a:gd name="T14" fmla="*/ 249 w 294"/>
                <a:gd name="T15" fmla="*/ 250 h 294"/>
                <a:gd name="T16" fmla="*/ 109 w 294"/>
                <a:gd name="T17" fmla="*/ 185 h 294"/>
                <a:gd name="T18" fmla="*/ 44 w 294"/>
                <a:gd name="T19" fmla="*/ 4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269" y="270"/>
                  </a:moveTo>
                  <a:cubicBezTo>
                    <a:pt x="294" y="245"/>
                    <a:pt x="259" y="170"/>
                    <a:pt x="192" y="102"/>
                  </a:cubicBezTo>
                  <a:cubicBezTo>
                    <a:pt x="124" y="35"/>
                    <a:pt x="49" y="0"/>
                    <a:pt x="25" y="25"/>
                  </a:cubicBezTo>
                  <a:cubicBezTo>
                    <a:pt x="0" y="50"/>
                    <a:pt x="34" y="125"/>
                    <a:pt x="102" y="192"/>
                  </a:cubicBezTo>
                  <a:cubicBezTo>
                    <a:pt x="169" y="260"/>
                    <a:pt x="244" y="294"/>
                    <a:pt x="269" y="270"/>
                  </a:cubicBezTo>
                  <a:close/>
                  <a:moveTo>
                    <a:pt x="44" y="45"/>
                  </a:moveTo>
                  <a:cubicBezTo>
                    <a:pt x="65" y="24"/>
                    <a:pt x="128" y="53"/>
                    <a:pt x="184" y="110"/>
                  </a:cubicBezTo>
                  <a:cubicBezTo>
                    <a:pt x="241" y="166"/>
                    <a:pt x="270" y="229"/>
                    <a:pt x="249" y="250"/>
                  </a:cubicBezTo>
                  <a:cubicBezTo>
                    <a:pt x="228" y="271"/>
                    <a:pt x="166" y="242"/>
                    <a:pt x="109" y="185"/>
                  </a:cubicBezTo>
                  <a:cubicBezTo>
                    <a:pt x="53" y="129"/>
                    <a:pt x="24" y="66"/>
                    <a:pt x="44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Oval 82"/>
            <p:cNvSpPr>
              <a:spLocks noChangeArrowheads="1"/>
            </p:cNvSpPr>
            <p:nvPr/>
          </p:nvSpPr>
          <p:spPr bwMode="auto">
            <a:xfrm>
              <a:off x="3618812" y="2935096"/>
              <a:ext cx="81705" cy="800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83"/>
            <p:cNvSpPr>
              <a:spLocks noEditPoints="1"/>
            </p:cNvSpPr>
            <p:nvPr/>
          </p:nvSpPr>
          <p:spPr bwMode="auto">
            <a:xfrm>
              <a:off x="2920159" y="2148069"/>
              <a:ext cx="190087" cy="190087"/>
            </a:xfrm>
            <a:custGeom>
              <a:avLst/>
              <a:gdLst>
                <a:gd name="T0" fmla="*/ 63 w 126"/>
                <a:gd name="T1" fmla="*/ 0 h 126"/>
                <a:gd name="T2" fmla="*/ 0 w 126"/>
                <a:gd name="T3" fmla="*/ 63 h 126"/>
                <a:gd name="T4" fmla="*/ 63 w 126"/>
                <a:gd name="T5" fmla="*/ 126 h 126"/>
                <a:gd name="T6" fmla="*/ 126 w 126"/>
                <a:gd name="T7" fmla="*/ 63 h 126"/>
                <a:gd name="T8" fmla="*/ 63 w 126"/>
                <a:gd name="T9" fmla="*/ 0 h 126"/>
                <a:gd name="T10" fmla="*/ 63 w 126"/>
                <a:gd name="T11" fmla="*/ 114 h 126"/>
                <a:gd name="T12" fmla="*/ 12 w 126"/>
                <a:gd name="T13" fmla="*/ 63 h 126"/>
                <a:gd name="T14" fmla="*/ 63 w 126"/>
                <a:gd name="T15" fmla="*/ 12 h 126"/>
                <a:gd name="T16" fmla="*/ 115 w 126"/>
                <a:gd name="T17" fmla="*/ 63 h 126"/>
                <a:gd name="T18" fmla="*/ 63 w 126"/>
                <a:gd name="T19" fmla="*/ 11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9" y="0"/>
                    <a:pt x="0" y="28"/>
                    <a:pt x="0" y="63"/>
                  </a:cubicBezTo>
                  <a:cubicBezTo>
                    <a:pt x="0" y="98"/>
                    <a:pt x="29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8"/>
                    <a:pt x="98" y="0"/>
                    <a:pt x="63" y="0"/>
                  </a:cubicBezTo>
                  <a:close/>
                  <a:moveTo>
                    <a:pt x="63" y="114"/>
                  </a:moveTo>
                  <a:cubicBezTo>
                    <a:pt x="35" y="114"/>
                    <a:pt x="12" y="91"/>
                    <a:pt x="12" y="63"/>
                  </a:cubicBezTo>
                  <a:cubicBezTo>
                    <a:pt x="12" y="35"/>
                    <a:pt x="35" y="12"/>
                    <a:pt x="63" y="12"/>
                  </a:cubicBezTo>
                  <a:cubicBezTo>
                    <a:pt x="92" y="12"/>
                    <a:pt x="115" y="35"/>
                    <a:pt x="115" y="63"/>
                  </a:cubicBezTo>
                  <a:cubicBezTo>
                    <a:pt x="115" y="91"/>
                    <a:pt x="92" y="114"/>
                    <a:pt x="63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Rectangle 84"/>
            <p:cNvSpPr>
              <a:spLocks noChangeArrowheads="1"/>
            </p:cNvSpPr>
            <p:nvPr/>
          </p:nvSpPr>
          <p:spPr bwMode="auto">
            <a:xfrm>
              <a:off x="3003530" y="2328152"/>
              <a:ext cx="25012" cy="93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Freeform 85"/>
            <p:cNvSpPr>
              <a:spLocks/>
            </p:cNvSpPr>
            <p:nvPr/>
          </p:nvSpPr>
          <p:spPr bwMode="auto">
            <a:xfrm>
              <a:off x="2995193" y="2358165"/>
              <a:ext cx="41686" cy="128393"/>
            </a:xfrm>
            <a:custGeom>
              <a:avLst/>
              <a:gdLst>
                <a:gd name="T0" fmla="*/ 27 w 27"/>
                <a:gd name="T1" fmla="*/ 71 h 85"/>
                <a:gd name="T2" fmla="*/ 13 w 27"/>
                <a:gd name="T3" fmla="*/ 85 h 85"/>
                <a:gd name="T4" fmla="*/ 13 w 27"/>
                <a:gd name="T5" fmla="*/ 85 h 85"/>
                <a:gd name="T6" fmla="*/ 0 w 27"/>
                <a:gd name="T7" fmla="*/ 71 h 85"/>
                <a:gd name="T8" fmla="*/ 0 w 27"/>
                <a:gd name="T9" fmla="*/ 13 h 85"/>
                <a:gd name="T10" fmla="*/ 13 w 27"/>
                <a:gd name="T11" fmla="*/ 0 h 85"/>
                <a:gd name="T12" fmla="*/ 13 w 27"/>
                <a:gd name="T13" fmla="*/ 0 h 85"/>
                <a:gd name="T14" fmla="*/ 27 w 27"/>
                <a:gd name="T15" fmla="*/ 13 h 85"/>
                <a:gd name="T16" fmla="*/ 27 w 27"/>
                <a:gd name="T17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85">
                  <a:moveTo>
                    <a:pt x="27" y="71"/>
                  </a:moveTo>
                  <a:cubicBezTo>
                    <a:pt x="27" y="79"/>
                    <a:pt x="21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6" y="85"/>
                    <a:pt x="0" y="79"/>
                    <a:pt x="0" y="7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lnTo>
                    <a:pt x="27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86"/>
            <p:cNvSpPr>
              <a:spLocks noEditPoints="1"/>
            </p:cNvSpPr>
            <p:nvPr/>
          </p:nvSpPr>
          <p:spPr bwMode="auto">
            <a:xfrm>
              <a:off x="2791767" y="3035141"/>
              <a:ext cx="193422" cy="365167"/>
            </a:xfrm>
            <a:custGeom>
              <a:avLst/>
              <a:gdLst>
                <a:gd name="T0" fmla="*/ 0 w 116"/>
                <a:gd name="T1" fmla="*/ 0 h 219"/>
                <a:gd name="T2" fmla="*/ 0 w 116"/>
                <a:gd name="T3" fmla="*/ 219 h 219"/>
                <a:gd name="T4" fmla="*/ 116 w 116"/>
                <a:gd name="T5" fmla="*/ 219 h 219"/>
                <a:gd name="T6" fmla="*/ 0 w 116"/>
                <a:gd name="T7" fmla="*/ 0 h 219"/>
                <a:gd name="T8" fmla="*/ 17 w 116"/>
                <a:gd name="T9" fmla="*/ 85 h 219"/>
                <a:gd name="T10" fmla="*/ 78 w 116"/>
                <a:gd name="T11" fmla="*/ 190 h 219"/>
                <a:gd name="T12" fmla="*/ 17 w 116"/>
                <a:gd name="T13" fmla="*/ 190 h 219"/>
                <a:gd name="T14" fmla="*/ 17 w 116"/>
                <a:gd name="T15" fmla="*/ 8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219">
                  <a:moveTo>
                    <a:pt x="0" y="0"/>
                  </a:moveTo>
                  <a:lnTo>
                    <a:pt x="0" y="219"/>
                  </a:lnTo>
                  <a:lnTo>
                    <a:pt x="116" y="219"/>
                  </a:lnTo>
                  <a:lnTo>
                    <a:pt x="0" y="0"/>
                  </a:lnTo>
                  <a:close/>
                  <a:moveTo>
                    <a:pt x="17" y="85"/>
                  </a:moveTo>
                  <a:lnTo>
                    <a:pt x="78" y="190"/>
                  </a:lnTo>
                  <a:lnTo>
                    <a:pt x="17" y="190"/>
                  </a:lnTo>
                  <a:lnTo>
                    <a:pt x="17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Rectangle 87"/>
            <p:cNvSpPr>
              <a:spLocks noChangeArrowheads="1"/>
            </p:cNvSpPr>
            <p:nvPr/>
          </p:nvSpPr>
          <p:spPr bwMode="auto">
            <a:xfrm>
              <a:off x="2695056" y="3033474"/>
              <a:ext cx="48356" cy="356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Freeform 88"/>
            <p:cNvSpPr>
              <a:spLocks noEditPoints="1"/>
            </p:cNvSpPr>
            <p:nvPr/>
          </p:nvSpPr>
          <p:spPr bwMode="auto">
            <a:xfrm>
              <a:off x="2069770" y="2401518"/>
              <a:ext cx="326816" cy="330151"/>
            </a:xfrm>
            <a:custGeom>
              <a:avLst/>
              <a:gdLst>
                <a:gd name="T0" fmla="*/ 139 w 217"/>
                <a:gd name="T1" fmla="*/ 105 h 219"/>
                <a:gd name="T2" fmla="*/ 134 w 217"/>
                <a:gd name="T3" fmla="*/ 93 h 219"/>
                <a:gd name="T4" fmla="*/ 134 w 217"/>
                <a:gd name="T5" fmla="*/ 42 h 219"/>
                <a:gd name="T6" fmla="*/ 139 w 217"/>
                <a:gd name="T7" fmla="*/ 35 h 219"/>
                <a:gd name="T8" fmla="*/ 140 w 217"/>
                <a:gd name="T9" fmla="*/ 35 h 219"/>
                <a:gd name="T10" fmla="*/ 140 w 217"/>
                <a:gd name="T11" fmla="*/ 12 h 219"/>
                <a:gd name="T12" fmla="*/ 139 w 217"/>
                <a:gd name="T13" fmla="*/ 12 h 219"/>
                <a:gd name="T14" fmla="*/ 139 w 217"/>
                <a:gd name="T15" fmla="*/ 12 h 219"/>
                <a:gd name="T16" fmla="*/ 108 w 217"/>
                <a:gd name="T17" fmla="*/ 0 h 219"/>
                <a:gd name="T18" fmla="*/ 77 w 217"/>
                <a:gd name="T19" fmla="*/ 12 h 219"/>
                <a:gd name="T20" fmla="*/ 77 w 217"/>
                <a:gd name="T21" fmla="*/ 12 h 219"/>
                <a:gd name="T22" fmla="*/ 76 w 217"/>
                <a:gd name="T23" fmla="*/ 12 h 219"/>
                <a:gd name="T24" fmla="*/ 76 w 217"/>
                <a:gd name="T25" fmla="*/ 35 h 219"/>
                <a:gd name="T26" fmla="*/ 77 w 217"/>
                <a:gd name="T27" fmla="*/ 35 h 219"/>
                <a:gd name="T28" fmla="*/ 86 w 217"/>
                <a:gd name="T29" fmla="*/ 42 h 219"/>
                <a:gd name="T30" fmla="*/ 86 w 217"/>
                <a:gd name="T31" fmla="*/ 93 h 219"/>
                <a:gd name="T32" fmla="*/ 79 w 217"/>
                <a:gd name="T33" fmla="*/ 105 h 219"/>
                <a:gd name="T34" fmla="*/ 29 w 217"/>
                <a:gd name="T35" fmla="*/ 200 h 219"/>
                <a:gd name="T36" fmla="*/ 108 w 217"/>
                <a:gd name="T37" fmla="*/ 218 h 219"/>
                <a:gd name="T38" fmla="*/ 187 w 217"/>
                <a:gd name="T39" fmla="*/ 200 h 219"/>
                <a:gd name="T40" fmla="*/ 139 w 217"/>
                <a:gd name="T41" fmla="*/ 105 h 219"/>
                <a:gd name="T42" fmla="*/ 137 w 217"/>
                <a:gd name="T43" fmla="*/ 201 h 219"/>
                <a:gd name="T44" fmla="*/ 172 w 217"/>
                <a:gd name="T45" fmla="*/ 177 h 219"/>
                <a:gd name="T46" fmla="*/ 142 w 217"/>
                <a:gd name="T47" fmla="*/ 126 h 219"/>
                <a:gd name="T48" fmla="*/ 183 w 217"/>
                <a:gd name="T49" fmla="*/ 179 h 219"/>
                <a:gd name="T50" fmla="*/ 137 w 217"/>
                <a:gd name="T51" fmla="*/ 2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5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8"/>
                    <a:pt x="79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7" y="112"/>
                    <a:pt x="0" y="180"/>
                    <a:pt x="29" y="200"/>
                  </a:cubicBezTo>
                  <a:cubicBezTo>
                    <a:pt x="56" y="219"/>
                    <a:pt x="100" y="218"/>
                    <a:pt x="108" y="218"/>
                  </a:cubicBezTo>
                  <a:cubicBezTo>
                    <a:pt x="117" y="218"/>
                    <a:pt x="161" y="219"/>
                    <a:pt x="187" y="200"/>
                  </a:cubicBezTo>
                  <a:cubicBezTo>
                    <a:pt x="217" y="180"/>
                    <a:pt x="150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0" y="195"/>
                    <a:pt x="172" y="177"/>
                  </a:cubicBezTo>
                  <a:cubicBezTo>
                    <a:pt x="173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2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Freeform 89"/>
            <p:cNvSpPr>
              <a:spLocks/>
            </p:cNvSpPr>
            <p:nvPr/>
          </p:nvSpPr>
          <p:spPr bwMode="auto">
            <a:xfrm>
              <a:off x="1724613" y="3892200"/>
              <a:ext cx="296802" cy="273458"/>
            </a:xfrm>
            <a:custGeom>
              <a:avLst/>
              <a:gdLst>
                <a:gd name="T0" fmla="*/ 96 w 196"/>
                <a:gd name="T1" fmla="*/ 181 h 181"/>
                <a:gd name="T2" fmla="*/ 0 w 196"/>
                <a:gd name="T3" fmla="*/ 180 h 181"/>
                <a:gd name="T4" fmla="*/ 0 w 196"/>
                <a:gd name="T5" fmla="*/ 36 h 181"/>
                <a:gd name="T6" fmla="*/ 98 w 196"/>
                <a:gd name="T7" fmla="*/ 36 h 181"/>
                <a:gd name="T8" fmla="*/ 196 w 196"/>
                <a:gd name="T9" fmla="*/ 36 h 181"/>
                <a:gd name="T10" fmla="*/ 196 w 196"/>
                <a:gd name="T11" fmla="*/ 180 h 181"/>
                <a:gd name="T12" fmla="*/ 96 w 196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81">
                  <a:moveTo>
                    <a:pt x="96" y="181"/>
                  </a:moveTo>
                  <a:cubicBezTo>
                    <a:pt x="96" y="181"/>
                    <a:pt x="62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3" y="0"/>
                    <a:pt x="98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6" y="180"/>
                    <a:pt x="196" y="180"/>
                    <a:pt x="196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Freeform 90"/>
            <p:cNvSpPr>
              <a:spLocks/>
            </p:cNvSpPr>
            <p:nvPr/>
          </p:nvSpPr>
          <p:spPr bwMode="auto">
            <a:xfrm>
              <a:off x="2608350" y="4267372"/>
              <a:ext cx="98379" cy="23344"/>
            </a:xfrm>
            <a:custGeom>
              <a:avLst/>
              <a:gdLst>
                <a:gd name="T0" fmla="*/ 66 w 66"/>
                <a:gd name="T1" fmla="*/ 7 h 15"/>
                <a:gd name="T2" fmla="*/ 55 w 66"/>
                <a:gd name="T3" fmla="*/ 15 h 15"/>
                <a:gd name="T4" fmla="*/ 11 w 66"/>
                <a:gd name="T5" fmla="*/ 15 h 15"/>
                <a:gd name="T6" fmla="*/ 0 w 66"/>
                <a:gd name="T7" fmla="*/ 7 h 15"/>
                <a:gd name="T8" fmla="*/ 0 w 66"/>
                <a:gd name="T9" fmla="*/ 7 h 15"/>
                <a:gd name="T10" fmla="*/ 11 w 66"/>
                <a:gd name="T11" fmla="*/ 0 h 15"/>
                <a:gd name="T12" fmla="*/ 55 w 66"/>
                <a:gd name="T13" fmla="*/ 0 h 15"/>
                <a:gd name="T14" fmla="*/ 66 w 6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5">
                  <a:moveTo>
                    <a:pt x="66" y="7"/>
                  </a:moveTo>
                  <a:cubicBezTo>
                    <a:pt x="66" y="12"/>
                    <a:pt x="61" y="15"/>
                    <a:pt x="55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Freeform 91"/>
            <p:cNvSpPr>
              <a:spLocks/>
            </p:cNvSpPr>
            <p:nvPr/>
          </p:nvSpPr>
          <p:spPr bwMode="auto">
            <a:xfrm>
              <a:off x="2608350" y="4292382"/>
              <a:ext cx="98379" cy="23344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3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4"/>
                    <a:pt x="6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Freeform 92"/>
            <p:cNvSpPr>
              <a:spLocks/>
            </p:cNvSpPr>
            <p:nvPr/>
          </p:nvSpPr>
          <p:spPr bwMode="auto">
            <a:xfrm>
              <a:off x="2626691" y="4317394"/>
              <a:ext cx="61695" cy="25012"/>
            </a:xfrm>
            <a:custGeom>
              <a:avLst/>
              <a:gdLst>
                <a:gd name="T0" fmla="*/ 40 w 40"/>
                <a:gd name="T1" fmla="*/ 8 h 16"/>
                <a:gd name="T2" fmla="*/ 33 w 40"/>
                <a:gd name="T3" fmla="*/ 16 h 16"/>
                <a:gd name="T4" fmla="*/ 7 w 40"/>
                <a:gd name="T5" fmla="*/ 16 h 16"/>
                <a:gd name="T6" fmla="*/ 0 w 40"/>
                <a:gd name="T7" fmla="*/ 8 h 16"/>
                <a:gd name="T8" fmla="*/ 0 w 40"/>
                <a:gd name="T9" fmla="*/ 8 h 16"/>
                <a:gd name="T10" fmla="*/ 7 w 40"/>
                <a:gd name="T11" fmla="*/ 0 h 16"/>
                <a:gd name="T12" fmla="*/ 33 w 40"/>
                <a:gd name="T13" fmla="*/ 0 h 16"/>
                <a:gd name="T14" fmla="*/ 40 w 4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3"/>
                    <a:pt x="37" y="16"/>
                    <a:pt x="3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4"/>
                    <a:pt x="4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93"/>
            <p:cNvSpPr>
              <a:spLocks noEditPoints="1"/>
            </p:cNvSpPr>
            <p:nvPr/>
          </p:nvSpPr>
          <p:spPr bwMode="auto">
            <a:xfrm>
              <a:off x="2443274" y="3883863"/>
              <a:ext cx="423527" cy="380174"/>
            </a:xfrm>
            <a:custGeom>
              <a:avLst/>
              <a:gdLst>
                <a:gd name="T0" fmla="*/ 143 w 281"/>
                <a:gd name="T1" fmla="*/ 0 h 251"/>
                <a:gd name="T2" fmla="*/ 143 w 281"/>
                <a:gd name="T3" fmla="*/ 0 h 251"/>
                <a:gd name="T4" fmla="*/ 140 w 281"/>
                <a:gd name="T5" fmla="*/ 0 h 251"/>
                <a:gd name="T6" fmla="*/ 138 w 281"/>
                <a:gd name="T7" fmla="*/ 0 h 251"/>
                <a:gd name="T8" fmla="*/ 138 w 281"/>
                <a:gd name="T9" fmla="*/ 0 h 251"/>
                <a:gd name="T10" fmla="*/ 71 w 281"/>
                <a:gd name="T11" fmla="*/ 174 h 251"/>
                <a:gd name="T12" fmla="*/ 107 w 281"/>
                <a:gd name="T13" fmla="*/ 251 h 251"/>
                <a:gd name="T14" fmla="*/ 140 w 281"/>
                <a:gd name="T15" fmla="*/ 251 h 251"/>
                <a:gd name="T16" fmla="*/ 146 w 281"/>
                <a:gd name="T17" fmla="*/ 251 h 251"/>
                <a:gd name="T18" fmla="*/ 176 w 281"/>
                <a:gd name="T19" fmla="*/ 251 h 251"/>
                <a:gd name="T20" fmla="*/ 211 w 281"/>
                <a:gd name="T21" fmla="*/ 174 h 251"/>
                <a:gd name="T22" fmla="*/ 143 w 281"/>
                <a:gd name="T23" fmla="*/ 0 h 251"/>
                <a:gd name="T24" fmla="*/ 210 w 281"/>
                <a:gd name="T25" fmla="*/ 127 h 251"/>
                <a:gd name="T26" fmla="*/ 170 w 281"/>
                <a:gd name="T27" fmla="*/ 28 h 251"/>
                <a:gd name="T28" fmla="*/ 210 w 281"/>
                <a:gd name="T29" fmla="*/ 12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1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40" y="0"/>
                    <a:pt x="143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0" y="4"/>
                    <a:pt x="34" y="140"/>
                    <a:pt x="71" y="174"/>
                  </a:cubicBezTo>
                  <a:cubicBezTo>
                    <a:pt x="109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4" y="208"/>
                    <a:pt x="211" y="174"/>
                  </a:cubicBezTo>
                  <a:cubicBezTo>
                    <a:pt x="249" y="140"/>
                    <a:pt x="281" y="4"/>
                    <a:pt x="143" y="0"/>
                  </a:cubicBezTo>
                  <a:close/>
                  <a:moveTo>
                    <a:pt x="210" y="127"/>
                  </a:moveTo>
                  <a:cubicBezTo>
                    <a:pt x="233" y="63"/>
                    <a:pt x="170" y="28"/>
                    <a:pt x="170" y="28"/>
                  </a:cubicBezTo>
                  <a:cubicBezTo>
                    <a:pt x="264" y="43"/>
                    <a:pt x="210" y="127"/>
                    <a:pt x="21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Freeform 94"/>
            <p:cNvSpPr>
              <a:spLocks/>
            </p:cNvSpPr>
            <p:nvPr/>
          </p:nvSpPr>
          <p:spPr bwMode="auto">
            <a:xfrm>
              <a:off x="3370364" y="3665429"/>
              <a:ext cx="328484" cy="330151"/>
            </a:xfrm>
            <a:custGeom>
              <a:avLst/>
              <a:gdLst>
                <a:gd name="T0" fmla="*/ 160 w 218"/>
                <a:gd name="T1" fmla="*/ 11 h 219"/>
                <a:gd name="T2" fmla="*/ 204 w 218"/>
                <a:gd name="T3" fmla="*/ 97 h 219"/>
                <a:gd name="T4" fmla="*/ 97 w 218"/>
                <a:gd name="T5" fmla="*/ 205 h 219"/>
                <a:gd name="T6" fmla="*/ 11 w 218"/>
                <a:gd name="T7" fmla="*/ 162 h 219"/>
                <a:gd name="T8" fmla="*/ 0 w 218"/>
                <a:gd name="T9" fmla="*/ 171 h 219"/>
                <a:gd name="T10" fmla="*/ 97 w 218"/>
                <a:gd name="T11" fmla="*/ 219 h 219"/>
                <a:gd name="T12" fmla="*/ 218 w 218"/>
                <a:gd name="T13" fmla="*/ 97 h 219"/>
                <a:gd name="T14" fmla="*/ 169 w 218"/>
                <a:gd name="T15" fmla="*/ 0 h 219"/>
                <a:gd name="T16" fmla="*/ 160 w 218"/>
                <a:gd name="T17" fmla="*/ 1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219">
                  <a:moveTo>
                    <a:pt x="160" y="11"/>
                  </a:moveTo>
                  <a:cubicBezTo>
                    <a:pt x="187" y="30"/>
                    <a:pt x="204" y="62"/>
                    <a:pt x="204" y="97"/>
                  </a:cubicBezTo>
                  <a:cubicBezTo>
                    <a:pt x="204" y="157"/>
                    <a:pt x="156" y="205"/>
                    <a:pt x="97" y="205"/>
                  </a:cubicBezTo>
                  <a:cubicBezTo>
                    <a:pt x="62" y="205"/>
                    <a:pt x="31" y="188"/>
                    <a:pt x="11" y="16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22" y="200"/>
                    <a:pt x="57" y="219"/>
                    <a:pt x="97" y="219"/>
                  </a:cubicBezTo>
                  <a:cubicBezTo>
                    <a:pt x="164" y="219"/>
                    <a:pt x="218" y="165"/>
                    <a:pt x="218" y="97"/>
                  </a:cubicBezTo>
                  <a:cubicBezTo>
                    <a:pt x="218" y="57"/>
                    <a:pt x="199" y="22"/>
                    <a:pt x="169" y="0"/>
                  </a:cubicBezTo>
                  <a:lnTo>
                    <a:pt x="16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3" name="Freeform 95"/>
            <p:cNvSpPr>
              <a:spLocks noEditPoints="1"/>
            </p:cNvSpPr>
            <p:nvPr/>
          </p:nvSpPr>
          <p:spPr bwMode="auto">
            <a:xfrm>
              <a:off x="3373699" y="3670432"/>
              <a:ext cx="290133" cy="291801"/>
            </a:xfrm>
            <a:custGeom>
              <a:avLst/>
              <a:gdLst>
                <a:gd name="T0" fmla="*/ 96 w 193"/>
                <a:gd name="T1" fmla="*/ 0 h 193"/>
                <a:gd name="T2" fmla="*/ 0 w 193"/>
                <a:gd name="T3" fmla="*/ 97 h 193"/>
                <a:gd name="T4" fmla="*/ 96 w 193"/>
                <a:gd name="T5" fmla="*/ 193 h 193"/>
                <a:gd name="T6" fmla="*/ 193 w 193"/>
                <a:gd name="T7" fmla="*/ 97 h 193"/>
                <a:gd name="T8" fmla="*/ 96 w 193"/>
                <a:gd name="T9" fmla="*/ 0 h 193"/>
                <a:gd name="T10" fmla="*/ 96 w 193"/>
                <a:gd name="T11" fmla="*/ 189 h 193"/>
                <a:gd name="T12" fmla="*/ 4 w 193"/>
                <a:gd name="T13" fmla="*/ 97 h 193"/>
                <a:gd name="T14" fmla="*/ 96 w 193"/>
                <a:gd name="T15" fmla="*/ 5 h 193"/>
                <a:gd name="T16" fmla="*/ 188 w 193"/>
                <a:gd name="T17" fmla="*/ 97 h 193"/>
                <a:gd name="T18" fmla="*/ 96 w 193"/>
                <a:gd name="T19" fmla="*/ 18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6" y="0"/>
                  </a:moveTo>
                  <a:cubicBezTo>
                    <a:pt x="43" y="0"/>
                    <a:pt x="0" y="43"/>
                    <a:pt x="0" y="97"/>
                  </a:cubicBezTo>
                  <a:cubicBezTo>
                    <a:pt x="0" y="150"/>
                    <a:pt x="43" y="193"/>
                    <a:pt x="96" y="193"/>
                  </a:cubicBezTo>
                  <a:cubicBezTo>
                    <a:pt x="149" y="193"/>
                    <a:pt x="193" y="150"/>
                    <a:pt x="193" y="97"/>
                  </a:cubicBezTo>
                  <a:cubicBezTo>
                    <a:pt x="193" y="43"/>
                    <a:pt x="149" y="0"/>
                    <a:pt x="96" y="0"/>
                  </a:cubicBezTo>
                  <a:close/>
                  <a:moveTo>
                    <a:pt x="96" y="189"/>
                  </a:moveTo>
                  <a:cubicBezTo>
                    <a:pt x="46" y="189"/>
                    <a:pt x="4" y="147"/>
                    <a:pt x="4" y="97"/>
                  </a:cubicBezTo>
                  <a:cubicBezTo>
                    <a:pt x="4" y="46"/>
                    <a:pt x="46" y="5"/>
                    <a:pt x="96" y="5"/>
                  </a:cubicBezTo>
                  <a:cubicBezTo>
                    <a:pt x="147" y="5"/>
                    <a:pt x="188" y="46"/>
                    <a:pt x="188" y="97"/>
                  </a:cubicBezTo>
                  <a:cubicBezTo>
                    <a:pt x="188" y="147"/>
                    <a:pt x="147" y="189"/>
                    <a:pt x="96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Freeform 96"/>
            <p:cNvSpPr>
              <a:spLocks/>
            </p:cNvSpPr>
            <p:nvPr/>
          </p:nvSpPr>
          <p:spPr bwMode="auto">
            <a:xfrm>
              <a:off x="3365363" y="3675434"/>
              <a:ext cx="326816" cy="286798"/>
            </a:xfrm>
            <a:custGeom>
              <a:avLst/>
              <a:gdLst>
                <a:gd name="T0" fmla="*/ 62 w 216"/>
                <a:gd name="T1" fmla="*/ 15 h 189"/>
                <a:gd name="T2" fmla="*/ 58 w 216"/>
                <a:gd name="T3" fmla="*/ 22 h 189"/>
                <a:gd name="T4" fmla="*/ 54 w 216"/>
                <a:gd name="T5" fmla="*/ 28 h 189"/>
                <a:gd name="T6" fmla="*/ 51 w 216"/>
                <a:gd name="T7" fmla="*/ 25 h 189"/>
                <a:gd name="T8" fmla="*/ 50 w 216"/>
                <a:gd name="T9" fmla="*/ 31 h 189"/>
                <a:gd name="T10" fmla="*/ 40 w 216"/>
                <a:gd name="T11" fmla="*/ 33 h 189"/>
                <a:gd name="T12" fmla="*/ 34 w 216"/>
                <a:gd name="T13" fmla="*/ 39 h 189"/>
                <a:gd name="T14" fmla="*/ 26 w 216"/>
                <a:gd name="T15" fmla="*/ 51 h 189"/>
                <a:gd name="T16" fmla="*/ 20 w 216"/>
                <a:gd name="T17" fmla="*/ 58 h 189"/>
                <a:gd name="T18" fmla="*/ 25 w 216"/>
                <a:gd name="T19" fmla="*/ 64 h 189"/>
                <a:gd name="T20" fmla="*/ 26 w 216"/>
                <a:gd name="T21" fmla="*/ 67 h 189"/>
                <a:gd name="T22" fmla="*/ 21 w 216"/>
                <a:gd name="T23" fmla="*/ 62 h 189"/>
                <a:gd name="T24" fmla="*/ 17 w 216"/>
                <a:gd name="T25" fmla="*/ 57 h 189"/>
                <a:gd name="T26" fmla="*/ 16 w 216"/>
                <a:gd name="T27" fmla="*/ 65 h 189"/>
                <a:gd name="T28" fmla="*/ 16 w 216"/>
                <a:gd name="T29" fmla="*/ 79 h 189"/>
                <a:gd name="T30" fmla="*/ 23 w 216"/>
                <a:gd name="T31" fmla="*/ 76 h 189"/>
                <a:gd name="T32" fmla="*/ 30 w 216"/>
                <a:gd name="T33" fmla="*/ 84 h 189"/>
                <a:gd name="T34" fmla="*/ 39 w 216"/>
                <a:gd name="T35" fmla="*/ 93 h 189"/>
                <a:gd name="T36" fmla="*/ 47 w 216"/>
                <a:gd name="T37" fmla="*/ 100 h 189"/>
                <a:gd name="T38" fmla="*/ 58 w 216"/>
                <a:gd name="T39" fmla="*/ 111 h 189"/>
                <a:gd name="T40" fmla="*/ 55 w 216"/>
                <a:gd name="T41" fmla="*/ 128 h 189"/>
                <a:gd name="T42" fmla="*/ 46 w 216"/>
                <a:gd name="T43" fmla="*/ 147 h 189"/>
                <a:gd name="T44" fmla="*/ 49 w 216"/>
                <a:gd name="T45" fmla="*/ 161 h 189"/>
                <a:gd name="T46" fmla="*/ 44 w 216"/>
                <a:gd name="T47" fmla="*/ 162 h 189"/>
                <a:gd name="T48" fmla="*/ 30 w 216"/>
                <a:gd name="T49" fmla="*/ 141 h 189"/>
                <a:gd name="T50" fmla="*/ 15 w 216"/>
                <a:gd name="T51" fmla="*/ 107 h 189"/>
                <a:gd name="T52" fmla="*/ 11 w 216"/>
                <a:gd name="T53" fmla="*/ 83 h 189"/>
                <a:gd name="T54" fmla="*/ 70 w 216"/>
                <a:gd name="T55" fmla="*/ 174 h 189"/>
                <a:gd name="T56" fmla="*/ 85 w 216"/>
                <a:gd name="T57" fmla="*/ 172 h 189"/>
                <a:gd name="T58" fmla="*/ 105 w 216"/>
                <a:gd name="T59" fmla="*/ 169 h 189"/>
                <a:gd name="T60" fmla="*/ 103 w 216"/>
                <a:gd name="T61" fmla="*/ 178 h 189"/>
                <a:gd name="T62" fmla="*/ 114 w 216"/>
                <a:gd name="T63" fmla="*/ 177 h 189"/>
                <a:gd name="T64" fmla="*/ 131 w 216"/>
                <a:gd name="T65" fmla="*/ 175 h 189"/>
                <a:gd name="T66" fmla="*/ 130 w 216"/>
                <a:gd name="T67" fmla="*/ 3 h 189"/>
                <a:gd name="T68" fmla="*/ 187 w 216"/>
                <a:gd name="T69" fmla="*/ 61 h 189"/>
                <a:gd name="T70" fmla="*/ 179 w 216"/>
                <a:gd name="T71" fmla="*/ 55 h 189"/>
                <a:gd name="T72" fmla="*/ 172 w 216"/>
                <a:gd name="T73" fmla="*/ 71 h 189"/>
                <a:gd name="T74" fmla="*/ 161 w 216"/>
                <a:gd name="T75" fmla="*/ 57 h 189"/>
                <a:gd name="T76" fmla="*/ 165 w 216"/>
                <a:gd name="T77" fmla="*/ 71 h 189"/>
                <a:gd name="T78" fmla="*/ 176 w 216"/>
                <a:gd name="T79" fmla="*/ 75 h 189"/>
                <a:gd name="T80" fmla="*/ 172 w 216"/>
                <a:gd name="T81" fmla="*/ 95 h 189"/>
                <a:gd name="T82" fmla="*/ 166 w 216"/>
                <a:gd name="T83" fmla="*/ 117 h 189"/>
                <a:gd name="T84" fmla="*/ 159 w 216"/>
                <a:gd name="T85" fmla="*/ 130 h 189"/>
                <a:gd name="T86" fmla="*/ 139 w 216"/>
                <a:gd name="T87" fmla="*/ 147 h 189"/>
                <a:gd name="T88" fmla="*/ 134 w 216"/>
                <a:gd name="T89" fmla="*/ 132 h 189"/>
                <a:gd name="T90" fmla="*/ 135 w 216"/>
                <a:gd name="T91" fmla="*/ 115 h 189"/>
                <a:gd name="T92" fmla="*/ 128 w 216"/>
                <a:gd name="T93" fmla="*/ 96 h 189"/>
                <a:gd name="T94" fmla="*/ 119 w 216"/>
                <a:gd name="T95" fmla="*/ 85 h 189"/>
                <a:gd name="T96" fmla="*/ 94 w 216"/>
                <a:gd name="T97" fmla="*/ 86 h 189"/>
                <a:gd name="T98" fmla="*/ 85 w 216"/>
                <a:gd name="T99" fmla="*/ 73 h 189"/>
                <a:gd name="T100" fmla="*/ 95 w 216"/>
                <a:gd name="T101" fmla="*/ 47 h 189"/>
                <a:gd name="T102" fmla="*/ 113 w 216"/>
                <a:gd name="T103" fmla="*/ 39 h 189"/>
                <a:gd name="T104" fmla="*/ 124 w 216"/>
                <a:gd name="T105" fmla="*/ 44 h 189"/>
                <a:gd name="T106" fmla="*/ 139 w 216"/>
                <a:gd name="T107" fmla="*/ 44 h 189"/>
                <a:gd name="T108" fmla="*/ 154 w 216"/>
                <a:gd name="T109" fmla="*/ 42 h 189"/>
                <a:gd name="T110" fmla="*/ 140 w 216"/>
                <a:gd name="T111" fmla="*/ 36 h 189"/>
                <a:gd name="T112" fmla="*/ 139 w 216"/>
                <a:gd name="T113" fmla="*/ 31 h 189"/>
                <a:gd name="T114" fmla="*/ 120 w 216"/>
                <a:gd name="T115" fmla="*/ 31 h 189"/>
                <a:gd name="T116" fmla="*/ 105 w 216"/>
                <a:gd name="T117" fmla="*/ 36 h 189"/>
                <a:gd name="T118" fmla="*/ 102 w 216"/>
                <a:gd name="T119" fmla="*/ 20 h 189"/>
                <a:gd name="T120" fmla="*/ 91 w 216"/>
                <a:gd name="T121" fmla="*/ 10 h 189"/>
                <a:gd name="T122" fmla="*/ 103 w 216"/>
                <a:gd name="T123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" h="189">
                  <a:moveTo>
                    <a:pt x="88" y="1"/>
                  </a:moveTo>
                  <a:cubicBezTo>
                    <a:pt x="88" y="1"/>
                    <a:pt x="55" y="5"/>
                    <a:pt x="33" y="30"/>
                  </a:cubicBezTo>
                  <a:cubicBezTo>
                    <a:pt x="33" y="30"/>
                    <a:pt x="50" y="13"/>
                    <a:pt x="60" y="13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2" y="14"/>
                    <a:pt x="62" y="15"/>
                  </a:cubicBezTo>
                  <a:cubicBezTo>
                    <a:pt x="62" y="15"/>
                    <a:pt x="60" y="17"/>
                    <a:pt x="60" y="17"/>
                  </a:cubicBezTo>
                  <a:cubicBezTo>
                    <a:pt x="60" y="18"/>
                    <a:pt x="61" y="19"/>
                    <a:pt x="61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59" y="21"/>
                    <a:pt x="59" y="21"/>
                  </a:cubicBezTo>
                  <a:cubicBezTo>
                    <a:pt x="59" y="21"/>
                    <a:pt x="58" y="21"/>
                    <a:pt x="58" y="22"/>
                  </a:cubicBezTo>
                  <a:cubicBezTo>
                    <a:pt x="58" y="23"/>
                    <a:pt x="58" y="24"/>
                    <a:pt x="58" y="24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5" y="28"/>
                    <a:pt x="54" y="28"/>
                  </a:cubicBezTo>
                  <a:cubicBezTo>
                    <a:pt x="53" y="27"/>
                    <a:pt x="53" y="26"/>
                    <a:pt x="53" y="26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4"/>
                  </a:cubicBezTo>
                  <a:cubicBezTo>
                    <a:pt x="54" y="24"/>
                    <a:pt x="54" y="23"/>
                    <a:pt x="53" y="23"/>
                  </a:cubicBezTo>
                  <a:cubicBezTo>
                    <a:pt x="52" y="23"/>
                    <a:pt x="51" y="25"/>
                    <a:pt x="51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8" y="28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9"/>
                    <a:pt x="50" y="29"/>
                  </a:cubicBezTo>
                  <a:cubicBezTo>
                    <a:pt x="50" y="30"/>
                    <a:pt x="50" y="31"/>
                    <a:pt x="50" y="31"/>
                  </a:cubicBezTo>
                  <a:cubicBezTo>
                    <a:pt x="50" y="31"/>
                    <a:pt x="49" y="32"/>
                    <a:pt x="48" y="31"/>
                  </a:cubicBezTo>
                  <a:cubicBezTo>
                    <a:pt x="47" y="31"/>
                    <a:pt x="46" y="31"/>
                    <a:pt x="45" y="31"/>
                  </a:cubicBezTo>
                  <a:cubicBezTo>
                    <a:pt x="45" y="30"/>
                    <a:pt x="44" y="30"/>
                    <a:pt x="43" y="30"/>
                  </a:cubicBezTo>
                  <a:cubicBezTo>
                    <a:pt x="43" y="31"/>
                    <a:pt x="43" y="31"/>
                    <a:pt x="42" y="31"/>
                  </a:cubicBezTo>
                  <a:cubicBezTo>
                    <a:pt x="42" y="31"/>
                    <a:pt x="40" y="33"/>
                    <a:pt x="40" y="33"/>
                  </a:cubicBezTo>
                  <a:cubicBezTo>
                    <a:pt x="40" y="33"/>
                    <a:pt x="39" y="33"/>
                    <a:pt x="39" y="34"/>
                  </a:cubicBezTo>
                  <a:cubicBezTo>
                    <a:pt x="39" y="34"/>
                    <a:pt x="39" y="36"/>
                    <a:pt x="39" y="36"/>
                  </a:cubicBezTo>
                  <a:cubicBezTo>
                    <a:pt x="39" y="36"/>
                    <a:pt x="38" y="36"/>
                    <a:pt x="36" y="37"/>
                  </a:cubicBezTo>
                  <a:cubicBezTo>
                    <a:pt x="35" y="37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3" y="40"/>
                    <a:pt x="32" y="41"/>
                  </a:cubicBezTo>
                  <a:cubicBezTo>
                    <a:pt x="31" y="42"/>
                    <a:pt x="29" y="44"/>
                    <a:pt x="29" y="44"/>
                  </a:cubicBezTo>
                  <a:cubicBezTo>
                    <a:pt x="28" y="44"/>
                    <a:pt x="27" y="45"/>
                    <a:pt x="27" y="46"/>
                  </a:cubicBezTo>
                  <a:cubicBezTo>
                    <a:pt x="27" y="47"/>
                    <a:pt x="27" y="48"/>
                    <a:pt x="26" y="48"/>
                  </a:cubicBezTo>
                  <a:cubicBezTo>
                    <a:pt x="26" y="49"/>
                    <a:pt x="26" y="50"/>
                    <a:pt x="26" y="51"/>
                  </a:cubicBezTo>
                  <a:cubicBezTo>
                    <a:pt x="25" y="52"/>
                    <a:pt x="25" y="53"/>
                    <a:pt x="24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3" y="54"/>
                    <a:pt x="21" y="55"/>
                    <a:pt x="20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9" y="58"/>
                    <a:pt x="20" y="58"/>
                    <a:pt x="20" y="58"/>
                  </a:cubicBezTo>
                  <a:cubicBezTo>
                    <a:pt x="21" y="58"/>
                    <a:pt x="22" y="59"/>
                    <a:pt x="22" y="59"/>
                  </a:cubicBezTo>
                  <a:cubicBezTo>
                    <a:pt x="22" y="59"/>
                    <a:pt x="22" y="61"/>
                    <a:pt x="22" y="61"/>
                  </a:cubicBezTo>
                  <a:cubicBezTo>
                    <a:pt x="22" y="61"/>
                    <a:pt x="21" y="63"/>
                    <a:pt x="22" y="63"/>
                  </a:cubicBezTo>
                  <a:cubicBezTo>
                    <a:pt x="22" y="63"/>
                    <a:pt x="23" y="63"/>
                    <a:pt x="23" y="63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7" y="66"/>
                    <a:pt x="27" y="67"/>
                  </a:cubicBezTo>
                  <a:cubicBezTo>
                    <a:pt x="27" y="67"/>
                    <a:pt x="27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5" y="66"/>
                    <a:pt x="25" y="66"/>
                    <a:pt x="25" y="65"/>
                  </a:cubicBezTo>
                  <a:cubicBezTo>
                    <a:pt x="24" y="65"/>
                    <a:pt x="23" y="66"/>
                    <a:pt x="23" y="66"/>
                  </a:cubicBezTo>
                  <a:cubicBezTo>
                    <a:pt x="22" y="65"/>
                    <a:pt x="22" y="65"/>
                    <a:pt x="21" y="65"/>
                  </a:cubicBezTo>
                  <a:cubicBezTo>
                    <a:pt x="21" y="64"/>
                    <a:pt x="21" y="65"/>
                    <a:pt x="21" y="64"/>
                  </a:cubicBezTo>
                  <a:cubicBezTo>
                    <a:pt x="21" y="63"/>
                    <a:pt x="21" y="63"/>
                    <a:pt x="21" y="62"/>
                  </a:cubicBezTo>
                  <a:cubicBezTo>
                    <a:pt x="21" y="62"/>
                    <a:pt x="20" y="61"/>
                    <a:pt x="20" y="61"/>
                  </a:cubicBezTo>
                  <a:cubicBezTo>
                    <a:pt x="19" y="61"/>
                    <a:pt x="20" y="62"/>
                    <a:pt x="19" y="61"/>
                  </a:cubicBezTo>
                  <a:cubicBezTo>
                    <a:pt x="19" y="60"/>
                    <a:pt x="18" y="60"/>
                    <a:pt x="18" y="60"/>
                  </a:cubicBezTo>
                  <a:cubicBezTo>
                    <a:pt x="18" y="60"/>
                    <a:pt x="17" y="60"/>
                    <a:pt x="17" y="60"/>
                  </a:cubicBezTo>
                  <a:cubicBezTo>
                    <a:pt x="17" y="59"/>
                    <a:pt x="17" y="58"/>
                    <a:pt x="17" y="57"/>
                  </a:cubicBezTo>
                  <a:cubicBezTo>
                    <a:pt x="17" y="57"/>
                    <a:pt x="18" y="56"/>
                    <a:pt x="18" y="55"/>
                  </a:cubicBezTo>
                  <a:cubicBezTo>
                    <a:pt x="18" y="55"/>
                    <a:pt x="18" y="52"/>
                    <a:pt x="18" y="52"/>
                  </a:cubicBezTo>
                  <a:cubicBezTo>
                    <a:pt x="18" y="52"/>
                    <a:pt x="15" y="58"/>
                    <a:pt x="14" y="63"/>
                  </a:cubicBezTo>
                  <a:cubicBezTo>
                    <a:pt x="14" y="63"/>
                    <a:pt x="15" y="62"/>
                    <a:pt x="15" y="63"/>
                  </a:cubicBezTo>
                  <a:cubicBezTo>
                    <a:pt x="15" y="64"/>
                    <a:pt x="16" y="65"/>
                    <a:pt x="16" y="65"/>
                  </a:cubicBezTo>
                  <a:cubicBezTo>
                    <a:pt x="15" y="66"/>
                    <a:pt x="15" y="66"/>
                    <a:pt x="15" y="68"/>
                  </a:cubicBezTo>
                  <a:cubicBezTo>
                    <a:pt x="15" y="71"/>
                    <a:pt x="16" y="71"/>
                    <a:pt x="16" y="72"/>
                  </a:cubicBezTo>
                  <a:cubicBezTo>
                    <a:pt x="15" y="73"/>
                    <a:pt x="15" y="74"/>
                    <a:pt x="15" y="75"/>
                  </a:cubicBezTo>
                  <a:cubicBezTo>
                    <a:pt x="15" y="76"/>
                    <a:pt x="15" y="78"/>
                    <a:pt x="16" y="78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80"/>
                    <a:pt x="16" y="81"/>
                    <a:pt x="17" y="80"/>
                  </a:cubicBezTo>
                  <a:cubicBezTo>
                    <a:pt x="18" y="78"/>
                    <a:pt x="19" y="77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5"/>
                    <a:pt x="21" y="75"/>
                  </a:cubicBezTo>
                  <a:cubicBezTo>
                    <a:pt x="22" y="76"/>
                    <a:pt x="22" y="75"/>
                    <a:pt x="23" y="76"/>
                  </a:cubicBezTo>
                  <a:cubicBezTo>
                    <a:pt x="23" y="77"/>
                    <a:pt x="22" y="78"/>
                    <a:pt x="23" y="78"/>
                  </a:cubicBezTo>
                  <a:cubicBezTo>
                    <a:pt x="24" y="78"/>
                    <a:pt x="26" y="77"/>
                    <a:pt x="26" y="77"/>
                  </a:cubicBezTo>
                  <a:cubicBezTo>
                    <a:pt x="27" y="78"/>
                    <a:pt x="28" y="78"/>
                    <a:pt x="28" y="79"/>
                  </a:cubicBezTo>
                  <a:cubicBezTo>
                    <a:pt x="28" y="80"/>
                    <a:pt x="29" y="81"/>
                    <a:pt x="29" y="82"/>
                  </a:cubicBezTo>
                  <a:cubicBezTo>
                    <a:pt x="30" y="82"/>
                    <a:pt x="30" y="83"/>
                    <a:pt x="30" y="84"/>
                  </a:cubicBezTo>
                  <a:cubicBezTo>
                    <a:pt x="30" y="85"/>
                    <a:pt x="33" y="86"/>
                    <a:pt x="33" y="86"/>
                  </a:cubicBezTo>
                  <a:cubicBezTo>
                    <a:pt x="33" y="86"/>
                    <a:pt x="35" y="86"/>
                    <a:pt x="36" y="86"/>
                  </a:cubicBezTo>
                  <a:cubicBezTo>
                    <a:pt x="37" y="86"/>
                    <a:pt x="36" y="87"/>
                    <a:pt x="37" y="88"/>
                  </a:cubicBezTo>
                  <a:cubicBezTo>
                    <a:pt x="38" y="88"/>
                    <a:pt x="39" y="90"/>
                    <a:pt x="39" y="90"/>
                  </a:cubicBezTo>
                  <a:cubicBezTo>
                    <a:pt x="39" y="90"/>
                    <a:pt x="39" y="92"/>
                    <a:pt x="39" y="93"/>
                  </a:cubicBezTo>
                  <a:cubicBezTo>
                    <a:pt x="39" y="94"/>
                    <a:pt x="39" y="95"/>
                    <a:pt x="39" y="95"/>
                  </a:cubicBezTo>
                  <a:cubicBezTo>
                    <a:pt x="40" y="95"/>
                    <a:pt x="42" y="95"/>
                    <a:pt x="42" y="95"/>
                  </a:cubicBezTo>
                  <a:cubicBezTo>
                    <a:pt x="42" y="95"/>
                    <a:pt x="41" y="97"/>
                    <a:pt x="43" y="97"/>
                  </a:cubicBezTo>
                  <a:cubicBezTo>
                    <a:pt x="44" y="98"/>
                    <a:pt x="46" y="98"/>
                    <a:pt x="46" y="99"/>
                  </a:cubicBezTo>
                  <a:cubicBezTo>
                    <a:pt x="47" y="99"/>
                    <a:pt x="45" y="100"/>
                    <a:pt x="47" y="100"/>
                  </a:cubicBezTo>
                  <a:cubicBezTo>
                    <a:pt x="49" y="100"/>
                    <a:pt x="51" y="100"/>
                    <a:pt x="52" y="101"/>
                  </a:cubicBezTo>
                  <a:cubicBezTo>
                    <a:pt x="53" y="101"/>
                    <a:pt x="52" y="102"/>
                    <a:pt x="54" y="104"/>
                  </a:cubicBezTo>
                  <a:cubicBezTo>
                    <a:pt x="57" y="105"/>
                    <a:pt x="57" y="105"/>
                    <a:pt x="58" y="106"/>
                  </a:cubicBezTo>
                  <a:cubicBezTo>
                    <a:pt x="59" y="106"/>
                    <a:pt x="60" y="106"/>
                    <a:pt x="59" y="108"/>
                  </a:cubicBezTo>
                  <a:cubicBezTo>
                    <a:pt x="59" y="109"/>
                    <a:pt x="59" y="111"/>
                    <a:pt x="58" y="111"/>
                  </a:cubicBezTo>
                  <a:cubicBezTo>
                    <a:pt x="57" y="112"/>
                    <a:pt x="56" y="114"/>
                    <a:pt x="55" y="115"/>
                  </a:cubicBezTo>
                  <a:cubicBezTo>
                    <a:pt x="55" y="116"/>
                    <a:pt x="54" y="117"/>
                    <a:pt x="55" y="118"/>
                  </a:cubicBezTo>
                  <a:cubicBezTo>
                    <a:pt x="55" y="120"/>
                    <a:pt x="56" y="121"/>
                    <a:pt x="56" y="122"/>
                  </a:cubicBezTo>
                  <a:cubicBezTo>
                    <a:pt x="56" y="122"/>
                    <a:pt x="56" y="125"/>
                    <a:pt x="56" y="125"/>
                  </a:cubicBezTo>
                  <a:cubicBezTo>
                    <a:pt x="55" y="126"/>
                    <a:pt x="55" y="128"/>
                    <a:pt x="55" y="128"/>
                  </a:cubicBezTo>
                  <a:cubicBezTo>
                    <a:pt x="55" y="128"/>
                    <a:pt x="56" y="129"/>
                    <a:pt x="55" y="130"/>
                  </a:cubicBezTo>
                  <a:cubicBezTo>
                    <a:pt x="54" y="132"/>
                    <a:pt x="52" y="133"/>
                    <a:pt x="51" y="133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9" y="135"/>
                    <a:pt x="49" y="139"/>
                    <a:pt x="49" y="140"/>
                  </a:cubicBezTo>
                  <a:cubicBezTo>
                    <a:pt x="48" y="140"/>
                    <a:pt x="45" y="146"/>
                    <a:pt x="46" y="147"/>
                  </a:cubicBezTo>
                  <a:cubicBezTo>
                    <a:pt x="47" y="149"/>
                    <a:pt x="48" y="150"/>
                    <a:pt x="47" y="151"/>
                  </a:cubicBezTo>
                  <a:cubicBezTo>
                    <a:pt x="47" y="152"/>
                    <a:pt x="47" y="152"/>
                    <a:pt x="46" y="153"/>
                  </a:cubicBezTo>
                  <a:cubicBezTo>
                    <a:pt x="46" y="153"/>
                    <a:pt x="44" y="153"/>
                    <a:pt x="45" y="155"/>
                  </a:cubicBezTo>
                  <a:cubicBezTo>
                    <a:pt x="46" y="157"/>
                    <a:pt x="47" y="157"/>
                    <a:pt x="48" y="159"/>
                  </a:cubicBezTo>
                  <a:cubicBezTo>
                    <a:pt x="48" y="160"/>
                    <a:pt x="48" y="160"/>
                    <a:pt x="49" y="161"/>
                  </a:cubicBezTo>
                  <a:cubicBezTo>
                    <a:pt x="50" y="162"/>
                    <a:pt x="50" y="164"/>
                    <a:pt x="51" y="165"/>
                  </a:cubicBezTo>
                  <a:cubicBezTo>
                    <a:pt x="52" y="165"/>
                    <a:pt x="54" y="166"/>
                    <a:pt x="54" y="167"/>
                  </a:cubicBezTo>
                  <a:cubicBezTo>
                    <a:pt x="54" y="168"/>
                    <a:pt x="56" y="170"/>
                    <a:pt x="53" y="169"/>
                  </a:cubicBezTo>
                  <a:cubicBezTo>
                    <a:pt x="50" y="167"/>
                    <a:pt x="53" y="169"/>
                    <a:pt x="49" y="166"/>
                  </a:cubicBezTo>
                  <a:cubicBezTo>
                    <a:pt x="46" y="163"/>
                    <a:pt x="45" y="164"/>
                    <a:pt x="44" y="162"/>
                  </a:cubicBezTo>
                  <a:cubicBezTo>
                    <a:pt x="42" y="161"/>
                    <a:pt x="44" y="167"/>
                    <a:pt x="42" y="159"/>
                  </a:cubicBezTo>
                  <a:cubicBezTo>
                    <a:pt x="39" y="152"/>
                    <a:pt x="38" y="153"/>
                    <a:pt x="37" y="151"/>
                  </a:cubicBezTo>
                  <a:cubicBezTo>
                    <a:pt x="37" y="150"/>
                    <a:pt x="37" y="151"/>
                    <a:pt x="35" y="148"/>
                  </a:cubicBezTo>
                  <a:cubicBezTo>
                    <a:pt x="33" y="144"/>
                    <a:pt x="35" y="146"/>
                    <a:pt x="33" y="144"/>
                  </a:cubicBezTo>
                  <a:cubicBezTo>
                    <a:pt x="31" y="142"/>
                    <a:pt x="31" y="145"/>
                    <a:pt x="30" y="141"/>
                  </a:cubicBezTo>
                  <a:cubicBezTo>
                    <a:pt x="29" y="136"/>
                    <a:pt x="29" y="139"/>
                    <a:pt x="28" y="134"/>
                  </a:cubicBezTo>
                  <a:cubicBezTo>
                    <a:pt x="27" y="130"/>
                    <a:pt x="29" y="129"/>
                    <a:pt x="26" y="127"/>
                  </a:cubicBezTo>
                  <a:cubicBezTo>
                    <a:pt x="24" y="125"/>
                    <a:pt x="24" y="126"/>
                    <a:pt x="23" y="124"/>
                  </a:cubicBezTo>
                  <a:cubicBezTo>
                    <a:pt x="22" y="123"/>
                    <a:pt x="23" y="124"/>
                    <a:pt x="21" y="120"/>
                  </a:cubicBezTo>
                  <a:cubicBezTo>
                    <a:pt x="19" y="116"/>
                    <a:pt x="15" y="114"/>
                    <a:pt x="15" y="107"/>
                  </a:cubicBezTo>
                  <a:cubicBezTo>
                    <a:pt x="16" y="100"/>
                    <a:pt x="16" y="99"/>
                    <a:pt x="16" y="99"/>
                  </a:cubicBezTo>
                  <a:cubicBezTo>
                    <a:pt x="16" y="99"/>
                    <a:pt x="12" y="96"/>
                    <a:pt x="13" y="92"/>
                  </a:cubicBezTo>
                  <a:cubicBezTo>
                    <a:pt x="14" y="88"/>
                    <a:pt x="15" y="89"/>
                    <a:pt x="14" y="88"/>
                  </a:cubicBezTo>
                  <a:cubicBezTo>
                    <a:pt x="14" y="87"/>
                    <a:pt x="14" y="87"/>
                    <a:pt x="12" y="85"/>
                  </a:cubicBezTo>
                  <a:cubicBezTo>
                    <a:pt x="11" y="84"/>
                    <a:pt x="11" y="84"/>
                    <a:pt x="11" y="83"/>
                  </a:cubicBezTo>
                  <a:cubicBezTo>
                    <a:pt x="10" y="82"/>
                    <a:pt x="10" y="80"/>
                    <a:pt x="1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0"/>
                    <a:pt x="0" y="173"/>
                    <a:pt x="92" y="187"/>
                  </a:cubicBezTo>
                  <a:cubicBezTo>
                    <a:pt x="92" y="187"/>
                    <a:pt x="71" y="182"/>
                    <a:pt x="69" y="178"/>
                  </a:cubicBezTo>
                  <a:cubicBezTo>
                    <a:pt x="69" y="178"/>
                    <a:pt x="69" y="174"/>
                    <a:pt x="70" y="174"/>
                  </a:cubicBezTo>
                  <a:cubicBezTo>
                    <a:pt x="71" y="174"/>
                    <a:pt x="72" y="175"/>
                    <a:pt x="73" y="174"/>
                  </a:cubicBezTo>
                  <a:cubicBezTo>
                    <a:pt x="75" y="173"/>
                    <a:pt x="76" y="171"/>
                    <a:pt x="76" y="171"/>
                  </a:cubicBezTo>
                  <a:cubicBezTo>
                    <a:pt x="76" y="173"/>
                    <a:pt x="76" y="173"/>
                    <a:pt x="76" y="173"/>
                  </a:cubicBezTo>
                  <a:cubicBezTo>
                    <a:pt x="76" y="173"/>
                    <a:pt x="75" y="173"/>
                    <a:pt x="79" y="173"/>
                  </a:cubicBezTo>
                  <a:cubicBezTo>
                    <a:pt x="83" y="172"/>
                    <a:pt x="83" y="172"/>
                    <a:pt x="85" y="172"/>
                  </a:cubicBezTo>
                  <a:cubicBezTo>
                    <a:pt x="86" y="171"/>
                    <a:pt x="88" y="168"/>
                    <a:pt x="89" y="170"/>
                  </a:cubicBezTo>
                  <a:cubicBezTo>
                    <a:pt x="90" y="172"/>
                    <a:pt x="88" y="171"/>
                    <a:pt x="90" y="172"/>
                  </a:cubicBezTo>
                  <a:cubicBezTo>
                    <a:pt x="92" y="173"/>
                    <a:pt x="96" y="171"/>
                    <a:pt x="96" y="171"/>
                  </a:cubicBezTo>
                  <a:cubicBezTo>
                    <a:pt x="96" y="171"/>
                    <a:pt x="102" y="172"/>
                    <a:pt x="103" y="171"/>
                  </a:cubicBezTo>
                  <a:cubicBezTo>
                    <a:pt x="103" y="170"/>
                    <a:pt x="103" y="169"/>
                    <a:pt x="105" y="169"/>
                  </a:cubicBezTo>
                  <a:cubicBezTo>
                    <a:pt x="106" y="170"/>
                    <a:pt x="106" y="171"/>
                    <a:pt x="106" y="171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99" y="176"/>
                    <a:pt x="99" y="176"/>
                    <a:pt x="99" y="176"/>
                  </a:cubicBezTo>
                  <a:cubicBezTo>
                    <a:pt x="99" y="176"/>
                    <a:pt x="98" y="176"/>
                    <a:pt x="99" y="177"/>
                  </a:cubicBezTo>
                  <a:cubicBezTo>
                    <a:pt x="101" y="178"/>
                    <a:pt x="101" y="177"/>
                    <a:pt x="103" y="178"/>
                  </a:cubicBezTo>
                  <a:cubicBezTo>
                    <a:pt x="104" y="178"/>
                    <a:pt x="108" y="181"/>
                    <a:pt x="109" y="179"/>
                  </a:cubicBezTo>
                  <a:cubicBezTo>
                    <a:pt x="110" y="177"/>
                    <a:pt x="110" y="177"/>
                    <a:pt x="111" y="176"/>
                  </a:cubicBezTo>
                  <a:cubicBezTo>
                    <a:pt x="111" y="175"/>
                    <a:pt x="111" y="173"/>
                    <a:pt x="113" y="173"/>
                  </a:cubicBezTo>
                  <a:cubicBezTo>
                    <a:pt x="114" y="173"/>
                    <a:pt x="116" y="174"/>
                    <a:pt x="116" y="174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14" y="177"/>
                    <a:pt x="117" y="177"/>
                    <a:pt x="118" y="177"/>
                  </a:cubicBezTo>
                  <a:cubicBezTo>
                    <a:pt x="119" y="177"/>
                    <a:pt x="120" y="178"/>
                    <a:pt x="121" y="177"/>
                  </a:cubicBezTo>
                  <a:cubicBezTo>
                    <a:pt x="123" y="175"/>
                    <a:pt x="123" y="175"/>
                    <a:pt x="124" y="175"/>
                  </a:cubicBezTo>
                  <a:cubicBezTo>
                    <a:pt x="126" y="175"/>
                    <a:pt x="128" y="174"/>
                    <a:pt x="129" y="174"/>
                  </a:cubicBezTo>
                  <a:cubicBezTo>
                    <a:pt x="129" y="175"/>
                    <a:pt x="131" y="175"/>
                    <a:pt x="131" y="175"/>
                  </a:cubicBezTo>
                  <a:cubicBezTo>
                    <a:pt x="132" y="175"/>
                    <a:pt x="135" y="177"/>
                    <a:pt x="136" y="177"/>
                  </a:cubicBezTo>
                  <a:cubicBezTo>
                    <a:pt x="137" y="176"/>
                    <a:pt x="141" y="177"/>
                    <a:pt x="141" y="177"/>
                  </a:cubicBezTo>
                  <a:cubicBezTo>
                    <a:pt x="141" y="177"/>
                    <a:pt x="130" y="186"/>
                    <a:pt x="107" y="187"/>
                  </a:cubicBezTo>
                  <a:cubicBezTo>
                    <a:pt x="107" y="187"/>
                    <a:pt x="158" y="189"/>
                    <a:pt x="187" y="139"/>
                  </a:cubicBezTo>
                  <a:cubicBezTo>
                    <a:pt x="216" y="89"/>
                    <a:pt x="196" y="25"/>
                    <a:pt x="130" y="3"/>
                  </a:cubicBezTo>
                  <a:cubicBezTo>
                    <a:pt x="130" y="3"/>
                    <a:pt x="179" y="21"/>
                    <a:pt x="192" y="68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1" y="68"/>
                    <a:pt x="191" y="68"/>
                    <a:pt x="190" y="66"/>
                  </a:cubicBezTo>
                  <a:cubicBezTo>
                    <a:pt x="188" y="64"/>
                    <a:pt x="189" y="64"/>
                    <a:pt x="188" y="63"/>
                  </a:cubicBezTo>
                  <a:cubicBezTo>
                    <a:pt x="188" y="61"/>
                    <a:pt x="188" y="62"/>
                    <a:pt x="187" y="61"/>
                  </a:cubicBezTo>
                  <a:cubicBezTo>
                    <a:pt x="186" y="59"/>
                    <a:pt x="185" y="60"/>
                    <a:pt x="184" y="59"/>
                  </a:cubicBezTo>
                  <a:cubicBezTo>
                    <a:pt x="184" y="58"/>
                    <a:pt x="183" y="55"/>
                    <a:pt x="182" y="54"/>
                  </a:cubicBezTo>
                  <a:cubicBezTo>
                    <a:pt x="181" y="53"/>
                    <a:pt x="179" y="53"/>
                    <a:pt x="178" y="53"/>
                  </a:cubicBezTo>
                  <a:cubicBezTo>
                    <a:pt x="178" y="53"/>
                    <a:pt x="178" y="51"/>
                    <a:pt x="178" y="53"/>
                  </a:cubicBezTo>
                  <a:cubicBezTo>
                    <a:pt x="177" y="54"/>
                    <a:pt x="179" y="55"/>
                    <a:pt x="179" y="55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9"/>
                    <a:pt x="180" y="62"/>
                    <a:pt x="180" y="63"/>
                  </a:cubicBezTo>
                  <a:cubicBezTo>
                    <a:pt x="180" y="64"/>
                    <a:pt x="179" y="66"/>
                    <a:pt x="179" y="66"/>
                  </a:cubicBezTo>
                  <a:cubicBezTo>
                    <a:pt x="179" y="66"/>
                    <a:pt x="179" y="69"/>
                    <a:pt x="178" y="70"/>
                  </a:cubicBezTo>
                  <a:cubicBezTo>
                    <a:pt x="177" y="70"/>
                    <a:pt x="172" y="71"/>
                    <a:pt x="172" y="71"/>
                  </a:cubicBezTo>
                  <a:cubicBezTo>
                    <a:pt x="172" y="71"/>
                    <a:pt x="170" y="69"/>
                    <a:pt x="169" y="68"/>
                  </a:cubicBezTo>
                  <a:cubicBezTo>
                    <a:pt x="169" y="66"/>
                    <a:pt x="166" y="66"/>
                    <a:pt x="165" y="65"/>
                  </a:cubicBezTo>
                  <a:cubicBezTo>
                    <a:pt x="165" y="64"/>
                    <a:pt x="166" y="63"/>
                    <a:pt x="165" y="61"/>
                  </a:cubicBezTo>
                  <a:cubicBezTo>
                    <a:pt x="163" y="59"/>
                    <a:pt x="165" y="60"/>
                    <a:pt x="163" y="58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57" y="55"/>
                    <a:pt x="158" y="58"/>
                  </a:cubicBezTo>
                  <a:cubicBezTo>
                    <a:pt x="160" y="60"/>
                    <a:pt x="158" y="62"/>
                    <a:pt x="159" y="62"/>
                  </a:cubicBezTo>
                  <a:cubicBezTo>
                    <a:pt x="160" y="63"/>
                    <a:pt x="161" y="62"/>
                    <a:pt x="162" y="64"/>
                  </a:cubicBezTo>
                  <a:cubicBezTo>
                    <a:pt x="163" y="66"/>
                    <a:pt x="163" y="67"/>
                    <a:pt x="164" y="67"/>
                  </a:cubicBezTo>
                  <a:cubicBezTo>
                    <a:pt x="164" y="68"/>
                    <a:pt x="165" y="71"/>
                    <a:pt x="165" y="71"/>
                  </a:cubicBezTo>
                  <a:cubicBezTo>
                    <a:pt x="166" y="71"/>
                    <a:pt x="169" y="71"/>
                    <a:pt x="169" y="72"/>
                  </a:cubicBezTo>
                  <a:cubicBezTo>
                    <a:pt x="168" y="73"/>
                    <a:pt x="167" y="75"/>
                    <a:pt x="169" y="75"/>
                  </a:cubicBezTo>
                  <a:cubicBezTo>
                    <a:pt x="170" y="76"/>
                    <a:pt x="170" y="76"/>
                    <a:pt x="171" y="76"/>
                  </a:cubicBezTo>
                  <a:cubicBezTo>
                    <a:pt x="172" y="76"/>
                    <a:pt x="172" y="76"/>
                    <a:pt x="173" y="76"/>
                  </a:cubicBezTo>
                  <a:cubicBezTo>
                    <a:pt x="175" y="75"/>
                    <a:pt x="176" y="75"/>
                    <a:pt x="176" y="75"/>
                  </a:cubicBezTo>
                  <a:cubicBezTo>
                    <a:pt x="176" y="75"/>
                    <a:pt x="178" y="77"/>
                    <a:pt x="178" y="77"/>
                  </a:cubicBezTo>
                  <a:cubicBezTo>
                    <a:pt x="178" y="78"/>
                    <a:pt x="178" y="82"/>
                    <a:pt x="178" y="8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92"/>
                    <a:pt x="175" y="92"/>
                  </a:cubicBezTo>
                  <a:cubicBezTo>
                    <a:pt x="174" y="92"/>
                    <a:pt x="173" y="95"/>
                    <a:pt x="172" y="95"/>
                  </a:cubicBezTo>
                  <a:cubicBezTo>
                    <a:pt x="171" y="96"/>
                    <a:pt x="171" y="100"/>
                    <a:pt x="171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69" y="103"/>
                    <a:pt x="169" y="106"/>
                    <a:pt x="169" y="107"/>
                  </a:cubicBezTo>
                  <a:cubicBezTo>
                    <a:pt x="169" y="108"/>
                    <a:pt x="170" y="111"/>
                    <a:pt x="169" y="113"/>
                  </a:cubicBezTo>
                  <a:cubicBezTo>
                    <a:pt x="169" y="115"/>
                    <a:pt x="166" y="117"/>
                    <a:pt x="166" y="117"/>
                  </a:cubicBezTo>
                  <a:cubicBezTo>
                    <a:pt x="166" y="117"/>
                    <a:pt x="170" y="120"/>
                    <a:pt x="168" y="120"/>
                  </a:cubicBezTo>
                  <a:cubicBezTo>
                    <a:pt x="166" y="120"/>
                    <a:pt x="164" y="123"/>
                    <a:pt x="164" y="124"/>
                  </a:cubicBezTo>
                  <a:cubicBezTo>
                    <a:pt x="163" y="124"/>
                    <a:pt x="164" y="126"/>
                    <a:pt x="163" y="126"/>
                  </a:cubicBezTo>
                  <a:cubicBezTo>
                    <a:pt x="161" y="126"/>
                    <a:pt x="159" y="126"/>
                    <a:pt x="159" y="127"/>
                  </a:cubicBezTo>
                  <a:cubicBezTo>
                    <a:pt x="159" y="128"/>
                    <a:pt x="159" y="130"/>
                    <a:pt x="159" y="130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41"/>
                    <a:pt x="151" y="142"/>
                  </a:cubicBezTo>
                  <a:cubicBezTo>
                    <a:pt x="150" y="142"/>
                    <a:pt x="145" y="144"/>
                    <a:pt x="144" y="144"/>
                  </a:cubicBezTo>
                  <a:cubicBezTo>
                    <a:pt x="144" y="145"/>
                    <a:pt x="141" y="147"/>
                    <a:pt x="139" y="147"/>
                  </a:cubicBezTo>
                  <a:cubicBezTo>
                    <a:pt x="138" y="147"/>
                    <a:pt x="140" y="150"/>
                    <a:pt x="138" y="147"/>
                  </a:cubicBezTo>
                  <a:cubicBezTo>
                    <a:pt x="137" y="143"/>
                    <a:pt x="138" y="145"/>
                    <a:pt x="136" y="142"/>
                  </a:cubicBezTo>
                  <a:cubicBezTo>
                    <a:pt x="135" y="138"/>
                    <a:pt x="135" y="141"/>
                    <a:pt x="135" y="138"/>
                  </a:cubicBezTo>
                  <a:cubicBezTo>
                    <a:pt x="135" y="136"/>
                    <a:pt x="135" y="138"/>
                    <a:pt x="135" y="136"/>
                  </a:cubicBezTo>
                  <a:cubicBezTo>
                    <a:pt x="135" y="133"/>
                    <a:pt x="135" y="135"/>
                    <a:pt x="134" y="132"/>
                  </a:cubicBezTo>
                  <a:cubicBezTo>
                    <a:pt x="133" y="129"/>
                    <a:pt x="133" y="130"/>
                    <a:pt x="131" y="128"/>
                  </a:cubicBezTo>
                  <a:cubicBezTo>
                    <a:pt x="129" y="127"/>
                    <a:pt x="128" y="128"/>
                    <a:pt x="129" y="126"/>
                  </a:cubicBezTo>
                  <a:cubicBezTo>
                    <a:pt x="130" y="123"/>
                    <a:pt x="130" y="126"/>
                    <a:pt x="130" y="123"/>
                  </a:cubicBezTo>
                  <a:cubicBezTo>
                    <a:pt x="131" y="120"/>
                    <a:pt x="130" y="119"/>
                    <a:pt x="132" y="118"/>
                  </a:cubicBezTo>
                  <a:cubicBezTo>
                    <a:pt x="134" y="117"/>
                    <a:pt x="135" y="117"/>
                    <a:pt x="135" y="115"/>
                  </a:cubicBezTo>
                  <a:cubicBezTo>
                    <a:pt x="135" y="113"/>
                    <a:pt x="135" y="112"/>
                    <a:pt x="134" y="111"/>
                  </a:cubicBezTo>
                  <a:cubicBezTo>
                    <a:pt x="134" y="110"/>
                    <a:pt x="132" y="108"/>
                    <a:pt x="132" y="108"/>
                  </a:cubicBezTo>
                  <a:cubicBezTo>
                    <a:pt x="132" y="107"/>
                    <a:pt x="132" y="107"/>
                    <a:pt x="130" y="105"/>
                  </a:cubicBezTo>
                  <a:cubicBezTo>
                    <a:pt x="129" y="103"/>
                    <a:pt x="128" y="102"/>
                    <a:pt x="128" y="102"/>
                  </a:cubicBezTo>
                  <a:cubicBezTo>
                    <a:pt x="128" y="102"/>
                    <a:pt x="128" y="98"/>
                    <a:pt x="128" y="96"/>
                  </a:cubicBezTo>
                  <a:cubicBezTo>
                    <a:pt x="128" y="94"/>
                    <a:pt x="127" y="97"/>
                    <a:pt x="128" y="94"/>
                  </a:cubicBezTo>
                  <a:cubicBezTo>
                    <a:pt x="128" y="91"/>
                    <a:pt x="129" y="90"/>
                    <a:pt x="129" y="90"/>
                  </a:cubicBezTo>
                  <a:cubicBezTo>
                    <a:pt x="129" y="90"/>
                    <a:pt x="125" y="87"/>
                    <a:pt x="124" y="88"/>
                  </a:cubicBezTo>
                  <a:cubicBezTo>
                    <a:pt x="123" y="88"/>
                    <a:pt x="123" y="90"/>
                    <a:pt x="121" y="88"/>
                  </a:cubicBezTo>
                  <a:cubicBezTo>
                    <a:pt x="119" y="87"/>
                    <a:pt x="119" y="86"/>
                    <a:pt x="119" y="85"/>
                  </a:cubicBezTo>
                  <a:cubicBezTo>
                    <a:pt x="118" y="85"/>
                    <a:pt x="117" y="85"/>
                    <a:pt x="116" y="85"/>
                  </a:cubicBezTo>
                  <a:cubicBezTo>
                    <a:pt x="114" y="86"/>
                    <a:pt x="112" y="86"/>
                    <a:pt x="110" y="87"/>
                  </a:cubicBezTo>
                  <a:cubicBezTo>
                    <a:pt x="108" y="88"/>
                    <a:pt x="107" y="88"/>
                    <a:pt x="105" y="88"/>
                  </a:cubicBezTo>
                  <a:cubicBezTo>
                    <a:pt x="102" y="88"/>
                    <a:pt x="99" y="89"/>
                    <a:pt x="97" y="88"/>
                  </a:cubicBezTo>
                  <a:cubicBezTo>
                    <a:pt x="95" y="86"/>
                    <a:pt x="95" y="88"/>
                    <a:pt x="94" y="86"/>
                  </a:cubicBezTo>
                  <a:cubicBezTo>
                    <a:pt x="93" y="84"/>
                    <a:pt x="94" y="84"/>
                    <a:pt x="92" y="83"/>
                  </a:cubicBezTo>
                  <a:cubicBezTo>
                    <a:pt x="90" y="82"/>
                    <a:pt x="90" y="83"/>
                    <a:pt x="89" y="81"/>
                  </a:cubicBezTo>
                  <a:cubicBezTo>
                    <a:pt x="89" y="79"/>
                    <a:pt x="90" y="79"/>
                    <a:pt x="89" y="77"/>
                  </a:cubicBezTo>
                  <a:cubicBezTo>
                    <a:pt x="87" y="75"/>
                    <a:pt x="90" y="78"/>
                    <a:pt x="87" y="75"/>
                  </a:cubicBezTo>
                  <a:cubicBezTo>
                    <a:pt x="85" y="73"/>
                    <a:pt x="84" y="75"/>
                    <a:pt x="85" y="73"/>
                  </a:cubicBezTo>
                  <a:cubicBezTo>
                    <a:pt x="86" y="71"/>
                    <a:pt x="86" y="72"/>
                    <a:pt x="86" y="69"/>
                  </a:cubicBezTo>
                  <a:cubicBezTo>
                    <a:pt x="86" y="67"/>
                    <a:pt x="90" y="70"/>
                    <a:pt x="88" y="65"/>
                  </a:cubicBezTo>
                  <a:cubicBezTo>
                    <a:pt x="85" y="60"/>
                    <a:pt x="85" y="61"/>
                    <a:pt x="87" y="57"/>
                  </a:cubicBezTo>
                  <a:cubicBezTo>
                    <a:pt x="89" y="53"/>
                    <a:pt x="92" y="52"/>
                    <a:pt x="93" y="51"/>
                  </a:cubicBezTo>
                  <a:cubicBezTo>
                    <a:pt x="93" y="50"/>
                    <a:pt x="94" y="48"/>
                    <a:pt x="95" y="47"/>
                  </a:cubicBezTo>
                  <a:cubicBezTo>
                    <a:pt x="96" y="46"/>
                    <a:pt x="95" y="46"/>
                    <a:pt x="97" y="46"/>
                  </a:cubicBezTo>
                  <a:cubicBezTo>
                    <a:pt x="99" y="46"/>
                    <a:pt x="101" y="45"/>
                    <a:pt x="103" y="44"/>
                  </a:cubicBezTo>
                  <a:cubicBezTo>
                    <a:pt x="104" y="43"/>
                    <a:pt x="106" y="41"/>
                    <a:pt x="107" y="40"/>
                  </a:cubicBezTo>
                  <a:cubicBezTo>
                    <a:pt x="107" y="40"/>
                    <a:pt x="107" y="41"/>
                    <a:pt x="109" y="40"/>
                  </a:cubicBezTo>
                  <a:cubicBezTo>
                    <a:pt x="111" y="40"/>
                    <a:pt x="111" y="39"/>
                    <a:pt x="113" y="39"/>
                  </a:cubicBezTo>
                  <a:cubicBezTo>
                    <a:pt x="114" y="39"/>
                    <a:pt x="111" y="40"/>
                    <a:pt x="115" y="39"/>
                  </a:cubicBezTo>
                  <a:cubicBezTo>
                    <a:pt x="119" y="39"/>
                    <a:pt x="118" y="39"/>
                    <a:pt x="119" y="39"/>
                  </a:cubicBezTo>
                  <a:cubicBezTo>
                    <a:pt x="120" y="39"/>
                    <a:pt x="119" y="39"/>
                    <a:pt x="121" y="39"/>
                  </a:cubicBezTo>
                  <a:cubicBezTo>
                    <a:pt x="122" y="39"/>
                    <a:pt x="122" y="36"/>
                    <a:pt x="122" y="39"/>
                  </a:cubicBezTo>
                  <a:cubicBezTo>
                    <a:pt x="123" y="43"/>
                    <a:pt x="121" y="44"/>
                    <a:pt x="124" y="44"/>
                  </a:cubicBezTo>
                  <a:cubicBezTo>
                    <a:pt x="126" y="45"/>
                    <a:pt x="124" y="45"/>
                    <a:pt x="126" y="45"/>
                  </a:cubicBezTo>
                  <a:cubicBezTo>
                    <a:pt x="129" y="45"/>
                    <a:pt x="128" y="45"/>
                    <a:pt x="130" y="46"/>
                  </a:cubicBezTo>
                  <a:cubicBezTo>
                    <a:pt x="131" y="46"/>
                    <a:pt x="132" y="47"/>
                    <a:pt x="134" y="47"/>
                  </a:cubicBezTo>
                  <a:cubicBezTo>
                    <a:pt x="136" y="47"/>
                    <a:pt x="133" y="50"/>
                    <a:pt x="136" y="47"/>
                  </a:cubicBezTo>
                  <a:cubicBezTo>
                    <a:pt x="139" y="44"/>
                    <a:pt x="133" y="44"/>
                    <a:pt x="139" y="44"/>
                  </a:cubicBezTo>
                  <a:cubicBezTo>
                    <a:pt x="144" y="45"/>
                    <a:pt x="144" y="46"/>
                    <a:pt x="145" y="45"/>
                  </a:cubicBezTo>
                  <a:cubicBezTo>
                    <a:pt x="146" y="45"/>
                    <a:pt x="146" y="46"/>
                    <a:pt x="148" y="45"/>
                  </a:cubicBezTo>
                  <a:cubicBezTo>
                    <a:pt x="151" y="44"/>
                    <a:pt x="151" y="44"/>
                    <a:pt x="152" y="44"/>
                  </a:cubicBezTo>
                  <a:cubicBezTo>
                    <a:pt x="153" y="45"/>
                    <a:pt x="153" y="47"/>
                    <a:pt x="154" y="45"/>
                  </a:cubicBezTo>
                  <a:cubicBezTo>
                    <a:pt x="154" y="43"/>
                    <a:pt x="156" y="43"/>
                    <a:pt x="154" y="42"/>
                  </a:cubicBezTo>
                  <a:cubicBezTo>
                    <a:pt x="151" y="41"/>
                    <a:pt x="150" y="42"/>
                    <a:pt x="150" y="40"/>
                  </a:cubicBezTo>
                  <a:cubicBezTo>
                    <a:pt x="149" y="39"/>
                    <a:pt x="152" y="39"/>
                    <a:pt x="149" y="39"/>
                  </a:cubicBezTo>
                  <a:cubicBezTo>
                    <a:pt x="146" y="38"/>
                    <a:pt x="147" y="38"/>
                    <a:pt x="145" y="38"/>
                  </a:cubicBezTo>
                  <a:cubicBezTo>
                    <a:pt x="143" y="37"/>
                    <a:pt x="141" y="39"/>
                    <a:pt x="140" y="38"/>
                  </a:cubicBezTo>
                  <a:cubicBezTo>
                    <a:pt x="140" y="36"/>
                    <a:pt x="136" y="39"/>
                    <a:pt x="140" y="36"/>
                  </a:cubicBezTo>
                  <a:cubicBezTo>
                    <a:pt x="143" y="32"/>
                    <a:pt x="142" y="31"/>
                    <a:pt x="144" y="32"/>
                  </a:cubicBezTo>
                  <a:cubicBezTo>
                    <a:pt x="147" y="32"/>
                    <a:pt x="146" y="34"/>
                    <a:pt x="148" y="33"/>
                  </a:cubicBezTo>
                  <a:cubicBezTo>
                    <a:pt x="149" y="32"/>
                    <a:pt x="152" y="31"/>
                    <a:pt x="149" y="29"/>
                  </a:cubicBezTo>
                  <a:cubicBezTo>
                    <a:pt x="146" y="27"/>
                    <a:pt x="148" y="28"/>
                    <a:pt x="145" y="26"/>
                  </a:cubicBezTo>
                  <a:cubicBezTo>
                    <a:pt x="142" y="25"/>
                    <a:pt x="140" y="32"/>
                    <a:pt x="139" y="31"/>
                  </a:cubicBezTo>
                  <a:cubicBezTo>
                    <a:pt x="137" y="30"/>
                    <a:pt x="137" y="29"/>
                    <a:pt x="136" y="30"/>
                  </a:cubicBezTo>
                  <a:cubicBezTo>
                    <a:pt x="135" y="30"/>
                    <a:pt x="135" y="32"/>
                    <a:pt x="135" y="34"/>
                  </a:cubicBezTo>
                  <a:cubicBezTo>
                    <a:pt x="134" y="36"/>
                    <a:pt x="136" y="36"/>
                    <a:pt x="133" y="35"/>
                  </a:cubicBezTo>
                  <a:cubicBezTo>
                    <a:pt x="130" y="34"/>
                    <a:pt x="136" y="34"/>
                    <a:pt x="130" y="32"/>
                  </a:cubicBezTo>
                  <a:cubicBezTo>
                    <a:pt x="124" y="30"/>
                    <a:pt x="121" y="30"/>
                    <a:pt x="120" y="31"/>
                  </a:cubicBezTo>
                  <a:cubicBezTo>
                    <a:pt x="120" y="32"/>
                    <a:pt x="118" y="32"/>
                    <a:pt x="118" y="32"/>
                  </a:cubicBezTo>
                  <a:cubicBezTo>
                    <a:pt x="117" y="33"/>
                    <a:pt x="120" y="35"/>
                    <a:pt x="117" y="33"/>
                  </a:cubicBezTo>
                  <a:cubicBezTo>
                    <a:pt x="114" y="32"/>
                    <a:pt x="112" y="34"/>
                    <a:pt x="112" y="34"/>
                  </a:cubicBezTo>
                  <a:cubicBezTo>
                    <a:pt x="112" y="34"/>
                    <a:pt x="111" y="34"/>
                    <a:pt x="110" y="34"/>
                  </a:cubicBezTo>
                  <a:cubicBezTo>
                    <a:pt x="109" y="35"/>
                    <a:pt x="106" y="36"/>
                    <a:pt x="105" y="36"/>
                  </a:cubicBezTo>
                  <a:cubicBezTo>
                    <a:pt x="104" y="35"/>
                    <a:pt x="101" y="36"/>
                    <a:pt x="103" y="33"/>
                  </a:cubicBezTo>
                  <a:cubicBezTo>
                    <a:pt x="106" y="30"/>
                    <a:pt x="104" y="32"/>
                    <a:pt x="108" y="30"/>
                  </a:cubicBezTo>
                  <a:cubicBezTo>
                    <a:pt x="111" y="28"/>
                    <a:pt x="117" y="28"/>
                    <a:pt x="112" y="27"/>
                  </a:cubicBezTo>
                  <a:cubicBezTo>
                    <a:pt x="107" y="26"/>
                    <a:pt x="115" y="26"/>
                    <a:pt x="108" y="23"/>
                  </a:cubicBezTo>
                  <a:cubicBezTo>
                    <a:pt x="102" y="20"/>
                    <a:pt x="102" y="24"/>
                    <a:pt x="102" y="20"/>
                  </a:cubicBezTo>
                  <a:cubicBezTo>
                    <a:pt x="102" y="16"/>
                    <a:pt x="101" y="15"/>
                    <a:pt x="100" y="16"/>
                  </a:cubicBezTo>
                  <a:cubicBezTo>
                    <a:pt x="99" y="16"/>
                    <a:pt x="95" y="17"/>
                    <a:pt x="93" y="17"/>
                  </a:cubicBezTo>
                  <a:cubicBezTo>
                    <a:pt x="92" y="17"/>
                    <a:pt x="94" y="19"/>
                    <a:pt x="91" y="17"/>
                  </a:cubicBezTo>
                  <a:cubicBezTo>
                    <a:pt x="88" y="15"/>
                    <a:pt x="87" y="18"/>
                    <a:pt x="88" y="15"/>
                  </a:cubicBezTo>
                  <a:cubicBezTo>
                    <a:pt x="89" y="12"/>
                    <a:pt x="89" y="12"/>
                    <a:pt x="91" y="10"/>
                  </a:cubicBezTo>
                  <a:cubicBezTo>
                    <a:pt x="93" y="9"/>
                    <a:pt x="92" y="3"/>
                    <a:pt x="97" y="5"/>
                  </a:cubicBezTo>
                  <a:cubicBezTo>
                    <a:pt x="101" y="7"/>
                    <a:pt x="99" y="7"/>
                    <a:pt x="103" y="7"/>
                  </a:cubicBezTo>
                  <a:cubicBezTo>
                    <a:pt x="106" y="7"/>
                    <a:pt x="108" y="7"/>
                    <a:pt x="108" y="6"/>
                  </a:cubicBezTo>
                  <a:cubicBezTo>
                    <a:pt x="108" y="5"/>
                    <a:pt x="104" y="3"/>
                    <a:pt x="104" y="3"/>
                  </a:cubicBezTo>
                  <a:cubicBezTo>
                    <a:pt x="104" y="3"/>
                    <a:pt x="103" y="4"/>
                    <a:pt x="103" y="3"/>
                  </a:cubicBezTo>
                  <a:cubicBezTo>
                    <a:pt x="103" y="2"/>
                    <a:pt x="104" y="1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91" y="0"/>
                    <a:pt x="8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5" name="Freeform 97"/>
            <p:cNvSpPr>
              <a:spLocks/>
            </p:cNvSpPr>
            <p:nvPr/>
          </p:nvSpPr>
          <p:spPr bwMode="auto">
            <a:xfrm>
              <a:off x="3442064" y="3983909"/>
              <a:ext cx="93376" cy="110050"/>
            </a:xfrm>
            <a:custGeom>
              <a:avLst/>
              <a:gdLst>
                <a:gd name="T0" fmla="*/ 43 w 62"/>
                <a:gd name="T1" fmla="*/ 5 h 73"/>
                <a:gd name="T2" fmla="*/ 43 w 62"/>
                <a:gd name="T3" fmla="*/ 27 h 73"/>
                <a:gd name="T4" fmla="*/ 24 w 62"/>
                <a:gd name="T5" fmla="*/ 43 h 73"/>
                <a:gd name="T6" fmla="*/ 1 w 62"/>
                <a:gd name="T7" fmla="*/ 61 h 73"/>
                <a:gd name="T8" fmla="*/ 62 w 62"/>
                <a:gd name="T9" fmla="*/ 73 h 73"/>
                <a:gd name="T10" fmla="*/ 62 w 62"/>
                <a:gd name="T11" fmla="*/ 0 h 73"/>
                <a:gd name="T12" fmla="*/ 43 w 62"/>
                <a:gd name="T13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3">
                  <a:moveTo>
                    <a:pt x="43" y="5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37" y="38"/>
                    <a:pt x="24" y="43"/>
                  </a:cubicBezTo>
                  <a:cubicBezTo>
                    <a:pt x="12" y="47"/>
                    <a:pt x="0" y="54"/>
                    <a:pt x="1" y="61"/>
                  </a:cubicBezTo>
                  <a:cubicBezTo>
                    <a:pt x="2" y="67"/>
                    <a:pt x="17" y="73"/>
                    <a:pt x="62" y="73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3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Freeform 98"/>
            <p:cNvSpPr>
              <a:spLocks/>
            </p:cNvSpPr>
            <p:nvPr/>
          </p:nvSpPr>
          <p:spPr bwMode="auto">
            <a:xfrm>
              <a:off x="3527103" y="3983909"/>
              <a:ext cx="88374" cy="110050"/>
            </a:xfrm>
            <a:custGeom>
              <a:avLst/>
              <a:gdLst>
                <a:gd name="T0" fmla="*/ 12 w 58"/>
                <a:gd name="T1" fmla="*/ 5 h 73"/>
                <a:gd name="T2" fmla="*/ 12 w 58"/>
                <a:gd name="T3" fmla="*/ 27 h 73"/>
                <a:gd name="T4" fmla="*/ 30 w 58"/>
                <a:gd name="T5" fmla="*/ 43 h 73"/>
                <a:gd name="T6" fmla="*/ 57 w 58"/>
                <a:gd name="T7" fmla="*/ 61 h 73"/>
                <a:gd name="T8" fmla="*/ 0 w 58"/>
                <a:gd name="T9" fmla="*/ 73 h 73"/>
                <a:gd name="T10" fmla="*/ 0 w 58"/>
                <a:gd name="T11" fmla="*/ 0 h 73"/>
                <a:gd name="T12" fmla="*/ 12 w 58"/>
                <a:gd name="T13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73">
                  <a:moveTo>
                    <a:pt x="12" y="5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7" y="38"/>
                    <a:pt x="30" y="43"/>
                  </a:cubicBezTo>
                  <a:cubicBezTo>
                    <a:pt x="43" y="47"/>
                    <a:pt x="58" y="54"/>
                    <a:pt x="57" y="61"/>
                  </a:cubicBezTo>
                  <a:cubicBezTo>
                    <a:pt x="56" y="67"/>
                    <a:pt x="32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7" name="Freeform 99"/>
            <p:cNvSpPr>
              <a:spLocks/>
            </p:cNvSpPr>
            <p:nvPr/>
          </p:nvSpPr>
          <p:spPr bwMode="auto">
            <a:xfrm>
              <a:off x="3370364" y="3665429"/>
              <a:ext cx="328484" cy="330151"/>
            </a:xfrm>
            <a:custGeom>
              <a:avLst/>
              <a:gdLst>
                <a:gd name="T0" fmla="*/ 160 w 218"/>
                <a:gd name="T1" fmla="*/ 11 h 219"/>
                <a:gd name="T2" fmla="*/ 204 w 218"/>
                <a:gd name="T3" fmla="*/ 97 h 219"/>
                <a:gd name="T4" fmla="*/ 97 w 218"/>
                <a:gd name="T5" fmla="*/ 205 h 219"/>
                <a:gd name="T6" fmla="*/ 11 w 218"/>
                <a:gd name="T7" fmla="*/ 162 h 219"/>
                <a:gd name="T8" fmla="*/ 0 w 218"/>
                <a:gd name="T9" fmla="*/ 171 h 219"/>
                <a:gd name="T10" fmla="*/ 97 w 218"/>
                <a:gd name="T11" fmla="*/ 219 h 219"/>
                <a:gd name="T12" fmla="*/ 218 w 218"/>
                <a:gd name="T13" fmla="*/ 97 h 219"/>
                <a:gd name="T14" fmla="*/ 169 w 218"/>
                <a:gd name="T15" fmla="*/ 0 h 219"/>
                <a:gd name="T16" fmla="*/ 160 w 218"/>
                <a:gd name="T17" fmla="*/ 1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219">
                  <a:moveTo>
                    <a:pt x="160" y="11"/>
                  </a:moveTo>
                  <a:cubicBezTo>
                    <a:pt x="187" y="30"/>
                    <a:pt x="204" y="62"/>
                    <a:pt x="204" y="97"/>
                  </a:cubicBezTo>
                  <a:cubicBezTo>
                    <a:pt x="204" y="157"/>
                    <a:pt x="156" y="205"/>
                    <a:pt x="97" y="205"/>
                  </a:cubicBezTo>
                  <a:cubicBezTo>
                    <a:pt x="62" y="205"/>
                    <a:pt x="31" y="188"/>
                    <a:pt x="11" y="16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22" y="200"/>
                    <a:pt x="57" y="219"/>
                    <a:pt x="97" y="219"/>
                  </a:cubicBezTo>
                  <a:cubicBezTo>
                    <a:pt x="164" y="219"/>
                    <a:pt x="218" y="165"/>
                    <a:pt x="218" y="97"/>
                  </a:cubicBezTo>
                  <a:cubicBezTo>
                    <a:pt x="218" y="57"/>
                    <a:pt x="199" y="22"/>
                    <a:pt x="169" y="0"/>
                  </a:cubicBezTo>
                  <a:lnTo>
                    <a:pt x="16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8" name="Freeform 100"/>
            <p:cNvSpPr>
              <a:spLocks noEditPoints="1"/>
            </p:cNvSpPr>
            <p:nvPr/>
          </p:nvSpPr>
          <p:spPr bwMode="auto">
            <a:xfrm>
              <a:off x="3373699" y="3670432"/>
              <a:ext cx="290133" cy="291801"/>
            </a:xfrm>
            <a:custGeom>
              <a:avLst/>
              <a:gdLst>
                <a:gd name="T0" fmla="*/ 96 w 193"/>
                <a:gd name="T1" fmla="*/ 0 h 193"/>
                <a:gd name="T2" fmla="*/ 0 w 193"/>
                <a:gd name="T3" fmla="*/ 97 h 193"/>
                <a:gd name="T4" fmla="*/ 96 w 193"/>
                <a:gd name="T5" fmla="*/ 193 h 193"/>
                <a:gd name="T6" fmla="*/ 193 w 193"/>
                <a:gd name="T7" fmla="*/ 97 h 193"/>
                <a:gd name="T8" fmla="*/ 96 w 193"/>
                <a:gd name="T9" fmla="*/ 0 h 193"/>
                <a:gd name="T10" fmla="*/ 96 w 193"/>
                <a:gd name="T11" fmla="*/ 189 h 193"/>
                <a:gd name="T12" fmla="*/ 4 w 193"/>
                <a:gd name="T13" fmla="*/ 97 h 193"/>
                <a:gd name="T14" fmla="*/ 96 w 193"/>
                <a:gd name="T15" fmla="*/ 5 h 193"/>
                <a:gd name="T16" fmla="*/ 188 w 193"/>
                <a:gd name="T17" fmla="*/ 97 h 193"/>
                <a:gd name="T18" fmla="*/ 96 w 193"/>
                <a:gd name="T19" fmla="*/ 18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93">
                  <a:moveTo>
                    <a:pt x="96" y="0"/>
                  </a:moveTo>
                  <a:cubicBezTo>
                    <a:pt x="43" y="0"/>
                    <a:pt x="0" y="43"/>
                    <a:pt x="0" y="97"/>
                  </a:cubicBezTo>
                  <a:cubicBezTo>
                    <a:pt x="0" y="150"/>
                    <a:pt x="43" y="193"/>
                    <a:pt x="96" y="193"/>
                  </a:cubicBezTo>
                  <a:cubicBezTo>
                    <a:pt x="149" y="193"/>
                    <a:pt x="193" y="150"/>
                    <a:pt x="193" y="97"/>
                  </a:cubicBezTo>
                  <a:cubicBezTo>
                    <a:pt x="193" y="43"/>
                    <a:pt x="149" y="0"/>
                    <a:pt x="96" y="0"/>
                  </a:cubicBezTo>
                  <a:close/>
                  <a:moveTo>
                    <a:pt x="96" y="189"/>
                  </a:moveTo>
                  <a:cubicBezTo>
                    <a:pt x="46" y="189"/>
                    <a:pt x="4" y="147"/>
                    <a:pt x="4" y="97"/>
                  </a:cubicBezTo>
                  <a:cubicBezTo>
                    <a:pt x="4" y="46"/>
                    <a:pt x="46" y="5"/>
                    <a:pt x="96" y="5"/>
                  </a:cubicBezTo>
                  <a:cubicBezTo>
                    <a:pt x="147" y="5"/>
                    <a:pt x="188" y="46"/>
                    <a:pt x="188" y="97"/>
                  </a:cubicBezTo>
                  <a:cubicBezTo>
                    <a:pt x="188" y="147"/>
                    <a:pt x="147" y="189"/>
                    <a:pt x="96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9" name="Freeform 101"/>
            <p:cNvSpPr>
              <a:spLocks/>
            </p:cNvSpPr>
            <p:nvPr/>
          </p:nvSpPr>
          <p:spPr bwMode="auto">
            <a:xfrm>
              <a:off x="3365363" y="3675434"/>
              <a:ext cx="326816" cy="286798"/>
            </a:xfrm>
            <a:custGeom>
              <a:avLst/>
              <a:gdLst>
                <a:gd name="T0" fmla="*/ 62 w 216"/>
                <a:gd name="T1" fmla="*/ 15 h 189"/>
                <a:gd name="T2" fmla="*/ 58 w 216"/>
                <a:gd name="T3" fmla="*/ 22 h 189"/>
                <a:gd name="T4" fmla="*/ 54 w 216"/>
                <a:gd name="T5" fmla="*/ 28 h 189"/>
                <a:gd name="T6" fmla="*/ 51 w 216"/>
                <a:gd name="T7" fmla="*/ 25 h 189"/>
                <a:gd name="T8" fmla="*/ 50 w 216"/>
                <a:gd name="T9" fmla="*/ 31 h 189"/>
                <a:gd name="T10" fmla="*/ 40 w 216"/>
                <a:gd name="T11" fmla="*/ 33 h 189"/>
                <a:gd name="T12" fmla="*/ 34 w 216"/>
                <a:gd name="T13" fmla="*/ 39 h 189"/>
                <a:gd name="T14" fmla="*/ 26 w 216"/>
                <a:gd name="T15" fmla="*/ 51 h 189"/>
                <a:gd name="T16" fmla="*/ 20 w 216"/>
                <a:gd name="T17" fmla="*/ 58 h 189"/>
                <a:gd name="T18" fmla="*/ 25 w 216"/>
                <a:gd name="T19" fmla="*/ 64 h 189"/>
                <a:gd name="T20" fmla="*/ 26 w 216"/>
                <a:gd name="T21" fmla="*/ 67 h 189"/>
                <a:gd name="T22" fmla="*/ 21 w 216"/>
                <a:gd name="T23" fmla="*/ 62 h 189"/>
                <a:gd name="T24" fmla="*/ 17 w 216"/>
                <a:gd name="T25" fmla="*/ 57 h 189"/>
                <a:gd name="T26" fmla="*/ 16 w 216"/>
                <a:gd name="T27" fmla="*/ 65 h 189"/>
                <a:gd name="T28" fmla="*/ 16 w 216"/>
                <a:gd name="T29" fmla="*/ 79 h 189"/>
                <a:gd name="T30" fmla="*/ 23 w 216"/>
                <a:gd name="T31" fmla="*/ 76 h 189"/>
                <a:gd name="T32" fmla="*/ 30 w 216"/>
                <a:gd name="T33" fmla="*/ 84 h 189"/>
                <a:gd name="T34" fmla="*/ 39 w 216"/>
                <a:gd name="T35" fmla="*/ 93 h 189"/>
                <a:gd name="T36" fmla="*/ 47 w 216"/>
                <a:gd name="T37" fmla="*/ 100 h 189"/>
                <a:gd name="T38" fmla="*/ 58 w 216"/>
                <a:gd name="T39" fmla="*/ 111 h 189"/>
                <a:gd name="T40" fmla="*/ 55 w 216"/>
                <a:gd name="T41" fmla="*/ 128 h 189"/>
                <a:gd name="T42" fmla="*/ 46 w 216"/>
                <a:gd name="T43" fmla="*/ 147 h 189"/>
                <a:gd name="T44" fmla="*/ 49 w 216"/>
                <a:gd name="T45" fmla="*/ 161 h 189"/>
                <a:gd name="T46" fmla="*/ 44 w 216"/>
                <a:gd name="T47" fmla="*/ 162 h 189"/>
                <a:gd name="T48" fmla="*/ 30 w 216"/>
                <a:gd name="T49" fmla="*/ 141 h 189"/>
                <a:gd name="T50" fmla="*/ 15 w 216"/>
                <a:gd name="T51" fmla="*/ 107 h 189"/>
                <a:gd name="T52" fmla="*/ 11 w 216"/>
                <a:gd name="T53" fmla="*/ 83 h 189"/>
                <a:gd name="T54" fmla="*/ 70 w 216"/>
                <a:gd name="T55" fmla="*/ 174 h 189"/>
                <a:gd name="T56" fmla="*/ 85 w 216"/>
                <a:gd name="T57" fmla="*/ 172 h 189"/>
                <a:gd name="T58" fmla="*/ 105 w 216"/>
                <a:gd name="T59" fmla="*/ 169 h 189"/>
                <a:gd name="T60" fmla="*/ 103 w 216"/>
                <a:gd name="T61" fmla="*/ 178 h 189"/>
                <a:gd name="T62" fmla="*/ 114 w 216"/>
                <a:gd name="T63" fmla="*/ 177 h 189"/>
                <a:gd name="T64" fmla="*/ 131 w 216"/>
                <a:gd name="T65" fmla="*/ 175 h 189"/>
                <a:gd name="T66" fmla="*/ 130 w 216"/>
                <a:gd name="T67" fmla="*/ 3 h 189"/>
                <a:gd name="T68" fmla="*/ 187 w 216"/>
                <a:gd name="T69" fmla="*/ 61 h 189"/>
                <a:gd name="T70" fmla="*/ 179 w 216"/>
                <a:gd name="T71" fmla="*/ 55 h 189"/>
                <a:gd name="T72" fmla="*/ 172 w 216"/>
                <a:gd name="T73" fmla="*/ 71 h 189"/>
                <a:gd name="T74" fmla="*/ 161 w 216"/>
                <a:gd name="T75" fmla="*/ 57 h 189"/>
                <a:gd name="T76" fmla="*/ 165 w 216"/>
                <a:gd name="T77" fmla="*/ 71 h 189"/>
                <a:gd name="T78" fmla="*/ 176 w 216"/>
                <a:gd name="T79" fmla="*/ 75 h 189"/>
                <a:gd name="T80" fmla="*/ 172 w 216"/>
                <a:gd name="T81" fmla="*/ 95 h 189"/>
                <a:gd name="T82" fmla="*/ 166 w 216"/>
                <a:gd name="T83" fmla="*/ 117 h 189"/>
                <a:gd name="T84" fmla="*/ 159 w 216"/>
                <a:gd name="T85" fmla="*/ 130 h 189"/>
                <a:gd name="T86" fmla="*/ 139 w 216"/>
                <a:gd name="T87" fmla="*/ 147 h 189"/>
                <a:gd name="T88" fmla="*/ 134 w 216"/>
                <a:gd name="T89" fmla="*/ 132 h 189"/>
                <a:gd name="T90" fmla="*/ 135 w 216"/>
                <a:gd name="T91" fmla="*/ 115 h 189"/>
                <a:gd name="T92" fmla="*/ 128 w 216"/>
                <a:gd name="T93" fmla="*/ 96 h 189"/>
                <a:gd name="T94" fmla="*/ 119 w 216"/>
                <a:gd name="T95" fmla="*/ 85 h 189"/>
                <a:gd name="T96" fmla="*/ 94 w 216"/>
                <a:gd name="T97" fmla="*/ 86 h 189"/>
                <a:gd name="T98" fmla="*/ 85 w 216"/>
                <a:gd name="T99" fmla="*/ 73 h 189"/>
                <a:gd name="T100" fmla="*/ 95 w 216"/>
                <a:gd name="T101" fmla="*/ 47 h 189"/>
                <a:gd name="T102" fmla="*/ 113 w 216"/>
                <a:gd name="T103" fmla="*/ 39 h 189"/>
                <a:gd name="T104" fmla="*/ 124 w 216"/>
                <a:gd name="T105" fmla="*/ 44 h 189"/>
                <a:gd name="T106" fmla="*/ 139 w 216"/>
                <a:gd name="T107" fmla="*/ 44 h 189"/>
                <a:gd name="T108" fmla="*/ 154 w 216"/>
                <a:gd name="T109" fmla="*/ 42 h 189"/>
                <a:gd name="T110" fmla="*/ 140 w 216"/>
                <a:gd name="T111" fmla="*/ 36 h 189"/>
                <a:gd name="T112" fmla="*/ 139 w 216"/>
                <a:gd name="T113" fmla="*/ 31 h 189"/>
                <a:gd name="T114" fmla="*/ 120 w 216"/>
                <a:gd name="T115" fmla="*/ 31 h 189"/>
                <a:gd name="T116" fmla="*/ 105 w 216"/>
                <a:gd name="T117" fmla="*/ 36 h 189"/>
                <a:gd name="T118" fmla="*/ 102 w 216"/>
                <a:gd name="T119" fmla="*/ 20 h 189"/>
                <a:gd name="T120" fmla="*/ 91 w 216"/>
                <a:gd name="T121" fmla="*/ 10 h 189"/>
                <a:gd name="T122" fmla="*/ 103 w 216"/>
                <a:gd name="T123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" h="189">
                  <a:moveTo>
                    <a:pt x="88" y="1"/>
                  </a:moveTo>
                  <a:cubicBezTo>
                    <a:pt x="88" y="1"/>
                    <a:pt x="55" y="5"/>
                    <a:pt x="33" y="30"/>
                  </a:cubicBezTo>
                  <a:cubicBezTo>
                    <a:pt x="33" y="30"/>
                    <a:pt x="50" y="13"/>
                    <a:pt x="60" y="13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2" y="14"/>
                    <a:pt x="62" y="15"/>
                  </a:cubicBezTo>
                  <a:cubicBezTo>
                    <a:pt x="62" y="15"/>
                    <a:pt x="60" y="17"/>
                    <a:pt x="60" y="17"/>
                  </a:cubicBezTo>
                  <a:cubicBezTo>
                    <a:pt x="60" y="18"/>
                    <a:pt x="61" y="19"/>
                    <a:pt x="61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59" y="21"/>
                    <a:pt x="59" y="21"/>
                  </a:cubicBezTo>
                  <a:cubicBezTo>
                    <a:pt x="59" y="21"/>
                    <a:pt x="58" y="21"/>
                    <a:pt x="58" y="22"/>
                  </a:cubicBezTo>
                  <a:cubicBezTo>
                    <a:pt x="58" y="23"/>
                    <a:pt x="58" y="24"/>
                    <a:pt x="58" y="24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5" y="28"/>
                    <a:pt x="54" y="28"/>
                  </a:cubicBezTo>
                  <a:cubicBezTo>
                    <a:pt x="53" y="27"/>
                    <a:pt x="53" y="26"/>
                    <a:pt x="53" y="26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4"/>
                  </a:cubicBezTo>
                  <a:cubicBezTo>
                    <a:pt x="54" y="24"/>
                    <a:pt x="54" y="23"/>
                    <a:pt x="53" y="23"/>
                  </a:cubicBezTo>
                  <a:cubicBezTo>
                    <a:pt x="52" y="23"/>
                    <a:pt x="51" y="25"/>
                    <a:pt x="51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8" y="28"/>
                    <a:pt x="49" y="28"/>
                  </a:cubicBezTo>
                  <a:cubicBezTo>
                    <a:pt x="49" y="28"/>
                    <a:pt x="50" y="28"/>
                    <a:pt x="50" y="28"/>
                  </a:cubicBezTo>
                  <a:cubicBezTo>
                    <a:pt x="50" y="28"/>
                    <a:pt x="50" y="29"/>
                    <a:pt x="50" y="29"/>
                  </a:cubicBezTo>
                  <a:cubicBezTo>
                    <a:pt x="50" y="30"/>
                    <a:pt x="50" y="31"/>
                    <a:pt x="50" y="31"/>
                  </a:cubicBezTo>
                  <a:cubicBezTo>
                    <a:pt x="50" y="31"/>
                    <a:pt x="49" y="32"/>
                    <a:pt x="48" y="31"/>
                  </a:cubicBezTo>
                  <a:cubicBezTo>
                    <a:pt x="47" y="31"/>
                    <a:pt x="46" y="31"/>
                    <a:pt x="45" y="31"/>
                  </a:cubicBezTo>
                  <a:cubicBezTo>
                    <a:pt x="45" y="30"/>
                    <a:pt x="44" y="30"/>
                    <a:pt x="43" y="30"/>
                  </a:cubicBezTo>
                  <a:cubicBezTo>
                    <a:pt x="43" y="31"/>
                    <a:pt x="43" y="31"/>
                    <a:pt x="42" y="31"/>
                  </a:cubicBezTo>
                  <a:cubicBezTo>
                    <a:pt x="42" y="31"/>
                    <a:pt x="40" y="33"/>
                    <a:pt x="40" y="33"/>
                  </a:cubicBezTo>
                  <a:cubicBezTo>
                    <a:pt x="40" y="33"/>
                    <a:pt x="39" y="33"/>
                    <a:pt x="39" y="34"/>
                  </a:cubicBezTo>
                  <a:cubicBezTo>
                    <a:pt x="39" y="34"/>
                    <a:pt x="39" y="36"/>
                    <a:pt x="39" y="36"/>
                  </a:cubicBezTo>
                  <a:cubicBezTo>
                    <a:pt x="39" y="36"/>
                    <a:pt x="38" y="36"/>
                    <a:pt x="36" y="37"/>
                  </a:cubicBezTo>
                  <a:cubicBezTo>
                    <a:pt x="35" y="37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3" y="40"/>
                    <a:pt x="32" y="41"/>
                  </a:cubicBezTo>
                  <a:cubicBezTo>
                    <a:pt x="31" y="42"/>
                    <a:pt x="29" y="44"/>
                    <a:pt x="29" y="44"/>
                  </a:cubicBezTo>
                  <a:cubicBezTo>
                    <a:pt x="28" y="44"/>
                    <a:pt x="27" y="45"/>
                    <a:pt x="27" y="46"/>
                  </a:cubicBezTo>
                  <a:cubicBezTo>
                    <a:pt x="27" y="47"/>
                    <a:pt x="27" y="48"/>
                    <a:pt x="26" y="48"/>
                  </a:cubicBezTo>
                  <a:cubicBezTo>
                    <a:pt x="26" y="49"/>
                    <a:pt x="26" y="50"/>
                    <a:pt x="26" y="51"/>
                  </a:cubicBezTo>
                  <a:cubicBezTo>
                    <a:pt x="25" y="52"/>
                    <a:pt x="25" y="53"/>
                    <a:pt x="24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3" y="54"/>
                    <a:pt x="21" y="55"/>
                    <a:pt x="20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9" y="58"/>
                    <a:pt x="20" y="58"/>
                    <a:pt x="20" y="58"/>
                  </a:cubicBezTo>
                  <a:cubicBezTo>
                    <a:pt x="21" y="58"/>
                    <a:pt x="22" y="59"/>
                    <a:pt x="22" y="59"/>
                  </a:cubicBezTo>
                  <a:cubicBezTo>
                    <a:pt x="22" y="59"/>
                    <a:pt x="22" y="61"/>
                    <a:pt x="22" y="61"/>
                  </a:cubicBezTo>
                  <a:cubicBezTo>
                    <a:pt x="22" y="61"/>
                    <a:pt x="21" y="63"/>
                    <a:pt x="22" y="63"/>
                  </a:cubicBezTo>
                  <a:cubicBezTo>
                    <a:pt x="22" y="63"/>
                    <a:pt x="23" y="63"/>
                    <a:pt x="23" y="63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7" y="66"/>
                    <a:pt x="27" y="67"/>
                  </a:cubicBezTo>
                  <a:cubicBezTo>
                    <a:pt x="27" y="67"/>
                    <a:pt x="27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5" y="66"/>
                    <a:pt x="25" y="66"/>
                    <a:pt x="25" y="65"/>
                  </a:cubicBezTo>
                  <a:cubicBezTo>
                    <a:pt x="24" y="65"/>
                    <a:pt x="23" y="66"/>
                    <a:pt x="23" y="66"/>
                  </a:cubicBezTo>
                  <a:cubicBezTo>
                    <a:pt x="22" y="65"/>
                    <a:pt x="22" y="65"/>
                    <a:pt x="21" y="65"/>
                  </a:cubicBezTo>
                  <a:cubicBezTo>
                    <a:pt x="21" y="64"/>
                    <a:pt x="21" y="65"/>
                    <a:pt x="21" y="64"/>
                  </a:cubicBezTo>
                  <a:cubicBezTo>
                    <a:pt x="21" y="63"/>
                    <a:pt x="21" y="63"/>
                    <a:pt x="21" y="62"/>
                  </a:cubicBezTo>
                  <a:cubicBezTo>
                    <a:pt x="21" y="62"/>
                    <a:pt x="20" y="61"/>
                    <a:pt x="20" y="61"/>
                  </a:cubicBezTo>
                  <a:cubicBezTo>
                    <a:pt x="19" y="61"/>
                    <a:pt x="20" y="62"/>
                    <a:pt x="19" y="61"/>
                  </a:cubicBezTo>
                  <a:cubicBezTo>
                    <a:pt x="19" y="60"/>
                    <a:pt x="18" y="60"/>
                    <a:pt x="18" y="60"/>
                  </a:cubicBezTo>
                  <a:cubicBezTo>
                    <a:pt x="18" y="60"/>
                    <a:pt x="17" y="60"/>
                    <a:pt x="17" y="60"/>
                  </a:cubicBezTo>
                  <a:cubicBezTo>
                    <a:pt x="17" y="59"/>
                    <a:pt x="17" y="58"/>
                    <a:pt x="17" y="57"/>
                  </a:cubicBezTo>
                  <a:cubicBezTo>
                    <a:pt x="17" y="57"/>
                    <a:pt x="18" y="56"/>
                    <a:pt x="18" y="55"/>
                  </a:cubicBezTo>
                  <a:cubicBezTo>
                    <a:pt x="18" y="55"/>
                    <a:pt x="18" y="52"/>
                    <a:pt x="18" y="52"/>
                  </a:cubicBezTo>
                  <a:cubicBezTo>
                    <a:pt x="18" y="52"/>
                    <a:pt x="15" y="58"/>
                    <a:pt x="14" y="63"/>
                  </a:cubicBezTo>
                  <a:cubicBezTo>
                    <a:pt x="14" y="63"/>
                    <a:pt x="15" y="62"/>
                    <a:pt x="15" y="63"/>
                  </a:cubicBezTo>
                  <a:cubicBezTo>
                    <a:pt x="15" y="64"/>
                    <a:pt x="16" y="65"/>
                    <a:pt x="16" y="65"/>
                  </a:cubicBezTo>
                  <a:cubicBezTo>
                    <a:pt x="15" y="66"/>
                    <a:pt x="15" y="66"/>
                    <a:pt x="15" y="68"/>
                  </a:cubicBezTo>
                  <a:cubicBezTo>
                    <a:pt x="15" y="71"/>
                    <a:pt x="16" y="71"/>
                    <a:pt x="16" y="72"/>
                  </a:cubicBezTo>
                  <a:cubicBezTo>
                    <a:pt x="15" y="73"/>
                    <a:pt x="15" y="74"/>
                    <a:pt x="15" y="75"/>
                  </a:cubicBezTo>
                  <a:cubicBezTo>
                    <a:pt x="15" y="76"/>
                    <a:pt x="15" y="78"/>
                    <a:pt x="16" y="78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80"/>
                    <a:pt x="16" y="81"/>
                    <a:pt x="17" y="80"/>
                  </a:cubicBezTo>
                  <a:cubicBezTo>
                    <a:pt x="18" y="78"/>
                    <a:pt x="19" y="77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6"/>
                    <a:pt x="19" y="75"/>
                    <a:pt x="21" y="75"/>
                  </a:cubicBezTo>
                  <a:cubicBezTo>
                    <a:pt x="22" y="76"/>
                    <a:pt x="22" y="75"/>
                    <a:pt x="23" y="76"/>
                  </a:cubicBezTo>
                  <a:cubicBezTo>
                    <a:pt x="23" y="77"/>
                    <a:pt x="22" y="78"/>
                    <a:pt x="23" y="78"/>
                  </a:cubicBezTo>
                  <a:cubicBezTo>
                    <a:pt x="24" y="78"/>
                    <a:pt x="26" y="77"/>
                    <a:pt x="26" y="77"/>
                  </a:cubicBezTo>
                  <a:cubicBezTo>
                    <a:pt x="27" y="78"/>
                    <a:pt x="28" y="78"/>
                    <a:pt x="28" y="79"/>
                  </a:cubicBezTo>
                  <a:cubicBezTo>
                    <a:pt x="28" y="80"/>
                    <a:pt x="29" y="81"/>
                    <a:pt x="29" y="82"/>
                  </a:cubicBezTo>
                  <a:cubicBezTo>
                    <a:pt x="30" y="82"/>
                    <a:pt x="30" y="83"/>
                    <a:pt x="30" y="84"/>
                  </a:cubicBezTo>
                  <a:cubicBezTo>
                    <a:pt x="30" y="85"/>
                    <a:pt x="33" y="86"/>
                    <a:pt x="33" y="86"/>
                  </a:cubicBezTo>
                  <a:cubicBezTo>
                    <a:pt x="33" y="86"/>
                    <a:pt x="35" y="86"/>
                    <a:pt x="36" y="86"/>
                  </a:cubicBezTo>
                  <a:cubicBezTo>
                    <a:pt x="37" y="86"/>
                    <a:pt x="36" y="87"/>
                    <a:pt x="37" y="88"/>
                  </a:cubicBezTo>
                  <a:cubicBezTo>
                    <a:pt x="38" y="88"/>
                    <a:pt x="39" y="90"/>
                    <a:pt x="39" y="90"/>
                  </a:cubicBezTo>
                  <a:cubicBezTo>
                    <a:pt x="39" y="90"/>
                    <a:pt x="39" y="92"/>
                    <a:pt x="39" y="93"/>
                  </a:cubicBezTo>
                  <a:cubicBezTo>
                    <a:pt x="39" y="94"/>
                    <a:pt x="39" y="95"/>
                    <a:pt x="39" y="95"/>
                  </a:cubicBezTo>
                  <a:cubicBezTo>
                    <a:pt x="40" y="95"/>
                    <a:pt x="42" y="95"/>
                    <a:pt x="42" y="95"/>
                  </a:cubicBezTo>
                  <a:cubicBezTo>
                    <a:pt x="42" y="95"/>
                    <a:pt x="41" y="97"/>
                    <a:pt x="43" y="97"/>
                  </a:cubicBezTo>
                  <a:cubicBezTo>
                    <a:pt x="44" y="98"/>
                    <a:pt x="46" y="98"/>
                    <a:pt x="46" y="99"/>
                  </a:cubicBezTo>
                  <a:cubicBezTo>
                    <a:pt x="47" y="99"/>
                    <a:pt x="45" y="100"/>
                    <a:pt x="47" y="100"/>
                  </a:cubicBezTo>
                  <a:cubicBezTo>
                    <a:pt x="49" y="100"/>
                    <a:pt x="51" y="100"/>
                    <a:pt x="52" y="101"/>
                  </a:cubicBezTo>
                  <a:cubicBezTo>
                    <a:pt x="53" y="101"/>
                    <a:pt x="52" y="102"/>
                    <a:pt x="54" y="104"/>
                  </a:cubicBezTo>
                  <a:cubicBezTo>
                    <a:pt x="57" y="105"/>
                    <a:pt x="57" y="105"/>
                    <a:pt x="58" y="106"/>
                  </a:cubicBezTo>
                  <a:cubicBezTo>
                    <a:pt x="59" y="106"/>
                    <a:pt x="60" y="106"/>
                    <a:pt x="59" y="108"/>
                  </a:cubicBezTo>
                  <a:cubicBezTo>
                    <a:pt x="59" y="109"/>
                    <a:pt x="59" y="111"/>
                    <a:pt x="58" y="111"/>
                  </a:cubicBezTo>
                  <a:cubicBezTo>
                    <a:pt x="57" y="112"/>
                    <a:pt x="56" y="114"/>
                    <a:pt x="55" y="115"/>
                  </a:cubicBezTo>
                  <a:cubicBezTo>
                    <a:pt x="55" y="116"/>
                    <a:pt x="54" y="117"/>
                    <a:pt x="55" y="118"/>
                  </a:cubicBezTo>
                  <a:cubicBezTo>
                    <a:pt x="55" y="120"/>
                    <a:pt x="56" y="121"/>
                    <a:pt x="56" y="122"/>
                  </a:cubicBezTo>
                  <a:cubicBezTo>
                    <a:pt x="56" y="122"/>
                    <a:pt x="56" y="125"/>
                    <a:pt x="56" y="125"/>
                  </a:cubicBezTo>
                  <a:cubicBezTo>
                    <a:pt x="55" y="126"/>
                    <a:pt x="55" y="128"/>
                    <a:pt x="55" y="128"/>
                  </a:cubicBezTo>
                  <a:cubicBezTo>
                    <a:pt x="55" y="128"/>
                    <a:pt x="56" y="129"/>
                    <a:pt x="55" y="130"/>
                  </a:cubicBezTo>
                  <a:cubicBezTo>
                    <a:pt x="54" y="132"/>
                    <a:pt x="52" y="133"/>
                    <a:pt x="51" y="133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9" y="135"/>
                    <a:pt x="49" y="139"/>
                    <a:pt x="49" y="140"/>
                  </a:cubicBezTo>
                  <a:cubicBezTo>
                    <a:pt x="48" y="140"/>
                    <a:pt x="45" y="146"/>
                    <a:pt x="46" y="147"/>
                  </a:cubicBezTo>
                  <a:cubicBezTo>
                    <a:pt x="47" y="149"/>
                    <a:pt x="48" y="150"/>
                    <a:pt x="47" y="151"/>
                  </a:cubicBezTo>
                  <a:cubicBezTo>
                    <a:pt x="47" y="152"/>
                    <a:pt x="47" y="152"/>
                    <a:pt x="46" y="153"/>
                  </a:cubicBezTo>
                  <a:cubicBezTo>
                    <a:pt x="46" y="153"/>
                    <a:pt x="44" y="153"/>
                    <a:pt x="45" y="155"/>
                  </a:cubicBezTo>
                  <a:cubicBezTo>
                    <a:pt x="46" y="157"/>
                    <a:pt x="47" y="157"/>
                    <a:pt x="48" y="159"/>
                  </a:cubicBezTo>
                  <a:cubicBezTo>
                    <a:pt x="48" y="160"/>
                    <a:pt x="48" y="160"/>
                    <a:pt x="49" y="161"/>
                  </a:cubicBezTo>
                  <a:cubicBezTo>
                    <a:pt x="50" y="162"/>
                    <a:pt x="50" y="164"/>
                    <a:pt x="51" y="165"/>
                  </a:cubicBezTo>
                  <a:cubicBezTo>
                    <a:pt x="52" y="165"/>
                    <a:pt x="54" y="166"/>
                    <a:pt x="54" y="167"/>
                  </a:cubicBezTo>
                  <a:cubicBezTo>
                    <a:pt x="54" y="168"/>
                    <a:pt x="56" y="170"/>
                    <a:pt x="53" y="169"/>
                  </a:cubicBezTo>
                  <a:cubicBezTo>
                    <a:pt x="50" y="167"/>
                    <a:pt x="53" y="169"/>
                    <a:pt x="49" y="166"/>
                  </a:cubicBezTo>
                  <a:cubicBezTo>
                    <a:pt x="46" y="163"/>
                    <a:pt x="45" y="164"/>
                    <a:pt x="44" y="162"/>
                  </a:cubicBezTo>
                  <a:cubicBezTo>
                    <a:pt x="42" y="161"/>
                    <a:pt x="44" y="167"/>
                    <a:pt x="42" y="159"/>
                  </a:cubicBezTo>
                  <a:cubicBezTo>
                    <a:pt x="39" y="152"/>
                    <a:pt x="38" y="153"/>
                    <a:pt x="37" y="151"/>
                  </a:cubicBezTo>
                  <a:cubicBezTo>
                    <a:pt x="37" y="150"/>
                    <a:pt x="37" y="151"/>
                    <a:pt x="35" y="148"/>
                  </a:cubicBezTo>
                  <a:cubicBezTo>
                    <a:pt x="33" y="144"/>
                    <a:pt x="35" y="146"/>
                    <a:pt x="33" y="144"/>
                  </a:cubicBezTo>
                  <a:cubicBezTo>
                    <a:pt x="31" y="142"/>
                    <a:pt x="31" y="145"/>
                    <a:pt x="30" y="141"/>
                  </a:cubicBezTo>
                  <a:cubicBezTo>
                    <a:pt x="29" y="136"/>
                    <a:pt x="29" y="139"/>
                    <a:pt x="28" y="134"/>
                  </a:cubicBezTo>
                  <a:cubicBezTo>
                    <a:pt x="27" y="130"/>
                    <a:pt x="29" y="129"/>
                    <a:pt x="26" y="127"/>
                  </a:cubicBezTo>
                  <a:cubicBezTo>
                    <a:pt x="24" y="125"/>
                    <a:pt x="24" y="126"/>
                    <a:pt x="23" y="124"/>
                  </a:cubicBezTo>
                  <a:cubicBezTo>
                    <a:pt x="22" y="123"/>
                    <a:pt x="23" y="124"/>
                    <a:pt x="21" y="120"/>
                  </a:cubicBezTo>
                  <a:cubicBezTo>
                    <a:pt x="19" y="116"/>
                    <a:pt x="15" y="114"/>
                    <a:pt x="15" y="107"/>
                  </a:cubicBezTo>
                  <a:cubicBezTo>
                    <a:pt x="16" y="100"/>
                    <a:pt x="16" y="99"/>
                    <a:pt x="16" y="99"/>
                  </a:cubicBezTo>
                  <a:cubicBezTo>
                    <a:pt x="16" y="99"/>
                    <a:pt x="12" y="96"/>
                    <a:pt x="13" y="92"/>
                  </a:cubicBezTo>
                  <a:cubicBezTo>
                    <a:pt x="14" y="88"/>
                    <a:pt x="15" y="89"/>
                    <a:pt x="14" y="88"/>
                  </a:cubicBezTo>
                  <a:cubicBezTo>
                    <a:pt x="14" y="87"/>
                    <a:pt x="14" y="87"/>
                    <a:pt x="12" y="85"/>
                  </a:cubicBezTo>
                  <a:cubicBezTo>
                    <a:pt x="11" y="84"/>
                    <a:pt x="11" y="84"/>
                    <a:pt x="11" y="83"/>
                  </a:cubicBezTo>
                  <a:cubicBezTo>
                    <a:pt x="10" y="82"/>
                    <a:pt x="10" y="80"/>
                    <a:pt x="1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0"/>
                    <a:pt x="0" y="173"/>
                    <a:pt x="92" y="187"/>
                  </a:cubicBezTo>
                  <a:cubicBezTo>
                    <a:pt x="92" y="187"/>
                    <a:pt x="71" y="182"/>
                    <a:pt x="69" y="178"/>
                  </a:cubicBezTo>
                  <a:cubicBezTo>
                    <a:pt x="69" y="178"/>
                    <a:pt x="69" y="174"/>
                    <a:pt x="70" y="174"/>
                  </a:cubicBezTo>
                  <a:cubicBezTo>
                    <a:pt x="71" y="174"/>
                    <a:pt x="72" y="175"/>
                    <a:pt x="73" y="174"/>
                  </a:cubicBezTo>
                  <a:cubicBezTo>
                    <a:pt x="75" y="173"/>
                    <a:pt x="76" y="171"/>
                    <a:pt x="76" y="171"/>
                  </a:cubicBezTo>
                  <a:cubicBezTo>
                    <a:pt x="76" y="173"/>
                    <a:pt x="76" y="173"/>
                    <a:pt x="76" y="173"/>
                  </a:cubicBezTo>
                  <a:cubicBezTo>
                    <a:pt x="76" y="173"/>
                    <a:pt x="75" y="173"/>
                    <a:pt x="79" y="173"/>
                  </a:cubicBezTo>
                  <a:cubicBezTo>
                    <a:pt x="83" y="172"/>
                    <a:pt x="83" y="172"/>
                    <a:pt x="85" y="172"/>
                  </a:cubicBezTo>
                  <a:cubicBezTo>
                    <a:pt x="86" y="171"/>
                    <a:pt x="88" y="168"/>
                    <a:pt x="89" y="170"/>
                  </a:cubicBezTo>
                  <a:cubicBezTo>
                    <a:pt x="90" y="172"/>
                    <a:pt x="88" y="171"/>
                    <a:pt x="90" y="172"/>
                  </a:cubicBezTo>
                  <a:cubicBezTo>
                    <a:pt x="92" y="173"/>
                    <a:pt x="96" y="171"/>
                    <a:pt x="96" y="171"/>
                  </a:cubicBezTo>
                  <a:cubicBezTo>
                    <a:pt x="96" y="171"/>
                    <a:pt x="102" y="172"/>
                    <a:pt x="103" y="171"/>
                  </a:cubicBezTo>
                  <a:cubicBezTo>
                    <a:pt x="103" y="170"/>
                    <a:pt x="103" y="169"/>
                    <a:pt x="105" y="169"/>
                  </a:cubicBezTo>
                  <a:cubicBezTo>
                    <a:pt x="106" y="170"/>
                    <a:pt x="106" y="171"/>
                    <a:pt x="106" y="171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99" y="176"/>
                    <a:pt x="99" y="176"/>
                    <a:pt x="99" y="176"/>
                  </a:cubicBezTo>
                  <a:cubicBezTo>
                    <a:pt x="99" y="176"/>
                    <a:pt x="98" y="176"/>
                    <a:pt x="99" y="177"/>
                  </a:cubicBezTo>
                  <a:cubicBezTo>
                    <a:pt x="101" y="178"/>
                    <a:pt x="101" y="177"/>
                    <a:pt x="103" y="178"/>
                  </a:cubicBezTo>
                  <a:cubicBezTo>
                    <a:pt x="104" y="178"/>
                    <a:pt x="108" y="181"/>
                    <a:pt x="109" y="179"/>
                  </a:cubicBezTo>
                  <a:cubicBezTo>
                    <a:pt x="110" y="177"/>
                    <a:pt x="110" y="177"/>
                    <a:pt x="111" y="176"/>
                  </a:cubicBezTo>
                  <a:cubicBezTo>
                    <a:pt x="111" y="175"/>
                    <a:pt x="111" y="173"/>
                    <a:pt x="113" y="173"/>
                  </a:cubicBezTo>
                  <a:cubicBezTo>
                    <a:pt x="114" y="173"/>
                    <a:pt x="116" y="174"/>
                    <a:pt x="116" y="174"/>
                  </a:cubicBezTo>
                  <a:cubicBezTo>
                    <a:pt x="114" y="177"/>
                    <a:pt x="114" y="177"/>
                    <a:pt x="114" y="177"/>
                  </a:cubicBezTo>
                  <a:cubicBezTo>
                    <a:pt x="114" y="177"/>
                    <a:pt x="117" y="177"/>
                    <a:pt x="118" y="177"/>
                  </a:cubicBezTo>
                  <a:cubicBezTo>
                    <a:pt x="119" y="177"/>
                    <a:pt x="120" y="178"/>
                    <a:pt x="121" y="177"/>
                  </a:cubicBezTo>
                  <a:cubicBezTo>
                    <a:pt x="123" y="175"/>
                    <a:pt x="123" y="175"/>
                    <a:pt x="124" y="175"/>
                  </a:cubicBezTo>
                  <a:cubicBezTo>
                    <a:pt x="126" y="175"/>
                    <a:pt x="128" y="174"/>
                    <a:pt x="129" y="174"/>
                  </a:cubicBezTo>
                  <a:cubicBezTo>
                    <a:pt x="129" y="175"/>
                    <a:pt x="131" y="175"/>
                    <a:pt x="131" y="175"/>
                  </a:cubicBezTo>
                  <a:cubicBezTo>
                    <a:pt x="132" y="175"/>
                    <a:pt x="135" y="177"/>
                    <a:pt x="136" y="177"/>
                  </a:cubicBezTo>
                  <a:cubicBezTo>
                    <a:pt x="137" y="176"/>
                    <a:pt x="141" y="177"/>
                    <a:pt x="141" y="177"/>
                  </a:cubicBezTo>
                  <a:cubicBezTo>
                    <a:pt x="141" y="177"/>
                    <a:pt x="130" y="186"/>
                    <a:pt x="107" y="187"/>
                  </a:cubicBezTo>
                  <a:cubicBezTo>
                    <a:pt x="107" y="187"/>
                    <a:pt x="158" y="189"/>
                    <a:pt x="187" y="139"/>
                  </a:cubicBezTo>
                  <a:cubicBezTo>
                    <a:pt x="216" y="89"/>
                    <a:pt x="196" y="25"/>
                    <a:pt x="130" y="3"/>
                  </a:cubicBezTo>
                  <a:cubicBezTo>
                    <a:pt x="130" y="3"/>
                    <a:pt x="179" y="21"/>
                    <a:pt x="192" y="68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1" y="68"/>
                    <a:pt x="191" y="68"/>
                    <a:pt x="190" y="66"/>
                  </a:cubicBezTo>
                  <a:cubicBezTo>
                    <a:pt x="188" y="64"/>
                    <a:pt x="189" y="64"/>
                    <a:pt x="188" y="63"/>
                  </a:cubicBezTo>
                  <a:cubicBezTo>
                    <a:pt x="188" y="61"/>
                    <a:pt x="188" y="62"/>
                    <a:pt x="187" y="61"/>
                  </a:cubicBezTo>
                  <a:cubicBezTo>
                    <a:pt x="186" y="59"/>
                    <a:pt x="185" y="60"/>
                    <a:pt x="184" y="59"/>
                  </a:cubicBezTo>
                  <a:cubicBezTo>
                    <a:pt x="184" y="58"/>
                    <a:pt x="183" y="55"/>
                    <a:pt x="182" y="54"/>
                  </a:cubicBezTo>
                  <a:cubicBezTo>
                    <a:pt x="181" y="53"/>
                    <a:pt x="179" y="53"/>
                    <a:pt x="178" y="53"/>
                  </a:cubicBezTo>
                  <a:cubicBezTo>
                    <a:pt x="178" y="53"/>
                    <a:pt x="178" y="51"/>
                    <a:pt x="178" y="53"/>
                  </a:cubicBezTo>
                  <a:cubicBezTo>
                    <a:pt x="177" y="54"/>
                    <a:pt x="179" y="55"/>
                    <a:pt x="179" y="55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9"/>
                    <a:pt x="180" y="62"/>
                    <a:pt x="180" y="63"/>
                  </a:cubicBezTo>
                  <a:cubicBezTo>
                    <a:pt x="180" y="64"/>
                    <a:pt x="179" y="66"/>
                    <a:pt x="179" y="66"/>
                  </a:cubicBezTo>
                  <a:cubicBezTo>
                    <a:pt x="179" y="66"/>
                    <a:pt x="179" y="69"/>
                    <a:pt x="178" y="70"/>
                  </a:cubicBezTo>
                  <a:cubicBezTo>
                    <a:pt x="177" y="70"/>
                    <a:pt x="172" y="71"/>
                    <a:pt x="172" y="71"/>
                  </a:cubicBezTo>
                  <a:cubicBezTo>
                    <a:pt x="172" y="71"/>
                    <a:pt x="170" y="69"/>
                    <a:pt x="169" y="68"/>
                  </a:cubicBezTo>
                  <a:cubicBezTo>
                    <a:pt x="169" y="66"/>
                    <a:pt x="166" y="66"/>
                    <a:pt x="165" y="65"/>
                  </a:cubicBezTo>
                  <a:cubicBezTo>
                    <a:pt x="165" y="64"/>
                    <a:pt x="166" y="63"/>
                    <a:pt x="165" y="61"/>
                  </a:cubicBezTo>
                  <a:cubicBezTo>
                    <a:pt x="163" y="59"/>
                    <a:pt x="165" y="60"/>
                    <a:pt x="163" y="58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57" y="55"/>
                    <a:pt x="158" y="58"/>
                  </a:cubicBezTo>
                  <a:cubicBezTo>
                    <a:pt x="160" y="60"/>
                    <a:pt x="158" y="62"/>
                    <a:pt x="159" y="62"/>
                  </a:cubicBezTo>
                  <a:cubicBezTo>
                    <a:pt x="160" y="63"/>
                    <a:pt x="161" y="62"/>
                    <a:pt x="162" y="64"/>
                  </a:cubicBezTo>
                  <a:cubicBezTo>
                    <a:pt x="163" y="66"/>
                    <a:pt x="163" y="67"/>
                    <a:pt x="164" y="67"/>
                  </a:cubicBezTo>
                  <a:cubicBezTo>
                    <a:pt x="164" y="68"/>
                    <a:pt x="165" y="71"/>
                    <a:pt x="165" y="71"/>
                  </a:cubicBezTo>
                  <a:cubicBezTo>
                    <a:pt x="166" y="71"/>
                    <a:pt x="169" y="71"/>
                    <a:pt x="169" y="72"/>
                  </a:cubicBezTo>
                  <a:cubicBezTo>
                    <a:pt x="168" y="73"/>
                    <a:pt x="167" y="75"/>
                    <a:pt x="169" y="75"/>
                  </a:cubicBezTo>
                  <a:cubicBezTo>
                    <a:pt x="170" y="76"/>
                    <a:pt x="170" y="76"/>
                    <a:pt x="171" y="76"/>
                  </a:cubicBezTo>
                  <a:cubicBezTo>
                    <a:pt x="172" y="76"/>
                    <a:pt x="172" y="76"/>
                    <a:pt x="173" y="76"/>
                  </a:cubicBezTo>
                  <a:cubicBezTo>
                    <a:pt x="175" y="75"/>
                    <a:pt x="176" y="75"/>
                    <a:pt x="176" y="75"/>
                  </a:cubicBezTo>
                  <a:cubicBezTo>
                    <a:pt x="176" y="75"/>
                    <a:pt x="178" y="77"/>
                    <a:pt x="178" y="77"/>
                  </a:cubicBezTo>
                  <a:cubicBezTo>
                    <a:pt x="178" y="78"/>
                    <a:pt x="178" y="82"/>
                    <a:pt x="178" y="8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92"/>
                    <a:pt x="175" y="92"/>
                  </a:cubicBezTo>
                  <a:cubicBezTo>
                    <a:pt x="174" y="92"/>
                    <a:pt x="173" y="95"/>
                    <a:pt x="172" y="95"/>
                  </a:cubicBezTo>
                  <a:cubicBezTo>
                    <a:pt x="171" y="96"/>
                    <a:pt x="171" y="100"/>
                    <a:pt x="171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69" y="103"/>
                    <a:pt x="169" y="106"/>
                    <a:pt x="169" y="107"/>
                  </a:cubicBezTo>
                  <a:cubicBezTo>
                    <a:pt x="169" y="108"/>
                    <a:pt x="170" y="111"/>
                    <a:pt x="169" y="113"/>
                  </a:cubicBezTo>
                  <a:cubicBezTo>
                    <a:pt x="169" y="115"/>
                    <a:pt x="166" y="117"/>
                    <a:pt x="166" y="117"/>
                  </a:cubicBezTo>
                  <a:cubicBezTo>
                    <a:pt x="166" y="117"/>
                    <a:pt x="170" y="120"/>
                    <a:pt x="168" y="120"/>
                  </a:cubicBezTo>
                  <a:cubicBezTo>
                    <a:pt x="166" y="120"/>
                    <a:pt x="164" y="123"/>
                    <a:pt x="164" y="124"/>
                  </a:cubicBezTo>
                  <a:cubicBezTo>
                    <a:pt x="163" y="124"/>
                    <a:pt x="164" y="126"/>
                    <a:pt x="163" y="126"/>
                  </a:cubicBezTo>
                  <a:cubicBezTo>
                    <a:pt x="161" y="126"/>
                    <a:pt x="159" y="126"/>
                    <a:pt x="159" y="127"/>
                  </a:cubicBezTo>
                  <a:cubicBezTo>
                    <a:pt x="159" y="128"/>
                    <a:pt x="159" y="130"/>
                    <a:pt x="159" y="130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41"/>
                    <a:pt x="151" y="142"/>
                  </a:cubicBezTo>
                  <a:cubicBezTo>
                    <a:pt x="150" y="142"/>
                    <a:pt x="145" y="144"/>
                    <a:pt x="144" y="144"/>
                  </a:cubicBezTo>
                  <a:cubicBezTo>
                    <a:pt x="144" y="145"/>
                    <a:pt x="141" y="147"/>
                    <a:pt x="139" y="147"/>
                  </a:cubicBezTo>
                  <a:cubicBezTo>
                    <a:pt x="138" y="147"/>
                    <a:pt x="140" y="150"/>
                    <a:pt x="138" y="147"/>
                  </a:cubicBezTo>
                  <a:cubicBezTo>
                    <a:pt x="137" y="143"/>
                    <a:pt x="138" y="145"/>
                    <a:pt x="136" y="142"/>
                  </a:cubicBezTo>
                  <a:cubicBezTo>
                    <a:pt x="135" y="138"/>
                    <a:pt x="135" y="141"/>
                    <a:pt x="135" y="138"/>
                  </a:cubicBezTo>
                  <a:cubicBezTo>
                    <a:pt x="135" y="136"/>
                    <a:pt x="135" y="138"/>
                    <a:pt x="135" y="136"/>
                  </a:cubicBezTo>
                  <a:cubicBezTo>
                    <a:pt x="135" y="133"/>
                    <a:pt x="135" y="135"/>
                    <a:pt x="134" y="132"/>
                  </a:cubicBezTo>
                  <a:cubicBezTo>
                    <a:pt x="133" y="129"/>
                    <a:pt x="133" y="130"/>
                    <a:pt x="131" y="128"/>
                  </a:cubicBezTo>
                  <a:cubicBezTo>
                    <a:pt x="129" y="127"/>
                    <a:pt x="128" y="128"/>
                    <a:pt x="129" y="126"/>
                  </a:cubicBezTo>
                  <a:cubicBezTo>
                    <a:pt x="130" y="123"/>
                    <a:pt x="130" y="126"/>
                    <a:pt x="130" y="123"/>
                  </a:cubicBezTo>
                  <a:cubicBezTo>
                    <a:pt x="131" y="120"/>
                    <a:pt x="130" y="119"/>
                    <a:pt x="132" y="118"/>
                  </a:cubicBezTo>
                  <a:cubicBezTo>
                    <a:pt x="134" y="117"/>
                    <a:pt x="135" y="117"/>
                    <a:pt x="135" y="115"/>
                  </a:cubicBezTo>
                  <a:cubicBezTo>
                    <a:pt x="135" y="113"/>
                    <a:pt x="135" y="112"/>
                    <a:pt x="134" y="111"/>
                  </a:cubicBezTo>
                  <a:cubicBezTo>
                    <a:pt x="134" y="110"/>
                    <a:pt x="132" y="108"/>
                    <a:pt x="132" y="108"/>
                  </a:cubicBezTo>
                  <a:cubicBezTo>
                    <a:pt x="132" y="107"/>
                    <a:pt x="132" y="107"/>
                    <a:pt x="130" y="105"/>
                  </a:cubicBezTo>
                  <a:cubicBezTo>
                    <a:pt x="129" y="103"/>
                    <a:pt x="128" y="102"/>
                    <a:pt x="128" y="102"/>
                  </a:cubicBezTo>
                  <a:cubicBezTo>
                    <a:pt x="128" y="102"/>
                    <a:pt x="128" y="98"/>
                    <a:pt x="128" y="96"/>
                  </a:cubicBezTo>
                  <a:cubicBezTo>
                    <a:pt x="128" y="94"/>
                    <a:pt x="127" y="97"/>
                    <a:pt x="128" y="94"/>
                  </a:cubicBezTo>
                  <a:cubicBezTo>
                    <a:pt x="128" y="91"/>
                    <a:pt x="129" y="90"/>
                    <a:pt x="129" y="90"/>
                  </a:cubicBezTo>
                  <a:cubicBezTo>
                    <a:pt x="129" y="90"/>
                    <a:pt x="125" y="87"/>
                    <a:pt x="124" y="88"/>
                  </a:cubicBezTo>
                  <a:cubicBezTo>
                    <a:pt x="123" y="88"/>
                    <a:pt x="123" y="90"/>
                    <a:pt x="121" y="88"/>
                  </a:cubicBezTo>
                  <a:cubicBezTo>
                    <a:pt x="119" y="87"/>
                    <a:pt x="119" y="86"/>
                    <a:pt x="119" y="85"/>
                  </a:cubicBezTo>
                  <a:cubicBezTo>
                    <a:pt x="118" y="85"/>
                    <a:pt x="117" y="85"/>
                    <a:pt x="116" y="85"/>
                  </a:cubicBezTo>
                  <a:cubicBezTo>
                    <a:pt x="114" y="86"/>
                    <a:pt x="112" y="86"/>
                    <a:pt x="110" y="87"/>
                  </a:cubicBezTo>
                  <a:cubicBezTo>
                    <a:pt x="108" y="88"/>
                    <a:pt x="107" y="88"/>
                    <a:pt x="105" y="88"/>
                  </a:cubicBezTo>
                  <a:cubicBezTo>
                    <a:pt x="102" y="88"/>
                    <a:pt x="99" y="89"/>
                    <a:pt x="97" y="88"/>
                  </a:cubicBezTo>
                  <a:cubicBezTo>
                    <a:pt x="95" y="86"/>
                    <a:pt x="95" y="88"/>
                    <a:pt x="94" y="86"/>
                  </a:cubicBezTo>
                  <a:cubicBezTo>
                    <a:pt x="93" y="84"/>
                    <a:pt x="94" y="84"/>
                    <a:pt x="92" y="83"/>
                  </a:cubicBezTo>
                  <a:cubicBezTo>
                    <a:pt x="90" y="82"/>
                    <a:pt x="90" y="83"/>
                    <a:pt x="89" y="81"/>
                  </a:cubicBezTo>
                  <a:cubicBezTo>
                    <a:pt x="89" y="79"/>
                    <a:pt x="90" y="79"/>
                    <a:pt x="89" y="77"/>
                  </a:cubicBezTo>
                  <a:cubicBezTo>
                    <a:pt x="87" y="75"/>
                    <a:pt x="90" y="78"/>
                    <a:pt x="87" y="75"/>
                  </a:cubicBezTo>
                  <a:cubicBezTo>
                    <a:pt x="85" y="73"/>
                    <a:pt x="84" y="75"/>
                    <a:pt x="85" y="73"/>
                  </a:cubicBezTo>
                  <a:cubicBezTo>
                    <a:pt x="86" y="71"/>
                    <a:pt x="86" y="72"/>
                    <a:pt x="86" y="69"/>
                  </a:cubicBezTo>
                  <a:cubicBezTo>
                    <a:pt x="86" y="67"/>
                    <a:pt x="90" y="70"/>
                    <a:pt x="88" y="65"/>
                  </a:cubicBezTo>
                  <a:cubicBezTo>
                    <a:pt x="85" y="60"/>
                    <a:pt x="85" y="61"/>
                    <a:pt x="87" y="57"/>
                  </a:cubicBezTo>
                  <a:cubicBezTo>
                    <a:pt x="89" y="53"/>
                    <a:pt x="92" y="52"/>
                    <a:pt x="93" y="51"/>
                  </a:cubicBezTo>
                  <a:cubicBezTo>
                    <a:pt x="93" y="50"/>
                    <a:pt x="94" y="48"/>
                    <a:pt x="95" y="47"/>
                  </a:cubicBezTo>
                  <a:cubicBezTo>
                    <a:pt x="96" y="46"/>
                    <a:pt x="95" y="46"/>
                    <a:pt x="97" y="46"/>
                  </a:cubicBezTo>
                  <a:cubicBezTo>
                    <a:pt x="99" y="46"/>
                    <a:pt x="101" y="45"/>
                    <a:pt x="103" y="44"/>
                  </a:cubicBezTo>
                  <a:cubicBezTo>
                    <a:pt x="104" y="43"/>
                    <a:pt x="106" y="41"/>
                    <a:pt x="107" y="40"/>
                  </a:cubicBezTo>
                  <a:cubicBezTo>
                    <a:pt x="107" y="40"/>
                    <a:pt x="107" y="41"/>
                    <a:pt x="109" y="40"/>
                  </a:cubicBezTo>
                  <a:cubicBezTo>
                    <a:pt x="111" y="40"/>
                    <a:pt x="111" y="39"/>
                    <a:pt x="113" y="39"/>
                  </a:cubicBezTo>
                  <a:cubicBezTo>
                    <a:pt x="114" y="39"/>
                    <a:pt x="111" y="40"/>
                    <a:pt x="115" y="39"/>
                  </a:cubicBezTo>
                  <a:cubicBezTo>
                    <a:pt x="119" y="39"/>
                    <a:pt x="118" y="39"/>
                    <a:pt x="119" y="39"/>
                  </a:cubicBezTo>
                  <a:cubicBezTo>
                    <a:pt x="120" y="39"/>
                    <a:pt x="119" y="39"/>
                    <a:pt x="121" y="39"/>
                  </a:cubicBezTo>
                  <a:cubicBezTo>
                    <a:pt x="122" y="39"/>
                    <a:pt x="122" y="36"/>
                    <a:pt x="122" y="39"/>
                  </a:cubicBezTo>
                  <a:cubicBezTo>
                    <a:pt x="123" y="43"/>
                    <a:pt x="121" y="44"/>
                    <a:pt x="124" y="44"/>
                  </a:cubicBezTo>
                  <a:cubicBezTo>
                    <a:pt x="126" y="45"/>
                    <a:pt x="124" y="45"/>
                    <a:pt x="126" y="45"/>
                  </a:cubicBezTo>
                  <a:cubicBezTo>
                    <a:pt x="129" y="45"/>
                    <a:pt x="128" y="45"/>
                    <a:pt x="130" y="46"/>
                  </a:cubicBezTo>
                  <a:cubicBezTo>
                    <a:pt x="131" y="46"/>
                    <a:pt x="132" y="47"/>
                    <a:pt x="134" y="47"/>
                  </a:cubicBezTo>
                  <a:cubicBezTo>
                    <a:pt x="136" y="47"/>
                    <a:pt x="133" y="50"/>
                    <a:pt x="136" y="47"/>
                  </a:cubicBezTo>
                  <a:cubicBezTo>
                    <a:pt x="139" y="44"/>
                    <a:pt x="133" y="44"/>
                    <a:pt x="139" y="44"/>
                  </a:cubicBezTo>
                  <a:cubicBezTo>
                    <a:pt x="144" y="45"/>
                    <a:pt x="144" y="46"/>
                    <a:pt x="145" y="45"/>
                  </a:cubicBezTo>
                  <a:cubicBezTo>
                    <a:pt x="146" y="45"/>
                    <a:pt x="146" y="46"/>
                    <a:pt x="148" y="45"/>
                  </a:cubicBezTo>
                  <a:cubicBezTo>
                    <a:pt x="151" y="44"/>
                    <a:pt x="151" y="44"/>
                    <a:pt x="152" y="44"/>
                  </a:cubicBezTo>
                  <a:cubicBezTo>
                    <a:pt x="153" y="45"/>
                    <a:pt x="153" y="47"/>
                    <a:pt x="154" y="45"/>
                  </a:cubicBezTo>
                  <a:cubicBezTo>
                    <a:pt x="154" y="43"/>
                    <a:pt x="156" y="43"/>
                    <a:pt x="154" y="42"/>
                  </a:cubicBezTo>
                  <a:cubicBezTo>
                    <a:pt x="151" y="41"/>
                    <a:pt x="150" y="42"/>
                    <a:pt x="150" y="40"/>
                  </a:cubicBezTo>
                  <a:cubicBezTo>
                    <a:pt x="149" y="39"/>
                    <a:pt x="152" y="39"/>
                    <a:pt x="149" y="39"/>
                  </a:cubicBezTo>
                  <a:cubicBezTo>
                    <a:pt x="146" y="38"/>
                    <a:pt x="147" y="38"/>
                    <a:pt x="145" y="38"/>
                  </a:cubicBezTo>
                  <a:cubicBezTo>
                    <a:pt x="143" y="37"/>
                    <a:pt x="141" y="39"/>
                    <a:pt x="140" y="38"/>
                  </a:cubicBezTo>
                  <a:cubicBezTo>
                    <a:pt x="140" y="36"/>
                    <a:pt x="136" y="39"/>
                    <a:pt x="140" y="36"/>
                  </a:cubicBezTo>
                  <a:cubicBezTo>
                    <a:pt x="143" y="32"/>
                    <a:pt x="142" y="31"/>
                    <a:pt x="144" y="32"/>
                  </a:cubicBezTo>
                  <a:cubicBezTo>
                    <a:pt x="147" y="32"/>
                    <a:pt x="146" y="34"/>
                    <a:pt x="148" y="33"/>
                  </a:cubicBezTo>
                  <a:cubicBezTo>
                    <a:pt x="149" y="32"/>
                    <a:pt x="152" y="31"/>
                    <a:pt x="149" y="29"/>
                  </a:cubicBezTo>
                  <a:cubicBezTo>
                    <a:pt x="146" y="27"/>
                    <a:pt x="148" y="28"/>
                    <a:pt x="145" y="26"/>
                  </a:cubicBezTo>
                  <a:cubicBezTo>
                    <a:pt x="142" y="25"/>
                    <a:pt x="140" y="32"/>
                    <a:pt x="139" y="31"/>
                  </a:cubicBezTo>
                  <a:cubicBezTo>
                    <a:pt x="137" y="30"/>
                    <a:pt x="137" y="29"/>
                    <a:pt x="136" y="30"/>
                  </a:cubicBezTo>
                  <a:cubicBezTo>
                    <a:pt x="135" y="30"/>
                    <a:pt x="135" y="32"/>
                    <a:pt x="135" y="34"/>
                  </a:cubicBezTo>
                  <a:cubicBezTo>
                    <a:pt x="134" y="36"/>
                    <a:pt x="136" y="36"/>
                    <a:pt x="133" y="35"/>
                  </a:cubicBezTo>
                  <a:cubicBezTo>
                    <a:pt x="130" y="34"/>
                    <a:pt x="136" y="34"/>
                    <a:pt x="130" y="32"/>
                  </a:cubicBezTo>
                  <a:cubicBezTo>
                    <a:pt x="124" y="30"/>
                    <a:pt x="121" y="30"/>
                    <a:pt x="120" y="31"/>
                  </a:cubicBezTo>
                  <a:cubicBezTo>
                    <a:pt x="120" y="32"/>
                    <a:pt x="118" y="32"/>
                    <a:pt x="118" y="32"/>
                  </a:cubicBezTo>
                  <a:cubicBezTo>
                    <a:pt x="117" y="33"/>
                    <a:pt x="120" y="35"/>
                    <a:pt x="117" y="33"/>
                  </a:cubicBezTo>
                  <a:cubicBezTo>
                    <a:pt x="114" y="32"/>
                    <a:pt x="112" y="34"/>
                    <a:pt x="112" y="34"/>
                  </a:cubicBezTo>
                  <a:cubicBezTo>
                    <a:pt x="112" y="34"/>
                    <a:pt x="111" y="34"/>
                    <a:pt x="110" y="34"/>
                  </a:cubicBezTo>
                  <a:cubicBezTo>
                    <a:pt x="109" y="35"/>
                    <a:pt x="106" y="36"/>
                    <a:pt x="105" y="36"/>
                  </a:cubicBezTo>
                  <a:cubicBezTo>
                    <a:pt x="104" y="35"/>
                    <a:pt x="101" y="36"/>
                    <a:pt x="103" y="33"/>
                  </a:cubicBezTo>
                  <a:cubicBezTo>
                    <a:pt x="106" y="30"/>
                    <a:pt x="104" y="32"/>
                    <a:pt x="108" y="30"/>
                  </a:cubicBezTo>
                  <a:cubicBezTo>
                    <a:pt x="111" y="28"/>
                    <a:pt x="117" y="28"/>
                    <a:pt x="112" y="27"/>
                  </a:cubicBezTo>
                  <a:cubicBezTo>
                    <a:pt x="107" y="26"/>
                    <a:pt x="115" y="26"/>
                    <a:pt x="108" y="23"/>
                  </a:cubicBezTo>
                  <a:cubicBezTo>
                    <a:pt x="102" y="20"/>
                    <a:pt x="102" y="24"/>
                    <a:pt x="102" y="20"/>
                  </a:cubicBezTo>
                  <a:cubicBezTo>
                    <a:pt x="102" y="16"/>
                    <a:pt x="101" y="15"/>
                    <a:pt x="100" y="16"/>
                  </a:cubicBezTo>
                  <a:cubicBezTo>
                    <a:pt x="99" y="16"/>
                    <a:pt x="95" y="17"/>
                    <a:pt x="93" y="17"/>
                  </a:cubicBezTo>
                  <a:cubicBezTo>
                    <a:pt x="92" y="17"/>
                    <a:pt x="94" y="19"/>
                    <a:pt x="91" y="17"/>
                  </a:cubicBezTo>
                  <a:cubicBezTo>
                    <a:pt x="88" y="15"/>
                    <a:pt x="87" y="18"/>
                    <a:pt x="88" y="15"/>
                  </a:cubicBezTo>
                  <a:cubicBezTo>
                    <a:pt x="89" y="12"/>
                    <a:pt x="89" y="12"/>
                    <a:pt x="91" y="10"/>
                  </a:cubicBezTo>
                  <a:cubicBezTo>
                    <a:pt x="93" y="9"/>
                    <a:pt x="92" y="3"/>
                    <a:pt x="97" y="5"/>
                  </a:cubicBezTo>
                  <a:cubicBezTo>
                    <a:pt x="101" y="7"/>
                    <a:pt x="99" y="7"/>
                    <a:pt x="103" y="7"/>
                  </a:cubicBezTo>
                  <a:cubicBezTo>
                    <a:pt x="106" y="7"/>
                    <a:pt x="108" y="7"/>
                    <a:pt x="108" y="6"/>
                  </a:cubicBezTo>
                  <a:cubicBezTo>
                    <a:pt x="108" y="5"/>
                    <a:pt x="104" y="3"/>
                    <a:pt x="104" y="3"/>
                  </a:cubicBezTo>
                  <a:cubicBezTo>
                    <a:pt x="104" y="3"/>
                    <a:pt x="103" y="4"/>
                    <a:pt x="103" y="3"/>
                  </a:cubicBezTo>
                  <a:cubicBezTo>
                    <a:pt x="103" y="2"/>
                    <a:pt x="104" y="1"/>
                    <a:pt x="104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91" y="0"/>
                    <a:pt x="8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0" name="Freeform 89"/>
            <p:cNvSpPr>
              <a:spLocks noChangeAspect="1" noChangeArrowheads="1"/>
            </p:cNvSpPr>
            <p:nvPr/>
          </p:nvSpPr>
          <p:spPr bwMode="auto">
            <a:xfrm>
              <a:off x="1692378" y="3140484"/>
              <a:ext cx="341636" cy="334859"/>
            </a:xfrm>
            <a:custGeom>
              <a:avLst/>
              <a:gdLst>
                <a:gd name="connsiteX0" fmla="*/ 153791 w 480786"/>
                <a:gd name="connsiteY0" fmla="*/ 222310 h 471247"/>
                <a:gd name="connsiteX1" fmla="*/ 172194 w 480786"/>
                <a:gd name="connsiteY1" fmla="*/ 240279 h 471247"/>
                <a:gd name="connsiteX2" fmla="*/ 32861 w 480786"/>
                <a:gd name="connsiteY2" fmla="*/ 376142 h 471247"/>
                <a:gd name="connsiteX3" fmla="*/ 95079 w 480786"/>
                <a:gd name="connsiteY3" fmla="*/ 438377 h 471247"/>
                <a:gd name="connsiteX4" fmla="*/ 109538 w 480786"/>
                <a:gd name="connsiteY4" fmla="*/ 423475 h 471247"/>
                <a:gd name="connsiteX5" fmla="*/ 87630 w 480786"/>
                <a:gd name="connsiteY5" fmla="*/ 401562 h 471247"/>
                <a:gd name="connsiteX6" fmla="*/ 102528 w 480786"/>
                <a:gd name="connsiteY6" fmla="*/ 387099 h 471247"/>
                <a:gd name="connsiteX7" fmla="*/ 124435 w 480786"/>
                <a:gd name="connsiteY7" fmla="*/ 412519 h 471247"/>
                <a:gd name="connsiteX8" fmla="*/ 135389 w 480786"/>
                <a:gd name="connsiteY8" fmla="*/ 398056 h 471247"/>
                <a:gd name="connsiteX9" fmla="*/ 102528 w 480786"/>
                <a:gd name="connsiteY9" fmla="*/ 365186 h 471247"/>
                <a:gd name="connsiteX10" fmla="*/ 116987 w 480786"/>
                <a:gd name="connsiteY10" fmla="*/ 354229 h 471247"/>
                <a:gd name="connsiteX11" fmla="*/ 149848 w 480786"/>
                <a:gd name="connsiteY11" fmla="*/ 387099 h 471247"/>
                <a:gd name="connsiteX12" fmla="*/ 168250 w 480786"/>
                <a:gd name="connsiteY12" fmla="*/ 368692 h 471247"/>
                <a:gd name="connsiteX13" fmla="*/ 146343 w 480786"/>
                <a:gd name="connsiteY13" fmla="*/ 346778 h 471247"/>
                <a:gd name="connsiteX14" fmla="*/ 157297 w 480786"/>
                <a:gd name="connsiteY14" fmla="*/ 332316 h 471247"/>
                <a:gd name="connsiteX15" fmla="*/ 179204 w 480786"/>
                <a:gd name="connsiteY15" fmla="*/ 357735 h 471247"/>
                <a:gd name="connsiteX16" fmla="*/ 194101 w 480786"/>
                <a:gd name="connsiteY16" fmla="*/ 342834 h 471247"/>
                <a:gd name="connsiteX17" fmla="*/ 161240 w 480786"/>
                <a:gd name="connsiteY17" fmla="*/ 309964 h 471247"/>
                <a:gd name="connsiteX18" fmla="*/ 172194 w 480786"/>
                <a:gd name="connsiteY18" fmla="*/ 299007 h 471247"/>
                <a:gd name="connsiteX19" fmla="*/ 205055 w 480786"/>
                <a:gd name="connsiteY19" fmla="*/ 332316 h 471247"/>
                <a:gd name="connsiteX20" fmla="*/ 219514 w 480786"/>
                <a:gd name="connsiteY20" fmla="*/ 313908 h 471247"/>
                <a:gd name="connsiteX21" fmla="*/ 197607 w 480786"/>
                <a:gd name="connsiteY21" fmla="*/ 291557 h 471247"/>
                <a:gd name="connsiteX22" fmla="*/ 212066 w 480786"/>
                <a:gd name="connsiteY22" fmla="*/ 280600 h 471247"/>
                <a:gd name="connsiteX23" fmla="*/ 248871 w 480786"/>
                <a:gd name="connsiteY23" fmla="*/ 320921 h 471247"/>
                <a:gd name="connsiteX24" fmla="*/ 95079 w 480786"/>
                <a:gd name="connsiteY24" fmla="*/ 471247 h 471247"/>
                <a:gd name="connsiteX25" fmla="*/ 0 w 480786"/>
                <a:gd name="connsiteY25" fmla="*/ 376142 h 471247"/>
                <a:gd name="connsiteX26" fmla="*/ 129128 w 480786"/>
                <a:gd name="connsiteY26" fmla="*/ 28996 h 471247"/>
                <a:gd name="connsiteX27" fmla="*/ 195209 w 480786"/>
                <a:gd name="connsiteY27" fmla="*/ 91201 h 471247"/>
                <a:gd name="connsiteX28" fmla="*/ 392576 w 480786"/>
                <a:gd name="connsiteY28" fmla="*/ 292271 h 471247"/>
                <a:gd name="connsiteX29" fmla="*/ 436338 w 480786"/>
                <a:gd name="connsiteY29" fmla="*/ 417119 h 471247"/>
                <a:gd name="connsiteX30" fmla="*/ 315992 w 480786"/>
                <a:gd name="connsiteY30" fmla="*/ 361923 h 471247"/>
                <a:gd name="connsiteX31" fmla="*/ 118188 w 480786"/>
                <a:gd name="connsiteY31" fmla="*/ 167862 h 471247"/>
                <a:gd name="connsiteX32" fmla="*/ 56046 w 480786"/>
                <a:gd name="connsiteY32" fmla="*/ 102152 h 471247"/>
                <a:gd name="connsiteX33" fmla="*/ 385180 w 480786"/>
                <a:gd name="connsiteY33" fmla="*/ 0 h 471247"/>
                <a:gd name="connsiteX34" fmla="*/ 480786 w 480786"/>
                <a:gd name="connsiteY34" fmla="*/ 95227 h 471247"/>
                <a:gd name="connsiteX35" fmla="*/ 348780 w 480786"/>
                <a:gd name="connsiteY35" fmla="*/ 223805 h 471247"/>
                <a:gd name="connsiteX36" fmla="*/ 311941 w 480786"/>
                <a:gd name="connsiteY36" fmla="*/ 186943 h 471247"/>
                <a:gd name="connsiteX37" fmla="*/ 326852 w 480786"/>
                <a:gd name="connsiteY37" fmla="*/ 175972 h 471247"/>
                <a:gd name="connsiteX38" fmla="*/ 344833 w 480786"/>
                <a:gd name="connsiteY38" fmla="*/ 194403 h 471247"/>
                <a:gd name="connsiteX39" fmla="*/ 359744 w 480786"/>
                <a:gd name="connsiteY39" fmla="*/ 183433 h 471247"/>
                <a:gd name="connsiteX40" fmla="*/ 326852 w 480786"/>
                <a:gd name="connsiteY40" fmla="*/ 154031 h 471247"/>
                <a:gd name="connsiteX41" fmla="*/ 341324 w 480786"/>
                <a:gd name="connsiteY41" fmla="*/ 143060 h 471247"/>
                <a:gd name="connsiteX42" fmla="*/ 370708 w 480786"/>
                <a:gd name="connsiteY42" fmla="*/ 172462 h 471247"/>
                <a:gd name="connsiteX43" fmla="*/ 389127 w 480786"/>
                <a:gd name="connsiteY43" fmla="*/ 154031 h 471247"/>
                <a:gd name="connsiteX44" fmla="*/ 370708 w 480786"/>
                <a:gd name="connsiteY44" fmla="*/ 135600 h 471247"/>
                <a:gd name="connsiteX45" fmla="*/ 381672 w 480786"/>
                <a:gd name="connsiteY45" fmla="*/ 120679 h 471247"/>
                <a:gd name="connsiteX46" fmla="*/ 400091 w 480786"/>
                <a:gd name="connsiteY46" fmla="*/ 143060 h 471247"/>
                <a:gd name="connsiteX47" fmla="*/ 414563 w 480786"/>
                <a:gd name="connsiteY47" fmla="*/ 128139 h 471247"/>
                <a:gd name="connsiteX48" fmla="*/ 385180 w 480786"/>
                <a:gd name="connsiteY48" fmla="*/ 98738 h 471247"/>
                <a:gd name="connsiteX49" fmla="*/ 396583 w 480786"/>
                <a:gd name="connsiteY49" fmla="*/ 87767 h 471247"/>
                <a:gd name="connsiteX50" fmla="*/ 425966 w 480786"/>
                <a:gd name="connsiteY50" fmla="*/ 117169 h 471247"/>
                <a:gd name="connsiteX51" fmla="*/ 447894 w 480786"/>
                <a:gd name="connsiteY51" fmla="*/ 95227 h 471247"/>
                <a:gd name="connsiteX52" fmla="*/ 385180 w 480786"/>
                <a:gd name="connsiteY52" fmla="*/ 32913 h 471247"/>
                <a:gd name="connsiteX53" fmla="*/ 268085 w 480786"/>
                <a:gd name="connsiteY53" fmla="*/ 146570 h 471247"/>
                <a:gd name="connsiteX54" fmla="*/ 253174 w 480786"/>
                <a:gd name="connsiteY54" fmla="*/ 128139 h 47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0786" h="471247">
                  <a:moveTo>
                    <a:pt x="153791" y="222310"/>
                  </a:moveTo>
                  <a:lnTo>
                    <a:pt x="172194" y="240279"/>
                  </a:lnTo>
                  <a:lnTo>
                    <a:pt x="32861" y="376142"/>
                  </a:lnTo>
                  <a:lnTo>
                    <a:pt x="95079" y="438377"/>
                  </a:lnTo>
                  <a:lnTo>
                    <a:pt x="109538" y="423475"/>
                  </a:lnTo>
                  <a:lnTo>
                    <a:pt x="87630" y="401562"/>
                  </a:lnTo>
                  <a:lnTo>
                    <a:pt x="102528" y="387099"/>
                  </a:lnTo>
                  <a:lnTo>
                    <a:pt x="124435" y="412519"/>
                  </a:lnTo>
                  <a:lnTo>
                    <a:pt x="135389" y="398056"/>
                  </a:lnTo>
                  <a:lnTo>
                    <a:pt x="102528" y="365186"/>
                  </a:lnTo>
                  <a:lnTo>
                    <a:pt x="116987" y="354229"/>
                  </a:lnTo>
                  <a:lnTo>
                    <a:pt x="149848" y="387099"/>
                  </a:lnTo>
                  <a:lnTo>
                    <a:pt x="168250" y="368692"/>
                  </a:lnTo>
                  <a:lnTo>
                    <a:pt x="146343" y="346778"/>
                  </a:lnTo>
                  <a:lnTo>
                    <a:pt x="157297" y="332316"/>
                  </a:lnTo>
                  <a:lnTo>
                    <a:pt x="179204" y="357735"/>
                  </a:lnTo>
                  <a:lnTo>
                    <a:pt x="194101" y="342834"/>
                  </a:lnTo>
                  <a:lnTo>
                    <a:pt x="161240" y="309964"/>
                  </a:lnTo>
                  <a:lnTo>
                    <a:pt x="172194" y="299007"/>
                  </a:lnTo>
                  <a:lnTo>
                    <a:pt x="205055" y="332316"/>
                  </a:lnTo>
                  <a:lnTo>
                    <a:pt x="219514" y="313908"/>
                  </a:lnTo>
                  <a:lnTo>
                    <a:pt x="197607" y="291557"/>
                  </a:lnTo>
                  <a:lnTo>
                    <a:pt x="212066" y="280600"/>
                  </a:lnTo>
                  <a:lnTo>
                    <a:pt x="248871" y="320921"/>
                  </a:lnTo>
                  <a:lnTo>
                    <a:pt x="95079" y="471247"/>
                  </a:lnTo>
                  <a:lnTo>
                    <a:pt x="0" y="376142"/>
                  </a:lnTo>
                  <a:close/>
                  <a:moveTo>
                    <a:pt x="129128" y="28996"/>
                  </a:moveTo>
                  <a:lnTo>
                    <a:pt x="195209" y="91201"/>
                  </a:lnTo>
                  <a:lnTo>
                    <a:pt x="392576" y="292271"/>
                  </a:lnTo>
                  <a:lnTo>
                    <a:pt x="436338" y="417119"/>
                  </a:lnTo>
                  <a:lnTo>
                    <a:pt x="315992" y="361923"/>
                  </a:lnTo>
                  <a:lnTo>
                    <a:pt x="118188" y="167862"/>
                  </a:lnTo>
                  <a:lnTo>
                    <a:pt x="56046" y="102152"/>
                  </a:lnTo>
                  <a:close/>
                  <a:moveTo>
                    <a:pt x="385180" y="0"/>
                  </a:moveTo>
                  <a:lnTo>
                    <a:pt x="480786" y="95227"/>
                  </a:lnTo>
                  <a:lnTo>
                    <a:pt x="348780" y="223805"/>
                  </a:lnTo>
                  <a:lnTo>
                    <a:pt x="311941" y="186943"/>
                  </a:lnTo>
                  <a:lnTo>
                    <a:pt x="326852" y="175972"/>
                  </a:lnTo>
                  <a:lnTo>
                    <a:pt x="344833" y="194403"/>
                  </a:lnTo>
                  <a:lnTo>
                    <a:pt x="359744" y="183433"/>
                  </a:lnTo>
                  <a:lnTo>
                    <a:pt x="326852" y="154031"/>
                  </a:lnTo>
                  <a:lnTo>
                    <a:pt x="341324" y="143060"/>
                  </a:lnTo>
                  <a:lnTo>
                    <a:pt x="370708" y="172462"/>
                  </a:lnTo>
                  <a:lnTo>
                    <a:pt x="389127" y="154031"/>
                  </a:lnTo>
                  <a:lnTo>
                    <a:pt x="370708" y="135600"/>
                  </a:lnTo>
                  <a:lnTo>
                    <a:pt x="381672" y="120679"/>
                  </a:lnTo>
                  <a:lnTo>
                    <a:pt x="400091" y="143060"/>
                  </a:lnTo>
                  <a:lnTo>
                    <a:pt x="414563" y="128139"/>
                  </a:lnTo>
                  <a:lnTo>
                    <a:pt x="385180" y="98738"/>
                  </a:lnTo>
                  <a:lnTo>
                    <a:pt x="396583" y="87767"/>
                  </a:lnTo>
                  <a:lnTo>
                    <a:pt x="425966" y="117169"/>
                  </a:lnTo>
                  <a:lnTo>
                    <a:pt x="447894" y="95227"/>
                  </a:lnTo>
                  <a:lnTo>
                    <a:pt x="385180" y="32913"/>
                  </a:lnTo>
                  <a:lnTo>
                    <a:pt x="268085" y="146570"/>
                  </a:lnTo>
                  <a:lnTo>
                    <a:pt x="253174" y="128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704469" y="1959329"/>
            <a:ext cx="3020617" cy="769283"/>
            <a:chOff x="6997959" y="2016448"/>
            <a:chExt cx="3020617" cy="769283"/>
          </a:xfrm>
        </p:grpSpPr>
        <p:sp>
          <p:nvSpPr>
            <p:cNvPr id="92" name="TextBox 91"/>
            <p:cNvSpPr txBox="1"/>
            <p:nvPr/>
          </p:nvSpPr>
          <p:spPr>
            <a:xfrm>
              <a:off x="6997959" y="2016448"/>
              <a:ext cx="12202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Bulb Light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997959" y="2268602"/>
              <a:ext cx="302061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 consectetur dolor sit tedo amet consec.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704469" y="2791865"/>
            <a:ext cx="3020617" cy="769283"/>
            <a:chOff x="6997959" y="2016448"/>
            <a:chExt cx="3020617" cy="769283"/>
          </a:xfrm>
        </p:grpSpPr>
        <p:sp>
          <p:nvSpPr>
            <p:cNvPr id="95" name="TextBox 94"/>
            <p:cNvSpPr txBox="1"/>
            <p:nvPr/>
          </p:nvSpPr>
          <p:spPr>
            <a:xfrm>
              <a:off x="6997959" y="2016448"/>
              <a:ext cx="17908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Cups Of Success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997959" y="2268602"/>
              <a:ext cx="302061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 consectetur dolor sit tedo amet consec.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7704469" y="3624401"/>
            <a:ext cx="3020617" cy="769283"/>
            <a:chOff x="6997959" y="2016448"/>
            <a:chExt cx="3020617" cy="769283"/>
          </a:xfrm>
        </p:grpSpPr>
        <p:sp>
          <p:nvSpPr>
            <p:cNvPr id="98" name="TextBox 97"/>
            <p:cNvSpPr txBox="1"/>
            <p:nvPr/>
          </p:nvSpPr>
          <p:spPr>
            <a:xfrm>
              <a:off x="6997959" y="2016448"/>
              <a:ext cx="14750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Mar-Speaker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997959" y="2268602"/>
              <a:ext cx="302061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 consectetur dolor sit tedo amet consec.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704469" y="4456937"/>
            <a:ext cx="3020617" cy="769283"/>
            <a:chOff x="6997959" y="2016448"/>
            <a:chExt cx="3020617" cy="769283"/>
          </a:xfrm>
        </p:grpSpPr>
        <p:sp>
          <p:nvSpPr>
            <p:cNvPr id="101" name="TextBox 100"/>
            <p:cNvSpPr txBox="1"/>
            <p:nvPr/>
          </p:nvSpPr>
          <p:spPr>
            <a:xfrm>
              <a:off x="6997959" y="2016448"/>
              <a:ext cx="13179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Co-operate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997959" y="2268602"/>
              <a:ext cx="302061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 consectetur dolor sit tedo amet consec.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704469" y="5289475"/>
            <a:ext cx="3020617" cy="769283"/>
            <a:chOff x="6997959" y="2016448"/>
            <a:chExt cx="3020617" cy="769283"/>
          </a:xfrm>
        </p:grpSpPr>
        <p:sp>
          <p:nvSpPr>
            <p:cNvPr id="104" name="TextBox 103"/>
            <p:cNvSpPr txBox="1"/>
            <p:nvPr/>
          </p:nvSpPr>
          <p:spPr>
            <a:xfrm>
              <a:off x="6997959" y="2016448"/>
              <a:ext cx="16722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Thinking Ideas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6997959" y="2268602"/>
              <a:ext cx="302061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 consectetur dolor sit tedo amet consec.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929241" y="2085143"/>
            <a:ext cx="675185" cy="630646"/>
            <a:chOff x="6929241" y="2057433"/>
            <a:chExt cx="675185" cy="630646"/>
          </a:xfrm>
        </p:grpSpPr>
        <p:sp>
          <p:nvSpPr>
            <p:cNvPr id="107" name="Rounded Rectangle 106"/>
            <p:cNvSpPr/>
            <p:nvPr/>
          </p:nvSpPr>
          <p:spPr>
            <a:xfrm>
              <a:off x="6951249" y="2057433"/>
              <a:ext cx="630646" cy="630646"/>
            </a:xfrm>
            <a:prstGeom prst="round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929241" y="2092584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</a:t>
              </a: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929240" y="2908763"/>
            <a:ext cx="675185" cy="630646"/>
            <a:chOff x="6929240" y="2881053"/>
            <a:chExt cx="675185" cy="630646"/>
          </a:xfrm>
        </p:grpSpPr>
        <p:sp>
          <p:nvSpPr>
            <p:cNvPr id="110" name="Rounded Rectangle 109"/>
            <p:cNvSpPr/>
            <p:nvPr/>
          </p:nvSpPr>
          <p:spPr>
            <a:xfrm>
              <a:off x="6951249" y="2881053"/>
              <a:ext cx="630646" cy="630646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929240" y="2916204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</a:t>
              </a: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929240" y="3732383"/>
            <a:ext cx="675185" cy="630646"/>
            <a:chOff x="6929240" y="3704673"/>
            <a:chExt cx="675185" cy="630646"/>
          </a:xfrm>
        </p:grpSpPr>
        <p:sp>
          <p:nvSpPr>
            <p:cNvPr id="113" name="Rounded Rectangle 112"/>
            <p:cNvSpPr/>
            <p:nvPr/>
          </p:nvSpPr>
          <p:spPr>
            <a:xfrm>
              <a:off x="6951249" y="3704673"/>
              <a:ext cx="630646" cy="630646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929240" y="3739824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</a:t>
              </a: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929241" y="4556003"/>
            <a:ext cx="675185" cy="630646"/>
            <a:chOff x="6929241" y="4528293"/>
            <a:chExt cx="675185" cy="630646"/>
          </a:xfrm>
        </p:grpSpPr>
        <p:sp>
          <p:nvSpPr>
            <p:cNvPr id="116" name="Rounded Rectangle 115"/>
            <p:cNvSpPr/>
            <p:nvPr/>
          </p:nvSpPr>
          <p:spPr>
            <a:xfrm>
              <a:off x="6951249" y="4528293"/>
              <a:ext cx="630646" cy="630646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929241" y="4563444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</a:t>
              </a: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929241" y="5379625"/>
            <a:ext cx="675185" cy="630646"/>
            <a:chOff x="6929241" y="5351915"/>
            <a:chExt cx="675185" cy="630646"/>
          </a:xfrm>
        </p:grpSpPr>
        <p:sp>
          <p:nvSpPr>
            <p:cNvPr id="119" name="Rounded Rectangle 118"/>
            <p:cNvSpPr/>
            <p:nvPr/>
          </p:nvSpPr>
          <p:spPr>
            <a:xfrm>
              <a:off x="6951249" y="5351915"/>
              <a:ext cx="630646" cy="630646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6929241" y="5387066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428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63516" y="4817578"/>
            <a:ext cx="3605422" cy="1054165"/>
            <a:chOff x="1065200" y="4762158"/>
            <a:chExt cx="3605422" cy="1054165"/>
          </a:xfrm>
        </p:grpSpPr>
        <p:sp>
          <p:nvSpPr>
            <p:cNvPr id="19" name="Freeform 118"/>
            <p:cNvSpPr>
              <a:spLocks/>
            </p:cNvSpPr>
            <p:nvPr/>
          </p:nvSpPr>
          <p:spPr bwMode="auto">
            <a:xfrm>
              <a:off x="1065200" y="5272631"/>
              <a:ext cx="1803818" cy="531512"/>
            </a:xfrm>
            <a:custGeom>
              <a:avLst/>
              <a:gdLst>
                <a:gd name="T0" fmla="*/ 0 w 1629"/>
                <a:gd name="T1" fmla="*/ 480 h 480"/>
                <a:gd name="T2" fmla="*/ 439 w 1629"/>
                <a:gd name="T3" fmla="*/ 0 h 480"/>
                <a:gd name="T4" fmla="*/ 1629 w 1629"/>
                <a:gd name="T5" fmla="*/ 53 h 480"/>
                <a:gd name="T6" fmla="*/ 1629 w 1629"/>
                <a:gd name="T7" fmla="*/ 478 h 480"/>
                <a:gd name="T8" fmla="*/ 0 w 1629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9" h="480">
                  <a:moveTo>
                    <a:pt x="0" y="480"/>
                  </a:moveTo>
                  <a:lnTo>
                    <a:pt x="439" y="0"/>
                  </a:lnTo>
                  <a:lnTo>
                    <a:pt x="1629" y="53"/>
                  </a:lnTo>
                  <a:lnTo>
                    <a:pt x="1629" y="478"/>
                  </a:lnTo>
                  <a:lnTo>
                    <a:pt x="0" y="4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119"/>
            <p:cNvSpPr>
              <a:spLocks/>
            </p:cNvSpPr>
            <p:nvPr/>
          </p:nvSpPr>
          <p:spPr bwMode="auto">
            <a:xfrm>
              <a:off x="1065200" y="5744347"/>
              <a:ext cx="1803818" cy="59795"/>
            </a:xfrm>
            <a:custGeom>
              <a:avLst/>
              <a:gdLst>
                <a:gd name="T0" fmla="*/ 47 w 1629"/>
                <a:gd name="T1" fmla="*/ 2 h 54"/>
                <a:gd name="T2" fmla="*/ 0 w 1629"/>
                <a:gd name="T3" fmla="*/ 54 h 54"/>
                <a:gd name="T4" fmla="*/ 1629 w 1629"/>
                <a:gd name="T5" fmla="*/ 52 h 54"/>
                <a:gd name="T6" fmla="*/ 1629 w 1629"/>
                <a:gd name="T7" fmla="*/ 0 h 54"/>
                <a:gd name="T8" fmla="*/ 47 w 1629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9" h="54">
                  <a:moveTo>
                    <a:pt x="47" y="2"/>
                  </a:moveTo>
                  <a:lnTo>
                    <a:pt x="0" y="54"/>
                  </a:lnTo>
                  <a:lnTo>
                    <a:pt x="1629" y="52"/>
                  </a:lnTo>
                  <a:lnTo>
                    <a:pt x="1629" y="0"/>
                  </a:lnTo>
                  <a:lnTo>
                    <a:pt x="47" y="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120"/>
            <p:cNvSpPr>
              <a:spLocks/>
            </p:cNvSpPr>
            <p:nvPr/>
          </p:nvSpPr>
          <p:spPr bwMode="auto">
            <a:xfrm>
              <a:off x="1346458" y="5078850"/>
              <a:ext cx="1503736" cy="735258"/>
            </a:xfrm>
            <a:custGeom>
              <a:avLst/>
              <a:gdLst>
                <a:gd name="T0" fmla="*/ 838 w 838"/>
                <a:gd name="T1" fmla="*/ 410 h 410"/>
                <a:gd name="T2" fmla="*/ 838 w 838"/>
                <a:gd name="T3" fmla="*/ 131 h 410"/>
                <a:gd name="T4" fmla="*/ 155 w 838"/>
                <a:gd name="T5" fmla="*/ 20 h 410"/>
                <a:gd name="T6" fmla="*/ 0 w 838"/>
                <a:gd name="T7" fmla="*/ 183 h 410"/>
                <a:gd name="T8" fmla="*/ 838 w 838"/>
                <a:gd name="T9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8" h="410">
                  <a:moveTo>
                    <a:pt x="838" y="410"/>
                  </a:moveTo>
                  <a:cubicBezTo>
                    <a:pt x="838" y="131"/>
                    <a:pt x="838" y="131"/>
                    <a:pt x="838" y="131"/>
                  </a:cubicBezTo>
                  <a:cubicBezTo>
                    <a:pt x="838" y="131"/>
                    <a:pt x="459" y="0"/>
                    <a:pt x="155" y="20"/>
                  </a:cubicBezTo>
                  <a:cubicBezTo>
                    <a:pt x="80" y="94"/>
                    <a:pt x="0" y="183"/>
                    <a:pt x="0" y="183"/>
                  </a:cubicBezTo>
                  <a:cubicBezTo>
                    <a:pt x="0" y="183"/>
                    <a:pt x="596" y="98"/>
                    <a:pt x="838" y="4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121"/>
            <p:cNvSpPr>
              <a:spLocks/>
            </p:cNvSpPr>
            <p:nvPr/>
          </p:nvSpPr>
          <p:spPr bwMode="auto">
            <a:xfrm>
              <a:off x="1447224" y="5010197"/>
              <a:ext cx="1414043" cy="793946"/>
            </a:xfrm>
            <a:custGeom>
              <a:avLst/>
              <a:gdLst>
                <a:gd name="T0" fmla="*/ 788 w 788"/>
                <a:gd name="T1" fmla="*/ 442 h 442"/>
                <a:gd name="T2" fmla="*/ 788 w 788"/>
                <a:gd name="T3" fmla="*/ 162 h 442"/>
                <a:gd name="T4" fmla="*/ 155 w 788"/>
                <a:gd name="T5" fmla="*/ 20 h 442"/>
                <a:gd name="T6" fmla="*/ 0 w 788"/>
                <a:gd name="T7" fmla="*/ 183 h 442"/>
                <a:gd name="T8" fmla="*/ 788 w 78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8" h="442">
                  <a:moveTo>
                    <a:pt x="788" y="442"/>
                  </a:moveTo>
                  <a:cubicBezTo>
                    <a:pt x="788" y="162"/>
                    <a:pt x="788" y="162"/>
                    <a:pt x="788" y="162"/>
                  </a:cubicBezTo>
                  <a:cubicBezTo>
                    <a:pt x="788" y="162"/>
                    <a:pt x="459" y="0"/>
                    <a:pt x="155" y="20"/>
                  </a:cubicBezTo>
                  <a:cubicBezTo>
                    <a:pt x="80" y="94"/>
                    <a:pt x="0" y="183"/>
                    <a:pt x="0" y="183"/>
                  </a:cubicBezTo>
                  <a:cubicBezTo>
                    <a:pt x="0" y="183"/>
                    <a:pt x="553" y="101"/>
                    <a:pt x="788" y="4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122"/>
            <p:cNvSpPr>
              <a:spLocks/>
            </p:cNvSpPr>
            <p:nvPr/>
          </p:nvSpPr>
          <p:spPr bwMode="auto">
            <a:xfrm>
              <a:off x="1429507" y="4974763"/>
              <a:ext cx="1431760" cy="792839"/>
            </a:xfrm>
            <a:custGeom>
              <a:avLst/>
              <a:gdLst>
                <a:gd name="T0" fmla="*/ 798 w 798"/>
                <a:gd name="T1" fmla="*/ 442 h 442"/>
                <a:gd name="T2" fmla="*/ 798 w 798"/>
                <a:gd name="T3" fmla="*/ 163 h 442"/>
                <a:gd name="T4" fmla="*/ 165 w 798"/>
                <a:gd name="T5" fmla="*/ 20 h 442"/>
                <a:gd name="T6" fmla="*/ 0 w 798"/>
                <a:gd name="T7" fmla="*/ 151 h 442"/>
                <a:gd name="T8" fmla="*/ 798 w 79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8" h="442">
                  <a:moveTo>
                    <a:pt x="798" y="442"/>
                  </a:moveTo>
                  <a:cubicBezTo>
                    <a:pt x="798" y="163"/>
                    <a:pt x="798" y="163"/>
                    <a:pt x="798" y="163"/>
                  </a:cubicBezTo>
                  <a:cubicBezTo>
                    <a:pt x="798" y="163"/>
                    <a:pt x="469" y="0"/>
                    <a:pt x="165" y="2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623" y="100"/>
                    <a:pt x="798" y="4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23"/>
            <p:cNvSpPr>
              <a:spLocks/>
            </p:cNvSpPr>
            <p:nvPr/>
          </p:nvSpPr>
          <p:spPr bwMode="auto">
            <a:xfrm>
              <a:off x="2864589" y="5272631"/>
              <a:ext cx="1806033" cy="531512"/>
            </a:xfrm>
            <a:custGeom>
              <a:avLst/>
              <a:gdLst>
                <a:gd name="T0" fmla="*/ 1631 w 1631"/>
                <a:gd name="T1" fmla="*/ 480 h 480"/>
                <a:gd name="T2" fmla="*/ 1192 w 1631"/>
                <a:gd name="T3" fmla="*/ 0 h 480"/>
                <a:gd name="T4" fmla="*/ 0 w 1631"/>
                <a:gd name="T5" fmla="*/ 53 h 480"/>
                <a:gd name="T6" fmla="*/ 0 w 1631"/>
                <a:gd name="T7" fmla="*/ 478 h 480"/>
                <a:gd name="T8" fmla="*/ 1631 w 1631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1" h="480">
                  <a:moveTo>
                    <a:pt x="1631" y="480"/>
                  </a:moveTo>
                  <a:lnTo>
                    <a:pt x="1192" y="0"/>
                  </a:lnTo>
                  <a:lnTo>
                    <a:pt x="0" y="53"/>
                  </a:lnTo>
                  <a:lnTo>
                    <a:pt x="0" y="478"/>
                  </a:lnTo>
                  <a:lnTo>
                    <a:pt x="1631" y="4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24"/>
            <p:cNvSpPr>
              <a:spLocks/>
            </p:cNvSpPr>
            <p:nvPr/>
          </p:nvSpPr>
          <p:spPr bwMode="auto">
            <a:xfrm>
              <a:off x="2861267" y="5744347"/>
              <a:ext cx="1806033" cy="59795"/>
            </a:xfrm>
            <a:custGeom>
              <a:avLst/>
              <a:gdLst>
                <a:gd name="T0" fmla="*/ 1582 w 1631"/>
                <a:gd name="T1" fmla="*/ 2 h 54"/>
                <a:gd name="T2" fmla="*/ 1631 w 1631"/>
                <a:gd name="T3" fmla="*/ 54 h 54"/>
                <a:gd name="T4" fmla="*/ 0 w 1631"/>
                <a:gd name="T5" fmla="*/ 52 h 54"/>
                <a:gd name="T6" fmla="*/ 0 w 1631"/>
                <a:gd name="T7" fmla="*/ 0 h 54"/>
                <a:gd name="T8" fmla="*/ 1582 w 1631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1" h="54">
                  <a:moveTo>
                    <a:pt x="1582" y="2"/>
                  </a:moveTo>
                  <a:lnTo>
                    <a:pt x="1631" y="54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582" y="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25"/>
            <p:cNvSpPr>
              <a:spLocks/>
            </p:cNvSpPr>
            <p:nvPr/>
          </p:nvSpPr>
          <p:spPr bwMode="auto">
            <a:xfrm>
              <a:off x="1184790" y="5322460"/>
              <a:ext cx="1684228" cy="424102"/>
            </a:xfrm>
            <a:custGeom>
              <a:avLst/>
              <a:gdLst>
                <a:gd name="T0" fmla="*/ 96 w 938"/>
                <a:gd name="T1" fmla="*/ 46 h 236"/>
                <a:gd name="T2" fmla="*/ 0 w 938"/>
                <a:gd name="T3" fmla="*/ 195 h 236"/>
                <a:gd name="T4" fmla="*/ 416 w 938"/>
                <a:gd name="T5" fmla="*/ 134 h 236"/>
                <a:gd name="T6" fmla="*/ 836 w 938"/>
                <a:gd name="T7" fmla="*/ 232 h 236"/>
                <a:gd name="T8" fmla="*/ 938 w 938"/>
                <a:gd name="T9" fmla="*/ 236 h 236"/>
                <a:gd name="T10" fmla="*/ 96 w 938"/>
                <a:gd name="T11" fmla="*/ 4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8" h="236">
                  <a:moveTo>
                    <a:pt x="96" y="46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199" y="124"/>
                    <a:pt x="416" y="134"/>
                  </a:cubicBezTo>
                  <a:cubicBezTo>
                    <a:pt x="633" y="144"/>
                    <a:pt x="801" y="199"/>
                    <a:pt x="836" y="232"/>
                  </a:cubicBezTo>
                  <a:cubicBezTo>
                    <a:pt x="853" y="216"/>
                    <a:pt x="899" y="216"/>
                    <a:pt x="938" y="236"/>
                  </a:cubicBezTo>
                  <a:cubicBezTo>
                    <a:pt x="758" y="76"/>
                    <a:pt x="397" y="0"/>
                    <a:pt x="96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26"/>
            <p:cNvSpPr>
              <a:spLocks/>
            </p:cNvSpPr>
            <p:nvPr/>
          </p:nvSpPr>
          <p:spPr bwMode="auto">
            <a:xfrm>
              <a:off x="2864589" y="5321353"/>
              <a:ext cx="1685336" cy="425210"/>
            </a:xfrm>
            <a:custGeom>
              <a:avLst/>
              <a:gdLst>
                <a:gd name="T0" fmla="*/ 843 w 939"/>
                <a:gd name="T1" fmla="*/ 46 h 237"/>
                <a:gd name="T2" fmla="*/ 939 w 939"/>
                <a:gd name="T3" fmla="*/ 195 h 237"/>
                <a:gd name="T4" fmla="*/ 528 w 939"/>
                <a:gd name="T5" fmla="*/ 135 h 237"/>
                <a:gd name="T6" fmla="*/ 104 w 939"/>
                <a:gd name="T7" fmla="*/ 237 h 237"/>
                <a:gd name="T8" fmla="*/ 0 w 939"/>
                <a:gd name="T9" fmla="*/ 236 h 237"/>
                <a:gd name="T10" fmla="*/ 843 w 939"/>
                <a:gd name="T11" fmla="*/ 4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237">
                  <a:moveTo>
                    <a:pt x="843" y="46"/>
                  </a:moveTo>
                  <a:cubicBezTo>
                    <a:pt x="939" y="195"/>
                    <a:pt x="939" y="195"/>
                    <a:pt x="939" y="195"/>
                  </a:cubicBezTo>
                  <a:cubicBezTo>
                    <a:pt x="939" y="195"/>
                    <a:pt x="745" y="125"/>
                    <a:pt x="528" y="135"/>
                  </a:cubicBezTo>
                  <a:cubicBezTo>
                    <a:pt x="311" y="145"/>
                    <a:pt x="168" y="184"/>
                    <a:pt x="104" y="237"/>
                  </a:cubicBezTo>
                  <a:cubicBezTo>
                    <a:pt x="87" y="221"/>
                    <a:pt x="39" y="216"/>
                    <a:pt x="0" y="236"/>
                  </a:cubicBezTo>
                  <a:cubicBezTo>
                    <a:pt x="181" y="76"/>
                    <a:pt x="541" y="0"/>
                    <a:pt x="843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127"/>
            <p:cNvSpPr>
              <a:spLocks/>
            </p:cNvSpPr>
            <p:nvPr/>
          </p:nvSpPr>
          <p:spPr bwMode="auto">
            <a:xfrm>
              <a:off x="1485980" y="4762158"/>
              <a:ext cx="1378609" cy="1005443"/>
            </a:xfrm>
            <a:custGeom>
              <a:avLst/>
              <a:gdLst>
                <a:gd name="T0" fmla="*/ 768 w 768"/>
                <a:gd name="T1" fmla="*/ 560 h 560"/>
                <a:gd name="T2" fmla="*/ 768 w 768"/>
                <a:gd name="T3" fmla="*/ 258 h 560"/>
                <a:gd name="T4" fmla="*/ 180 w 768"/>
                <a:gd name="T5" fmla="*/ 20 h 560"/>
                <a:gd name="T6" fmla="*/ 0 w 768"/>
                <a:gd name="T7" fmla="*/ 211 h 560"/>
                <a:gd name="T8" fmla="*/ 768 w 768"/>
                <a:gd name="T9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8" h="560">
                  <a:moveTo>
                    <a:pt x="768" y="560"/>
                  </a:moveTo>
                  <a:cubicBezTo>
                    <a:pt x="768" y="258"/>
                    <a:pt x="768" y="258"/>
                    <a:pt x="768" y="258"/>
                  </a:cubicBezTo>
                  <a:cubicBezTo>
                    <a:pt x="768" y="258"/>
                    <a:pt x="484" y="0"/>
                    <a:pt x="180" y="20"/>
                  </a:cubicBezTo>
                  <a:cubicBezTo>
                    <a:pt x="105" y="94"/>
                    <a:pt x="0" y="211"/>
                    <a:pt x="0" y="211"/>
                  </a:cubicBezTo>
                  <a:cubicBezTo>
                    <a:pt x="0" y="211"/>
                    <a:pt x="593" y="218"/>
                    <a:pt x="768" y="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128"/>
            <p:cNvSpPr>
              <a:spLocks/>
            </p:cNvSpPr>
            <p:nvPr/>
          </p:nvSpPr>
          <p:spPr bwMode="auto">
            <a:xfrm>
              <a:off x="2881199" y="5078850"/>
              <a:ext cx="1502628" cy="735258"/>
            </a:xfrm>
            <a:custGeom>
              <a:avLst/>
              <a:gdLst>
                <a:gd name="T0" fmla="*/ 0 w 837"/>
                <a:gd name="T1" fmla="*/ 410 h 410"/>
                <a:gd name="T2" fmla="*/ 0 w 837"/>
                <a:gd name="T3" fmla="*/ 131 h 410"/>
                <a:gd name="T4" fmla="*/ 682 w 837"/>
                <a:gd name="T5" fmla="*/ 20 h 410"/>
                <a:gd name="T6" fmla="*/ 837 w 837"/>
                <a:gd name="T7" fmla="*/ 183 h 410"/>
                <a:gd name="T8" fmla="*/ 0 w 837"/>
                <a:gd name="T9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410">
                  <a:moveTo>
                    <a:pt x="0" y="410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378" y="0"/>
                    <a:pt x="682" y="20"/>
                  </a:cubicBezTo>
                  <a:cubicBezTo>
                    <a:pt x="757" y="94"/>
                    <a:pt x="837" y="183"/>
                    <a:pt x="837" y="183"/>
                  </a:cubicBezTo>
                  <a:cubicBezTo>
                    <a:pt x="837" y="183"/>
                    <a:pt x="241" y="98"/>
                    <a:pt x="0" y="4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129"/>
            <p:cNvSpPr>
              <a:spLocks/>
            </p:cNvSpPr>
            <p:nvPr/>
          </p:nvSpPr>
          <p:spPr bwMode="auto">
            <a:xfrm>
              <a:off x="2869018" y="5010197"/>
              <a:ext cx="1416258" cy="793946"/>
            </a:xfrm>
            <a:custGeom>
              <a:avLst/>
              <a:gdLst>
                <a:gd name="T0" fmla="*/ 0 w 789"/>
                <a:gd name="T1" fmla="*/ 442 h 442"/>
                <a:gd name="T2" fmla="*/ 0 w 789"/>
                <a:gd name="T3" fmla="*/ 162 h 442"/>
                <a:gd name="T4" fmla="*/ 633 w 789"/>
                <a:gd name="T5" fmla="*/ 20 h 442"/>
                <a:gd name="T6" fmla="*/ 789 w 789"/>
                <a:gd name="T7" fmla="*/ 183 h 442"/>
                <a:gd name="T8" fmla="*/ 0 w 789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9" h="442">
                  <a:moveTo>
                    <a:pt x="0" y="44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329" y="0"/>
                    <a:pt x="633" y="20"/>
                  </a:cubicBezTo>
                  <a:cubicBezTo>
                    <a:pt x="709" y="94"/>
                    <a:pt x="789" y="183"/>
                    <a:pt x="789" y="183"/>
                  </a:cubicBezTo>
                  <a:cubicBezTo>
                    <a:pt x="789" y="183"/>
                    <a:pt x="235" y="101"/>
                    <a:pt x="0" y="4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130"/>
            <p:cNvSpPr>
              <a:spLocks/>
            </p:cNvSpPr>
            <p:nvPr/>
          </p:nvSpPr>
          <p:spPr bwMode="auto">
            <a:xfrm>
              <a:off x="2869018" y="4974763"/>
              <a:ext cx="1433975" cy="792839"/>
            </a:xfrm>
            <a:custGeom>
              <a:avLst/>
              <a:gdLst>
                <a:gd name="T0" fmla="*/ 0 w 799"/>
                <a:gd name="T1" fmla="*/ 442 h 442"/>
                <a:gd name="T2" fmla="*/ 0 w 799"/>
                <a:gd name="T3" fmla="*/ 163 h 442"/>
                <a:gd name="T4" fmla="*/ 633 w 799"/>
                <a:gd name="T5" fmla="*/ 20 h 442"/>
                <a:gd name="T6" fmla="*/ 799 w 799"/>
                <a:gd name="T7" fmla="*/ 151 h 442"/>
                <a:gd name="T8" fmla="*/ 0 w 799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442">
                  <a:moveTo>
                    <a:pt x="0" y="442"/>
                  </a:move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329" y="0"/>
                    <a:pt x="633" y="20"/>
                  </a:cubicBezTo>
                  <a:cubicBezTo>
                    <a:pt x="799" y="151"/>
                    <a:pt x="799" y="151"/>
                    <a:pt x="799" y="151"/>
                  </a:cubicBezTo>
                  <a:cubicBezTo>
                    <a:pt x="799" y="151"/>
                    <a:pt x="175" y="100"/>
                    <a:pt x="0" y="4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131"/>
            <p:cNvSpPr>
              <a:spLocks/>
            </p:cNvSpPr>
            <p:nvPr/>
          </p:nvSpPr>
          <p:spPr bwMode="auto">
            <a:xfrm>
              <a:off x="2864589" y="4762158"/>
              <a:ext cx="1380824" cy="1005443"/>
            </a:xfrm>
            <a:custGeom>
              <a:avLst/>
              <a:gdLst>
                <a:gd name="T0" fmla="*/ 0 w 769"/>
                <a:gd name="T1" fmla="*/ 560 h 560"/>
                <a:gd name="T2" fmla="*/ 0 w 769"/>
                <a:gd name="T3" fmla="*/ 258 h 560"/>
                <a:gd name="T4" fmla="*/ 588 w 769"/>
                <a:gd name="T5" fmla="*/ 20 h 560"/>
                <a:gd name="T6" fmla="*/ 769 w 769"/>
                <a:gd name="T7" fmla="*/ 211 h 560"/>
                <a:gd name="T8" fmla="*/ 0 w 769"/>
                <a:gd name="T9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9" h="560">
                  <a:moveTo>
                    <a:pt x="0" y="560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284" y="0"/>
                    <a:pt x="588" y="20"/>
                  </a:cubicBezTo>
                  <a:cubicBezTo>
                    <a:pt x="663" y="94"/>
                    <a:pt x="769" y="211"/>
                    <a:pt x="769" y="211"/>
                  </a:cubicBezTo>
                  <a:cubicBezTo>
                    <a:pt x="769" y="211"/>
                    <a:pt x="175" y="218"/>
                    <a:pt x="0" y="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132"/>
            <p:cNvSpPr>
              <a:spLocks/>
            </p:cNvSpPr>
            <p:nvPr/>
          </p:nvSpPr>
          <p:spPr bwMode="auto">
            <a:xfrm>
              <a:off x="1065200" y="5758743"/>
              <a:ext cx="1666511" cy="57580"/>
            </a:xfrm>
            <a:custGeom>
              <a:avLst/>
              <a:gdLst>
                <a:gd name="T0" fmla="*/ 1505 w 1505"/>
                <a:gd name="T1" fmla="*/ 52 h 52"/>
                <a:gd name="T2" fmla="*/ 1455 w 1505"/>
                <a:gd name="T3" fmla="*/ 0 h 52"/>
                <a:gd name="T4" fmla="*/ 0 w 1505"/>
                <a:gd name="T5" fmla="*/ 41 h 52"/>
                <a:gd name="T6" fmla="*/ 0 w 1505"/>
                <a:gd name="T7" fmla="*/ 52 h 52"/>
                <a:gd name="T8" fmla="*/ 1505 w 150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52">
                  <a:moveTo>
                    <a:pt x="1505" y="52"/>
                  </a:moveTo>
                  <a:lnTo>
                    <a:pt x="1455" y="0"/>
                  </a:lnTo>
                  <a:lnTo>
                    <a:pt x="0" y="41"/>
                  </a:lnTo>
                  <a:lnTo>
                    <a:pt x="0" y="52"/>
                  </a:lnTo>
                  <a:lnTo>
                    <a:pt x="1505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2999682" y="5758743"/>
              <a:ext cx="1667618" cy="57580"/>
            </a:xfrm>
            <a:custGeom>
              <a:avLst/>
              <a:gdLst>
                <a:gd name="T0" fmla="*/ 0 w 1506"/>
                <a:gd name="T1" fmla="*/ 52 h 52"/>
                <a:gd name="T2" fmla="*/ 49 w 1506"/>
                <a:gd name="T3" fmla="*/ 0 h 52"/>
                <a:gd name="T4" fmla="*/ 1506 w 1506"/>
                <a:gd name="T5" fmla="*/ 41 h 52"/>
                <a:gd name="T6" fmla="*/ 1506 w 1506"/>
                <a:gd name="T7" fmla="*/ 52 h 52"/>
                <a:gd name="T8" fmla="*/ 0 w 150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" h="52">
                  <a:moveTo>
                    <a:pt x="0" y="52"/>
                  </a:moveTo>
                  <a:lnTo>
                    <a:pt x="49" y="0"/>
                  </a:lnTo>
                  <a:lnTo>
                    <a:pt x="1506" y="41"/>
                  </a:lnTo>
                  <a:lnTo>
                    <a:pt x="1506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134"/>
            <p:cNvSpPr>
              <a:spLocks/>
            </p:cNvSpPr>
            <p:nvPr/>
          </p:nvSpPr>
          <p:spPr bwMode="auto">
            <a:xfrm>
              <a:off x="2673023" y="5662406"/>
              <a:ext cx="378702" cy="153917"/>
            </a:xfrm>
            <a:custGeom>
              <a:avLst/>
              <a:gdLst>
                <a:gd name="T0" fmla="*/ 0 w 211"/>
                <a:gd name="T1" fmla="*/ 54 h 86"/>
                <a:gd name="T2" fmla="*/ 30 w 211"/>
                <a:gd name="T3" fmla="*/ 86 h 86"/>
                <a:gd name="T4" fmla="*/ 188 w 211"/>
                <a:gd name="T5" fmla="*/ 86 h 86"/>
                <a:gd name="T6" fmla="*/ 211 w 211"/>
                <a:gd name="T7" fmla="*/ 47 h 86"/>
                <a:gd name="T8" fmla="*/ 108 w 211"/>
                <a:gd name="T9" fmla="*/ 45 h 86"/>
                <a:gd name="T10" fmla="*/ 107 w 211"/>
                <a:gd name="T11" fmla="*/ 46 h 86"/>
                <a:gd name="T12" fmla="*/ 0 w 211"/>
                <a:gd name="T13" fmla="*/ 5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86">
                  <a:moveTo>
                    <a:pt x="0" y="54"/>
                  </a:moveTo>
                  <a:cubicBezTo>
                    <a:pt x="0" y="54"/>
                    <a:pt x="20" y="86"/>
                    <a:pt x="30" y="86"/>
                  </a:cubicBezTo>
                  <a:cubicBezTo>
                    <a:pt x="41" y="86"/>
                    <a:pt x="177" y="86"/>
                    <a:pt x="188" y="86"/>
                  </a:cubicBezTo>
                  <a:cubicBezTo>
                    <a:pt x="199" y="86"/>
                    <a:pt x="211" y="47"/>
                    <a:pt x="211" y="47"/>
                  </a:cubicBezTo>
                  <a:cubicBezTo>
                    <a:pt x="211" y="47"/>
                    <a:pt x="160" y="0"/>
                    <a:pt x="108" y="45"/>
                  </a:cubicBezTo>
                  <a:cubicBezTo>
                    <a:pt x="89" y="45"/>
                    <a:pt x="107" y="46"/>
                    <a:pt x="107" y="46"/>
                  </a:cubicBezTo>
                  <a:cubicBezTo>
                    <a:pt x="107" y="46"/>
                    <a:pt x="18" y="4"/>
                    <a:pt x="0" y="54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754046" y="2137319"/>
            <a:ext cx="1870135" cy="781765"/>
            <a:chOff x="2754046" y="2081899"/>
            <a:chExt cx="1870135" cy="781765"/>
          </a:xfrm>
        </p:grpSpPr>
        <p:sp>
          <p:nvSpPr>
            <p:cNvPr id="37" name="Freeform 83"/>
            <p:cNvSpPr>
              <a:spLocks/>
            </p:cNvSpPr>
            <p:nvPr/>
          </p:nvSpPr>
          <p:spPr bwMode="auto">
            <a:xfrm>
              <a:off x="2754046" y="2105152"/>
              <a:ext cx="1791638" cy="758512"/>
            </a:xfrm>
            <a:custGeom>
              <a:avLst/>
              <a:gdLst>
                <a:gd name="T0" fmla="*/ 0 w 998"/>
                <a:gd name="T1" fmla="*/ 90 h 423"/>
                <a:gd name="T2" fmla="*/ 89 w 998"/>
                <a:gd name="T3" fmla="*/ 0 h 423"/>
                <a:gd name="T4" fmla="*/ 909 w 998"/>
                <a:gd name="T5" fmla="*/ 0 h 423"/>
                <a:gd name="T6" fmla="*/ 998 w 998"/>
                <a:gd name="T7" fmla="*/ 90 h 423"/>
                <a:gd name="T8" fmla="*/ 998 w 998"/>
                <a:gd name="T9" fmla="*/ 226 h 423"/>
                <a:gd name="T10" fmla="*/ 909 w 998"/>
                <a:gd name="T11" fmla="*/ 316 h 423"/>
                <a:gd name="T12" fmla="*/ 151 w 998"/>
                <a:gd name="T13" fmla="*/ 316 h 423"/>
                <a:gd name="T14" fmla="*/ 114 w 998"/>
                <a:gd name="T15" fmla="*/ 316 h 423"/>
                <a:gd name="T16" fmla="*/ 0 w 998"/>
                <a:gd name="T17" fmla="*/ 423 h 423"/>
                <a:gd name="T18" fmla="*/ 0 w 998"/>
                <a:gd name="T19" fmla="*/ 235 h 423"/>
                <a:gd name="T20" fmla="*/ 0 w 998"/>
                <a:gd name="T21" fmla="*/ 235 h 423"/>
                <a:gd name="T22" fmla="*/ 0 w 998"/>
                <a:gd name="T23" fmla="*/ 226 h 423"/>
                <a:gd name="T24" fmla="*/ 0 w 998"/>
                <a:gd name="T25" fmla="*/ 9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8" h="423">
                  <a:moveTo>
                    <a:pt x="0" y="90"/>
                  </a:moveTo>
                  <a:cubicBezTo>
                    <a:pt x="0" y="40"/>
                    <a:pt x="40" y="0"/>
                    <a:pt x="89" y="0"/>
                  </a:cubicBezTo>
                  <a:cubicBezTo>
                    <a:pt x="909" y="0"/>
                    <a:pt x="909" y="0"/>
                    <a:pt x="909" y="0"/>
                  </a:cubicBezTo>
                  <a:cubicBezTo>
                    <a:pt x="958" y="0"/>
                    <a:pt x="998" y="40"/>
                    <a:pt x="998" y="90"/>
                  </a:cubicBezTo>
                  <a:cubicBezTo>
                    <a:pt x="998" y="226"/>
                    <a:pt x="998" y="226"/>
                    <a:pt x="998" y="226"/>
                  </a:cubicBezTo>
                  <a:cubicBezTo>
                    <a:pt x="998" y="276"/>
                    <a:pt x="958" y="316"/>
                    <a:pt x="909" y="316"/>
                  </a:cubicBezTo>
                  <a:cubicBezTo>
                    <a:pt x="151" y="316"/>
                    <a:pt x="151" y="316"/>
                    <a:pt x="151" y="316"/>
                  </a:cubicBezTo>
                  <a:cubicBezTo>
                    <a:pt x="114" y="316"/>
                    <a:pt x="114" y="316"/>
                    <a:pt x="114" y="316"/>
                  </a:cubicBezTo>
                  <a:cubicBezTo>
                    <a:pt x="53" y="316"/>
                    <a:pt x="4" y="363"/>
                    <a:pt x="0" y="423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2"/>
                    <a:pt x="0" y="229"/>
                    <a:pt x="0" y="226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84"/>
            <p:cNvSpPr>
              <a:spLocks/>
            </p:cNvSpPr>
            <p:nvPr/>
          </p:nvSpPr>
          <p:spPr bwMode="auto">
            <a:xfrm>
              <a:off x="2754046" y="2081899"/>
              <a:ext cx="1791638" cy="758512"/>
            </a:xfrm>
            <a:custGeom>
              <a:avLst/>
              <a:gdLst>
                <a:gd name="T0" fmla="*/ 0 w 998"/>
                <a:gd name="T1" fmla="*/ 90 h 423"/>
                <a:gd name="T2" fmla="*/ 89 w 998"/>
                <a:gd name="T3" fmla="*/ 0 h 423"/>
                <a:gd name="T4" fmla="*/ 909 w 998"/>
                <a:gd name="T5" fmla="*/ 0 h 423"/>
                <a:gd name="T6" fmla="*/ 998 w 998"/>
                <a:gd name="T7" fmla="*/ 90 h 423"/>
                <a:gd name="T8" fmla="*/ 998 w 998"/>
                <a:gd name="T9" fmla="*/ 226 h 423"/>
                <a:gd name="T10" fmla="*/ 909 w 998"/>
                <a:gd name="T11" fmla="*/ 315 h 423"/>
                <a:gd name="T12" fmla="*/ 151 w 998"/>
                <a:gd name="T13" fmla="*/ 315 h 423"/>
                <a:gd name="T14" fmla="*/ 114 w 998"/>
                <a:gd name="T15" fmla="*/ 315 h 423"/>
                <a:gd name="T16" fmla="*/ 0 w 998"/>
                <a:gd name="T17" fmla="*/ 423 h 423"/>
                <a:gd name="T18" fmla="*/ 0 w 998"/>
                <a:gd name="T19" fmla="*/ 234 h 423"/>
                <a:gd name="T20" fmla="*/ 0 w 998"/>
                <a:gd name="T21" fmla="*/ 234 h 423"/>
                <a:gd name="T22" fmla="*/ 0 w 998"/>
                <a:gd name="T23" fmla="*/ 226 h 423"/>
                <a:gd name="T24" fmla="*/ 0 w 998"/>
                <a:gd name="T25" fmla="*/ 9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8" h="423">
                  <a:moveTo>
                    <a:pt x="0" y="90"/>
                  </a:moveTo>
                  <a:cubicBezTo>
                    <a:pt x="0" y="40"/>
                    <a:pt x="40" y="0"/>
                    <a:pt x="89" y="0"/>
                  </a:cubicBezTo>
                  <a:cubicBezTo>
                    <a:pt x="909" y="0"/>
                    <a:pt x="909" y="0"/>
                    <a:pt x="909" y="0"/>
                  </a:cubicBezTo>
                  <a:cubicBezTo>
                    <a:pt x="958" y="0"/>
                    <a:pt x="998" y="40"/>
                    <a:pt x="998" y="90"/>
                  </a:cubicBezTo>
                  <a:cubicBezTo>
                    <a:pt x="998" y="226"/>
                    <a:pt x="998" y="226"/>
                    <a:pt x="998" y="226"/>
                  </a:cubicBezTo>
                  <a:cubicBezTo>
                    <a:pt x="998" y="275"/>
                    <a:pt x="958" y="315"/>
                    <a:pt x="909" y="315"/>
                  </a:cubicBezTo>
                  <a:cubicBezTo>
                    <a:pt x="151" y="315"/>
                    <a:pt x="151" y="315"/>
                    <a:pt x="151" y="315"/>
                  </a:cubicBezTo>
                  <a:cubicBezTo>
                    <a:pt x="114" y="315"/>
                    <a:pt x="114" y="315"/>
                    <a:pt x="114" y="315"/>
                  </a:cubicBezTo>
                  <a:cubicBezTo>
                    <a:pt x="53" y="315"/>
                    <a:pt x="4" y="363"/>
                    <a:pt x="0" y="423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32"/>
                    <a:pt x="0" y="229"/>
                    <a:pt x="0" y="226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266"/>
            <p:cNvSpPr>
              <a:spLocks noChangeAspect="1" noChangeArrowheads="1"/>
            </p:cNvSpPr>
            <p:nvPr/>
          </p:nvSpPr>
          <p:spPr bwMode="auto">
            <a:xfrm>
              <a:off x="2942570" y="2168525"/>
              <a:ext cx="365375" cy="402764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296761" y="2131984"/>
              <a:ext cx="12057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Head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Logo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298177" y="2366765"/>
              <a:ext cx="13260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754046" y="2741914"/>
            <a:ext cx="1894979" cy="936789"/>
            <a:chOff x="2754046" y="2686494"/>
            <a:chExt cx="1894979" cy="936789"/>
          </a:xfrm>
        </p:grpSpPr>
        <p:sp>
          <p:nvSpPr>
            <p:cNvPr id="43" name="Freeform 89"/>
            <p:cNvSpPr>
              <a:spLocks/>
            </p:cNvSpPr>
            <p:nvPr/>
          </p:nvSpPr>
          <p:spPr bwMode="auto">
            <a:xfrm>
              <a:off x="2754046" y="2715284"/>
              <a:ext cx="1864721" cy="907999"/>
            </a:xfrm>
            <a:custGeom>
              <a:avLst/>
              <a:gdLst>
                <a:gd name="T0" fmla="*/ 0 w 1039"/>
                <a:gd name="T1" fmla="*/ 107 h 506"/>
                <a:gd name="T2" fmla="*/ 108 w 1039"/>
                <a:gd name="T3" fmla="*/ 0 h 506"/>
                <a:gd name="T4" fmla="*/ 932 w 1039"/>
                <a:gd name="T5" fmla="*/ 0 h 506"/>
                <a:gd name="T6" fmla="*/ 1039 w 1039"/>
                <a:gd name="T7" fmla="*/ 107 h 506"/>
                <a:gd name="T8" fmla="*/ 1039 w 1039"/>
                <a:gd name="T9" fmla="*/ 270 h 506"/>
                <a:gd name="T10" fmla="*/ 932 w 1039"/>
                <a:gd name="T11" fmla="*/ 377 h 506"/>
                <a:gd name="T12" fmla="*/ 182 w 1039"/>
                <a:gd name="T13" fmla="*/ 377 h 506"/>
                <a:gd name="T14" fmla="*/ 138 w 1039"/>
                <a:gd name="T15" fmla="*/ 377 h 506"/>
                <a:gd name="T16" fmla="*/ 0 w 1039"/>
                <a:gd name="T17" fmla="*/ 506 h 506"/>
                <a:gd name="T18" fmla="*/ 0 w 1039"/>
                <a:gd name="T19" fmla="*/ 281 h 506"/>
                <a:gd name="T20" fmla="*/ 1 w 1039"/>
                <a:gd name="T21" fmla="*/ 281 h 506"/>
                <a:gd name="T22" fmla="*/ 0 w 1039"/>
                <a:gd name="T23" fmla="*/ 270 h 506"/>
                <a:gd name="T24" fmla="*/ 0 w 1039"/>
                <a:gd name="T25" fmla="*/ 10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9" h="506">
                  <a:moveTo>
                    <a:pt x="0" y="107"/>
                  </a:moveTo>
                  <a:cubicBezTo>
                    <a:pt x="0" y="48"/>
                    <a:pt x="48" y="0"/>
                    <a:pt x="108" y="0"/>
                  </a:cubicBezTo>
                  <a:cubicBezTo>
                    <a:pt x="932" y="0"/>
                    <a:pt x="932" y="0"/>
                    <a:pt x="932" y="0"/>
                  </a:cubicBezTo>
                  <a:cubicBezTo>
                    <a:pt x="992" y="0"/>
                    <a:pt x="1039" y="48"/>
                    <a:pt x="1039" y="107"/>
                  </a:cubicBezTo>
                  <a:cubicBezTo>
                    <a:pt x="1039" y="270"/>
                    <a:pt x="1039" y="270"/>
                    <a:pt x="1039" y="270"/>
                  </a:cubicBezTo>
                  <a:cubicBezTo>
                    <a:pt x="1039" y="329"/>
                    <a:pt x="992" y="377"/>
                    <a:pt x="932" y="377"/>
                  </a:cubicBezTo>
                  <a:cubicBezTo>
                    <a:pt x="182" y="377"/>
                    <a:pt x="182" y="377"/>
                    <a:pt x="182" y="377"/>
                  </a:cubicBezTo>
                  <a:cubicBezTo>
                    <a:pt x="138" y="377"/>
                    <a:pt x="138" y="377"/>
                    <a:pt x="138" y="377"/>
                  </a:cubicBezTo>
                  <a:cubicBezTo>
                    <a:pt x="65" y="377"/>
                    <a:pt x="5" y="434"/>
                    <a:pt x="0" y="506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1" y="277"/>
                    <a:pt x="0" y="274"/>
                    <a:pt x="0" y="270"/>
                  </a:cubicBezTo>
                  <a:lnTo>
                    <a:pt x="0" y="10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90"/>
            <p:cNvSpPr>
              <a:spLocks/>
            </p:cNvSpPr>
            <p:nvPr/>
          </p:nvSpPr>
          <p:spPr bwMode="auto">
            <a:xfrm>
              <a:off x="2754046" y="2686494"/>
              <a:ext cx="1864721" cy="907999"/>
            </a:xfrm>
            <a:custGeom>
              <a:avLst/>
              <a:gdLst>
                <a:gd name="T0" fmla="*/ 0 w 1039"/>
                <a:gd name="T1" fmla="*/ 107 h 506"/>
                <a:gd name="T2" fmla="*/ 108 w 1039"/>
                <a:gd name="T3" fmla="*/ 0 h 506"/>
                <a:gd name="T4" fmla="*/ 932 w 1039"/>
                <a:gd name="T5" fmla="*/ 0 h 506"/>
                <a:gd name="T6" fmla="*/ 1039 w 1039"/>
                <a:gd name="T7" fmla="*/ 107 h 506"/>
                <a:gd name="T8" fmla="*/ 1039 w 1039"/>
                <a:gd name="T9" fmla="*/ 270 h 506"/>
                <a:gd name="T10" fmla="*/ 932 w 1039"/>
                <a:gd name="T11" fmla="*/ 377 h 506"/>
                <a:gd name="T12" fmla="*/ 182 w 1039"/>
                <a:gd name="T13" fmla="*/ 377 h 506"/>
                <a:gd name="T14" fmla="*/ 138 w 1039"/>
                <a:gd name="T15" fmla="*/ 377 h 506"/>
                <a:gd name="T16" fmla="*/ 0 w 1039"/>
                <a:gd name="T17" fmla="*/ 506 h 506"/>
                <a:gd name="T18" fmla="*/ 0 w 1039"/>
                <a:gd name="T19" fmla="*/ 280 h 506"/>
                <a:gd name="T20" fmla="*/ 1 w 1039"/>
                <a:gd name="T21" fmla="*/ 280 h 506"/>
                <a:gd name="T22" fmla="*/ 0 w 1039"/>
                <a:gd name="T23" fmla="*/ 270 h 506"/>
                <a:gd name="T24" fmla="*/ 0 w 1039"/>
                <a:gd name="T25" fmla="*/ 10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9" h="506">
                  <a:moveTo>
                    <a:pt x="0" y="107"/>
                  </a:moveTo>
                  <a:cubicBezTo>
                    <a:pt x="0" y="48"/>
                    <a:pt x="48" y="0"/>
                    <a:pt x="108" y="0"/>
                  </a:cubicBezTo>
                  <a:cubicBezTo>
                    <a:pt x="932" y="0"/>
                    <a:pt x="932" y="0"/>
                    <a:pt x="932" y="0"/>
                  </a:cubicBezTo>
                  <a:cubicBezTo>
                    <a:pt x="992" y="0"/>
                    <a:pt x="1039" y="48"/>
                    <a:pt x="1039" y="107"/>
                  </a:cubicBezTo>
                  <a:cubicBezTo>
                    <a:pt x="1039" y="270"/>
                    <a:pt x="1039" y="270"/>
                    <a:pt x="1039" y="270"/>
                  </a:cubicBezTo>
                  <a:cubicBezTo>
                    <a:pt x="1039" y="329"/>
                    <a:pt x="992" y="377"/>
                    <a:pt x="932" y="377"/>
                  </a:cubicBezTo>
                  <a:cubicBezTo>
                    <a:pt x="182" y="377"/>
                    <a:pt x="182" y="377"/>
                    <a:pt x="182" y="377"/>
                  </a:cubicBezTo>
                  <a:cubicBezTo>
                    <a:pt x="138" y="377"/>
                    <a:pt x="138" y="377"/>
                    <a:pt x="138" y="377"/>
                  </a:cubicBezTo>
                  <a:cubicBezTo>
                    <a:pt x="65" y="377"/>
                    <a:pt x="5" y="434"/>
                    <a:pt x="0" y="50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1" y="280"/>
                    <a:pt x="1" y="280"/>
                    <a:pt x="1" y="280"/>
                  </a:cubicBezTo>
                  <a:cubicBezTo>
                    <a:pt x="1" y="277"/>
                    <a:pt x="0" y="274"/>
                    <a:pt x="0" y="270"/>
                  </a:cubicBezTo>
                  <a:lnTo>
                    <a:pt x="0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106"/>
            <p:cNvSpPr>
              <a:spLocks noChangeAspect="1" noChangeArrowheads="1"/>
            </p:cNvSpPr>
            <p:nvPr/>
          </p:nvSpPr>
          <p:spPr bwMode="auto">
            <a:xfrm>
              <a:off x="2940636" y="2870109"/>
              <a:ext cx="369243" cy="319557"/>
            </a:xfrm>
            <a:custGeom>
              <a:avLst/>
              <a:gdLst>
                <a:gd name="T0" fmla="*/ 502 w 1013"/>
                <a:gd name="T1" fmla="*/ 0 h 879"/>
                <a:gd name="T2" fmla="*/ 0 w 1013"/>
                <a:gd name="T3" fmla="*/ 351 h 879"/>
                <a:gd name="T4" fmla="*/ 193 w 1013"/>
                <a:gd name="T5" fmla="*/ 636 h 879"/>
                <a:gd name="T6" fmla="*/ 92 w 1013"/>
                <a:gd name="T7" fmla="*/ 862 h 879"/>
                <a:gd name="T8" fmla="*/ 92 w 1013"/>
                <a:gd name="T9" fmla="*/ 878 h 879"/>
                <a:gd name="T10" fmla="*/ 101 w 1013"/>
                <a:gd name="T11" fmla="*/ 878 h 879"/>
                <a:gd name="T12" fmla="*/ 109 w 1013"/>
                <a:gd name="T13" fmla="*/ 878 h 879"/>
                <a:gd name="T14" fmla="*/ 485 w 1013"/>
                <a:gd name="T15" fmla="*/ 711 h 879"/>
                <a:gd name="T16" fmla="*/ 502 w 1013"/>
                <a:gd name="T17" fmla="*/ 711 h 879"/>
                <a:gd name="T18" fmla="*/ 1012 w 1013"/>
                <a:gd name="T19" fmla="*/ 351 h 879"/>
                <a:gd name="T20" fmla="*/ 502 w 1013"/>
                <a:gd name="T21" fmla="*/ 0 h 879"/>
                <a:gd name="T22" fmla="*/ 502 w 1013"/>
                <a:gd name="T23" fmla="*/ 0 h 879"/>
                <a:gd name="T24" fmla="*/ 502 w 1013"/>
                <a:gd name="T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3" h="879">
                  <a:moveTo>
                    <a:pt x="502" y="0"/>
                  </a:moveTo>
                  <a:cubicBezTo>
                    <a:pt x="226" y="0"/>
                    <a:pt x="0" y="159"/>
                    <a:pt x="0" y="351"/>
                  </a:cubicBezTo>
                  <a:cubicBezTo>
                    <a:pt x="0" y="469"/>
                    <a:pt x="67" y="569"/>
                    <a:pt x="193" y="636"/>
                  </a:cubicBezTo>
                  <a:cubicBezTo>
                    <a:pt x="176" y="711"/>
                    <a:pt x="142" y="811"/>
                    <a:pt x="92" y="862"/>
                  </a:cubicBezTo>
                  <a:cubicBezTo>
                    <a:pt x="92" y="870"/>
                    <a:pt x="92" y="870"/>
                    <a:pt x="92" y="878"/>
                  </a:cubicBezTo>
                  <a:lnTo>
                    <a:pt x="101" y="878"/>
                  </a:lnTo>
                  <a:lnTo>
                    <a:pt x="109" y="878"/>
                  </a:lnTo>
                  <a:cubicBezTo>
                    <a:pt x="118" y="878"/>
                    <a:pt x="335" y="862"/>
                    <a:pt x="485" y="711"/>
                  </a:cubicBezTo>
                  <a:cubicBezTo>
                    <a:pt x="485" y="711"/>
                    <a:pt x="494" y="711"/>
                    <a:pt x="502" y="711"/>
                  </a:cubicBezTo>
                  <a:cubicBezTo>
                    <a:pt x="786" y="711"/>
                    <a:pt x="1012" y="552"/>
                    <a:pt x="1012" y="351"/>
                  </a:cubicBezTo>
                  <a:cubicBezTo>
                    <a:pt x="1012" y="159"/>
                    <a:pt x="786" y="0"/>
                    <a:pt x="502" y="0"/>
                  </a:cubicBezTo>
                  <a:close/>
                  <a:moveTo>
                    <a:pt x="502" y="0"/>
                  </a:moveTo>
                  <a:lnTo>
                    <a:pt x="5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321605" y="2778955"/>
              <a:ext cx="11336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Chat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Logo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323021" y="3013736"/>
              <a:ext cx="13260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757368" y="3481601"/>
            <a:ext cx="2098365" cy="1005443"/>
            <a:chOff x="2757368" y="3426181"/>
            <a:chExt cx="2098365" cy="1005443"/>
          </a:xfrm>
        </p:grpSpPr>
        <p:sp>
          <p:nvSpPr>
            <p:cNvPr id="49" name="Freeform 99"/>
            <p:cNvSpPr>
              <a:spLocks/>
            </p:cNvSpPr>
            <p:nvPr/>
          </p:nvSpPr>
          <p:spPr bwMode="auto">
            <a:xfrm>
              <a:off x="2757368" y="3461615"/>
              <a:ext cx="2098365" cy="970009"/>
            </a:xfrm>
            <a:custGeom>
              <a:avLst/>
              <a:gdLst>
                <a:gd name="T0" fmla="*/ 0 w 1169"/>
                <a:gd name="T1" fmla="*/ 114 h 540"/>
                <a:gd name="T2" fmla="*/ 114 w 1169"/>
                <a:gd name="T3" fmla="*/ 0 h 540"/>
                <a:gd name="T4" fmla="*/ 1055 w 1169"/>
                <a:gd name="T5" fmla="*/ 0 h 540"/>
                <a:gd name="T6" fmla="*/ 1169 w 1169"/>
                <a:gd name="T7" fmla="*/ 114 h 540"/>
                <a:gd name="T8" fmla="*/ 1169 w 1169"/>
                <a:gd name="T9" fmla="*/ 289 h 540"/>
                <a:gd name="T10" fmla="*/ 1055 w 1169"/>
                <a:gd name="T11" fmla="*/ 403 h 540"/>
                <a:gd name="T12" fmla="*/ 1059 w 1169"/>
                <a:gd name="T13" fmla="*/ 403 h 540"/>
                <a:gd name="T14" fmla="*/ 147 w 1169"/>
                <a:gd name="T15" fmla="*/ 403 h 540"/>
                <a:gd name="T16" fmla="*/ 0 w 1169"/>
                <a:gd name="T17" fmla="*/ 540 h 540"/>
                <a:gd name="T18" fmla="*/ 0 w 1169"/>
                <a:gd name="T19" fmla="*/ 299 h 540"/>
                <a:gd name="T20" fmla="*/ 1 w 1169"/>
                <a:gd name="T21" fmla="*/ 299 h 540"/>
                <a:gd name="T22" fmla="*/ 0 w 1169"/>
                <a:gd name="T23" fmla="*/ 289 h 540"/>
                <a:gd name="T24" fmla="*/ 0 w 1169"/>
                <a:gd name="T25" fmla="*/ 11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9" h="540">
                  <a:moveTo>
                    <a:pt x="0" y="114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055" y="0"/>
                    <a:pt x="1055" y="0"/>
                    <a:pt x="1055" y="0"/>
                  </a:cubicBezTo>
                  <a:cubicBezTo>
                    <a:pt x="1118" y="0"/>
                    <a:pt x="1169" y="51"/>
                    <a:pt x="1169" y="114"/>
                  </a:cubicBezTo>
                  <a:cubicBezTo>
                    <a:pt x="1169" y="289"/>
                    <a:pt x="1169" y="289"/>
                    <a:pt x="1169" y="289"/>
                  </a:cubicBezTo>
                  <a:cubicBezTo>
                    <a:pt x="1169" y="352"/>
                    <a:pt x="1118" y="403"/>
                    <a:pt x="1055" y="403"/>
                  </a:cubicBezTo>
                  <a:cubicBezTo>
                    <a:pt x="1059" y="403"/>
                    <a:pt x="1059" y="403"/>
                    <a:pt x="1059" y="403"/>
                  </a:cubicBezTo>
                  <a:cubicBezTo>
                    <a:pt x="147" y="403"/>
                    <a:pt x="147" y="403"/>
                    <a:pt x="147" y="403"/>
                  </a:cubicBezTo>
                  <a:cubicBezTo>
                    <a:pt x="69" y="403"/>
                    <a:pt x="5" y="463"/>
                    <a:pt x="0" y="54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1" y="299"/>
                    <a:pt x="1" y="299"/>
                    <a:pt x="1" y="299"/>
                  </a:cubicBezTo>
                  <a:cubicBezTo>
                    <a:pt x="0" y="296"/>
                    <a:pt x="0" y="292"/>
                    <a:pt x="0" y="289"/>
                  </a:cubicBezTo>
                  <a:lnTo>
                    <a:pt x="0" y="1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100"/>
            <p:cNvSpPr>
              <a:spLocks/>
            </p:cNvSpPr>
            <p:nvPr/>
          </p:nvSpPr>
          <p:spPr bwMode="auto">
            <a:xfrm>
              <a:off x="2757368" y="3426181"/>
              <a:ext cx="2098365" cy="968902"/>
            </a:xfrm>
            <a:custGeom>
              <a:avLst/>
              <a:gdLst>
                <a:gd name="T0" fmla="*/ 0 w 1169"/>
                <a:gd name="T1" fmla="*/ 114 h 540"/>
                <a:gd name="T2" fmla="*/ 114 w 1169"/>
                <a:gd name="T3" fmla="*/ 0 h 540"/>
                <a:gd name="T4" fmla="*/ 1055 w 1169"/>
                <a:gd name="T5" fmla="*/ 0 h 540"/>
                <a:gd name="T6" fmla="*/ 1169 w 1169"/>
                <a:gd name="T7" fmla="*/ 114 h 540"/>
                <a:gd name="T8" fmla="*/ 1169 w 1169"/>
                <a:gd name="T9" fmla="*/ 288 h 540"/>
                <a:gd name="T10" fmla="*/ 1055 w 1169"/>
                <a:gd name="T11" fmla="*/ 403 h 540"/>
                <a:gd name="T12" fmla="*/ 1059 w 1169"/>
                <a:gd name="T13" fmla="*/ 403 h 540"/>
                <a:gd name="T14" fmla="*/ 147 w 1169"/>
                <a:gd name="T15" fmla="*/ 403 h 540"/>
                <a:gd name="T16" fmla="*/ 0 w 1169"/>
                <a:gd name="T17" fmla="*/ 540 h 540"/>
                <a:gd name="T18" fmla="*/ 0 w 1169"/>
                <a:gd name="T19" fmla="*/ 299 h 540"/>
                <a:gd name="T20" fmla="*/ 1 w 1169"/>
                <a:gd name="T21" fmla="*/ 299 h 540"/>
                <a:gd name="T22" fmla="*/ 0 w 1169"/>
                <a:gd name="T23" fmla="*/ 288 h 540"/>
                <a:gd name="T24" fmla="*/ 0 w 1169"/>
                <a:gd name="T25" fmla="*/ 11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9" h="540">
                  <a:moveTo>
                    <a:pt x="0" y="114"/>
                  </a:moveTo>
                  <a:cubicBezTo>
                    <a:pt x="0" y="51"/>
                    <a:pt x="51" y="0"/>
                    <a:pt x="114" y="0"/>
                  </a:cubicBezTo>
                  <a:cubicBezTo>
                    <a:pt x="1055" y="0"/>
                    <a:pt x="1055" y="0"/>
                    <a:pt x="1055" y="0"/>
                  </a:cubicBezTo>
                  <a:cubicBezTo>
                    <a:pt x="1118" y="0"/>
                    <a:pt x="1169" y="51"/>
                    <a:pt x="1169" y="114"/>
                  </a:cubicBezTo>
                  <a:cubicBezTo>
                    <a:pt x="1169" y="288"/>
                    <a:pt x="1169" y="288"/>
                    <a:pt x="1169" y="288"/>
                  </a:cubicBezTo>
                  <a:cubicBezTo>
                    <a:pt x="1169" y="352"/>
                    <a:pt x="1118" y="403"/>
                    <a:pt x="1055" y="403"/>
                  </a:cubicBezTo>
                  <a:cubicBezTo>
                    <a:pt x="1059" y="403"/>
                    <a:pt x="1059" y="403"/>
                    <a:pt x="1059" y="403"/>
                  </a:cubicBezTo>
                  <a:cubicBezTo>
                    <a:pt x="147" y="403"/>
                    <a:pt x="147" y="403"/>
                    <a:pt x="147" y="403"/>
                  </a:cubicBezTo>
                  <a:cubicBezTo>
                    <a:pt x="69" y="403"/>
                    <a:pt x="5" y="463"/>
                    <a:pt x="0" y="54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1" y="299"/>
                    <a:pt x="1" y="299"/>
                    <a:pt x="1" y="299"/>
                  </a:cubicBezTo>
                  <a:cubicBezTo>
                    <a:pt x="0" y="296"/>
                    <a:pt x="0" y="292"/>
                    <a:pt x="0" y="288"/>
                  </a:cubicBezTo>
                  <a:lnTo>
                    <a:pt x="0" y="1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21"/>
            <p:cNvSpPr>
              <a:spLocks noEditPoints="1"/>
            </p:cNvSpPr>
            <p:nvPr/>
          </p:nvSpPr>
          <p:spPr bwMode="auto">
            <a:xfrm>
              <a:off x="2953753" y="3551307"/>
              <a:ext cx="343008" cy="391785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321605" y="3522659"/>
              <a:ext cx="12923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Scope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Logo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323021" y="3757440"/>
              <a:ext cx="13260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36516" y="2504948"/>
            <a:ext cx="2017530" cy="854849"/>
            <a:chOff x="736516" y="2449528"/>
            <a:chExt cx="2017530" cy="854849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736516" y="2487177"/>
              <a:ext cx="2017530" cy="817200"/>
            </a:xfrm>
            <a:custGeom>
              <a:avLst/>
              <a:gdLst>
                <a:gd name="T0" fmla="*/ 1124 w 1124"/>
                <a:gd name="T1" fmla="*/ 97 h 455"/>
                <a:gd name="T2" fmla="*/ 1027 w 1124"/>
                <a:gd name="T3" fmla="*/ 0 h 455"/>
                <a:gd name="T4" fmla="*/ 97 w 1124"/>
                <a:gd name="T5" fmla="*/ 0 h 455"/>
                <a:gd name="T6" fmla="*/ 0 w 1124"/>
                <a:gd name="T7" fmla="*/ 97 h 455"/>
                <a:gd name="T8" fmla="*/ 0 w 1124"/>
                <a:gd name="T9" fmla="*/ 243 h 455"/>
                <a:gd name="T10" fmla="*/ 97 w 1124"/>
                <a:gd name="T11" fmla="*/ 340 h 455"/>
                <a:gd name="T12" fmla="*/ 961 w 1124"/>
                <a:gd name="T13" fmla="*/ 340 h 455"/>
                <a:gd name="T14" fmla="*/ 1000 w 1124"/>
                <a:gd name="T15" fmla="*/ 340 h 455"/>
                <a:gd name="T16" fmla="*/ 1124 w 1124"/>
                <a:gd name="T17" fmla="*/ 455 h 455"/>
                <a:gd name="T18" fmla="*/ 1124 w 1124"/>
                <a:gd name="T19" fmla="*/ 253 h 455"/>
                <a:gd name="T20" fmla="*/ 1123 w 1124"/>
                <a:gd name="T21" fmla="*/ 253 h 455"/>
                <a:gd name="T22" fmla="*/ 1124 w 1124"/>
                <a:gd name="T23" fmla="*/ 243 h 455"/>
                <a:gd name="T24" fmla="*/ 1124 w 1124"/>
                <a:gd name="T25" fmla="*/ 9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4" h="455">
                  <a:moveTo>
                    <a:pt x="1124" y="97"/>
                  </a:moveTo>
                  <a:cubicBezTo>
                    <a:pt x="1124" y="43"/>
                    <a:pt x="1080" y="0"/>
                    <a:pt x="102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43" y="0"/>
                    <a:pt x="0" y="43"/>
                    <a:pt x="0" y="97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97"/>
                    <a:pt x="43" y="340"/>
                    <a:pt x="97" y="340"/>
                  </a:cubicBezTo>
                  <a:cubicBezTo>
                    <a:pt x="961" y="340"/>
                    <a:pt x="961" y="340"/>
                    <a:pt x="961" y="340"/>
                  </a:cubicBezTo>
                  <a:cubicBezTo>
                    <a:pt x="1000" y="340"/>
                    <a:pt x="1000" y="340"/>
                    <a:pt x="1000" y="340"/>
                  </a:cubicBezTo>
                  <a:cubicBezTo>
                    <a:pt x="1066" y="340"/>
                    <a:pt x="1119" y="391"/>
                    <a:pt x="1124" y="455"/>
                  </a:cubicBezTo>
                  <a:cubicBezTo>
                    <a:pt x="1124" y="253"/>
                    <a:pt x="1124" y="253"/>
                    <a:pt x="1124" y="253"/>
                  </a:cubicBezTo>
                  <a:cubicBezTo>
                    <a:pt x="1123" y="253"/>
                    <a:pt x="1123" y="253"/>
                    <a:pt x="1123" y="253"/>
                  </a:cubicBezTo>
                  <a:cubicBezTo>
                    <a:pt x="1123" y="250"/>
                    <a:pt x="1124" y="247"/>
                    <a:pt x="1124" y="243"/>
                  </a:cubicBezTo>
                  <a:lnTo>
                    <a:pt x="1124" y="9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736516" y="2449528"/>
              <a:ext cx="2017530" cy="817200"/>
            </a:xfrm>
            <a:custGeom>
              <a:avLst/>
              <a:gdLst>
                <a:gd name="T0" fmla="*/ 1124 w 1124"/>
                <a:gd name="T1" fmla="*/ 96 h 455"/>
                <a:gd name="T2" fmla="*/ 1027 w 1124"/>
                <a:gd name="T3" fmla="*/ 0 h 455"/>
                <a:gd name="T4" fmla="*/ 97 w 1124"/>
                <a:gd name="T5" fmla="*/ 0 h 455"/>
                <a:gd name="T6" fmla="*/ 0 w 1124"/>
                <a:gd name="T7" fmla="*/ 96 h 455"/>
                <a:gd name="T8" fmla="*/ 0 w 1124"/>
                <a:gd name="T9" fmla="*/ 243 h 455"/>
                <a:gd name="T10" fmla="*/ 97 w 1124"/>
                <a:gd name="T11" fmla="*/ 339 h 455"/>
                <a:gd name="T12" fmla="*/ 961 w 1124"/>
                <a:gd name="T13" fmla="*/ 339 h 455"/>
                <a:gd name="T14" fmla="*/ 1000 w 1124"/>
                <a:gd name="T15" fmla="*/ 339 h 455"/>
                <a:gd name="T16" fmla="*/ 1124 w 1124"/>
                <a:gd name="T17" fmla="*/ 455 h 455"/>
                <a:gd name="T18" fmla="*/ 1124 w 1124"/>
                <a:gd name="T19" fmla="*/ 252 h 455"/>
                <a:gd name="T20" fmla="*/ 1123 w 1124"/>
                <a:gd name="T21" fmla="*/ 252 h 455"/>
                <a:gd name="T22" fmla="*/ 1124 w 1124"/>
                <a:gd name="T23" fmla="*/ 243 h 455"/>
                <a:gd name="T24" fmla="*/ 1124 w 1124"/>
                <a:gd name="T25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4" h="455">
                  <a:moveTo>
                    <a:pt x="1124" y="96"/>
                  </a:moveTo>
                  <a:cubicBezTo>
                    <a:pt x="1124" y="43"/>
                    <a:pt x="1080" y="0"/>
                    <a:pt x="102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96"/>
                    <a:pt x="43" y="339"/>
                    <a:pt x="97" y="339"/>
                  </a:cubicBezTo>
                  <a:cubicBezTo>
                    <a:pt x="961" y="339"/>
                    <a:pt x="961" y="339"/>
                    <a:pt x="961" y="339"/>
                  </a:cubicBezTo>
                  <a:cubicBezTo>
                    <a:pt x="1000" y="339"/>
                    <a:pt x="1000" y="339"/>
                    <a:pt x="1000" y="339"/>
                  </a:cubicBezTo>
                  <a:cubicBezTo>
                    <a:pt x="1066" y="339"/>
                    <a:pt x="1119" y="390"/>
                    <a:pt x="1124" y="455"/>
                  </a:cubicBezTo>
                  <a:cubicBezTo>
                    <a:pt x="1124" y="252"/>
                    <a:pt x="1124" y="252"/>
                    <a:pt x="1124" y="252"/>
                  </a:cubicBezTo>
                  <a:cubicBezTo>
                    <a:pt x="1123" y="252"/>
                    <a:pt x="1123" y="252"/>
                    <a:pt x="1123" y="252"/>
                  </a:cubicBezTo>
                  <a:cubicBezTo>
                    <a:pt x="1123" y="249"/>
                    <a:pt x="1124" y="246"/>
                    <a:pt x="1124" y="243"/>
                  </a:cubicBezTo>
                  <a:lnTo>
                    <a:pt x="1124" y="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526"/>
            <p:cNvSpPr>
              <a:spLocks noChangeAspect="1" noChangeArrowheads="1"/>
            </p:cNvSpPr>
            <p:nvPr/>
          </p:nvSpPr>
          <p:spPr bwMode="auto">
            <a:xfrm>
              <a:off x="2270183" y="2571290"/>
              <a:ext cx="317503" cy="411598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966616" y="2507734"/>
              <a:ext cx="13035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Phone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Logo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944174" y="2742515"/>
              <a:ext cx="13260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286730" y="3187055"/>
            <a:ext cx="1466209" cy="837131"/>
            <a:chOff x="1286730" y="3131635"/>
            <a:chExt cx="1466209" cy="837131"/>
          </a:xfrm>
        </p:grpSpPr>
        <p:sp>
          <p:nvSpPr>
            <p:cNvPr id="61" name="Freeform 74"/>
            <p:cNvSpPr>
              <a:spLocks/>
            </p:cNvSpPr>
            <p:nvPr/>
          </p:nvSpPr>
          <p:spPr bwMode="auto">
            <a:xfrm>
              <a:off x="1302355" y="3165962"/>
              <a:ext cx="1450584" cy="802804"/>
            </a:xfrm>
            <a:custGeom>
              <a:avLst/>
              <a:gdLst>
                <a:gd name="T0" fmla="*/ 808 w 808"/>
                <a:gd name="T1" fmla="*/ 94 h 447"/>
                <a:gd name="T2" fmla="*/ 714 w 808"/>
                <a:gd name="T3" fmla="*/ 0 h 447"/>
                <a:gd name="T4" fmla="*/ 95 w 808"/>
                <a:gd name="T5" fmla="*/ 0 h 447"/>
                <a:gd name="T6" fmla="*/ 0 w 808"/>
                <a:gd name="T7" fmla="*/ 94 h 447"/>
                <a:gd name="T8" fmla="*/ 0 w 808"/>
                <a:gd name="T9" fmla="*/ 239 h 447"/>
                <a:gd name="T10" fmla="*/ 95 w 808"/>
                <a:gd name="T11" fmla="*/ 333 h 447"/>
                <a:gd name="T12" fmla="*/ 648 w 808"/>
                <a:gd name="T13" fmla="*/ 333 h 447"/>
                <a:gd name="T14" fmla="*/ 687 w 808"/>
                <a:gd name="T15" fmla="*/ 333 h 447"/>
                <a:gd name="T16" fmla="*/ 808 w 808"/>
                <a:gd name="T17" fmla="*/ 447 h 447"/>
                <a:gd name="T18" fmla="*/ 808 w 808"/>
                <a:gd name="T19" fmla="*/ 248 h 447"/>
                <a:gd name="T20" fmla="*/ 808 w 808"/>
                <a:gd name="T21" fmla="*/ 248 h 447"/>
                <a:gd name="T22" fmla="*/ 808 w 808"/>
                <a:gd name="T23" fmla="*/ 239 h 447"/>
                <a:gd name="T24" fmla="*/ 808 w 808"/>
                <a:gd name="T25" fmla="*/ 9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8" h="447">
                  <a:moveTo>
                    <a:pt x="808" y="94"/>
                  </a:moveTo>
                  <a:cubicBezTo>
                    <a:pt x="808" y="42"/>
                    <a:pt x="766" y="0"/>
                    <a:pt x="71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91"/>
                    <a:pt x="43" y="333"/>
                    <a:pt x="95" y="333"/>
                  </a:cubicBezTo>
                  <a:cubicBezTo>
                    <a:pt x="648" y="333"/>
                    <a:pt x="648" y="333"/>
                    <a:pt x="648" y="333"/>
                  </a:cubicBezTo>
                  <a:cubicBezTo>
                    <a:pt x="687" y="333"/>
                    <a:pt x="687" y="333"/>
                    <a:pt x="687" y="333"/>
                  </a:cubicBezTo>
                  <a:cubicBezTo>
                    <a:pt x="751" y="333"/>
                    <a:pt x="804" y="383"/>
                    <a:pt x="808" y="447"/>
                  </a:cubicBezTo>
                  <a:cubicBezTo>
                    <a:pt x="808" y="248"/>
                    <a:pt x="808" y="248"/>
                    <a:pt x="808" y="248"/>
                  </a:cubicBezTo>
                  <a:cubicBezTo>
                    <a:pt x="808" y="248"/>
                    <a:pt x="808" y="248"/>
                    <a:pt x="808" y="248"/>
                  </a:cubicBezTo>
                  <a:cubicBezTo>
                    <a:pt x="808" y="245"/>
                    <a:pt x="808" y="242"/>
                    <a:pt x="808" y="239"/>
                  </a:cubicBezTo>
                  <a:lnTo>
                    <a:pt x="808" y="9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75"/>
            <p:cNvSpPr>
              <a:spLocks/>
            </p:cNvSpPr>
            <p:nvPr/>
          </p:nvSpPr>
          <p:spPr bwMode="auto">
            <a:xfrm>
              <a:off x="1302355" y="3131635"/>
              <a:ext cx="1450584" cy="802804"/>
            </a:xfrm>
            <a:custGeom>
              <a:avLst/>
              <a:gdLst>
                <a:gd name="T0" fmla="*/ 808 w 808"/>
                <a:gd name="T1" fmla="*/ 95 h 447"/>
                <a:gd name="T2" fmla="*/ 714 w 808"/>
                <a:gd name="T3" fmla="*/ 0 h 447"/>
                <a:gd name="T4" fmla="*/ 95 w 808"/>
                <a:gd name="T5" fmla="*/ 0 h 447"/>
                <a:gd name="T6" fmla="*/ 0 w 808"/>
                <a:gd name="T7" fmla="*/ 95 h 447"/>
                <a:gd name="T8" fmla="*/ 0 w 808"/>
                <a:gd name="T9" fmla="*/ 239 h 447"/>
                <a:gd name="T10" fmla="*/ 95 w 808"/>
                <a:gd name="T11" fmla="*/ 333 h 447"/>
                <a:gd name="T12" fmla="*/ 648 w 808"/>
                <a:gd name="T13" fmla="*/ 333 h 447"/>
                <a:gd name="T14" fmla="*/ 687 w 808"/>
                <a:gd name="T15" fmla="*/ 333 h 447"/>
                <a:gd name="T16" fmla="*/ 808 w 808"/>
                <a:gd name="T17" fmla="*/ 447 h 447"/>
                <a:gd name="T18" fmla="*/ 808 w 808"/>
                <a:gd name="T19" fmla="*/ 248 h 447"/>
                <a:gd name="T20" fmla="*/ 808 w 808"/>
                <a:gd name="T21" fmla="*/ 248 h 447"/>
                <a:gd name="T22" fmla="*/ 808 w 808"/>
                <a:gd name="T23" fmla="*/ 239 h 447"/>
                <a:gd name="T24" fmla="*/ 808 w 808"/>
                <a:gd name="T25" fmla="*/ 9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8" h="447">
                  <a:moveTo>
                    <a:pt x="808" y="95"/>
                  </a:moveTo>
                  <a:cubicBezTo>
                    <a:pt x="808" y="42"/>
                    <a:pt x="766" y="0"/>
                    <a:pt x="71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3" y="0"/>
                    <a:pt x="0" y="42"/>
                    <a:pt x="0" y="95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91"/>
                    <a:pt x="43" y="333"/>
                    <a:pt x="95" y="333"/>
                  </a:cubicBezTo>
                  <a:cubicBezTo>
                    <a:pt x="648" y="333"/>
                    <a:pt x="648" y="333"/>
                    <a:pt x="648" y="333"/>
                  </a:cubicBezTo>
                  <a:cubicBezTo>
                    <a:pt x="687" y="333"/>
                    <a:pt x="687" y="333"/>
                    <a:pt x="687" y="333"/>
                  </a:cubicBezTo>
                  <a:cubicBezTo>
                    <a:pt x="751" y="333"/>
                    <a:pt x="804" y="384"/>
                    <a:pt x="808" y="447"/>
                  </a:cubicBezTo>
                  <a:cubicBezTo>
                    <a:pt x="808" y="248"/>
                    <a:pt x="808" y="248"/>
                    <a:pt x="808" y="248"/>
                  </a:cubicBezTo>
                  <a:cubicBezTo>
                    <a:pt x="808" y="248"/>
                    <a:pt x="808" y="248"/>
                    <a:pt x="808" y="248"/>
                  </a:cubicBezTo>
                  <a:cubicBezTo>
                    <a:pt x="808" y="245"/>
                    <a:pt x="808" y="242"/>
                    <a:pt x="808" y="239"/>
                  </a:cubicBezTo>
                  <a:lnTo>
                    <a:pt x="808" y="9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63" name="Group 4700"/>
            <p:cNvGrpSpPr>
              <a:grpSpLocks noChangeAspect="1"/>
            </p:cNvGrpSpPr>
            <p:nvPr/>
          </p:nvGrpSpPr>
          <p:grpSpPr bwMode="auto">
            <a:xfrm>
              <a:off x="2225702" y="3252251"/>
              <a:ext cx="406465" cy="406571"/>
              <a:chOff x="3062288" y="3998912"/>
              <a:chExt cx="412750" cy="412750"/>
            </a:xfrm>
            <a:solidFill>
              <a:schemeClr val="bg1"/>
            </a:solidFill>
          </p:grpSpPr>
          <p:sp>
            <p:nvSpPr>
              <p:cNvPr id="66" name="Freeform 408"/>
              <p:cNvSpPr>
                <a:spLocks noChangeArrowheads="1"/>
              </p:cNvSpPr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7" name="Freeform 409"/>
              <p:cNvSpPr>
                <a:spLocks noChangeArrowheads="1"/>
              </p:cNvSpPr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8" name="Freeform 410"/>
              <p:cNvSpPr>
                <a:spLocks noChangeArrowheads="1"/>
              </p:cNvSpPr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9" name="Freeform 411"/>
              <p:cNvSpPr>
                <a:spLocks noChangeArrowheads="1"/>
              </p:cNvSpPr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1549621" y="3186031"/>
              <a:ext cx="7072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Draw</a:t>
              </a: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286730" y="3420812"/>
              <a:ext cx="97013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88560" y="3837050"/>
            <a:ext cx="1967701" cy="1023160"/>
            <a:chOff x="788560" y="3781630"/>
            <a:chExt cx="1967701" cy="1023160"/>
          </a:xfrm>
        </p:grpSpPr>
        <p:sp>
          <p:nvSpPr>
            <p:cNvPr id="71" name="Freeform 79"/>
            <p:cNvSpPr>
              <a:spLocks/>
            </p:cNvSpPr>
            <p:nvPr/>
          </p:nvSpPr>
          <p:spPr bwMode="auto">
            <a:xfrm>
              <a:off x="788560" y="3813742"/>
              <a:ext cx="1967701" cy="991048"/>
            </a:xfrm>
            <a:custGeom>
              <a:avLst/>
              <a:gdLst>
                <a:gd name="T0" fmla="*/ 1096 w 1096"/>
                <a:gd name="T1" fmla="*/ 117 h 552"/>
                <a:gd name="T2" fmla="*/ 979 w 1096"/>
                <a:gd name="T3" fmla="*/ 0 h 552"/>
                <a:gd name="T4" fmla="*/ 117 w 1096"/>
                <a:gd name="T5" fmla="*/ 0 h 552"/>
                <a:gd name="T6" fmla="*/ 0 w 1096"/>
                <a:gd name="T7" fmla="*/ 117 h 552"/>
                <a:gd name="T8" fmla="*/ 0 w 1096"/>
                <a:gd name="T9" fmla="*/ 295 h 552"/>
                <a:gd name="T10" fmla="*/ 117 w 1096"/>
                <a:gd name="T11" fmla="*/ 412 h 552"/>
                <a:gd name="T12" fmla="*/ 898 w 1096"/>
                <a:gd name="T13" fmla="*/ 412 h 552"/>
                <a:gd name="T14" fmla="*/ 946 w 1096"/>
                <a:gd name="T15" fmla="*/ 412 h 552"/>
                <a:gd name="T16" fmla="*/ 1096 w 1096"/>
                <a:gd name="T17" fmla="*/ 552 h 552"/>
                <a:gd name="T18" fmla="*/ 1096 w 1096"/>
                <a:gd name="T19" fmla="*/ 306 h 552"/>
                <a:gd name="T20" fmla="*/ 1095 w 1096"/>
                <a:gd name="T21" fmla="*/ 306 h 552"/>
                <a:gd name="T22" fmla="*/ 1096 w 1096"/>
                <a:gd name="T23" fmla="*/ 295 h 552"/>
                <a:gd name="T24" fmla="*/ 1096 w 1096"/>
                <a:gd name="T25" fmla="*/ 117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6" h="552">
                  <a:moveTo>
                    <a:pt x="1096" y="117"/>
                  </a:moveTo>
                  <a:cubicBezTo>
                    <a:pt x="1096" y="53"/>
                    <a:pt x="1043" y="0"/>
                    <a:pt x="97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52" y="0"/>
                    <a:pt x="0" y="53"/>
                    <a:pt x="0" y="117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0" y="360"/>
                    <a:pt x="52" y="412"/>
                    <a:pt x="117" y="412"/>
                  </a:cubicBezTo>
                  <a:cubicBezTo>
                    <a:pt x="898" y="412"/>
                    <a:pt x="898" y="412"/>
                    <a:pt x="898" y="412"/>
                  </a:cubicBezTo>
                  <a:cubicBezTo>
                    <a:pt x="946" y="412"/>
                    <a:pt x="946" y="412"/>
                    <a:pt x="946" y="412"/>
                  </a:cubicBezTo>
                  <a:cubicBezTo>
                    <a:pt x="1025" y="412"/>
                    <a:pt x="1090" y="474"/>
                    <a:pt x="1096" y="552"/>
                  </a:cubicBezTo>
                  <a:cubicBezTo>
                    <a:pt x="1096" y="306"/>
                    <a:pt x="1096" y="306"/>
                    <a:pt x="1096" y="306"/>
                  </a:cubicBezTo>
                  <a:cubicBezTo>
                    <a:pt x="1095" y="306"/>
                    <a:pt x="1095" y="306"/>
                    <a:pt x="1095" y="306"/>
                  </a:cubicBezTo>
                  <a:cubicBezTo>
                    <a:pt x="1095" y="303"/>
                    <a:pt x="1096" y="299"/>
                    <a:pt x="1096" y="295"/>
                  </a:cubicBezTo>
                  <a:lnTo>
                    <a:pt x="1096" y="11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80"/>
            <p:cNvSpPr>
              <a:spLocks/>
            </p:cNvSpPr>
            <p:nvPr/>
          </p:nvSpPr>
          <p:spPr bwMode="auto">
            <a:xfrm>
              <a:off x="788560" y="3781630"/>
              <a:ext cx="1967701" cy="988834"/>
            </a:xfrm>
            <a:custGeom>
              <a:avLst/>
              <a:gdLst>
                <a:gd name="T0" fmla="*/ 1096 w 1096"/>
                <a:gd name="T1" fmla="*/ 117 h 551"/>
                <a:gd name="T2" fmla="*/ 979 w 1096"/>
                <a:gd name="T3" fmla="*/ 0 h 551"/>
                <a:gd name="T4" fmla="*/ 117 w 1096"/>
                <a:gd name="T5" fmla="*/ 0 h 551"/>
                <a:gd name="T6" fmla="*/ 0 w 1096"/>
                <a:gd name="T7" fmla="*/ 117 h 551"/>
                <a:gd name="T8" fmla="*/ 0 w 1096"/>
                <a:gd name="T9" fmla="*/ 295 h 551"/>
                <a:gd name="T10" fmla="*/ 117 w 1096"/>
                <a:gd name="T11" fmla="*/ 412 h 551"/>
                <a:gd name="T12" fmla="*/ 898 w 1096"/>
                <a:gd name="T13" fmla="*/ 412 h 551"/>
                <a:gd name="T14" fmla="*/ 946 w 1096"/>
                <a:gd name="T15" fmla="*/ 412 h 551"/>
                <a:gd name="T16" fmla="*/ 1096 w 1096"/>
                <a:gd name="T17" fmla="*/ 551 h 551"/>
                <a:gd name="T18" fmla="*/ 1096 w 1096"/>
                <a:gd name="T19" fmla="*/ 306 h 551"/>
                <a:gd name="T20" fmla="*/ 1095 w 1096"/>
                <a:gd name="T21" fmla="*/ 306 h 551"/>
                <a:gd name="T22" fmla="*/ 1096 w 1096"/>
                <a:gd name="T23" fmla="*/ 295 h 551"/>
                <a:gd name="T24" fmla="*/ 1096 w 1096"/>
                <a:gd name="T25" fmla="*/ 11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6" h="551">
                  <a:moveTo>
                    <a:pt x="1096" y="117"/>
                  </a:moveTo>
                  <a:cubicBezTo>
                    <a:pt x="1096" y="52"/>
                    <a:pt x="1043" y="0"/>
                    <a:pt x="97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52" y="0"/>
                    <a:pt x="0" y="52"/>
                    <a:pt x="0" y="117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0" y="359"/>
                    <a:pt x="52" y="412"/>
                    <a:pt x="117" y="412"/>
                  </a:cubicBezTo>
                  <a:cubicBezTo>
                    <a:pt x="898" y="412"/>
                    <a:pt x="898" y="412"/>
                    <a:pt x="898" y="412"/>
                  </a:cubicBezTo>
                  <a:cubicBezTo>
                    <a:pt x="946" y="412"/>
                    <a:pt x="946" y="412"/>
                    <a:pt x="946" y="412"/>
                  </a:cubicBezTo>
                  <a:cubicBezTo>
                    <a:pt x="1025" y="412"/>
                    <a:pt x="1090" y="473"/>
                    <a:pt x="1096" y="551"/>
                  </a:cubicBezTo>
                  <a:cubicBezTo>
                    <a:pt x="1096" y="306"/>
                    <a:pt x="1096" y="306"/>
                    <a:pt x="1096" y="306"/>
                  </a:cubicBezTo>
                  <a:cubicBezTo>
                    <a:pt x="1095" y="306"/>
                    <a:pt x="1095" y="306"/>
                    <a:pt x="1095" y="306"/>
                  </a:cubicBezTo>
                  <a:cubicBezTo>
                    <a:pt x="1095" y="302"/>
                    <a:pt x="1096" y="298"/>
                    <a:pt x="1096" y="295"/>
                  </a:cubicBezTo>
                  <a:lnTo>
                    <a:pt x="1096" y="1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AutoShape 87"/>
            <p:cNvSpPr>
              <a:spLocks noChangeAspect="1"/>
            </p:cNvSpPr>
            <p:nvPr/>
          </p:nvSpPr>
          <p:spPr bwMode="auto">
            <a:xfrm>
              <a:off x="2257197" y="3974851"/>
              <a:ext cx="375842" cy="375939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algn="l" defTabSz="9141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022722" y="3908511"/>
              <a:ext cx="1247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Home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Logo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944174" y="4143292"/>
              <a:ext cx="13260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Lorem ipsum dolor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6" name="Rounded Rectangle 75"/>
          <p:cNvSpPr/>
          <p:nvPr/>
        </p:nvSpPr>
        <p:spPr>
          <a:xfrm>
            <a:off x="5624116" y="2348527"/>
            <a:ext cx="721040" cy="72104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01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438329" y="2252908"/>
            <a:ext cx="12538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HomeLogo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438329" y="2522096"/>
            <a:ext cx="2100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5624116" y="3627485"/>
            <a:ext cx="721040" cy="721040"/>
          </a:xfrm>
          <a:prstGeom prst="round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03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438329" y="3531866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DrawLogo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438329" y="3801054"/>
            <a:ext cx="2100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5624116" y="4915126"/>
            <a:ext cx="721040" cy="721040"/>
          </a:xfrm>
          <a:prstGeom prst="round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438329" y="4819507"/>
            <a:ext cx="13099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PhoneLogo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F61A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438329" y="5088695"/>
            <a:ext cx="2100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8834231" y="2348527"/>
            <a:ext cx="721040" cy="721040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02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648444" y="2252908"/>
            <a:ext cx="1298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ScopeLogo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9648444" y="2522096"/>
            <a:ext cx="2100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8834231" y="3627485"/>
            <a:ext cx="721040" cy="721040"/>
          </a:xfrm>
          <a:prstGeom prst="round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04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9648444" y="3531866"/>
            <a:ext cx="1140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ChatLogo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648444" y="3801054"/>
            <a:ext cx="2100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8834231" y="4915126"/>
            <a:ext cx="721040" cy="721040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343E48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06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9648444" y="4819507"/>
            <a:ext cx="1184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343E48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HeadLogo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343E48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648444" y="5088695"/>
            <a:ext cx="2100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506671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76" grpId="0" animBg="1"/>
      <p:bldP spid="77" grpId="0"/>
      <p:bldP spid="77" grpId="1"/>
      <p:bldP spid="78" grpId="0"/>
      <p:bldP spid="79" grpId="0" animBg="1"/>
      <p:bldP spid="80" grpId="0"/>
      <p:bldP spid="80" grpId="1"/>
      <p:bldP spid="81" grpId="0"/>
      <p:bldP spid="82" grpId="0" animBg="1"/>
      <p:bldP spid="83" grpId="0"/>
      <p:bldP spid="83" grpId="1"/>
      <p:bldP spid="84" grpId="0"/>
      <p:bldP spid="85" grpId="0" animBg="1"/>
      <p:bldP spid="86" grpId="0"/>
      <p:bldP spid="86" grpId="1"/>
      <p:bldP spid="87" grpId="0"/>
      <p:bldP spid="88" grpId="0" animBg="1"/>
      <p:bldP spid="89" grpId="0"/>
      <p:bldP spid="89" grpId="1"/>
      <p:bldP spid="90" grpId="0"/>
      <p:bldP spid="91" grpId="0" animBg="1"/>
      <p:bldP spid="92" grpId="0"/>
      <p:bldP spid="92" grpId="1"/>
      <p:bldP spid="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 rot="1016215">
            <a:off x="4168275" y="1939263"/>
            <a:ext cx="3855455" cy="3857608"/>
            <a:chOff x="4676776" y="2278062"/>
            <a:chExt cx="2843213" cy="2844801"/>
          </a:xfrm>
        </p:grpSpPr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902201" y="3098800"/>
              <a:ext cx="1370013" cy="1192213"/>
            </a:xfrm>
            <a:custGeom>
              <a:avLst/>
              <a:gdLst>
                <a:gd name="T0" fmla="*/ 648 w 863"/>
                <a:gd name="T1" fmla="*/ 751 h 751"/>
                <a:gd name="T2" fmla="*/ 216 w 863"/>
                <a:gd name="T3" fmla="*/ 751 h 751"/>
                <a:gd name="T4" fmla="*/ 0 w 863"/>
                <a:gd name="T5" fmla="*/ 376 h 751"/>
                <a:gd name="T6" fmla="*/ 216 w 863"/>
                <a:gd name="T7" fmla="*/ 0 h 751"/>
                <a:gd name="T8" fmla="*/ 648 w 863"/>
                <a:gd name="T9" fmla="*/ 0 h 751"/>
                <a:gd name="T10" fmla="*/ 863 w 863"/>
                <a:gd name="T11" fmla="*/ 376 h 751"/>
                <a:gd name="T12" fmla="*/ 648 w 863"/>
                <a:gd name="T13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751">
                  <a:moveTo>
                    <a:pt x="648" y="751"/>
                  </a:moveTo>
                  <a:lnTo>
                    <a:pt x="216" y="751"/>
                  </a:lnTo>
                  <a:lnTo>
                    <a:pt x="0" y="376"/>
                  </a:lnTo>
                  <a:lnTo>
                    <a:pt x="216" y="0"/>
                  </a:lnTo>
                  <a:lnTo>
                    <a:pt x="648" y="0"/>
                  </a:lnTo>
                  <a:lnTo>
                    <a:pt x="863" y="376"/>
                  </a:lnTo>
                  <a:lnTo>
                    <a:pt x="648" y="751"/>
                  </a:lnTo>
                  <a:close/>
                </a:path>
              </a:pathLst>
            </a:cu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5930901" y="3706812"/>
              <a:ext cx="1370013" cy="1190625"/>
            </a:xfrm>
            <a:custGeom>
              <a:avLst/>
              <a:gdLst>
                <a:gd name="T0" fmla="*/ 647 w 863"/>
                <a:gd name="T1" fmla="*/ 750 h 750"/>
                <a:gd name="T2" fmla="*/ 215 w 863"/>
                <a:gd name="T3" fmla="*/ 750 h 750"/>
                <a:gd name="T4" fmla="*/ 0 w 863"/>
                <a:gd name="T5" fmla="*/ 375 h 750"/>
                <a:gd name="T6" fmla="*/ 215 w 863"/>
                <a:gd name="T7" fmla="*/ 0 h 750"/>
                <a:gd name="T8" fmla="*/ 647 w 863"/>
                <a:gd name="T9" fmla="*/ 0 h 750"/>
                <a:gd name="T10" fmla="*/ 863 w 863"/>
                <a:gd name="T11" fmla="*/ 375 h 750"/>
                <a:gd name="T12" fmla="*/ 647 w 863"/>
                <a:gd name="T13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750">
                  <a:moveTo>
                    <a:pt x="647" y="750"/>
                  </a:moveTo>
                  <a:lnTo>
                    <a:pt x="215" y="750"/>
                  </a:lnTo>
                  <a:lnTo>
                    <a:pt x="0" y="375"/>
                  </a:lnTo>
                  <a:lnTo>
                    <a:pt x="215" y="0"/>
                  </a:lnTo>
                  <a:lnTo>
                    <a:pt x="647" y="0"/>
                  </a:lnTo>
                  <a:lnTo>
                    <a:pt x="863" y="375"/>
                  </a:lnTo>
                  <a:lnTo>
                    <a:pt x="647" y="750"/>
                  </a:lnTo>
                  <a:close/>
                </a:path>
              </a:pathLst>
            </a:cu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930901" y="2509837"/>
              <a:ext cx="330200" cy="588963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 flipV="1">
              <a:off x="6964364" y="3098800"/>
              <a:ext cx="330200" cy="596900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V="1">
              <a:off x="4902201" y="4302125"/>
              <a:ext cx="331788" cy="595313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Oval 25"/>
            <p:cNvSpPr>
              <a:spLocks noChangeArrowheads="1"/>
            </p:cNvSpPr>
            <p:nvPr/>
          </p:nvSpPr>
          <p:spPr bwMode="auto">
            <a:xfrm>
              <a:off x="6048376" y="3470275"/>
              <a:ext cx="449263" cy="4492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Oval 26"/>
            <p:cNvSpPr>
              <a:spLocks noChangeArrowheads="1"/>
            </p:cNvSpPr>
            <p:nvPr/>
          </p:nvSpPr>
          <p:spPr bwMode="auto">
            <a:xfrm>
              <a:off x="4756151" y="3536950"/>
              <a:ext cx="314325" cy="3095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Oval 27"/>
            <p:cNvSpPr>
              <a:spLocks noChangeArrowheads="1"/>
            </p:cNvSpPr>
            <p:nvPr/>
          </p:nvSpPr>
          <p:spPr bwMode="auto">
            <a:xfrm>
              <a:off x="5772151" y="2947987"/>
              <a:ext cx="309563" cy="3079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6807201" y="3554412"/>
              <a:ext cx="307975" cy="3095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Oval 29"/>
            <p:cNvSpPr>
              <a:spLocks noChangeArrowheads="1"/>
            </p:cNvSpPr>
            <p:nvPr/>
          </p:nvSpPr>
          <p:spPr bwMode="auto">
            <a:xfrm>
              <a:off x="7115176" y="4116387"/>
              <a:ext cx="314325" cy="3095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Oval 30"/>
            <p:cNvSpPr>
              <a:spLocks noChangeArrowheads="1"/>
            </p:cNvSpPr>
            <p:nvPr/>
          </p:nvSpPr>
          <p:spPr bwMode="auto">
            <a:xfrm>
              <a:off x="6121401" y="4724400"/>
              <a:ext cx="309563" cy="30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070726" y="2874962"/>
              <a:ext cx="449263" cy="4492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Oval 37"/>
            <p:cNvSpPr>
              <a:spLocks noChangeArrowheads="1"/>
            </p:cNvSpPr>
            <p:nvPr/>
          </p:nvSpPr>
          <p:spPr bwMode="auto">
            <a:xfrm>
              <a:off x="4676776" y="4673600"/>
              <a:ext cx="450850" cy="4492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Oval 38"/>
            <p:cNvSpPr>
              <a:spLocks noChangeArrowheads="1"/>
            </p:cNvSpPr>
            <p:nvPr/>
          </p:nvSpPr>
          <p:spPr bwMode="auto">
            <a:xfrm>
              <a:off x="6037264" y="2278062"/>
              <a:ext cx="449263" cy="4556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Oval 43"/>
            <p:cNvSpPr>
              <a:spLocks noChangeArrowheads="1"/>
            </p:cNvSpPr>
            <p:nvPr/>
          </p:nvSpPr>
          <p:spPr bwMode="auto">
            <a:xfrm>
              <a:off x="5138739" y="2981325"/>
              <a:ext cx="234950" cy="236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Oval 44"/>
            <p:cNvSpPr>
              <a:spLocks noChangeArrowheads="1"/>
            </p:cNvSpPr>
            <p:nvPr/>
          </p:nvSpPr>
          <p:spPr bwMode="auto">
            <a:xfrm>
              <a:off x="5127626" y="4173537"/>
              <a:ext cx="234950" cy="2349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Oval 45"/>
            <p:cNvSpPr>
              <a:spLocks noChangeArrowheads="1"/>
            </p:cNvSpPr>
            <p:nvPr/>
          </p:nvSpPr>
          <p:spPr bwMode="auto">
            <a:xfrm>
              <a:off x="5795964" y="4156075"/>
              <a:ext cx="230188" cy="2301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Oval 46"/>
            <p:cNvSpPr>
              <a:spLocks noChangeArrowheads="1"/>
            </p:cNvSpPr>
            <p:nvPr/>
          </p:nvSpPr>
          <p:spPr bwMode="auto">
            <a:xfrm>
              <a:off x="6840539" y="4779962"/>
              <a:ext cx="234950" cy="2365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9700603" y="1967800"/>
            <a:ext cx="707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Stars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00603" y="2225113"/>
            <a:ext cx="1726962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am 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00603" y="3402022"/>
            <a:ext cx="7088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Earth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00603" y="3659335"/>
            <a:ext cx="1726962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am 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00603" y="4897732"/>
            <a:ext cx="1003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Bubbles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700603" y="5155045"/>
            <a:ext cx="1726962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am 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70550" y="1967800"/>
            <a:ext cx="872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Clouds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70550" y="2225113"/>
            <a:ext cx="1726962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am 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70550" y="3402022"/>
            <a:ext cx="12186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Diamonds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570550" y="3659335"/>
            <a:ext cx="1726962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am 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570550" y="4897732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Hearts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70550" y="5155045"/>
            <a:ext cx="1726962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am consectetur adipiscing teda.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9084802" y="3510455"/>
            <a:ext cx="548319" cy="548319"/>
            <a:chOff x="9084802" y="3510455"/>
            <a:chExt cx="548319" cy="548319"/>
          </a:xfrm>
        </p:grpSpPr>
        <p:sp>
          <p:nvSpPr>
            <p:cNvPr id="50" name="Oval 49"/>
            <p:cNvSpPr/>
            <p:nvPr/>
          </p:nvSpPr>
          <p:spPr>
            <a:xfrm>
              <a:off x="9084802" y="3510455"/>
              <a:ext cx="548319" cy="5483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AutoShape 4"/>
            <p:cNvSpPr>
              <a:spLocks/>
            </p:cNvSpPr>
            <p:nvPr/>
          </p:nvSpPr>
          <p:spPr bwMode="auto">
            <a:xfrm>
              <a:off x="9198279" y="3623365"/>
              <a:ext cx="321364" cy="3224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084802" y="5006165"/>
            <a:ext cx="548319" cy="548319"/>
            <a:chOff x="9084802" y="5006165"/>
            <a:chExt cx="548319" cy="548319"/>
          </a:xfrm>
        </p:grpSpPr>
        <p:sp>
          <p:nvSpPr>
            <p:cNvPr id="53" name="Oval 52"/>
            <p:cNvSpPr/>
            <p:nvPr/>
          </p:nvSpPr>
          <p:spPr>
            <a:xfrm>
              <a:off x="9084802" y="5006165"/>
              <a:ext cx="548319" cy="54831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9205948" y="5134972"/>
              <a:ext cx="332152" cy="290704"/>
              <a:chOff x="2569485" y="4937447"/>
              <a:chExt cx="464344" cy="406400"/>
            </a:xfrm>
            <a:solidFill>
              <a:schemeClr val="bg1"/>
            </a:solidFill>
          </p:grpSpPr>
          <p:sp>
            <p:nvSpPr>
              <p:cNvPr id="55" name="AutoShape 103"/>
              <p:cNvSpPr>
                <a:spLocks/>
              </p:cNvSpPr>
              <p:nvPr/>
            </p:nvSpPr>
            <p:spPr bwMode="auto">
              <a:xfrm>
                <a:off x="2642510" y="5009678"/>
                <a:ext cx="166688" cy="1095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6" name="AutoShape 104"/>
              <p:cNvSpPr>
                <a:spLocks/>
              </p:cNvSpPr>
              <p:nvPr/>
            </p:nvSpPr>
            <p:spPr bwMode="auto">
              <a:xfrm>
                <a:off x="2569485" y="4937447"/>
                <a:ext cx="464344" cy="406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954749" y="3510455"/>
            <a:ext cx="548319" cy="548319"/>
            <a:chOff x="954749" y="3510455"/>
            <a:chExt cx="548319" cy="548319"/>
          </a:xfrm>
        </p:grpSpPr>
        <p:sp>
          <p:nvSpPr>
            <p:cNvPr id="58" name="Oval 57"/>
            <p:cNvSpPr/>
            <p:nvPr/>
          </p:nvSpPr>
          <p:spPr>
            <a:xfrm>
              <a:off x="954749" y="3510455"/>
              <a:ext cx="548319" cy="5483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AutoShape 117"/>
            <p:cNvSpPr>
              <a:spLocks/>
            </p:cNvSpPr>
            <p:nvPr/>
          </p:nvSpPr>
          <p:spPr bwMode="auto">
            <a:xfrm>
              <a:off x="1070932" y="3681366"/>
              <a:ext cx="332151" cy="24925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084802" y="2076233"/>
            <a:ext cx="548319" cy="548319"/>
            <a:chOff x="9084802" y="2076233"/>
            <a:chExt cx="548319" cy="548319"/>
          </a:xfrm>
        </p:grpSpPr>
        <p:sp>
          <p:nvSpPr>
            <p:cNvPr id="61" name="Oval 60"/>
            <p:cNvSpPr/>
            <p:nvPr/>
          </p:nvSpPr>
          <p:spPr>
            <a:xfrm>
              <a:off x="9084802" y="2076233"/>
              <a:ext cx="548319" cy="5483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AutoShape 139"/>
            <p:cNvSpPr>
              <a:spLocks/>
            </p:cNvSpPr>
            <p:nvPr/>
          </p:nvSpPr>
          <p:spPr bwMode="auto">
            <a:xfrm>
              <a:off x="9192885" y="2189426"/>
              <a:ext cx="332152" cy="321932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54749" y="5006165"/>
            <a:ext cx="548319" cy="548319"/>
            <a:chOff x="954749" y="5006165"/>
            <a:chExt cx="548319" cy="548319"/>
          </a:xfrm>
        </p:grpSpPr>
        <p:sp>
          <p:nvSpPr>
            <p:cNvPr id="64" name="Oval 63"/>
            <p:cNvSpPr/>
            <p:nvPr/>
          </p:nvSpPr>
          <p:spPr>
            <a:xfrm>
              <a:off x="954749" y="5006165"/>
              <a:ext cx="548319" cy="5483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1062832" y="5134689"/>
              <a:ext cx="332152" cy="291271"/>
              <a:chOff x="1640798" y="2149003"/>
              <a:chExt cx="464344" cy="407194"/>
            </a:xfrm>
            <a:solidFill>
              <a:schemeClr val="bg1"/>
            </a:solidFill>
          </p:grpSpPr>
          <p:sp>
            <p:nvSpPr>
              <p:cNvPr id="66" name="AutoShape 147"/>
              <p:cNvSpPr>
                <a:spLocks/>
              </p:cNvSpPr>
              <p:nvPr/>
            </p:nvSpPr>
            <p:spPr bwMode="auto">
              <a:xfrm>
                <a:off x="1640798" y="2149003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7" name="AutoShape 148"/>
              <p:cNvSpPr>
                <a:spLocks/>
              </p:cNvSpPr>
              <p:nvPr/>
            </p:nvSpPr>
            <p:spPr bwMode="auto">
              <a:xfrm>
                <a:off x="1713029" y="2222028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954749" y="2076233"/>
            <a:ext cx="548319" cy="548319"/>
            <a:chOff x="954749" y="2076233"/>
            <a:chExt cx="548319" cy="548319"/>
          </a:xfrm>
        </p:grpSpPr>
        <p:sp>
          <p:nvSpPr>
            <p:cNvPr id="69" name="Oval 68"/>
            <p:cNvSpPr/>
            <p:nvPr/>
          </p:nvSpPr>
          <p:spPr>
            <a:xfrm>
              <a:off x="954749" y="2076233"/>
              <a:ext cx="548319" cy="5483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AutoShape 149"/>
            <p:cNvSpPr>
              <a:spLocks/>
            </p:cNvSpPr>
            <p:nvPr/>
          </p:nvSpPr>
          <p:spPr bwMode="auto">
            <a:xfrm>
              <a:off x="1062833" y="2230875"/>
              <a:ext cx="332151" cy="2390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364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085344" y="3606888"/>
            <a:ext cx="1951572" cy="1017738"/>
            <a:chOff x="5085344" y="3551468"/>
            <a:chExt cx="1951572" cy="1017738"/>
          </a:xfrm>
        </p:grpSpPr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5085344" y="3738889"/>
              <a:ext cx="1951572" cy="830317"/>
            </a:xfrm>
            <a:custGeom>
              <a:avLst/>
              <a:gdLst>
                <a:gd name="T0" fmla="*/ 0 w 1791"/>
                <a:gd name="T1" fmla="*/ 208 h 762"/>
                <a:gd name="T2" fmla="*/ 861 w 1791"/>
                <a:gd name="T3" fmla="*/ 762 h 762"/>
                <a:gd name="T4" fmla="*/ 1791 w 1791"/>
                <a:gd name="T5" fmla="*/ 517 h 762"/>
                <a:gd name="T6" fmla="*/ 936 w 1791"/>
                <a:gd name="T7" fmla="*/ 0 h 762"/>
                <a:gd name="T8" fmla="*/ 0 w 1791"/>
                <a:gd name="T9" fmla="*/ 208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1" h="762">
                  <a:moveTo>
                    <a:pt x="0" y="208"/>
                  </a:moveTo>
                  <a:lnTo>
                    <a:pt x="861" y="762"/>
                  </a:lnTo>
                  <a:lnTo>
                    <a:pt x="1791" y="517"/>
                  </a:lnTo>
                  <a:lnTo>
                    <a:pt x="936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CE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5085344" y="3778117"/>
              <a:ext cx="938193" cy="791089"/>
            </a:xfrm>
            <a:custGeom>
              <a:avLst/>
              <a:gdLst>
                <a:gd name="T0" fmla="*/ 0 w 861"/>
                <a:gd name="T1" fmla="*/ 0 h 726"/>
                <a:gd name="T2" fmla="*/ 0 w 861"/>
                <a:gd name="T3" fmla="*/ 172 h 726"/>
                <a:gd name="T4" fmla="*/ 861 w 861"/>
                <a:gd name="T5" fmla="*/ 726 h 726"/>
                <a:gd name="T6" fmla="*/ 861 w 861"/>
                <a:gd name="T7" fmla="*/ 554 h 726"/>
                <a:gd name="T8" fmla="*/ 0 w 861"/>
                <a:gd name="T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1" h="726">
                  <a:moveTo>
                    <a:pt x="0" y="0"/>
                  </a:moveTo>
                  <a:lnTo>
                    <a:pt x="0" y="172"/>
                  </a:lnTo>
                  <a:lnTo>
                    <a:pt x="861" y="726"/>
                  </a:lnTo>
                  <a:lnTo>
                    <a:pt x="861" y="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023538" y="4124627"/>
              <a:ext cx="957807" cy="421697"/>
            </a:xfrm>
            <a:custGeom>
              <a:avLst/>
              <a:gdLst>
                <a:gd name="T0" fmla="*/ 879 w 879"/>
                <a:gd name="T1" fmla="*/ 150 h 387"/>
                <a:gd name="T2" fmla="*/ 879 w 879"/>
                <a:gd name="T3" fmla="*/ 0 h 387"/>
                <a:gd name="T4" fmla="*/ 0 w 879"/>
                <a:gd name="T5" fmla="*/ 236 h 387"/>
                <a:gd name="T6" fmla="*/ 0 w 879"/>
                <a:gd name="T7" fmla="*/ 387 h 387"/>
                <a:gd name="T8" fmla="*/ 879 w 879"/>
                <a:gd name="T9" fmla="*/ 15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387">
                  <a:moveTo>
                    <a:pt x="879" y="150"/>
                  </a:moveTo>
                  <a:lnTo>
                    <a:pt x="879" y="0"/>
                  </a:lnTo>
                  <a:lnTo>
                    <a:pt x="0" y="236"/>
                  </a:lnTo>
                  <a:lnTo>
                    <a:pt x="0" y="387"/>
                  </a:lnTo>
                  <a:lnTo>
                    <a:pt x="879" y="150"/>
                  </a:lnTo>
                  <a:close/>
                </a:path>
              </a:pathLst>
            </a:custGeom>
            <a:solidFill>
              <a:srgbClr val="EDE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5085344" y="3551468"/>
              <a:ext cx="1951572" cy="830317"/>
            </a:xfrm>
            <a:custGeom>
              <a:avLst/>
              <a:gdLst>
                <a:gd name="T0" fmla="*/ 0 w 1791"/>
                <a:gd name="T1" fmla="*/ 208 h 762"/>
                <a:gd name="T2" fmla="*/ 861 w 1791"/>
                <a:gd name="T3" fmla="*/ 762 h 762"/>
                <a:gd name="T4" fmla="*/ 1791 w 1791"/>
                <a:gd name="T5" fmla="*/ 517 h 762"/>
                <a:gd name="T6" fmla="*/ 936 w 1791"/>
                <a:gd name="T7" fmla="*/ 0 h 762"/>
                <a:gd name="T8" fmla="*/ 0 w 1791"/>
                <a:gd name="T9" fmla="*/ 208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1" h="762">
                  <a:moveTo>
                    <a:pt x="0" y="208"/>
                  </a:moveTo>
                  <a:lnTo>
                    <a:pt x="861" y="762"/>
                  </a:lnTo>
                  <a:lnTo>
                    <a:pt x="1791" y="517"/>
                  </a:lnTo>
                  <a:lnTo>
                    <a:pt x="936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227000" y="3458695"/>
            <a:ext cx="1953751" cy="1018828"/>
            <a:chOff x="5227000" y="3403275"/>
            <a:chExt cx="1953751" cy="1018828"/>
          </a:xfrm>
        </p:grpSpPr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227000" y="3590696"/>
              <a:ext cx="1953751" cy="831407"/>
            </a:xfrm>
            <a:custGeom>
              <a:avLst/>
              <a:gdLst>
                <a:gd name="T0" fmla="*/ 0 w 1793"/>
                <a:gd name="T1" fmla="*/ 209 h 763"/>
                <a:gd name="T2" fmla="*/ 862 w 1793"/>
                <a:gd name="T3" fmla="*/ 763 h 763"/>
                <a:gd name="T4" fmla="*/ 1793 w 1793"/>
                <a:gd name="T5" fmla="*/ 516 h 763"/>
                <a:gd name="T6" fmla="*/ 937 w 1793"/>
                <a:gd name="T7" fmla="*/ 0 h 763"/>
                <a:gd name="T8" fmla="*/ 0 w 1793"/>
                <a:gd name="T9" fmla="*/ 209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3" h="763">
                  <a:moveTo>
                    <a:pt x="0" y="209"/>
                  </a:moveTo>
                  <a:lnTo>
                    <a:pt x="862" y="763"/>
                  </a:lnTo>
                  <a:lnTo>
                    <a:pt x="1793" y="516"/>
                  </a:lnTo>
                  <a:lnTo>
                    <a:pt x="937" y="0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rgbClr val="CE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274"/>
            <p:cNvSpPr>
              <a:spLocks/>
            </p:cNvSpPr>
            <p:nvPr/>
          </p:nvSpPr>
          <p:spPr bwMode="auto">
            <a:xfrm>
              <a:off x="5227000" y="3631013"/>
              <a:ext cx="939282" cy="791089"/>
            </a:xfrm>
            <a:custGeom>
              <a:avLst/>
              <a:gdLst>
                <a:gd name="T0" fmla="*/ 0 w 862"/>
                <a:gd name="T1" fmla="*/ 0 h 726"/>
                <a:gd name="T2" fmla="*/ 0 w 862"/>
                <a:gd name="T3" fmla="*/ 172 h 726"/>
                <a:gd name="T4" fmla="*/ 862 w 862"/>
                <a:gd name="T5" fmla="*/ 726 h 726"/>
                <a:gd name="T6" fmla="*/ 862 w 862"/>
                <a:gd name="T7" fmla="*/ 554 h 726"/>
                <a:gd name="T8" fmla="*/ 0 w 862"/>
                <a:gd name="T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2" h="726">
                  <a:moveTo>
                    <a:pt x="0" y="0"/>
                  </a:moveTo>
                  <a:lnTo>
                    <a:pt x="0" y="172"/>
                  </a:lnTo>
                  <a:lnTo>
                    <a:pt x="862" y="726"/>
                  </a:lnTo>
                  <a:lnTo>
                    <a:pt x="862" y="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275"/>
            <p:cNvSpPr>
              <a:spLocks/>
            </p:cNvSpPr>
            <p:nvPr/>
          </p:nvSpPr>
          <p:spPr bwMode="auto">
            <a:xfrm>
              <a:off x="6166282" y="3977523"/>
              <a:ext cx="956717" cy="421697"/>
            </a:xfrm>
            <a:custGeom>
              <a:avLst/>
              <a:gdLst>
                <a:gd name="T0" fmla="*/ 878 w 878"/>
                <a:gd name="T1" fmla="*/ 150 h 387"/>
                <a:gd name="T2" fmla="*/ 878 w 878"/>
                <a:gd name="T3" fmla="*/ 0 h 387"/>
                <a:gd name="T4" fmla="*/ 0 w 878"/>
                <a:gd name="T5" fmla="*/ 236 h 387"/>
                <a:gd name="T6" fmla="*/ 0 w 878"/>
                <a:gd name="T7" fmla="*/ 387 h 387"/>
                <a:gd name="T8" fmla="*/ 878 w 878"/>
                <a:gd name="T9" fmla="*/ 15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387">
                  <a:moveTo>
                    <a:pt x="878" y="150"/>
                  </a:moveTo>
                  <a:lnTo>
                    <a:pt x="878" y="0"/>
                  </a:lnTo>
                  <a:lnTo>
                    <a:pt x="0" y="236"/>
                  </a:lnTo>
                  <a:lnTo>
                    <a:pt x="0" y="387"/>
                  </a:lnTo>
                  <a:lnTo>
                    <a:pt x="878" y="150"/>
                  </a:lnTo>
                  <a:close/>
                </a:path>
              </a:pathLst>
            </a:custGeom>
            <a:solidFill>
              <a:srgbClr val="EDE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276"/>
            <p:cNvSpPr>
              <a:spLocks/>
            </p:cNvSpPr>
            <p:nvPr/>
          </p:nvSpPr>
          <p:spPr bwMode="auto">
            <a:xfrm>
              <a:off x="5227000" y="3403275"/>
              <a:ext cx="1953751" cy="831407"/>
            </a:xfrm>
            <a:custGeom>
              <a:avLst/>
              <a:gdLst>
                <a:gd name="T0" fmla="*/ 0 w 1793"/>
                <a:gd name="T1" fmla="*/ 209 h 763"/>
                <a:gd name="T2" fmla="*/ 862 w 1793"/>
                <a:gd name="T3" fmla="*/ 763 h 763"/>
                <a:gd name="T4" fmla="*/ 1793 w 1793"/>
                <a:gd name="T5" fmla="*/ 516 h 763"/>
                <a:gd name="T6" fmla="*/ 937 w 1793"/>
                <a:gd name="T7" fmla="*/ 0 h 763"/>
                <a:gd name="T8" fmla="*/ 0 w 1793"/>
                <a:gd name="T9" fmla="*/ 209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3" h="763">
                  <a:moveTo>
                    <a:pt x="0" y="209"/>
                  </a:moveTo>
                  <a:lnTo>
                    <a:pt x="862" y="763"/>
                  </a:lnTo>
                  <a:lnTo>
                    <a:pt x="1793" y="516"/>
                  </a:lnTo>
                  <a:lnTo>
                    <a:pt x="937" y="0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296"/>
            <p:cNvSpPr>
              <a:spLocks noEditPoints="1"/>
            </p:cNvSpPr>
            <p:nvPr/>
          </p:nvSpPr>
          <p:spPr bwMode="auto">
            <a:xfrm>
              <a:off x="5772917" y="3762862"/>
              <a:ext cx="202676" cy="118773"/>
            </a:xfrm>
            <a:custGeom>
              <a:avLst/>
              <a:gdLst>
                <a:gd name="T0" fmla="*/ 117 w 135"/>
                <a:gd name="T1" fmla="*/ 46 h 79"/>
                <a:gd name="T2" fmla="*/ 132 w 135"/>
                <a:gd name="T3" fmla="*/ 62 h 79"/>
                <a:gd name="T4" fmla="*/ 128 w 135"/>
                <a:gd name="T5" fmla="*/ 72 h 79"/>
                <a:gd name="T6" fmla="*/ 101 w 135"/>
                <a:gd name="T7" fmla="*/ 79 h 79"/>
                <a:gd name="T8" fmla="*/ 0 w 135"/>
                <a:gd name="T9" fmla="*/ 8 h 79"/>
                <a:gd name="T10" fmla="*/ 21 w 135"/>
                <a:gd name="T11" fmla="*/ 2 h 79"/>
                <a:gd name="T12" fmla="*/ 32 w 135"/>
                <a:gd name="T13" fmla="*/ 0 h 79"/>
                <a:gd name="T14" fmla="*/ 39 w 135"/>
                <a:gd name="T15" fmla="*/ 1 h 79"/>
                <a:gd name="T16" fmla="*/ 67 w 135"/>
                <a:gd name="T17" fmla="*/ 14 h 79"/>
                <a:gd name="T18" fmla="*/ 81 w 135"/>
                <a:gd name="T19" fmla="*/ 32 h 79"/>
                <a:gd name="T20" fmla="*/ 98 w 135"/>
                <a:gd name="T21" fmla="*/ 36 h 79"/>
                <a:gd name="T22" fmla="*/ 117 w 135"/>
                <a:gd name="T23" fmla="*/ 46 h 79"/>
                <a:gd name="T24" fmla="*/ 62 w 135"/>
                <a:gd name="T25" fmla="*/ 17 h 79"/>
                <a:gd name="T26" fmla="*/ 46 w 135"/>
                <a:gd name="T27" fmla="*/ 9 h 79"/>
                <a:gd name="T28" fmla="*/ 34 w 135"/>
                <a:gd name="T29" fmla="*/ 10 h 79"/>
                <a:gd name="T30" fmla="*/ 19 w 135"/>
                <a:gd name="T31" fmla="*/ 14 h 79"/>
                <a:gd name="T32" fmla="*/ 51 w 135"/>
                <a:gd name="T33" fmla="*/ 36 h 79"/>
                <a:gd name="T34" fmla="*/ 66 w 135"/>
                <a:gd name="T35" fmla="*/ 32 h 79"/>
                <a:gd name="T36" fmla="*/ 62 w 135"/>
                <a:gd name="T37" fmla="*/ 17 h 79"/>
                <a:gd name="T38" fmla="*/ 109 w 135"/>
                <a:gd name="T39" fmla="*/ 48 h 79"/>
                <a:gd name="T40" fmla="*/ 92 w 135"/>
                <a:gd name="T41" fmla="*/ 40 h 79"/>
                <a:gd name="T42" fmla="*/ 80 w 135"/>
                <a:gd name="T43" fmla="*/ 40 h 79"/>
                <a:gd name="T44" fmla="*/ 62 w 135"/>
                <a:gd name="T45" fmla="*/ 44 h 79"/>
                <a:gd name="T46" fmla="*/ 97 w 135"/>
                <a:gd name="T47" fmla="*/ 69 h 79"/>
                <a:gd name="T48" fmla="*/ 116 w 135"/>
                <a:gd name="T49" fmla="*/ 64 h 79"/>
                <a:gd name="T50" fmla="*/ 119 w 135"/>
                <a:gd name="T51" fmla="*/ 58 h 79"/>
                <a:gd name="T52" fmla="*/ 109 w 135"/>
                <a:gd name="T53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" h="79">
                  <a:moveTo>
                    <a:pt x="117" y="46"/>
                  </a:moveTo>
                  <a:cubicBezTo>
                    <a:pt x="125" y="52"/>
                    <a:pt x="130" y="57"/>
                    <a:pt x="132" y="62"/>
                  </a:cubicBezTo>
                  <a:cubicBezTo>
                    <a:pt x="135" y="67"/>
                    <a:pt x="134" y="70"/>
                    <a:pt x="128" y="72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6" y="1"/>
                    <a:pt x="30" y="0"/>
                    <a:pt x="32" y="0"/>
                  </a:cubicBezTo>
                  <a:cubicBezTo>
                    <a:pt x="34" y="0"/>
                    <a:pt x="37" y="0"/>
                    <a:pt x="39" y="1"/>
                  </a:cubicBezTo>
                  <a:cubicBezTo>
                    <a:pt x="49" y="3"/>
                    <a:pt x="58" y="7"/>
                    <a:pt x="67" y="14"/>
                  </a:cubicBezTo>
                  <a:cubicBezTo>
                    <a:pt x="78" y="21"/>
                    <a:pt x="83" y="27"/>
                    <a:pt x="81" y="32"/>
                  </a:cubicBezTo>
                  <a:cubicBezTo>
                    <a:pt x="86" y="32"/>
                    <a:pt x="92" y="33"/>
                    <a:pt x="98" y="36"/>
                  </a:cubicBezTo>
                  <a:cubicBezTo>
                    <a:pt x="104" y="39"/>
                    <a:pt x="111" y="42"/>
                    <a:pt x="117" y="46"/>
                  </a:cubicBezTo>
                  <a:close/>
                  <a:moveTo>
                    <a:pt x="62" y="17"/>
                  </a:moveTo>
                  <a:cubicBezTo>
                    <a:pt x="56" y="13"/>
                    <a:pt x="50" y="10"/>
                    <a:pt x="46" y="9"/>
                  </a:cubicBezTo>
                  <a:cubicBezTo>
                    <a:pt x="42" y="8"/>
                    <a:pt x="38" y="8"/>
                    <a:pt x="34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4" y="30"/>
                    <a:pt x="73" y="25"/>
                    <a:pt x="62" y="17"/>
                  </a:cubicBezTo>
                  <a:close/>
                  <a:moveTo>
                    <a:pt x="109" y="48"/>
                  </a:moveTo>
                  <a:cubicBezTo>
                    <a:pt x="103" y="44"/>
                    <a:pt x="97" y="41"/>
                    <a:pt x="92" y="40"/>
                  </a:cubicBezTo>
                  <a:cubicBezTo>
                    <a:pt x="87" y="39"/>
                    <a:pt x="83" y="39"/>
                    <a:pt x="80" y="40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9" y="63"/>
                    <a:pt x="120" y="61"/>
                    <a:pt x="119" y="58"/>
                  </a:cubicBezTo>
                  <a:cubicBezTo>
                    <a:pt x="118" y="55"/>
                    <a:pt x="114" y="52"/>
                    <a:pt x="109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297"/>
            <p:cNvSpPr>
              <a:spLocks/>
            </p:cNvSpPr>
            <p:nvPr/>
          </p:nvSpPr>
          <p:spPr bwMode="auto">
            <a:xfrm>
              <a:off x="5853551" y="3733441"/>
              <a:ext cx="211393" cy="125311"/>
            </a:xfrm>
            <a:custGeom>
              <a:avLst/>
              <a:gdLst>
                <a:gd name="T0" fmla="*/ 110 w 141"/>
                <a:gd name="T1" fmla="*/ 46 h 84"/>
                <a:gd name="T2" fmla="*/ 127 w 141"/>
                <a:gd name="T3" fmla="*/ 80 h 84"/>
                <a:gd name="T4" fmla="*/ 65 w 141"/>
                <a:gd name="T5" fmla="*/ 59 h 84"/>
                <a:gd name="T6" fmla="*/ 0 w 141"/>
                <a:gd name="T7" fmla="*/ 13 h 84"/>
                <a:gd name="T8" fmla="*/ 8 w 141"/>
                <a:gd name="T9" fmla="*/ 11 h 84"/>
                <a:gd name="T10" fmla="*/ 72 w 141"/>
                <a:gd name="T11" fmla="*/ 56 h 84"/>
                <a:gd name="T12" fmla="*/ 96 w 141"/>
                <a:gd name="T13" fmla="*/ 70 h 84"/>
                <a:gd name="T14" fmla="*/ 115 w 141"/>
                <a:gd name="T15" fmla="*/ 72 h 84"/>
                <a:gd name="T16" fmla="*/ 102 w 141"/>
                <a:gd name="T17" fmla="*/ 48 h 84"/>
                <a:gd name="T18" fmla="*/ 38 w 141"/>
                <a:gd name="T19" fmla="*/ 3 h 84"/>
                <a:gd name="T20" fmla="*/ 45 w 141"/>
                <a:gd name="T21" fmla="*/ 0 h 84"/>
                <a:gd name="T22" fmla="*/ 110 w 141"/>
                <a:gd name="T23" fmla="*/ 4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84">
                  <a:moveTo>
                    <a:pt x="110" y="46"/>
                  </a:moveTo>
                  <a:cubicBezTo>
                    <a:pt x="136" y="64"/>
                    <a:pt x="141" y="76"/>
                    <a:pt x="127" y="80"/>
                  </a:cubicBezTo>
                  <a:cubicBezTo>
                    <a:pt x="111" y="84"/>
                    <a:pt x="91" y="77"/>
                    <a:pt x="65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81" y="63"/>
                    <a:pt x="89" y="67"/>
                    <a:pt x="96" y="70"/>
                  </a:cubicBezTo>
                  <a:cubicBezTo>
                    <a:pt x="104" y="72"/>
                    <a:pt x="110" y="73"/>
                    <a:pt x="115" y="72"/>
                  </a:cubicBezTo>
                  <a:cubicBezTo>
                    <a:pt x="125" y="69"/>
                    <a:pt x="121" y="61"/>
                    <a:pt x="102" y="4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110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298"/>
            <p:cNvSpPr>
              <a:spLocks/>
            </p:cNvSpPr>
            <p:nvPr/>
          </p:nvSpPr>
          <p:spPr bwMode="auto">
            <a:xfrm>
              <a:off x="5952710" y="3716006"/>
              <a:ext cx="184152" cy="117683"/>
            </a:xfrm>
            <a:custGeom>
              <a:avLst/>
              <a:gdLst>
                <a:gd name="T0" fmla="*/ 107 w 123"/>
                <a:gd name="T1" fmla="*/ 48 h 78"/>
                <a:gd name="T2" fmla="*/ 123 w 123"/>
                <a:gd name="T3" fmla="*/ 67 h 78"/>
                <a:gd name="T4" fmla="*/ 115 w 123"/>
                <a:gd name="T5" fmla="*/ 76 h 78"/>
                <a:gd name="T6" fmla="*/ 90 w 123"/>
                <a:gd name="T7" fmla="*/ 74 h 78"/>
                <a:gd name="T8" fmla="*/ 56 w 123"/>
                <a:gd name="T9" fmla="*/ 57 h 78"/>
                <a:gd name="T10" fmla="*/ 63 w 123"/>
                <a:gd name="T11" fmla="*/ 55 h 78"/>
                <a:gd name="T12" fmla="*/ 87 w 123"/>
                <a:gd name="T13" fmla="*/ 67 h 78"/>
                <a:gd name="T14" fmla="*/ 104 w 123"/>
                <a:gd name="T15" fmla="*/ 68 h 78"/>
                <a:gd name="T16" fmla="*/ 110 w 123"/>
                <a:gd name="T17" fmla="*/ 62 h 78"/>
                <a:gd name="T18" fmla="*/ 100 w 123"/>
                <a:gd name="T19" fmla="*/ 51 h 78"/>
                <a:gd name="T20" fmla="*/ 76 w 123"/>
                <a:gd name="T21" fmla="*/ 42 h 78"/>
                <a:gd name="T22" fmla="*/ 62 w 123"/>
                <a:gd name="T23" fmla="*/ 42 h 78"/>
                <a:gd name="T24" fmla="*/ 37 w 123"/>
                <a:gd name="T25" fmla="*/ 38 h 78"/>
                <a:gd name="T26" fmla="*/ 17 w 123"/>
                <a:gd name="T27" fmla="*/ 28 h 78"/>
                <a:gd name="T28" fmla="*/ 1 w 123"/>
                <a:gd name="T29" fmla="*/ 10 h 78"/>
                <a:gd name="T30" fmla="*/ 8 w 123"/>
                <a:gd name="T31" fmla="*/ 1 h 78"/>
                <a:gd name="T32" fmla="*/ 30 w 123"/>
                <a:gd name="T33" fmla="*/ 3 h 78"/>
                <a:gd name="T34" fmla="*/ 61 w 123"/>
                <a:gd name="T35" fmla="*/ 18 h 78"/>
                <a:gd name="T36" fmla="*/ 54 w 123"/>
                <a:gd name="T37" fmla="*/ 20 h 78"/>
                <a:gd name="T38" fmla="*/ 19 w 123"/>
                <a:gd name="T39" fmla="*/ 9 h 78"/>
                <a:gd name="T40" fmla="*/ 24 w 123"/>
                <a:gd name="T41" fmla="*/ 25 h 78"/>
                <a:gd name="T42" fmla="*/ 46 w 123"/>
                <a:gd name="T43" fmla="*/ 33 h 78"/>
                <a:gd name="T44" fmla="*/ 60 w 123"/>
                <a:gd name="T45" fmla="*/ 33 h 78"/>
                <a:gd name="T46" fmla="*/ 87 w 123"/>
                <a:gd name="T47" fmla="*/ 37 h 78"/>
                <a:gd name="T48" fmla="*/ 107 w 123"/>
                <a:gd name="T49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78">
                  <a:moveTo>
                    <a:pt x="107" y="48"/>
                  </a:moveTo>
                  <a:cubicBezTo>
                    <a:pt x="117" y="55"/>
                    <a:pt x="122" y="61"/>
                    <a:pt x="123" y="67"/>
                  </a:cubicBezTo>
                  <a:cubicBezTo>
                    <a:pt x="123" y="71"/>
                    <a:pt x="121" y="74"/>
                    <a:pt x="115" y="76"/>
                  </a:cubicBezTo>
                  <a:cubicBezTo>
                    <a:pt x="108" y="78"/>
                    <a:pt x="100" y="77"/>
                    <a:pt x="90" y="74"/>
                  </a:cubicBezTo>
                  <a:cubicBezTo>
                    <a:pt x="79" y="71"/>
                    <a:pt x="68" y="65"/>
                    <a:pt x="56" y="57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71" y="61"/>
                    <a:pt x="79" y="65"/>
                    <a:pt x="87" y="67"/>
                  </a:cubicBezTo>
                  <a:cubicBezTo>
                    <a:pt x="93" y="69"/>
                    <a:pt x="99" y="69"/>
                    <a:pt x="104" y="68"/>
                  </a:cubicBezTo>
                  <a:cubicBezTo>
                    <a:pt x="108" y="67"/>
                    <a:pt x="110" y="65"/>
                    <a:pt x="110" y="62"/>
                  </a:cubicBezTo>
                  <a:cubicBezTo>
                    <a:pt x="110" y="59"/>
                    <a:pt x="106" y="56"/>
                    <a:pt x="100" y="51"/>
                  </a:cubicBezTo>
                  <a:cubicBezTo>
                    <a:pt x="92" y="45"/>
                    <a:pt x="84" y="42"/>
                    <a:pt x="76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1" y="41"/>
                    <a:pt x="43" y="40"/>
                    <a:pt x="37" y="38"/>
                  </a:cubicBezTo>
                  <a:cubicBezTo>
                    <a:pt x="30" y="36"/>
                    <a:pt x="24" y="32"/>
                    <a:pt x="17" y="28"/>
                  </a:cubicBezTo>
                  <a:cubicBezTo>
                    <a:pt x="8" y="21"/>
                    <a:pt x="2" y="15"/>
                    <a:pt x="1" y="10"/>
                  </a:cubicBezTo>
                  <a:cubicBezTo>
                    <a:pt x="0" y="6"/>
                    <a:pt x="2" y="3"/>
                    <a:pt x="8" y="1"/>
                  </a:cubicBezTo>
                  <a:cubicBezTo>
                    <a:pt x="14" y="0"/>
                    <a:pt x="22" y="0"/>
                    <a:pt x="30" y="3"/>
                  </a:cubicBezTo>
                  <a:cubicBezTo>
                    <a:pt x="40" y="6"/>
                    <a:pt x="50" y="11"/>
                    <a:pt x="61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10"/>
                    <a:pt x="28" y="7"/>
                    <a:pt x="19" y="9"/>
                  </a:cubicBezTo>
                  <a:cubicBezTo>
                    <a:pt x="10" y="12"/>
                    <a:pt x="12" y="17"/>
                    <a:pt x="24" y="25"/>
                  </a:cubicBezTo>
                  <a:cubicBezTo>
                    <a:pt x="31" y="30"/>
                    <a:pt x="38" y="32"/>
                    <a:pt x="46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70" y="33"/>
                    <a:pt x="79" y="34"/>
                    <a:pt x="87" y="37"/>
                  </a:cubicBezTo>
                  <a:cubicBezTo>
                    <a:pt x="93" y="40"/>
                    <a:pt x="100" y="43"/>
                    <a:pt x="107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299"/>
            <p:cNvSpPr>
              <a:spLocks/>
            </p:cNvSpPr>
            <p:nvPr/>
          </p:nvSpPr>
          <p:spPr bwMode="auto">
            <a:xfrm>
              <a:off x="6017000" y="3704020"/>
              <a:ext cx="163448" cy="110055"/>
            </a:xfrm>
            <a:custGeom>
              <a:avLst/>
              <a:gdLst>
                <a:gd name="T0" fmla="*/ 150 w 150"/>
                <a:gd name="T1" fmla="*/ 98 h 101"/>
                <a:gd name="T2" fmla="*/ 139 w 150"/>
                <a:gd name="T3" fmla="*/ 101 h 101"/>
                <a:gd name="T4" fmla="*/ 0 w 150"/>
                <a:gd name="T5" fmla="*/ 3 h 101"/>
                <a:gd name="T6" fmla="*/ 11 w 150"/>
                <a:gd name="T7" fmla="*/ 0 h 101"/>
                <a:gd name="T8" fmla="*/ 150 w 150"/>
                <a:gd name="T9" fmla="*/ 9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01">
                  <a:moveTo>
                    <a:pt x="150" y="98"/>
                  </a:moveTo>
                  <a:lnTo>
                    <a:pt x="139" y="101"/>
                  </a:lnTo>
                  <a:lnTo>
                    <a:pt x="0" y="3"/>
                  </a:lnTo>
                  <a:lnTo>
                    <a:pt x="11" y="0"/>
                  </a:lnTo>
                  <a:lnTo>
                    <a:pt x="150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300"/>
            <p:cNvSpPr>
              <a:spLocks/>
            </p:cNvSpPr>
            <p:nvPr/>
          </p:nvSpPr>
          <p:spPr bwMode="auto">
            <a:xfrm>
              <a:off x="6047510" y="3680048"/>
              <a:ext cx="219021" cy="126400"/>
            </a:xfrm>
            <a:custGeom>
              <a:avLst/>
              <a:gdLst>
                <a:gd name="T0" fmla="*/ 201 w 201"/>
                <a:gd name="T1" fmla="*/ 100 h 116"/>
                <a:gd name="T2" fmla="*/ 190 w 201"/>
                <a:gd name="T3" fmla="*/ 102 h 116"/>
                <a:gd name="T4" fmla="*/ 37 w 201"/>
                <a:gd name="T5" fmla="*/ 35 h 116"/>
                <a:gd name="T6" fmla="*/ 148 w 201"/>
                <a:gd name="T7" fmla="*/ 113 h 116"/>
                <a:gd name="T8" fmla="*/ 139 w 201"/>
                <a:gd name="T9" fmla="*/ 116 h 116"/>
                <a:gd name="T10" fmla="*/ 0 w 201"/>
                <a:gd name="T11" fmla="*/ 17 h 116"/>
                <a:gd name="T12" fmla="*/ 11 w 201"/>
                <a:gd name="T13" fmla="*/ 14 h 116"/>
                <a:gd name="T14" fmla="*/ 165 w 201"/>
                <a:gd name="T15" fmla="*/ 83 h 116"/>
                <a:gd name="T16" fmla="*/ 52 w 201"/>
                <a:gd name="T17" fmla="*/ 3 h 116"/>
                <a:gd name="T18" fmla="*/ 62 w 201"/>
                <a:gd name="T19" fmla="*/ 0 h 116"/>
                <a:gd name="T20" fmla="*/ 201 w 201"/>
                <a:gd name="T21" fmla="*/ 10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116">
                  <a:moveTo>
                    <a:pt x="201" y="100"/>
                  </a:moveTo>
                  <a:lnTo>
                    <a:pt x="190" y="102"/>
                  </a:lnTo>
                  <a:lnTo>
                    <a:pt x="37" y="35"/>
                  </a:lnTo>
                  <a:lnTo>
                    <a:pt x="148" y="113"/>
                  </a:lnTo>
                  <a:lnTo>
                    <a:pt x="139" y="116"/>
                  </a:lnTo>
                  <a:lnTo>
                    <a:pt x="0" y="17"/>
                  </a:lnTo>
                  <a:lnTo>
                    <a:pt x="11" y="14"/>
                  </a:lnTo>
                  <a:lnTo>
                    <a:pt x="165" y="83"/>
                  </a:lnTo>
                  <a:lnTo>
                    <a:pt x="52" y="3"/>
                  </a:lnTo>
                  <a:lnTo>
                    <a:pt x="62" y="0"/>
                  </a:lnTo>
                  <a:lnTo>
                    <a:pt x="201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301"/>
            <p:cNvSpPr>
              <a:spLocks/>
            </p:cNvSpPr>
            <p:nvPr/>
          </p:nvSpPr>
          <p:spPr bwMode="auto">
            <a:xfrm>
              <a:off x="6132503" y="3659344"/>
              <a:ext cx="210304" cy="123131"/>
            </a:xfrm>
            <a:custGeom>
              <a:avLst/>
              <a:gdLst>
                <a:gd name="T0" fmla="*/ 193 w 193"/>
                <a:gd name="T1" fmla="*/ 98 h 113"/>
                <a:gd name="T2" fmla="*/ 139 w 193"/>
                <a:gd name="T3" fmla="*/ 113 h 113"/>
                <a:gd name="T4" fmla="*/ 0 w 193"/>
                <a:gd name="T5" fmla="*/ 15 h 113"/>
                <a:gd name="T6" fmla="*/ 54 w 193"/>
                <a:gd name="T7" fmla="*/ 0 h 113"/>
                <a:gd name="T8" fmla="*/ 70 w 193"/>
                <a:gd name="T9" fmla="*/ 11 h 113"/>
                <a:gd name="T10" fmla="*/ 26 w 193"/>
                <a:gd name="T11" fmla="*/ 24 h 113"/>
                <a:gd name="T12" fmla="*/ 70 w 193"/>
                <a:gd name="T13" fmla="*/ 54 h 113"/>
                <a:gd name="T14" fmla="*/ 110 w 193"/>
                <a:gd name="T15" fmla="*/ 43 h 113"/>
                <a:gd name="T16" fmla="*/ 127 w 193"/>
                <a:gd name="T17" fmla="*/ 54 h 113"/>
                <a:gd name="T18" fmla="*/ 86 w 193"/>
                <a:gd name="T19" fmla="*/ 65 h 113"/>
                <a:gd name="T20" fmla="*/ 134 w 193"/>
                <a:gd name="T21" fmla="*/ 99 h 113"/>
                <a:gd name="T22" fmla="*/ 178 w 193"/>
                <a:gd name="T23" fmla="*/ 87 h 113"/>
                <a:gd name="T24" fmla="*/ 193 w 193"/>
                <a:gd name="T25" fmla="*/ 9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13">
                  <a:moveTo>
                    <a:pt x="193" y="98"/>
                  </a:moveTo>
                  <a:lnTo>
                    <a:pt x="139" y="113"/>
                  </a:lnTo>
                  <a:lnTo>
                    <a:pt x="0" y="15"/>
                  </a:lnTo>
                  <a:lnTo>
                    <a:pt x="54" y="0"/>
                  </a:lnTo>
                  <a:lnTo>
                    <a:pt x="70" y="11"/>
                  </a:lnTo>
                  <a:lnTo>
                    <a:pt x="26" y="24"/>
                  </a:lnTo>
                  <a:lnTo>
                    <a:pt x="70" y="54"/>
                  </a:lnTo>
                  <a:lnTo>
                    <a:pt x="110" y="43"/>
                  </a:lnTo>
                  <a:lnTo>
                    <a:pt x="127" y="54"/>
                  </a:lnTo>
                  <a:lnTo>
                    <a:pt x="86" y="65"/>
                  </a:lnTo>
                  <a:lnTo>
                    <a:pt x="134" y="99"/>
                  </a:lnTo>
                  <a:lnTo>
                    <a:pt x="178" y="87"/>
                  </a:lnTo>
                  <a:lnTo>
                    <a:pt x="193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302"/>
            <p:cNvSpPr>
              <a:spLocks/>
            </p:cNvSpPr>
            <p:nvPr/>
          </p:nvSpPr>
          <p:spPr bwMode="auto">
            <a:xfrm>
              <a:off x="6218585" y="3642999"/>
              <a:ext cx="184152" cy="116593"/>
            </a:xfrm>
            <a:custGeom>
              <a:avLst/>
              <a:gdLst>
                <a:gd name="T0" fmla="*/ 107 w 123"/>
                <a:gd name="T1" fmla="*/ 49 h 78"/>
                <a:gd name="T2" fmla="*/ 123 w 123"/>
                <a:gd name="T3" fmla="*/ 67 h 78"/>
                <a:gd name="T4" fmla="*/ 115 w 123"/>
                <a:gd name="T5" fmla="*/ 76 h 78"/>
                <a:gd name="T6" fmla="*/ 90 w 123"/>
                <a:gd name="T7" fmla="*/ 75 h 78"/>
                <a:gd name="T8" fmla="*/ 56 w 123"/>
                <a:gd name="T9" fmla="*/ 57 h 78"/>
                <a:gd name="T10" fmla="*/ 63 w 123"/>
                <a:gd name="T11" fmla="*/ 55 h 78"/>
                <a:gd name="T12" fmla="*/ 87 w 123"/>
                <a:gd name="T13" fmla="*/ 67 h 78"/>
                <a:gd name="T14" fmla="*/ 104 w 123"/>
                <a:gd name="T15" fmla="*/ 68 h 78"/>
                <a:gd name="T16" fmla="*/ 110 w 123"/>
                <a:gd name="T17" fmla="*/ 63 h 78"/>
                <a:gd name="T18" fmla="*/ 100 w 123"/>
                <a:gd name="T19" fmla="*/ 51 h 78"/>
                <a:gd name="T20" fmla="*/ 76 w 123"/>
                <a:gd name="T21" fmla="*/ 42 h 78"/>
                <a:gd name="T22" fmla="*/ 62 w 123"/>
                <a:gd name="T23" fmla="*/ 42 h 78"/>
                <a:gd name="T24" fmla="*/ 37 w 123"/>
                <a:gd name="T25" fmla="*/ 39 h 78"/>
                <a:gd name="T26" fmla="*/ 17 w 123"/>
                <a:gd name="T27" fmla="*/ 28 h 78"/>
                <a:gd name="T28" fmla="*/ 1 w 123"/>
                <a:gd name="T29" fmla="*/ 11 h 78"/>
                <a:gd name="T30" fmla="*/ 8 w 123"/>
                <a:gd name="T31" fmla="*/ 2 h 78"/>
                <a:gd name="T32" fmla="*/ 30 w 123"/>
                <a:gd name="T33" fmla="*/ 3 h 78"/>
                <a:gd name="T34" fmla="*/ 61 w 123"/>
                <a:gd name="T35" fmla="*/ 19 h 78"/>
                <a:gd name="T36" fmla="*/ 54 w 123"/>
                <a:gd name="T37" fmla="*/ 20 h 78"/>
                <a:gd name="T38" fmla="*/ 19 w 123"/>
                <a:gd name="T39" fmla="*/ 10 h 78"/>
                <a:gd name="T40" fmla="*/ 24 w 123"/>
                <a:gd name="T41" fmla="*/ 25 h 78"/>
                <a:gd name="T42" fmla="*/ 46 w 123"/>
                <a:gd name="T43" fmla="*/ 33 h 78"/>
                <a:gd name="T44" fmla="*/ 60 w 123"/>
                <a:gd name="T45" fmla="*/ 33 h 78"/>
                <a:gd name="T46" fmla="*/ 87 w 123"/>
                <a:gd name="T47" fmla="*/ 38 h 78"/>
                <a:gd name="T48" fmla="*/ 107 w 123"/>
                <a:gd name="T49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78">
                  <a:moveTo>
                    <a:pt x="107" y="49"/>
                  </a:moveTo>
                  <a:cubicBezTo>
                    <a:pt x="117" y="56"/>
                    <a:pt x="122" y="62"/>
                    <a:pt x="123" y="67"/>
                  </a:cubicBezTo>
                  <a:cubicBezTo>
                    <a:pt x="123" y="72"/>
                    <a:pt x="121" y="75"/>
                    <a:pt x="115" y="76"/>
                  </a:cubicBezTo>
                  <a:cubicBezTo>
                    <a:pt x="108" y="78"/>
                    <a:pt x="100" y="78"/>
                    <a:pt x="90" y="75"/>
                  </a:cubicBezTo>
                  <a:cubicBezTo>
                    <a:pt x="79" y="72"/>
                    <a:pt x="68" y="66"/>
                    <a:pt x="56" y="57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71" y="61"/>
                    <a:pt x="79" y="65"/>
                    <a:pt x="87" y="67"/>
                  </a:cubicBezTo>
                  <a:cubicBezTo>
                    <a:pt x="93" y="69"/>
                    <a:pt x="99" y="69"/>
                    <a:pt x="104" y="68"/>
                  </a:cubicBezTo>
                  <a:cubicBezTo>
                    <a:pt x="108" y="67"/>
                    <a:pt x="110" y="65"/>
                    <a:pt x="110" y="63"/>
                  </a:cubicBezTo>
                  <a:cubicBezTo>
                    <a:pt x="110" y="60"/>
                    <a:pt x="107" y="56"/>
                    <a:pt x="100" y="51"/>
                  </a:cubicBezTo>
                  <a:cubicBezTo>
                    <a:pt x="92" y="45"/>
                    <a:pt x="84" y="43"/>
                    <a:pt x="76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1" y="42"/>
                    <a:pt x="43" y="41"/>
                    <a:pt x="37" y="39"/>
                  </a:cubicBezTo>
                  <a:cubicBezTo>
                    <a:pt x="30" y="36"/>
                    <a:pt x="24" y="33"/>
                    <a:pt x="17" y="28"/>
                  </a:cubicBezTo>
                  <a:cubicBezTo>
                    <a:pt x="8" y="21"/>
                    <a:pt x="2" y="16"/>
                    <a:pt x="1" y="11"/>
                  </a:cubicBezTo>
                  <a:cubicBezTo>
                    <a:pt x="0" y="6"/>
                    <a:pt x="2" y="3"/>
                    <a:pt x="8" y="2"/>
                  </a:cubicBezTo>
                  <a:cubicBezTo>
                    <a:pt x="15" y="0"/>
                    <a:pt x="22" y="0"/>
                    <a:pt x="30" y="3"/>
                  </a:cubicBezTo>
                  <a:cubicBezTo>
                    <a:pt x="40" y="6"/>
                    <a:pt x="50" y="11"/>
                    <a:pt x="61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11"/>
                    <a:pt x="28" y="7"/>
                    <a:pt x="19" y="10"/>
                  </a:cubicBezTo>
                  <a:cubicBezTo>
                    <a:pt x="11" y="12"/>
                    <a:pt x="12" y="17"/>
                    <a:pt x="24" y="25"/>
                  </a:cubicBezTo>
                  <a:cubicBezTo>
                    <a:pt x="31" y="30"/>
                    <a:pt x="38" y="33"/>
                    <a:pt x="46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70" y="33"/>
                    <a:pt x="79" y="35"/>
                    <a:pt x="87" y="38"/>
                  </a:cubicBezTo>
                  <a:cubicBezTo>
                    <a:pt x="93" y="40"/>
                    <a:pt x="100" y="44"/>
                    <a:pt x="107" y="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303"/>
            <p:cNvSpPr>
              <a:spLocks/>
            </p:cNvSpPr>
            <p:nvPr/>
          </p:nvSpPr>
          <p:spPr bwMode="auto">
            <a:xfrm>
              <a:off x="6294861" y="3622296"/>
              <a:ext cx="186331" cy="116593"/>
            </a:xfrm>
            <a:custGeom>
              <a:avLst/>
              <a:gdLst>
                <a:gd name="T0" fmla="*/ 107 w 124"/>
                <a:gd name="T1" fmla="*/ 49 h 78"/>
                <a:gd name="T2" fmla="*/ 123 w 124"/>
                <a:gd name="T3" fmla="*/ 67 h 78"/>
                <a:gd name="T4" fmla="*/ 115 w 124"/>
                <a:gd name="T5" fmla="*/ 76 h 78"/>
                <a:gd name="T6" fmla="*/ 90 w 124"/>
                <a:gd name="T7" fmla="*/ 75 h 78"/>
                <a:gd name="T8" fmla="*/ 56 w 124"/>
                <a:gd name="T9" fmla="*/ 57 h 78"/>
                <a:gd name="T10" fmla="*/ 63 w 124"/>
                <a:gd name="T11" fmla="*/ 55 h 78"/>
                <a:gd name="T12" fmla="*/ 87 w 124"/>
                <a:gd name="T13" fmla="*/ 67 h 78"/>
                <a:gd name="T14" fmla="*/ 104 w 124"/>
                <a:gd name="T15" fmla="*/ 68 h 78"/>
                <a:gd name="T16" fmla="*/ 110 w 124"/>
                <a:gd name="T17" fmla="*/ 63 h 78"/>
                <a:gd name="T18" fmla="*/ 100 w 124"/>
                <a:gd name="T19" fmla="*/ 51 h 78"/>
                <a:gd name="T20" fmla="*/ 76 w 124"/>
                <a:gd name="T21" fmla="*/ 42 h 78"/>
                <a:gd name="T22" fmla="*/ 62 w 124"/>
                <a:gd name="T23" fmla="*/ 42 h 78"/>
                <a:gd name="T24" fmla="*/ 37 w 124"/>
                <a:gd name="T25" fmla="*/ 39 h 78"/>
                <a:gd name="T26" fmla="*/ 17 w 124"/>
                <a:gd name="T27" fmla="*/ 28 h 78"/>
                <a:gd name="T28" fmla="*/ 1 w 124"/>
                <a:gd name="T29" fmla="*/ 10 h 78"/>
                <a:gd name="T30" fmla="*/ 8 w 124"/>
                <a:gd name="T31" fmla="*/ 2 h 78"/>
                <a:gd name="T32" fmla="*/ 31 w 124"/>
                <a:gd name="T33" fmla="*/ 3 h 78"/>
                <a:gd name="T34" fmla="*/ 61 w 124"/>
                <a:gd name="T35" fmla="*/ 19 h 78"/>
                <a:gd name="T36" fmla="*/ 54 w 124"/>
                <a:gd name="T37" fmla="*/ 20 h 78"/>
                <a:gd name="T38" fmla="*/ 19 w 124"/>
                <a:gd name="T39" fmla="*/ 10 h 78"/>
                <a:gd name="T40" fmla="*/ 24 w 124"/>
                <a:gd name="T41" fmla="*/ 25 h 78"/>
                <a:gd name="T42" fmla="*/ 46 w 124"/>
                <a:gd name="T43" fmla="*/ 33 h 78"/>
                <a:gd name="T44" fmla="*/ 60 w 124"/>
                <a:gd name="T45" fmla="*/ 33 h 78"/>
                <a:gd name="T46" fmla="*/ 87 w 124"/>
                <a:gd name="T47" fmla="*/ 38 h 78"/>
                <a:gd name="T48" fmla="*/ 107 w 124"/>
                <a:gd name="T49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8">
                  <a:moveTo>
                    <a:pt x="107" y="49"/>
                  </a:moveTo>
                  <a:cubicBezTo>
                    <a:pt x="117" y="56"/>
                    <a:pt x="122" y="62"/>
                    <a:pt x="123" y="67"/>
                  </a:cubicBezTo>
                  <a:cubicBezTo>
                    <a:pt x="124" y="71"/>
                    <a:pt x="121" y="75"/>
                    <a:pt x="115" y="76"/>
                  </a:cubicBezTo>
                  <a:cubicBezTo>
                    <a:pt x="109" y="78"/>
                    <a:pt x="100" y="77"/>
                    <a:pt x="90" y="75"/>
                  </a:cubicBezTo>
                  <a:cubicBezTo>
                    <a:pt x="80" y="72"/>
                    <a:pt x="68" y="66"/>
                    <a:pt x="56" y="57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71" y="61"/>
                    <a:pt x="79" y="65"/>
                    <a:pt x="87" y="67"/>
                  </a:cubicBezTo>
                  <a:cubicBezTo>
                    <a:pt x="94" y="69"/>
                    <a:pt x="99" y="69"/>
                    <a:pt x="104" y="68"/>
                  </a:cubicBezTo>
                  <a:cubicBezTo>
                    <a:pt x="108" y="67"/>
                    <a:pt x="110" y="65"/>
                    <a:pt x="110" y="63"/>
                  </a:cubicBezTo>
                  <a:cubicBezTo>
                    <a:pt x="110" y="60"/>
                    <a:pt x="107" y="56"/>
                    <a:pt x="100" y="51"/>
                  </a:cubicBezTo>
                  <a:cubicBezTo>
                    <a:pt x="92" y="45"/>
                    <a:pt x="84" y="42"/>
                    <a:pt x="76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1" y="42"/>
                    <a:pt x="43" y="41"/>
                    <a:pt x="37" y="39"/>
                  </a:cubicBezTo>
                  <a:cubicBezTo>
                    <a:pt x="31" y="36"/>
                    <a:pt x="24" y="33"/>
                    <a:pt x="17" y="28"/>
                  </a:cubicBezTo>
                  <a:cubicBezTo>
                    <a:pt x="8" y="21"/>
                    <a:pt x="2" y="15"/>
                    <a:pt x="1" y="10"/>
                  </a:cubicBezTo>
                  <a:cubicBezTo>
                    <a:pt x="0" y="6"/>
                    <a:pt x="3" y="3"/>
                    <a:pt x="8" y="2"/>
                  </a:cubicBezTo>
                  <a:cubicBezTo>
                    <a:pt x="15" y="0"/>
                    <a:pt x="22" y="0"/>
                    <a:pt x="31" y="3"/>
                  </a:cubicBezTo>
                  <a:cubicBezTo>
                    <a:pt x="40" y="6"/>
                    <a:pt x="50" y="11"/>
                    <a:pt x="61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11"/>
                    <a:pt x="28" y="7"/>
                    <a:pt x="19" y="10"/>
                  </a:cubicBezTo>
                  <a:cubicBezTo>
                    <a:pt x="11" y="12"/>
                    <a:pt x="12" y="17"/>
                    <a:pt x="24" y="25"/>
                  </a:cubicBezTo>
                  <a:cubicBezTo>
                    <a:pt x="31" y="30"/>
                    <a:pt x="38" y="33"/>
                    <a:pt x="46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70" y="33"/>
                    <a:pt x="79" y="35"/>
                    <a:pt x="87" y="38"/>
                  </a:cubicBezTo>
                  <a:cubicBezTo>
                    <a:pt x="93" y="40"/>
                    <a:pt x="100" y="44"/>
                    <a:pt x="107" y="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304"/>
            <p:cNvSpPr>
              <a:spLocks/>
            </p:cNvSpPr>
            <p:nvPr/>
          </p:nvSpPr>
          <p:spPr bwMode="auto">
            <a:xfrm>
              <a:off x="5972324" y="3913234"/>
              <a:ext cx="119862" cy="82814"/>
            </a:xfrm>
            <a:custGeom>
              <a:avLst/>
              <a:gdLst>
                <a:gd name="T0" fmla="*/ 110 w 110"/>
                <a:gd name="T1" fmla="*/ 73 h 76"/>
                <a:gd name="T2" fmla="*/ 103 w 110"/>
                <a:gd name="T3" fmla="*/ 76 h 76"/>
                <a:gd name="T4" fmla="*/ 0 w 110"/>
                <a:gd name="T5" fmla="*/ 1 h 76"/>
                <a:gd name="T6" fmla="*/ 7 w 110"/>
                <a:gd name="T7" fmla="*/ 0 h 76"/>
                <a:gd name="T8" fmla="*/ 110 w 110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6">
                  <a:moveTo>
                    <a:pt x="110" y="73"/>
                  </a:moveTo>
                  <a:lnTo>
                    <a:pt x="103" y="76"/>
                  </a:lnTo>
                  <a:lnTo>
                    <a:pt x="0" y="1"/>
                  </a:lnTo>
                  <a:lnTo>
                    <a:pt x="7" y="0"/>
                  </a:lnTo>
                  <a:lnTo>
                    <a:pt x="11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305"/>
            <p:cNvSpPr>
              <a:spLocks/>
            </p:cNvSpPr>
            <p:nvPr/>
          </p:nvSpPr>
          <p:spPr bwMode="auto">
            <a:xfrm>
              <a:off x="5993027" y="3894709"/>
              <a:ext cx="162359" cy="94800"/>
            </a:xfrm>
            <a:custGeom>
              <a:avLst/>
              <a:gdLst>
                <a:gd name="T0" fmla="*/ 149 w 149"/>
                <a:gd name="T1" fmla="*/ 73 h 87"/>
                <a:gd name="T2" fmla="*/ 141 w 149"/>
                <a:gd name="T3" fmla="*/ 76 h 87"/>
                <a:gd name="T4" fmla="*/ 29 w 149"/>
                <a:gd name="T5" fmla="*/ 25 h 87"/>
                <a:gd name="T6" fmla="*/ 112 w 149"/>
                <a:gd name="T7" fmla="*/ 84 h 87"/>
                <a:gd name="T8" fmla="*/ 103 w 149"/>
                <a:gd name="T9" fmla="*/ 87 h 87"/>
                <a:gd name="T10" fmla="*/ 0 w 149"/>
                <a:gd name="T11" fmla="*/ 13 h 87"/>
                <a:gd name="T12" fmla="*/ 8 w 149"/>
                <a:gd name="T13" fmla="*/ 11 h 87"/>
                <a:gd name="T14" fmla="*/ 123 w 149"/>
                <a:gd name="T15" fmla="*/ 62 h 87"/>
                <a:gd name="T16" fmla="*/ 39 w 149"/>
                <a:gd name="T17" fmla="*/ 3 h 87"/>
                <a:gd name="T18" fmla="*/ 46 w 149"/>
                <a:gd name="T19" fmla="*/ 0 h 87"/>
                <a:gd name="T20" fmla="*/ 149 w 149"/>
                <a:gd name="T21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87">
                  <a:moveTo>
                    <a:pt x="149" y="73"/>
                  </a:moveTo>
                  <a:lnTo>
                    <a:pt x="141" y="76"/>
                  </a:lnTo>
                  <a:lnTo>
                    <a:pt x="29" y="25"/>
                  </a:lnTo>
                  <a:lnTo>
                    <a:pt x="112" y="84"/>
                  </a:lnTo>
                  <a:lnTo>
                    <a:pt x="103" y="87"/>
                  </a:lnTo>
                  <a:lnTo>
                    <a:pt x="0" y="13"/>
                  </a:lnTo>
                  <a:lnTo>
                    <a:pt x="8" y="11"/>
                  </a:lnTo>
                  <a:lnTo>
                    <a:pt x="123" y="62"/>
                  </a:lnTo>
                  <a:lnTo>
                    <a:pt x="39" y="3"/>
                  </a:lnTo>
                  <a:lnTo>
                    <a:pt x="46" y="0"/>
                  </a:lnTo>
                  <a:lnTo>
                    <a:pt x="149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306"/>
            <p:cNvSpPr>
              <a:spLocks/>
            </p:cNvSpPr>
            <p:nvPr/>
          </p:nvSpPr>
          <p:spPr bwMode="auto">
            <a:xfrm>
              <a:off x="6056227" y="3880544"/>
              <a:ext cx="122041" cy="91531"/>
            </a:xfrm>
            <a:custGeom>
              <a:avLst/>
              <a:gdLst>
                <a:gd name="T0" fmla="*/ 50 w 112"/>
                <a:gd name="T1" fmla="*/ 8 h 84"/>
                <a:gd name="T2" fmla="*/ 19 w 112"/>
                <a:gd name="T3" fmla="*/ 16 h 84"/>
                <a:gd name="T4" fmla="*/ 52 w 112"/>
                <a:gd name="T5" fmla="*/ 40 h 84"/>
                <a:gd name="T6" fmla="*/ 78 w 112"/>
                <a:gd name="T7" fmla="*/ 33 h 84"/>
                <a:gd name="T8" fmla="*/ 89 w 112"/>
                <a:gd name="T9" fmla="*/ 41 h 84"/>
                <a:gd name="T10" fmla="*/ 63 w 112"/>
                <a:gd name="T11" fmla="*/ 48 h 84"/>
                <a:gd name="T12" fmla="*/ 112 w 112"/>
                <a:gd name="T13" fmla="*/ 82 h 84"/>
                <a:gd name="T14" fmla="*/ 103 w 112"/>
                <a:gd name="T15" fmla="*/ 84 h 84"/>
                <a:gd name="T16" fmla="*/ 0 w 112"/>
                <a:gd name="T17" fmla="*/ 11 h 84"/>
                <a:gd name="T18" fmla="*/ 37 w 112"/>
                <a:gd name="T19" fmla="*/ 0 h 84"/>
                <a:gd name="T20" fmla="*/ 50 w 112"/>
                <a:gd name="T21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84">
                  <a:moveTo>
                    <a:pt x="50" y="8"/>
                  </a:moveTo>
                  <a:lnTo>
                    <a:pt x="19" y="16"/>
                  </a:lnTo>
                  <a:lnTo>
                    <a:pt x="52" y="40"/>
                  </a:lnTo>
                  <a:lnTo>
                    <a:pt x="78" y="33"/>
                  </a:lnTo>
                  <a:lnTo>
                    <a:pt x="89" y="41"/>
                  </a:lnTo>
                  <a:lnTo>
                    <a:pt x="63" y="48"/>
                  </a:lnTo>
                  <a:lnTo>
                    <a:pt x="112" y="82"/>
                  </a:lnTo>
                  <a:lnTo>
                    <a:pt x="103" y="84"/>
                  </a:lnTo>
                  <a:lnTo>
                    <a:pt x="0" y="11"/>
                  </a:lnTo>
                  <a:lnTo>
                    <a:pt x="37" y="0"/>
                  </a:lnTo>
                  <a:lnTo>
                    <a:pt x="5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307"/>
            <p:cNvSpPr>
              <a:spLocks noEditPoints="1"/>
            </p:cNvSpPr>
            <p:nvPr/>
          </p:nvSpPr>
          <p:spPr bwMode="auto">
            <a:xfrm>
              <a:off x="6119427" y="3866378"/>
              <a:ext cx="139476" cy="89352"/>
            </a:xfrm>
            <a:custGeom>
              <a:avLst/>
              <a:gdLst>
                <a:gd name="T0" fmla="*/ 66 w 93"/>
                <a:gd name="T1" fmla="*/ 24 h 59"/>
                <a:gd name="T2" fmla="*/ 88 w 93"/>
                <a:gd name="T3" fmla="*/ 45 h 59"/>
                <a:gd name="T4" fmla="*/ 86 w 93"/>
                <a:gd name="T5" fmla="*/ 57 h 59"/>
                <a:gd name="T6" fmla="*/ 59 w 93"/>
                <a:gd name="T7" fmla="*/ 53 h 59"/>
                <a:gd name="T8" fmla="*/ 26 w 93"/>
                <a:gd name="T9" fmla="*/ 35 h 59"/>
                <a:gd name="T10" fmla="*/ 4 w 93"/>
                <a:gd name="T11" fmla="*/ 14 h 59"/>
                <a:gd name="T12" fmla="*/ 7 w 93"/>
                <a:gd name="T13" fmla="*/ 2 h 59"/>
                <a:gd name="T14" fmla="*/ 34 w 93"/>
                <a:gd name="T15" fmla="*/ 6 h 59"/>
                <a:gd name="T16" fmla="*/ 66 w 93"/>
                <a:gd name="T17" fmla="*/ 24 h 59"/>
                <a:gd name="T18" fmla="*/ 61 w 93"/>
                <a:gd name="T19" fmla="*/ 26 h 59"/>
                <a:gd name="T20" fmla="*/ 36 w 93"/>
                <a:gd name="T21" fmla="*/ 11 h 59"/>
                <a:gd name="T22" fmla="*/ 15 w 93"/>
                <a:gd name="T23" fmla="*/ 7 h 59"/>
                <a:gd name="T24" fmla="*/ 14 w 93"/>
                <a:gd name="T25" fmla="*/ 17 h 59"/>
                <a:gd name="T26" fmla="*/ 32 w 93"/>
                <a:gd name="T27" fmla="*/ 33 h 59"/>
                <a:gd name="T28" fmla="*/ 56 w 93"/>
                <a:gd name="T29" fmla="*/ 48 h 59"/>
                <a:gd name="T30" fmla="*/ 77 w 93"/>
                <a:gd name="T31" fmla="*/ 51 h 59"/>
                <a:gd name="T32" fmla="*/ 78 w 93"/>
                <a:gd name="T33" fmla="*/ 41 h 59"/>
                <a:gd name="T34" fmla="*/ 61 w 93"/>
                <a:gd name="T35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59">
                  <a:moveTo>
                    <a:pt x="66" y="24"/>
                  </a:moveTo>
                  <a:cubicBezTo>
                    <a:pt x="77" y="32"/>
                    <a:pt x="84" y="39"/>
                    <a:pt x="88" y="45"/>
                  </a:cubicBezTo>
                  <a:cubicBezTo>
                    <a:pt x="93" y="51"/>
                    <a:pt x="92" y="56"/>
                    <a:pt x="86" y="57"/>
                  </a:cubicBezTo>
                  <a:cubicBezTo>
                    <a:pt x="80" y="59"/>
                    <a:pt x="71" y="58"/>
                    <a:pt x="59" y="53"/>
                  </a:cubicBezTo>
                  <a:cubicBezTo>
                    <a:pt x="48" y="49"/>
                    <a:pt x="37" y="43"/>
                    <a:pt x="26" y="35"/>
                  </a:cubicBezTo>
                  <a:cubicBezTo>
                    <a:pt x="15" y="27"/>
                    <a:pt x="8" y="20"/>
                    <a:pt x="4" y="14"/>
                  </a:cubicBezTo>
                  <a:cubicBezTo>
                    <a:pt x="0" y="8"/>
                    <a:pt x="1" y="3"/>
                    <a:pt x="7" y="2"/>
                  </a:cubicBezTo>
                  <a:cubicBezTo>
                    <a:pt x="13" y="0"/>
                    <a:pt x="22" y="1"/>
                    <a:pt x="34" y="6"/>
                  </a:cubicBezTo>
                  <a:cubicBezTo>
                    <a:pt x="44" y="10"/>
                    <a:pt x="55" y="16"/>
                    <a:pt x="66" y="24"/>
                  </a:cubicBezTo>
                  <a:close/>
                  <a:moveTo>
                    <a:pt x="61" y="26"/>
                  </a:moveTo>
                  <a:cubicBezTo>
                    <a:pt x="52" y="19"/>
                    <a:pt x="44" y="15"/>
                    <a:pt x="36" y="11"/>
                  </a:cubicBezTo>
                  <a:cubicBezTo>
                    <a:pt x="27" y="7"/>
                    <a:pt x="20" y="6"/>
                    <a:pt x="15" y="7"/>
                  </a:cubicBezTo>
                  <a:cubicBezTo>
                    <a:pt x="11" y="9"/>
                    <a:pt x="10" y="12"/>
                    <a:pt x="14" y="17"/>
                  </a:cubicBezTo>
                  <a:cubicBezTo>
                    <a:pt x="18" y="22"/>
                    <a:pt x="23" y="27"/>
                    <a:pt x="32" y="33"/>
                  </a:cubicBezTo>
                  <a:cubicBezTo>
                    <a:pt x="40" y="39"/>
                    <a:pt x="49" y="44"/>
                    <a:pt x="56" y="48"/>
                  </a:cubicBezTo>
                  <a:cubicBezTo>
                    <a:pt x="66" y="51"/>
                    <a:pt x="72" y="53"/>
                    <a:pt x="77" y="51"/>
                  </a:cubicBezTo>
                  <a:cubicBezTo>
                    <a:pt x="82" y="50"/>
                    <a:pt x="82" y="47"/>
                    <a:pt x="78" y="41"/>
                  </a:cubicBezTo>
                  <a:cubicBezTo>
                    <a:pt x="75" y="37"/>
                    <a:pt x="69" y="32"/>
                    <a:pt x="61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308"/>
            <p:cNvSpPr>
              <a:spLocks/>
            </p:cNvSpPr>
            <p:nvPr/>
          </p:nvSpPr>
          <p:spPr bwMode="auto">
            <a:xfrm>
              <a:off x="6184807" y="3848944"/>
              <a:ext cx="153642" cy="88262"/>
            </a:xfrm>
            <a:custGeom>
              <a:avLst/>
              <a:gdLst>
                <a:gd name="T0" fmla="*/ 102 w 102"/>
                <a:gd name="T1" fmla="*/ 51 h 59"/>
                <a:gd name="T2" fmla="*/ 99 w 102"/>
                <a:gd name="T3" fmla="*/ 52 h 59"/>
                <a:gd name="T4" fmla="*/ 88 w 102"/>
                <a:gd name="T5" fmla="*/ 46 h 59"/>
                <a:gd name="T6" fmla="*/ 86 w 102"/>
                <a:gd name="T7" fmla="*/ 57 h 59"/>
                <a:gd name="T8" fmla="*/ 60 w 102"/>
                <a:gd name="T9" fmla="*/ 53 h 59"/>
                <a:gd name="T10" fmla="*/ 28 w 102"/>
                <a:gd name="T11" fmla="*/ 36 h 59"/>
                <a:gd name="T12" fmla="*/ 4 w 102"/>
                <a:gd name="T13" fmla="*/ 14 h 59"/>
                <a:gd name="T14" fmla="*/ 7 w 102"/>
                <a:gd name="T15" fmla="*/ 1 h 59"/>
                <a:gd name="T16" fmla="*/ 25 w 102"/>
                <a:gd name="T17" fmla="*/ 2 h 59"/>
                <a:gd name="T18" fmla="*/ 50 w 102"/>
                <a:gd name="T19" fmla="*/ 14 h 59"/>
                <a:gd name="T20" fmla="*/ 44 w 102"/>
                <a:gd name="T21" fmla="*/ 16 h 59"/>
                <a:gd name="T22" fmla="*/ 27 w 102"/>
                <a:gd name="T23" fmla="*/ 8 h 59"/>
                <a:gd name="T24" fmla="*/ 15 w 102"/>
                <a:gd name="T25" fmla="*/ 7 h 59"/>
                <a:gd name="T26" fmla="*/ 15 w 102"/>
                <a:gd name="T27" fmla="*/ 17 h 59"/>
                <a:gd name="T28" fmla="*/ 33 w 102"/>
                <a:gd name="T29" fmla="*/ 34 h 59"/>
                <a:gd name="T30" fmla="*/ 58 w 102"/>
                <a:gd name="T31" fmla="*/ 48 h 59"/>
                <a:gd name="T32" fmla="*/ 77 w 102"/>
                <a:gd name="T33" fmla="*/ 51 h 59"/>
                <a:gd name="T34" fmla="*/ 80 w 102"/>
                <a:gd name="T35" fmla="*/ 44 h 59"/>
                <a:gd name="T36" fmla="*/ 66 w 102"/>
                <a:gd name="T37" fmla="*/ 30 h 59"/>
                <a:gd name="T38" fmla="*/ 53 w 102"/>
                <a:gd name="T39" fmla="*/ 34 h 59"/>
                <a:gd name="T40" fmla="*/ 45 w 102"/>
                <a:gd name="T41" fmla="*/ 28 h 59"/>
                <a:gd name="T42" fmla="*/ 63 w 102"/>
                <a:gd name="T43" fmla="*/ 23 h 59"/>
                <a:gd name="T44" fmla="*/ 102 w 102"/>
                <a:gd name="T45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59">
                  <a:moveTo>
                    <a:pt x="102" y="51"/>
                  </a:moveTo>
                  <a:cubicBezTo>
                    <a:pt x="99" y="52"/>
                    <a:pt x="99" y="52"/>
                    <a:pt x="99" y="52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93" y="52"/>
                    <a:pt x="92" y="56"/>
                    <a:pt x="86" y="57"/>
                  </a:cubicBezTo>
                  <a:cubicBezTo>
                    <a:pt x="80" y="59"/>
                    <a:pt x="72" y="58"/>
                    <a:pt x="60" y="53"/>
                  </a:cubicBezTo>
                  <a:cubicBezTo>
                    <a:pt x="50" y="49"/>
                    <a:pt x="39" y="43"/>
                    <a:pt x="28" y="36"/>
                  </a:cubicBezTo>
                  <a:cubicBezTo>
                    <a:pt x="17" y="28"/>
                    <a:pt x="9" y="20"/>
                    <a:pt x="4" y="14"/>
                  </a:cubicBezTo>
                  <a:cubicBezTo>
                    <a:pt x="0" y="8"/>
                    <a:pt x="1" y="3"/>
                    <a:pt x="7" y="1"/>
                  </a:cubicBezTo>
                  <a:cubicBezTo>
                    <a:pt x="12" y="0"/>
                    <a:pt x="18" y="1"/>
                    <a:pt x="25" y="2"/>
                  </a:cubicBezTo>
                  <a:cubicBezTo>
                    <a:pt x="32" y="4"/>
                    <a:pt x="40" y="8"/>
                    <a:pt x="50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8" y="12"/>
                    <a:pt x="33" y="9"/>
                    <a:pt x="27" y="8"/>
                  </a:cubicBezTo>
                  <a:cubicBezTo>
                    <a:pt x="23" y="7"/>
                    <a:pt x="19" y="6"/>
                    <a:pt x="15" y="7"/>
                  </a:cubicBezTo>
                  <a:cubicBezTo>
                    <a:pt x="11" y="9"/>
                    <a:pt x="10" y="12"/>
                    <a:pt x="15" y="17"/>
                  </a:cubicBezTo>
                  <a:cubicBezTo>
                    <a:pt x="18" y="22"/>
                    <a:pt x="24" y="28"/>
                    <a:pt x="33" y="34"/>
                  </a:cubicBezTo>
                  <a:cubicBezTo>
                    <a:pt x="41" y="40"/>
                    <a:pt x="50" y="44"/>
                    <a:pt x="58" y="48"/>
                  </a:cubicBezTo>
                  <a:cubicBezTo>
                    <a:pt x="66" y="51"/>
                    <a:pt x="73" y="52"/>
                    <a:pt x="77" y="51"/>
                  </a:cubicBezTo>
                  <a:cubicBezTo>
                    <a:pt x="82" y="50"/>
                    <a:pt x="83" y="48"/>
                    <a:pt x="80" y="44"/>
                  </a:cubicBezTo>
                  <a:cubicBezTo>
                    <a:pt x="78" y="40"/>
                    <a:pt x="74" y="35"/>
                    <a:pt x="66" y="30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63" y="23"/>
                    <a:pt x="63" y="23"/>
                    <a:pt x="63" y="23"/>
                  </a:cubicBezTo>
                  <a:lnTo>
                    <a:pt x="102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309"/>
            <p:cNvSpPr>
              <a:spLocks noEditPoints="1"/>
            </p:cNvSpPr>
            <p:nvPr/>
          </p:nvSpPr>
          <p:spPr bwMode="auto">
            <a:xfrm>
              <a:off x="6238199" y="3832599"/>
              <a:ext cx="163448" cy="89352"/>
            </a:xfrm>
            <a:custGeom>
              <a:avLst/>
              <a:gdLst>
                <a:gd name="T0" fmla="*/ 109 w 109"/>
                <a:gd name="T1" fmla="*/ 51 h 60"/>
                <a:gd name="T2" fmla="*/ 103 w 109"/>
                <a:gd name="T3" fmla="*/ 52 h 60"/>
                <a:gd name="T4" fmla="*/ 93 w 109"/>
                <a:gd name="T5" fmla="*/ 46 h 60"/>
                <a:gd name="T6" fmla="*/ 83 w 109"/>
                <a:gd name="T7" fmla="*/ 40 h 60"/>
                <a:gd name="T8" fmla="*/ 69 w 109"/>
                <a:gd name="T9" fmla="*/ 32 h 60"/>
                <a:gd name="T10" fmla="*/ 62 w 109"/>
                <a:gd name="T11" fmla="*/ 32 h 60"/>
                <a:gd name="T12" fmla="*/ 49 w 109"/>
                <a:gd name="T13" fmla="*/ 36 h 60"/>
                <a:gd name="T14" fmla="*/ 81 w 109"/>
                <a:gd name="T15" fmla="*/ 58 h 60"/>
                <a:gd name="T16" fmla="*/ 75 w 109"/>
                <a:gd name="T17" fmla="*/ 60 h 60"/>
                <a:gd name="T18" fmla="*/ 0 w 109"/>
                <a:gd name="T19" fmla="*/ 7 h 60"/>
                <a:gd name="T20" fmla="*/ 20 w 109"/>
                <a:gd name="T21" fmla="*/ 1 h 60"/>
                <a:gd name="T22" fmla="*/ 34 w 109"/>
                <a:gd name="T23" fmla="*/ 2 h 60"/>
                <a:gd name="T24" fmla="*/ 52 w 109"/>
                <a:gd name="T25" fmla="*/ 12 h 60"/>
                <a:gd name="T26" fmla="*/ 64 w 109"/>
                <a:gd name="T27" fmla="*/ 27 h 60"/>
                <a:gd name="T28" fmla="*/ 79 w 109"/>
                <a:gd name="T29" fmla="*/ 33 h 60"/>
                <a:gd name="T30" fmla="*/ 92 w 109"/>
                <a:gd name="T31" fmla="*/ 41 h 60"/>
                <a:gd name="T32" fmla="*/ 98 w 109"/>
                <a:gd name="T33" fmla="*/ 45 h 60"/>
                <a:gd name="T34" fmla="*/ 109 w 109"/>
                <a:gd name="T35" fmla="*/ 51 h 60"/>
                <a:gd name="T36" fmla="*/ 48 w 109"/>
                <a:gd name="T37" fmla="*/ 14 h 60"/>
                <a:gd name="T38" fmla="*/ 28 w 109"/>
                <a:gd name="T39" fmla="*/ 7 h 60"/>
                <a:gd name="T40" fmla="*/ 14 w 109"/>
                <a:gd name="T41" fmla="*/ 11 h 60"/>
                <a:gd name="T42" fmla="*/ 40 w 109"/>
                <a:gd name="T43" fmla="*/ 30 h 60"/>
                <a:gd name="T44" fmla="*/ 52 w 109"/>
                <a:gd name="T45" fmla="*/ 26 h 60"/>
                <a:gd name="T46" fmla="*/ 56 w 109"/>
                <a:gd name="T47" fmla="*/ 23 h 60"/>
                <a:gd name="T48" fmla="*/ 48 w 109"/>
                <a:gd name="T4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60">
                  <a:moveTo>
                    <a:pt x="109" y="51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1" y="51"/>
                    <a:pt x="97" y="49"/>
                    <a:pt x="93" y="46"/>
                  </a:cubicBezTo>
                  <a:cubicBezTo>
                    <a:pt x="88" y="43"/>
                    <a:pt x="84" y="41"/>
                    <a:pt x="83" y="40"/>
                  </a:cubicBezTo>
                  <a:cubicBezTo>
                    <a:pt x="77" y="36"/>
                    <a:pt x="72" y="33"/>
                    <a:pt x="69" y="32"/>
                  </a:cubicBezTo>
                  <a:cubicBezTo>
                    <a:pt x="66" y="32"/>
                    <a:pt x="64" y="31"/>
                    <a:pt x="62" y="32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4" y="0"/>
                    <a:pt x="28" y="1"/>
                    <a:pt x="34" y="2"/>
                  </a:cubicBezTo>
                  <a:cubicBezTo>
                    <a:pt x="40" y="4"/>
                    <a:pt x="46" y="7"/>
                    <a:pt x="52" y="12"/>
                  </a:cubicBezTo>
                  <a:cubicBezTo>
                    <a:pt x="62" y="19"/>
                    <a:pt x="66" y="24"/>
                    <a:pt x="64" y="27"/>
                  </a:cubicBezTo>
                  <a:cubicBezTo>
                    <a:pt x="68" y="27"/>
                    <a:pt x="73" y="29"/>
                    <a:pt x="79" y="33"/>
                  </a:cubicBezTo>
                  <a:cubicBezTo>
                    <a:pt x="82" y="34"/>
                    <a:pt x="86" y="37"/>
                    <a:pt x="92" y="41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101" y="47"/>
                    <a:pt x="105" y="49"/>
                    <a:pt x="109" y="51"/>
                  </a:cubicBezTo>
                  <a:close/>
                  <a:moveTo>
                    <a:pt x="48" y="14"/>
                  </a:moveTo>
                  <a:cubicBezTo>
                    <a:pt x="39" y="8"/>
                    <a:pt x="33" y="6"/>
                    <a:pt x="28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5" y="26"/>
                    <a:pt x="56" y="24"/>
                    <a:pt x="56" y="23"/>
                  </a:cubicBezTo>
                  <a:cubicBezTo>
                    <a:pt x="56" y="21"/>
                    <a:pt x="53" y="18"/>
                    <a:pt x="48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310"/>
            <p:cNvSpPr>
              <a:spLocks noEditPoints="1"/>
            </p:cNvSpPr>
            <p:nvPr/>
          </p:nvSpPr>
          <p:spPr bwMode="auto">
            <a:xfrm>
              <a:off x="6314475" y="3818434"/>
              <a:ext cx="146014" cy="88262"/>
            </a:xfrm>
            <a:custGeom>
              <a:avLst/>
              <a:gdLst>
                <a:gd name="T0" fmla="*/ 134 w 134"/>
                <a:gd name="T1" fmla="*/ 68 h 81"/>
                <a:gd name="T2" fmla="*/ 125 w 134"/>
                <a:gd name="T3" fmla="*/ 69 h 81"/>
                <a:gd name="T4" fmla="*/ 88 w 134"/>
                <a:gd name="T5" fmla="*/ 50 h 81"/>
                <a:gd name="T6" fmla="*/ 65 w 134"/>
                <a:gd name="T7" fmla="*/ 55 h 81"/>
                <a:gd name="T8" fmla="*/ 89 w 134"/>
                <a:gd name="T9" fmla="*/ 80 h 81"/>
                <a:gd name="T10" fmla="*/ 81 w 134"/>
                <a:gd name="T11" fmla="*/ 81 h 81"/>
                <a:gd name="T12" fmla="*/ 0 w 134"/>
                <a:gd name="T13" fmla="*/ 3 h 81"/>
                <a:gd name="T14" fmla="*/ 8 w 134"/>
                <a:gd name="T15" fmla="*/ 0 h 81"/>
                <a:gd name="T16" fmla="*/ 134 w 134"/>
                <a:gd name="T17" fmla="*/ 68 h 81"/>
                <a:gd name="T18" fmla="*/ 74 w 134"/>
                <a:gd name="T19" fmla="*/ 41 h 81"/>
                <a:gd name="T20" fmla="*/ 16 w 134"/>
                <a:gd name="T21" fmla="*/ 10 h 81"/>
                <a:gd name="T22" fmla="*/ 55 w 134"/>
                <a:gd name="T23" fmla="*/ 47 h 81"/>
                <a:gd name="T24" fmla="*/ 74 w 134"/>
                <a:gd name="T25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81">
                  <a:moveTo>
                    <a:pt x="134" y="68"/>
                  </a:moveTo>
                  <a:lnTo>
                    <a:pt x="125" y="69"/>
                  </a:lnTo>
                  <a:lnTo>
                    <a:pt x="88" y="50"/>
                  </a:lnTo>
                  <a:lnTo>
                    <a:pt x="65" y="55"/>
                  </a:lnTo>
                  <a:lnTo>
                    <a:pt x="89" y="80"/>
                  </a:lnTo>
                  <a:lnTo>
                    <a:pt x="81" y="81"/>
                  </a:lnTo>
                  <a:lnTo>
                    <a:pt x="0" y="3"/>
                  </a:lnTo>
                  <a:lnTo>
                    <a:pt x="8" y="0"/>
                  </a:lnTo>
                  <a:lnTo>
                    <a:pt x="134" y="68"/>
                  </a:lnTo>
                  <a:close/>
                  <a:moveTo>
                    <a:pt x="74" y="41"/>
                  </a:moveTo>
                  <a:lnTo>
                    <a:pt x="16" y="10"/>
                  </a:lnTo>
                  <a:lnTo>
                    <a:pt x="55" y="47"/>
                  </a:lnTo>
                  <a:lnTo>
                    <a:pt x="74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311"/>
            <p:cNvSpPr>
              <a:spLocks noEditPoints="1"/>
            </p:cNvSpPr>
            <p:nvPr/>
          </p:nvSpPr>
          <p:spPr bwMode="auto">
            <a:xfrm>
              <a:off x="6353703" y="3800999"/>
              <a:ext cx="120952" cy="89352"/>
            </a:xfrm>
            <a:custGeom>
              <a:avLst/>
              <a:gdLst>
                <a:gd name="T0" fmla="*/ 53 w 81"/>
                <a:gd name="T1" fmla="*/ 14 h 60"/>
                <a:gd name="T2" fmla="*/ 63 w 81"/>
                <a:gd name="T3" fmla="*/ 33 h 60"/>
                <a:gd name="T4" fmla="*/ 50 w 81"/>
                <a:gd name="T5" fmla="*/ 36 h 60"/>
                <a:gd name="T6" fmla="*/ 81 w 81"/>
                <a:gd name="T7" fmla="*/ 58 h 60"/>
                <a:gd name="T8" fmla="*/ 75 w 81"/>
                <a:gd name="T9" fmla="*/ 60 h 60"/>
                <a:gd name="T10" fmla="*/ 0 w 81"/>
                <a:gd name="T11" fmla="*/ 6 h 60"/>
                <a:gd name="T12" fmla="*/ 18 w 81"/>
                <a:gd name="T13" fmla="*/ 1 h 60"/>
                <a:gd name="T14" fmla="*/ 33 w 81"/>
                <a:gd name="T15" fmla="*/ 3 h 60"/>
                <a:gd name="T16" fmla="*/ 53 w 81"/>
                <a:gd name="T17" fmla="*/ 14 h 60"/>
                <a:gd name="T18" fmla="*/ 48 w 81"/>
                <a:gd name="T19" fmla="*/ 15 h 60"/>
                <a:gd name="T20" fmla="*/ 25 w 81"/>
                <a:gd name="T21" fmla="*/ 8 h 60"/>
                <a:gd name="T22" fmla="*/ 14 w 81"/>
                <a:gd name="T23" fmla="*/ 11 h 60"/>
                <a:gd name="T24" fmla="*/ 42 w 81"/>
                <a:gd name="T25" fmla="*/ 30 h 60"/>
                <a:gd name="T26" fmla="*/ 52 w 81"/>
                <a:gd name="T27" fmla="*/ 27 h 60"/>
                <a:gd name="T28" fmla="*/ 48 w 81"/>
                <a:gd name="T2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60">
                  <a:moveTo>
                    <a:pt x="53" y="14"/>
                  </a:moveTo>
                  <a:cubicBezTo>
                    <a:pt x="68" y="24"/>
                    <a:pt x="71" y="31"/>
                    <a:pt x="63" y="33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2" y="0"/>
                    <a:pt x="27" y="1"/>
                    <a:pt x="33" y="3"/>
                  </a:cubicBezTo>
                  <a:cubicBezTo>
                    <a:pt x="40" y="5"/>
                    <a:pt x="46" y="9"/>
                    <a:pt x="53" y="14"/>
                  </a:cubicBezTo>
                  <a:close/>
                  <a:moveTo>
                    <a:pt x="48" y="15"/>
                  </a:moveTo>
                  <a:cubicBezTo>
                    <a:pt x="39" y="9"/>
                    <a:pt x="31" y="6"/>
                    <a:pt x="25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8" y="26"/>
                    <a:pt x="57" y="22"/>
                    <a:pt x="48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312"/>
            <p:cNvSpPr>
              <a:spLocks/>
            </p:cNvSpPr>
            <p:nvPr/>
          </p:nvSpPr>
          <p:spPr bwMode="auto">
            <a:xfrm>
              <a:off x="6410365" y="3781385"/>
              <a:ext cx="162359" cy="92621"/>
            </a:xfrm>
            <a:custGeom>
              <a:avLst/>
              <a:gdLst>
                <a:gd name="T0" fmla="*/ 149 w 149"/>
                <a:gd name="T1" fmla="*/ 73 h 85"/>
                <a:gd name="T2" fmla="*/ 141 w 149"/>
                <a:gd name="T3" fmla="*/ 75 h 85"/>
                <a:gd name="T4" fmla="*/ 94 w 149"/>
                <a:gd name="T5" fmla="*/ 41 h 85"/>
                <a:gd name="T6" fmla="*/ 63 w 149"/>
                <a:gd name="T7" fmla="*/ 49 h 85"/>
                <a:gd name="T8" fmla="*/ 110 w 149"/>
                <a:gd name="T9" fmla="*/ 84 h 85"/>
                <a:gd name="T10" fmla="*/ 103 w 149"/>
                <a:gd name="T11" fmla="*/ 85 h 85"/>
                <a:gd name="T12" fmla="*/ 0 w 149"/>
                <a:gd name="T13" fmla="*/ 12 h 85"/>
                <a:gd name="T14" fmla="*/ 7 w 149"/>
                <a:gd name="T15" fmla="*/ 11 h 85"/>
                <a:gd name="T16" fmla="*/ 51 w 149"/>
                <a:gd name="T17" fmla="*/ 41 h 85"/>
                <a:gd name="T18" fmla="*/ 81 w 149"/>
                <a:gd name="T19" fmla="*/ 33 h 85"/>
                <a:gd name="T20" fmla="*/ 37 w 149"/>
                <a:gd name="T21" fmla="*/ 2 h 85"/>
                <a:gd name="T22" fmla="*/ 44 w 149"/>
                <a:gd name="T23" fmla="*/ 0 h 85"/>
                <a:gd name="T24" fmla="*/ 149 w 149"/>
                <a:gd name="T25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85">
                  <a:moveTo>
                    <a:pt x="149" y="73"/>
                  </a:moveTo>
                  <a:lnTo>
                    <a:pt x="141" y="75"/>
                  </a:lnTo>
                  <a:lnTo>
                    <a:pt x="94" y="41"/>
                  </a:lnTo>
                  <a:lnTo>
                    <a:pt x="63" y="49"/>
                  </a:lnTo>
                  <a:lnTo>
                    <a:pt x="110" y="84"/>
                  </a:lnTo>
                  <a:lnTo>
                    <a:pt x="103" y="85"/>
                  </a:lnTo>
                  <a:lnTo>
                    <a:pt x="0" y="12"/>
                  </a:lnTo>
                  <a:lnTo>
                    <a:pt x="7" y="11"/>
                  </a:lnTo>
                  <a:lnTo>
                    <a:pt x="51" y="41"/>
                  </a:lnTo>
                  <a:lnTo>
                    <a:pt x="81" y="33"/>
                  </a:lnTo>
                  <a:lnTo>
                    <a:pt x="37" y="2"/>
                  </a:lnTo>
                  <a:lnTo>
                    <a:pt x="44" y="0"/>
                  </a:lnTo>
                  <a:lnTo>
                    <a:pt x="149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6473565" y="3774847"/>
              <a:ext cx="119862" cy="82814"/>
            </a:xfrm>
            <a:custGeom>
              <a:avLst/>
              <a:gdLst>
                <a:gd name="T0" fmla="*/ 110 w 110"/>
                <a:gd name="T1" fmla="*/ 73 h 76"/>
                <a:gd name="T2" fmla="*/ 103 w 110"/>
                <a:gd name="T3" fmla="*/ 76 h 76"/>
                <a:gd name="T4" fmla="*/ 0 w 110"/>
                <a:gd name="T5" fmla="*/ 3 h 76"/>
                <a:gd name="T6" fmla="*/ 7 w 110"/>
                <a:gd name="T7" fmla="*/ 0 h 76"/>
                <a:gd name="T8" fmla="*/ 110 w 110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6">
                  <a:moveTo>
                    <a:pt x="110" y="73"/>
                  </a:moveTo>
                  <a:lnTo>
                    <a:pt x="103" y="76"/>
                  </a:lnTo>
                  <a:lnTo>
                    <a:pt x="0" y="3"/>
                  </a:lnTo>
                  <a:lnTo>
                    <a:pt x="7" y="0"/>
                  </a:lnTo>
                  <a:lnTo>
                    <a:pt x="11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314"/>
            <p:cNvSpPr>
              <a:spLocks/>
            </p:cNvSpPr>
            <p:nvPr/>
          </p:nvSpPr>
          <p:spPr bwMode="auto">
            <a:xfrm>
              <a:off x="6508434" y="3759592"/>
              <a:ext cx="137297" cy="89352"/>
            </a:xfrm>
            <a:custGeom>
              <a:avLst/>
              <a:gdLst>
                <a:gd name="T0" fmla="*/ 73 w 92"/>
                <a:gd name="T1" fmla="*/ 31 h 59"/>
                <a:gd name="T2" fmla="*/ 90 w 92"/>
                <a:gd name="T3" fmla="*/ 48 h 59"/>
                <a:gd name="T4" fmla="*/ 86 w 92"/>
                <a:gd name="T5" fmla="*/ 57 h 59"/>
                <a:gd name="T6" fmla="*/ 58 w 92"/>
                <a:gd name="T7" fmla="*/ 52 h 59"/>
                <a:gd name="T8" fmla="*/ 27 w 92"/>
                <a:gd name="T9" fmla="*/ 35 h 59"/>
                <a:gd name="T10" fmla="*/ 4 w 92"/>
                <a:gd name="T11" fmla="*/ 14 h 59"/>
                <a:gd name="T12" fmla="*/ 7 w 92"/>
                <a:gd name="T13" fmla="*/ 1 h 59"/>
                <a:gd name="T14" fmla="*/ 25 w 92"/>
                <a:gd name="T15" fmla="*/ 3 h 59"/>
                <a:gd name="T16" fmla="*/ 49 w 92"/>
                <a:gd name="T17" fmla="*/ 14 h 59"/>
                <a:gd name="T18" fmla="*/ 43 w 92"/>
                <a:gd name="T19" fmla="*/ 16 h 59"/>
                <a:gd name="T20" fmla="*/ 15 w 92"/>
                <a:gd name="T21" fmla="*/ 7 h 59"/>
                <a:gd name="T22" fmla="*/ 14 w 92"/>
                <a:gd name="T23" fmla="*/ 17 h 59"/>
                <a:gd name="T24" fmla="*/ 32 w 92"/>
                <a:gd name="T25" fmla="*/ 33 h 59"/>
                <a:gd name="T26" fmla="*/ 57 w 92"/>
                <a:gd name="T27" fmla="*/ 47 h 59"/>
                <a:gd name="T28" fmla="*/ 78 w 92"/>
                <a:gd name="T29" fmla="*/ 51 h 59"/>
                <a:gd name="T30" fmla="*/ 80 w 92"/>
                <a:gd name="T31" fmla="*/ 45 h 59"/>
                <a:gd name="T32" fmla="*/ 68 w 92"/>
                <a:gd name="T33" fmla="*/ 33 h 59"/>
                <a:gd name="T34" fmla="*/ 73 w 92"/>
                <a:gd name="T35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59">
                  <a:moveTo>
                    <a:pt x="73" y="31"/>
                  </a:moveTo>
                  <a:cubicBezTo>
                    <a:pt x="82" y="38"/>
                    <a:pt x="88" y="44"/>
                    <a:pt x="90" y="48"/>
                  </a:cubicBezTo>
                  <a:cubicBezTo>
                    <a:pt x="92" y="53"/>
                    <a:pt x="91" y="56"/>
                    <a:pt x="86" y="57"/>
                  </a:cubicBezTo>
                  <a:cubicBezTo>
                    <a:pt x="79" y="59"/>
                    <a:pt x="70" y="58"/>
                    <a:pt x="58" y="52"/>
                  </a:cubicBezTo>
                  <a:cubicBezTo>
                    <a:pt x="48" y="48"/>
                    <a:pt x="38" y="42"/>
                    <a:pt x="27" y="35"/>
                  </a:cubicBezTo>
                  <a:cubicBezTo>
                    <a:pt x="16" y="27"/>
                    <a:pt x="8" y="20"/>
                    <a:pt x="4" y="14"/>
                  </a:cubicBezTo>
                  <a:cubicBezTo>
                    <a:pt x="0" y="7"/>
                    <a:pt x="1" y="3"/>
                    <a:pt x="7" y="1"/>
                  </a:cubicBezTo>
                  <a:cubicBezTo>
                    <a:pt x="12" y="0"/>
                    <a:pt x="18" y="1"/>
                    <a:pt x="25" y="3"/>
                  </a:cubicBezTo>
                  <a:cubicBezTo>
                    <a:pt x="32" y="5"/>
                    <a:pt x="40" y="9"/>
                    <a:pt x="49" y="1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31" y="8"/>
                    <a:pt x="22" y="5"/>
                    <a:pt x="15" y="7"/>
                  </a:cubicBezTo>
                  <a:cubicBezTo>
                    <a:pt x="11" y="9"/>
                    <a:pt x="10" y="12"/>
                    <a:pt x="14" y="17"/>
                  </a:cubicBezTo>
                  <a:cubicBezTo>
                    <a:pt x="17" y="21"/>
                    <a:pt x="23" y="27"/>
                    <a:pt x="32" y="33"/>
                  </a:cubicBezTo>
                  <a:cubicBezTo>
                    <a:pt x="41" y="39"/>
                    <a:pt x="49" y="44"/>
                    <a:pt x="57" y="47"/>
                  </a:cubicBezTo>
                  <a:cubicBezTo>
                    <a:pt x="66" y="51"/>
                    <a:pt x="73" y="53"/>
                    <a:pt x="78" y="51"/>
                  </a:cubicBezTo>
                  <a:cubicBezTo>
                    <a:pt x="81" y="50"/>
                    <a:pt x="82" y="48"/>
                    <a:pt x="80" y="45"/>
                  </a:cubicBezTo>
                  <a:cubicBezTo>
                    <a:pt x="78" y="41"/>
                    <a:pt x="74" y="37"/>
                    <a:pt x="68" y="33"/>
                  </a:cubicBezTo>
                  <a:lnTo>
                    <a:pt x="7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315"/>
            <p:cNvSpPr>
              <a:spLocks noEditPoints="1"/>
            </p:cNvSpPr>
            <p:nvPr/>
          </p:nvSpPr>
          <p:spPr bwMode="auto">
            <a:xfrm>
              <a:off x="5772917" y="3750875"/>
              <a:ext cx="202676" cy="118773"/>
            </a:xfrm>
            <a:custGeom>
              <a:avLst/>
              <a:gdLst>
                <a:gd name="T0" fmla="*/ 117 w 135"/>
                <a:gd name="T1" fmla="*/ 46 h 79"/>
                <a:gd name="T2" fmla="*/ 132 w 135"/>
                <a:gd name="T3" fmla="*/ 62 h 79"/>
                <a:gd name="T4" fmla="*/ 128 w 135"/>
                <a:gd name="T5" fmla="*/ 72 h 79"/>
                <a:gd name="T6" fmla="*/ 101 w 135"/>
                <a:gd name="T7" fmla="*/ 79 h 79"/>
                <a:gd name="T8" fmla="*/ 0 w 135"/>
                <a:gd name="T9" fmla="*/ 8 h 79"/>
                <a:gd name="T10" fmla="*/ 21 w 135"/>
                <a:gd name="T11" fmla="*/ 2 h 79"/>
                <a:gd name="T12" fmla="*/ 32 w 135"/>
                <a:gd name="T13" fmla="*/ 0 h 79"/>
                <a:gd name="T14" fmla="*/ 39 w 135"/>
                <a:gd name="T15" fmla="*/ 1 h 79"/>
                <a:gd name="T16" fmla="*/ 67 w 135"/>
                <a:gd name="T17" fmla="*/ 14 h 79"/>
                <a:gd name="T18" fmla="*/ 81 w 135"/>
                <a:gd name="T19" fmla="*/ 32 h 79"/>
                <a:gd name="T20" fmla="*/ 98 w 135"/>
                <a:gd name="T21" fmla="*/ 36 h 79"/>
                <a:gd name="T22" fmla="*/ 117 w 135"/>
                <a:gd name="T23" fmla="*/ 46 h 79"/>
                <a:gd name="T24" fmla="*/ 62 w 135"/>
                <a:gd name="T25" fmla="*/ 17 h 79"/>
                <a:gd name="T26" fmla="*/ 45 w 135"/>
                <a:gd name="T27" fmla="*/ 9 h 79"/>
                <a:gd name="T28" fmla="*/ 34 w 135"/>
                <a:gd name="T29" fmla="*/ 10 h 79"/>
                <a:gd name="T30" fmla="*/ 19 w 135"/>
                <a:gd name="T31" fmla="*/ 14 h 79"/>
                <a:gd name="T32" fmla="*/ 51 w 135"/>
                <a:gd name="T33" fmla="*/ 36 h 79"/>
                <a:gd name="T34" fmla="*/ 66 w 135"/>
                <a:gd name="T35" fmla="*/ 32 h 79"/>
                <a:gd name="T36" fmla="*/ 62 w 135"/>
                <a:gd name="T37" fmla="*/ 17 h 79"/>
                <a:gd name="T38" fmla="*/ 109 w 135"/>
                <a:gd name="T39" fmla="*/ 48 h 79"/>
                <a:gd name="T40" fmla="*/ 91 w 135"/>
                <a:gd name="T41" fmla="*/ 40 h 79"/>
                <a:gd name="T42" fmla="*/ 79 w 135"/>
                <a:gd name="T43" fmla="*/ 40 h 79"/>
                <a:gd name="T44" fmla="*/ 62 w 135"/>
                <a:gd name="T45" fmla="*/ 44 h 79"/>
                <a:gd name="T46" fmla="*/ 97 w 135"/>
                <a:gd name="T47" fmla="*/ 69 h 79"/>
                <a:gd name="T48" fmla="*/ 116 w 135"/>
                <a:gd name="T49" fmla="*/ 64 h 79"/>
                <a:gd name="T50" fmla="*/ 119 w 135"/>
                <a:gd name="T51" fmla="*/ 58 h 79"/>
                <a:gd name="T52" fmla="*/ 109 w 135"/>
                <a:gd name="T53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5" h="79">
                  <a:moveTo>
                    <a:pt x="117" y="46"/>
                  </a:moveTo>
                  <a:cubicBezTo>
                    <a:pt x="125" y="52"/>
                    <a:pt x="130" y="57"/>
                    <a:pt x="132" y="62"/>
                  </a:cubicBezTo>
                  <a:cubicBezTo>
                    <a:pt x="135" y="67"/>
                    <a:pt x="134" y="70"/>
                    <a:pt x="128" y="72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6" y="1"/>
                    <a:pt x="29" y="0"/>
                    <a:pt x="32" y="0"/>
                  </a:cubicBezTo>
                  <a:cubicBezTo>
                    <a:pt x="34" y="0"/>
                    <a:pt x="36" y="0"/>
                    <a:pt x="39" y="1"/>
                  </a:cubicBezTo>
                  <a:cubicBezTo>
                    <a:pt x="49" y="3"/>
                    <a:pt x="58" y="7"/>
                    <a:pt x="67" y="14"/>
                  </a:cubicBezTo>
                  <a:cubicBezTo>
                    <a:pt x="78" y="21"/>
                    <a:pt x="82" y="27"/>
                    <a:pt x="81" y="32"/>
                  </a:cubicBezTo>
                  <a:cubicBezTo>
                    <a:pt x="86" y="32"/>
                    <a:pt x="92" y="33"/>
                    <a:pt x="98" y="36"/>
                  </a:cubicBezTo>
                  <a:cubicBezTo>
                    <a:pt x="104" y="39"/>
                    <a:pt x="110" y="42"/>
                    <a:pt x="117" y="46"/>
                  </a:cubicBezTo>
                  <a:close/>
                  <a:moveTo>
                    <a:pt x="62" y="17"/>
                  </a:moveTo>
                  <a:cubicBezTo>
                    <a:pt x="56" y="13"/>
                    <a:pt x="50" y="10"/>
                    <a:pt x="45" y="9"/>
                  </a:cubicBezTo>
                  <a:cubicBezTo>
                    <a:pt x="42" y="8"/>
                    <a:pt x="38" y="8"/>
                    <a:pt x="34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4" y="30"/>
                    <a:pt x="73" y="25"/>
                    <a:pt x="62" y="17"/>
                  </a:cubicBezTo>
                  <a:close/>
                  <a:moveTo>
                    <a:pt x="109" y="48"/>
                  </a:moveTo>
                  <a:cubicBezTo>
                    <a:pt x="103" y="44"/>
                    <a:pt x="97" y="41"/>
                    <a:pt x="91" y="40"/>
                  </a:cubicBezTo>
                  <a:cubicBezTo>
                    <a:pt x="87" y="39"/>
                    <a:pt x="83" y="39"/>
                    <a:pt x="79" y="40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9" y="63"/>
                    <a:pt x="120" y="61"/>
                    <a:pt x="119" y="58"/>
                  </a:cubicBezTo>
                  <a:cubicBezTo>
                    <a:pt x="118" y="55"/>
                    <a:pt x="114" y="52"/>
                    <a:pt x="10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316"/>
            <p:cNvSpPr>
              <a:spLocks/>
            </p:cNvSpPr>
            <p:nvPr/>
          </p:nvSpPr>
          <p:spPr bwMode="auto">
            <a:xfrm>
              <a:off x="5853551" y="3721455"/>
              <a:ext cx="211393" cy="125311"/>
            </a:xfrm>
            <a:custGeom>
              <a:avLst/>
              <a:gdLst>
                <a:gd name="T0" fmla="*/ 110 w 141"/>
                <a:gd name="T1" fmla="*/ 46 h 84"/>
                <a:gd name="T2" fmla="*/ 126 w 141"/>
                <a:gd name="T3" fmla="*/ 80 h 84"/>
                <a:gd name="T4" fmla="*/ 64 w 141"/>
                <a:gd name="T5" fmla="*/ 59 h 84"/>
                <a:gd name="T6" fmla="*/ 0 w 141"/>
                <a:gd name="T7" fmla="*/ 13 h 84"/>
                <a:gd name="T8" fmla="*/ 8 w 141"/>
                <a:gd name="T9" fmla="*/ 11 h 84"/>
                <a:gd name="T10" fmla="*/ 72 w 141"/>
                <a:gd name="T11" fmla="*/ 56 h 84"/>
                <a:gd name="T12" fmla="*/ 96 w 141"/>
                <a:gd name="T13" fmla="*/ 70 h 84"/>
                <a:gd name="T14" fmla="*/ 115 w 141"/>
                <a:gd name="T15" fmla="*/ 72 h 84"/>
                <a:gd name="T16" fmla="*/ 102 w 141"/>
                <a:gd name="T17" fmla="*/ 48 h 84"/>
                <a:gd name="T18" fmla="*/ 38 w 141"/>
                <a:gd name="T19" fmla="*/ 3 h 84"/>
                <a:gd name="T20" fmla="*/ 45 w 141"/>
                <a:gd name="T21" fmla="*/ 0 h 84"/>
                <a:gd name="T22" fmla="*/ 110 w 141"/>
                <a:gd name="T23" fmla="*/ 4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" h="84">
                  <a:moveTo>
                    <a:pt x="110" y="46"/>
                  </a:moveTo>
                  <a:cubicBezTo>
                    <a:pt x="136" y="64"/>
                    <a:pt x="141" y="76"/>
                    <a:pt x="126" y="80"/>
                  </a:cubicBezTo>
                  <a:cubicBezTo>
                    <a:pt x="111" y="84"/>
                    <a:pt x="90" y="77"/>
                    <a:pt x="64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81" y="63"/>
                    <a:pt x="89" y="67"/>
                    <a:pt x="96" y="70"/>
                  </a:cubicBezTo>
                  <a:cubicBezTo>
                    <a:pt x="104" y="72"/>
                    <a:pt x="110" y="73"/>
                    <a:pt x="115" y="72"/>
                  </a:cubicBezTo>
                  <a:cubicBezTo>
                    <a:pt x="125" y="69"/>
                    <a:pt x="121" y="61"/>
                    <a:pt x="102" y="4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110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317"/>
            <p:cNvSpPr>
              <a:spLocks/>
            </p:cNvSpPr>
            <p:nvPr/>
          </p:nvSpPr>
          <p:spPr bwMode="auto">
            <a:xfrm>
              <a:off x="5952710" y="3704020"/>
              <a:ext cx="184152" cy="117683"/>
            </a:xfrm>
            <a:custGeom>
              <a:avLst/>
              <a:gdLst>
                <a:gd name="T0" fmla="*/ 107 w 123"/>
                <a:gd name="T1" fmla="*/ 48 h 78"/>
                <a:gd name="T2" fmla="*/ 123 w 123"/>
                <a:gd name="T3" fmla="*/ 67 h 78"/>
                <a:gd name="T4" fmla="*/ 115 w 123"/>
                <a:gd name="T5" fmla="*/ 76 h 78"/>
                <a:gd name="T6" fmla="*/ 90 w 123"/>
                <a:gd name="T7" fmla="*/ 74 h 78"/>
                <a:gd name="T8" fmla="*/ 56 w 123"/>
                <a:gd name="T9" fmla="*/ 57 h 78"/>
                <a:gd name="T10" fmla="*/ 63 w 123"/>
                <a:gd name="T11" fmla="*/ 55 h 78"/>
                <a:gd name="T12" fmla="*/ 86 w 123"/>
                <a:gd name="T13" fmla="*/ 67 h 78"/>
                <a:gd name="T14" fmla="*/ 104 w 123"/>
                <a:gd name="T15" fmla="*/ 68 h 78"/>
                <a:gd name="T16" fmla="*/ 110 w 123"/>
                <a:gd name="T17" fmla="*/ 62 h 78"/>
                <a:gd name="T18" fmla="*/ 100 w 123"/>
                <a:gd name="T19" fmla="*/ 51 h 78"/>
                <a:gd name="T20" fmla="*/ 76 w 123"/>
                <a:gd name="T21" fmla="*/ 42 h 78"/>
                <a:gd name="T22" fmla="*/ 62 w 123"/>
                <a:gd name="T23" fmla="*/ 42 h 78"/>
                <a:gd name="T24" fmla="*/ 37 w 123"/>
                <a:gd name="T25" fmla="*/ 38 h 78"/>
                <a:gd name="T26" fmla="*/ 17 w 123"/>
                <a:gd name="T27" fmla="*/ 28 h 78"/>
                <a:gd name="T28" fmla="*/ 1 w 123"/>
                <a:gd name="T29" fmla="*/ 10 h 78"/>
                <a:gd name="T30" fmla="*/ 8 w 123"/>
                <a:gd name="T31" fmla="*/ 1 h 78"/>
                <a:gd name="T32" fmla="*/ 30 w 123"/>
                <a:gd name="T33" fmla="*/ 3 h 78"/>
                <a:gd name="T34" fmla="*/ 61 w 123"/>
                <a:gd name="T35" fmla="*/ 18 h 78"/>
                <a:gd name="T36" fmla="*/ 54 w 123"/>
                <a:gd name="T37" fmla="*/ 20 h 78"/>
                <a:gd name="T38" fmla="*/ 19 w 123"/>
                <a:gd name="T39" fmla="*/ 9 h 78"/>
                <a:gd name="T40" fmla="*/ 23 w 123"/>
                <a:gd name="T41" fmla="*/ 25 h 78"/>
                <a:gd name="T42" fmla="*/ 46 w 123"/>
                <a:gd name="T43" fmla="*/ 33 h 78"/>
                <a:gd name="T44" fmla="*/ 60 w 123"/>
                <a:gd name="T45" fmla="*/ 33 h 78"/>
                <a:gd name="T46" fmla="*/ 86 w 123"/>
                <a:gd name="T47" fmla="*/ 37 h 78"/>
                <a:gd name="T48" fmla="*/ 107 w 123"/>
                <a:gd name="T49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78">
                  <a:moveTo>
                    <a:pt x="107" y="48"/>
                  </a:moveTo>
                  <a:cubicBezTo>
                    <a:pt x="117" y="55"/>
                    <a:pt x="122" y="61"/>
                    <a:pt x="123" y="67"/>
                  </a:cubicBezTo>
                  <a:cubicBezTo>
                    <a:pt x="123" y="71"/>
                    <a:pt x="121" y="74"/>
                    <a:pt x="115" y="76"/>
                  </a:cubicBezTo>
                  <a:cubicBezTo>
                    <a:pt x="108" y="78"/>
                    <a:pt x="100" y="77"/>
                    <a:pt x="90" y="74"/>
                  </a:cubicBezTo>
                  <a:cubicBezTo>
                    <a:pt x="79" y="71"/>
                    <a:pt x="68" y="65"/>
                    <a:pt x="56" y="57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71" y="61"/>
                    <a:pt x="79" y="65"/>
                    <a:pt x="86" y="67"/>
                  </a:cubicBezTo>
                  <a:cubicBezTo>
                    <a:pt x="93" y="69"/>
                    <a:pt x="99" y="69"/>
                    <a:pt x="104" y="68"/>
                  </a:cubicBezTo>
                  <a:cubicBezTo>
                    <a:pt x="108" y="67"/>
                    <a:pt x="110" y="65"/>
                    <a:pt x="110" y="62"/>
                  </a:cubicBezTo>
                  <a:cubicBezTo>
                    <a:pt x="110" y="59"/>
                    <a:pt x="106" y="56"/>
                    <a:pt x="100" y="51"/>
                  </a:cubicBezTo>
                  <a:cubicBezTo>
                    <a:pt x="92" y="45"/>
                    <a:pt x="84" y="42"/>
                    <a:pt x="76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1" y="41"/>
                    <a:pt x="42" y="40"/>
                    <a:pt x="37" y="38"/>
                  </a:cubicBezTo>
                  <a:cubicBezTo>
                    <a:pt x="30" y="36"/>
                    <a:pt x="24" y="32"/>
                    <a:pt x="17" y="28"/>
                  </a:cubicBezTo>
                  <a:cubicBezTo>
                    <a:pt x="7" y="21"/>
                    <a:pt x="2" y="15"/>
                    <a:pt x="1" y="10"/>
                  </a:cubicBezTo>
                  <a:cubicBezTo>
                    <a:pt x="0" y="6"/>
                    <a:pt x="2" y="3"/>
                    <a:pt x="8" y="1"/>
                  </a:cubicBezTo>
                  <a:cubicBezTo>
                    <a:pt x="14" y="0"/>
                    <a:pt x="22" y="0"/>
                    <a:pt x="30" y="3"/>
                  </a:cubicBezTo>
                  <a:cubicBezTo>
                    <a:pt x="40" y="6"/>
                    <a:pt x="50" y="11"/>
                    <a:pt x="61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10"/>
                    <a:pt x="27" y="7"/>
                    <a:pt x="19" y="9"/>
                  </a:cubicBezTo>
                  <a:cubicBezTo>
                    <a:pt x="10" y="12"/>
                    <a:pt x="12" y="17"/>
                    <a:pt x="23" y="25"/>
                  </a:cubicBezTo>
                  <a:cubicBezTo>
                    <a:pt x="30" y="30"/>
                    <a:pt x="38" y="32"/>
                    <a:pt x="46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70" y="33"/>
                    <a:pt x="79" y="34"/>
                    <a:pt x="86" y="37"/>
                  </a:cubicBezTo>
                  <a:cubicBezTo>
                    <a:pt x="93" y="40"/>
                    <a:pt x="100" y="43"/>
                    <a:pt x="107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318"/>
            <p:cNvSpPr>
              <a:spLocks/>
            </p:cNvSpPr>
            <p:nvPr/>
          </p:nvSpPr>
          <p:spPr bwMode="auto">
            <a:xfrm>
              <a:off x="6017000" y="3692034"/>
              <a:ext cx="162359" cy="110055"/>
            </a:xfrm>
            <a:custGeom>
              <a:avLst/>
              <a:gdLst>
                <a:gd name="T0" fmla="*/ 149 w 149"/>
                <a:gd name="T1" fmla="*/ 98 h 101"/>
                <a:gd name="T2" fmla="*/ 139 w 149"/>
                <a:gd name="T3" fmla="*/ 101 h 101"/>
                <a:gd name="T4" fmla="*/ 0 w 149"/>
                <a:gd name="T5" fmla="*/ 3 h 101"/>
                <a:gd name="T6" fmla="*/ 10 w 149"/>
                <a:gd name="T7" fmla="*/ 0 h 101"/>
                <a:gd name="T8" fmla="*/ 149 w 149"/>
                <a:gd name="T9" fmla="*/ 9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1">
                  <a:moveTo>
                    <a:pt x="149" y="98"/>
                  </a:moveTo>
                  <a:lnTo>
                    <a:pt x="139" y="101"/>
                  </a:lnTo>
                  <a:lnTo>
                    <a:pt x="0" y="3"/>
                  </a:lnTo>
                  <a:lnTo>
                    <a:pt x="10" y="0"/>
                  </a:lnTo>
                  <a:lnTo>
                    <a:pt x="14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319"/>
            <p:cNvSpPr>
              <a:spLocks/>
            </p:cNvSpPr>
            <p:nvPr/>
          </p:nvSpPr>
          <p:spPr bwMode="auto">
            <a:xfrm>
              <a:off x="6047510" y="3668061"/>
              <a:ext cx="219021" cy="126400"/>
            </a:xfrm>
            <a:custGeom>
              <a:avLst/>
              <a:gdLst>
                <a:gd name="T0" fmla="*/ 201 w 201"/>
                <a:gd name="T1" fmla="*/ 100 h 116"/>
                <a:gd name="T2" fmla="*/ 190 w 201"/>
                <a:gd name="T3" fmla="*/ 102 h 116"/>
                <a:gd name="T4" fmla="*/ 37 w 201"/>
                <a:gd name="T5" fmla="*/ 35 h 116"/>
                <a:gd name="T6" fmla="*/ 148 w 201"/>
                <a:gd name="T7" fmla="*/ 113 h 116"/>
                <a:gd name="T8" fmla="*/ 139 w 201"/>
                <a:gd name="T9" fmla="*/ 116 h 116"/>
                <a:gd name="T10" fmla="*/ 0 w 201"/>
                <a:gd name="T11" fmla="*/ 17 h 116"/>
                <a:gd name="T12" fmla="*/ 11 w 201"/>
                <a:gd name="T13" fmla="*/ 14 h 116"/>
                <a:gd name="T14" fmla="*/ 165 w 201"/>
                <a:gd name="T15" fmla="*/ 83 h 116"/>
                <a:gd name="T16" fmla="*/ 52 w 201"/>
                <a:gd name="T17" fmla="*/ 3 h 116"/>
                <a:gd name="T18" fmla="*/ 62 w 201"/>
                <a:gd name="T19" fmla="*/ 0 h 116"/>
                <a:gd name="T20" fmla="*/ 201 w 201"/>
                <a:gd name="T21" fmla="*/ 10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116">
                  <a:moveTo>
                    <a:pt x="201" y="100"/>
                  </a:moveTo>
                  <a:lnTo>
                    <a:pt x="190" y="102"/>
                  </a:lnTo>
                  <a:lnTo>
                    <a:pt x="37" y="35"/>
                  </a:lnTo>
                  <a:lnTo>
                    <a:pt x="148" y="113"/>
                  </a:lnTo>
                  <a:lnTo>
                    <a:pt x="139" y="116"/>
                  </a:lnTo>
                  <a:lnTo>
                    <a:pt x="0" y="17"/>
                  </a:lnTo>
                  <a:lnTo>
                    <a:pt x="11" y="14"/>
                  </a:lnTo>
                  <a:lnTo>
                    <a:pt x="165" y="83"/>
                  </a:lnTo>
                  <a:lnTo>
                    <a:pt x="52" y="3"/>
                  </a:lnTo>
                  <a:lnTo>
                    <a:pt x="62" y="0"/>
                  </a:lnTo>
                  <a:lnTo>
                    <a:pt x="201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320"/>
            <p:cNvSpPr>
              <a:spLocks/>
            </p:cNvSpPr>
            <p:nvPr/>
          </p:nvSpPr>
          <p:spPr bwMode="auto">
            <a:xfrm>
              <a:off x="6132503" y="3647358"/>
              <a:ext cx="210304" cy="123131"/>
            </a:xfrm>
            <a:custGeom>
              <a:avLst/>
              <a:gdLst>
                <a:gd name="T0" fmla="*/ 193 w 193"/>
                <a:gd name="T1" fmla="*/ 98 h 113"/>
                <a:gd name="T2" fmla="*/ 139 w 193"/>
                <a:gd name="T3" fmla="*/ 113 h 113"/>
                <a:gd name="T4" fmla="*/ 0 w 193"/>
                <a:gd name="T5" fmla="*/ 15 h 113"/>
                <a:gd name="T6" fmla="*/ 54 w 193"/>
                <a:gd name="T7" fmla="*/ 0 h 113"/>
                <a:gd name="T8" fmla="*/ 69 w 193"/>
                <a:gd name="T9" fmla="*/ 11 h 113"/>
                <a:gd name="T10" fmla="*/ 26 w 193"/>
                <a:gd name="T11" fmla="*/ 24 h 113"/>
                <a:gd name="T12" fmla="*/ 70 w 193"/>
                <a:gd name="T13" fmla="*/ 54 h 113"/>
                <a:gd name="T14" fmla="*/ 110 w 193"/>
                <a:gd name="T15" fmla="*/ 43 h 113"/>
                <a:gd name="T16" fmla="*/ 127 w 193"/>
                <a:gd name="T17" fmla="*/ 54 h 113"/>
                <a:gd name="T18" fmla="*/ 86 w 193"/>
                <a:gd name="T19" fmla="*/ 65 h 113"/>
                <a:gd name="T20" fmla="*/ 134 w 193"/>
                <a:gd name="T21" fmla="*/ 99 h 113"/>
                <a:gd name="T22" fmla="*/ 178 w 193"/>
                <a:gd name="T23" fmla="*/ 87 h 113"/>
                <a:gd name="T24" fmla="*/ 193 w 193"/>
                <a:gd name="T25" fmla="*/ 9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13">
                  <a:moveTo>
                    <a:pt x="193" y="98"/>
                  </a:moveTo>
                  <a:lnTo>
                    <a:pt x="139" y="113"/>
                  </a:lnTo>
                  <a:lnTo>
                    <a:pt x="0" y="15"/>
                  </a:lnTo>
                  <a:lnTo>
                    <a:pt x="54" y="0"/>
                  </a:lnTo>
                  <a:lnTo>
                    <a:pt x="69" y="11"/>
                  </a:lnTo>
                  <a:lnTo>
                    <a:pt x="26" y="24"/>
                  </a:lnTo>
                  <a:lnTo>
                    <a:pt x="70" y="54"/>
                  </a:lnTo>
                  <a:lnTo>
                    <a:pt x="110" y="43"/>
                  </a:lnTo>
                  <a:lnTo>
                    <a:pt x="127" y="54"/>
                  </a:lnTo>
                  <a:lnTo>
                    <a:pt x="86" y="65"/>
                  </a:lnTo>
                  <a:lnTo>
                    <a:pt x="134" y="99"/>
                  </a:lnTo>
                  <a:lnTo>
                    <a:pt x="178" y="87"/>
                  </a:lnTo>
                  <a:lnTo>
                    <a:pt x="193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321"/>
            <p:cNvSpPr>
              <a:spLocks/>
            </p:cNvSpPr>
            <p:nvPr/>
          </p:nvSpPr>
          <p:spPr bwMode="auto">
            <a:xfrm>
              <a:off x="6218585" y="3631013"/>
              <a:ext cx="184152" cy="116593"/>
            </a:xfrm>
            <a:custGeom>
              <a:avLst/>
              <a:gdLst>
                <a:gd name="T0" fmla="*/ 107 w 123"/>
                <a:gd name="T1" fmla="*/ 49 h 78"/>
                <a:gd name="T2" fmla="*/ 123 w 123"/>
                <a:gd name="T3" fmla="*/ 67 h 78"/>
                <a:gd name="T4" fmla="*/ 115 w 123"/>
                <a:gd name="T5" fmla="*/ 76 h 78"/>
                <a:gd name="T6" fmla="*/ 90 w 123"/>
                <a:gd name="T7" fmla="*/ 75 h 78"/>
                <a:gd name="T8" fmla="*/ 56 w 123"/>
                <a:gd name="T9" fmla="*/ 57 h 78"/>
                <a:gd name="T10" fmla="*/ 63 w 123"/>
                <a:gd name="T11" fmla="*/ 55 h 78"/>
                <a:gd name="T12" fmla="*/ 86 w 123"/>
                <a:gd name="T13" fmla="*/ 67 h 78"/>
                <a:gd name="T14" fmla="*/ 104 w 123"/>
                <a:gd name="T15" fmla="*/ 68 h 78"/>
                <a:gd name="T16" fmla="*/ 110 w 123"/>
                <a:gd name="T17" fmla="*/ 63 h 78"/>
                <a:gd name="T18" fmla="*/ 100 w 123"/>
                <a:gd name="T19" fmla="*/ 51 h 78"/>
                <a:gd name="T20" fmla="*/ 76 w 123"/>
                <a:gd name="T21" fmla="*/ 42 h 78"/>
                <a:gd name="T22" fmla="*/ 62 w 123"/>
                <a:gd name="T23" fmla="*/ 42 h 78"/>
                <a:gd name="T24" fmla="*/ 37 w 123"/>
                <a:gd name="T25" fmla="*/ 39 h 78"/>
                <a:gd name="T26" fmla="*/ 17 w 123"/>
                <a:gd name="T27" fmla="*/ 28 h 78"/>
                <a:gd name="T28" fmla="*/ 1 w 123"/>
                <a:gd name="T29" fmla="*/ 11 h 78"/>
                <a:gd name="T30" fmla="*/ 8 w 123"/>
                <a:gd name="T31" fmla="*/ 2 h 78"/>
                <a:gd name="T32" fmla="*/ 30 w 123"/>
                <a:gd name="T33" fmla="*/ 3 h 78"/>
                <a:gd name="T34" fmla="*/ 61 w 123"/>
                <a:gd name="T35" fmla="*/ 19 h 78"/>
                <a:gd name="T36" fmla="*/ 54 w 123"/>
                <a:gd name="T37" fmla="*/ 20 h 78"/>
                <a:gd name="T38" fmla="*/ 19 w 123"/>
                <a:gd name="T39" fmla="*/ 10 h 78"/>
                <a:gd name="T40" fmla="*/ 24 w 123"/>
                <a:gd name="T41" fmla="*/ 25 h 78"/>
                <a:gd name="T42" fmla="*/ 46 w 123"/>
                <a:gd name="T43" fmla="*/ 33 h 78"/>
                <a:gd name="T44" fmla="*/ 60 w 123"/>
                <a:gd name="T45" fmla="*/ 33 h 78"/>
                <a:gd name="T46" fmla="*/ 86 w 123"/>
                <a:gd name="T47" fmla="*/ 38 h 78"/>
                <a:gd name="T48" fmla="*/ 107 w 123"/>
                <a:gd name="T49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78">
                  <a:moveTo>
                    <a:pt x="107" y="49"/>
                  </a:moveTo>
                  <a:cubicBezTo>
                    <a:pt x="117" y="56"/>
                    <a:pt x="122" y="62"/>
                    <a:pt x="123" y="67"/>
                  </a:cubicBezTo>
                  <a:cubicBezTo>
                    <a:pt x="123" y="72"/>
                    <a:pt x="121" y="75"/>
                    <a:pt x="115" y="76"/>
                  </a:cubicBezTo>
                  <a:cubicBezTo>
                    <a:pt x="108" y="78"/>
                    <a:pt x="100" y="78"/>
                    <a:pt x="90" y="75"/>
                  </a:cubicBezTo>
                  <a:cubicBezTo>
                    <a:pt x="79" y="72"/>
                    <a:pt x="68" y="66"/>
                    <a:pt x="56" y="57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71" y="61"/>
                    <a:pt x="79" y="65"/>
                    <a:pt x="86" y="67"/>
                  </a:cubicBezTo>
                  <a:cubicBezTo>
                    <a:pt x="93" y="69"/>
                    <a:pt x="99" y="69"/>
                    <a:pt x="104" y="68"/>
                  </a:cubicBezTo>
                  <a:cubicBezTo>
                    <a:pt x="108" y="67"/>
                    <a:pt x="110" y="65"/>
                    <a:pt x="110" y="63"/>
                  </a:cubicBezTo>
                  <a:cubicBezTo>
                    <a:pt x="110" y="60"/>
                    <a:pt x="106" y="56"/>
                    <a:pt x="100" y="51"/>
                  </a:cubicBezTo>
                  <a:cubicBezTo>
                    <a:pt x="92" y="45"/>
                    <a:pt x="84" y="43"/>
                    <a:pt x="76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1" y="42"/>
                    <a:pt x="42" y="41"/>
                    <a:pt x="37" y="39"/>
                  </a:cubicBezTo>
                  <a:cubicBezTo>
                    <a:pt x="30" y="36"/>
                    <a:pt x="24" y="33"/>
                    <a:pt x="17" y="28"/>
                  </a:cubicBezTo>
                  <a:cubicBezTo>
                    <a:pt x="7" y="21"/>
                    <a:pt x="2" y="16"/>
                    <a:pt x="1" y="11"/>
                  </a:cubicBezTo>
                  <a:cubicBezTo>
                    <a:pt x="0" y="6"/>
                    <a:pt x="2" y="3"/>
                    <a:pt x="8" y="2"/>
                  </a:cubicBezTo>
                  <a:cubicBezTo>
                    <a:pt x="14" y="0"/>
                    <a:pt x="22" y="0"/>
                    <a:pt x="30" y="3"/>
                  </a:cubicBezTo>
                  <a:cubicBezTo>
                    <a:pt x="40" y="6"/>
                    <a:pt x="50" y="11"/>
                    <a:pt x="61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11"/>
                    <a:pt x="27" y="7"/>
                    <a:pt x="19" y="10"/>
                  </a:cubicBezTo>
                  <a:cubicBezTo>
                    <a:pt x="10" y="12"/>
                    <a:pt x="12" y="17"/>
                    <a:pt x="24" y="25"/>
                  </a:cubicBezTo>
                  <a:cubicBezTo>
                    <a:pt x="31" y="30"/>
                    <a:pt x="38" y="33"/>
                    <a:pt x="46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70" y="33"/>
                    <a:pt x="79" y="35"/>
                    <a:pt x="86" y="38"/>
                  </a:cubicBezTo>
                  <a:cubicBezTo>
                    <a:pt x="93" y="40"/>
                    <a:pt x="100" y="44"/>
                    <a:pt x="10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322"/>
            <p:cNvSpPr>
              <a:spLocks/>
            </p:cNvSpPr>
            <p:nvPr/>
          </p:nvSpPr>
          <p:spPr bwMode="auto">
            <a:xfrm>
              <a:off x="6294861" y="3610310"/>
              <a:ext cx="184152" cy="116593"/>
            </a:xfrm>
            <a:custGeom>
              <a:avLst/>
              <a:gdLst>
                <a:gd name="T0" fmla="*/ 107 w 123"/>
                <a:gd name="T1" fmla="*/ 49 h 78"/>
                <a:gd name="T2" fmla="*/ 123 w 123"/>
                <a:gd name="T3" fmla="*/ 67 h 78"/>
                <a:gd name="T4" fmla="*/ 115 w 123"/>
                <a:gd name="T5" fmla="*/ 76 h 78"/>
                <a:gd name="T6" fmla="*/ 90 w 123"/>
                <a:gd name="T7" fmla="*/ 75 h 78"/>
                <a:gd name="T8" fmla="*/ 56 w 123"/>
                <a:gd name="T9" fmla="*/ 57 h 78"/>
                <a:gd name="T10" fmla="*/ 63 w 123"/>
                <a:gd name="T11" fmla="*/ 55 h 78"/>
                <a:gd name="T12" fmla="*/ 87 w 123"/>
                <a:gd name="T13" fmla="*/ 67 h 78"/>
                <a:gd name="T14" fmla="*/ 104 w 123"/>
                <a:gd name="T15" fmla="*/ 68 h 78"/>
                <a:gd name="T16" fmla="*/ 110 w 123"/>
                <a:gd name="T17" fmla="*/ 63 h 78"/>
                <a:gd name="T18" fmla="*/ 100 w 123"/>
                <a:gd name="T19" fmla="*/ 51 h 78"/>
                <a:gd name="T20" fmla="*/ 76 w 123"/>
                <a:gd name="T21" fmla="*/ 42 h 78"/>
                <a:gd name="T22" fmla="*/ 62 w 123"/>
                <a:gd name="T23" fmla="*/ 42 h 78"/>
                <a:gd name="T24" fmla="*/ 37 w 123"/>
                <a:gd name="T25" fmla="*/ 39 h 78"/>
                <a:gd name="T26" fmla="*/ 17 w 123"/>
                <a:gd name="T27" fmla="*/ 28 h 78"/>
                <a:gd name="T28" fmla="*/ 1 w 123"/>
                <a:gd name="T29" fmla="*/ 10 h 78"/>
                <a:gd name="T30" fmla="*/ 8 w 123"/>
                <a:gd name="T31" fmla="*/ 2 h 78"/>
                <a:gd name="T32" fmla="*/ 30 w 123"/>
                <a:gd name="T33" fmla="*/ 3 h 78"/>
                <a:gd name="T34" fmla="*/ 61 w 123"/>
                <a:gd name="T35" fmla="*/ 19 h 78"/>
                <a:gd name="T36" fmla="*/ 54 w 123"/>
                <a:gd name="T37" fmla="*/ 20 h 78"/>
                <a:gd name="T38" fmla="*/ 19 w 123"/>
                <a:gd name="T39" fmla="*/ 10 h 78"/>
                <a:gd name="T40" fmla="*/ 24 w 123"/>
                <a:gd name="T41" fmla="*/ 25 h 78"/>
                <a:gd name="T42" fmla="*/ 46 w 123"/>
                <a:gd name="T43" fmla="*/ 33 h 78"/>
                <a:gd name="T44" fmla="*/ 60 w 123"/>
                <a:gd name="T45" fmla="*/ 33 h 78"/>
                <a:gd name="T46" fmla="*/ 87 w 123"/>
                <a:gd name="T47" fmla="*/ 38 h 78"/>
                <a:gd name="T48" fmla="*/ 107 w 123"/>
                <a:gd name="T49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78">
                  <a:moveTo>
                    <a:pt x="107" y="49"/>
                  </a:moveTo>
                  <a:cubicBezTo>
                    <a:pt x="117" y="56"/>
                    <a:pt x="122" y="62"/>
                    <a:pt x="123" y="67"/>
                  </a:cubicBezTo>
                  <a:cubicBezTo>
                    <a:pt x="123" y="71"/>
                    <a:pt x="121" y="75"/>
                    <a:pt x="115" y="76"/>
                  </a:cubicBezTo>
                  <a:cubicBezTo>
                    <a:pt x="108" y="78"/>
                    <a:pt x="100" y="77"/>
                    <a:pt x="90" y="75"/>
                  </a:cubicBezTo>
                  <a:cubicBezTo>
                    <a:pt x="79" y="72"/>
                    <a:pt x="68" y="66"/>
                    <a:pt x="56" y="57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71" y="61"/>
                    <a:pt x="79" y="65"/>
                    <a:pt x="87" y="67"/>
                  </a:cubicBezTo>
                  <a:cubicBezTo>
                    <a:pt x="93" y="69"/>
                    <a:pt x="99" y="69"/>
                    <a:pt x="104" y="68"/>
                  </a:cubicBezTo>
                  <a:cubicBezTo>
                    <a:pt x="108" y="67"/>
                    <a:pt x="110" y="65"/>
                    <a:pt x="110" y="63"/>
                  </a:cubicBezTo>
                  <a:cubicBezTo>
                    <a:pt x="110" y="60"/>
                    <a:pt x="107" y="56"/>
                    <a:pt x="100" y="51"/>
                  </a:cubicBezTo>
                  <a:cubicBezTo>
                    <a:pt x="92" y="45"/>
                    <a:pt x="84" y="42"/>
                    <a:pt x="76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51" y="42"/>
                    <a:pt x="43" y="41"/>
                    <a:pt x="37" y="39"/>
                  </a:cubicBezTo>
                  <a:cubicBezTo>
                    <a:pt x="30" y="36"/>
                    <a:pt x="24" y="33"/>
                    <a:pt x="17" y="28"/>
                  </a:cubicBezTo>
                  <a:cubicBezTo>
                    <a:pt x="8" y="21"/>
                    <a:pt x="2" y="15"/>
                    <a:pt x="1" y="10"/>
                  </a:cubicBezTo>
                  <a:cubicBezTo>
                    <a:pt x="0" y="6"/>
                    <a:pt x="2" y="3"/>
                    <a:pt x="8" y="2"/>
                  </a:cubicBezTo>
                  <a:cubicBezTo>
                    <a:pt x="15" y="0"/>
                    <a:pt x="22" y="0"/>
                    <a:pt x="30" y="3"/>
                  </a:cubicBezTo>
                  <a:cubicBezTo>
                    <a:pt x="40" y="6"/>
                    <a:pt x="50" y="11"/>
                    <a:pt x="61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11"/>
                    <a:pt x="28" y="7"/>
                    <a:pt x="19" y="10"/>
                  </a:cubicBezTo>
                  <a:cubicBezTo>
                    <a:pt x="11" y="12"/>
                    <a:pt x="12" y="17"/>
                    <a:pt x="24" y="25"/>
                  </a:cubicBezTo>
                  <a:cubicBezTo>
                    <a:pt x="31" y="30"/>
                    <a:pt x="38" y="33"/>
                    <a:pt x="46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70" y="33"/>
                    <a:pt x="79" y="35"/>
                    <a:pt x="87" y="38"/>
                  </a:cubicBezTo>
                  <a:cubicBezTo>
                    <a:pt x="93" y="40"/>
                    <a:pt x="100" y="44"/>
                    <a:pt x="107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323"/>
            <p:cNvSpPr>
              <a:spLocks/>
            </p:cNvSpPr>
            <p:nvPr/>
          </p:nvSpPr>
          <p:spPr bwMode="auto">
            <a:xfrm>
              <a:off x="5970144" y="3901247"/>
              <a:ext cx="122041" cy="82814"/>
            </a:xfrm>
            <a:custGeom>
              <a:avLst/>
              <a:gdLst>
                <a:gd name="T0" fmla="*/ 112 w 112"/>
                <a:gd name="T1" fmla="*/ 73 h 76"/>
                <a:gd name="T2" fmla="*/ 105 w 112"/>
                <a:gd name="T3" fmla="*/ 76 h 76"/>
                <a:gd name="T4" fmla="*/ 0 w 112"/>
                <a:gd name="T5" fmla="*/ 1 h 76"/>
                <a:gd name="T6" fmla="*/ 9 w 112"/>
                <a:gd name="T7" fmla="*/ 0 h 76"/>
                <a:gd name="T8" fmla="*/ 112 w 112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76">
                  <a:moveTo>
                    <a:pt x="112" y="73"/>
                  </a:moveTo>
                  <a:lnTo>
                    <a:pt x="105" y="76"/>
                  </a:lnTo>
                  <a:lnTo>
                    <a:pt x="0" y="1"/>
                  </a:lnTo>
                  <a:lnTo>
                    <a:pt x="9" y="0"/>
                  </a:lnTo>
                  <a:lnTo>
                    <a:pt x="112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324"/>
            <p:cNvSpPr>
              <a:spLocks/>
            </p:cNvSpPr>
            <p:nvPr/>
          </p:nvSpPr>
          <p:spPr bwMode="auto">
            <a:xfrm>
              <a:off x="5993027" y="3882724"/>
              <a:ext cx="162359" cy="94800"/>
            </a:xfrm>
            <a:custGeom>
              <a:avLst/>
              <a:gdLst>
                <a:gd name="T0" fmla="*/ 149 w 149"/>
                <a:gd name="T1" fmla="*/ 75 h 87"/>
                <a:gd name="T2" fmla="*/ 141 w 149"/>
                <a:gd name="T3" fmla="*/ 76 h 87"/>
                <a:gd name="T4" fmla="*/ 28 w 149"/>
                <a:gd name="T5" fmla="*/ 25 h 87"/>
                <a:gd name="T6" fmla="*/ 110 w 149"/>
                <a:gd name="T7" fmla="*/ 84 h 87"/>
                <a:gd name="T8" fmla="*/ 103 w 149"/>
                <a:gd name="T9" fmla="*/ 87 h 87"/>
                <a:gd name="T10" fmla="*/ 0 w 149"/>
                <a:gd name="T11" fmla="*/ 13 h 87"/>
                <a:gd name="T12" fmla="*/ 8 w 149"/>
                <a:gd name="T13" fmla="*/ 11 h 87"/>
                <a:gd name="T14" fmla="*/ 123 w 149"/>
                <a:gd name="T15" fmla="*/ 62 h 87"/>
                <a:gd name="T16" fmla="*/ 39 w 149"/>
                <a:gd name="T17" fmla="*/ 3 h 87"/>
                <a:gd name="T18" fmla="*/ 46 w 149"/>
                <a:gd name="T19" fmla="*/ 0 h 87"/>
                <a:gd name="T20" fmla="*/ 149 w 149"/>
                <a:gd name="T21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87">
                  <a:moveTo>
                    <a:pt x="149" y="75"/>
                  </a:moveTo>
                  <a:lnTo>
                    <a:pt x="141" y="76"/>
                  </a:lnTo>
                  <a:lnTo>
                    <a:pt x="28" y="25"/>
                  </a:lnTo>
                  <a:lnTo>
                    <a:pt x="110" y="84"/>
                  </a:lnTo>
                  <a:lnTo>
                    <a:pt x="103" y="87"/>
                  </a:lnTo>
                  <a:lnTo>
                    <a:pt x="0" y="13"/>
                  </a:lnTo>
                  <a:lnTo>
                    <a:pt x="8" y="11"/>
                  </a:lnTo>
                  <a:lnTo>
                    <a:pt x="123" y="62"/>
                  </a:lnTo>
                  <a:lnTo>
                    <a:pt x="39" y="3"/>
                  </a:lnTo>
                  <a:lnTo>
                    <a:pt x="46" y="0"/>
                  </a:lnTo>
                  <a:lnTo>
                    <a:pt x="149" y="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325"/>
            <p:cNvSpPr>
              <a:spLocks/>
            </p:cNvSpPr>
            <p:nvPr/>
          </p:nvSpPr>
          <p:spPr bwMode="auto">
            <a:xfrm>
              <a:off x="6056227" y="3868558"/>
              <a:ext cx="122041" cy="91531"/>
            </a:xfrm>
            <a:custGeom>
              <a:avLst/>
              <a:gdLst>
                <a:gd name="T0" fmla="*/ 48 w 112"/>
                <a:gd name="T1" fmla="*/ 8 h 84"/>
                <a:gd name="T2" fmla="*/ 19 w 112"/>
                <a:gd name="T3" fmla="*/ 16 h 84"/>
                <a:gd name="T4" fmla="*/ 52 w 112"/>
                <a:gd name="T5" fmla="*/ 40 h 84"/>
                <a:gd name="T6" fmla="*/ 78 w 112"/>
                <a:gd name="T7" fmla="*/ 33 h 84"/>
                <a:gd name="T8" fmla="*/ 89 w 112"/>
                <a:gd name="T9" fmla="*/ 41 h 84"/>
                <a:gd name="T10" fmla="*/ 63 w 112"/>
                <a:gd name="T11" fmla="*/ 48 h 84"/>
                <a:gd name="T12" fmla="*/ 112 w 112"/>
                <a:gd name="T13" fmla="*/ 82 h 84"/>
                <a:gd name="T14" fmla="*/ 103 w 112"/>
                <a:gd name="T15" fmla="*/ 84 h 84"/>
                <a:gd name="T16" fmla="*/ 0 w 112"/>
                <a:gd name="T17" fmla="*/ 11 h 84"/>
                <a:gd name="T18" fmla="*/ 37 w 112"/>
                <a:gd name="T19" fmla="*/ 0 h 84"/>
                <a:gd name="T20" fmla="*/ 48 w 112"/>
                <a:gd name="T21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84">
                  <a:moveTo>
                    <a:pt x="48" y="8"/>
                  </a:moveTo>
                  <a:lnTo>
                    <a:pt x="19" y="16"/>
                  </a:lnTo>
                  <a:lnTo>
                    <a:pt x="52" y="40"/>
                  </a:lnTo>
                  <a:lnTo>
                    <a:pt x="78" y="33"/>
                  </a:lnTo>
                  <a:lnTo>
                    <a:pt x="89" y="41"/>
                  </a:lnTo>
                  <a:lnTo>
                    <a:pt x="63" y="48"/>
                  </a:lnTo>
                  <a:lnTo>
                    <a:pt x="112" y="82"/>
                  </a:lnTo>
                  <a:lnTo>
                    <a:pt x="103" y="84"/>
                  </a:lnTo>
                  <a:lnTo>
                    <a:pt x="0" y="11"/>
                  </a:lnTo>
                  <a:lnTo>
                    <a:pt x="37" y="0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326"/>
            <p:cNvSpPr>
              <a:spLocks noEditPoints="1"/>
            </p:cNvSpPr>
            <p:nvPr/>
          </p:nvSpPr>
          <p:spPr bwMode="auto">
            <a:xfrm>
              <a:off x="6119427" y="3854393"/>
              <a:ext cx="139476" cy="88262"/>
            </a:xfrm>
            <a:custGeom>
              <a:avLst/>
              <a:gdLst>
                <a:gd name="T0" fmla="*/ 66 w 93"/>
                <a:gd name="T1" fmla="*/ 24 h 59"/>
                <a:gd name="T2" fmla="*/ 88 w 93"/>
                <a:gd name="T3" fmla="*/ 45 h 59"/>
                <a:gd name="T4" fmla="*/ 86 w 93"/>
                <a:gd name="T5" fmla="*/ 57 h 59"/>
                <a:gd name="T6" fmla="*/ 59 w 93"/>
                <a:gd name="T7" fmla="*/ 53 h 59"/>
                <a:gd name="T8" fmla="*/ 26 w 93"/>
                <a:gd name="T9" fmla="*/ 35 h 59"/>
                <a:gd name="T10" fmla="*/ 4 w 93"/>
                <a:gd name="T11" fmla="*/ 14 h 59"/>
                <a:gd name="T12" fmla="*/ 7 w 93"/>
                <a:gd name="T13" fmla="*/ 2 h 59"/>
                <a:gd name="T14" fmla="*/ 34 w 93"/>
                <a:gd name="T15" fmla="*/ 6 h 59"/>
                <a:gd name="T16" fmla="*/ 66 w 93"/>
                <a:gd name="T17" fmla="*/ 24 h 59"/>
                <a:gd name="T18" fmla="*/ 60 w 93"/>
                <a:gd name="T19" fmla="*/ 26 h 59"/>
                <a:gd name="T20" fmla="*/ 36 w 93"/>
                <a:gd name="T21" fmla="*/ 11 h 59"/>
                <a:gd name="T22" fmla="*/ 15 w 93"/>
                <a:gd name="T23" fmla="*/ 7 h 59"/>
                <a:gd name="T24" fmla="*/ 14 w 93"/>
                <a:gd name="T25" fmla="*/ 17 h 59"/>
                <a:gd name="T26" fmla="*/ 32 w 93"/>
                <a:gd name="T27" fmla="*/ 33 h 59"/>
                <a:gd name="T28" fmla="*/ 56 w 93"/>
                <a:gd name="T29" fmla="*/ 48 h 59"/>
                <a:gd name="T30" fmla="*/ 77 w 93"/>
                <a:gd name="T31" fmla="*/ 51 h 59"/>
                <a:gd name="T32" fmla="*/ 78 w 93"/>
                <a:gd name="T33" fmla="*/ 41 h 59"/>
                <a:gd name="T34" fmla="*/ 60 w 93"/>
                <a:gd name="T35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59">
                  <a:moveTo>
                    <a:pt x="66" y="24"/>
                  </a:moveTo>
                  <a:cubicBezTo>
                    <a:pt x="77" y="32"/>
                    <a:pt x="84" y="39"/>
                    <a:pt x="88" y="45"/>
                  </a:cubicBezTo>
                  <a:cubicBezTo>
                    <a:pt x="93" y="51"/>
                    <a:pt x="92" y="56"/>
                    <a:pt x="86" y="57"/>
                  </a:cubicBezTo>
                  <a:cubicBezTo>
                    <a:pt x="79" y="59"/>
                    <a:pt x="70" y="58"/>
                    <a:pt x="59" y="53"/>
                  </a:cubicBezTo>
                  <a:cubicBezTo>
                    <a:pt x="48" y="49"/>
                    <a:pt x="37" y="43"/>
                    <a:pt x="26" y="35"/>
                  </a:cubicBezTo>
                  <a:cubicBezTo>
                    <a:pt x="15" y="27"/>
                    <a:pt x="8" y="20"/>
                    <a:pt x="4" y="14"/>
                  </a:cubicBezTo>
                  <a:cubicBezTo>
                    <a:pt x="0" y="8"/>
                    <a:pt x="0" y="3"/>
                    <a:pt x="7" y="2"/>
                  </a:cubicBezTo>
                  <a:cubicBezTo>
                    <a:pt x="13" y="0"/>
                    <a:pt x="22" y="1"/>
                    <a:pt x="34" y="6"/>
                  </a:cubicBezTo>
                  <a:cubicBezTo>
                    <a:pt x="44" y="10"/>
                    <a:pt x="55" y="16"/>
                    <a:pt x="66" y="24"/>
                  </a:cubicBezTo>
                  <a:close/>
                  <a:moveTo>
                    <a:pt x="60" y="26"/>
                  </a:moveTo>
                  <a:cubicBezTo>
                    <a:pt x="52" y="19"/>
                    <a:pt x="44" y="15"/>
                    <a:pt x="36" y="11"/>
                  </a:cubicBezTo>
                  <a:cubicBezTo>
                    <a:pt x="27" y="7"/>
                    <a:pt x="20" y="6"/>
                    <a:pt x="15" y="7"/>
                  </a:cubicBezTo>
                  <a:cubicBezTo>
                    <a:pt x="10" y="9"/>
                    <a:pt x="10" y="12"/>
                    <a:pt x="14" y="17"/>
                  </a:cubicBezTo>
                  <a:cubicBezTo>
                    <a:pt x="17" y="22"/>
                    <a:pt x="23" y="27"/>
                    <a:pt x="32" y="33"/>
                  </a:cubicBezTo>
                  <a:cubicBezTo>
                    <a:pt x="40" y="39"/>
                    <a:pt x="48" y="44"/>
                    <a:pt x="56" y="48"/>
                  </a:cubicBezTo>
                  <a:cubicBezTo>
                    <a:pt x="65" y="51"/>
                    <a:pt x="72" y="53"/>
                    <a:pt x="77" y="51"/>
                  </a:cubicBezTo>
                  <a:cubicBezTo>
                    <a:pt x="82" y="50"/>
                    <a:pt x="82" y="47"/>
                    <a:pt x="78" y="41"/>
                  </a:cubicBezTo>
                  <a:cubicBezTo>
                    <a:pt x="75" y="37"/>
                    <a:pt x="69" y="32"/>
                    <a:pt x="6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327"/>
            <p:cNvSpPr>
              <a:spLocks/>
            </p:cNvSpPr>
            <p:nvPr/>
          </p:nvSpPr>
          <p:spPr bwMode="auto">
            <a:xfrm>
              <a:off x="6184807" y="3836958"/>
              <a:ext cx="153642" cy="88262"/>
            </a:xfrm>
            <a:custGeom>
              <a:avLst/>
              <a:gdLst>
                <a:gd name="T0" fmla="*/ 102 w 102"/>
                <a:gd name="T1" fmla="*/ 51 h 59"/>
                <a:gd name="T2" fmla="*/ 99 w 102"/>
                <a:gd name="T3" fmla="*/ 52 h 59"/>
                <a:gd name="T4" fmla="*/ 88 w 102"/>
                <a:gd name="T5" fmla="*/ 46 h 59"/>
                <a:gd name="T6" fmla="*/ 86 w 102"/>
                <a:gd name="T7" fmla="*/ 57 h 59"/>
                <a:gd name="T8" fmla="*/ 60 w 102"/>
                <a:gd name="T9" fmla="*/ 53 h 59"/>
                <a:gd name="T10" fmla="*/ 28 w 102"/>
                <a:gd name="T11" fmla="*/ 36 h 59"/>
                <a:gd name="T12" fmla="*/ 4 w 102"/>
                <a:gd name="T13" fmla="*/ 14 h 59"/>
                <a:gd name="T14" fmla="*/ 7 w 102"/>
                <a:gd name="T15" fmla="*/ 2 h 59"/>
                <a:gd name="T16" fmla="*/ 24 w 102"/>
                <a:gd name="T17" fmla="*/ 2 h 59"/>
                <a:gd name="T18" fmla="*/ 50 w 102"/>
                <a:gd name="T19" fmla="*/ 14 h 59"/>
                <a:gd name="T20" fmla="*/ 44 w 102"/>
                <a:gd name="T21" fmla="*/ 16 h 59"/>
                <a:gd name="T22" fmla="*/ 27 w 102"/>
                <a:gd name="T23" fmla="*/ 8 h 59"/>
                <a:gd name="T24" fmla="*/ 15 w 102"/>
                <a:gd name="T25" fmla="*/ 7 h 59"/>
                <a:gd name="T26" fmla="*/ 14 w 102"/>
                <a:gd name="T27" fmla="*/ 17 h 59"/>
                <a:gd name="T28" fmla="*/ 33 w 102"/>
                <a:gd name="T29" fmla="*/ 34 h 59"/>
                <a:gd name="T30" fmla="*/ 57 w 102"/>
                <a:gd name="T31" fmla="*/ 48 h 59"/>
                <a:gd name="T32" fmla="*/ 77 w 102"/>
                <a:gd name="T33" fmla="*/ 51 h 59"/>
                <a:gd name="T34" fmla="*/ 80 w 102"/>
                <a:gd name="T35" fmla="*/ 44 h 59"/>
                <a:gd name="T36" fmla="*/ 66 w 102"/>
                <a:gd name="T37" fmla="*/ 30 h 59"/>
                <a:gd name="T38" fmla="*/ 53 w 102"/>
                <a:gd name="T39" fmla="*/ 34 h 59"/>
                <a:gd name="T40" fmla="*/ 44 w 102"/>
                <a:gd name="T41" fmla="*/ 28 h 59"/>
                <a:gd name="T42" fmla="*/ 63 w 102"/>
                <a:gd name="T43" fmla="*/ 23 h 59"/>
                <a:gd name="T44" fmla="*/ 102 w 102"/>
                <a:gd name="T45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59">
                  <a:moveTo>
                    <a:pt x="102" y="51"/>
                  </a:moveTo>
                  <a:cubicBezTo>
                    <a:pt x="99" y="52"/>
                    <a:pt x="99" y="52"/>
                    <a:pt x="99" y="52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92" y="52"/>
                    <a:pt x="92" y="56"/>
                    <a:pt x="86" y="57"/>
                  </a:cubicBezTo>
                  <a:cubicBezTo>
                    <a:pt x="80" y="59"/>
                    <a:pt x="71" y="58"/>
                    <a:pt x="60" y="53"/>
                  </a:cubicBezTo>
                  <a:cubicBezTo>
                    <a:pt x="49" y="49"/>
                    <a:pt x="39" y="43"/>
                    <a:pt x="28" y="36"/>
                  </a:cubicBezTo>
                  <a:cubicBezTo>
                    <a:pt x="16" y="28"/>
                    <a:pt x="8" y="20"/>
                    <a:pt x="4" y="14"/>
                  </a:cubicBezTo>
                  <a:cubicBezTo>
                    <a:pt x="0" y="8"/>
                    <a:pt x="1" y="3"/>
                    <a:pt x="7" y="2"/>
                  </a:cubicBezTo>
                  <a:cubicBezTo>
                    <a:pt x="12" y="0"/>
                    <a:pt x="18" y="1"/>
                    <a:pt x="24" y="2"/>
                  </a:cubicBezTo>
                  <a:cubicBezTo>
                    <a:pt x="32" y="4"/>
                    <a:pt x="40" y="8"/>
                    <a:pt x="50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8" y="12"/>
                    <a:pt x="33" y="9"/>
                    <a:pt x="27" y="8"/>
                  </a:cubicBezTo>
                  <a:cubicBezTo>
                    <a:pt x="22" y="7"/>
                    <a:pt x="18" y="6"/>
                    <a:pt x="15" y="7"/>
                  </a:cubicBezTo>
                  <a:cubicBezTo>
                    <a:pt x="11" y="9"/>
                    <a:pt x="10" y="12"/>
                    <a:pt x="14" y="17"/>
                  </a:cubicBezTo>
                  <a:cubicBezTo>
                    <a:pt x="18" y="22"/>
                    <a:pt x="24" y="28"/>
                    <a:pt x="33" y="34"/>
                  </a:cubicBezTo>
                  <a:cubicBezTo>
                    <a:pt x="41" y="40"/>
                    <a:pt x="49" y="44"/>
                    <a:pt x="57" y="48"/>
                  </a:cubicBezTo>
                  <a:cubicBezTo>
                    <a:pt x="66" y="51"/>
                    <a:pt x="73" y="52"/>
                    <a:pt x="77" y="51"/>
                  </a:cubicBezTo>
                  <a:cubicBezTo>
                    <a:pt x="81" y="50"/>
                    <a:pt x="82" y="48"/>
                    <a:pt x="80" y="44"/>
                  </a:cubicBezTo>
                  <a:cubicBezTo>
                    <a:pt x="78" y="40"/>
                    <a:pt x="73" y="35"/>
                    <a:pt x="66" y="30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63" y="23"/>
                    <a:pt x="63" y="23"/>
                    <a:pt x="63" y="23"/>
                  </a:cubicBezTo>
                  <a:lnTo>
                    <a:pt x="102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328"/>
            <p:cNvSpPr>
              <a:spLocks noEditPoints="1"/>
            </p:cNvSpPr>
            <p:nvPr/>
          </p:nvSpPr>
          <p:spPr bwMode="auto">
            <a:xfrm>
              <a:off x="6238199" y="3820613"/>
              <a:ext cx="163448" cy="89352"/>
            </a:xfrm>
            <a:custGeom>
              <a:avLst/>
              <a:gdLst>
                <a:gd name="T0" fmla="*/ 109 w 109"/>
                <a:gd name="T1" fmla="*/ 51 h 60"/>
                <a:gd name="T2" fmla="*/ 103 w 109"/>
                <a:gd name="T3" fmla="*/ 52 h 60"/>
                <a:gd name="T4" fmla="*/ 92 w 109"/>
                <a:gd name="T5" fmla="*/ 46 h 60"/>
                <a:gd name="T6" fmla="*/ 82 w 109"/>
                <a:gd name="T7" fmla="*/ 40 h 60"/>
                <a:gd name="T8" fmla="*/ 69 w 109"/>
                <a:gd name="T9" fmla="*/ 32 h 60"/>
                <a:gd name="T10" fmla="*/ 62 w 109"/>
                <a:gd name="T11" fmla="*/ 32 h 60"/>
                <a:gd name="T12" fmla="*/ 49 w 109"/>
                <a:gd name="T13" fmla="*/ 36 h 60"/>
                <a:gd name="T14" fmla="*/ 81 w 109"/>
                <a:gd name="T15" fmla="*/ 58 h 60"/>
                <a:gd name="T16" fmla="*/ 75 w 109"/>
                <a:gd name="T17" fmla="*/ 60 h 60"/>
                <a:gd name="T18" fmla="*/ 0 w 109"/>
                <a:gd name="T19" fmla="*/ 7 h 60"/>
                <a:gd name="T20" fmla="*/ 19 w 109"/>
                <a:gd name="T21" fmla="*/ 1 h 60"/>
                <a:gd name="T22" fmla="*/ 34 w 109"/>
                <a:gd name="T23" fmla="*/ 2 h 60"/>
                <a:gd name="T24" fmla="*/ 52 w 109"/>
                <a:gd name="T25" fmla="*/ 12 h 60"/>
                <a:gd name="T26" fmla="*/ 64 w 109"/>
                <a:gd name="T27" fmla="*/ 27 h 60"/>
                <a:gd name="T28" fmla="*/ 79 w 109"/>
                <a:gd name="T29" fmla="*/ 33 h 60"/>
                <a:gd name="T30" fmla="*/ 92 w 109"/>
                <a:gd name="T31" fmla="*/ 41 h 60"/>
                <a:gd name="T32" fmla="*/ 97 w 109"/>
                <a:gd name="T33" fmla="*/ 45 h 60"/>
                <a:gd name="T34" fmla="*/ 109 w 109"/>
                <a:gd name="T35" fmla="*/ 51 h 60"/>
                <a:gd name="T36" fmla="*/ 48 w 109"/>
                <a:gd name="T37" fmla="*/ 14 h 60"/>
                <a:gd name="T38" fmla="*/ 28 w 109"/>
                <a:gd name="T39" fmla="*/ 7 h 60"/>
                <a:gd name="T40" fmla="*/ 14 w 109"/>
                <a:gd name="T41" fmla="*/ 11 h 60"/>
                <a:gd name="T42" fmla="*/ 40 w 109"/>
                <a:gd name="T43" fmla="*/ 30 h 60"/>
                <a:gd name="T44" fmla="*/ 52 w 109"/>
                <a:gd name="T45" fmla="*/ 26 h 60"/>
                <a:gd name="T46" fmla="*/ 56 w 109"/>
                <a:gd name="T47" fmla="*/ 23 h 60"/>
                <a:gd name="T48" fmla="*/ 48 w 109"/>
                <a:gd name="T4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60">
                  <a:moveTo>
                    <a:pt x="109" y="51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0" y="51"/>
                    <a:pt x="97" y="49"/>
                    <a:pt x="92" y="46"/>
                  </a:cubicBezTo>
                  <a:cubicBezTo>
                    <a:pt x="87" y="43"/>
                    <a:pt x="84" y="41"/>
                    <a:pt x="82" y="40"/>
                  </a:cubicBezTo>
                  <a:cubicBezTo>
                    <a:pt x="76" y="36"/>
                    <a:pt x="72" y="33"/>
                    <a:pt x="69" y="32"/>
                  </a:cubicBezTo>
                  <a:cubicBezTo>
                    <a:pt x="66" y="32"/>
                    <a:pt x="64" y="31"/>
                    <a:pt x="62" y="32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8" y="1"/>
                    <a:pt x="34" y="2"/>
                  </a:cubicBezTo>
                  <a:cubicBezTo>
                    <a:pt x="40" y="4"/>
                    <a:pt x="46" y="7"/>
                    <a:pt x="52" y="12"/>
                  </a:cubicBezTo>
                  <a:cubicBezTo>
                    <a:pt x="62" y="19"/>
                    <a:pt x="66" y="24"/>
                    <a:pt x="64" y="27"/>
                  </a:cubicBezTo>
                  <a:cubicBezTo>
                    <a:pt x="68" y="27"/>
                    <a:pt x="73" y="29"/>
                    <a:pt x="79" y="33"/>
                  </a:cubicBezTo>
                  <a:cubicBezTo>
                    <a:pt x="82" y="34"/>
                    <a:pt x="86" y="37"/>
                    <a:pt x="92" y="41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101" y="47"/>
                    <a:pt x="105" y="49"/>
                    <a:pt x="109" y="51"/>
                  </a:cubicBezTo>
                  <a:close/>
                  <a:moveTo>
                    <a:pt x="48" y="14"/>
                  </a:moveTo>
                  <a:cubicBezTo>
                    <a:pt x="39" y="8"/>
                    <a:pt x="33" y="6"/>
                    <a:pt x="28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5" y="26"/>
                    <a:pt x="56" y="24"/>
                    <a:pt x="56" y="23"/>
                  </a:cubicBezTo>
                  <a:cubicBezTo>
                    <a:pt x="55" y="21"/>
                    <a:pt x="53" y="18"/>
                    <a:pt x="48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329"/>
            <p:cNvSpPr>
              <a:spLocks noEditPoints="1"/>
            </p:cNvSpPr>
            <p:nvPr/>
          </p:nvSpPr>
          <p:spPr bwMode="auto">
            <a:xfrm>
              <a:off x="6314475" y="3806448"/>
              <a:ext cx="146014" cy="88262"/>
            </a:xfrm>
            <a:custGeom>
              <a:avLst/>
              <a:gdLst>
                <a:gd name="T0" fmla="*/ 134 w 134"/>
                <a:gd name="T1" fmla="*/ 68 h 81"/>
                <a:gd name="T2" fmla="*/ 125 w 134"/>
                <a:gd name="T3" fmla="*/ 69 h 81"/>
                <a:gd name="T4" fmla="*/ 88 w 134"/>
                <a:gd name="T5" fmla="*/ 50 h 81"/>
                <a:gd name="T6" fmla="*/ 65 w 134"/>
                <a:gd name="T7" fmla="*/ 55 h 81"/>
                <a:gd name="T8" fmla="*/ 89 w 134"/>
                <a:gd name="T9" fmla="*/ 80 h 81"/>
                <a:gd name="T10" fmla="*/ 81 w 134"/>
                <a:gd name="T11" fmla="*/ 81 h 81"/>
                <a:gd name="T12" fmla="*/ 0 w 134"/>
                <a:gd name="T13" fmla="*/ 3 h 81"/>
                <a:gd name="T14" fmla="*/ 8 w 134"/>
                <a:gd name="T15" fmla="*/ 0 h 81"/>
                <a:gd name="T16" fmla="*/ 134 w 134"/>
                <a:gd name="T17" fmla="*/ 68 h 81"/>
                <a:gd name="T18" fmla="*/ 74 w 134"/>
                <a:gd name="T19" fmla="*/ 41 h 81"/>
                <a:gd name="T20" fmla="*/ 16 w 134"/>
                <a:gd name="T21" fmla="*/ 10 h 81"/>
                <a:gd name="T22" fmla="*/ 55 w 134"/>
                <a:gd name="T23" fmla="*/ 47 h 81"/>
                <a:gd name="T24" fmla="*/ 74 w 134"/>
                <a:gd name="T25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81">
                  <a:moveTo>
                    <a:pt x="134" y="68"/>
                  </a:moveTo>
                  <a:lnTo>
                    <a:pt x="125" y="69"/>
                  </a:lnTo>
                  <a:lnTo>
                    <a:pt x="88" y="50"/>
                  </a:lnTo>
                  <a:lnTo>
                    <a:pt x="65" y="55"/>
                  </a:lnTo>
                  <a:lnTo>
                    <a:pt x="89" y="80"/>
                  </a:lnTo>
                  <a:lnTo>
                    <a:pt x="81" y="81"/>
                  </a:lnTo>
                  <a:lnTo>
                    <a:pt x="0" y="3"/>
                  </a:lnTo>
                  <a:lnTo>
                    <a:pt x="8" y="0"/>
                  </a:lnTo>
                  <a:lnTo>
                    <a:pt x="134" y="68"/>
                  </a:lnTo>
                  <a:close/>
                  <a:moveTo>
                    <a:pt x="74" y="41"/>
                  </a:moveTo>
                  <a:lnTo>
                    <a:pt x="16" y="10"/>
                  </a:lnTo>
                  <a:lnTo>
                    <a:pt x="55" y="47"/>
                  </a:lnTo>
                  <a:lnTo>
                    <a:pt x="7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330"/>
            <p:cNvSpPr>
              <a:spLocks noEditPoints="1"/>
            </p:cNvSpPr>
            <p:nvPr/>
          </p:nvSpPr>
          <p:spPr bwMode="auto">
            <a:xfrm>
              <a:off x="6353703" y="3789013"/>
              <a:ext cx="120952" cy="89352"/>
            </a:xfrm>
            <a:custGeom>
              <a:avLst/>
              <a:gdLst>
                <a:gd name="T0" fmla="*/ 53 w 81"/>
                <a:gd name="T1" fmla="*/ 14 h 60"/>
                <a:gd name="T2" fmla="*/ 63 w 81"/>
                <a:gd name="T3" fmla="*/ 33 h 60"/>
                <a:gd name="T4" fmla="*/ 50 w 81"/>
                <a:gd name="T5" fmla="*/ 36 h 60"/>
                <a:gd name="T6" fmla="*/ 81 w 81"/>
                <a:gd name="T7" fmla="*/ 58 h 60"/>
                <a:gd name="T8" fmla="*/ 75 w 81"/>
                <a:gd name="T9" fmla="*/ 60 h 60"/>
                <a:gd name="T10" fmla="*/ 0 w 81"/>
                <a:gd name="T11" fmla="*/ 6 h 60"/>
                <a:gd name="T12" fmla="*/ 18 w 81"/>
                <a:gd name="T13" fmla="*/ 1 h 60"/>
                <a:gd name="T14" fmla="*/ 33 w 81"/>
                <a:gd name="T15" fmla="*/ 3 h 60"/>
                <a:gd name="T16" fmla="*/ 53 w 81"/>
                <a:gd name="T17" fmla="*/ 14 h 60"/>
                <a:gd name="T18" fmla="*/ 48 w 81"/>
                <a:gd name="T19" fmla="*/ 15 h 60"/>
                <a:gd name="T20" fmla="*/ 25 w 81"/>
                <a:gd name="T21" fmla="*/ 8 h 60"/>
                <a:gd name="T22" fmla="*/ 14 w 81"/>
                <a:gd name="T23" fmla="*/ 11 h 60"/>
                <a:gd name="T24" fmla="*/ 41 w 81"/>
                <a:gd name="T25" fmla="*/ 30 h 60"/>
                <a:gd name="T26" fmla="*/ 52 w 81"/>
                <a:gd name="T27" fmla="*/ 27 h 60"/>
                <a:gd name="T28" fmla="*/ 48 w 81"/>
                <a:gd name="T2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60">
                  <a:moveTo>
                    <a:pt x="53" y="14"/>
                  </a:moveTo>
                  <a:cubicBezTo>
                    <a:pt x="68" y="24"/>
                    <a:pt x="71" y="31"/>
                    <a:pt x="63" y="33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2" y="0"/>
                    <a:pt x="27" y="1"/>
                    <a:pt x="33" y="3"/>
                  </a:cubicBezTo>
                  <a:cubicBezTo>
                    <a:pt x="39" y="5"/>
                    <a:pt x="46" y="9"/>
                    <a:pt x="53" y="14"/>
                  </a:cubicBezTo>
                  <a:close/>
                  <a:moveTo>
                    <a:pt x="48" y="15"/>
                  </a:moveTo>
                  <a:cubicBezTo>
                    <a:pt x="38" y="9"/>
                    <a:pt x="31" y="6"/>
                    <a:pt x="25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8" y="26"/>
                    <a:pt x="57" y="22"/>
                    <a:pt x="4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331"/>
            <p:cNvSpPr>
              <a:spLocks/>
            </p:cNvSpPr>
            <p:nvPr/>
          </p:nvSpPr>
          <p:spPr bwMode="auto">
            <a:xfrm>
              <a:off x="6409275" y="3769399"/>
              <a:ext cx="161269" cy="92621"/>
            </a:xfrm>
            <a:custGeom>
              <a:avLst/>
              <a:gdLst>
                <a:gd name="T0" fmla="*/ 148 w 148"/>
                <a:gd name="T1" fmla="*/ 73 h 85"/>
                <a:gd name="T2" fmla="*/ 142 w 148"/>
                <a:gd name="T3" fmla="*/ 75 h 85"/>
                <a:gd name="T4" fmla="*/ 95 w 148"/>
                <a:gd name="T5" fmla="*/ 41 h 85"/>
                <a:gd name="T6" fmla="*/ 64 w 148"/>
                <a:gd name="T7" fmla="*/ 49 h 85"/>
                <a:gd name="T8" fmla="*/ 111 w 148"/>
                <a:gd name="T9" fmla="*/ 84 h 85"/>
                <a:gd name="T10" fmla="*/ 104 w 148"/>
                <a:gd name="T11" fmla="*/ 85 h 85"/>
                <a:gd name="T12" fmla="*/ 0 w 148"/>
                <a:gd name="T13" fmla="*/ 12 h 85"/>
                <a:gd name="T14" fmla="*/ 8 w 148"/>
                <a:gd name="T15" fmla="*/ 11 h 85"/>
                <a:gd name="T16" fmla="*/ 52 w 148"/>
                <a:gd name="T17" fmla="*/ 41 h 85"/>
                <a:gd name="T18" fmla="*/ 82 w 148"/>
                <a:gd name="T19" fmla="*/ 33 h 85"/>
                <a:gd name="T20" fmla="*/ 38 w 148"/>
                <a:gd name="T21" fmla="*/ 2 h 85"/>
                <a:gd name="T22" fmla="*/ 45 w 148"/>
                <a:gd name="T23" fmla="*/ 0 h 85"/>
                <a:gd name="T24" fmla="*/ 148 w 148"/>
                <a:gd name="T25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85">
                  <a:moveTo>
                    <a:pt x="148" y="73"/>
                  </a:moveTo>
                  <a:lnTo>
                    <a:pt x="142" y="75"/>
                  </a:lnTo>
                  <a:lnTo>
                    <a:pt x="95" y="41"/>
                  </a:lnTo>
                  <a:lnTo>
                    <a:pt x="64" y="49"/>
                  </a:lnTo>
                  <a:lnTo>
                    <a:pt x="111" y="84"/>
                  </a:lnTo>
                  <a:lnTo>
                    <a:pt x="104" y="85"/>
                  </a:lnTo>
                  <a:lnTo>
                    <a:pt x="0" y="12"/>
                  </a:lnTo>
                  <a:lnTo>
                    <a:pt x="8" y="11"/>
                  </a:lnTo>
                  <a:lnTo>
                    <a:pt x="52" y="41"/>
                  </a:lnTo>
                  <a:lnTo>
                    <a:pt x="82" y="33"/>
                  </a:lnTo>
                  <a:lnTo>
                    <a:pt x="38" y="2"/>
                  </a:lnTo>
                  <a:lnTo>
                    <a:pt x="45" y="0"/>
                  </a:lnTo>
                  <a:lnTo>
                    <a:pt x="14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332"/>
            <p:cNvSpPr>
              <a:spLocks/>
            </p:cNvSpPr>
            <p:nvPr/>
          </p:nvSpPr>
          <p:spPr bwMode="auto">
            <a:xfrm>
              <a:off x="6473565" y="3762862"/>
              <a:ext cx="119862" cy="82814"/>
            </a:xfrm>
            <a:custGeom>
              <a:avLst/>
              <a:gdLst>
                <a:gd name="T0" fmla="*/ 110 w 110"/>
                <a:gd name="T1" fmla="*/ 73 h 76"/>
                <a:gd name="T2" fmla="*/ 103 w 110"/>
                <a:gd name="T3" fmla="*/ 76 h 76"/>
                <a:gd name="T4" fmla="*/ 0 w 110"/>
                <a:gd name="T5" fmla="*/ 3 h 76"/>
                <a:gd name="T6" fmla="*/ 7 w 110"/>
                <a:gd name="T7" fmla="*/ 0 h 76"/>
                <a:gd name="T8" fmla="*/ 110 w 110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6">
                  <a:moveTo>
                    <a:pt x="110" y="73"/>
                  </a:moveTo>
                  <a:lnTo>
                    <a:pt x="103" y="76"/>
                  </a:lnTo>
                  <a:lnTo>
                    <a:pt x="0" y="3"/>
                  </a:lnTo>
                  <a:lnTo>
                    <a:pt x="7" y="0"/>
                  </a:lnTo>
                  <a:lnTo>
                    <a:pt x="11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333"/>
            <p:cNvSpPr>
              <a:spLocks/>
            </p:cNvSpPr>
            <p:nvPr/>
          </p:nvSpPr>
          <p:spPr bwMode="auto">
            <a:xfrm>
              <a:off x="6508434" y="3747606"/>
              <a:ext cx="137297" cy="89352"/>
            </a:xfrm>
            <a:custGeom>
              <a:avLst/>
              <a:gdLst>
                <a:gd name="T0" fmla="*/ 73 w 92"/>
                <a:gd name="T1" fmla="*/ 31 h 59"/>
                <a:gd name="T2" fmla="*/ 90 w 92"/>
                <a:gd name="T3" fmla="*/ 48 h 59"/>
                <a:gd name="T4" fmla="*/ 85 w 92"/>
                <a:gd name="T5" fmla="*/ 57 h 59"/>
                <a:gd name="T6" fmla="*/ 58 w 92"/>
                <a:gd name="T7" fmla="*/ 52 h 59"/>
                <a:gd name="T8" fmla="*/ 27 w 92"/>
                <a:gd name="T9" fmla="*/ 35 h 59"/>
                <a:gd name="T10" fmla="*/ 4 w 92"/>
                <a:gd name="T11" fmla="*/ 14 h 59"/>
                <a:gd name="T12" fmla="*/ 7 w 92"/>
                <a:gd name="T13" fmla="*/ 1 h 59"/>
                <a:gd name="T14" fmla="*/ 25 w 92"/>
                <a:gd name="T15" fmla="*/ 3 h 59"/>
                <a:gd name="T16" fmla="*/ 48 w 92"/>
                <a:gd name="T17" fmla="*/ 14 h 59"/>
                <a:gd name="T18" fmla="*/ 43 w 92"/>
                <a:gd name="T19" fmla="*/ 16 h 59"/>
                <a:gd name="T20" fmla="*/ 15 w 92"/>
                <a:gd name="T21" fmla="*/ 7 h 59"/>
                <a:gd name="T22" fmla="*/ 14 w 92"/>
                <a:gd name="T23" fmla="*/ 17 h 59"/>
                <a:gd name="T24" fmla="*/ 32 w 92"/>
                <a:gd name="T25" fmla="*/ 33 h 59"/>
                <a:gd name="T26" fmla="*/ 57 w 92"/>
                <a:gd name="T27" fmla="*/ 47 h 59"/>
                <a:gd name="T28" fmla="*/ 77 w 92"/>
                <a:gd name="T29" fmla="*/ 51 h 59"/>
                <a:gd name="T30" fmla="*/ 80 w 92"/>
                <a:gd name="T31" fmla="*/ 45 h 59"/>
                <a:gd name="T32" fmla="*/ 67 w 92"/>
                <a:gd name="T33" fmla="*/ 33 h 59"/>
                <a:gd name="T34" fmla="*/ 73 w 92"/>
                <a:gd name="T35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59">
                  <a:moveTo>
                    <a:pt x="73" y="31"/>
                  </a:moveTo>
                  <a:cubicBezTo>
                    <a:pt x="82" y="38"/>
                    <a:pt x="88" y="44"/>
                    <a:pt x="90" y="48"/>
                  </a:cubicBezTo>
                  <a:cubicBezTo>
                    <a:pt x="92" y="53"/>
                    <a:pt x="91" y="56"/>
                    <a:pt x="85" y="57"/>
                  </a:cubicBezTo>
                  <a:cubicBezTo>
                    <a:pt x="79" y="59"/>
                    <a:pt x="70" y="58"/>
                    <a:pt x="58" y="52"/>
                  </a:cubicBezTo>
                  <a:cubicBezTo>
                    <a:pt x="48" y="48"/>
                    <a:pt x="38" y="42"/>
                    <a:pt x="27" y="35"/>
                  </a:cubicBezTo>
                  <a:cubicBezTo>
                    <a:pt x="16" y="27"/>
                    <a:pt x="8" y="20"/>
                    <a:pt x="4" y="14"/>
                  </a:cubicBezTo>
                  <a:cubicBezTo>
                    <a:pt x="0" y="7"/>
                    <a:pt x="1" y="3"/>
                    <a:pt x="7" y="1"/>
                  </a:cubicBezTo>
                  <a:cubicBezTo>
                    <a:pt x="12" y="0"/>
                    <a:pt x="17" y="1"/>
                    <a:pt x="25" y="3"/>
                  </a:cubicBezTo>
                  <a:cubicBezTo>
                    <a:pt x="32" y="5"/>
                    <a:pt x="40" y="9"/>
                    <a:pt x="48" y="1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31" y="8"/>
                    <a:pt x="22" y="6"/>
                    <a:pt x="15" y="7"/>
                  </a:cubicBezTo>
                  <a:cubicBezTo>
                    <a:pt x="11" y="9"/>
                    <a:pt x="10" y="12"/>
                    <a:pt x="14" y="17"/>
                  </a:cubicBezTo>
                  <a:cubicBezTo>
                    <a:pt x="17" y="21"/>
                    <a:pt x="23" y="27"/>
                    <a:pt x="32" y="33"/>
                  </a:cubicBezTo>
                  <a:cubicBezTo>
                    <a:pt x="41" y="39"/>
                    <a:pt x="49" y="44"/>
                    <a:pt x="57" y="47"/>
                  </a:cubicBezTo>
                  <a:cubicBezTo>
                    <a:pt x="66" y="51"/>
                    <a:pt x="73" y="53"/>
                    <a:pt x="77" y="51"/>
                  </a:cubicBezTo>
                  <a:cubicBezTo>
                    <a:pt x="81" y="50"/>
                    <a:pt x="82" y="48"/>
                    <a:pt x="80" y="45"/>
                  </a:cubicBezTo>
                  <a:cubicBezTo>
                    <a:pt x="78" y="41"/>
                    <a:pt x="74" y="37"/>
                    <a:pt x="67" y="33"/>
                  </a:cubicBezTo>
                  <a:lnTo>
                    <a:pt x="7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8749613" y="1655451"/>
            <a:ext cx="2607548" cy="1281819"/>
            <a:chOff x="8749613" y="1600031"/>
            <a:chExt cx="2607548" cy="1281819"/>
          </a:xfrm>
        </p:grpSpPr>
        <p:sp>
          <p:nvSpPr>
            <p:cNvPr id="67" name="TextBox 66"/>
            <p:cNvSpPr txBox="1"/>
            <p:nvPr/>
          </p:nvSpPr>
          <p:spPr>
            <a:xfrm>
              <a:off x="9428031" y="1977647"/>
              <a:ext cx="9709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Trolleys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49615" y="2235519"/>
              <a:ext cx="26075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8749613" y="1600031"/>
              <a:ext cx="11176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343E48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06.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9445492" y="3173616"/>
            <a:ext cx="2607548" cy="1281819"/>
            <a:chOff x="9445492" y="3118196"/>
            <a:chExt cx="2607548" cy="1281819"/>
          </a:xfrm>
        </p:grpSpPr>
        <p:sp>
          <p:nvSpPr>
            <p:cNvPr id="71" name="TextBox 70"/>
            <p:cNvSpPr txBox="1"/>
            <p:nvPr/>
          </p:nvSpPr>
          <p:spPr>
            <a:xfrm>
              <a:off x="10123910" y="349581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Hand Bag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9445494" y="3753684"/>
              <a:ext cx="26075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445492" y="3118196"/>
              <a:ext cx="11176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F61A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05.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749613" y="4713680"/>
            <a:ext cx="2607548" cy="1281819"/>
            <a:chOff x="8749613" y="4658260"/>
            <a:chExt cx="2607548" cy="1281819"/>
          </a:xfrm>
        </p:grpSpPr>
        <p:sp>
          <p:nvSpPr>
            <p:cNvPr id="75" name="TextBox 74"/>
            <p:cNvSpPr txBox="1"/>
            <p:nvPr/>
          </p:nvSpPr>
          <p:spPr>
            <a:xfrm>
              <a:off x="9428031" y="5035876"/>
              <a:ext cx="16223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Pocket Money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49615" y="5293748"/>
              <a:ext cx="26075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749613" y="4658260"/>
              <a:ext cx="11176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04.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270253" y="1655451"/>
            <a:ext cx="2607548" cy="1281819"/>
            <a:chOff x="1270253" y="1600031"/>
            <a:chExt cx="2607548" cy="1281819"/>
          </a:xfrm>
        </p:grpSpPr>
        <p:sp>
          <p:nvSpPr>
            <p:cNvPr id="79" name="TextBox 78"/>
            <p:cNvSpPr txBox="1"/>
            <p:nvPr/>
          </p:nvSpPr>
          <p:spPr>
            <a:xfrm>
              <a:off x="1948671" y="1977647"/>
              <a:ext cx="13260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Team Work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270255" y="2235519"/>
              <a:ext cx="26075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270253" y="1600031"/>
              <a:ext cx="11176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89C6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01.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74374" y="3173616"/>
            <a:ext cx="2607548" cy="1281819"/>
            <a:chOff x="574374" y="3118196"/>
            <a:chExt cx="2607548" cy="1281819"/>
          </a:xfrm>
        </p:grpSpPr>
        <p:sp>
          <p:nvSpPr>
            <p:cNvPr id="83" name="TextBox 82"/>
            <p:cNvSpPr txBox="1"/>
            <p:nvPr/>
          </p:nvSpPr>
          <p:spPr>
            <a:xfrm>
              <a:off x="1252792" y="3495812"/>
              <a:ext cx="12202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Light Bulb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74376" y="3753684"/>
              <a:ext cx="26075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74374" y="3118196"/>
              <a:ext cx="11176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00B393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02.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270253" y="4713680"/>
            <a:ext cx="2607548" cy="1281819"/>
            <a:chOff x="1270253" y="4658260"/>
            <a:chExt cx="2607548" cy="1281819"/>
          </a:xfrm>
        </p:grpSpPr>
        <p:sp>
          <p:nvSpPr>
            <p:cNvPr id="87" name="TextBox 86"/>
            <p:cNvSpPr txBox="1"/>
            <p:nvPr/>
          </p:nvSpPr>
          <p:spPr>
            <a:xfrm>
              <a:off x="1948671" y="5035876"/>
              <a:ext cx="10390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Suitcase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270255" y="5293748"/>
              <a:ext cx="26075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270253" y="4658260"/>
              <a:ext cx="111761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00BAF7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03.</a:t>
              </a: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625814" y="4894860"/>
            <a:ext cx="994855" cy="997035"/>
            <a:chOff x="5625814" y="4839440"/>
            <a:chExt cx="994855" cy="997035"/>
          </a:xfrm>
        </p:grpSpPr>
        <p:sp>
          <p:nvSpPr>
            <p:cNvPr id="91" name="Oval 135"/>
            <p:cNvSpPr>
              <a:spLocks noChangeArrowheads="1"/>
            </p:cNvSpPr>
            <p:nvPr/>
          </p:nvSpPr>
          <p:spPr bwMode="auto">
            <a:xfrm>
              <a:off x="5625814" y="4839440"/>
              <a:ext cx="994855" cy="99703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2" name="Freeform 277"/>
            <p:cNvSpPr>
              <a:spLocks noEditPoints="1"/>
            </p:cNvSpPr>
            <p:nvPr/>
          </p:nvSpPr>
          <p:spPr bwMode="auto">
            <a:xfrm>
              <a:off x="5916751" y="5228447"/>
              <a:ext cx="434773" cy="287669"/>
            </a:xfrm>
            <a:custGeom>
              <a:avLst/>
              <a:gdLst>
                <a:gd name="T0" fmla="*/ 229 w 290"/>
                <a:gd name="T1" fmla="*/ 0 h 192"/>
                <a:gd name="T2" fmla="*/ 220 w 290"/>
                <a:gd name="T3" fmla="*/ 0 h 192"/>
                <a:gd name="T4" fmla="*/ 222 w 290"/>
                <a:gd name="T5" fmla="*/ 15 h 192"/>
                <a:gd name="T6" fmla="*/ 222 w 290"/>
                <a:gd name="T7" fmla="*/ 16 h 192"/>
                <a:gd name="T8" fmla="*/ 200 w 290"/>
                <a:gd name="T9" fmla="*/ 16 h 192"/>
                <a:gd name="T10" fmla="*/ 200 w 290"/>
                <a:gd name="T11" fmla="*/ 15 h 192"/>
                <a:gd name="T12" fmla="*/ 198 w 290"/>
                <a:gd name="T13" fmla="*/ 0 h 192"/>
                <a:gd name="T14" fmla="*/ 92 w 290"/>
                <a:gd name="T15" fmla="*/ 0 h 192"/>
                <a:gd name="T16" fmla="*/ 90 w 290"/>
                <a:gd name="T17" fmla="*/ 15 h 192"/>
                <a:gd name="T18" fmla="*/ 90 w 290"/>
                <a:gd name="T19" fmla="*/ 16 h 192"/>
                <a:gd name="T20" fmla="*/ 68 w 290"/>
                <a:gd name="T21" fmla="*/ 16 h 192"/>
                <a:gd name="T22" fmla="*/ 68 w 290"/>
                <a:gd name="T23" fmla="*/ 15 h 192"/>
                <a:gd name="T24" fmla="*/ 69 w 290"/>
                <a:gd name="T25" fmla="*/ 0 h 192"/>
                <a:gd name="T26" fmla="*/ 61 w 290"/>
                <a:gd name="T27" fmla="*/ 0 h 192"/>
                <a:gd name="T28" fmla="*/ 0 w 290"/>
                <a:gd name="T29" fmla="*/ 60 h 192"/>
                <a:gd name="T30" fmla="*/ 0 w 290"/>
                <a:gd name="T31" fmla="*/ 132 h 192"/>
                <a:gd name="T32" fmla="*/ 61 w 290"/>
                <a:gd name="T33" fmla="*/ 192 h 192"/>
                <a:gd name="T34" fmla="*/ 229 w 290"/>
                <a:gd name="T35" fmla="*/ 192 h 192"/>
                <a:gd name="T36" fmla="*/ 290 w 290"/>
                <a:gd name="T37" fmla="*/ 132 h 192"/>
                <a:gd name="T38" fmla="*/ 290 w 290"/>
                <a:gd name="T39" fmla="*/ 60 h 192"/>
                <a:gd name="T40" fmla="*/ 229 w 290"/>
                <a:gd name="T41" fmla="*/ 0 h 192"/>
                <a:gd name="T42" fmla="*/ 159 w 290"/>
                <a:gd name="T43" fmla="*/ 138 h 192"/>
                <a:gd name="T44" fmla="*/ 128 w 290"/>
                <a:gd name="T45" fmla="*/ 125 h 192"/>
                <a:gd name="T46" fmla="*/ 118 w 290"/>
                <a:gd name="T47" fmla="*/ 105 h 192"/>
                <a:gd name="T48" fmla="*/ 107 w 290"/>
                <a:gd name="T49" fmla="*/ 105 h 192"/>
                <a:gd name="T50" fmla="*/ 107 w 290"/>
                <a:gd name="T51" fmla="*/ 96 h 192"/>
                <a:gd name="T52" fmla="*/ 116 w 290"/>
                <a:gd name="T53" fmla="*/ 96 h 192"/>
                <a:gd name="T54" fmla="*/ 116 w 290"/>
                <a:gd name="T55" fmla="*/ 92 h 192"/>
                <a:gd name="T56" fmla="*/ 117 w 290"/>
                <a:gd name="T57" fmla="*/ 86 h 192"/>
                <a:gd name="T58" fmla="*/ 107 w 290"/>
                <a:gd name="T59" fmla="*/ 86 h 192"/>
                <a:gd name="T60" fmla="*/ 107 w 290"/>
                <a:gd name="T61" fmla="*/ 78 h 192"/>
                <a:gd name="T62" fmla="*/ 118 w 290"/>
                <a:gd name="T63" fmla="*/ 78 h 192"/>
                <a:gd name="T64" fmla="*/ 129 w 290"/>
                <a:gd name="T65" fmla="*/ 57 h 192"/>
                <a:gd name="T66" fmla="*/ 162 w 290"/>
                <a:gd name="T67" fmla="*/ 44 h 192"/>
                <a:gd name="T68" fmla="*/ 183 w 290"/>
                <a:gd name="T69" fmla="*/ 49 h 192"/>
                <a:gd name="T70" fmla="*/ 179 w 290"/>
                <a:gd name="T71" fmla="*/ 60 h 192"/>
                <a:gd name="T72" fmla="*/ 161 w 290"/>
                <a:gd name="T73" fmla="*/ 56 h 192"/>
                <a:gd name="T74" fmla="*/ 140 w 290"/>
                <a:gd name="T75" fmla="*/ 64 h 192"/>
                <a:gd name="T76" fmla="*/ 133 w 290"/>
                <a:gd name="T77" fmla="*/ 78 h 192"/>
                <a:gd name="T78" fmla="*/ 176 w 290"/>
                <a:gd name="T79" fmla="*/ 78 h 192"/>
                <a:gd name="T80" fmla="*/ 176 w 290"/>
                <a:gd name="T81" fmla="*/ 86 h 192"/>
                <a:gd name="T82" fmla="*/ 131 w 290"/>
                <a:gd name="T83" fmla="*/ 86 h 192"/>
                <a:gd name="T84" fmla="*/ 131 w 290"/>
                <a:gd name="T85" fmla="*/ 91 h 192"/>
                <a:gd name="T86" fmla="*/ 131 w 290"/>
                <a:gd name="T87" fmla="*/ 96 h 192"/>
                <a:gd name="T88" fmla="*/ 176 w 290"/>
                <a:gd name="T89" fmla="*/ 96 h 192"/>
                <a:gd name="T90" fmla="*/ 176 w 290"/>
                <a:gd name="T91" fmla="*/ 105 h 192"/>
                <a:gd name="T92" fmla="*/ 133 w 290"/>
                <a:gd name="T93" fmla="*/ 105 h 192"/>
                <a:gd name="T94" fmla="*/ 139 w 290"/>
                <a:gd name="T95" fmla="*/ 117 h 192"/>
                <a:gd name="T96" fmla="*/ 161 w 290"/>
                <a:gd name="T97" fmla="*/ 126 h 192"/>
                <a:gd name="T98" fmla="*/ 181 w 290"/>
                <a:gd name="T99" fmla="*/ 121 h 192"/>
                <a:gd name="T100" fmla="*/ 183 w 290"/>
                <a:gd name="T101" fmla="*/ 132 h 192"/>
                <a:gd name="T102" fmla="*/ 159 w 290"/>
                <a:gd name="T103" fmla="*/ 1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" h="192">
                  <a:moveTo>
                    <a:pt x="229" y="0"/>
                  </a:moveTo>
                  <a:cubicBezTo>
                    <a:pt x="220" y="0"/>
                    <a:pt x="220" y="0"/>
                    <a:pt x="220" y="0"/>
                  </a:cubicBezTo>
                  <a:cubicBezTo>
                    <a:pt x="221" y="5"/>
                    <a:pt x="222" y="10"/>
                    <a:pt x="222" y="15"/>
                  </a:cubicBezTo>
                  <a:cubicBezTo>
                    <a:pt x="222" y="16"/>
                    <a:pt x="222" y="16"/>
                    <a:pt x="222" y="16"/>
                  </a:cubicBezTo>
                  <a:cubicBezTo>
                    <a:pt x="200" y="16"/>
                    <a:pt x="200" y="16"/>
                    <a:pt x="200" y="16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0"/>
                    <a:pt x="199" y="5"/>
                    <a:pt x="19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5"/>
                    <a:pt x="90" y="10"/>
                    <a:pt x="90" y="1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0"/>
                    <a:pt x="69" y="5"/>
                    <a:pt x="69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65"/>
                    <a:pt x="27" y="192"/>
                    <a:pt x="61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63" y="192"/>
                    <a:pt x="290" y="165"/>
                    <a:pt x="290" y="132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27"/>
                    <a:pt x="263" y="0"/>
                    <a:pt x="229" y="0"/>
                  </a:cubicBezTo>
                  <a:close/>
                  <a:moveTo>
                    <a:pt x="159" y="138"/>
                  </a:moveTo>
                  <a:cubicBezTo>
                    <a:pt x="148" y="138"/>
                    <a:pt x="137" y="134"/>
                    <a:pt x="128" y="125"/>
                  </a:cubicBezTo>
                  <a:cubicBezTo>
                    <a:pt x="123" y="120"/>
                    <a:pt x="119" y="113"/>
                    <a:pt x="118" y="105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4"/>
                    <a:pt x="116" y="93"/>
                    <a:pt x="116" y="92"/>
                  </a:cubicBezTo>
                  <a:cubicBezTo>
                    <a:pt x="116" y="90"/>
                    <a:pt x="116" y="88"/>
                    <a:pt x="117" y="86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20" y="70"/>
                    <a:pt x="123" y="62"/>
                    <a:pt x="129" y="57"/>
                  </a:cubicBezTo>
                  <a:cubicBezTo>
                    <a:pt x="138" y="48"/>
                    <a:pt x="150" y="44"/>
                    <a:pt x="162" y="44"/>
                  </a:cubicBezTo>
                  <a:cubicBezTo>
                    <a:pt x="172" y="44"/>
                    <a:pt x="178" y="47"/>
                    <a:pt x="183" y="49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5" y="58"/>
                    <a:pt x="170" y="56"/>
                    <a:pt x="161" y="56"/>
                  </a:cubicBezTo>
                  <a:cubicBezTo>
                    <a:pt x="154" y="56"/>
                    <a:pt x="146" y="58"/>
                    <a:pt x="140" y="64"/>
                  </a:cubicBezTo>
                  <a:cubicBezTo>
                    <a:pt x="137" y="68"/>
                    <a:pt x="134" y="72"/>
                    <a:pt x="133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1" y="88"/>
                    <a:pt x="131" y="90"/>
                    <a:pt x="131" y="91"/>
                  </a:cubicBezTo>
                  <a:cubicBezTo>
                    <a:pt x="131" y="93"/>
                    <a:pt x="131" y="94"/>
                    <a:pt x="131" y="96"/>
                  </a:cubicBezTo>
                  <a:cubicBezTo>
                    <a:pt x="176" y="96"/>
                    <a:pt x="176" y="96"/>
                    <a:pt x="176" y="96"/>
                  </a:cubicBezTo>
                  <a:cubicBezTo>
                    <a:pt x="176" y="105"/>
                    <a:pt x="176" y="105"/>
                    <a:pt x="176" y="105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34" y="110"/>
                    <a:pt x="136" y="114"/>
                    <a:pt x="139" y="117"/>
                  </a:cubicBezTo>
                  <a:cubicBezTo>
                    <a:pt x="146" y="123"/>
                    <a:pt x="153" y="126"/>
                    <a:pt x="161" y="126"/>
                  </a:cubicBezTo>
                  <a:cubicBezTo>
                    <a:pt x="170" y="126"/>
                    <a:pt x="177" y="123"/>
                    <a:pt x="181" y="12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134"/>
                    <a:pt x="170" y="138"/>
                    <a:pt x="159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3" name="Freeform 278"/>
            <p:cNvSpPr>
              <a:spLocks/>
            </p:cNvSpPr>
            <p:nvPr/>
          </p:nvSpPr>
          <p:spPr bwMode="auto">
            <a:xfrm>
              <a:off x="6023538" y="5158709"/>
              <a:ext cx="220110" cy="89352"/>
            </a:xfrm>
            <a:custGeom>
              <a:avLst/>
              <a:gdLst>
                <a:gd name="T0" fmla="*/ 146 w 147"/>
                <a:gd name="T1" fmla="*/ 46 h 59"/>
                <a:gd name="T2" fmla="*/ 106 w 147"/>
                <a:gd name="T3" fmla="*/ 0 h 59"/>
                <a:gd name="T4" fmla="*/ 41 w 147"/>
                <a:gd name="T5" fmla="*/ 0 h 59"/>
                <a:gd name="T6" fmla="*/ 2 w 147"/>
                <a:gd name="T7" fmla="*/ 46 h 59"/>
                <a:gd name="T8" fmla="*/ 0 w 147"/>
                <a:gd name="T9" fmla="*/ 59 h 59"/>
                <a:gd name="T10" fmla="*/ 15 w 147"/>
                <a:gd name="T11" fmla="*/ 59 h 59"/>
                <a:gd name="T12" fmla="*/ 18 w 147"/>
                <a:gd name="T13" fmla="*/ 46 h 59"/>
                <a:gd name="T14" fmla="*/ 49 w 147"/>
                <a:gd name="T15" fmla="*/ 13 h 59"/>
                <a:gd name="T16" fmla="*/ 98 w 147"/>
                <a:gd name="T17" fmla="*/ 13 h 59"/>
                <a:gd name="T18" fmla="*/ 130 w 147"/>
                <a:gd name="T19" fmla="*/ 46 h 59"/>
                <a:gd name="T20" fmla="*/ 132 w 147"/>
                <a:gd name="T21" fmla="*/ 59 h 59"/>
                <a:gd name="T22" fmla="*/ 147 w 147"/>
                <a:gd name="T23" fmla="*/ 59 h 59"/>
                <a:gd name="T24" fmla="*/ 146 w 147"/>
                <a:gd name="T25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59">
                  <a:moveTo>
                    <a:pt x="146" y="46"/>
                  </a:moveTo>
                  <a:cubicBezTo>
                    <a:pt x="141" y="19"/>
                    <a:pt x="124" y="0"/>
                    <a:pt x="10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3" y="0"/>
                    <a:pt x="7" y="19"/>
                    <a:pt x="2" y="46"/>
                  </a:cubicBezTo>
                  <a:cubicBezTo>
                    <a:pt x="1" y="50"/>
                    <a:pt x="1" y="54"/>
                    <a:pt x="0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4"/>
                    <a:pt x="17" y="50"/>
                    <a:pt x="18" y="46"/>
                  </a:cubicBezTo>
                  <a:cubicBezTo>
                    <a:pt x="22" y="27"/>
                    <a:pt x="34" y="13"/>
                    <a:pt x="49" y="13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113" y="13"/>
                    <a:pt x="125" y="27"/>
                    <a:pt x="130" y="46"/>
                  </a:cubicBezTo>
                  <a:cubicBezTo>
                    <a:pt x="131" y="50"/>
                    <a:pt x="132" y="54"/>
                    <a:pt x="132" y="59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7" y="54"/>
                    <a:pt x="146" y="50"/>
                    <a:pt x="146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106655" y="4514571"/>
            <a:ext cx="995944" cy="997035"/>
            <a:chOff x="7106655" y="4459151"/>
            <a:chExt cx="995944" cy="997035"/>
          </a:xfrm>
        </p:grpSpPr>
        <p:sp>
          <p:nvSpPr>
            <p:cNvPr id="95" name="Oval 201"/>
            <p:cNvSpPr>
              <a:spLocks noChangeArrowheads="1"/>
            </p:cNvSpPr>
            <p:nvPr/>
          </p:nvSpPr>
          <p:spPr bwMode="auto">
            <a:xfrm>
              <a:off x="7106655" y="4459151"/>
              <a:ext cx="995944" cy="99703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6" name="Freeform 279"/>
            <p:cNvSpPr>
              <a:spLocks noEditPoints="1"/>
            </p:cNvSpPr>
            <p:nvPr/>
          </p:nvSpPr>
          <p:spPr bwMode="auto">
            <a:xfrm>
              <a:off x="7391054" y="4729385"/>
              <a:ext cx="409710" cy="396634"/>
            </a:xfrm>
            <a:custGeom>
              <a:avLst/>
              <a:gdLst>
                <a:gd name="T0" fmla="*/ 194 w 273"/>
                <a:gd name="T1" fmla="*/ 56 h 264"/>
                <a:gd name="T2" fmla="*/ 151 w 273"/>
                <a:gd name="T3" fmla="*/ 18 h 264"/>
                <a:gd name="T4" fmla="*/ 136 w 273"/>
                <a:gd name="T5" fmla="*/ 65 h 264"/>
                <a:gd name="T6" fmla="*/ 113 w 273"/>
                <a:gd name="T7" fmla="*/ 0 h 264"/>
                <a:gd name="T8" fmla="*/ 89 w 273"/>
                <a:gd name="T9" fmla="*/ 65 h 264"/>
                <a:gd name="T10" fmla="*/ 0 w 273"/>
                <a:gd name="T11" fmla="*/ 257 h 264"/>
                <a:gd name="T12" fmla="*/ 273 w 273"/>
                <a:gd name="T13" fmla="*/ 257 h 264"/>
                <a:gd name="T14" fmla="*/ 158 w 273"/>
                <a:gd name="T15" fmla="*/ 20 h 264"/>
                <a:gd name="T16" fmla="*/ 182 w 273"/>
                <a:gd name="T17" fmla="*/ 20 h 264"/>
                <a:gd name="T18" fmla="*/ 153 w 273"/>
                <a:gd name="T19" fmla="*/ 65 h 264"/>
                <a:gd name="T20" fmla="*/ 101 w 273"/>
                <a:gd name="T21" fmla="*/ 20 h 264"/>
                <a:gd name="T22" fmla="*/ 125 w 273"/>
                <a:gd name="T23" fmla="*/ 20 h 264"/>
                <a:gd name="T24" fmla="*/ 97 w 273"/>
                <a:gd name="T25" fmla="*/ 65 h 264"/>
                <a:gd name="T26" fmla="*/ 251 w 273"/>
                <a:gd name="T27" fmla="*/ 245 h 264"/>
                <a:gd name="T28" fmla="*/ 22 w 273"/>
                <a:gd name="T29" fmla="*/ 245 h 264"/>
                <a:gd name="T30" fmla="*/ 94 w 273"/>
                <a:gd name="T31" fmla="*/ 94 h 264"/>
                <a:gd name="T32" fmla="*/ 124 w 273"/>
                <a:gd name="T33" fmla="*/ 94 h 264"/>
                <a:gd name="T34" fmla="*/ 151 w 273"/>
                <a:gd name="T35" fmla="*/ 94 h 264"/>
                <a:gd name="T36" fmla="*/ 181 w 273"/>
                <a:gd name="T37" fmla="*/ 94 h 264"/>
                <a:gd name="T38" fmla="*/ 248 w 273"/>
                <a:gd name="T39" fmla="*/ 94 h 264"/>
                <a:gd name="T40" fmla="*/ 88 w 273"/>
                <a:gd name="T41" fmla="*/ 177 h 264"/>
                <a:gd name="T42" fmla="*/ 75 w 273"/>
                <a:gd name="T43" fmla="*/ 173 h 264"/>
                <a:gd name="T44" fmla="*/ 81 w 273"/>
                <a:gd name="T45" fmla="*/ 166 h 264"/>
                <a:gd name="T46" fmla="*/ 93 w 273"/>
                <a:gd name="T47" fmla="*/ 170 h 264"/>
                <a:gd name="T48" fmla="*/ 97 w 273"/>
                <a:gd name="T49" fmla="*/ 160 h 264"/>
                <a:gd name="T50" fmla="*/ 71 w 273"/>
                <a:gd name="T51" fmla="*/ 157 h 264"/>
                <a:gd name="T52" fmla="*/ 59 w 273"/>
                <a:gd name="T53" fmla="*/ 172 h 264"/>
                <a:gd name="T54" fmla="*/ 74 w 273"/>
                <a:gd name="T55" fmla="*/ 187 h 264"/>
                <a:gd name="T56" fmla="*/ 84 w 273"/>
                <a:gd name="T57" fmla="*/ 192 h 264"/>
                <a:gd name="T58" fmla="*/ 70 w 273"/>
                <a:gd name="T59" fmla="*/ 195 h 264"/>
                <a:gd name="T60" fmla="*/ 60 w 273"/>
                <a:gd name="T61" fmla="*/ 189 h 264"/>
                <a:gd name="T62" fmla="*/ 66 w 273"/>
                <a:gd name="T63" fmla="*/ 204 h 264"/>
                <a:gd name="T64" fmla="*/ 93 w 273"/>
                <a:gd name="T65" fmla="*/ 201 h 264"/>
                <a:gd name="T66" fmla="*/ 96 w 273"/>
                <a:gd name="T67" fmla="*/ 181 h 264"/>
                <a:gd name="T68" fmla="*/ 123 w 273"/>
                <a:gd name="T69" fmla="*/ 156 h 264"/>
                <a:gd name="T70" fmla="*/ 106 w 273"/>
                <a:gd name="T71" fmla="*/ 170 h 264"/>
                <a:gd name="T72" fmla="*/ 120 w 273"/>
                <a:gd name="T73" fmla="*/ 166 h 264"/>
                <a:gd name="T74" fmla="*/ 131 w 273"/>
                <a:gd name="T75" fmla="*/ 174 h 264"/>
                <a:gd name="T76" fmla="*/ 104 w 273"/>
                <a:gd name="T77" fmla="*/ 182 h 264"/>
                <a:gd name="T78" fmla="*/ 117 w 273"/>
                <a:gd name="T79" fmla="*/ 206 h 264"/>
                <a:gd name="T80" fmla="*/ 129 w 273"/>
                <a:gd name="T81" fmla="*/ 202 h 264"/>
                <a:gd name="T82" fmla="*/ 146 w 273"/>
                <a:gd name="T83" fmla="*/ 204 h 264"/>
                <a:gd name="T84" fmla="*/ 131 w 273"/>
                <a:gd name="T85" fmla="*/ 192 h 264"/>
                <a:gd name="T86" fmla="*/ 119 w 273"/>
                <a:gd name="T87" fmla="*/ 194 h 264"/>
                <a:gd name="T88" fmla="*/ 121 w 273"/>
                <a:gd name="T89" fmla="*/ 184 h 264"/>
                <a:gd name="T90" fmla="*/ 131 w 273"/>
                <a:gd name="T91" fmla="*/ 192 h 264"/>
                <a:gd name="T92" fmla="*/ 171 w 273"/>
                <a:gd name="T93" fmla="*/ 139 h 264"/>
                <a:gd name="T94" fmla="*/ 204 w 273"/>
                <a:gd name="T95" fmla="*/ 156 h 264"/>
                <a:gd name="T96" fmla="*/ 186 w 273"/>
                <a:gd name="T97" fmla="*/ 199 h 264"/>
                <a:gd name="T98" fmla="*/ 217 w 273"/>
                <a:gd name="T99" fmla="*/ 204 h 264"/>
                <a:gd name="T100" fmla="*/ 225 w 273"/>
                <a:gd name="T101" fmla="*/ 190 h 264"/>
                <a:gd name="T102" fmla="*/ 217 w 273"/>
                <a:gd name="T103" fmla="*/ 193 h 264"/>
                <a:gd name="T104" fmla="*/ 202 w 273"/>
                <a:gd name="T105" fmla="*/ 194 h 264"/>
                <a:gd name="T106" fmla="*/ 194 w 273"/>
                <a:gd name="T107" fmla="*/ 184 h 264"/>
                <a:gd name="T108" fmla="*/ 220 w 273"/>
                <a:gd name="T109" fmla="*/ 162 h 264"/>
                <a:gd name="T110" fmla="*/ 196 w 273"/>
                <a:gd name="T111" fmla="*/ 168 h 264"/>
                <a:gd name="T112" fmla="*/ 211 w 273"/>
                <a:gd name="T113" fmla="*/ 17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3" h="264">
                  <a:moveTo>
                    <a:pt x="266" y="65"/>
                  </a:moveTo>
                  <a:cubicBezTo>
                    <a:pt x="193" y="65"/>
                    <a:pt x="193" y="65"/>
                    <a:pt x="193" y="65"/>
                  </a:cubicBezTo>
                  <a:cubicBezTo>
                    <a:pt x="193" y="62"/>
                    <a:pt x="194" y="59"/>
                    <a:pt x="194" y="56"/>
                  </a:cubicBezTo>
                  <a:cubicBezTo>
                    <a:pt x="194" y="42"/>
                    <a:pt x="192" y="28"/>
                    <a:pt x="189" y="18"/>
                  </a:cubicBezTo>
                  <a:cubicBezTo>
                    <a:pt x="186" y="8"/>
                    <a:pt x="180" y="0"/>
                    <a:pt x="170" y="0"/>
                  </a:cubicBezTo>
                  <a:cubicBezTo>
                    <a:pt x="160" y="0"/>
                    <a:pt x="154" y="8"/>
                    <a:pt x="151" y="18"/>
                  </a:cubicBezTo>
                  <a:cubicBezTo>
                    <a:pt x="147" y="28"/>
                    <a:pt x="146" y="42"/>
                    <a:pt x="146" y="56"/>
                  </a:cubicBezTo>
                  <a:cubicBezTo>
                    <a:pt x="146" y="59"/>
                    <a:pt x="146" y="62"/>
                    <a:pt x="146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7" y="62"/>
                    <a:pt x="137" y="59"/>
                    <a:pt x="137" y="56"/>
                  </a:cubicBezTo>
                  <a:cubicBezTo>
                    <a:pt x="137" y="42"/>
                    <a:pt x="135" y="28"/>
                    <a:pt x="132" y="18"/>
                  </a:cubicBezTo>
                  <a:cubicBezTo>
                    <a:pt x="129" y="8"/>
                    <a:pt x="123" y="0"/>
                    <a:pt x="113" y="0"/>
                  </a:cubicBezTo>
                  <a:cubicBezTo>
                    <a:pt x="103" y="0"/>
                    <a:pt x="97" y="8"/>
                    <a:pt x="94" y="18"/>
                  </a:cubicBezTo>
                  <a:cubicBezTo>
                    <a:pt x="91" y="28"/>
                    <a:pt x="89" y="42"/>
                    <a:pt x="89" y="56"/>
                  </a:cubicBezTo>
                  <a:cubicBezTo>
                    <a:pt x="89" y="59"/>
                    <a:pt x="89" y="62"/>
                    <a:pt x="89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5"/>
                    <a:pt x="0" y="68"/>
                    <a:pt x="0" y="72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61"/>
                    <a:pt x="3" y="264"/>
                    <a:pt x="7" y="264"/>
                  </a:cubicBezTo>
                  <a:cubicBezTo>
                    <a:pt x="266" y="264"/>
                    <a:pt x="266" y="264"/>
                    <a:pt x="266" y="264"/>
                  </a:cubicBezTo>
                  <a:cubicBezTo>
                    <a:pt x="270" y="264"/>
                    <a:pt x="273" y="261"/>
                    <a:pt x="273" y="257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73" y="69"/>
                    <a:pt x="270" y="65"/>
                    <a:pt x="266" y="65"/>
                  </a:cubicBezTo>
                  <a:close/>
                  <a:moveTo>
                    <a:pt x="158" y="20"/>
                  </a:moveTo>
                  <a:cubicBezTo>
                    <a:pt x="161" y="11"/>
                    <a:pt x="165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5" y="8"/>
                    <a:pt x="179" y="11"/>
                    <a:pt x="182" y="20"/>
                  </a:cubicBezTo>
                  <a:cubicBezTo>
                    <a:pt x="185" y="29"/>
                    <a:pt x="186" y="42"/>
                    <a:pt x="186" y="56"/>
                  </a:cubicBezTo>
                  <a:cubicBezTo>
                    <a:pt x="186" y="59"/>
                    <a:pt x="186" y="62"/>
                    <a:pt x="186" y="65"/>
                  </a:cubicBezTo>
                  <a:cubicBezTo>
                    <a:pt x="153" y="65"/>
                    <a:pt x="153" y="65"/>
                    <a:pt x="153" y="65"/>
                  </a:cubicBezTo>
                  <a:cubicBezTo>
                    <a:pt x="153" y="62"/>
                    <a:pt x="153" y="59"/>
                    <a:pt x="153" y="56"/>
                  </a:cubicBezTo>
                  <a:cubicBezTo>
                    <a:pt x="153" y="42"/>
                    <a:pt x="155" y="29"/>
                    <a:pt x="158" y="20"/>
                  </a:cubicBezTo>
                  <a:close/>
                  <a:moveTo>
                    <a:pt x="101" y="20"/>
                  </a:moveTo>
                  <a:cubicBezTo>
                    <a:pt x="104" y="11"/>
                    <a:pt x="108" y="8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8" y="8"/>
                    <a:pt x="122" y="11"/>
                    <a:pt x="125" y="20"/>
                  </a:cubicBezTo>
                  <a:cubicBezTo>
                    <a:pt x="128" y="29"/>
                    <a:pt x="130" y="42"/>
                    <a:pt x="130" y="56"/>
                  </a:cubicBezTo>
                  <a:cubicBezTo>
                    <a:pt x="130" y="59"/>
                    <a:pt x="130" y="62"/>
                    <a:pt x="129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6" y="62"/>
                    <a:pt x="96" y="59"/>
                    <a:pt x="96" y="56"/>
                  </a:cubicBezTo>
                  <a:cubicBezTo>
                    <a:pt x="96" y="42"/>
                    <a:pt x="98" y="29"/>
                    <a:pt x="101" y="20"/>
                  </a:cubicBezTo>
                  <a:close/>
                  <a:moveTo>
                    <a:pt x="251" y="245"/>
                  </a:moveTo>
                  <a:cubicBezTo>
                    <a:pt x="251" y="246"/>
                    <a:pt x="250" y="247"/>
                    <a:pt x="248" y="247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3" y="247"/>
                    <a:pt x="22" y="246"/>
                    <a:pt x="22" y="245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2" y="95"/>
                    <a:pt x="23" y="94"/>
                    <a:pt x="25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248" y="94"/>
                    <a:pt x="248" y="94"/>
                    <a:pt x="248" y="94"/>
                  </a:cubicBezTo>
                  <a:cubicBezTo>
                    <a:pt x="250" y="94"/>
                    <a:pt x="251" y="95"/>
                    <a:pt x="251" y="97"/>
                  </a:cubicBezTo>
                  <a:cubicBezTo>
                    <a:pt x="251" y="245"/>
                    <a:pt x="251" y="245"/>
                    <a:pt x="251" y="245"/>
                  </a:cubicBezTo>
                  <a:close/>
                  <a:moveTo>
                    <a:pt x="88" y="177"/>
                  </a:moveTo>
                  <a:cubicBezTo>
                    <a:pt x="87" y="176"/>
                    <a:pt x="85" y="176"/>
                    <a:pt x="84" y="175"/>
                  </a:cubicBezTo>
                  <a:cubicBezTo>
                    <a:pt x="82" y="175"/>
                    <a:pt x="81" y="175"/>
                    <a:pt x="79" y="174"/>
                  </a:cubicBezTo>
                  <a:cubicBezTo>
                    <a:pt x="77" y="174"/>
                    <a:pt x="75" y="173"/>
                    <a:pt x="75" y="173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74" y="169"/>
                    <a:pt x="74" y="168"/>
                    <a:pt x="76" y="167"/>
                  </a:cubicBezTo>
                  <a:cubicBezTo>
                    <a:pt x="77" y="167"/>
                    <a:pt x="79" y="166"/>
                    <a:pt x="81" y="166"/>
                  </a:cubicBezTo>
                  <a:cubicBezTo>
                    <a:pt x="83" y="166"/>
                    <a:pt x="84" y="166"/>
                    <a:pt x="86" y="167"/>
                  </a:cubicBezTo>
                  <a:cubicBezTo>
                    <a:pt x="87" y="167"/>
                    <a:pt x="89" y="168"/>
                    <a:pt x="90" y="168"/>
                  </a:cubicBezTo>
                  <a:cubicBezTo>
                    <a:pt x="93" y="170"/>
                    <a:pt x="93" y="170"/>
                    <a:pt x="93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5" y="159"/>
                    <a:pt x="92" y="158"/>
                    <a:pt x="90" y="157"/>
                  </a:cubicBezTo>
                  <a:cubicBezTo>
                    <a:pt x="87" y="157"/>
                    <a:pt x="84" y="156"/>
                    <a:pt x="81" y="156"/>
                  </a:cubicBezTo>
                  <a:cubicBezTo>
                    <a:pt x="77" y="156"/>
                    <a:pt x="74" y="157"/>
                    <a:pt x="71" y="157"/>
                  </a:cubicBezTo>
                  <a:cubicBezTo>
                    <a:pt x="69" y="158"/>
                    <a:pt x="66" y="159"/>
                    <a:pt x="64" y="161"/>
                  </a:cubicBezTo>
                  <a:cubicBezTo>
                    <a:pt x="63" y="162"/>
                    <a:pt x="61" y="164"/>
                    <a:pt x="60" y="166"/>
                  </a:cubicBezTo>
                  <a:cubicBezTo>
                    <a:pt x="59" y="168"/>
                    <a:pt x="59" y="170"/>
                    <a:pt x="59" y="172"/>
                  </a:cubicBezTo>
                  <a:cubicBezTo>
                    <a:pt x="59" y="175"/>
                    <a:pt x="60" y="178"/>
                    <a:pt x="62" y="180"/>
                  </a:cubicBezTo>
                  <a:cubicBezTo>
                    <a:pt x="63" y="183"/>
                    <a:pt x="66" y="184"/>
                    <a:pt x="70" y="186"/>
                  </a:cubicBezTo>
                  <a:cubicBezTo>
                    <a:pt x="71" y="186"/>
                    <a:pt x="73" y="186"/>
                    <a:pt x="74" y="187"/>
                  </a:cubicBezTo>
                  <a:cubicBezTo>
                    <a:pt x="76" y="187"/>
                    <a:pt x="77" y="187"/>
                    <a:pt x="79" y="188"/>
                  </a:cubicBezTo>
                  <a:cubicBezTo>
                    <a:pt x="81" y="188"/>
                    <a:pt x="82" y="189"/>
                    <a:pt x="83" y="189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193"/>
                    <a:pt x="83" y="194"/>
                    <a:pt x="81" y="195"/>
                  </a:cubicBezTo>
                  <a:cubicBezTo>
                    <a:pt x="80" y="195"/>
                    <a:pt x="78" y="196"/>
                    <a:pt x="76" y="196"/>
                  </a:cubicBezTo>
                  <a:cubicBezTo>
                    <a:pt x="74" y="196"/>
                    <a:pt x="72" y="195"/>
                    <a:pt x="70" y="195"/>
                  </a:cubicBezTo>
                  <a:cubicBezTo>
                    <a:pt x="69" y="194"/>
                    <a:pt x="67" y="194"/>
                    <a:pt x="66" y="193"/>
                  </a:cubicBezTo>
                  <a:cubicBezTo>
                    <a:pt x="64" y="193"/>
                    <a:pt x="63" y="192"/>
                    <a:pt x="62" y="191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59" y="202"/>
                    <a:pt x="59" y="202"/>
                    <a:pt x="59" y="202"/>
                  </a:cubicBezTo>
                  <a:cubicBezTo>
                    <a:pt x="61" y="203"/>
                    <a:pt x="63" y="204"/>
                    <a:pt x="66" y="204"/>
                  </a:cubicBezTo>
                  <a:cubicBezTo>
                    <a:pt x="69" y="205"/>
                    <a:pt x="72" y="206"/>
                    <a:pt x="76" y="206"/>
                  </a:cubicBezTo>
                  <a:cubicBezTo>
                    <a:pt x="80" y="206"/>
                    <a:pt x="83" y="205"/>
                    <a:pt x="86" y="204"/>
                  </a:cubicBezTo>
                  <a:cubicBezTo>
                    <a:pt x="88" y="204"/>
                    <a:pt x="91" y="202"/>
                    <a:pt x="93" y="201"/>
                  </a:cubicBezTo>
                  <a:cubicBezTo>
                    <a:pt x="95" y="200"/>
                    <a:pt x="96" y="198"/>
                    <a:pt x="97" y="196"/>
                  </a:cubicBezTo>
                  <a:cubicBezTo>
                    <a:pt x="98" y="194"/>
                    <a:pt x="99" y="192"/>
                    <a:pt x="99" y="190"/>
                  </a:cubicBezTo>
                  <a:cubicBezTo>
                    <a:pt x="99" y="186"/>
                    <a:pt x="98" y="183"/>
                    <a:pt x="96" y="181"/>
                  </a:cubicBezTo>
                  <a:cubicBezTo>
                    <a:pt x="94" y="179"/>
                    <a:pt x="92" y="178"/>
                    <a:pt x="88" y="177"/>
                  </a:cubicBezTo>
                  <a:close/>
                  <a:moveTo>
                    <a:pt x="140" y="160"/>
                  </a:moveTo>
                  <a:cubicBezTo>
                    <a:pt x="137" y="157"/>
                    <a:pt x="131" y="156"/>
                    <a:pt x="123" y="156"/>
                  </a:cubicBezTo>
                  <a:cubicBezTo>
                    <a:pt x="119" y="156"/>
                    <a:pt x="116" y="156"/>
                    <a:pt x="113" y="157"/>
                  </a:cubicBezTo>
                  <a:cubicBezTo>
                    <a:pt x="110" y="158"/>
                    <a:pt x="107" y="158"/>
                    <a:pt x="106" y="15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9" y="169"/>
                    <a:pt x="112" y="168"/>
                    <a:pt x="114" y="167"/>
                  </a:cubicBezTo>
                  <a:cubicBezTo>
                    <a:pt x="116" y="167"/>
                    <a:pt x="118" y="166"/>
                    <a:pt x="120" y="166"/>
                  </a:cubicBezTo>
                  <a:cubicBezTo>
                    <a:pt x="124" y="166"/>
                    <a:pt x="127" y="167"/>
                    <a:pt x="129" y="168"/>
                  </a:cubicBezTo>
                  <a:cubicBezTo>
                    <a:pt x="131" y="169"/>
                    <a:pt x="131" y="171"/>
                    <a:pt x="131" y="173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27" y="174"/>
                    <a:pt x="123" y="174"/>
                    <a:pt x="120" y="175"/>
                  </a:cubicBezTo>
                  <a:cubicBezTo>
                    <a:pt x="116" y="175"/>
                    <a:pt x="113" y="176"/>
                    <a:pt x="110" y="177"/>
                  </a:cubicBezTo>
                  <a:cubicBezTo>
                    <a:pt x="108" y="179"/>
                    <a:pt x="106" y="180"/>
                    <a:pt x="104" y="182"/>
                  </a:cubicBezTo>
                  <a:cubicBezTo>
                    <a:pt x="103" y="185"/>
                    <a:pt x="102" y="187"/>
                    <a:pt x="102" y="191"/>
                  </a:cubicBezTo>
                  <a:cubicBezTo>
                    <a:pt x="102" y="195"/>
                    <a:pt x="103" y="199"/>
                    <a:pt x="106" y="201"/>
                  </a:cubicBezTo>
                  <a:cubicBezTo>
                    <a:pt x="109" y="204"/>
                    <a:pt x="112" y="206"/>
                    <a:pt x="117" y="206"/>
                  </a:cubicBezTo>
                  <a:cubicBezTo>
                    <a:pt x="119" y="206"/>
                    <a:pt x="120" y="205"/>
                    <a:pt x="122" y="205"/>
                  </a:cubicBezTo>
                  <a:cubicBezTo>
                    <a:pt x="123" y="205"/>
                    <a:pt x="124" y="204"/>
                    <a:pt x="126" y="204"/>
                  </a:cubicBezTo>
                  <a:cubicBezTo>
                    <a:pt x="127" y="203"/>
                    <a:pt x="128" y="202"/>
                    <a:pt x="129" y="202"/>
                  </a:cubicBezTo>
                  <a:cubicBezTo>
                    <a:pt x="131" y="199"/>
                    <a:pt x="131" y="199"/>
                    <a:pt x="131" y="199"/>
                  </a:cubicBezTo>
                  <a:cubicBezTo>
                    <a:pt x="131" y="204"/>
                    <a:pt x="131" y="204"/>
                    <a:pt x="131" y="204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6" y="167"/>
                    <a:pt x="144" y="163"/>
                    <a:pt x="140" y="160"/>
                  </a:cubicBezTo>
                  <a:close/>
                  <a:moveTo>
                    <a:pt x="131" y="192"/>
                  </a:moveTo>
                  <a:cubicBezTo>
                    <a:pt x="130" y="193"/>
                    <a:pt x="129" y="194"/>
                    <a:pt x="128" y="195"/>
                  </a:cubicBezTo>
                  <a:cubicBezTo>
                    <a:pt x="126" y="195"/>
                    <a:pt x="125" y="195"/>
                    <a:pt x="124" y="195"/>
                  </a:cubicBezTo>
                  <a:cubicBezTo>
                    <a:pt x="122" y="195"/>
                    <a:pt x="120" y="195"/>
                    <a:pt x="119" y="194"/>
                  </a:cubicBezTo>
                  <a:cubicBezTo>
                    <a:pt x="117" y="193"/>
                    <a:pt x="117" y="192"/>
                    <a:pt x="117" y="190"/>
                  </a:cubicBezTo>
                  <a:cubicBezTo>
                    <a:pt x="117" y="188"/>
                    <a:pt x="117" y="187"/>
                    <a:pt x="118" y="186"/>
                  </a:cubicBezTo>
                  <a:cubicBezTo>
                    <a:pt x="119" y="185"/>
                    <a:pt x="120" y="184"/>
                    <a:pt x="121" y="184"/>
                  </a:cubicBezTo>
                  <a:cubicBezTo>
                    <a:pt x="122" y="183"/>
                    <a:pt x="124" y="183"/>
                    <a:pt x="125" y="183"/>
                  </a:cubicBezTo>
                  <a:cubicBezTo>
                    <a:pt x="127" y="183"/>
                    <a:pt x="129" y="183"/>
                    <a:pt x="131" y="182"/>
                  </a:cubicBezTo>
                  <a:lnTo>
                    <a:pt x="131" y="192"/>
                  </a:lnTo>
                  <a:close/>
                  <a:moveTo>
                    <a:pt x="157" y="204"/>
                  </a:moveTo>
                  <a:cubicBezTo>
                    <a:pt x="171" y="204"/>
                    <a:pt x="171" y="204"/>
                    <a:pt x="171" y="204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57" y="139"/>
                    <a:pt x="157" y="139"/>
                    <a:pt x="157" y="139"/>
                  </a:cubicBezTo>
                  <a:lnTo>
                    <a:pt x="157" y="204"/>
                  </a:lnTo>
                  <a:close/>
                  <a:moveTo>
                    <a:pt x="204" y="156"/>
                  </a:moveTo>
                  <a:cubicBezTo>
                    <a:pt x="196" y="156"/>
                    <a:pt x="190" y="158"/>
                    <a:pt x="186" y="163"/>
                  </a:cubicBezTo>
                  <a:cubicBezTo>
                    <a:pt x="181" y="167"/>
                    <a:pt x="179" y="174"/>
                    <a:pt x="179" y="181"/>
                  </a:cubicBezTo>
                  <a:cubicBezTo>
                    <a:pt x="179" y="189"/>
                    <a:pt x="181" y="195"/>
                    <a:pt x="186" y="199"/>
                  </a:cubicBezTo>
                  <a:cubicBezTo>
                    <a:pt x="191" y="203"/>
                    <a:pt x="198" y="206"/>
                    <a:pt x="206" y="206"/>
                  </a:cubicBezTo>
                  <a:cubicBezTo>
                    <a:pt x="209" y="206"/>
                    <a:pt x="211" y="205"/>
                    <a:pt x="213" y="205"/>
                  </a:cubicBezTo>
                  <a:cubicBezTo>
                    <a:pt x="214" y="205"/>
                    <a:pt x="216" y="205"/>
                    <a:pt x="217" y="204"/>
                  </a:cubicBezTo>
                  <a:cubicBezTo>
                    <a:pt x="219" y="204"/>
                    <a:pt x="221" y="203"/>
                    <a:pt x="221" y="203"/>
                  </a:cubicBezTo>
                  <a:cubicBezTo>
                    <a:pt x="225" y="202"/>
                    <a:pt x="225" y="202"/>
                    <a:pt x="225" y="202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1" y="191"/>
                    <a:pt x="221" y="191"/>
                    <a:pt x="221" y="191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16" y="194"/>
                    <a:pt x="215" y="194"/>
                    <a:pt x="213" y="194"/>
                  </a:cubicBezTo>
                  <a:cubicBezTo>
                    <a:pt x="211" y="195"/>
                    <a:pt x="210" y="195"/>
                    <a:pt x="208" y="195"/>
                  </a:cubicBezTo>
                  <a:cubicBezTo>
                    <a:pt x="206" y="195"/>
                    <a:pt x="204" y="195"/>
                    <a:pt x="202" y="194"/>
                  </a:cubicBezTo>
                  <a:cubicBezTo>
                    <a:pt x="201" y="194"/>
                    <a:pt x="199" y="193"/>
                    <a:pt x="198" y="193"/>
                  </a:cubicBezTo>
                  <a:cubicBezTo>
                    <a:pt x="197" y="192"/>
                    <a:pt x="196" y="191"/>
                    <a:pt x="195" y="189"/>
                  </a:cubicBezTo>
                  <a:cubicBezTo>
                    <a:pt x="194" y="188"/>
                    <a:pt x="194" y="186"/>
                    <a:pt x="194" y="184"/>
                  </a:cubicBezTo>
                  <a:cubicBezTo>
                    <a:pt x="226" y="184"/>
                    <a:pt x="226" y="184"/>
                    <a:pt x="226" y="184"/>
                  </a:cubicBezTo>
                  <a:cubicBezTo>
                    <a:pt x="226" y="178"/>
                    <a:pt x="226" y="178"/>
                    <a:pt x="226" y="178"/>
                  </a:cubicBezTo>
                  <a:cubicBezTo>
                    <a:pt x="226" y="171"/>
                    <a:pt x="224" y="166"/>
                    <a:pt x="220" y="162"/>
                  </a:cubicBezTo>
                  <a:cubicBezTo>
                    <a:pt x="217" y="158"/>
                    <a:pt x="211" y="156"/>
                    <a:pt x="204" y="156"/>
                  </a:cubicBezTo>
                  <a:close/>
                  <a:moveTo>
                    <a:pt x="194" y="175"/>
                  </a:moveTo>
                  <a:cubicBezTo>
                    <a:pt x="194" y="172"/>
                    <a:pt x="195" y="170"/>
                    <a:pt x="196" y="168"/>
                  </a:cubicBezTo>
                  <a:cubicBezTo>
                    <a:pt x="198" y="166"/>
                    <a:pt x="200" y="165"/>
                    <a:pt x="203" y="165"/>
                  </a:cubicBezTo>
                  <a:cubicBezTo>
                    <a:pt x="206" y="165"/>
                    <a:pt x="208" y="166"/>
                    <a:pt x="209" y="168"/>
                  </a:cubicBezTo>
                  <a:cubicBezTo>
                    <a:pt x="210" y="169"/>
                    <a:pt x="211" y="172"/>
                    <a:pt x="211" y="175"/>
                  </a:cubicBezTo>
                  <a:lnTo>
                    <a:pt x="194" y="1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089400" y="4381633"/>
            <a:ext cx="995944" cy="994855"/>
            <a:chOff x="4089400" y="4326213"/>
            <a:chExt cx="995944" cy="994855"/>
          </a:xfrm>
        </p:grpSpPr>
        <p:sp>
          <p:nvSpPr>
            <p:cNvPr id="98" name="Oval 268"/>
            <p:cNvSpPr>
              <a:spLocks noChangeArrowheads="1"/>
            </p:cNvSpPr>
            <p:nvPr/>
          </p:nvSpPr>
          <p:spPr bwMode="auto">
            <a:xfrm>
              <a:off x="4089400" y="4326213"/>
              <a:ext cx="995944" cy="9948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9" name="Freeform 280"/>
            <p:cNvSpPr>
              <a:spLocks/>
            </p:cNvSpPr>
            <p:nvPr/>
          </p:nvSpPr>
          <p:spPr bwMode="auto">
            <a:xfrm>
              <a:off x="4370531" y="4792585"/>
              <a:ext cx="403172" cy="197228"/>
            </a:xfrm>
            <a:custGeom>
              <a:avLst/>
              <a:gdLst>
                <a:gd name="T0" fmla="*/ 167 w 269"/>
                <a:gd name="T1" fmla="*/ 23 h 131"/>
                <a:gd name="T2" fmla="*/ 159 w 269"/>
                <a:gd name="T3" fmla="*/ 31 h 131"/>
                <a:gd name="T4" fmla="*/ 110 w 269"/>
                <a:gd name="T5" fmla="*/ 31 h 131"/>
                <a:gd name="T6" fmla="*/ 102 w 269"/>
                <a:gd name="T7" fmla="*/ 23 h 131"/>
                <a:gd name="T8" fmla="*/ 102 w 269"/>
                <a:gd name="T9" fmla="*/ 0 h 131"/>
                <a:gd name="T10" fmla="*/ 0 w 269"/>
                <a:gd name="T11" fmla="*/ 0 h 131"/>
                <a:gd name="T12" fmla="*/ 0 w 269"/>
                <a:gd name="T13" fmla="*/ 105 h 131"/>
                <a:gd name="T14" fmla="*/ 26 w 269"/>
                <a:gd name="T15" fmla="*/ 131 h 131"/>
                <a:gd name="T16" fmla="*/ 243 w 269"/>
                <a:gd name="T17" fmla="*/ 131 h 131"/>
                <a:gd name="T18" fmla="*/ 269 w 269"/>
                <a:gd name="T19" fmla="*/ 105 h 131"/>
                <a:gd name="T20" fmla="*/ 269 w 269"/>
                <a:gd name="T21" fmla="*/ 0 h 131"/>
                <a:gd name="T22" fmla="*/ 167 w 269"/>
                <a:gd name="T23" fmla="*/ 0 h 131"/>
                <a:gd name="T24" fmla="*/ 167 w 269"/>
                <a:gd name="T25" fmla="*/ 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9" h="131">
                  <a:moveTo>
                    <a:pt x="167" y="23"/>
                  </a:moveTo>
                  <a:cubicBezTo>
                    <a:pt x="167" y="27"/>
                    <a:pt x="163" y="31"/>
                    <a:pt x="159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06" y="31"/>
                    <a:pt x="102" y="27"/>
                    <a:pt x="102" y="23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9"/>
                    <a:pt x="12" y="131"/>
                    <a:pt x="26" y="131"/>
                  </a:cubicBezTo>
                  <a:cubicBezTo>
                    <a:pt x="243" y="131"/>
                    <a:pt x="243" y="131"/>
                    <a:pt x="243" y="131"/>
                  </a:cubicBezTo>
                  <a:cubicBezTo>
                    <a:pt x="257" y="131"/>
                    <a:pt x="269" y="119"/>
                    <a:pt x="269" y="105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67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0" name="Freeform 281"/>
            <p:cNvSpPr>
              <a:spLocks noEditPoints="1"/>
            </p:cNvSpPr>
            <p:nvPr/>
          </p:nvSpPr>
          <p:spPr bwMode="auto">
            <a:xfrm>
              <a:off x="4370531" y="4630227"/>
              <a:ext cx="403172" cy="150372"/>
            </a:xfrm>
            <a:custGeom>
              <a:avLst/>
              <a:gdLst>
                <a:gd name="T0" fmla="*/ 243 w 269"/>
                <a:gd name="T1" fmla="*/ 44 h 100"/>
                <a:gd name="T2" fmla="*/ 180 w 269"/>
                <a:gd name="T3" fmla="*/ 44 h 100"/>
                <a:gd name="T4" fmla="*/ 180 w 269"/>
                <a:gd name="T5" fmla="*/ 18 h 100"/>
                <a:gd name="T6" fmla="*/ 163 w 269"/>
                <a:gd name="T7" fmla="*/ 0 h 100"/>
                <a:gd name="T8" fmla="*/ 106 w 269"/>
                <a:gd name="T9" fmla="*/ 0 h 100"/>
                <a:gd name="T10" fmla="*/ 89 w 269"/>
                <a:gd name="T11" fmla="*/ 18 h 100"/>
                <a:gd name="T12" fmla="*/ 89 w 269"/>
                <a:gd name="T13" fmla="*/ 44 h 100"/>
                <a:gd name="T14" fmla="*/ 26 w 269"/>
                <a:gd name="T15" fmla="*/ 44 h 100"/>
                <a:gd name="T16" fmla="*/ 0 w 269"/>
                <a:gd name="T17" fmla="*/ 70 h 100"/>
                <a:gd name="T18" fmla="*/ 0 w 269"/>
                <a:gd name="T19" fmla="*/ 100 h 100"/>
                <a:gd name="T20" fmla="*/ 269 w 269"/>
                <a:gd name="T21" fmla="*/ 100 h 100"/>
                <a:gd name="T22" fmla="*/ 269 w 269"/>
                <a:gd name="T23" fmla="*/ 70 h 100"/>
                <a:gd name="T24" fmla="*/ 243 w 269"/>
                <a:gd name="T25" fmla="*/ 44 h 100"/>
                <a:gd name="T26" fmla="*/ 107 w 269"/>
                <a:gd name="T27" fmla="*/ 19 h 100"/>
                <a:gd name="T28" fmla="*/ 162 w 269"/>
                <a:gd name="T29" fmla="*/ 19 h 100"/>
                <a:gd name="T30" fmla="*/ 162 w 269"/>
                <a:gd name="T31" fmla="*/ 44 h 100"/>
                <a:gd name="T32" fmla="*/ 107 w 269"/>
                <a:gd name="T33" fmla="*/ 44 h 100"/>
                <a:gd name="T34" fmla="*/ 107 w 269"/>
                <a:gd name="T35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9" h="100">
                  <a:moveTo>
                    <a:pt x="243" y="44"/>
                  </a:moveTo>
                  <a:cubicBezTo>
                    <a:pt x="180" y="44"/>
                    <a:pt x="180" y="44"/>
                    <a:pt x="180" y="44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80" y="8"/>
                    <a:pt x="172" y="0"/>
                    <a:pt x="163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7" y="0"/>
                    <a:pt x="89" y="8"/>
                    <a:pt x="89" y="1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2" y="44"/>
                    <a:pt x="0" y="56"/>
                    <a:pt x="0" y="7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69" y="100"/>
                    <a:pt x="269" y="100"/>
                    <a:pt x="269" y="10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56"/>
                    <a:pt x="257" y="44"/>
                    <a:pt x="243" y="44"/>
                  </a:cubicBezTo>
                  <a:close/>
                  <a:moveTo>
                    <a:pt x="107" y="19"/>
                  </a:moveTo>
                  <a:cubicBezTo>
                    <a:pt x="162" y="19"/>
                    <a:pt x="162" y="19"/>
                    <a:pt x="162" y="19"/>
                  </a:cubicBezTo>
                  <a:cubicBezTo>
                    <a:pt x="162" y="44"/>
                    <a:pt x="162" y="44"/>
                    <a:pt x="162" y="44"/>
                  </a:cubicBezTo>
                  <a:cubicBezTo>
                    <a:pt x="107" y="44"/>
                    <a:pt x="107" y="44"/>
                    <a:pt x="107" y="44"/>
                  </a:cubicBezTo>
                  <a:lnTo>
                    <a:pt x="107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718434" y="2117330"/>
            <a:ext cx="997034" cy="997035"/>
            <a:chOff x="5718434" y="2061910"/>
            <a:chExt cx="997034" cy="997035"/>
          </a:xfrm>
        </p:grpSpPr>
        <p:sp>
          <p:nvSpPr>
            <p:cNvPr id="102" name="Oval 38"/>
            <p:cNvSpPr>
              <a:spLocks noChangeArrowheads="1"/>
            </p:cNvSpPr>
            <p:nvPr/>
          </p:nvSpPr>
          <p:spPr bwMode="auto">
            <a:xfrm>
              <a:off x="5718434" y="2061910"/>
              <a:ext cx="997034" cy="9970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3" name="Freeform 282"/>
            <p:cNvSpPr>
              <a:spLocks/>
            </p:cNvSpPr>
            <p:nvPr/>
          </p:nvSpPr>
          <p:spPr bwMode="auto">
            <a:xfrm>
              <a:off x="5994117" y="2319069"/>
              <a:ext cx="276772" cy="439131"/>
            </a:xfrm>
            <a:custGeom>
              <a:avLst/>
              <a:gdLst>
                <a:gd name="T0" fmla="*/ 149 w 184"/>
                <a:gd name="T1" fmla="*/ 266 h 293"/>
                <a:gd name="T2" fmla="*/ 148 w 184"/>
                <a:gd name="T3" fmla="*/ 264 h 293"/>
                <a:gd name="T4" fmla="*/ 148 w 184"/>
                <a:gd name="T5" fmla="*/ 262 h 293"/>
                <a:gd name="T6" fmla="*/ 146 w 184"/>
                <a:gd name="T7" fmla="*/ 243 h 293"/>
                <a:gd name="T8" fmla="*/ 184 w 184"/>
                <a:gd name="T9" fmla="*/ 160 h 293"/>
                <a:gd name="T10" fmla="*/ 135 w 184"/>
                <a:gd name="T11" fmla="*/ 115 h 293"/>
                <a:gd name="T12" fmla="*/ 120 w 184"/>
                <a:gd name="T13" fmla="*/ 109 h 293"/>
                <a:gd name="T14" fmla="*/ 133 w 184"/>
                <a:gd name="T15" fmla="*/ 100 h 293"/>
                <a:gd name="T16" fmla="*/ 161 w 184"/>
                <a:gd name="T17" fmla="*/ 55 h 293"/>
                <a:gd name="T18" fmla="*/ 101 w 184"/>
                <a:gd name="T19" fmla="*/ 0 h 293"/>
                <a:gd name="T20" fmla="*/ 41 w 184"/>
                <a:gd name="T21" fmla="*/ 55 h 293"/>
                <a:gd name="T22" fmla="*/ 68 w 184"/>
                <a:gd name="T23" fmla="*/ 100 h 293"/>
                <a:gd name="T24" fmla="*/ 82 w 184"/>
                <a:gd name="T25" fmla="*/ 109 h 293"/>
                <a:gd name="T26" fmla="*/ 67 w 184"/>
                <a:gd name="T27" fmla="*/ 115 h 293"/>
                <a:gd name="T28" fmla="*/ 0 w 184"/>
                <a:gd name="T29" fmla="*/ 224 h 293"/>
                <a:gd name="T30" fmla="*/ 2 w 184"/>
                <a:gd name="T31" fmla="*/ 245 h 293"/>
                <a:gd name="T32" fmla="*/ 101 w 184"/>
                <a:gd name="T33" fmla="*/ 293 h 293"/>
                <a:gd name="T34" fmla="*/ 160 w 184"/>
                <a:gd name="T35" fmla="*/ 278 h 293"/>
                <a:gd name="T36" fmla="*/ 149 w 184"/>
                <a:gd name="T37" fmla="*/ 26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293">
                  <a:moveTo>
                    <a:pt x="149" y="266"/>
                  </a:moveTo>
                  <a:cubicBezTo>
                    <a:pt x="148" y="264"/>
                    <a:pt x="148" y="264"/>
                    <a:pt x="148" y="264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47" y="256"/>
                    <a:pt x="146" y="250"/>
                    <a:pt x="146" y="243"/>
                  </a:cubicBezTo>
                  <a:cubicBezTo>
                    <a:pt x="146" y="209"/>
                    <a:pt x="161" y="178"/>
                    <a:pt x="184" y="160"/>
                  </a:cubicBezTo>
                  <a:cubicBezTo>
                    <a:pt x="172" y="139"/>
                    <a:pt x="155" y="123"/>
                    <a:pt x="135" y="115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33" y="100"/>
                    <a:pt x="133" y="100"/>
                    <a:pt x="133" y="100"/>
                  </a:cubicBezTo>
                  <a:cubicBezTo>
                    <a:pt x="150" y="90"/>
                    <a:pt x="161" y="74"/>
                    <a:pt x="161" y="55"/>
                  </a:cubicBezTo>
                  <a:cubicBezTo>
                    <a:pt x="160" y="25"/>
                    <a:pt x="134" y="0"/>
                    <a:pt x="101" y="0"/>
                  </a:cubicBezTo>
                  <a:cubicBezTo>
                    <a:pt x="67" y="0"/>
                    <a:pt x="41" y="25"/>
                    <a:pt x="41" y="55"/>
                  </a:cubicBezTo>
                  <a:cubicBezTo>
                    <a:pt x="41" y="74"/>
                    <a:pt x="52" y="90"/>
                    <a:pt x="68" y="10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29" y="130"/>
                    <a:pt x="0" y="173"/>
                    <a:pt x="0" y="224"/>
                  </a:cubicBezTo>
                  <a:cubicBezTo>
                    <a:pt x="0" y="231"/>
                    <a:pt x="1" y="238"/>
                    <a:pt x="2" y="245"/>
                  </a:cubicBezTo>
                  <a:cubicBezTo>
                    <a:pt x="26" y="275"/>
                    <a:pt x="61" y="293"/>
                    <a:pt x="101" y="293"/>
                  </a:cubicBezTo>
                  <a:cubicBezTo>
                    <a:pt x="122" y="293"/>
                    <a:pt x="142" y="288"/>
                    <a:pt x="160" y="278"/>
                  </a:cubicBezTo>
                  <a:cubicBezTo>
                    <a:pt x="156" y="274"/>
                    <a:pt x="153" y="270"/>
                    <a:pt x="149" y="2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4" name="Freeform 283"/>
            <p:cNvSpPr>
              <a:spLocks/>
            </p:cNvSpPr>
            <p:nvPr/>
          </p:nvSpPr>
          <p:spPr bwMode="auto">
            <a:xfrm>
              <a:off x="6238199" y="2433483"/>
              <a:ext cx="223380" cy="324717"/>
            </a:xfrm>
            <a:custGeom>
              <a:avLst/>
              <a:gdLst>
                <a:gd name="T0" fmla="*/ 99 w 149"/>
                <a:gd name="T1" fmla="*/ 86 h 217"/>
                <a:gd name="T2" fmla="*/ 84 w 149"/>
                <a:gd name="T3" fmla="*/ 80 h 217"/>
                <a:gd name="T4" fmla="*/ 98 w 149"/>
                <a:gd name="T5" fmla="*/ 72 h 217"/>
                <a:gd name="T6" fmla="*/ 118 w 149"/>
                <a:gd name="T7" fmla="*/ 39 h 217"/>
                <a:gd name="T8" fmla="*/ 74 w 149"/>
                <a:gd name="T9" fmla="*/ 0 h 217"/>
                <a:gd name="T10" fmla="*/ 31 w 149"/>
                <a:gd name="T11" fmla="*/ 39 h 217"/>
                <a:gd name="T12" fmla="*/ 51 w 149"/>
                <a:gd name="T13" fmla="*/ 72 h 217"/>
                <a:gd name="T14" fmla="*/ 65 w 149"/>
                <a:gd name="T15" fmla="*/ 80 h 217"/>
                <a:gd name="T16" fmla="*/ 50 w 149"/>
                <a:gd name="T17" fmla="*/ 86 h 217"/>
                <a:gd name="T18" fmla="*/ 43 w 149"/>
                <a:gd name="T19" fmla="*/ 89 h 217"/>
                <a:gd name="T20" fmla="*/ 36 w 149"/>
                <a:gd name="T21" fmla="*/ 93 h 217"/>
                <a:gd name="T22" fmla="*/ 30 w 149"/>
                <a:gd name="T23" fmla="*/ 98 h 217"/>
                <a:gd name="T24" fmla="*/ 0 w 149"/>
                <a:gd name="T25" fmla="*/ 167 h 217"/>
                <a:gd name="T26" fmla="*/ 1 w 149"/>
                <a:gd name="T27" fmla="*/ 182 h 217"/>
                <a:gd name="T28" fmla="*/ 12 w 149"/>
                <a:gd name="T29" fmla="*/ 193 h 217"/>
                <a:gd name="T30" fmla="*/ 19 w 149"/>
                <a:gd name="T31" fmla="*/ 198 h 217"/>
                <a:gd name="T32" fmla="*/ 26 w 149"/>
                <a:gd name="T33" fmla="*/ 203 h 217"/>
                <a:gd name="T34" fmla="*/ 74 w 149"/>
                <a:gd name="T35" fmla="*/ 217 h 217"/>
                <a:gd name="T36" fmla="*/ 148 w 149"/>
                <a:gd name="T37" fmla="*/ 182 h 217"/>
                <a:gd name="T38" fmla="*/ 149 w 149"/>
                <a:gd name="T39" fmla="*/ 167 h 217"/>
                <a:gd name="T40" fmla="*/ 99 w 149"/>
                <a:gd name="T41" fmla="*/ 8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17">
                  <a:moveTo>
                    <a:pt x="99" y="86"/>
                  </a:moveTo>
                  <a:cubicBezTo>
                    <a:pt x="84" y="80"/>
                    <a:pt x="84" y="80"/>
                    <a:pt x="84" y="80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10" y="64"/>
                    <a:pt x="118" y="52"/>
                    <a:pt x="118" y="39"/>
                  </a:cubicBezTo>
                  <a:cubicBezTo>
                    <a:pt x="118" y="18"/>
                    <a:pt x="99" y="0"/>
                    <a:pt x="74" y="0"/>
                  </a:cubicBezTo>
                  <a:cubicBezTo>
                    <a:pt x="50" y="0"/>
                    <a:pt x="31" y="18"/>
                    <a:pt x="31" y="39"/>
                  </a:cubicBezTo>
                  <a:cubicBezTo>
                    <a:pt x="31" y="52"/>
                    <a:pt x="39" y="64"/>
                    <a:pt x="51" y="72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8" y="87"/>
                    <a:pt x="45" y="88"/>
                    <a:pt x="43" y="89"/>
                  </a:cubicBezTo>
                  <a:cubicBezTo>
                    <a:pt x="41" y="90"/>
                    <a:pt x="39" y="92"/>
                    <a:pt x="36" y="93"/>
                  </a:cubicBezTo>
                  <a:cubicBezTo>
                    <a:pt x="34" y="95"/>
                    <a:pt x="32" y="97"/>
                    <a:pt x="30" y="98"/>
                  </a:cubicBezTo>
                  <a:cubicBezTo>
                    <a:pt x="12" y="114"/>
                    <a:pt x="0" y="139"/>
                    <a:pt x="0" y="167"/>
                  </a:cubicBezTo>
                  <a:cubicBezTo>
                    <a:pt x="0" y="172"/>
                    <a:pt x="1" y="177"/>
                    <a:pt x="1" y="182"/>
                  </a:cubicBezTo>
                  <a:cubicBezTo>
                    <a:pt x="5" y="186"/>
                    <a:pt x="8" y="190"/>
                    <a:pt x="12" y="193"/>
                  </a:cubicBezTo>
                  <a:cubicBezTo>
                    <a:pt x="14" y="195"/>
                    <a:pt x="17" y="197"/>
                    <a:pt x="19" y="198"/>
                  </a:cubicBezTo>
                  <a:cubicBezTo>
                    <a:pt x="21" y="200"/>
                    <a:pt x="23" y="202"/>
                    <a:pt x="26" y="203"/>
                  </a:cubicBezTo>
                  <a:cubicBezTo>
                    <a:pt x="40" y="212"/>
                    <a:pt x="57" y="217"/>
                    <a:pt x="74" y="217"/>
                  </a:cubicBezTo>
                  <a:cubicBezTo>
                    <a:pt x="103" y="217"/>
                    <a:pt x="129" y="204"/>
                    <a:pt x="148" y="182"/>
                  </a:cubicBezTo>
                  <a:cubicBezTo>
                    <a:pt x="148" y="177"/>
                    <a:pt x="149" y="172"/>
                    <a:pt x="149" y="167"/>
                  </a:cubicBezTo>
                  <a:cubicBezTo>
                    <a:pt x="149" y="129"/>
                    <a:pt x="128" y="98"/>
                    <a:pt x="99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106655" y="2807082"/>
            <a:ext cx="995944" cy="995945"/>
            <a:chOff x="7106655" y="2751662"/>
            <a:chExt cx="995944" cy="995945"/>
          </a:xfrm>
        </p:grpSpPr>
        <p:sp>
          <p:nvSpPr>
            <p:cNvPr id="106" name="Oval 168"/>
            <p:cNvSpPr>
              <a:spLocks noChangeArrowheads="1"/>
            </p:cNvSpPr>
            <p:nvPr/>
          </p:nvSpPr>
          <p:spPr bwMode="auto">
            <a:xfrm>
              <a:off x="7106655" y="2751662"/>
              <a:ext cx="995944" cy="99594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7" name="Freeform 284"/>
            <p:cNvSpPr>
              <a:spLocks/>
            </p:cNvSpPr>
            <p:nvPr/>
          </p:nvSpPr>
          <p:spPr bwMode="auto">
            <a:xfrm>
              <a:off x="7474958" y="3135220"/>
              <a:ext cx="343242" cy="195049"/>
            </a:xfrm>
            <a:custGeom>
              <a:avLst/>
              <a:gdLst>
                <a:gd name="T0" fmla="*/ 149 w 229"/>
                <a:gd name="T1" fmla="*/ 130 h 130"/>
                <a:gd name="T2" fmla="*/ 195 w 229"/>
                <a:gd name="T3" fmla="*/ 99 h 130"/>
                <a:gd name="T4" fmla="*/ 222 w 229"/>
                <a:gd name="T5" fmla="*/ 31 h 130"/>
                <a:gd name="T6" fmla="*/ 201 w 229"/>
                <a:gd name="T7" fmla="*/ 0 h 130"/>
                <a:gd name="T8" fmla="*/ 148 w 229"/>
                <a:gd name="T9" fmla="*/ 0 h 130"/>
                <a:gd name="T10" fmla="*/ 81 w 229"/>
                <a:gd name="T11" fmla="*/ 0 h 130"/>
                <a:gd name="T12" fmla="*/ 28 w 229"/>
                <a:gd name="T13" fmla="*/ 0 h 130"/>
                <a:gd name="T14" fmla="*/ 7 w 229"/>
                <a:gd name="T15" fmla="*/ 31 h 130"/>
                <a:gd name="T16" fmla="*/ 34 w 229"/>
                <a:gd name="T17" fmla="*/ 99 h 130"/>
                <a:gd name="T18" fmla="*/ 80 w 229"/>
                <a:gd name="T19" fmla="*/ 130 h 130"/>
                <a:gd name="T20" fmla="*/ 149 w 229"/>
                <a:gd name="T21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130">
                  <a:moveTo>
                    <a:pt x="149" y="130"/>
                  </a:moveTo>
                  <a:cubicBezTo>
                    <a:pt x="167" y="130"/>
                    <a:pt x="188" y="116"/>
                    <a:pt x="195" y="99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9" y="14"/>
                    <a:pt x="219" y="0"/>
                    <a:pt x="201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29" y="0"/>
                    <a:pt x="99" y="0"/>
                    <a:pt x="8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0" y="0"/>
                    <a:pt x="0" y="14"/>
                    <a:pt x="7" y="3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41" y="116"/>
                    <a:pt x="62" y="130"/>
                    <a:pt x="80" y="130"/>
                  </a:cubicBezTo>
                  <a:lnTo>
                    <a:pt x="149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8" name="Oval 285"/>
            <p:cNvSpPr>
              <a:spLocks noChangeArrowheads="1"/>
            </p:cNvSpPr>
            <p:nvPr/>
          </p:nvSpPr>
          <p:spPr bwMode="auto">
            <a:xfrm>
              <a:off x="7533799" y="3384751"/>
              <a:ext cx="57752" cy="599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9" name="Oval 286"/>
            <p:cNvSpPr>
              <a:spLocks noChangeArrowheads="1"/>
            </p:cNvSpPr>
            <p:nvPr/>
          </p:nvSpPr>
          <p:spPr bwMode="auto">
            <a:xfrm>
              <a:off x="7689619" y="3384751"/>
              <a:ext cx="59931" cy="599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0" name="Freeform 287"/>
            <p:cNvSpPr>
              <a:spLocks/>
            </p:cNvSpPr>
            <p:nvPr/>
          </p:nvSpPr>
          <p:spPr bwMode="auto">
            <a:xfrm>
              <a:off x="7350737" y="3180986"/>
              <a:ext cx="409710" cy="199407"/>
            </a:xfrm>
            <a:custGeom>
              <a:avLst/>
              <a:gdLst>
                <a:gd name="T0" fmla="*/ 111 w 273"/>
                <a:gd name="T1" fmla="*/ 133 h 133"/>
                <a:gd name="T2" fmla="*/ 101 w 273"/>
                <a:gd name="T3" fmla="*/ 126 h 133"/>
                <a:gd name="T4" fmla="*/ 57 w 273"/>
                <a:gd name="T5" fmla="*/ 22 h 133"/>
                <a:gd name="T6" fmla="*/ 11 w 273"/>
                <a:gd name="T7" fmla="*/ 22 h 133"/>
                <a:gd name="T8" fmla="*/ 0 w 273"/>
                <a:gd name="T9" fmla="*/ 11 h 133"/>
                <a:gd name="T10" fmla="*/ 11 w 273"/>
                <a:gd name="T11" fmla="*/ 0 h 133"/>
                <a:gd name="T12" fmla="*/ 64 w 273"/>
                <a:gd name="T13" fmla="*/ 0 h 133"/>
                <a:gd name="T14" fmla="*/ 75 w 273"/>
                <a:gd name="T15" fmla="*/ 7 h 133"/>
                <a:gd name="T16" fmla="*/ 119 w 273"/>
                <a:gd name="T17" fmla="*/ 110 h 133"/>
                <a:gd name="T18" fmla="*/ 261 w 273"/>
                <a:gd name="T19" fmla="*/ 110 h 133"/>
                <a:gd name="T20" fmla="*/ 273 w 273"/>
                <a:gd name="T21" fmla="*/ 121 h 133"/>
                <a:gd name="T22" fmla="*/ 261 w 273"/>
                <a:gd name="T23" fmla="*/ 133 h 133"/>
                <a:gd name="T24" fmla="*/ 111 w 273"/>
                <a:gd name="T2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133">
                  <a:moveTo>
                    <a:pt x="111" y="133"/>
                  </a:moveTo>
                  <a:cubicBezTo>
                    <a:pt x="101" y="126"/>
                    <a:pt x="101" y="126"/>
                    <a:pt x="101" y="12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261" y="110"/>
                    <a:pt x="261" y="110"/>
                    <a:pt x="261" y="110"/>
                  </a:cubicBezTo>
                  <a:cubicBezTo>
                    <a:pt x="267" y="110"/>
                    <a:pt x="273" y="115"/>
                    <a:pt x="273" y="121"/>
                  </a:cubicBezTo>
                  <a:cubicBezTo>
                    <a:pt x="273" y="128"/>
                    <a:pt x="267" y="133"/>
                    <a:pt x="261" y="133"/>
                  </a:cubicBezTo>
                  <a:lnTo>
                    <a:pt x="111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089400" y="2709013"/>
            <a:ext cx="995944" cy="994855"/>
            <a:chOff x="4089400" y="2653593"/>
            <a:chExt cx="995944" cy="994855"/>
          </a:xfrm>
        </p:grpSpPr>
        <p:sp>
          <p:nvSpPr>
            <p:cNvPr id="112" name="Oval 235"/>
            <p:cNvSpPr>
              <a:spLocks noChangeArrowheads="1"/>
            </p:cNvSpPr>
            <p:nvPr/>
          </p:nvSpPr>
          <p:spPr bwMode="auto">
            <a:xfrm>
              <a:off x="4089400" y="2653593"/>
              <a:ext cx="995944" cy="9948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3" name="Freeform 289"/>
            <p:cNvSpPr>
              <a:spLocks/>
            </p:cNvSpPr>
            <p:nvPr/>
          </p:nvSpPr>
          <p:spPr bwMode="auto">
            <a:xfrm>
              <a:off x="4535069" y="3341165"/>
              <a:ext cx="103518" cy="15255"/>
            </a:xfrm>
            <a:custGeom>
              <a:avLst/>
              <a:gdLst>
                <a:gd name="T0" fmla="*/ 10 w 69"/>
                <a:gd name="T1" fmla="*/ 10 h 10"/>
                <a:gd name="T2" fmla="*/ 60 w 69"/>
                <a:gd name="T3" fmla="*/ 10 h 10"/>
                <a:gd name="T4" fmla="*/ 64 w 69"/>
                <a:gd name="T5" fmla="*/ 6 h 10"/>
                <a:gd name="T6" fmla="*/ 69 w 69"/>
                <a:gd name="T7" fmla="*/ 0 h 10"/>
                <a:gd name="T8" fmla="*/ 0 w 69"/>
                <a:gd name="T9" fmla="*/ 0 h 10"/>
                <a:gd name="T10" fmla="*/ 1 w 69"/>
                <a:gd name="T11" fmla="*/ 1 h 10"/>
                <a:gd name="T12" fmla="*/ 10 w 6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0">
                  <a:moveTo>
                    <a:pt x="10" y="10"/>
                  </a:move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2" y="8"/>
                    <a:pt x="64" y="6"/>
                  </a:cubicBezTo>
                  <a:cubicBezTo>
                    <a:pt x="67" y="3"/>
                    <a:pt x="69" y="1"/>
                    <a:pt x="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8" y="8"/>
                    <a:pt x="1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4" name="Freeform 290"/>
            <p:cNvSpPr>
              <a:spLocks/>
            </p:cNvSpPr>
            <p:nvPr/>
          </p:nvSpPr>
          <p:spPr bwMode="auto">
            <a:xfrm>
              <a:off x="4532890" y="3289951"/>
              <a:ext cx="111145" cy="10897"/>
            </a:xfrm>
            <a:custGeom>
              <a:avLst/>
              <a:gdLst>
                <a:gd name="T0" fmla="*/ 74 w 74"/>
                <a:gd name="T1" fmla="*/ 3 h 7"/>
                <a:gd name="T2" fmla="*/ 71 w 74"/>
                <a:gd name="T3" fmla="*/ 7 h 7"/>
                <a:gd name="T4" fmla="*/ 3 w 74"/>
                <a:gd name="T5" fmla="*/ 7 h 7"/>
                <a:gd name="T6" fmla="*/ 0 w 74"/>
                <a:gd name="T7" fmla="*/ 3 h 7"/>
                <a:gd name="T8" fmla="*/ 0 w 74"/>
                <a:gd name="T9" fmla="*/ 3 h 7"/>
                <a:gd name="T10" fmla="*/ 3 w 74"/>
                <a:gd name="T11" fmla="*/ 0 h 7"/>
                <a:gd name="T12" fmla="*/ 71 w 74"/>
                <a:gd name="T13" fmla="*/ 0 h 7"/>
                <a:gd name="T14" fmla="*/ 74 w 74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">
                  <a:moveTo>
                    <a:pt x="74" y="3"/>
                  </a:moveTo>
                  <a:cubicBezTo>
                    <a:pt x="74" y="5"/>
                    <a:pt x="73" y="7"/>
                    <a:pt x="71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4" y="1"/>
                    <a:pt x="7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5" name="Freeform 291"/>
            <p:cNvSpPr>
              <a:spLocks/>
            </p:cNvSpPr>
            <p:nvPr/>
          </p:nvSpPr>
          <p:spPr bwMode="auto">
            <a:xfrm>
              <a:off x="4532890" y="3305206"/>
              <a:ext cx="111145" cy="10897"/>
            </a:xfrm>
            <a:custGeom>
              <a:avLst/>
              <a:gdLst>
                <a:gd name="T0" fmla="*/ 74 w 74"/>
                <a:gd name="T1" fmla="*/ 4 h 7"/>
                <a:gd name="T2" fmla="*/ 71 w 74"/>
                <a:gd name="T3" fmla="*/ 7 h 7"/>
                <a:gd name="T4" fmla="*/ 3 w 74"/>
                <a:gd name="T5" fmla="*/ 7 h 7"/>
                <a:gd name="T6" fmla="*/ 0 w 74"/>
                <a:gd name="T7" fmla="*/ 4 h 7"/>
                <a:gd name="T8" fmla="*/ 0 w 74"/>
                <a:gd name="T9" fmla="*/ 4 h 7"/>
                <a:gd name="T10" fmla="*/ 3 w 74"/>
                <a:gd name="T11" fmla="*/ 0 h 7"/>
                <a:gd name="T12" fmla="*/ 71 w 74"/>
                <a:gd name="T13" fmla="*/ 0 h 7"/>
                <a:gd name="T14" fmla="*/ 74 w 74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">
                  <a:moveTo>
                    <a:pt x="74" y="4"/>
                  </a:moveTo>
                  <a:cubicBezTo>
                    <a:pt x="74" y="6"/>
                    <a:pt x="73" y="7"/>
                    <a:pt x="71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4" y="2"/>
                    <a:pt x="7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6" name="Freeform 292"/>
            <p:cNvSpPr>
              <a:spLocks/>
            </p:cNvSpPr>
            <p:nvPr/>
          </p:nvSpPr>
          <p:spPr bwMode="auto">
            <a:xfrm>
              <a:off x="4532890" y="3320462"/>
              <a:ext cx="111145" cy="11987"/>
            </a:xfrm>
            <a:custGeom>
              <a:avLst/>
              <a:gdLst>
                <a:gd name="T0" fmla="*/ 74 w 74"/>
                <a:gd name="T1" fmla="*/ 4 h 8"/>
                <a:gd name="T2" fmla="*/ 71 w 74"/>
                <a:gd name="T3" fmla="*/ 8 h 8"/>
                <a:gd name="T4" fmla="*/ 3 w 74"/>
                <a:gd name="T5" fmla="*/ 8 h 8"/>
                <a:gd name="T6" fmla="*/ 0 w 74"/>
                <a:gd name="T7" fmla="*/ 4 h 8"/>
                <a:gd name="T8" fmla="*/ 0 w 74"/>
                <a:gd name="T9" fmla="*/ 4 h 8"/>
                <a:gd name="T10" fmla="*/ 3 w 74"/>
                <a:gd name="T11" fmla="*/ 0 h 8"/>
                <a:gd name="T12" fmla="*/ 71 w 74"/>
                <a:gd name="T13" fmla="*/ 0 h 8"/>
                <a:gd name="T14" fmla="*/ 74 w 7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8">
                  <a:moveTo>
                    <a:pt x="74" y="4"/>
                  </a:moveTo>
                  <a:cubicBezTo>
                    <a:pt x="74" y="6"/>
                    <a:pt x="73" y="8"/>
                    <a:pt x="71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4" y="2"/>
                    <a:pt x="7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7" name="Freeform 293"/>
            <p:cNvSpPr>
              <a:spLocks/>
            </p:cNvSpPr>
            <p:nvPr/>
          </p:nvSpPr>
          <p:spPr bwMode="auto">
            <a:xfrm>
              <a:off x="4532890" y="3335717"/>
              <a:ext cx="111145" cy="5449"/>
            </a:xfrm>
            <a:custGeom>
              <a:avLst/>
              <a:gdLst>
                <a:gd name="T0" fmla="*/ 74 w 74"/>
                <a:gd name="T1" fmla="*/ 2 h 4"/>
                <a:gd name="T2" fmla="*/ 70 w 74"/>
                <a:gd name="T3" fmla="*/ 4 h 4"/>
                <a:gd name="T4" fmla="*/ 3 w 74"/>
                <a:gd name="T5" fmla="*/ 4 h 4"/>
                <a:gd name="T6" fmla="*/ 0 w 74"/>
                <a:gd name="T7" fmla="*/ 2 h 4"/>
                <a:gd name="T8" fmla="*/ 0 w 74"/>
                <a:gd name="T9" fmla="*/ 2 h 4"/>
                <a:gd name="T10" fmla="*/ 3 w 74"/>
                <a:gd name="T11" fmla="*/ 0 h 4"/>
                <a:gd name="T12" fmla="*/ 70 w 74"/>
                <a:gd name="T13" fmla="*/ 0 h 4"/>
                <a:gd name="T14" fmla="*/ 74 w 7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4">
                  <a:moveTo>
                    <a:pt x="74" y="2"/>
                  </a:moveTo>
                  <a:cubicBezTo>
                    <a:pt x="74" y="3"/>
                    <a:pt x="72" y="4"/>
                    <a:pt x="7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2" y="0"/>
                    <a:pt x="74" y="1"/>
                    <a:pt x="7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8" name="Freeform 294"/>
            <p:cNvSpPr>
              <a:spLocks/>
            </p:cNvSpPr>
            <p:nvPr/>
          </p:nvSpPr>
          <p:spPr bwMode="auto">
            <a:xfrm>
              <a:off x="4530711" y="3273606"/>
              <a:ext cx="114414" cy="10897"/>
            </a:xfrm>
            <a:custGeom>
              <a:avLst/>
              <a:gdLst>
                <a:gd name="T0" fmla="*/ 76 w 76"/>
                <a:gd name="T1" fmla="*/ 4 h 7"/>
                <a:gd name="T2" fmla="*/ 72 w 76"/>
                <a:gd name="T3" fmla="*/ 7 h 7"/>
                <a:gd name="T4" fmla="*/ 4 w 76"/>
                <a:gd name="T5" fmla="*/ 7 h 7"/>
                <a:gd name="T6" fmla="*/ 0 w 76"/>
                <a:gd name="T7" fmla="*/ 4 h 7"/>
                <a:gd name="T8" fmla="*/ 0 w 76"/>
                <a:gd name="T9" fmla="*/ 4 h 7"/>
                <a:gd name="T10" fmla="*/ 4 w 76"/>
                <a:gd name="T11" fmla="*/ 0 h 7"/>
                <a:gd name="T12" fmla="*/ 72 w 76"/>
                <a:gd name="T13" fmla="*/ 0 h 7"/>
                <a:gd name="T14" fmla="*/ 76 w 76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">
                  <a:moveTo>
                    <a:pt x="76" y="4"/>
                  </a:moveTo>
                  <a:cubicBezTo>
                    <a:pt x="76" y="6"/>
                    <a:pt x="74" y="7"/>
                    <a:pt x="7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6" y="2"/>
                    <a:pt x="7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9" name="Freeform 295"/>
            <p:cNvSpPr>
              <a:spLocks noEditPoints="1"/>
            </p:cNvSpPr>
            <p:nvPr/>
          </p:nvSpPr>
          <p:spPr bwMode="auto">
            <a:xfrm>
              <a:off x="4454435" y="2931455"/>
              <a:ext cx="265876" cy="333434"/>
            </a:xfrm>
            <a:custGeom>
              <a:avLst/>
              <a:gdLst>
                <a:gd name="T0" fmla="*/ 56 w 177"/>
                <a:gd name="T1" fmla="*/ 222 h 222"/>
                <a:gd name="T2" fmla="*/ 53 w 177"/>
                <a:gd name="T3" fmla="*/ 222 h 222"/>
                <a:gd name="T4" fmla="*/ 51 w 177"/>
                <a:gd name="T5" fmla="*/ 220 h 222"/>
                <a:gd name="T6" fmla="*/ 39 w 177"/>
                <a:gd name="T7" fmla="*/ 201 h 222"/>
                <a:gd name="T8" fmla="*/ 38 w 177"/>
                <a:gd name="T9" fmla="*/ 194 h 222"/>
                <a:gd name="T10" fmla="*/ 36 w 177"/>
                <a:gd name="T11" fmla="*/ 183 h 222"/>
                <a:gd name="T12" fmla="*/ 26 w 177"/>
                <a:gd name="T13" fmla="*/ 162 h 222"/>
                <a:gd name="T14" fmla="*/ 23 w 177"/>
                <a:gd name="T15" fmla="*/ 156 h 222"/>
                <a:gd name="T16" fmla="*/ 21 w 177"/>
                <a:gd name="T17" fmla="*/ 153 h 222"/>
                <a:gd name="T18" fmla="*/ 8 w 177"/>
                <a:gd name="T19" fmla="*/ 128 h 222"/>
                <a:gd name="T20" fmla="*/ 0 w 177"/>
                <a:gd name="T21" fmla="*/ 90 h 222"/>
                <a:gd name="T22" fmla="*/ 0 w 177"/>
                <a:gd name="T23" fmla="*/ 84 h 222"/>
                <a:gd name="T24" fmla="*/ 7 w 177"/>
                <a:gd name="T25" fmla="*/ 49 h 222"/>
                <a:gd name="T26" fmla="*/ 25 w 177"/>
                <a:gd name="T27" fmla="*/ 25 h 222"/>
                <a:gd name="T28" fmla="*/ 83 w 177"/>
                <a:gd name="T29" fmla="*/ 0 h 222"/>
                <a:gd name="T30" fmla="*/ 89 w 177"/>
                <a:gd name="T31" fmla="*/ 0 h 222"/>
                <a:gd name="T32" fmla="*/ 151 w 177"/>
                <a:gd name="T33" fmla="*/ 25 h 222"/>
                <a:gd name="T34" fmla="*/ 177 w 177"/>
                <a:gd name="T35" fmla="*/ 86 h 222"/>
                <a:gd name="T36" fmla="*/ 177 w 177"/>
                <a:gd name="T37" fmla="*/ 89 h 222"/>
                <a:gd name="T38" fmla="*/ 157 w 177"/>
                <a:gd name="T39" fmla="*/ 148 h 222"/>
                <a:gd name="T40" fmla="*/ 154 w 177"/>
                <a:gd name="T41" fmla="*/ 156 h 222"/>
                <a:gd name="T42" fmla="*/ 151 w 177"/>
                <a:gd name="T43" fmla="*/ 161 h 222"/>
                <a:gd name="T44" fmla="*/ 140 w 177"/>
                <a:gd name="T45" fmla="*/ 183 h 222"/>
                <a:gd name="T46" fmla="*/ 138 w 177"/>
                <a:gd name="T47" fmla="*/ 194 h 222"/>
                <a:gd name="T48" fmla="*/ 126 w 177"/>
                <a:gd name="T49" fmla="*/ 220 h 222"/>
                <a:gd name="T50" fmla="*/ 124 w 177"/>
                <a:gd name="T51" fmla="*/ 221 h 222"/>
                <a:gd name="T52" fmla="*/ 119 w 177"/>
                <a:gd name="T53" fmla="*/ 221 h 222"/>
                <a:gd name="T54" fmla="*/ 101 w 177"/>
                <a:gd name="T55" fmla="*/ 221 h 222"/>
                <a:gd name="T56" fmla="*/ 83 w 177"/>
                <a:gd name="T57" fmla="*/ 221 h 222"/>
                <a:gd name="T58" fmla="*/ 56 w 177"/>
                <a:gd name="T59" fmla="*/ 222 h 222"/>
                <a:gd name="T60" fmla="*/ 89 w 177"/>
                <a:gd name="T61" fmla="*/ 15 h 222"/>
                <a:gd name="T62" fmla="*/ 83 w 177"/>
                <a:gd name="T63" fmla="*/ 15 h 222"/>
                <a:gd name="T64" fmla="*/ 36 w 177"/>
                <a:gd name="T65" fmla="*/ 36 h 222"/>
                <a:gd name="T66" fmla="*/ 22 w 177"/>
                <a:gd name="T67" fmla="*/ 56 h 222"/>
                <a:gd name="T68" fmla="*/ 15 w 177"/>
                <a:gd name="T69" fmla="*/ 84 h 222"/>
                <a:gd name="T70" fmla="*/ 15 w 177"/>
                <a:gd name="T71" fmla="*/ 89 h 222"/>
                <a:gd name="T72" fmla="*/ 22 w 177"/>
                <a:gd name="T73" fmla="*/ 121 h 222"/>
                <a:gd name="T74" fmla="*/ 35 w 177"/>
                <a:gd name="T75" fmla="*/ 145 h 222"/>
                <a:gd name="T76" fmla="*/ 37 w 177"/>
                <a:gd name="T77" fmla="*/ 149 h 222"/>
                <a:gd name="T78" fmla="*/ 40 w 177"/>
                <a:gd name="T79" fmla="*/ 154 h 222"/>
                <a:gd name="T80" fmla="*/ 51 w 177"/>
                <a:gd name="T81" fmla="*/ 179 h 222"/>
                <a:gd name="T82" fmla="*/ 53 w 177"/>
                <a:gd name="T83" fmla="*/ 192 h 222"/>
                <a:gd name="T84" fmla="*/ 54 w 177"/>
                <a:gd name="T85" fmla="*/ 198 h 222"/>
                <a:gd name="T86" fmla="*/ 59 w 177"/>
                <a:gd name="T87" fmla="*/ 206 h 222"/>
                <a:gd name="T88" fmla="*/ 83 w 177"/>
                <a:gd name="T89" fmla="*/ 206 h 222"/>
                <a:gd name="T90" fmla="*/ 101 w 177"/>
                <a:gd name="T91" fmla="*/ 206 h 222"/>
                <a:gd name="T92" fmla="*/ 119 w 177"/>
                <a:gd name="T93" fmla="*/ 206 h 222"/>
                <a:gd name="T94" fmla="*/ 123 w 177"/>
                <a:gd name="T95" fmla="*/ 191 h 222"/>
                <a:gd name="T96" fmla="*/ 125 w 177"/>
                <a:gd name="T97" fmla="*/ 178 h 222"/>
                <a:gd name="T98" fmla="*/ 137 w 177"/>
                <a:gd name="T99" fmla="*/ 154 h 222"/>
                <a:gd name="T100" fmla="*/ 140 w 177"/>
                <a:gd name="T101" fmla="*/ 148 h 222"/>
                <a:gd name="T102" fmla="*/ 144 w 177"/>
                <a:gd name="T103" fmla="*/ 141 h 222"/>
                <a:gd name="T104" fmla="*/ 162 w 177"/>
                <a:gd name="T105" fmla="*/ 88 h 222"/>
                <a:gd name="T106" fmla="*/ 162 w 177"/>
                <a:gd name="T107" fmla="*/ 87 h 222"/>
                <a:gd name="T108" fmla="*/ 140 w 177"/>
                <a:gd name="T109" fmla="*/ 36 h 222"/>
                <a:gd name="T110" fmla="*/ 89 w 177"/>
                <a:gd name="T111" fmla="*/ 1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7" h="222">
                  <a:moveTo>
                    <a:pt x="56" y="222"/>
                  </a:moveTo>
                  <a:cubicBezTo>
                    <a:pt x="53" y="222"/>
                    <a:pt x="53" y="222"/>
                    <a:pt x="53" y="222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46" y="215"/>
                    <a:pt x="40" y="209"/>
                    <a:pt x="39" y="201"/>
                  </a:cubicBezTo>
                  <a:cubicBezTo>
                    <a:pt x="39" y="199"/>
                    <a:pt x="38" y="196"/>
                    <a:pt x="38" y="194"/>
                  </a:cubicBezTo>
                  <a:cubicBezTo>
                    <a:pt x="38" y="190"/>
                    <a:pt x="37" y="186"/>
                    <a:pt x="36" y="183"/>
                  </a:cubicBezTo>
                  <a:cubicBezTo>
                    <a:pt x="34" y="175"/>
                    <a:pt x="30" y="168"/>
                    <a:pt x="26" y="162"/>
                  </a:cubicBezTo>
                  <a:cubicBezTo>
                    <a:pt x="25" y="160"/>
                    <a:pt x="24" y="158"/>
                    <a:pt x="23" y="156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7" y="145"/>
                    <a:pt x="12" y="137"/>
                    <a:pt x="8" y="128"/>
                  </a:cubicBezTo>
                  <a:cubicBezTo>
                    <a:pt x="3" y="117"/>
                    <a:pt x="0" y="105"/>
                    <a:pt x="0" y="9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1"/>
                    <a:pt x="2" y="60"/>
                    <a:pt x="7" y="49"/>
                  </a:cubicBezTo>
                  <a:cubicBezTo>
                    <a:pt x="12" y="39"/>
                    <a:pt x="19" y="32"/>
                    <a:pt x="25" y="25"/>
                  </a:cubicBezTo>
                  <a:cubicBezTo>
                    <a:pt x="42" y="9"/>
                    <a:pt x="60" y="1"/>
                    <a:pt x="83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15" y="1"/>
                    <a:pt x="136" y="10"/>
                    <a:pt x="151" y="25"/>
                  </a:cubicBezTo>
                  <a:cubicBezTo>
                    <a:pt x="168" y="42"/>
                    <a:pt x="176" y="62"/>
                    <a:pt x="177" y="86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76" y="114"/>
                    <a:pt x="167" y="132"/>
                    <a:pt x="157" y="148"/>
                  </a:cubicBezTo>
                  <a:cubicBezTo>
                    <a:pt x="156" y="151"/>
                    <a:pt x="155" y="153"/>
                    <a:pt x="154" y="156"/>
                  </a:cubicBezTo>
                  <a:cubicBezTo>
                    <a:pt x="153" y="157"/>
                    <a:pt x="152" y="159"/>
                    <a:pt x="151" y="161"/>
                  </a:cubicBezTo>
                  <a:cubicBezTo>
                    <a:pt x="147" y="168"/>
                    <a:pt x="143" y="176"/>
                    <a:pt x="140" y="183"/>
                  </a:cubicBezTo>
                  <a:cubicBezTo>
                    <a:pt x="139" y="186"/>
                    <a:pt x="139" y="190"/>
                    <a:pt x="138" y="194"/>
                  </a:cubicBezTo>
                  <a:cubicBezTo>
                    <a:pt x="137" y="203"/>
                    <a:pt x="135" y="214"/>
                    <a:pt x="126" y="220"/>
                  </a:cubicBezTo>
                  <a:cubicBezTo>
                    <a:pt x="124" y="221"/>
                    <a:pt x="124" y="221"/>
                    <a:pt x="124" y="221"/>
                  </a:cubicBezTo>
                  <a:cubicBezTo>
                    <a:pt x="119" y="221"/>
                    <a:pt x="119" y="221"/>
                    <a:pt x="119" y="221"/>
                  </a:cubicBezTo>
                  <a:cubicBezTo>
                    <a:pt x="113" y="221"/>
                    <a:pt x="107" y="221"/>
                    <a:pt x="101" y="221"/>
                  </a:cubicBezTo>
                  <a:cubicBezTo>
                    <a:pt x="95" y="221"/>
                    <a:pt x="89" y="221"/>
                    <a:pt x="83" y="221"/>
                  </a:cubicBezTo>
                  <a:cubicBezTo>
                    <a:pt x="73" y="221"/>
                    <a:pt x="64" y="221"/>
                    <a:pt x="56" y="222"/>
                  </a:cubicBezTo>
                  <a:close/>
                  <a:moveTo>
                    <a:pt x="89" y="15"/>
                  </a:moveTo>
                  <a:cubicBezTo>
                    <a:pt x="83" y="15"/>
                    <a:pt x="83" y="15"/>
                    <a:pt x="83" y="15"/>
                  </a:cubicBezTo>
                  <a:cubicBezTo>
                    <a:pt x="65" y="16"/>
                    <a:pt x="50" y="23"/>
                    <a:pt x="36" y="36"/>
                  </a:cubicBezTo>
                  <a:cubicBezTo>
                    <a:pt x="31" y="42"/>
                    <a:pt x="25" y="48"/>
                    <a:pt x="22" y="56"/>
                  </a:cubicBezTo>
                  <a:cubicBezTo>
                    <a:pt x="17" y="65"/>
                    <a:pt x="15" y="74"/>
                    <a:pt x="15" y="84"/>
                  </a:cubicBezTo>
                  <a:cubicBezTo>
                    <a:pt x="15" y="89"/>
                    <a:pt x="15" y="89"/>
                    <a:pt x="15" y="89"/>
                  </a:cubicBezTo>
                  <a:cubicBezTo>
                    <a:pt x="16" y="102"/>
                    <a:pt x="18" y="113"/>
                    <a:pt x="22" y="121"/>
                  </a:cubicBezTo>
                  <a:cubicBezTo>
                    <a:pt x="26" y="130"/>
                    <a:pt x="30" y="138"/>
                    <a:pt x="35" y="145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37" y="150"/>
                    <a:pt x="39" y="152"/>
                    <a:pt x="40" y="154"/>
                  </a:cubicBezTo>
                  <a:cubicBezTo>
                    <a:pt x="44" y="161"/>
                    <a:pt x="49" y="169"/>
                    <a:pt x="51" y="179"/>
                  </a:cubicBezTo>
                  <a:cubicBezTo>
                    <a:pt x="52" y="183"/>
                    <a:pt x="53" y="188"/>
                    <a:pt x="53" y="192"/>
                  </a:cubicBezTo>
                  <a:cubicBezTo>
                    <a:pt x="54" y="194"/>
                    <a:pt x="54" y="196"/>
                    <a:pt x="54" y="198"/>
                  </a:cubicBezTo>
                  <a:cubicBezTo>
                    <a:pt x="55" y="201"/>
                    <a:pt x="57" y="204"/>
                    <a:pt x="59" y="206"/>
                  </a:cubicBezTo>
                  <a:cubicBezTo>
                    <a:pt x="66" y="206"/>
                    <a:pt x="74" y="206"/>
                    <a:pt x="83" y="206"/>
                  </a:cubicBezTo>
                  <a:cubicBezTo>
                    <a:pt x="89" y="206"/>
                    <a:pt x="95" y="206"/>
                    <a:pt x="101" y="206"/>
                  </a:cubicBezTo>
                  <a:cubicBezTo>
                    <a:pt x="107" y="206"/>
                    <a:pt x="113" y="206"/>
                    <a:pt x="119" y="206"/>
                  </a:cubicBezTo>
                  <a:cubicBezTo>
                    <a:pt x="121" y="203"/>
                    <a:pt x="122" y="197"/>
                    <a:pt x="123" y="191"/>
                  </a:cubicBezTo>
                  <a:cubicBezTo>
                    <a:pt x="123" y="187"/>
                    <a:pt x="124" y="182"/>
                    <a:pt x="125" y="178"/>
                  </a:cubicBezTo>
                  <a:cubicBezTo>
                    <a:pt x="128" y="169"/>
                    <a:pt x="133" y="161"/>
                    <a:pt x="137" y="154"/>
                  </a:cubicBezTo>
                  <a:cubicBezTo>
                    <a:pt x="138" y="152"/>
                    <a:pt x="139" y="150"/>
                    <a:pt x="140" y="148"/>
                  </a:cubicBezTo>
                  <a:cubicBezTo>
                    <a:pt x="141" y="146"/>
                    <a:pt x="142" y="143"/>
                    <a:pt x="144" y="141"/>
                  </a:cubicBezTo>
                  <a:cubicBezTo>
                    <a:pt x="152" y="125"/>
                    <a:pt x="161" y="110"/>
                    <a:pt x="162" y="88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1" y="67"/>
                    <a:pt x="154" y="50"/>
                    <a:pt x="140" y="36"/>
                  </a:cubicBezTo>
                  <a:cubicBezTo>
                    <a:pt x="128" y="23"/>
                    <a:pt x="110" y="16"/>
                    <a:pt x="8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275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8" fill="hold" nodeType="after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3834929" y="2601919"/>
            <a:ext cx="4544734" cy="4543272"/>
          </a:xfrm>
          <a:custGeom>
            <a:avLst/>
            <a:gdLst>
              <a:gd name="T0" fmla="*/ 2621 w 2629"/>
              <a:gd name="T1" fmla="*/ 1303 h 2628"/>
              <a:gd name="T2" fmla="*/ 2607 w 2629"/>
              <a:gd name="T3" fmla="*/ 1188 h 2628"/>
              <a:gd name="T4" fmla="*/ 2560 w 2629"/>
              <a:gd name="T5" fmla="*/ 946 h 2628"/>
              <a:gd name="T6" fmla="*/ 2528 w 2629"/>
              <a:gd name="T7" fmla="*/ 851 h 2628"/>
              <a:gd name="T8" fmla="*/ 2489 w 2629"/>
              <a:gd name="T9" fmla="*/ 742 h 2628"/>
              <a:gd name="T10" fmla="*/ 2432 w 2629"/>
              <a:gd name="T11" fmla="*/ 622 h 2628"/>
              <a:gd name="T12" fmla="*/ 2346 w 2629"/>
              <a:gd name="T13" fmla="*/ 500 h 2628"/>
              <a:gd name="T14" fmla="*/ 2253 w 2629"/>
              <a:gd name="T15" fmla="*/ 405 h 2628"/>
              <a:gd name="T16" fmla="*/ 2163 w 2629"/>
              <a:gd name="T17" fmla="*/ 331 h 2628"/>
              <a:gd name="T18" fmla="*/ 1962 w 2629"/>
              <a:gd name="T19" fmla="*/ 188 h 2628"/>
              <a:gd name="T20" fmla="*/ 1874 w 2629"/>
              <a:gd name="T21" fmla="*/ 142 h 2628"/>
              <a:gd name="T22" fmla="*/ 1770 w 2629"/>
              <a:gd name="T23" fmla="*/ 89 h 2628"/>
              <a:gd name="T24" fmla="*/ 1646 w 2629"/>
              <a:gd name="T25" fmla="*/ 41 h 2628"/>
              <a:gd name="T26" fmla="*/ 1499 w 2629"/>
              <a:gd name="T27" fmla="*/ 12 h 2628"/>
              <a:gd name="T28" fmla="*/ 1366 w 2629"/>
              <a:gd name="T29" fmla="*/ 8 h 2628"/>
              <a:gd name="T30" fmla="*/ 1250 w 2629"/>
              <a:gd name="T31" fmla="*/ 17 h 2628"/>
              <a:gd name="T32" fmla="*/ 1006 w 2629"/>
              <a:gd name="T33" fmla="*/ 52 h 2628"/>
              <a:gd name="T34" fmla="*/ 910 w 2629"/>
              <a:gd name="T35" fmla="*/ 79 h 2628"/>
              <a:gd name="T36" fmla="*/ 799 w 2629"/>
              <a:gd name="T37" fmla="*/ 113 h 2628"/>
              <a:gd name="T38" fmla="*/ 677 w 2629"/>
              <a:gd name="T39" fmla="*/ 164 h 2628"/>
              <a:gd name="T40" fmla="*/ 551 w 2629"/>
              <a:gd name="T41" fmla="*/ 244 h 2628"/>
              <a:gd name="T42" fmla="*/ 452 w 2629"/>
              <a:gd name="T43" fmla="*/ 333 h 2628"/>
              <a:gd name="T44" fmla="*/ 374 w 2629"/>
              <a:gd name="T45" fmla="*/ 419 h 2628"/>
              <a:gd name="T46" fmla="*/ 221 w 2629"/>
              <a:gd name="T47" fmla="*/ 613 h 2628"/>
              <a:gd name="T48" fmla="*/ 170 w 2629"/>
              <a:gd name="T49" fmla="*/ 699 h 2628"/>
              <a:gd name="T50" fmla="*/ 113 w 2629"/>
              <a:gd name="T51" fmla="*/ 800 h 2628"/>
              <a:gd name="T52" fmla="*/ 59 w 2629"/>
              <a:gd name="T53" fmla="*/ 922 h 2628"/>
              <a:gd name="T54" fmla="*/ 23 w 2629"/>
              <a:gd name="T55" fmla="*/ 1067 h 2628"/>
              <a:gd name="T56" fmla="*/ 13 w 2629"/>
              <a:gd name="T57" fmla="*/ 1199 h 2628"/>
              <a:gd name="T58" fmla="*/ 0 w 2629"/>
              <a:gd name="T59" fmla="*/ 1315 h 2628"/>
              <a:gd name="T60" fmla="*/ 14 w 2629"/>
              <a:gd name="T61" fmla="*/ 1448 h 2628"/>
              <a:gd name="T62" fmla="*/ 39 w 2629"/>
              <a:gd name="T63" fmla="*/ 1561 h 2628"/>
              <a:gd name="T64" fmla="*/ 109 w 2629"/>
              <a:gd name="T65" fmla="*/ 1798 h 2628"/>
              <a:gd name="T66" fmla="*/ 150 w 2629"/>
              <a:gd name="T67" fmla="*/ 1889 h 2628"/>
              <a:gd name="T68" fmla="*/ 198 w 2629"/>
              <a:gd name="T69" fmla="*/ 1994 h 2628"/>
              <a:gd name="T70" fmla="*/ 267 w 2629"/>
              <a:gd name="T71" fmla="*/ 2108 h 2628"/>
              <a:gd name="T72" fmla="*/ 363 w 2629"/>
              <a:gd name="T73" fmla="*/ 2222 h 2628"/>
              <a:gd name="T74" fmla="*/ 465 w 2629"/>
              <a:gd name="T75" fmla="*/ 2307 h 2628"/>
              <a:gd name="T76" fmla="*/ 562 w 2629"/>
              <a:gd name="T77" fmla="*/ 2372 h 2628"/>
              <a:gd name="T78" fmla="*/ 776 w 2629"/>
              <a:gd name="T79" fmla="*/ 2496 h 2628"/>
              <a:gd name="T80" fmla="*/ 868 w 2629"/>
              <a:gd name="T81" fmla="*/ 2534 h 2628"/>
              <a:gd name="T82" fmla="*/ 976 w 2629"/>
              <a:gd name="T83" fmla="*/ 2576 h 2628"/>
              <a:gd name="T84" fmla="*/ 1104 w 2629"/>
              <a:gd name="T85" fmla="*/ 2612 h 2628"/>
              <a:gd name="T86" fmla="*/ 1253 w 2629"/>
              <a:gd name="T87" fmla="*/ 2627 h 2628"/>
              <a:gd name="T88" fmla="*/ 1385 w 2629"/>
              <a:gd name="T89" fmla="*/ 2619 h 2628"/>
              <a:gd name="T90" fmla="*/ 1500 w 2629"/>
              <a:gd name="T91" fmla="*/ 2599 h 2628"/>
              <a:gd name="T92" fmla="*/ 1740 w 2629"/>
              <a:gd name="T93" fmla="*/ 2541 h 2628"/>
              <a:gd name="T94" fmla="*/ 1832 w 2629"/>
              <a:gd name="T95" fmla="*/ 2505 h 2628"/>
              <a:gd name="T96" fmla="*/ 1940 w 2629"/>
              <a:gd name="T97" fmla="*/ 2461 h 2628"/>
              <a:gd name="T98" fmla="*/ 2057 w 2629"/>
              <a:gd name="T99" fmla="*/ 2399 h 2628"/>
              <a:gd name="T100" fmla="*/ 2175 w 2629"/>
              <a:gd name="T101" fmla="*/ 2308 h 2628"/>
              <a:gd name="T102" fmla="*/ 2266 w 2629"/>
              <a:gd name="T103" fmla="*/ 2210 h 2628"/>
              <a:gd name="T104" fmla="*/ 2335 w 2629"/>
              <a:gd name="T105" fmla="*/ 2117 h 2628"/>
              <a:gd name="T106" fmla="*/ 2469 w 2629"/>
              <a:gd name="T107" fmla="*/ 1909 h 2628"/>
              <a:gd name="T108" fmla="*/ 2511 w 2629"/>
              <a:gd name="T109" fmla="*/ 1819 h 2628"/>
              <a:gd name="T110" fmla="*/ 2559 w 2629"/>
              <a:gd name="T111" fmla="*/ 1713 h 2628"/>
              <a:gd name="T112" fmla="*/ 2601 w 2629"/>
              <a:gd name="T113" fmla="*/ 1586 h 2628"/>
              <a:gd name="T114" fmla="*/ 2623 w 2629"/>
              <a:gd name="T115" fmla="*/ 1439 h 2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29" h="2628">
                <a:moveTo>
                  <a:pt x="2613" y="1311"/>
                </a:moveTo>
                <a:cubicBezTo>
                  <a:pt x="2613" y="1312"/>
                  <a:pt x="2613" y="1313"/>
                  <a:pt x="2613" y="1314"/>
                </a:cubicBezTo>
                <a:cubicBezTo>
                  <a:pt x="2613" y="1322"/>
                  <a:pt x="2613" y="1330"/>
                  <a:pt x="2613" y="1338"/>
                </a:cubicBezTo>
                <a:cubicBezTo>
                  <a:pt x="2613" y="1342"/>
                  <a:pt x="2616" y="1346"/>
                  <a:pt x="2621" y="1346"/>
                </a:cubicBezTo>
                <a:cubicBezTo>
                  <a:pt x="2625" y="1346"/>
                  <a:pt x="2629" y="1343"/>
                  <a:pt x="2629" y="1338"/>
                </a:cubicBezTo>
                <a:cubicBezTo>
                  <a:pt x="2629" y="1330"/>
                  <a:pt x="2629" y="1322"/>
                  <a:pt x="2629" y="1314"/>
                </a:cubicBezTo>
                <a:cubicBezTo>
                  <a:pt x="2629" y="1313"/>
                  <a:pt x="2629" y="1312"/>
                  <a:pt x="2629" y="1311"/>
                </a:cubicBezTo>
                <a:cubicBezTo>
                  <a:pt x="2629" y="1307"/>
                  <a:pt x="2625" y="1303"/>
                  <a:pt x="2621" y="1303"/>
                </a:cubicBezTo>
                <a:cubicBezTo>
                  <a:pt x="2617" y="1303"/>
                  <a:pt x="2613" y="1307"/>
                  <a:pt x="2613" y="1311"/>
                </a:cubicBezTo>
                <a:close/>
                <a:moveTo>
                  <a:pt x="2607" y="1188"/>
                </a:moveTo>
                <a:cubicBezTo>
                  <a:pt x="2608" y="1196"/>
                  <a:pt x="2608" y="1204"/>
                  <a:pt x="2609" y="1212"/>
                </a:cubicBezTo>
                <a:cubicBezTo>
                  <a:pt x="2609" y="1216"/>
                  <a:pt x="2613" y="1219"/>
                  <a:pt x="2618" y="1219"/>
                </a:cubicBezTo>
                <a:cubicBezTo>
                  <a:pt x="2622" y="1219"/>
                  <a:pt x="2625" y="1215"/>
                  <a:pt x="2625" y="1210"/>
                </a:cubicBezTo>
                <a:cubicBezTo>
                  <a:pt x="2624" y="1202"/>
                  <a:pt x="2624" y="1194"/>
                  <a:pt x="2623" y="1186"/>
                </a:cubicBezTo>
                <a:cubicBezTo>
                  <a:pt x="2622" y="1182"/>
                  <a:pt x="2619" y="1179"/>
                  <a:pt x="2614" y="1179"/>
                </a:cubicBezTo>
                <a:cubicBezTo>
                  <a:pt x="2610" y="1179"/>
                  <a:pt x="2607" y="1183"/>
                  <a:pt x="2607" y="1188"/>
                </a:cubicBezTo>
                <a:close/>
                <a:moveTo>
                  <a:pt x="2589" y="1066"/>
                </a:moveTo>
                <a:cubicBezTo>
                  <a:pt x="2591" y="1073"/>
                  <a:pt x="2592" y="1081"/>
                  <a:pt x="2594" y="1089"/>
                </a:cubicBezTo>
                <a:cubicBezTo>
                  <a:pt x="2594" y="1093"/>
                  <a:pt x="2598" y="1096"/>
                  <a:pt x="2603" y="1096"/>
                </a:cubicBezTo>
                <a:cubicBezTo>
                  <a:pt x="2607" y="1095"/>
                  <a:pt x="2610" y="1091"/>
                  <a:pt x="2609" y="1086"/>
                </a:cubicBezTo>
                <a:cubicBezTo>
                  <a:pt x="2608" y="1078"/>
                  <a:pt x="2606" y="1070"/>
                  <a:pt x="2605" y="1062"/>
                </a:cubicBezTo>
                <a:cubicBezTo>
                  <a:pt x="2604" y="1058"/>
                  <a:pt x="2600" y="1055"/>
                  <a:pt x="2596" y="1056"/>
                </a:cubicBezTo>
                <a:cubicBezTo>
                  <a:pt x="2591" y="1057"/>
                  <a:pt x="2588" y="1061"/>
                  <a:pt x="2589" y="1066"/>
                </a:cubicBezTo>
                <a:close/>
                <a:moveTo>
                  <a:pt x="2560" y="946"/>
                </a:moveTo>
                <a:cubicBezTo>
                  <a:pt x="2562" y="953"/>
                  <a:pt x="2564" y="961"/>
                  <a:pt x="2567" y="969"/>
                </a:cubicBezTo>
                <a:cubicBezTo>
                  <a:pt x="2568" y="973"/>
                  <a:pt x="2572" y="975"/>
                  <a:pt x="2576" y="974"/>
                </a:cubicBezTo>
                <a:cubicBezTo>
                  <a:pt x="2581" y="973"/>
                  <a:pt x="2583" y="969"/>
                  <a:pt x="2582" y="964"/>
                </a:cubicBezTo>
                <a:cubicBezTo>
                  <a:pt x="2580" y="956"/>
                  <a:pt x="2578" y="949"/>
                  <a:pt x="2575" y="941"/>
                </a:cubicBezTo>
                <a:cubicBezTo>
                  <a:pt x="2574" y="937"/>
                  <a:pt x="2570" y="934"/>
                  <a:pt x="2565" y="936"/>
                </a:cubicBezTo>
                <a:cubicBezTo>
                  <a:pt x="2561" y="937"/>
                  <a:pt x="2559" y="941"/>
                  <a:pt x="2560" y="946"/>
                </a:cubicBezTo>
                <a:close/>
                <a:moveTo>
                  <a:pt x="2519" y="829"/>
                </a:moveTo>
                <a:cubicBezTo>
                  <a:pt x="2522" y="836"/>
                  <a:pt x="2525" y="844"/>
                  <a:pt x="2528" y="851"/>
                </a:cubicBezTo>
                <a:cubicBezTo>
                  <a:pt x="2530" y="855"/>
                  <a:pt x="2534" y="857"/>
                  <a:pt x="2538" y="856"/>
                </a:cubicBezTo>
                <a:cubicBezTo>
                  <a:pt x="2543" y="854"/>
                  <a:pt x="2545" y="850"/>
                  <a:pt x="2543" y="845"/>
                </a:cubicBezTo>
                <a:cubicBezTo>
                  <a:pt x="2540" y="838"/>
                  <a:pt x="2537" y="830"/>
                  <a:pt x="2534" y="823"/>
                </a:cubicBezTo>
                <a:cubicBezTo>
                  <a:pt x="2533" y="819"/>
                  <a:pt x="2528" y="817"/>
                  <a:pt x="2524" y="818"/>
                </a:cubicBezTo>
                <a:cubicBezTo>
                  <a:pt x="2520" y="820"/>
                  <a:pt x="2518" y="825"/>
                  <a:pt x="2519" y="829"/>
                </a:cubicBezTo>
                <a:close/>
                <a:moveTo>
                  <a:pt x="2468" y="717"/>
                </a:moveTo>
                <a:cubicBezTo>
                  <a:pt x="2471" y="724"/>
                  <a:pt x="2475" y="731"/>
                  <a:pt x="2479" y="738"/>
                </a:cubicBezTo>
                <a:cubicBezTo>
                  <a:pt x="2481" y="742"/>
                  <a:pt x="2485" y="744"/>
                  <a:pt x="2489" y="742"/>
                </a:cubicBezTo>
                <a:cubicBezTo>
                  <a:pt x="2493" y="740"/>
                  <a:pt x="2495" y="735"/>
                  <a:pt x="2493" y="731"/>
                </a:cubicBezTo>
                <a:cubicBezTo>
                  <a:pt x="2489" y="724"/>
                  <a:pt x="2486" y="716"/>
                  <a:pt x="2482" y="709"/>
                </a:cubicBezTo>
                <a:cubicBezTo>
                  <a:pt x="2480" y="705"/>
                  <a:pt x="2475" y="704"/>
                  <a:pt x="2471" y="706"/>
                </a:cubicBezTo>
                <a:cubicBezTo>
                  <a:pt x="2467" y="708"/>
                  <a:pt x="2466" y="713"/>
                  <a:pt x="2468" y="717"/>
                </a:cubicBezTo>
                <a:close/>
                <a:moveTo>
                  <a:pt x="2406" y="610"/>
                </a:moveTo>
                <a:cubicBezTo>
                  <a:pt x="2410" y="617"/>
                  <a:pt x="2414" y="623"/>
                  <a:pt x="2419" y="630"/>
                </a:cubicBezTo>
                <a:cubicBezTo>
                  <a:pt x="2421" y="634"/>
                  <a:pt x="2426" y="635"/>
                  <a:pt x="2430" y="633"/>
                </a:cubicBezTo>
                <a:cubicBezTo>
                  <a:pt x="2433" y="630"/>
                  <a:pt x="2434" y="625"/>
                  <a:pt x="2432" y="622"/>
                </a:cubicBezTo>
                <a:cubicBezTo>
                  <a:pt x="2428" y="615"/>
                  <a:pt x="2424" y="608"/>
                  <a:pt x="2419" y="601"/>
                </a:cubicBezTo>
                <a:cubicBezTo>
                  <a:pt x="2417" y="598"/>
                  <a:pt x="2412" y="597"/>
                  <a:pt x="2408" y="599"/>
                </a:cubicBezTo>
                <a:cubicBezTo>
                  <a:pt x="2404" y="601"/>
                  <a:pt x="2403" y="606"/>
                  <a:pt x="2406" y="610"/>
                </a:cubicBezTo>
                <a:close/>
                <a:moveTo>
                  <a:pt x="2334" y="510"/>
                </a:moveTo>
                <a:cubicBezTo>
                  <a:pt x="2339" y="516"/>
                  <a:pt x="2344" y="522"/>
                  <a:pt x="2349" y="528"/>
                </a:cubicBezTo>
                <a:cubicBezTo>
                  <a:pt x="2351" y="532"/>
                  <a:pt x="2356" y="533"/>
                  <a:pt x="2360" y="530"/>
                </a:cubicBezTo>
                <a:cubicBezTo>
                  <a:pt x="2363" y="527"/>
                  <a:pt x="2364" y="522"/>
                  <a:pt x="2361" y="519"/>
                </a:cubicBezTo>
                <a:cubicBezTo>
                  <a:pt x="2356" y="512"/>
                  <a:pt x="2351" y="506"/>
                  <a:pt x="2346" y="500"/>
                </a:cubicBezTo>
                <a:cubicBezTo>
                  <a:pt x="2344" y="496"/>
                  <a:pt x="2339" y="496"/>
                  <a:pt x="2335" y="498"/>
                </a:cubicBezTo>
                <a:cubicBezTo>
                  <a:pt x="2332" y="501"/>
                  <a:pt x="2331" y="506"/>
                  <a:pt x="2334" y="510"/>
                </a:cubicBezTo>
                <a:close/>
                <a:moveTo>
                  <a:pt x="2253" y="416"/>
                </a:moveTo>
                <a:cubicBezTo>
                  <a:pt x="2258" y="422"/>
                  <a:pt x="2264" y="428"/>
                  <a:pt x="2269" y="434"/>
                </a:cubicBezTo>
                <a:cubicBezTo>
                  <a:pt x="2272" y="437"/>
                  <a:pt x="2277" y="437"/>
                  <a:pt x="2280" y="434"/>
                </a:cubicBezTo>
                <a:cubicBezTo>
                  <a:pt x="2284" y="431"/>
                  <a:pt x="2284" y="426"/>
                  <a:pt x="2281" y="423"/>
                </a:cubicBezTo>
                <a:cubicBezTo>
                  <a:pt x="2275" y="417"/>
                  <a:pt x="2270" y="411"/>
                  <a:pt x="2264" y="405"/>
                </a:cubicBezTo>
                <a:cubicBezTo>
                  <a:pt x="2261" y="402"/>
                  <a:pt x="2256" y="402"/>
                  <a:pt x="2253" y="405"/>
                </a:cubicBezTo>
                <a:cubicBezTo>
                  <a:pt x="2250" y="408"/>
                  <a:pt x="2250" y="413"/>
                  <a:pt x="2253" y="416"/>
                </a:cubicBezTo>
                <a:close/>
                <a:moveTo>
                  <a:pt x="2163" y="331"/>
                </a:moveTo>
                <a:cubicBezTo>
                  <a:pt x="2169" y="336"/>
                  <a:pt x="2175" y="342"/>
                  <a:pt x="2181" y="347"/>
                </a:cubicBezTo>
                <a:cubicBezTo>
                  <a:pt x="2184" y="350"/>
                  <a:pt x="2190" y="350"/>
                  <a:pt x="2192" y="346"/>
                </a:cubicBezTo>
                <a:cubicBezTo>
                  <a:pt x="2195" y="343"/>
                  <a:pt x="2195" y="338"/>
                  <a:pt x="2192" y="335"/>
                </a:cubicBezTo>
                <a:cubicBezTo>
                  <a:pt x="2186" y="330"/>
                  <a:pt x="2180" y="324"/>
                  <a:pt x="2174" y="319"/>
                </a:cubicBezTo>
                <a:cubicBezTo>
                  <a:pt x="2170" y="316"/>
                  <a:pt x="2165" y="317"/>
                  <a:pt x="2162" y="320"/>
                </a:cubicBezTo>
                <a:cubicBezTo>
                  <a:pt x="2160" y="323"/>
                  <a:pt x="2160" y="328"/>
                  <a:pt x="2163" y="331"/>
                </a:cubicBezTo>
                <a:close/>
                <a:moveTo>
                  <a:pt x="2066" y="255"/>
                </a:moveTo>
                <a:cubicBezTo>
                  <a:pt x="2073" y="260"/>
                  <a:pt x="2079" y="264"/>
                  <a:pt x="2085" y="269"/>
                </a:cubicBezTo>
                <a:cubicBezTo>
                  <a:pt x="2089" y="272"/>
                  <a:pt x="2094" y="271"/>
                  <a:pt x="2097" y="267"/>
                </a:cubicBezTo>
                <a:cubicBezTo>
                  <a:pt x="2099" y="264"/>
                  <a:pt x="2098" y="259"/>
                  <a:pt x="2095" y="256"/>
                </a:cubicBezTo>
                <a:cubicBezTo>
                  <a:pt x="2088" y="251"/>
                  <a:pt x="2082" y="247"/>
                  <a:pt x="2075" y="242"/>
                </a:cubicBezTo>
                <a:cubicBezTo>
                  <a:pt x="2072" y="239"/>
                  <a:pt x="2067" y="240"/>
                  <a:pt x="2064" y="244"/>
                </a:cubicBezTo>
                <a:cubicBezTo>
                  <a:pt x="2062" y="247"/>
                  <a:pt x="2062" y="252"/>
                  <a:pt x="2066" y="255"/>
                </a:cubicBezTo>
                <a:close/>
                <a:moveTo>
                  <a:pt x="1962" y="188"/>
                </a:moveTo>
                <a:cubicBezTo>
                  <a:pt x="1969" y="192"/>
                  <a:pt x="1976" y="196"/>
                  <a:pt x="1983" y="200"/>
                </a:cubicBezTo>
                <a:cubicBezTo>
                  <a:pt x="1986" y="203"/>
                  <a:pt x="1991" y="201"/>
                  <a:pt x="1994" y="198"/>
                </a:cubicBezTo>
                <a:cubicBezTo>
                  <a:pt x="1996" y="194"/>
                  <a:pt x="1995" y="189"/>
                  <a:pt x="1991" y="187"/>
                </a:cubicBezTo>
                <a:cubicBezTo>
                  <a:pt x="1984" y="182"/>
                  <a:pt x="1977" y="178"/>
                  <a:pt x="1970" y="174"/>
                </a:cubicBezTo>
                <a:cubicBezTo>
                  <a:pt x="1966" y="172"/>
                  <a:pt x="1961" y="173"/>
                  <a:pt x="1959" y="177"/>
                </a:cubicBezTo>
                <a:cubicBezTo>
                  <a:pt x="1957" y="181"/>
                  <a:pt x="1958" y="186"/>
                  <a:pt x="1962" y="188"/>
                </a:cubicBezTo>
                <a:close/>
                <a:moveTo>
                  <a:pt x="1852" y="132"/>
                </a:moveTo>
                <a:cubicBezTo>
                  <a:pt x="1859" y="135"/>
                  <a:pt x="1866" y="138"/>
                  <a:pt x="1874" y="142"/>
                </a:cubicBezTo>
                <a:cubicBezTo>
                  <a:pt x="1878" y="144"/>
                  <a:pt x="1882" y="142"/>
                  <a:pt x="1884" y="138"/>
                </a:cubicBezTo>
                <a:cubicBezTo>
                  <a:pt x="1886" y="134"/>
                  <a:pt x="1885" y="129"/>
                  <a:pt x="1881" y="127"/>
                </a:cubicBezTo>
                <a:cubicBezTo>
                  <a:pt x="1873" y="124"/>
                  <a:pt x="1866" y="120"/>
                  <a:pt x="1859" y="117"/>
                </a:cubicBezTo>
                <a:cubicBezTo>
                  <a:pt x="1855" y="115"/>
                  <a:pt x="1850" y="117"/>
                  <a:pt x="1848" y="121"/>
                </a:cubicBezTo>
                <a:cubicBezTo>
                  <a:pt x="1846" y="125"/>
                  <a:pt x="1848" y="130"/>
                  <a:pt x="1852" y="132"/>
                </a:cubicBezTo>
                <a:close/>
                <a:moveTo>
                  <a:pt x="1737" y="86"/>
                </a:moveTo>
                <a:cubicBezTo>
                  <a:pt x="1745" y="88"/>
                  <a:pt x="1752" y="91"/>
                  <a:pt x="1760" y="94"/>
                </a:cubicBezTo>
                <a:cubicBezTo>
                  <a:pt x="1764" y="95"/>
                  <a:pt x="1768" y="93"/>
                  <a:pt x="1770" y="89"/>
                </a:cubicBezTo>
                <a:cubicBezTo>
                  <a:pt x="1771" y="85"/>
                  <a:pt x="1769" y="80"/>
                  <a:pt x="1765" y="79"/>
                </a:cubicBezTo>
                <a:cubicBezTo>
                  <a:pt x="1758" y="76"/>
                  <a:pt x="1750" y="73"/>
                  <a:pt x="1742" y="71"/>
                </a:cubicBezTo>
                <a:cubicBezTo>
                  <a:pt x="1738" y="69"/>
                  <a:pt x="1734" y="71"/>
                  <a:pt x="1732" y="76"/>
                </a:cubicBezTo>
                <a:cubicBezTo>
                  <a:pt x="1731" y="80"/>
                  <a:pt x="1733" y="84"/>
                  <a:pt x="1737" y="86"/>
                </a:cubicBezTo>
                <a:close/>
                <a:moveTo>
                  <a:pt x="1618" y="51"/>
                </a:moveTo>
                <a:cubicBezTo>
                  <a:pt x="1626" y="53"/>
                  <a:pt x="1634" y="55"/>
                  <a:pt x="1642" y="57"/>
                </a:cubicBezTo>
                <a:cubicBezTo>
                  <a:pt x="1646" y="58"/>
                  <a:pt x="1650" y="56"/>
                  <a:pt x="1651" y="51"/>
                </a:cubicBezTo>
                <a:cubicBezTo>
                  <a:pt x="1652" y="47"/>
                  <a:pt x="1650" y="43"/>
                  <a:pt x="1646" y="41"/>
                </a:cubicBezTo>
                <a:cubicBezTo>
                  <a:pt x="1638" y="39"/>
                  <a:pt x="1630" y="37"/>
                  <a:pt x="1622" y="36"/>
                </a:cubicBezTo>
                <a:cubicBezTo>
                  <a:pt x="1618" y="35"/>
                  <a:pt x="1614" y="37"/>
                  <a:pt x="1612" y="42"/>
                </a:cubicBezTo>
                <a:cubicBezTo>
                  <a:pt x="1611" y="46"/>
                  <a:pt x="1614" y="50"/>
                  <a:pt x="1618" y="51"/>
                </a:cubicBezTo>
                <a:close/>
                <a:moveTo>
                  <a:pt x="1497" y="28"/>
                </a:moveTo>
                <a:cubicBezTo>
                  <a:pt x="1505" y="29"/>
                  <a:pt x="1513" y="30"/>
                  <a:pt x="1521" y="32"/>
                </a:cubicBezTo>
                <a:cubicBezTo>
                  <a:pt x="1525" y="32"/>
                  <a:pt x="1529" y="29"/>
                  <a:pt x="1530" y="25"/>
                </a:cubicBezTo>
                <a:cubicBezTo>
                  <a:pt x="1531" y="21"/>
                  <a:pt x="1528" y="17"/>
                  <a:pt x="1523" y="16"/>
                </a:cubicBezTo>
                <a:cubicBezTo>
                  <a:pt x="1515" y="15"/>
                  <a:pt x="1507" y="13"/>
                  <a:pt x="1499" y="12"/>
                </a:cubicBezTo>
                <a:cubicBezTo>
                  <a:pt x="1495" y="12"/>
                  <a:pt x="1491" y="15"/>
                  <a:pt x="1490" y="19"/>
                </a:cubicBezTo>
                <a:cubicBezTo>
                  <a:pt x="1490" y="23"/>
                  <a:pt x="1493" y="28"/>
                  <a:pt x="1497" y="28"/>
                </a:cubicBezTo>
                <a:close/>
                <a:moveTo>
                  <a:pt x="1374" y="17"/>
                </a:moveTo>
                <a:cubicBezTo>
                  <a:pt x="1382" y="17"/>
                  <a:pt x="1390" y="18"/>
                  <a:pt x="1398" y="18"/>
                </a:cubicBezTo>
                <a:cubicBezTo>
                  <a:pt x="1402" y="18"/>
                  <a:pt x="1406" y="15"/>
                  <a:pt x="1406" y="11"/>
                </a:cubicBezTo>
                <a:cubicBezTo>
                  <a:pt x="1407" y="6"/>
                  <a:pt x="1403" y="2"/>
                  <a:pt x="1399" y="2"/>
                </a:cubicBezTo>
                <a:cubicBezTo>
                  <a:pt x="1391" y="2"/>
                  <a:pt x="1383" y="1"/>
                  <a:pt x="1375" y="1"/>
                </a:cubicBezTo>
                <a:cubicBezTo>
                  <a:pt x="1370" y="1"/>
                  <a:pt x="1367" y="4"/>
                  <a:pt x="1366" y="8"/>
                </a:cubicBezTo>
                <a:cubicBezTo>
                  <a:pt x="1366" y="13"/>
                  <a:pt x="1370" y="17"/>
                  <a:pt x="1374" y="17"/>
                </a:cubicBezTo>
                <a:close/>
                <a:moveTo>
                  <a:pt x="1250" y="17"/>
                </a:moveTo>
                <a:cubicBezTo>
                  <a:pt x="1258" y="17"/>
                  <a:pt x="1266" y="16"/>
                  <a:pt x="1274" y="16"/>
                </a:cubicBezTo>
                <a:cubicBezTo>
                  <a:pt x="1279" y="16"/>
                  <a:pt x="1282" y="12"/>
                  <a:pt x="1282" y="8"/>
                </a:cubicBezTo>
                <a:cubicBezTo>
                  <a:pt x="1282" y="3"/>
                  <a:pt x="1278" y="0"/>
                  <a:pt x="1274" y="0"/>
                </a:cubicBezTo>
                <a:cubicBezTo>
                  <a:pt x="1266" y="0"/>
                  <a:pt x="1258" y="1"/>
                  <a:pt x="1250" y="1"/>
                </a:cubicBezTo>
                <a:cubicBezTo>
                  <a:pt x="1245" y="1"/>
                  <a:pt x="1242" y="5"/>
                  <a:pt x="1242" y="9"/>
                </a:cubicBezTo>
                <a:cubicBezTo>
                  <a:pt x="1242" y="14"/>
                  <a:pt x="1246" y="17"/>
                  <a:pt x="1250" y="17"/>
                </a:cubicBezTo>
                <a:close/>
                <a:moveTo>
                  <a:pt x="1127" y="29"/>
                </a:moveTo>
                <a:cubicBezTo>
                  <a:pt x="1135" y="28"/>
                  <a:pt x="1143" y="27"/>
                  <a:pt x="1151" y="26"/>
                </a:cubicBezTo>
                <a:cubicBezTo>
                  <a:pt x="1156" y="25"/>
                  <a:pt x="1159" y="21"/>
                  <a:pt x="1158" y="17"/>
                </a:cubicBezTo>
                <a:cubicBezTo>
                  <a:pt x="1158" y="12"/>
                  <a:pt x="1154" y="9"/>
                  <a:pt x="1149" y="10"/>
                </a:cubicBezTo>
                <a:cubicBezTo>
                  <a:pt x="1141" y="11"/>
                  <a:pt x="1133" y="12"/>
                  <a:pt x="1125" y="13"/>
                </a:cubicBezTo>
                <a:cubicBezTo>
                  <a:pt x="1121" y="14"/>
                  <a:pt x="1118" y="18"/>
                  <a:pt x="1118" y="22"/>
                </a:cubicBezTo>
                <a:cubicBezTo>
                  <a:pt x="1119" y="26"/>
                  <a:pt x="1123" y="29"/>
                  <a:pt x="1127" y="29"/>
                </a:cubicBezTo>
                <a:close/>
                <a:moveTo>
                  <a:pt x="1006" y="52"/>
                </a:moveTo>
                <a:cubicBezTo>
                  <a:pt x="1014" y="50"/>
                  <a:pt x="1022" y="48"/>
                  <a:pt x="1029" y="47"/>
                </a:cubicBezTo>
                <a:cubicBezTo>
                  <a:pt x="1034" y="46"/>
                  <a:pt x="1037" y="41"/>
                  <a:pt x="1036" y="37"/>
                </a:cubicBezTo>
                <a:cubicBezTo>
                  <a:pt x="1035" y="33"/>
                  <a:pt x="1030" y="30"/>
                  <a:pt x="1026" y="31"/>
                </a:cubicBezTo>
                <a:cubicBezTo>
                  <a:pt x="1018" y="33"/>
                  <a:pt x="1010" y="35"/>
                  <a:pt x="1002" y="37"/>
                </a:cubicBezTo>
                <a:cubicBezTo>
                  <a:pt x="998" y="38"/>
                  <a:pt x="995" y="42"/>
                  <a:pt x="997" y="46"/>
                </a:cubicBezTo>
                <a:cubicBezTo>
                  <a:pt x="998" y="51"/>
                  <a:pt x="1002" y="53"/>
                  <a:pt x="1006" y="52"/>
                </a:cubicBezTo>
                <a:close/>
                <a:moveTo>
                  <a:pt x="888" y="87"/>
                </a:moveTo>
                <a:cubicBezTo>
                  <a:pt x="895" y="85"/>
                  <a:pt x="903" y="82"/>
                  <a:pt x="910" y="79"/>
                </a:cubicBezTo>
                <a:cubicBezTo>
                  <a:pt x="915" y="78"/>
                  <a:pt x="917" y="74"/>
                  <a:pt x="915" y="69"/>
                </a:cubicBezTo>
                <a:cubicBezTo>
                  <a:pt x="914" y="65"/>
                  <a:pt x="910" y="63"/>
                  <a:pt x="905" y="64"/>
                </a:cubicBezTo>
                <a:cubicBezTo>
                  <a:pt x="898" y="67"/>
                  <a:pt x="890" y="69"/>
                  <a:pt x="882" y="72"/>
                </a:cubicBezTo>
                <a:cubicBezTo>
                  <a:pt x="878" y="73"/>
                  <a:pt x="876" y="78"/>
                  <a:pt x="878" y="82"/>
                </a:cubicBezTo>
                <a:cubicBezTo>
                  <a:pt x="879" y="86"/>
                  <a:pt x="884" y="89"/>
                  <a:pt x="888" y="87"/>
                </a:cubicBezTo>
                <a:close/>
                <a:moveTo>
                  <a:pt x="773" y="133"/>
                </a:moveTo>
                <a:cubicBezTo>
                  <a:pt x="780" y="130"/>
                  <a:pt x="788" y="127"/>
                  <a:pt x="795" y="123"/>
                </a:cubicBezTo>
                <a:cubicBezTo>
                  <a:pt x="799" y="122"/>
                  <a:pt x="801" y="117"/>
                  <a:pt x="799" y="113"/>
                </a:cubicBezTo>
                <a:cubicBezTo>
                  <a:pt x="797" y="109"/>
                  <a:pt x="793" y="107"/>
                  <a:pt x="789" y="109"/>
                </a:cubicBezTo>
                <a:cubicBezTo>
                  <a:pt x="781" y="112"/>
                  <a:pt x="774" y="115"/>
                  <a:pt x="767" y="119"/>
                </a:cubicBezTo>
                <a:cubicBezTo>
                  <a:pt x="763" y="120"/>
                  <a:pt x="761" y="125"/>
                  <a:pt x="763" y="129"/>
                </a:cubicBezTo>
                <a:cubicBezTo>
                  <a:pt x="764" y="133"/>
                  <a:pt x="769" y="135"/>
                  <a:pt x="773" y="133"/>
                </a:cubicBezTo>
                <a:close/>
                <a:moveTo>
                  <a:pt x="664" y="190"/>
                </a:moveTo>
                <a:cubicBezTo>
                  <a:pt x="671" y="186"/>
                  <a:pt x="677" y="182"/>
                  <a:pt x="684" y="178"/>
                </a:cubicBezTo>
                <a:cubicBezTo>
                  <a:pt x="688" y="176"/>
                  <a:pt x="690" y="171"/>
                  <a:pt x="688" y="167"/>
                </a:cubicBezTo>
                <a:cubicBezTo>
                  <a:pt x="685" y="163"/>
                  <a:pt x="680" y="162"/>
                  <a:pt x="677" y="164"/>
                </a:cubicBezTo>
                <a:cubicBezTo>
                  <a:pt x="670" y="168"/>
                  <a:pt x="663" y="172"/>
                  <a:pt x="656" y="176"/>
                </a:cubicBezTo>
                <a:cubicBezTo>
                  <a:pt x="652" y="178"/>
                  <a:pt x="651" y="183"/>
                  <a:pt x="653" y="187"/>
                </a:cubicBezTo>
                <a:cubicBezTo>
                  <a:pt x="655" y="191"/>
                  <a:pt x="660" y="192"/>
                  <a:pt x="664" y="190"/>
                </a:cubicBezTo>
                <a:close/>
                <a:moveTo>
                  <a:pt x="560" y="257"/>
                </a:moveTo>
                <a:cubicBezTo>
                  <a:pt x="566" y="252"/>
                  <a:pt x="573" y="248"/>
                  <a:pt x="579" y="243"/>
                </a:cubicBezTo>
                <a:cubicBezTo>
                  <a:pt x="583" y="241"/>
                  <a:pt x="584" y="236"/>
                  <a:pt x="582" y="232"/>
                </a:cubicBezTo>
                <a:cubicBezTo>
                  <a:pt x="579" y="228"/>
                  <a:pt x="574" y="228"/>
                  <a:pt x="570" y="230"/>
                </a:cubicBezTo>
                <a:cubicBezTo>
                  <a:pt x="564" y="235"/>
                  <a:pt x="557" y="239"/>
                  <a:pt x="551" y="244"/>
                </a:cubicBezTo>
                <a:cubicBezTo>
                  <a:pt x="547" y="246"/>
                  <a:pt x="546" y="251"/>
                  <a:pt x="549" y="255"/>
                </a:cubicBezTo>
                <a:cubicBezTo>
                  <a:pt x="551" y="259"/>
                  <a:pt x="556" y="259"/>
                  <a:pt x="560" y="257"/>
                </a:cubicBezTo>
                <a:close/>
                <a:moveTo>
                  <a:pt x="463" y="333"/>
                </a:moveTo>
                <a:cubicBezTo>
                  <a:pt x="469" y="328"/>
                  <a:pt x="475" y="323"/>
                  <a:pt x="481" y="318"/>
                </a:cubicBezTo>
                <a:cubicBezTo>
                  <a:pt x="485" y="315"/>
                  <a:pt x="485" y="310"/>
                  <a:pt x="482" y="307"/>
                </a:cubicBezTo>
                <a:cubicBezTo>
                  <a:pt x="479" y="303"/>
                  <a:pt x="474" y="303"/>
                  <a:pt x="471" y="306"/>
                </a:cubicBezTo>
                <a:cubicBezTo>
                  <a:pt x="465" y="311"/>
                  <a:pt x="459" y="316"/>
                  <a:pt x="452" y="321"/>
                </a:cubicBezTo>
                <a:cubicBezTo>
                  <a:pt x="449" y="324"/>
                  <a:pt x="449" y="329"/>
                  <a:pt x="452" y="333"/>
                </a:cubicBezTo>
                <a:cubicBezTo>
                  <a:pt x="455" y="336"/>
                  <a:pt x="460" y="336"/>
                  <a:pt x="463" y="333"/>
                </a:cubicBezTo>
                <a:close/>
                <a:moveTo>
                  <a:pt x="374" y="419"/>
                </a:moveTo>
                <a:cubicBezTo>
                  <a:pt x="379" y="413"/>
                  <a:pt x="385" y="407"/>
                  <a:pt x="390" y="402"/>
                </a:cubicBezTo>
                <a:cubicBezTo>
                  <a:pt x="393" y="398"/>
                  <a:pt x="393" y="393"/>
                  <a:pt x="390" y="390"/>
                </a:cubicBezTo>
                <a:cubicBezTo>
                  <a:pt x="387" y="387"/>
                  <a:pt x="382" y="387"/>
                  <a:pt x="379" y="390"/>
                </a:cubicBezTo>
                <a:cubicBezTo>
                  <a:pt x="373" y="396"/>
                  <a:pt x="368" y="402"/>
                  <a:pt x="362" y="408"/>
                </a:cubicBezTo>
                <a:cubicBezTo>
                  <a:pt x="359" y="411"/>
                  <a:pt x="359" y="416"/>
                  <a:pt x="362" y="419"/>
                </a:cubicBezTo>
                <a:cubicBezTo>
                  <a:pt x="366" y="422"/>
                  <a:pt x="371" y="422"/>
                  <a:pt x="374" y="419"/>
                </a:cubicBezTo>
                <a:close/>
                <a:moveTo>
                  <a:pt x="293" y="512"/>
                </a:moveTo>
                <a:cubicBezTo>
                  <a:pt x="298" y="506"/>
                  <a:pt x="303" y="500"/>
                  <a:pt x="308" y="494"/>
                </a:cubicBezTo>
                <a:cubicBezTo>
                  <a:pt x="310" y="490"/>
                  <a:pt x="310" y="485"/>
                  <a:pt x="307" y="482"/>
                </a:cubicBezTo>
                <a:cubicBezTo>
                  <a:pt x="303" y="480"/>
                  <a:pt x="298" y="480"/>
                  <a:pt x="295" y="483"/>
                </a:cubicBezTo>
                <a:cubicBezTo>
                  <a:pt x="290" y="490"/>
                  <a:pt x="285" y="496"/>
                  <a:pt x="280" y="502"/>
                </a:cubicBezTo>
                <a:cubicBezTo>
                  <a:pt x="277" y="506"/>
                  <a:pt x="278" y="511"/>
                  <a:pt x="282" y="514"/>
                </a:cubicBezTo>
                <a:cubicBezTo>
                  <a:pt x="285" y="516"/>
                  <a:pt x="290" y="516"/>
                  <a:pt x="293" y="512"/>
                </a:cubicBezTo>
                <a:close/>
                <a:moveTo>
                  <a:pt x="221" y="613"/>
                </a:moveTo>
                <a:cubicBezTo>
                  <a:pt x="225" y="606"/>
                  <a:pt x="230" y="600"/>
                  <a:pt x="234" y="593"/>
                </a:cubicBezTo>
                <a:cubicBezTo>
                  <a:pt x="237" y="589"/>
                  <a:pt x="236" y="584"/>
                  <a:pt x="232" y="582"/>
                </a:cubicBezTo>
                <a:cubicBezTo>
                  <a:pt x="228" y="579"/>
                  <a:pt x="223" y="580"/>
                  <a:pt x="221" y="584"/>
                </a:cubicBezTo>
                <a:cubicBezTo>
                  <a:pt x="216" y="591"/>
                  <a:pt x="212" y="598"/>
                  <a:pt x="208" y="604"/>
                </a:cubicBezTo>
                <a:cubicBezTo>
                  <a:pt x="205" y="608"/>
                  <a:pt x="206" y="613"/>
                  <a:pt x="210" y="615"/>
                </a:cubicBezTo>
                <a:cubicBezTo>
                  <a:pt x="214" y="618"/>
                  <a:pt x="219" y="617"/>
                  <a:pt x="221" y="613"/>
                </a:cubicBezTo>
                <a:close/>
                <a:moveTo>
                  <a:pt x="159" y="720"/>
                </a:moveTo>
                <a:cubicBezTo>
                  <a:pt x="163" y="713"/>
                  <a:pt x="167" y="706"/>
                  <a:pt x="170" y="699"/>
                </a:cubicBezTo>
                <a:cubicBezTo>
                  <a:pt x="173" y="695"/>
                  <a:pt x="171" y="690"/>
                  <a:pt x="167" y="688"/>
                </a:cubicBezTo>
                <a:cubicBezTo>
                  <a:pt x="163" y="686"/>
                  <a:pt x="158" y="687"/>
                  <a:pt x="156" y="691"/>
                </a:cubicBezTo>
                <a:cubicBezTo>
                  <a:pt x="152" y="698"/>
                  <a:pt x="149" y="706"/>
                  <a:pt x="145" y="713"/>
                </a:cubicBezTo>
                <a:cubicBezTo>
                  <a:pt x="143" y="717"/>
                  <a:pt x="145" y="722"/>
                  <a:pt x="148" y="724"/>
                </a:cubicBezTo>
                <a:cubicBezTo>
                  <a:pt x="152" y="726"/>
                  <a:pt x="157" y="724"/>
                  <a:pt x="159" y="720"/>
                </a:cubicBezTo>
                <a:close/>
                <a:moveTo>
                  <a:pt x="108" y="833"/>
                </a:moveTo>
                <a:cubicBezTo>
                  <a:pt x="111" y="825"/>
                  <a:pt x="114" y="818"/>
                  <a:pt x="117" y="810"/>
                </a:cubicBezTo>
                <a:cubicBezTo>
                  <a:pt x="119" y="806"/>
                  <a:pt x="117" y="802"/>
                  <a:pt x="113" y="800"/>
                </a:cubicBezTo>
                <a:cubicBezTo>
                  <a:pt x="109" y="798"/>
                  <a:pt x="104" y="800"/>
                  <a:pt x="102" y="804"/>
                </a:cubicBezTo>
                <a:cubicBezTo>
                  <a:pt x="99" y="812"/>
                  <a:pt x="96" y="819"/>
                  <a:pt x="93" y="827"/>
                </a:cubicBezTo>
                <a:cubicBezTo>
                  <a:pt x="91" y="831"/>
                  <a:pt x="93" y="835"/>
                  <a:pt x="98" y="837"/>
                </a:cubicBezTo>
                <a:cubicBezTo>
                  <a:pt x="102" y="839"/>
                  <a:pt x="106" y="837"/>
                  <a:pt x="108" y="833"/>
                </a:cubicBezTo>
                <a:close/>
                <a:moveTo>
                  <a:pt x="68" y="950"/>
                </a:moveTo>
                <a:cubicBezTo>
                  <a:pt x="70" y="942"/>
                  <a:pt x="72" y="934"/>
                  <a:pt x="75" y="927"/>
                </a:cubicBezTo>
                <a:cubicBezTo>
                  <a:pt x="76" y="922"/>
                  <a:pt x="73" y="918"/>
                  <a:pt x="69" y="917"/>
                </a:cubicBezTo>
                <a:cubicBezTo>
                  <a:pt x="65" y="915"/>
                  <a:pt x="61" y="918"/>
                  <a:pt x="59" y="922"/>
                </a:cubicBezTo>
                <a:cubicBezTo>
                  <a:pt x="57" y="930"/>
                  <a:pt x="55" y="937"/>
                  <a:pt x="52" y="945"/>
                </a:cubicBezTo>
                <a:cubicBezTo>
                  <a:pt x="51" y="949"/>
                  <a:pt x="53" y="954"/>
                  <a:pt x="58" y="955"/>
                </a:cubicBezTo>
                <a:cubicBezTo>
                  <a:pt x="62" y="956"/>
                  <a:pt x="66" y="954"/>
                  <a:pt x="68" y="950"/>
                </a:cubicBezTo>
                <a:close/>
                <a:moveTo>
                  <a:pt x="39" y="1070"/>
                </a:moveTo>
                <a:cubicBezTo>
                  <a:pt x="40" y="1062"/>
                  <a:pt x="42" y="1054"/>
                  <a:pt x="43" y="1046"/>
                </a:cubicBezTo>
                <a:cubicBezTo>
                  <a:pt x="44" y="1042"/>
                  <a:pt x="42" y="1038"/>
                  <a:pt x="37" y="1037"/>
                </a:cubicBezTo>
                <a:cubicBezTo>
                  <a:pt x="33" y="1036"/>
                  <a:pt x="29" y="1039"/>
                  <a:pt x="28" y="1043"/>
                </a:cubicBezTo>
                <a:cubicBezTo>
                  <a:pt x="26" y="1051"/>
                  <a:pt x="25" y="1059"/>
                  <a:pt x="23" y="1067"/>
                </a:cubicBezTo>
                <a:cubicBezTo>
                  <a:pt x="22" y="1071"/>
                  <a:pt x="25" y="1075"/>
                  <a:pt x="29" y="1076"/>
                </a:cubicBezTo>
                <a:cubicBezTo>
                  <a:pt x="34" y="1077"/>
                  <a:pt x="38" y="1074"/>
                  <a:pt x="39" y="1070"/>
                </a:cubicBezTo>
                <a:close/>
                <a:moveTo>
                  <a:pt x="21" y="1192"/>
                </a:moveTo>
                <a:cubicBezTo>
                  <a:pt x="22" y="1184"/>
                  <a:pt x="23" y="1176"/>
                  <a:pt x="24" y="1168"/>
                </a:cubicBezTo>
                <a:cubicBezTo>
                  <a:pt x="24" y="1164"/>
                  <a:pt x="21" y="1160"/>
                  <a:pt x="17" y="1159"/>
                </a:cubicBezTo>
                <a:cubicBezTo>
                  <a:pt x="12" y="1159"/>
                  <a:pt x="8" y="1162"/>
                  <a:pt x="8" y="1166"/>
                </a:cubicBezTo>
                <a:cubicBezTo>
                  <a:pt x="7" y="1174"/>
                  <a:pt x="6" y="1182"/>
                  <a:pt x="6" y="1191"/>
                </a:cubicBezTo>
                <a:cubicBezTo>
                  <a:pt x="5" y="1195"/>
                  <a:pt x="8" y="1199"/>
                  <a:pt x="13" y="1199"/>
                </a:cubicBezTo>
                <a:cubicBezTo>
                  <a:pt x="17" y="1200"/>
                  <a:pt x="21" y="1196"/>
                  <a:pt x="21" y="1192"/>
                </a:cubicBezTo>
                <a:close/>
                <a:moveTo>
                  <a:pt x="16" y="1315"/>
                </a:moveTo>
                <a:cubicBezTo>
                  <a:pt x="16" y="1315"/>
                  <a:pt x="16" y="1314"/>
                  <a:pt x="16" y="1314"/>
                </a:cubicBezTo>
                <a:cubicBezTo>
                  <a:pt x="16" y="1306"/>
                  <a:pt x="16" y="1299"/>
                  <a:pt x="16" y="1291"/>
                </a:cubicBezTo>
                <a:cubicBezTo>
                  <a:pt x="16" y="1287"/>
                  <a:pt x="13" y="1283"/>
                  <a:pt x="8" y="1283"/>
                </a:cubicBezTo>
                <a:cubicBezTo>
                  <a:pt x="4" y="1283"/>
                  <a:pt x="0" y="1287"/>
                  <a:pt x="0" y="1291"/>
                </a:cubicBezTo>
                <a:cubicBezTo>
                  <a:pt x="0" y="1299"/>
                  <a:pt x="0" y="1306"/>
                  <a:pt x="0" y="1314"/>
                </a:cubicBezTo>
                <a:cubicBezTo>
                  <a:pt x="0" y="1314"/>
                  <a:pt x="0" y="1315"/>
                  <a:pt x="0" y="1315"/>
                </a:cubicBezTo>
                <a:cubicBezTo>
                  <a:pt x="0" y="1320"/>
                  <a:pt x="3" y="1323"/>
                  <a:pt x="8" y="1323"/>
                </a:cubicBezTo>
                <a:cubicBezTo>
                  <a:pt x="12" y="1323"/>
                  <a:pt x="16" y="1320"/>
                  <a:pt x="16" y="1315"/>
                </a:cubicBezTo>
                <a:close/>
                <a:moveTo>
                  <a:pt x="22" y="1439"/>
                </a:moveTo>
                <a:cubicBezTo>
                  <a:pt x="21" y="1431"/>
                  <a:pt x="20" y="1423"/>
                  <a:pt x="20" y="1415"/>
                </a:cubicBezTo>
                <a:cubicBezTo>
                  <a:pt x="19" y="1411"/>
                  <a:pt x="15" y="1407"/>
                  <a:pt x="11" y="1408"/>
                </a:cubicBezTo>
                <a:cubicBezTo>
                  <a:pt x="7" y="1408"/>
                  <a:pt x="3" y="1412"/>
                  <a:pt x="4" y="1416"/>
                </a:cubicBezTo>
                <a:cubicBezTo>
                  <a:pt x="4" y="1424"/>
                  <a:pt x="5" y="1432"/>
                  <a:pt x="6" y="1440"/>
                </a:cubicBezTo>
                <a:cubicBezTo>
                  <a:pt x="6" y="1445"/>
                  <a:pt x="10" y="1448"/>
                  <a:pt x="14" y="1448"/>
                </a:cubicBezTo>
                <a:cubicBezTo>
                  <a:pt x="19" y="1447"/>
                  <a:pt x="22" y="1443"/>
                  <a:pt x="22" y="1439"/>
                </a:cubicBezTo>
                <a:close/>
                <a:moveTo>
                  <a:pt x="39" y="1561"/>
                </a:moveTo>
                <a:cubicBezTo>
                  <a:pt x="38" y="1553"/>
                  <a:pt x="36" y="1545"/>
                  <a:pt x="35" y="1538"/>
                </a:cubicBezTo>
                <a:cubicBezTo>
                  <a:pt x="34" y="1533"/>
                  <a:pt x="30" y="1530"/>
                  <a:pt x="26" y="1531"/>
                </a:cubicBezTo>
                <a:cubicBezTo>
                  <a:pt x="21" y="1532"/>
                  <a:pt x="18" y="1536"/>
                  <a:pt x="19" y="1540"/>
                </a:cubicBezTo>
                <a:cubicBezTo>
                  <a:pt x="21" y="1548"/>
                  <a:pt x="22" y="1556"/>
                  <a:pt x="24" y="1564"/>
                </a:cubicBezTo>
                <a:cubicBezTo>
                  <a:pt x="24" y="1568"/>
                  <a:pt x="29" y="1571"/>
                  <a:pt x="33" y="1570"/>
                </a:cubicBezTo>
                <a:cubicBezTo>
                  <a:pt x="37" y="1570"/>
                  <a:pt x="40" y="1565"/>
                  <a:pt x="39" y="1561"/>
                </a:cubicBezTo>
                <a:close/>
                <a:moveTo>
                  <a:pt x="68" y="1681"/>
                </a:moveTo>
                <a:cubicBezTo>
                  <a:pt x="66" y="1674"/>
                  <a:pt x="64" y="1666"/>
                  <a:pt x="62" y="1658"/>
                </a:cubicBezTo>
                <a:cubicBezTo>
                  <a:pt x="61" y="1654"/>
                  <a:pt x="56" y="1651"/>
                  <a:pt x="52" y="1653"/>
                </a:cubicBezTo>
                <a:cubicBezTo>
                  <a:pt x="48" y="1654"/>
                  <a:pt x="45" y="1658"/>
                  <a:pt x="46" y="1662"/>
                </a:cubicBezTo>
                <a:cubicBezTo>
                  <a:pt x="49" y="1670"/>
                  <a:pt x="51" y="1678"/>
                  <a:pt x="53" y="1686"/>
                </a:cubicBezTo>
                <a:cubicBezTo>
                  <a:pt x="54" y="1690"/>
                  <a:pt x="59" y="1692"/>
                  <a:pt x="63" y="1691"/>
                </a:cubicBezTo>
                <a:cubicBezTo>
                  <a:pt x="67" y="1690"/>
                  <a:pt x="70" y="1685"/>
                  <a:pt x="68" y="1681"/>
                </a:cubicBezTo>
                <a:close/>
                <a:moveTo>
                  <a:pt x="109" y="1798"/>
                </a:moveTo>
                <a:cubicBezTo>
                  <a:pt x="106" y="1790"/>
                  <a:pt x="103" y="1783"/>
                  <a:pt x="100" y="1776"/>
                </a:cubicBezTo>
                <a:cubicBezTo>
                  <a:pt x="99" y="1771"/>
                  <a:pt x="94" y="1769"/>
                  <a:pt x="90" y="1771"/>
                </a:cubicBezTo>
                <a:cubicBezTo>
                  <a:pt x="86" y="1773"/>
                  <a:pt x="84" y="1777"/>
                  <a:pt x="85" y="1781"/>
                </a:cubicBezTo>
                <a:cubicBezTo>
                  <a:pt x="88" y="1789"/>
                  <a:pt x="91" y="1796"/>
                  <a:pt x="94" y="1804"/>
                </a:cubicBezTo>
                <a:cubicBezTo>
                  <a:pt x="96" y="1808"/>
                  <a:pt x="100" y="1810"/>
                  <a:pt x="104" y="1808"/>
                </a:cubicBezTo>
                <a:cubicBezTo>
                  <a:pt x="109" y="1807"/>
                  <a:pt x="111" y="1802"/>
                  <a:pt x="109" y="1798"/>
                </a:cubicBezTo>
                <a:close/>
                <a:moveTo>
                  <a:pt x="160" y="1910"/>
                </a:moveTo>
                <a:cubicBezTo>
                  <a:pt x="157" y="1903"/>
                  <a:pt x="153" y="1896"/>
                  <a:pt x="150" y="1889"/>
                </a:cubicBezTo>
                <a:cubicBezTo>
                  <a:pt x="148" y="1885"/>
                  <a:pt x="143" y="1883"/>
                  <a:pt x="139" y="1885"/>
                </a:cubicBezTo>
                <a:cubicBezTo>
                  <a:pt x="135" y="1887"/>
                  <a:pt x="133" y="1892"/>
                  <a:pt x="135" y="1896"/>
                </a:cubicBezTo>
                <a:cubicBezTo>
                  <a:pt x="139" y="1903"/>
                  <a:pt x="142" y="1910"/>
                  <a:pt x="146" y="1917"/>
                </a:cubicBezTo>
                <a:cubicBezTo>
                  <a:pt x="148" y="1921"/>
                  <a:pt x="153" y="1923"/>
                  <a:pt x="157" y="1921"/>
                </a:cubicBezTo>
                <a:cubicBezTo>
                  <a:pt x="161" y="1919"/>
                  <a:pt x="162" y="1914"/>
                  <a:pt x="160" y="1910"/>
                </a:cubicBezTo>
                <a:close/>
                <a:moveTo>
                  <a:pt x="222" y="2017"/>
                </a:moveTo>
                <a:cubicBezTo>
                  <a:pt x="218" y="2010"/>
                  <a:pt x="214" y="2003"/>
                  <a:pt x="209" y="1997"/>
                </a:cubicBezTo>
                <a:cubicBezTo>
                  <a:pt x="207" y="1993"/>
                  <a:pt x="202" y="1992"/>
                  <a:pt x="198" y="1994"/>
                </a:cubicBezTo>
                <a:cubicBezTo>
                  <a:pt x="195" y="1996"/>
                  <a:pt x="194" y="2001"/>
                  <a:pt x="196" y="2005"/>
                </a:cubicBezTo>
                <a:cubicBezTo>
                  <a:pt x="200" y="2012"/>
                  <a:pt x="204" y="2019"/>
                  <a:pt x="209" y="2026"/>
                </a:cubicBezTo>
                <a:cubicBezTo>
                  <a:pt x="211" y="2029"/>
                  <a:pt x="216" y="2030"/>
                  <a:pt x="220" y="2028"/>
                </a:cubicBezTo>
                <a:cubicBezTo>
                  <a:pt x="224" y="2026"/>
                  <a:pt x="225" y="2021"/>
                  <a:pt x="222" y="2017"/>
                </a:cubicBezTo>
                <a:close/>
                <a:moveTo>
                  <a:pt x="294" y="2117"/>
                </a:moveTo>
                <a:cubicBezTo>
                  <a:pt x="289" y="2111"/>
                  <a:pt x="284" y="2105"/>
                  <a:pt x="279" y="2098"/>
                </a:cubicBezTo>
                <a:cubicBezTo>
                  <a:pt x="277" y="2095"/>
                  <a:pt x="272" y="2094"/>
                  <a:pt x="268" y="2097"/>
                </a:cubicBezTo>
                <a:cubicBezTo>
                  <a:pt x="265" y="2100"/>
                  <a:pt x="264" y="2105"/>
                  <a:pt x="267" y="2108"/>
                </a:cubicBezTo>
                <a:cubicBezTo>
                  <a:pt x="272" y="2115"/>
                  <a:pt x="276" y="2121"/>
                  <a:pt x="281" y="2127"/>
                </a:cubicBezTo>
                <a:cubicBezTo>
                  <a:pt x="284" y="2131"/>
                  <a:pt x="289" y="2131"/>
                  <a:pt x="293" y="2129"/>
                </a:cubicBezTo>
                <a:cubicBezTo>
                  <a:pt x="296" y="2126"/>
                  <a:pt x="297" y="2121"/>
                  <a:pt x="294" y="2117"/>
                </a:cubicBezTo>
                <a:close/>
                <a:moveTo>
                  <a:pt x="375" y="2211"/>
                </a:moveTo>
                <a:cubicBezTo>
                  <a:pt x="370" y="2205"/>
                  <a:pt x="364" y="2199"/>
                  <a:pt x="359" y="2193"/>
                </a:cubicBezTo>
                <a:cubicBezTo>
                  <a:pt x="356" y="2190"/>
                  <a:pt x="351" y="2190"/>
                  <a:pt x="347" y="2193"/>
                </a:cubicBezTo>
                <a:cubicBezTo>
                  <a:pt x="344" y="2196"/>
                  <a:pt x="344" y="2201"/>
                  <a:pt x="347" y="2204"/>
                </a:cubicBezTo>
                <a:cubicBezTo>
                  <a:pt x="352" y="2210"/>
                  <a:pt x="358" y="2216"/>
                  <a:pt x="363" y="2222"/>
                </a:cubicBezTo>
                <a:cubicBezTo>
                  <a:pt x="366" y="2225"/>
                  <a:pt x="372" y="2225"/>
                  <a:pt x="375" y="2222"/>
                </a:cubicBezTo>
                <a:cubicBezTo>
                  <a:pt x="378" y="2219"/>
                  <a:pt x="378" y="2214"/>
                  <a:pt x="375" y="2211"/>
                </a:cubicBezTo>
                <a:close/>
                <a:moveTo>
                  <a:pt x="464" y="2296"/>
                </a:moveTo>
                <a:cubicBezTo>
                  <a:pt x="458" y="2291"/>
                  <a:pt x="452" y="2285"/>
                  <a:pt x="447" y="2280"/>
                </a:cubicBezTo>
                <a:cubicBezTo>
                  <a:pt x="443" y="2277"/>
                  <a:pt x="438" y="2277"/>
                  <a:pt x="435" y="2281"/>
                </a:cubicBezTo>
                <a:cubicBezTo>
                  <a:pt x="432" y="2284"/>
                  <a:pt x="433" y="2289"/>
                  <a:pt x="436" y="2292"/>
                </a:cubicBezTo>
                <a:cubicBezTo>
                  <a:pt x="442" y="2297"/>
                  <a:pt x="448" y="2303"/>
                  <a:pt x="454" y="2308"/>
                </a:cubicBezTo>
                <a:cubicBezTo>
                  <a:pt x="457" y="2311"/>
                  <a:pt x="462" y="2311"/>
                  <a:pt x="465" y="2307"/>
                </a:cubicBezTo>
                <a:cubicBezTo>
                  <a:pt x="468" y="2304"/>
                  <a:pt x="468" y="2299"/>
                  <a:pt x="464" y="2296"/>
                </a:cubicBezTo>
                <a:close/>
                <a:moveTo>
                  <a:pt x="562" y="2372"/>
                </a:moveTo>
                <a:cubicBezTo>
                  <a:pt x="555" y="2368"/>
                  <a:pt x="549" y="2363"/>
                  <a:pt x="542" y="2358"/>
                </a:cubicBezTo>
                <a:cubicBezTo>
                  <a:pt x="539" y="2356"/>
                  <a:pt x="534" y="2356"/>
                  <a:pt x="531" y="2360"/>
                </a:cubicBezTo>
                <a:cubicBezTo>
                  <a:pt x="528" y="2363"/>
                  <a:pt x="529" y="2368"/>
                  <a:pt x="533" y="2371"/>
                </a:cubicBezTo>
                <a:cubicBezTo>
                  <a:pt x="539" y="2376"/>
                  <a:pt x="546" y="2381"/>
                  <a:pt x="552" y="2385"/>
                </a:cubicBezTo>
                <a:cubicBezTo>
                  <a:pt x="556" y="2388"/>
                  <a:pt x="561" y="2387"/>
                  <a:pt x="564" y="2383"/>
                </a:cubicBezTo>
                <a:cubicBezTo>
                  <a:pt x="566" y="2380"/>
                  <a:pt x="565" y="2375"/>
                  <a:pt x="562" y="2372"/>
                </a:cubicBezTo>
                <a:close/>
                <a:moveTo>
                  <a:pt x="666" y="2439"/>
                </a:moveTo>
                <a:cubicBezTo>
                  <a:pt x="659" y="2435"/>
                  <a:pt x="652" y="2431"/>
                  <a:pt x="645" y="2427"/>
                </a:cubicBezTo>
                <a:cubicBezTo>
                  <a:pt x="641" y="2425"/>
                  <a:pt x="636" y="2426"/>
                  <a:pt x="634" y="2430"/>
                </a:cubicBezTo>
                <a:cubicBezTo>
                  <a:pt x="632" y="2434"/>
                  <a:pt x="633" y="2438"/>
                  <a:pt x="637" y="2441"/>
                </a:cubicBezTo>
                <a:cubicBezTo>
                  <a:pt x="644" y="2445"/>
                  <a:pt x="651" y="2449"/>
                  <a:pt x="658" y="2453"/>
                </a:cubicBezTo>
                <a:cubicBezTo>
                  <a:pt x="661" y="2455"/>
                  <a:pt x="666" y="2454"/>
                  <a:pt x="669" y="2450"/>
                </a:cubicBezTo>
                <a:cubicBezTo>
                  <a:pt x="671" y="2446"/>
                  <a:pt x="669" y="2441"/>
                  <a:pt x="666" y="2439"/>
                </a:cubicBezTo>
                <a:close/>
                <a:moveTo>
                  <a:pt x="776" y="2496"/>
                </a:moveTo>
                <a:cubicBezTo>
                  <a:pt x="768" y="2493"/>
                  <a:pt x="761" y="2489"/>
                  <a:pt x="754" y="2486"/>
                </a:cubicBezTo>
                <a:cubicBezTo>
                  <a:pt x="750" y="2484"/>
                  <a:pt x="745" y="2485"/>
                  <a:pt x="743" y="2489"/>
                </a:cubicBezTo>
                <a:cubicBezTo>
                  <a:pt x="741" y="2493"/>
                  <a:pt x="743" y="2498"/>
                  <a:pt x="747" y="2500"/>
                </a:cubicBezTo>
                <a:cubicBezTo>
                  <a:pt x="754" y="2504"/>
                  <a:pt x="762" y="2507"/>
                  <a:pt x="769" y="2510"/>
                </a:cubicBezTo>
                <a:cubicBezTo>
                  <a:pt x="773" y="2512"/>
                  <a:pt x="778" y="2511"/>
                  <a:pt x="780" y="2506"/>
                </a:cubicBezTo>
                <a:cubicBezTo>
                  <a:pt x="781" y="2502"/>
                  <a:pt x="780" y="2498"/>
                  <a:pt x="776" y="2496"/>
                </a:cubicBezTo>
                <a:close/>
                <a:moveTo>
                  <a:pt x="890" y="2542"/>
                </a:moveTo>
                <a:cubicBezTo>
                  <a:pt x="883" y="2539"/>
                  <a:pt x="875" y="2537"/>
                  <a:pt x="868" y="2534"/>
                </a:cubicBezTo>
                <a:cubicBezTo>
                  <a:pt x="864" y="2532"/>
                  <a:pt x="859" y="2534"/>
                  <a:pt x="858" y="2539"/>
                </a:cubicBezTo>
                <a:cubicBezTo>
                  <a:pt x="856" y="2543"/>
                  <a:pt x="858" y="2547"/>
                  <a:pt x="862" y="2549"/>
                </a:cubicBezTo>
                <a:cubicBezTo>
                  <a:pt x="870" y="2552"/>
                  <a:pt x="878" y="2554"/>
                  <a:pt x="885" y="2557"/>
                </a:cubicBezTo>
                <a:cubicBezTo>
                  <a:pt x="889" y="2558"/>
                  <a:pt x="894" y="2556"/>
                  <a:pt x="895" y="2552"/>
                </a:cubicBezTo>
                <a:cubicBezTo>
                  <a:pt x="897" y="2548"/>
                  <a:pt x="895" y="2543"/>
                  <a:pt x="890" y="2542"/>
                </a:cubicBezTo>
                <a:close/>
                <a:moveTo>
                  <a:pt x="1009" y="2577"/>
                </a:moveTo>
                <a:cubicBezTo>
                  <a:pt x="1001" y="2575"/>
                  <a:pt x="994" y="2573"/>
                  <a:pt x="986" y="2571"/>
                </a:cubicBezTo>
                <a:cubicBezTo>
                  <a:pt x="982" y="2570"/>
                  <a:pt x="977" y="2572"/>
                  <a:pt x="976" y="2576"/>
                </a:cubicBezTo>
                <a:cubicBezTo>
                  <a:pt x="975" y="2581"/>
                  <a:pt x="977" y="2585"/>
                  <a:pt x="982" y="2586"/>
                </a:cubicBezTo>
                <a:cubicBezTo>
                  <a:pt x="990" y="2588"/>
                  <a:pt x="997" y="2590"/>
                  <a:pt x="1005" y="2592"/>
                </a:cubicBezTo>
                <a:cubicBezTo>
                  <a:pt x="1010" y="2593"/>
                  <a:pt x="1014" y="2590"/>
                  <a:pt x="1015" y="2586"/>
                </a:cubicBezTo>
                <a:cubicBezTo>
                  <a:pt x="1016" y="2582"/>
                  <a:pt x="1013" y="2578"/>
                  <a:pt x="1009" y="2577"/>
                </a:cubicBezTo>
                <a:close/>
                <a:moveTo>
                  <a:pt x="1130" y="2600"/>
                </a:moveTo>
                <a:cubicBezTo>
                  <a:pt x="1122" y="2599"/>
                  <a:pt x="1115" y="2597"/>
                  <a:pt x="1107" y="2596"/>
                </a:cubicBezTo>
                <a:cubicBezTo>
                  <a:pt x="1102" y="2595"/>
                  <a:pt x="1098" y="2598"/>
                  <a:pt x="1098" y="2603"/>
                </a:cubicBezTo>
                <a:cubicBezTo>
                  <a:pt x="1097" y="2607"/>
                  <a:pt x="1100" y="2611"/>
                  <a:pt x="1104" y="2612"/>
                </a:cubicBezTo>
                <a:cubicBezTo>
                  <a:pt x="1112" y="2613"/>
                  <a:pt x="1120" y="2614"/>
                  <a:pt x="1128" y="2616"/>
                </a:cubicBezTo>
                <a:cubicBezTo>
                  <a:pt x="1132" y="2616"/>
                  <a:pt x="1137" y="2613"/>
                  <a:pt x="1137" y="2609"/>
                </a:cubicBezTo>
                <a:cubicBezTo>
                  <a:pt x="1138" y="2604"/>
                  <a:pt x="1135" y="2600"/>
                  <a:pt x="1130" y="2600"/>
                </a:cubicBezTo>
                <a:close/>
                <a:moveTo>
                  <a:pt x="1253" y="2611"/>
                </a:moveTo>
                <a:cubicBezTo>
                  <a:pt x="1245" y="2611"/>
                  <a:pt x="1237" y="2610"/>
                  <a:pt x="1229" y="2610"/>
                </a:cubicBezTo>
                <a:cubicBezTo>
                  <a:pt x="1225" y="2610"/>
                  <a:pt x="1221" y="2613"/>
                  <a:pt x="1221" y="2617"/>
                </a:cubicBezTo>
                <a:cubicBezTo>
                  <a:pt x="1221" y="2622"/>
                  <a:pt x="1224" y="2626"/>
                  <a:pt x="1228" y="2626"/>
                </a:cubicBezTo>
                <a:cubicBezTo>
                  <a:pt x="1236" y="2626"/>
                  <a:pt x="1245" y="2627"/>
                  <a:pt x="1253" y="2627"/>
                </a:cubicBezTo>
                <a:cubicBezTo>
                  <a:pt x="1257" y="2627"/>
                  <a:pt x="1261" y="2624"/>
                  <a:pt x="1261" y="2620"/>
                </a:cubicBezTo>
                <a:cubicBezTo>
                  <a:pt x="1261" y="2615"/>
                  <a:pt x="1258" y="2611"/>
                  <a:pt x="1253" y="2611"/>
                </a:cubicBezTo>
                <a:close/>
                <a:moveTo>
                  <a:pt x="1377" y="2611"/>
                </a:moveTo>
                <a:cubicBezTo>
                  <a:pt x="1369" y="2612"/>
                  <a:pt x="1361" y="2612"/>
                  <a:pt x="1353" y="2612"/>
                </a:cubicBezTo>
                <a:cubicBezTo>
                  <a:pt x="1349" y="2612"/>
                  <a:pt x="1345" y="2616"/>
                  <a:pt x="1345" y="2620"/>
                </a:cubicBezTo>
                <a:cubicBezTo>
                  <a:pt x="1345" y="2625"/>
                  <a:pt x="1349" y="2628"/>
                  <a:pt x="1353" y="2628"/>
                </a:cubicBezTo>
                <a:cubicBezTo>
                  <a:pt x="1362" y="2628"/>
                  <a:pt x="1370" y="2627"/>
                  <a:pt x="1378" y="2627"/>
                </a:cubicBezTo>
                <a:cubicBezTo>
                  <a:pt x="1382" y="2627"/>
                  <a:pt x="1386" y="2623"/>
                  <a:pt x="1385" y="2619"/>
                </a:cubicBezTo>
                <a:cubicBezTo>
                  <a:pt x="1385" y="2614"/>
                  <a:pt x="1381" y="2611"/>
                  <a:pt x="1377" y="2611"/>
                </a:cubicBezTo>
                <a:close/>
                <a:moveTo>
                  <a:pt x="1500" y="2599"/>
                </a:moveTo>
                <a:cubicBezTo>
                  <a:pt x="1492" y="2601"/>
                  <a:pt x="1484" y="2602"/>
                  <a:pt x="1476" y="2603"/>
                </a:cubicBezTo>
                <a:cubicBezTo>
                  <a:pt x="1472" y="2603"/>
                  <a:pt x="1469" y="2607"/>
                  <a:pt x="1469" y="2612"/>
                </a:cubicBezTo>
                <a:cubicBezTo>
                  <a:pt x="1470" y="2616"/>
                  <a:pt x="1474" y="2619"/>
                  <a:pt x="1478" y="2619"/>
                </a:cubicBezTo>
                <a:cubicBezTo>
                  <a:pt x="1486" y="2618"/>
                  <a:pt x="1494" y="2616"/>
                  <a:pt x="1502" y="2615"/>
                </a:cubicBezTo>
                <a:cubicBezTo>
                  <a:pt x="1507" y="2615"/>
                  <a:pt x="1510" y="2611"/>
                  <a:pt x="1509" y="2606"/>
                </a:cubicBezTo>
                <a:cubicBezTo>
                  <a:pt x="1508" y="2602"/>
                  <a:pt x="1504" y="2599"/>
                  <a:pt x="1500" y="2599"/>
                </a:cubicBezTo>
                <a:close/>
                <a:moveTo>
                  <a:pt x="1621" y="2576"/>
                </a:moveTo>
                <a:cubicBezTo>
                  <a:pt x="1613" y="2578"/>
                  <a:pt x="1606" y="2580"/>
                  <a:pt x="1598" y="2582"/>
                </a:cubicBezTo>
                <a:cubicBezTo>
                  <a:pt x="1594" y="2583"/>
                  <a:pt x="1591" y="2587"/>
                  <a:pt x="1592" y="2591"/>
                </a:cubicBezTo>
                <a:cubicBezTo>
                  <a:pt x="1593" y="2595"/>
                  <a:pt x="1597" y="2598"/>
                  <a:pt x="1601" y="2597"/>
                </a:cubicBezTo>
                <a:cubicBezTo>
                  <a:pt x="1609" y="2595"/>
                  <a:pt x="1617" y="2594"/>
                  <a:pt x="1625" y="2592"/>
                </a:cubicBezTo>
                <a:cubicBezTo>
                  <a:pt x="1629" y="2591"/>
                  <a:pt x="1632" y="2586"/>
                  <a:pt x="1631" y="2582"/>
                </a:cubicBezTo>
                <a:cubicBezTo>
                  <a:pt x="1630" y="2578"/>
                  <a:pt x="1626" y="2575"/>
                  <a:pt x="1621" y="2576"/>
                </a:cubicBezTo>
                <a:close/>
                <a:moveTo>
                  <a:pt x="1740" y="2541"/>
                </a:moveTo>
                <a:cubicBezTo>
                  <a:pt x="1732" y="2544"/>
                  <a:pt x="1725" y="2546"/>
                  <a:pt x="1717" y="2549"/>
                </a:cubicBezTo>
                <a:cubicBezTo>
                  <a:pt x="1713" y="2550"/>
                  <a:pt x="1711" y="2555"/>
                  <a:pt x="1712" y="2559"/>
                </a:cubicBezTo>
                <a:cubicBezTo>
                  <a:pt x="1713" y="2563"/>
                  <a:pt x="1718" y="2566"/>
                  <a:pt x="1722" y="2564"/>
                </a:cubicBezTo>
                <a:cubicBezTo>
                  <a:pt x="1730" y="2562"/>
                  <a:pt x="1737" y="2559"/>
                  <a:pt x="1745" y="2556"/>
                </a:cubicBezTo>
                <a:cubicBezTo>
                  <a:pt x="1749" y="2555"/>
                  <a:pt x="1751" y="2550"/>
                  <a:pt x="1750" y="2546"/>
                </a:cubicBezTo>
                <a:cubicBezTo>
                  <a:pt x="1749" y="2542"/>
                  <a:pt x="1744" y="2540"/>
                  <a:pt x="1740" y="2541"/>
                </a:cubicBezTo>
                <a:close/>
                <a:moveTo>
                  <a:pt x="1854" y="2495"/>
                </a:moveTo>
                <a:cubicBezTo>
                  <a:pt x="1847" y="2499"/>
                  <a:pt x="1840" y="2502"/>
                  <a:pt x="1832" y="2505"/>
                </a:cubicBezTo>
                <a:cubicBezTo>
                  <a:pt x="1828" y="2507"/>
                  <a:pt x="1827" y="2512"/>
                  <a:pt x="1828" y="2516"/>
                </a:cubicBezTo>
                <a:cubicBezTo>
                  <a:pt x="1830" y="2520"/>
                  <a:pt x="1835" y="2522"/>
                  <a:pt x="1839" y="2520"/>
                </a:cubicBezTo>
                <a:cubicBezTo>
                  <a:pt x="1846" y="2517"/>
                  <a:pt x="1854" y="2513"/>
                  <a:pt x="1861" y="2510"/>
                </a:cubicBezTo>
                <a:cubicBezTo>
                  <a:pt x="1865" y="2508"/>
                  <a:pt x="1867" y="2503"/>
                  <a:pt x="1865" y="2499"/>
                </a:cubicBezTo>
                <a:cubicBezTo>
                  <a:pt x="1863" y="2495"/>
                  <a:pt x="1858" y="2494"/>
                  <a:pt x="1854" y="2495"/>
                </a:cubicBezTo>
                <a:close/>
                <a:moveTo>
                  <a:pt x="1964" y="2439"/>
                </a:moveTo>
                <a:cubicBezTo>
                  <a:pt x="1957" y="2443"/>
                  <a:pt x="1950" y="2447"/>
                  <a:pt x="1943" y="2451"/>
                </a:cubicBezTo>
                <a:cubicBezTo>
                  <a:pt x="1939" y="2453"/>
                  <a:pt x="1938" y="2458"/>
                  <a:pt x="1940" y="2461"/>
                </a:cubicBezTo>
                <a:cubicBezTo>
                  <a:pt x="1942" y="2465"/>
                  <a:pt x="1947" y="2467"/>
                  <a:pt x="1951" y="2465"/>
                </a:cubicBezTo>
                <a:cubicBezTo>
                  <a:pt x="1958" y="2461"/>
                  <a:pt x="1965" y="2457"/>
                  <a:pt x="1972" y="2453"/>
                </a:cubicBezTo>
                <a:cubicBezTo>
                  <a:pt x="1976" y="2450"/>
                  <a:pt x="1977" y="2445"/>
                  <a:pt x="1975" y="2442"/>
                </a:cubicBezTo>
                <a:cubicBezTo>
                  <a:pt x="1973" y="2438"/>
                  <a:pt x="1968" y="2437"/>
                  <a:pt x="1964" y="2439"/>
                </a:cubicBezTo>
                <a:close/>
                <a:moveTo>
                  <a:pt x="2068" y="2372"/>
                </a:moveTo>
                <a:cubicBezTo>
                  <a:pt x="2061" y="2377"/>
                  <a:pt x="2055" y="2381"/>
                  <a:pt x="2048" y="2386"/>
                </a:cubicBezTo>
                <a:cubicBezTo>
                  <a:pt x="2045" y="2388"/>
                  <a:pt x="2044" y="2393"/>
                  <a:pt x="2046" y="2397"/>
                </a:cubicBezTo>
                <a:cubicBezTo>
                  <a:pt x="2049" y="2400"/>
                  <a:pt x="2054" y="2401"/>
                  <a:pt x="2057" y="2399"/>
                </a:cubicBezTo>
                <a:cubicBezTo>
                  <a:pt x="2064" y="2394"/>
                  <a:pt x="2070" y="2390"/>
                  <a:pt x="2077" y="2385"/>
                </a:cubicBezTo>
                <a:cubicBezTo>
                  <a:pt x="2081" y="2382"/>
                  <a:pt x="2081" y="2377"/>
                  <a:pt x="2079" y="2374"/>
                </a:cubicBezTo>
                <a:cubicBezTo>
                  <a:pt x="2076" y="2370"/>
                  <a:pt x="2071" y="2369"/>
                  <a:pt x="2068" y="2372"/>
                </a:cubicBezTo>
                <a:close/>
                <a:moveTo>
                  <a:pt x="2165" y="2295"/>
                </a:moveTo>
                <a:cubicBezTo>
                  <a:pt x="2159" y="2301"/>
                  <a:pt x="2153" y="2306"/>
                  <a:pt x="2147" y="2311"/>
                </a:cubicBezTo>
                <a:cubicBezTo>
                  <a:pt x="2143" y="2314"/>
                  <a:pt x="2143" y="2319"/>
                  <a:pt x="2146" y="2322"/>
                </a:cubicBezTo>
                <a:cubicBezTo>
                  <a:pt x="2148" y="2326"/>
                  <a:pt x="2153" y="2326"/>
                  <a:pt x="2157" y="2323"/>
                </a:cubicBezTo>
                <a:cubicBezTo>
                  <a:pt x="2163" y="2318"/>
                  <a:pt x="2169" y="2313"/>
                  <a:pt x="2175" y="2308"/>
                </a:cubicBezTo>
                <a:cubicBezTo>
                  <a:pt x="2179" y="2305"/>
                  <a:pt x="2179" y="2300"/>
                  <a:pt x="2176" y="2296"/>
                </a:cubicBezTo>
                <a:cubicBezTo>
                  <a:pt x="2173" y="2293"/>
                  <a:pt x="2168" y="2293"/>
                  <a:pt x="2165" y="2295"/>
                </a:cubicBezTo>
                <a:close/>
                <a:moveTo>
                  <a:pt x="2254" y="2210"/>
                </a:moveTo>
                <a:cubicBezTo>
                  <a:pt x="2249" y="2216"/>
                  <a:pt x="2243" y="2222"/>
                  <a:pt x="2238" y="2227"/>
                </a:cubicBezTo>
                <a:cubicBezTo>
                  <a:pt x="2234" y="2230"/>
                  <a:pt x="2234" y="2236"/>
                  <a:pt x="2238" y="2239"/>
                </a:cubicBezTo>
                <a:cubicBezTo>
                  <a:pt x="2241" y="2242"/>
                  <a:pt x="2246" y="2242"/>
                  <a:pt x="2249" y="2239"/>
                </a:cubicBezTo>
                <a:cubicBezTo>
                  <a:pt x="2255" y="2233"/>
                  <a:pt x="2260" y="2227"/>
                  <a:pt x="2266" y="2221"/>
                </a:cubicBezTo>
                <a:cubicBezTo>
                  <a:pt x="2269" y="2218"/>
                  <a:pt x="2269" y="2213"/>
                  <a:pt x="2266" y="2210"/>
                </a:cubicBezTo>
                <a:cubicBezTo>
                  <a:pt x="2262" y="2207"/>
                  <a:pt x="2257" y="2207"/>
                  <a:pt x="2254" y="2210"/>
                </a:cubicBezTo>
                <a:close/>
                <a:moveTo>
                  <a:pt x="2335" y="2117"/>
                </a:moveTo>
                <a:cubicBezTo>
                  <a:pt x="2330" y="2123"/>
                  <a:pt x="2325" y="2129"/>
                  <a:pt x="2320" y="2136"/>
                </a:cubicBezTo>
                <a:cubicBezTo>
                  <a:pt x="2317" y="2139"/>
                  <a:pt x="2318" y="2144"/>
                  <a:pt x="2321" y="2147"/>
                </a:cubicBezTo>
                <a:cubicBezTo>
                  <a:pt x="2325" y="2150"/>
                  <a:pt x="2330" y="2149"/>
                  <a:pt x="2333" y="2146"/>
                </a:cubicBezTo>
                <a:cubicBezTo>
                  <a:pt x="2338" y="2139"/>
                  <a:pt x="2343" y="2133"/>
                  <a:pt x="2348" y="2127"/>
                </a:cubicBezTo>
                <a:cubicBezTo>
                  <a:pt x="2350" y="2123"/>
                  <a:pt x="2350" y="2118"/>
                  <a:pt x="2346" y="2115"/>
                </a:cubicBezTo>
                <a:cubicBezTo>
                  <a:pt x="2343" y="2113"/>
                  <a:pt x="2338" y="2113"/>
                  <a:pt x="2335" y="2117"/>
                </a:cubicBezTo>
                <a:close/>
                <a:moveTo>
                  <a:pt x="2407" y="2016"/>
                </a:moveTo>
                <a:cubicBezTo>
                  <a:pt x="2403" y="2023"/>
                  <a:pt x="2398" y="2030"/>
                  <a:pt x="2394" y="2036"/>
                </a:cubicBezTo>
                <a:cubicBezTo>
                  <a:pt x="2391" y="2040"/>
                  <a:pt x="2392" y="2045"/>
                  <a:pt x="2396" y="2047"/>
                </a:cubicBezTo>
                <a:cubicBezTo>
                  <a:pt x="2400" y="2050"/>
                  <a:pt x="2405" y="2049"/>
                  <a:pt x="2407" y="2045"/>
                </a:cubicBezTo>
                <a:cubicBezTo>
                  <a:pt x="2412" y="2038"/>
                  <a:pt x="2416" y="2032"/>
                  <a:pt x="2420" y="2025"/>
                </a:cubicBezTo>
                <a:cubicBezTo>
                  <a:pt x="2423" y="2021"/>
                  <a:pt x="2422" y="2016"/>
                  <a:pt x="2418" y="2014"/>
                </a:cubicBezTo>
                <a:cubicBezTo>
                  <a:pt x="2414" y="2011"/>
                  <a:pt x="2409" y="2012"/>
                  <a:pt x="2407" y="2016"/>
                </a:cubicBezTo>
                <a:close/>
                <a:moveTo>
                  <a:pt x="2469" y="1909"/>
                </a:moveTo>
                <a:cubicBezTo>
                  <a:pt x="2465" y="1916"/>
                  <a:pt x="2461" y="1923"/>
                  <a:pt x="2458" y="1930"/>
                </a:cubicBezTo>
                <a:cubicBezTo>
                  <a:pt x="2456" y="1934"/>
                  <a:pt x="2457" y="1939"/>
                  <a:pt x="2461" y="1941"/>
                </a:cubicBezTo>
                <a:cubicBezTo>
                  <a:pt x="2465" y="1943"/>
                  <a:pt x="2470" y="1942"/>
                  <a:pt x="2472" y="1938"/>
                </a:cubicBezTo>
                <a:cubicBezTo>
                  <a:pt x="2476" y="1931"/>
                  <a:pt x="2479" y="1924"/>
                  <a:pt x="2483" y="1917"/>
                </a:cubicBezTo>
                <a:cubicBezTo>
                  <a:pt x="2485" y="1913"/>
                  <a:pt x="2484" y="1908"/>
                  <a:pt x="2480" y="1906"/>
                </a:cubicBezTo>
                <a:cubicBezTo>
                  <a:pt x="2476" y="1904"/>
                  <a:pt x="2471" y="1905"/>
                  <a:pt x="2469" y="1909"/>
                </a:cubicBezTo>
                <a:close/>
                <a:moveTo>
                  <a:pt x="2520" y="1797"/>
                </a:moveTo>
                <a:cubicBezTo>
                  <a:pt x="2517" y="1804"/>
                  <a:pt x="2514" y="1811"/>
                  <a:pt x="2511" y="1819"/>
                </a:cubicBezTo>
                <a:cubicBezTo>
                  <a:pt x="2509" y="1823"/>
                  <a:pt x="2511" y="1828"/>
                  <a:pt x="2515" y="1829"/>
                </a:cubicBezTo>
                <a:cubicBezTo>
                  <a:pt x="2520" y="1831"/>
                  <a:pt x="2524" y="1829"/>
                  <a:pt x="2526" y="1825"/>
                </a:cubicBezTo>
                <a:cubicBezTo>
                  <a:pt x="2529" y="1818"/>
                  <a:pt x="2532" y="1810"/>
                  <a:pt x="2535" y="1803"/>
                </a:cubicBezTo>
                <a:cubicBezTo>
                  <a:pt x="2537" y="1799"/>
                  <a:pt x="2535" y="1794"/>
                  <a:pt x="2531" y="1792"/>
                </a:cubicBezTo>
                <a:cubicBezTo>
                  <a:pt x="2527" y="1791"/>
                  <a:pt x="2522" y="1793"/>
                  <a:pt x="2520" y="1797"/>
                </a:cubicBezTo>
                <a:close/>
                <a:moveTo>
                  <a:pt x="2561" y="1680"/>
                </a:moveTo>
                <a:cubicBezTo>
                  <a:pt x="2559" y="1687"/>
                  <a:pt x="2556" y="1695"/>
                  <a:pt x="2554" y="1703"/>
                </a:cubicBezTo>
                <a:cubicBezTo>
                  <a:pt x="2553" y="1707"/>
                  <a:pt x="2555" y="1711"/>
                  <a:pt x="2559" y="1713"/>
                </a:cubicBezTo>
                <a:cubicBezTo>
                  <a:pt x="2563" y="1714"/>
                  <a:pt x="2568" y="1712"/>
                  <a:pt x="2569" y="1707"/>
                </a:cubicBezTo>
                <a:cubicBezTo>
                  <a:pt x="2572" y="1700"/>
                  <a:pt x="2574" y="1692"/>
                  <a:pt x="2576" y="1684"/>
                </a:cubicBezTo>
                <a:cubicBezTo>
                  <a:pt x="2577" y="1680"/>
                  <a:pt x="2575" y="1676"/>
                  <a:pt x="2571" y="1674"/>
                </a:cubicBezTo>
                <a:cubicBezTo>
                  <a:pt x="2566" y="1673"/>
                  <a:pt x="2562" y="1676"/>
                  <a:pt x="2561" y="1680"/>
                </a:cubicBezTo>
                <a:close/>
                <a:moveTo>
                  <a:pt x="2590" y="1560"/>
                </a:moveTo>
                <a:cubicBezTo>
                  <a:pt x="2588" y="1568"/>
                  <a:pt x="2587" y="1575"/>
                  <a:pt x="2585" y="1583"/>
                </a:cubicBezTo>
                <a:cubicBezTo>
                  <a:pt x="2584" y="1587"/>
                  <a:pt x="2587" y="1592"/>
                  <a:pt x="2591" y="1593"/>
                </a:cubicBezTo>
                <a:cubicBezTo>
                  <a:pt x="2596" y="1594"/>
                  <a:pt x="2600" y="1591"/>
                  <a:pt x="2601" y="1586"/>
                </a:cubicBezTo>
                <a:cubicBezTo>
                  <a:pt x="2602" y="1579"/>
                  <a:pt x="2604" y="1571"/>
                  <a:pt x="2606" y="1563"/>
                </a:cubicBezTo>
                <a:cubicBezTo>
                  <a:pt x="2606" y="1558"/>
                  <a:pt x="2603" y="1554"/>
                  <a:pt x="2599" y="1553"/>
                </a:cubicBezTo>
                <a:cubicBezTo>
                  <a:pt x="2595" y="1553"/>
                  <a:pt x="2591" y="1555"/>
                  <a:pt x="2590" y="1560"/>
                </a:cubicBezTo>
                <a:close/>
                <a:moveTo>
                  <a:pt x="2607" y="1437"/>
                </a:moveTo>
                <a:cubicBezTo>
                  <a:pt x="2606" y="1445"/>
                  <a:pt x="2606" y="1453"/>
                  <a:pt x="2605" y="1461"/>
                </a:cubicBezTo>
                <a:cubicBezTo>
                  <a:pt x="2604" y="1466"/>
                  <a:pt x="2607" y="1470"/>
                  <a:pt x="2612" y="1470"/>
                </a:cubicBezTo>
                <a:cubicBezTo>
                  <a:pt x="2616" y="1471"/>
                  <a:pt x="2620" y="1467"/>
                  <a:pt x="2621" y="1463"/>
                </a:cubicBezTo>
                <a:cubicBezTo>
                  <a:pt x="2622" y="1455"/>
                  <a:pt x="2622" y="1447"/>
                  <a:pt x="2623" y="1439"/>
                </a:cubicBezTo>
                <a:cubicBezTo>
                  <a:pt x="2624" y="1435"/>
                  <a:pt x="2620" y="1431"/>
                  <a:pt x="2616" y="1430"/>
                </a:cubicBezTo>
                <a:cubicBezTo>
                  <a:pt x="2612" y="1430"/>
                  <a:pt x="2608" y="1433"/>
                  <a:pt x="2607" y="143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4094439" y="3160416"/>
            <a:ext cx="4025712" cy="4025712"/>
          </a:xfrm>
          <a:custGeom>
            <a:avLst/>
            <a:gdLst>
              <a:gd name="T0" fmla="*/ 2329 w 2329"/>
              <a:gd name="T1" fmla="*/ 1162 h 2329"/>
              <a:gd name="T2" fmla="*/ 2325 w 2329"/>
              <a:gd name="T3" fmla="*/ 1062 h 2329"/>
              <a:gd name="T4" fmla="*/ 2301 w 2329"/>
              <a:gd name="T5" fmla="*/ 949 h 2329"/>
              <a:gd name="T6" fmla="*/ 2262 w 2329"/>
              <a:gd name="T7" fmla="*/ 824 h 2329"/>
              <a:gd name="T8" fmla="*/ 2219 w 2329"/>
              <a:gd name="T9" fmla="*/ 709 h 2329"/>
              <a:gd name="T10" fmla="*/ 2165 w 2329"/>
              <a:gd name="T11" fmla="*/ 600 h 2329"/>
              <a:gd name="T12" fmla="*/ 2099 w 2329"/>
              <a:gd name="T13" fmla="*/ 497 h 2329"/>
              <a:gd name="T14" fmla="*/ 2007 w 2329"/>
              <a:gd name="T15" fmla="*/ 384 h 2329"/>
              <a:gd name="T16" fmla="*/ 2007 w 2329"/>
              <a:gd name="T17" fmla="*/ 384 h 2329"/>
              <a:gd name="T18" fmla="*/ 1919 w 2329"/>
              <a:gd name="T19" fmla="*/ 299 h 2329"/>
              <a:gd name="T20" fmla="*/ 1821 w 2329"/>
              <a:gd name="T21" fmla="*/ 212 h 2329"/>
              <a:gd name="T22" fmla="*/ 1716 w 2329"/>
              <a:gd name="T23" fmla="*/ 148 h 2329"/>
              <a:gd name="T24" fmla="*/ 1605 w 2329"/>
              <a:gd name="T25" fmla="*/ 95 h 2329"/>
              <a:gd name="T26" fmla="*/ 1489 w 2329"/>
              <a:gd name="T27" fmla="*/ 54 h 2329"/>
              <a:gd name="T28" fmla="*/ 1369 w 2329"/>
              <a:gd name="T29" fmla="*/ 26 h 2329"/>
              <a:gd name="T30" fmla="*/ 1247 w 2329"/>
              <a:gd name="T31" fmla="*/ 11 h 2329"/>
              <a:gd name="T32" fmla="*/ 1124 w 2329"/>
              <a:gd name="T33" fmla="*/ 9 h 2329"/>
              <a:gd name="T34" fmla="*/ 1001 w 2329"/>
              <a:gd name="T35" fmla="*/ 19 h 2329"/>
              <a:gd name="T36" fmla="*/ 886 w 2329"/>
              <a:gd name="T37" fmla="*/ 33 h 2329"/>
              <a:gd name="T38" fmla="*/ 768 w 2329"/>
              <a:gd name="T39" fmla="*/ 69 h 2329"/>
              <a:gd name="T40" fmla="*/ 675 w 2329"/>
              <a:gd name="T41" fmla="*/ 107 h 2329"/>
              <a:gd name="T42" fmla="*/ 566 w 2329"/>
              <a:gd name="T43" fmla="*/ 165 h 2329"/>
              <a:gd name="T44" fmla="*/ 463 w 2329"/>
              <a:gd name="T45" fmla="*/ 235 h 2329"/>
              <a:gd name="T46" fmla="*/ 368 w 2329"/>
              <a:gd name="T47" fmla="*/ 315 h 2329"/>
              <a:gd name="T48" fmla="*/ 283 w 2329"/>
              <a:gd name="T49" fmla="*/ 404 h 2329"/>
              <a:gd name="T50" fmla="*/ 207 w 2329"/>
              <a:gd name="T51" fmla="*/ 502 h 2329"/>
              <a:gd name="T52" fmla="*/ 141 w 2329"/>
              <a:gd name="T53" fmla="*/ 607 h 2329"/>
              <a:gd name="T54" fmla="*/ 88 w 2329"/>
              <a:gd name="T55" fmla="*/ 719 h 2329"/>
              <a:gd name="T56" fmla="*/ 47 w 2329"/>
              <a:gd name="T57" fmla="*/ 836 h 2329"/>
              <a:gd name="T58" fmla="*/ 28 w 2329"/>
              <a:gd name="T59" fmla="*/ 950 h 2329"/>
              <a:gd name="T60" fmla="*/ 11 w 2329"/>
              <a:gd name="T61" fmla="*/ 1072 h 2329"/>
              <a:gd name="T62" fmla="*/ 8 w 2329"/>
              <a:gd name="T63" fmla="*/ 1195 h 2329"/>
              <a:gd name="T64" fmla="*/ 18 w 2329"/>
              <a:gd name="T65" fmla="*/ 1318 h 2329"/>
              <a:gd name="T66" fmla="*/ 41 w 2329"/>
              <a:gd name="T67" fmla="*/ 1439 h 2329"/>
              <a:gd name="T68" fmla="*/ 76 w 2329"/>
              <a:gd name="T69" fmla="*/ 1557 h 2329"/>
              <a:gd name="T70" fmla="*/ 135 w 2329"/>
              <a:gd name="T71" fmla="*/ 1674 h 2329"/>
              <a:gd name="T72" fmla="*/ 195 w 2329"/>
              <a:gd name="T73" fmla="*/ 1780 h 2329"/>
              <a:gd name="T74" fmla="*/ 281 w 2329"/>
              <a:gd name="T75" fmla="*/ 1898 h 2329"/>
              <a:gd name="T76" fmla="*/ 281 w 2329"/>
              <a:gd name="T77" fmla="*/ 1898 h 2329"/>
              <a:gd name="T78" fmla="*/ 364 w 2329"/>
              <a:gd name="T79" fmla="*/ 1988 h 2329"/>
              <a:gd name="T80" fmla="*/ 456 w 2329"/>
              <a:gd name="T81" fmla="*/ 2068 h 2329"/>
              <a:gd name="T82" fmla="*/ 556 w 2329"/>
              <a:gd name="T83" fmla="*/ 2139 h 2329"/>
              <a:gd name="T84" fmla="*/ 663 w 2329"/>
              <a:gd name="T85" fmla="*/ 2198 h 2329"/>
              <a:gd name="T86" fmla="*/ 775 w 2329"/>
              <a:gd name="T87" fmla="*/ 2246 h 2329"/>
              <a:gd name="T88" fmla="*/ 892 w 2329"/>
              <a:gd name="T89" fmla="*/ 2281 h 2329"/>
              <a:gd name="T90" fmla="*/ 1013 w 2329"/>
              <a:gd name="T91" fmla="*/ 2303 h 2329"/>
              <a:gd name="T92" fmla="*/ 1134 w 2329"/>
              <a:gd name="T93" fmla="*/ 2313 h 2329"/>
              <a:gd name="T94" fmla="*/ 1257 w 2329"/>
              <a:gd name="T95" fmla="*/ 2309 h 2329"/>
              <a:gd name="T96" fmla="*/ 1378 w 2329"/>
              <a:gd name="T97" fmla="*/ 2293 h 2329"/>
              <a:gd name="T98" fmla="*/ 1497 w 2329"/>
              <a:gd name="T99" fmla="*/ 2264 h 2329"/>
              <a:gd name="T100" fmla="*/ 1622 w 2329"/>
              <a:gd name="T101" fmla="*/ 2227 h 2329"/>
              <a:gd name="T102" fmla="*/ 1732 w 2329"/>
              <a:gd name="T103" fmla="*/ 2172 h 2329"/>
              <a:gd name="T104" fmla="*/ 1836 w 2329"/>
              <a:gd name="T105" fmla="*/ 2106 h 2329"/>
              <a:gd name="T106" fmla="*/ 1931 w 2329"/>
              <a:gd name="T107" fmla="*/ 2041 h 2329"/>
              <a:gd name="T108" fmla="*/ 2020 w 2329"/>
              <a:gd name="T109" fmla="*/ 1954 h 2329"/>
              <a:gd name="T110" fmla="*/ 2099 w 2329"/>
              <a:gd name="T111" fmla="*/ 1859 h 2329"/>
              <a:gd name="T112" fmla="*/ 2155 w 2329"/>
              <a:gd name="T113" fmla="*/ 1776 h 2329"/>
              <a:gd name="T114" fmla="*/ 2215 w 2329"/>
              <a:gd name="T115" fmla="*/ 1668 h 2329"/>
              <a:gd name="T116" fmla="*/ 2263 w 2329"/>
              <a:gd name="T117" fmla="*/ 1553 h 2329"/>
              <a:gd name="T118" fmla="*/ 2298 w 2329"/>
              <a:gd name="T119" fmla="*/ 1434 h 2329"/>
              <a:gd name="T120" fmla="*/ 2320 w 2329"/>
              <a:gd name="T121" fmla="*/ 1312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29" h="2329">
                <a:moveTo>
                  <a:pt x="2313" y="1162"/>
                </a:moveTo>
                <a:cubicBezTo>
                  <a:pt x="2313" y="1163"/>
                  <a:pt x="2313" y="1164"/>
                  <a:pt x="2313" y="1165"/>
                </a:cubicBezTo>
                <a:cubicBezTo>
                  <a:pt x="2313" y="1172"/>
                  <a:pt x="2313" y="1180"/>
                  <a:pt x="2313" y="1188"/>
                </a:cubicBezTo>
                <a:cubicBezTo>
                  <a:pt x="2313" y="1193"/>
                  <a:pt x="2316" y="1196"/>
                  <a:pt x="2321" y="1196"/>
                </a:cubicBezTo>
                <a:cubicBezTo>
                  <a:pt x="2325" y="1196"/>
                  <a:pt x="2329" y="1193"/>
                  <a:pt x="2329" y="1189"/>
                </a:cubicBezTo>
                <a:cubicBezTo>
                  <a:pt x="2329" y="1181"/>
                  <a:pt x="2329" y="1173"/>
                  <a:pt x="2329" y="1165"/>
                </a:cubicBezTo>
                <a:cubicBezTo>
                  <a:pt x="2329" y="1164"/>
                  <a:pt x="2329" y="1163"/>
                  <a:pt x="2329" y="1162"/>
                </a:cubicBezTo>
                <a:cubicBezTo>
                  <a:pt x="2329" y="1158"/>
                  <a:pt x="2325" y="1154"/>
                  <a:pt x="2321" y="1154"/>
                </a:cubicBezTo>
                <a:cubicBezTo>
                  <a:pt x="2317" y="1154"/>
                  <a:pt x="2313" y="1158"/>
                  <a:pt x="2313" y="1162"/>
                </a:cubicBezTo>
                <a:cubicBezTo>
                  <a:pt x="2313" y="1162"/>
                  <a:pt x="2313" y="1162"/>
                  <a:pt x="2313" y="1162"/>
                </a:cubicBezTo>
                <a:moveTo>
                  <a:pt x="2306" y="1040"/>
                </a:moveTo>
                <a:cubicBezTo>
                  <a:pt x="2307" y="1048"/>
                  <a:pt x="2308" y="1056"/>
                  <a:pt x="2309" y="1063"/>
                </a:cubicBezTo>
                <a:cubicBezTo>
                  <a:pt x="2309" y="1068"/>
                  <a:pt x="2313" y="1071"/>
                  <a:pt x="2317" y="1071"/>
                </a:cubicBezTo>
                <a:cubicBezTo>
                  <a:pt x="2322" y="1070"/>
                  <a:pt x="2325" y="1066"/>
                  <a:pt x="2325" y="1062"/>
                </a:cubicBezTo>
                <a:cubicBezTo>
                  <a:pt x="2324" y="1054"/>
                  <a:pt x="2323" y="1046"/>
                  <a:pt x="2322" y="1038"/>
                </a:cubicBezTo>
                <a:cubicBezTo>
                  <a:pt x="2322" y="1034"/>
                  <a:pt x="2318" y="1031"/>
                  <a:pt x="2313" y="1031"/>
                </a:cubicBezTo>
                <a:cubicBezTo>
                  <a:pt x="2309" y="1032"/>
                  <a:pt x="2306" y="1036"/>
                  <a:pt x="2306" y="1040"/>
                </a:cubicBezTo>
                <a:cubicBezTo>
                  <a:pt x="2306" y="1040"/>
                  <a:pt x="2306" y="1040"/>
                  <a:pt x="2306" y="1040"/>
                </a:cubicBezTo>
                <a:moveTo>
                  <a:pt x="2287" y="919"/>
                </a:moveTo>
                <a:cubicBezTo>
                  <a:pt x="2288" y="927"/>
                  <a:pt x="2290" y="935"/>
                  <a:pt x="2291" y="942"/>
                </a:cubicBezTo>
                <a:cubicBezTo>
                  <a:pt x="2292" y="947"/>
                  <a:pt x="2297" y="950"/>
                  <a:pt x="2301" y="949"/>
                </a:cubicBezTo>
                <a:cubicBezTo>
                  <a:pt x="2305" y="948"/>
                  <a:pt x="2308" y="944"/>
                  <a:pt x="2307" y="939"/>
                </a:cubicBezTo>
                <a:cubicBezTo>
                  <a:pt x="2306" y="932"/>
                  <a:pt x="2304" y="924"/>
                  <a:pt x="2302" y="916"/>
                </a:cubicBezTo>
                <a:cubicBezTo>
                  <a:pt x="2301" y="912"/>
                  <a:pt x="2297" y="909"/>
                  <a:pt x="2293" y="910"/>
                </a:cubicBezTo>
                <a:cubicBezTo>
                  <a:pt x="2289" y="911"/>
                  <a:pt x="2286" y="915"/>
                  <a:pt x="2287" y="919"/>
                </a:cubicBezTo>
                <a:cubicBezTo>
                  <a:pt x="2287" y="919"/>
                  <a:pt x="2287" y="919"/>
                  <a:pt x="2287" y="919"/>
                </a:cubicBezTo>
                <a:moveTo>
                  <a:pt x="2254" y="801"/>
                </a:moveTo>
                <a:cubicBezTo>
                  <a:pt x="2257" y="809"/>
                  <a:pt x="2259" y="816"/>
                  <a:pt x="2262" y="824"/>
                </a:cubicBezTo>
                <a:cubicBezTo>
                  <a:pt x="2263" y="828"/>
                  <a:pt x="2267" y="831"/>
                  <a:pt x="2272" y="829"/>
                </a:cubicBezTo>
                <a:cubicBezTo>
                  <a:pt x="2276" y="828"/>
                  <a:pt x="2278" y="823"/>
                  <a:pt x="2277" y="819"/>
                </a:cubicBezTo>
                <a:cubicBezTo>
                  <a:pt x="2275" y="812"/>
                  <a:pt x="2272" y="804"/>
                  <a:pt x="2270" y="796"/>
                </a:cubicBezTo>
                <a:cubicBezTo>
                  <a:pt x="2268" y="792"/>
                  <a:pt x="2264" y="790"/>
                  <a:pt x="2259" y="791"/>
                </a:cubicBezTo>
                <a:cubicBezTo>
                  <a:pt x="2255" y="793"/>
                  <a:pt x="2253" y="797"/>
                  <a:pt x="2254" y="801"/>
                </a:cubicBezTo>
                <a:moveTo>
                  <a:pt x="2210" y="688"/>
                </a:moveTo>
                <a:cubicBezTo>
                  <a:pt x="2213" y="695"/>
                  <a:pt x="2216" y="702"/>
                  <a:pt x="2219" y="709"/>
                </a:cubicBezTo>
                <a:cubicBezTo>
                  <a:pt x="2221" y="713"/>
                  <a:pt x="2226" y="715"/>
                  <a:pt x="2230" y="714"/>
                </a:cubicBezTo>
                <a:cubicBezTo>
                  <a:pt x="2234" y="712"/>
                  <a:pt x="2236" y="707"/>
                  <a:pt x="2234" y="703"/>
                </a:cubicBezTo>
                <a:cubicBezTo>
                  <a:pt x="2231" y="696"/>
                  <a:pt x="2228" y="688"/>
                  <a:pt x="2224" y="681"/>
                </a:cubicBezTo>
                <a:cubicBezTo>
                  <a:pt x="2222" y="677"/>
                  <a:pt x="2218" y="675"/>
                  <a:pt x="2214" y="677"/>
                </a:cubicBezTo>
                <a:cubicBezTo>
                  <a:pt x="2210" y="679"/>
                  <a:pt x="2208" y="684"/>
                  <a:pt x="2210" y="688"/>
                </a:cubicBezTo>
                <a:moveTo>
                  <a:pt x="2153" y="580"/>
                </a:moveTo>
                <a:cubicBezTo>
                  <a:pt x="2157" y="586"/>
                  <a:pt x="2161" y="593"/>
                  <a:pt x="2165" y="600"/>
                </a:cubicBezTo>
                <a:cubicBezTo>
                  <a:pt x="2167" y="604"/>
                  <a:pt x="2172" y="605"/>
                  <a:pt x="2176" y="603"/>
                </a:cubicBezTo>
                <a:cubicBezTo>
                  <a:pt x="2180" y="601"/>
                  <a:pt x="2181" y="596"/>
                  <a:pt x="2179" y="592"/>
                </a:cubicBezTo>
                <a:cubicBezTo>
                  <a:pt x="2175" y="585"/>
                  <a:pt x="2171" y="578"/>
                  <a:pt x="2167" y="571"/>
                </a:cubicBezTo>
                <a:cubicBezTo>
                  <a:pt x="2165" y="568"/>
                  <a:pt x="2160" y="566"/>
                  <a:pt x="2156" y="569"/>
                </a:cubicBezTo>
                <a:cubicBezTo>
                  <a:pt x="2152" y="571"/>
                  <a:pt x="2151" y="576"/>
                  <a:pt x="2153" y="580"/>
                </a:cubicBezTo>
                <a:moveTo>
                  <a:pt x="2085" y="478"/>
                </a:moveTo>
                <a:cubicBezTo>
                  <a:pt x="2090" y="484"/>
                  <a:pt x="2095" y="491"/>
                  <a:pt x="2099" y="497"/>
                </a:cubicBezTo>
                <a:cubicBezTo>
                  <a:pt x="2102" y="501"/>
                  <a:pt x="2107" y="501"/>
                  <a:pt x="2110" y="499"/>
                </a:cubicBezTo>
                <a:cubicBezTo>
                  <a:pt x="2114" y="496"/>
                  <a:pt x="2115" y="491"/>
                  <a:pt x="2112" y="488"/>
                </a:cubicBezTo>
                <a:cubicBezTo>
                  <a:pt x="2108" y="481"/>
                  <a:pt x="2103" y="475"/>
                  <a:pt x="2098" y="468"/>
                </a:cubicBezTo>
                <a:cubicBezTo>
                  <a:pt x="2095" y="465"/>
                  <a:pt x="2090" y="464"/>
                  <a:pt x="2087" y="467"/>
                </a:cubicBezTo>
                <a:cubicBezTo>
                  <a:pt x="2083" y="469"/>
                  <a:pt x="2083" y="474"/>
                  <a:pt x="2085" y="478"/>
                </a:cubicBezTo>
                <a:cubicBezTo>
                  <a:pt x="2085" y="478"/>
                  <a:pt x="2085" y="478"/>
                  <a:pt x="2085" y="478"/>
                </a:cubicBezTo>
                <a:moveTo>
                  <a:pt x="2007" y="384"/>
                </a:moveTo>
                <a:cubicBezTo>
                  <a:pt x="2012" y="390"/>
                  <a:pt x="2018" y="396"/>
                  <a:pt x="2023" y="402"/>
                </a:cubicBezTo>
                <a:cubicBezTo>
                  <a:pt x="2026" y="405"/>
                  <a:pt x="2031" y="405"/>
                  <a:pt x="2034" y="402"/>
                </a:cubicBezTo>
                <a:cubicBezTo>
                  <a:pt x="2037" y="399"/>
                  <a:pt x="2038" y="394"/>
                  <a:pt x="2035" y="391"/>
                </a:cubicBezTo>
                <a:cubicBezTo>
                  <a:pt x="2030" y="385"/>
                  <a:pt x="2024" y="379"/>
                  <a:pt x="2019" y="373"/>
                </a:cubicBezTo>
                <a:cubicBezTo>
                  <a:pt x="2016" y="370"/>
                  <a:pt x="2011" y="370"/>
                  <a:pt x="2007" y="373"/>
                </a:cubicBezTo>
                <a:cubicBezTo>
                  <a:pt x="2004" y="376"/>
                  <a:pt x="2004" y="381"/>
                  <a:pt x="2007" y="384"/>
                </a:cubicBezTo>
                <a:cubicBezTo>
                  <a:pt x="2007" y="384"/>
                  <a:pt x="2007" y="384"/>
                  <a:pt x="2007" y="384"/>
                </a:cubicBezTo>
                <a:moveTo>
                  <a:pt x="1919" y="299"/>
                </a:moveTo>
                <a:cubicBezTo>
                  <a:pt x="1925" y="304"/>
                  <a:pt x="1931" y="309"/>
                  <a:pt x="1937" y="315"/>
                </a:cubicBezTo>
                <a:cubicBezTo>
                  <a:pt x="1940" y="318"/>
                  <a:pt x="1945" y="317"/>
                  <a:pt x="1948" y="314"/>
                </a:cubicBezTo>
                <a:cubicBezTo>
                  <a:pt x="1951" y="311"/>
                  <a:pt x="1951" y="306"/>
                  <a:pt x="1948" y="303"/>
                </a:cubicBezTo>
                <a:cubicBezTo>
                  <a:pt x="1942" y="297"/>
                  <a:pt x="1936" y="292"/>
                  <a:pt x="1930" y="287"/>
                </a:cubicBezTo>
                <a:cubicBezTo>
                  <a:pt x="1926" y="284"/>
                  <a:pt x="1921" y="284"/>
                  <a:pt x="1919" y="288"/>
                </a:cubicBezTo>
                <a:cubicBezTo>
                  <a:pt x="1916" y="291"/>
                  <a:pt x="1916" y="296"/>
                  <a:pt x="1919" y="299"/>
                </a:cubicBezTo>
                <a:cubicBezTo>
                  <a:pt x="1919" y="299"/>
                  <a:pt x="1919" y="299"/>
                  <a:pt x="1919" y="299"/>
                </a:cubicBezTo>
                <a:moveTo>
                  <a:pt x="1823" y="223"/>
                </a:moveTo>
                <a:cubicBezTo>
                  <a:pt x="1829" y="228"/>
                  <a:pt x="1836" y="233"/>
                  <a:pt x="1842" y="237"/>
                </a:cubicBezTo>
                <a:cubicBezTo>
                  <a:pt x="1846" y="240"/>
                  <a:pt x="1851" y="239"/>
                  <a:pt x="1853" y="236"/>
                </a:cubicBezTo>
                <a:cubicBezTo>
                  <a:pt x="1856" y="232"/>
                  <a:pt x="1855" y="227"/>
                  <a:pt x="1852" y="224"/>
                </a:cubicBezTo>
                <a:cubicBezTo>
                  <a:pt x="1845" y="220"/>
                  <a:pt x="1839" y="215"/>
                  <a:pt x="1832" y="210"/>
                </a:cubicBezTo>
                <a:cubicBezTo>
                  <a:pt x="1829" y="208"/>
                  <a:pt x="1824" y="209"/>
                  <a:pt x="1821" y="212"/>
                </a:cubicBezTo>
                <a:cubicBezTo>
                  <a:pt x="1819" y="216"/>
                  <a:pt x="1819" y="221"/>
                  <a:pt x="1823" y="223"/>
                </a:cubicBezTo>
                <a:moveTo>
                  <a:pt x="1719" y="159"/>
                </a:moveTo>
                <a:cubicBezTo>
                  <a:pt x="1726" y="162"/>
                  <a:pt x="1733" y="166"/>
                  <a:pt x="1740" y="170"/>
                </a:cubicBezTo>
                <a:cubicBezTo>
                  <a:pt x="1744" y="173"/>
                  <a:pt x="1749" y="171"/>
                  <a:pt x="1751" y="167"/>
                </a:cubicBezTo>
                <a:cubicBezTo>
                  <a:pt x="1753" y="164"/>
                  <a:pt x="1752" y="159"/>
                  <a:pt x="1748" y="157"/>
                </a:cubicBezTo>
                <a:cubicBezTo>
                  <a:pt x="1741" y="152"/>
                  <a:pt x="1734" y="149"/>
                  <a:pt x="1727" y="145"/>
                </a:cubicBezTo>
                <a:cubicBezTo>
                  <a:pt x="1723" y="143"/>
                  <a:pt x="1718" y="144"/>
                  <a:pt x="1716" y="148"/>
                </a:cubicBezTo>
                <a:cubicBezTo>
                  <a:pt x="1714" y="152"/>
                  <a:pt x="1715" y="157"/>
                  <a:pt x="1719" y="159"/>
                </a:cubicBezTo>
                <a:moveTo>
                  <a:pt x="1609" y="105"/>
                </a:moveTo>
                <a:cubicBezTo>
                  <a:pt x="1617" y="108"/>
                  <a:pt x="1624" y="111"/>
                  <a:pt x="1631" y="115"/>
                </a:cubicBezTo>
                <a:cubicBezTo>
                  <a:pt x="1635" y="117"/>
                  <a:pt x="1640" y="115"/>
                  <a:pt x="1642" y="111"/>
                </a:cubicBezTo>
                <a:cubicBezTo>
                  <a:pt x="1643" y="107"/>
                  <a:pt x="1642" y="102"/>
                  <a:pt x="1637" y="100"/>
                </a:cubicBezTo>
                <a:cubicBezTo>
                  <a:pt x="1630" y="97"/>
                  <a:pt x="1623" y="94"/>
                  <a:pt x="1615" y="91"/>
                </a:cubicBezTo>
                <a:cubicBezTo>
                  <a:pt x="1611" y="89"/>
                  <a:pt x="1607" y="91"/>
                  <a:pt x="1605" y="95"/>
                </a:cubicBezTo>
                <a:cubicBezTo>
                  <a:pt x="1603" y="99"/>
                  <a:pt x="1605" y="104"/>
                  <a:pt x="1609" y="105"/>
                </a:cubicBezTo>
                <a:moveTo>
                  <a:pt x="1494" y="64"/>
                </a:moveTo>
                <a:cubicBezTo>
                  <a:pt x="1502" y="66"/>
                  <a:pt x="1509" y="69"/>
                  <a:pt x="1517" y="71"/>
                </a:cubicBezTo>
                <a:cubicBezTo>
                  <a:pt x="1521" y="72"/>
                  <a:pt x="1525" y="70"/>
                  <a:pt x="1527" y="66"/>
                </a:cubicBezTo>
                <a:cubicBezTo>
                  <a:pt x="1528" y="62"/>
                  <a:pt x="1526" y="57"/>
                  <a:pt x="1522" y="56"/>
                </a:cubicBezTo>
                <a:cubicBezTo>
                  <a:pt x="1514" y="53"/>
                  <a:pt x="1506" y="51"/>
                  <a:pt x="1499" y="49"/>
                </a:cubicBezTo>
                <a:cubicBezTo>
                  <a:pt x="1494" y="47"/>
                  <a:pt x="1490" y="50"/>
                  <a:pt x="1489" y="54"/>
                </a:cubicBezTo>
                <a:cubicBezTo>
                  <a:pt x="1487" y="58"/>
                  <a:pt x="1490" y="63"/>
                  <a:pt x="1494" y="64"/>
                </a:cubicBezTo>
                <a:moveTo>
                  <a:pt x="1375" y="35"/>
                </a:moveTo>
                <a:cubicBezTo>
                  <a:pt x="1383" y="37"/>
                  <a:pt x="1391" y="38"/>
                  <a:pt x="1399" y="40"/>
                </a:cubicBezTo>
                <a:cubicBezTo>
                  <a:pt x="1403" y="41"/>
                  <a:pt x="1407" y="38"/>
                  <a:pt x="1408" y="34"/>
                </a:cubicBezTo>
                <a:cubicBezTo>
                  <a:pt x="1409" y="29"/>
                  <a:pt x="1406" y="25"/>
                  <a:pt x="1402" y="24"/>
                </a:cubicBezTo>
                <a:cubicBezTo>
                  <a:pt x="1394" y="23"/>
                  <a:pt x="1386" y="21"/>
                  <a:pt x="1378" y="20"/>
                </a:cubicBezTo>
                <a:cubicBezTo>
                  <a:pt x="1374" y="19"/>
                  <a:pt x="1370" y="22"/>
                  <a:pt x="1369" y="26"/>
                </a:cubicBezTo>
                <a:cubicBezTo>
                  <a:pt x="1368" y="30"/>
                  <a:pt x="1371" y="34"/>
                  <a:pt x="1375" y="35"/>
                </a:cubicBezTo>
                <a:moveTo>
                  <a:pt x="1254" y="19"/>
                </a:moveTo>
                <a:cubicBezTo>
                  <a:pt x="1262" y="20"/>
                  <a:pt x="1270" y="21"/>
                  <a:pt x="1278" y="21"/>
                </a:cubicBezTo>
                <a:cubicBezTo>
                  <a:pt x="1282" y="22"/>
                  <a:pt x="1286" y="19"/>
                  <a:pt x="1286" y="14"/>
                </a:cubicBezTo>
                <a:cubicBezTo>
                  <a:pt x="1287" y="10"/>
                  <a:pt x="1284" y="6"/>
                  <a:pt x="1279" y="6"/>
                </a:cubicBezTo>
                <a:cubicBezTo>
                  <a:pt x="1271" y="5"/>
                  <a:pt x="1263" y="4"/>
                  <a:pt x="1255" y="3"/>
                </a:cubicBezTo>
                <a:cubicBezTo>
                  <a:pt x="1251" y="3"/>
                  <a:pt x="1247" y="6"/>
                  <a:pt x="1247" y="11"/>
                </a:cubicBezTo>
                <a:cubicBezTo>
                  <a:pt x="1246" y="15"/>
                  <a:pt x="1250" y="19"/>
                  <a:pt x="1254" y="19"/>
                </a:cubicBezTo>
                <a:moveTo>
                  <a:pt x="1132" y="16"/>
                </a:moveTo>
                <a:cubicBezTo>
                  <a:pt x="1140" y="16"/>
                  <a:pt x="1148" y="16"/>
                  <a:pt x="1156" y="16"/>
                </a:cubicBezTo>
                <a:cubicBezTo>
                  <a:pt x="1160" y="16"/>
                  <a:pt x="1164" y="12"/>
                  <a:pt x="1164" y="8"/>
                </a:cubicBezTo>
                <a:cubicBezTo>
                  <a:pt x="1163" y="4"/>
                  <a:pt x="1160" y="0"/>
                  <a:pt x="1155" y="0"/>
                </a:cubicBezTo>
                <a:cubicBezTo>
                  <a:pt x="1147" y="0"/>
                  <a:pt x="1139" y="0"/>
                  <a:pt x="1131" y="0"/>
                </a:cubicBezTo>
                <a:cubicBezTo>
                  <a:pt x="1127" y="1"/>
                  <a:pt x="1124" y="4"/>
                  <a:pt x="1124" y="9"/>
                </a:cubicBezTo>
                <a:cubicBezTo>
                  <a:pt x="1124" y="13"/>
                  <a:pt x="1128" y="17"/>
                  <a:pt x="1132" y="16"/>
                </a:cubicBezTo>
                <a:moveTo>
                  <a:pt x="1010" y="26"/>
                </a:moveTo>
                <a:cubicBezTo>
                  <a:pt x="1018" y="25"/>
                  <a:pt x="1026" y="24"/>
                  <a:pt x="1034" y="23"/>
                </a:cubicBezTo>
                <a:cubicBezTo>
                  <a:pt x="1038" y="23"/>
                  <a:pt x="1041" y="19"/>
                  <a:pt x="1041" y="14"/>
                </a:cubicBezTo>
                <a:cubicBezTo>
                  <a:pt x="1040" y="10"/>
                  <a:pt x="1036" y="7"/>
                  <a:pt x="1032" y="7"/>
                </a:cubicBezTo>
                <a:cubicBezTo>
                  <a:pt x="1024" y="8"/>
                  <a:pt x="1016" y="9"/>
                  <a:pt x="1008" y="10"/>
                </a:cubicBezTo>
                <a:cubicBezTo>
                  <a:pt x="1004" y="11"/>
                  <a:pt x="1001" y="15"/>
                  <a:pt x="1001" y="19"/>
                </a:cubicBezTo>
                <a:cubicBezTo>
                  <a:pt x="1002" y="24"/>
                  <a:pt x="1006" y="27"/>
                  <a:pt x="1010" y="26"/>
                </a:cubicBezTo>
                <a:cubicBezTo>
                  <a:pt x="1010" y="26"/>
                  <a:pt x="1010" y="26"/>
                  <a:pt x="1010" y="26"/>
                </a:cubicBezTo>
                <a:moveTo>
                  <a:pt x="890" y="49"/>
                </a:moveTo>
                <a:cubicBezTo>
                  <a:pt x="898" y="47"/>
                  <a:pt x="905" y="45"/>
                  <a:pt x="913" y="44"/>
                </a:cubicBezTo>
                <a:cubicBezTo>
                  <a:pt x="917" y="43"/>
                  <a:pt x="920" y="38"/>
                  <a:pt x="919" y="34"/>
                </a:cubicBezTo>
                <a:cubicBezTo>
                  <a:pt x="918" y="30"/>
                  <a:pt x="914" y="27"/>
                  <a:pt x="910" y="28"/>
                </a:cubicBezTo>
                <a:cubicBezTo>
                  <a:pt x="902" y="30"/>
                  <a:pt x="894" y="32"/>
                  <a:pt x="886" y="33"/>
                </a:cubicBezTo>
                <a:cubicBezTo>
                  <a:pt x="882" y="34"/>
                  <a:pt x="879" y="39"/>
                  <a:pt x="880" y="43"/>
                </a:cubicBezTo>
                <a:cubicBezTo>
                  <a:pt x="881" y="47"/>
                  <a:pt x="886" y="50"/>
                  <a:pt x="890" y="49"/>
                </a:cubicBezTo>
                <a:moveTo>
                  <a:pt x="773" y="84"/>
                </a:moveTo>
                <a:cubicBezTo>
                  <a:pt x="780" y="82"/>
                  <a:pt x="788" y="79"/>
                  <a:pt x="795" y="77"/>
                </a:cubicBezTo>
                <a:cubicBezTo>
                  <a:pt x="800" y="75"/>
                  <a:pt x="802" y="71"/>
                  <a:pt x="800" y="66"/>
                </a:cubicBezTo>
                <a:cubicBezTo>
                  <a:pt x="799" y="62"/>
                  <a:pt x="794" y="60"/>
                  <a:pt x="790" y="61"/>
                </a:cubicBezTo>
                <a:cubicBezTo>
                  <a:pt x="783" y="64"/>
                  <a:pt x="775" y="67"/>
                  <a:pt x="768" y="69"/>
                </a:cubicBezTo>
                <a:cubicBezTo>
                  <a:pt x="763" y="71"/>
                  <a:pt x="761" y="75"/>
                  <a:pt x="763" y="80"/>
                </a:cubicBezTo>
                <a:cubicBezTo>
                  <a:pt x="764" y="84"/>
                  <a:pt x="769" y="86"/>
                  <a:pt x="773" y="84"/>
                </a:cubicBezTo>
                <a:cubicBezTo>
                  <a:pt x="773" y="84"/>
                  <a:pt x="773" y="84"/>
                  <a:pt x="773" y="84"/>
                </a:cubicBezTo>
                <a:moveTo>
                  <a:pt x="661" y="132"/>
                </a:moveTo>
                <a:cubicBezTo>
                  <a:pt x="668" y="129"/>
                  <a:pt x="675" y="125"/>
                  <a:pt x="682" y="122"/>
                </a:cubicBezTo>
                <a:cubicBezTo>
                  <a:pt x="686" y="120"/>
                  <a:pt x="688" y="115"/>
                  <a:pt x="686" y="111"/>
                </a:cubicBezTo>
                <a:cubicBezTo>
                  <a:pt x="684" y="107"/>
                  <a:pt x="679" y="106"/>
                  <a:pt x="675" y="107"/>
                </a:cubicBezTo>
                <a:cubicBezTo>
                  <a:pt x="668" y="111"/>
                  <a:pt x="661" y="114"/>
                  <a:pt x="654" y="118"/>
                </a:cubicBezTo>
                <a:cubicBezTo>
                  <a:pt x="650" y="120"/>
                  <a:pt x="648" y="124"/>
                  <a:pt x="650" y="128"/>
                </a:cubicBezTo>
                <a:cubicBezTo>
                  <a:pt x="652" y="132"/>
                  <a:pt x="657" y="134"/>
                  <a:pt x="661" y="132"/>
                </a:cubicBezTo>
                <a:moveTo>
                  <a:pt x="554" y="191"/>
                </a:moveTo>
                <a:cubicBezTo>
                  <a:pt x="561" y="187"/>
                  <a:pt x="567" y="183"/>
                  <a:pt x="574" y="179"/>
                </a:cubicBezTo>
                <a:cubicBezTo>
                  <a:pt x="578" y="177"/>
                  <a:pt x="579" y="172"/>
                  <a:pt x="577" y="168"/>
                </a:cubicBezTo>
                <a:cubicBezTo>
                  <a:pt x="575" y="164"/>
                  <a:pt x="570" y="163"/>
                  <a:pt x="566" y="165"/>
                </a:cubicBezTo>
                <a:cubicBezTo>
                  <a:pt x="559" y="169"/>
                  <a:pt x="552" y="174"/>
                  <a:pt x="545" y="178"/>
                </a:cubicBezTo>
                <a:cubicBezTo>
                  <a:pt x="542" y="180"/>
                  <a:pt x="541" y="185"/>
                  <a:pt x="543" y="189"/>
                </a:cubicBezTo>
                <a:cubicBezTo>
                  <a:pt x="545" y="193"/>
                  <a:pt x="550" y="194"/>
                  <a:pt x="554" y="191"/>
                </a:cubicBezTo>
                <a:moveTo>
                  <a:pt x="454" y="262"/>
                </a:moveTo>
                <a:cubicBezTo>
                  <a:pt x="460" y="257"/>
                  <a:pt x="466" y="252"/>
                  <a:pt x="473" y="247"/>
                </a:cubicBezTo>
                <a:cubicBezTo>
                  <a:pt x="476" y="245"/>
                  <a:pt x="477" y="240"/>
                  <a:pt x="474" y="236"/>
                </a:cubicBezTo>
                <a:cubicBezTo>
                  <a:pt x="472" y="233"/>
                  <a:pt x="467" y="232"/>
                  <a:pt x="463" y="235"/>
                </a:cubicBezTo>
                <a:cubicBezTo>
                  <a:pt x="457" y="240"/>
                  <a:pt x="450" y="244"/>
                  <a:pt x="444" y="249"/>
                </a:cubicBezTo>
                <a:cubicBezTo>
                  <a:pt x="441" y="252"/>
                  <a:pt x="440" y="257"/>
                  <a:pt x="443" y="261"/>
                </a:cubicBezTo>
                <a:cubicBezTo>
                  <a:pt x="446" y="264"/>
                  <a:pt x="451" y="265"/>
                  <a:pt x="454" y="262"/>
                </a:cubicBezTo>
                <a:moveTo>
                  <a:pt x="362" y="343"/>
                </a:moveTo>
                <a:cubicBezTo>
                  <a:pt x="368" y="337"/>
                  <a:pt x="374" y="332"/>
                  <a:pt x="379" y="326"/>
                </a:cubicBezTo>
                <a:cubicBezTo>
                  <a:pt x="383" y="323"/>
                  <a:pt x="383" y="318"/>
                  <a:pt x="380" y="315"/>
                </a:cubicBezTo>
                <a:cubicBezTo>
                  <a:pt x="377" y="312"/>
                  <a:pt x="372" y="311"/>
                  <a:pt x="368" y="315"/>
                </a:cubicBezTo>
                <a:cubicBezTo>
                  <a:pt x="363" y="320"/>
                  <a:pt x="357" y="326"/>
                  <a:pt x="351" y="331"/>
                </a:cubicBezTo>
                <a:cubicBezTo>
                  <a:pt x="348" y="334"/>
                  <a:pt x="348" y="339"/>
                  <a:pt x="351" y="342"/>
                </a:cubicBezTo>
                <a:cubicBezTo>
                  <a:pt x="354" y="346"/>
                  <a:pt x="359" y="346"/>
                  <a:pt x="362" y="343"/>
                </a:cubicBezTo>
                <a:moveTo>
                  <a:pt x="279" y="432"/>
                </a:moveTo>
                <a:cubicBezTo>
                  <a:pt x="284" y="426"/>
                  <a:pt x="289" y="420"/>
                  <a:pt x="295" y="414"/>
                </a:cubicBezTo>
                <a:cubicBezTo>
                  <a:pt x="298" y="411"/>
                  <a:pt x="297" y="406"/>
                  <a:pt x="294" y="403"/>
                </a:cubicBezTo>
                <a:cubicBezTo>
                  <a:pt x="290" y="400"/>
                  <a:pt x="285" y="401"/>
                  <a:pt x="283" y="404"/>
                </a:cubicBezTo>
                <a:cubicBezTo>
                  <a:pt x="277" y="410"/>
                  <a:pt x="272" y="416"/>
                  <a:pt x="267" y="422"/>
                </a:cubicBezTo>
                <a:cubicBezTo>
                  <a:pt x="264" y="426"/>
                  <a:pt x="265" y="431"/>
                  <a:pt x="268" y="434"/>
                </a:cubicBezTo>
                <a:cubicBezTo>
                  <a:pt x="271" y="436"/>
                  <a:pt x="277" y="436"/>
                  <a:pt x="279" y="432"/>
                </a:cubicBezTo>
                <a:moveTo>
                  <a:pt x="206" y="531"/>
                </a:moveTo>
                <a:cubicBezTo>
                  <a:pt x="211" y="524"/>
                  <a:pt x="215" y="518"/>
                  <a:pt x="220" y="511"/>
                </a:cubicBezTo>
                <a:cubicBezTo>
                  <a:pt x="222" y="507"/>
                  <a:pt x="221" y="502"/>
                  <a:pt x="218" y="500"/>
                </a:cubicBezTo>
                <a:cubicBezTo>
                  <a:pt x="214" y="497"/>
                  <a:pt x="209" y="498"/>
                  <a:pt x="207" y="502"/>
                </a:cubicBezTo>
                <a:cubicBezTo>
                  <a:pt x="202" y="508"/>
                  <a:pt x="198" y="515"/>
                  <a:pt x="193" y="522"/>
                </a:cubicBezTo>
                <a:cubicBezTo>
                  <a:pt x="191" y="525"/>
                  <a:pt x="192" y="530"/>
                  <a:pt x="195" y="533"/>
                </a:cubicBezTo>
                <a:cubicBezTo>
                  <a:pt x="199" y="535"/>
                  <a:pt x="204" y="534"/>
                  <a:pt x="206" y="531"/>
                </a:cubicBezTo>
                <a:moveTo>
                  <a:pt x="144" y="636"/>
                </a:moveTo>
                <a:cubicBezTo>
                  <a:pt x="148" y="629"/>
                  <a:pt x="152" y="622"/>
                  <a:pt x="156" y="615"/>
                </a:cubicBezTo>
                <a:cubicBezTo>
                  <a:pt x="158" y="611"/>
                  <a:pt x="156" y="606"/>
                  <a:pt x="152" y="604"/>
                </a:cubicBezTo>
                <a:cubicBezTo>
                  <a:pt x="148" y="602"/>
                  <a:pt x="144" y="604"/>
                  <a:pt x="141" y="607"/>
                </a:cubicBezTo>
                <a:cubicBezTo>
                  <a:pt x="138" y="614"/>
                  <a:pt x="134" y="622"/>
                  <a:pt x="130" y="629"/>
                </a:cubicBezTo>
                <a:cubicBezTo>
                  <a:pt x="128" y="633"/>
                  <a:pt x="130" y="637"/>
                  <a:pt x="134" y="639"/>
                </a:cubicBezTo>
                <a:cubicBezTo>
                  <a:pt x="138" y="641"/>
                  <a:pt x="142" y="640"/>
                  <a:pt x="144" y="636"/>
                </a:cubicBezTo>
                <a:moveTo>
                  <a:pt x="94" y="747"/>
                </a:moveTo>
                <a:cubicBezTo>
                  <a:pt x="97" y="740"/>
                  <a:pt x="100" y="733"/>
                  <a:pt x="103" y="725"/>
                </a:cubicBezTo>
                <a:cubicBezTo>
                  <a:pt x="104" y="721"/>
                  <a:pt x="103" y="717"/>
                  <a:pt x="98" y="715"/>
                </a:cubicBezTo>
                <a:cubicBezTo>
                  <a:pt x="94" y="713"/>
                  <a:pt x="90" y="715"/>
                  <a:pt x="88" y="719"/>
                </a:cubicBezTo>
                <a:cubicBezTo>
                  <a:pt x="85" y="727"/>
                  <a:pt x="82" y="734"/>
                  <a:pt x="79" y="742"/>
                </a:cubicBezTo>
                <a:cubicBezTo>
                  <a:pt x="77" y="746"/>
                  <a:pt x="79" y="750"/>
                  <a:pt x="84" y="752"/>
                </a:cubicBezTo>
                <a:cubicBezTo>
                  <a:pt x="88" y="754"/>
                  <a:pt x="92" y="752"/>
                  <a:pt x="94" y="747"/>
                </a:cubicBezTo>
                <a:moveTo>
                  <a:pt x="56" y="864"/>
                </a:moveTo>
                <a:cubicBezTo>
                  <a:pt x="58" y="856"/>
                  <a:pt x="60" y="848"/>
                  <a:pt x="62" y="841"/>
                </a:cubicBezTo>
                <a:cubicBezTo>
                  <a:pt x="63" y="837"/>
                  <a:pt x="61" y="832"/>
                  <a:pt x="57" y="831"/>
                </a:cubicBezTo>
                <a:cubicBezTo>
                  <a:pt x="52" y="830"/>
                  <a:pt x="48" y="832"/>
                  <a:pt x="47" y="836"/>
                </a:cubicBezTo>
                <a:cubicBezTo>
                  <a:pt x="44" y="844"/>
                  <a:pt x="42" y="852"/>
                  <a:pt x="40" y="859"/>
                </a:cubicBezTo>
                <a:cubicBezTo>
                  <a:pt x="39" y="864"/>
                  <a:pt x="42" y="868"/>
                  <a:pt x="46" y="869"/>
                </a:cubicBezTo>
                <a:cubicBezTo>
                  <a:pt x="50" y="870"/>
                  <a:pt x="55" y="868"/>
                  <a:pt x="56" y="864"/>
                </a:cubicBezTo>
                <a:cubicBezTo>
                  <a:pt x="56" y="864"/>
                  <a:pt x="56" y="864"/>
                  <a:pt x="56" y="864"/>
                </a:cubicBezTo>
                <a:moveTo>
                  <a:pt x="30" y="983"/>
                </a:moveTo>
                <a:cubicBezTo>
                  <a:pt x="31" y="975"/>
                  <a:pt x="33" y="967"/>
                  <a:pt x="34" y="960"/>
                </a:cubicBezTo>
                <a:cubicBezTo>
                  <a:pt x="35" y="955"/>
                  <a:pt x="32" y="951"/>
                  <a:pt x="28" y="950"/>
                </a:cubicBezTo>
                <a:cubicBezTo>
                  <a:pt x="23" y="950"/>
                  <a:pt x="19" y="953"/>
                  <a:pt x="18" y="957"/>
                </a:cubicBezTo>
                <a:cubicBezTo>
                  <a:pt x="17" y="965"/>
                  <a:pt x="16" y="973"/>
                  <a:pt x="14" y="981"/>
                </a:cubicBezTo>
                <a:cubicBezTo>
                  <a:pt x="14" y="985"/>
                  <a:pt x="17" y="989"/>
                  <a:pt x="21" y="990"/>
                </a:cubicBezTo>
                <a:cubicBezTo>
                  <a:pt x="25" y="990"/>
                  <a:pt x="29" y="987"/>
                  <a:pt x="30" y="983"/>
                </a:cubicBezTo>
                <a:moveTo>
                  <a:pt x="17" y="1105"/>
                </a:moveTo>
                <a:cubicBezTo>
                  <a:pt x="18" y="1097"/>
                  <a:pt x="18" y="1089"/>
                  <a:pt x="19" y="1081"/>
                </a:cubicBezTo>
                <a:cubicBezTo>
                  <a:pt x="19" y="1077"/>
                  <a:pt x="16" y="1073"/>
                  <a:pt x="11" y="1072"/>
                </a:cubicBezTo>
                <a:cubicBezTo>
                  <a:pt x="7" y="1072"/>
                  <a:pt x="3" y="1075"/>
                  <a:pt x="3" y="1080"/>
                </a:cubicBezTo>
                <a:cubicBezTo>
                  <a:pt x="2" y="1088"/>
                  <a:pt x="2" y="1096"/>
                  <a:pt x="1" y="1104"/>
                </a:cubicBezTo>
                <a:cubicBezTo>
                  <a:pt x="1" y="1108"/>
                  <a:pt x="5" y="1112"/>
                  <a:pt x="9" y="1112"/>
                </a:cubicBezTo>
                <a:cubicBezTo>
                  <a:pt x="13" y="1112"/>
                  <a:pt x="17" y="1109"/>
                  <a:pt x="17" y="1105"/>
                </a:cubicBezTo>
                <a:moveTo>
                  <a:pt x="17" y="1227"/>
                </a:moveTo>
                <a:cubicBezTo>
                  <a:pt x="17" y="1219"/>
                  <a:pt x="17" y="1211"/>
                  <a:pt x="16" y="1203"/>
                </a:cubicBezTo>
                <a:cubicBezTo>
                  <a:pt x="16" y="1199"/>
                  <a:pt x="13" y="1195"/>
                  <a:pt x="8" y="1195"/>
                </a:cubicBezTo>
                <a:cubicBezTo>
                  <a:pt x="4" y="1196"/>
                  <a:pt x="0" y="1199"/>
                  <a:pt x="0" y="1204"/>
                </a:cubicBezTo>
                <a:cubicBezTo>
                  <a:pt x="1" y="1212"/>
                  <a:pt x="1" y="1220"/>
                  <a:pt x="2" y="1228"/>
                </a:cubicBezTo>
                <a:cubicBezTo>
                  <a:pt x="2" y="1232"/>
                  <a:pt x="6" y="1236"/>
                  <a:pt x="10" y="1235"/>
                </a:cubicBezTo>
                <a:cubicBezTo>
                  <a:pt x="14" y="1235"/>
                  <a:pt x="18" y="1231"/>
                  <a:pt x="17" y="1227"/>
                </a:cubicBezTo>
                <a:moveTo>
                  <a:pt x="30" y="1348"/>
                </a:moveTo>
                <a:cubicBezTo>
                  <a:pt x="29" y="1341"/>
                  <a:pt x="28" y="1333"/>
                  <a:pt x="27" y="1325"/>
                </a:cubicBezTo>
                <a:cubicBezTo>
                  <a:pt x="26" y="1321"/>
                  <a:pt x="22" y="1318"/>
                  <a:pt x="18" y="1318"/>
                </a:cubicBezTo>
                <a:cubicBezTo>
                  <a:pt x="14" y="1319"/>
                  <a:pt x="10" y="1323"/>
                  <a:pt x="11" y="1327"/>
                </a:cubicBezTo>
                <a:cubicBezTo>
                  <a:pt x="12" y="1335"/>
                  <a:pt x="13" y="1343"/>
                  <a:pt x="15" y="1351"/>
                </a:cubicBezTo>
                <a:cubicBezTo>
                  <a:pt x="15" y="1355"/>
                  <a:pt x="19" y="1358"/>
                  <a:pt x="24" y="1358"/>
                </a:cubicBezTo>
                <a:cubicBezTo>
                  <a:pt x="28" y="1357"/>
                  <a:pt x="31" y="1353"/>
                  <a:pt x="30" y="1348"/>
                </a:cubicBezTo>
                <a:moveTo>
                  <a:pt x="56" y="1468"/>
                </a:moveTo>
                <a:cubicBezTo>
                  <a:pt x="54" y="1460"/>
                  <a:pt x="52" y="1453"/>
                  <a:pt x="50" y="1445"/>
                </a:cubicBezTo>
                <a:cubicBezTo>
                  <a:pt x="49" y="1441"/>
                  <a:pt x="45" y="1438"/>
                  <a:pt x="41" y="1439"/>
                </a:cubicBezTo>
                <a:cubicBezTo>
                  <a:pt x="36" y="1440"/>
                  <a:pt x="34" y="1445"/>
                  <a:pt x="35" y="1449"/>
                </a:cubicBezTo>
                <a:cubicBezTo>
                  <a:pt x="37" y="1457"/>
                  <a:pt x="39" y="1464"/>
                  <a:pt x="41" y="1472"/>
                </a:cubicBezTo>
                <a:cubicBezTo>
                  <a:pt x="42" y="1476"/>
                  <a:pt x="46" y="1479"/>
                  <a:pt x="51" y="1478"/>
                </a:cubicBezTo>
                <a:cubicBezTo>
                  <a:pt x="55" y="1477"/>
                  <a:pt x="57" y="1472"/>
                  <a:pt x="56" y="1468"/>
                </a:cubicBezTo>
                <a:moveTo>
                  <a:pt x="95" y="1584"/>
                </a:moveTo>
                <a:cubicBezTo>
                  <a:pt x="92" y="1577"/>
                  <a:pt x="89" y="1569"/>
                  <a:pt x="86" y="1562"/>
                </a:cubicBezTo>
                <a:cubicBezTo>
                  <a:pt x="85" y="1558"/>
                  <a:pt x="80" y="1555"/>
                  <a:pt x="76" y="1557"/>
                </a:cubicBezTo>
                <a:cubicBezTo>
                  <a:pt x="72" y="1559"/>
                  <a:pt x="70" y="1563"/>
                  <a:pt x="71" y="1567"/>
                </a:cubicBezTo>
                <a:cubicBezTo>
                  <a:pt x="74" y="1575"/>
                  <a:pt x="77" y="1582"/>
                  <a:pt x="80" y="1590"/>
                </a:cubicBezTo>
                <a:cubicBezTo>
                  <a:pt x="81" y="1594"/>
                  <a:pt x="86" y="1596"/>
                  <a:pt x="90" y="1594"/>
                </a:cubicBezTo>
                <a:cubicBezTo>
                  <a:pt x="94" y="1593"/>
                  <a:pt x="96" y="1588"/>
                  <a:pt x="95" y="1584"/>
                </a:cubicBezTo>
                <a:cubicBezTo>
                  <a:pt x="95" y="1584"/>
                  <a:pt x="95" y="1584"/>
                  <a:pt x="95" y="1584"/>
                </a:cubicBezTo>
                <a:moveTo>
                  <a:pt x="145" y="1695"/>
                </a:moveTo>
                <a:cubicBezTo>
                  <a:pt x="142" y="1688"/>
                  <a:pt x="138" y="1681"/>
                  <a:pt x="135" y="1674"/>
                </a:cubicBezTo>
                <a:cubicBezTo>
                  <a:pt x="133" y="1670"/>
                  <a:pt x="128" y="1668"/>
                  <a:pt x="124" y="1670"/>
                </a:cubicBezTo>
                <a:cubicBezTo>
                  <a:pt x="120" y="1672"/>
                  <a:pt x="118" y="1677"/>
                  <a:pt x="120" y="1681"/>
                </a:cubicBezTo>
                <a:cubicBezTo>
                  <a:pt x="124" y="1688"/>
                  <a:pt x="128" y="1695"/>
                  <a:pt x="131" y="1702"/>
                </a:cubicBezTo>
                <a:cubicBezTo>
                  <a:pt x="133" y="1706"/>
                  <a:pt x="138" y="1708"/>
                  <a:pt x="142" y="1706"/>
                </a:cubicBezTo>
                <a:cubicBezTo>
                  <a:pt x="146" y="1704"/>
                  <a:pt x="147" y="1699"/>
                  <a:pt x="145" y="1695"/>
                </a:cubicBezTo>
                <a:moveTo>
                  <a:pt x="208" y="1800"/>
                </a:moveTo>
                <a:cubicBezTo>
                  <a:pt x="203" y="1794"/>
                  <a:pt x="199" y="1787"/>
                  <a:pt x="195" y="1780"/>
                </a:cubicBezTo>
                <a:cubicBezTo>
                  <a:pt x="192" y="1777"/>
                  <a:pt x="187" y="1776"/>
                  <a:pt x="184" y="1778"/>
                </a:cubicBezTo>
                <a:cubicBezTo>
                  <a:pt x="180" y="1780"/>
                  <a:pt x="179" y="1785"/>
                  <a:pt x="181" y="1789"/>
                </a:cubicBezTo>
                <a:cubicBezTo>
                  <a:pt x="185" y="1796"/>
                  <a:pt x="190" y="1802"/>
                  <a:pt x="194" y="1809"/>
                </a:cubicBezTo>
                <a:cubicBezTo>
                  <a:pt x="197" y="1813"/>
                  <a:pt x="202" y="1814"/>
                  <a:pt x="205" y="1811"/>
                </a:cubicBezTo>
                <a:cubicBezTo>
                  <a:pt x="209" y="1809"/>
                  <a:pt x="210" y="1804"/>
                  <a:pt x="208" y="1800"/>
                </a:cubicBezTo>
                <a:cubicBezTo>
                  <a:pt x="208" y="1800"/>
                  <a:pt x="208" y="1800"/>
                  <a:pt x="208" y="1800"/>
                </a:cubicBezTo>
                <a:moveTo>
                  <a:pt x="281" y="1898"/>
                </a:moveTo>
                <a:cubicBezTo>
                  <a:pt x="276" y="1892"/>
                  <a:pt x="271" y="1886"/>
                  <a:pt x="266" y="1880"/>
                </a:cubicBezTo>
                <a:cubicBezTo>
                  <a:pt x="263" y="1876"/>
                  <a:pt x="258" y="1876"/>
                  <a:pt x="254" y="1879"/>
                </a:cubicBezTo>
                <a:cubicBezTo>
                  <a:pt x="251" y="1881"/>
                  <a:pt x="250" y="1886"/>
                  <a:pt x="253" y="1890"/>
                </a:cubicBezTo>
                <a:cubicBezTo>
                  <a:pt x="258" y="1896"/>
                  <a:pt x="263" y="1902"/>
                  <a:pt x="268" y="1908"/>
                </a:cubicBezTo>
                <a:cubicBezTo>
                  <a:pt x="271" y="1912"/>
                  <a:pt x="276" y="1912"/>
                  <a:pt x="280" y="1909"/>
                </a:cubicBezTo>
                <a:cubicBezTo>
                  <a:pt x="283" y="1907"/>
                  <a:pt x="283" y="1902"/>
                  <a:pt x="281" y="1898"/>
                </a:cubicBezTo>
                <a:cubicBezTo>
                  <a:pt x="281" y="1898"/>
                  <a:pt x="281" y="1898"/>
                  <a:pt x="281" y="1898"/>
                </a:cubicBezTo>
                <a:moveTo>
                  <a:pt x="364" y="1988"/>
                </a:moveTo>
                <a:cubicBezTo>
                  <a:pt x="358" y="1982"/>
                  <a:pt x="352" y="1977"/>
                  <a:pt x="347" y="1971"/>
                </a:cubicBezTo>
                <a:cubicBezTo>
                  <a:pt x="344" y="1968"/>
                  <a:pt x="339" y="1968"/>
                  <a:pt x="335" y="1971"/>
                </a:cubicBezTo>
                <a:cubicBezTo>
                  <a:pt x="332" y="1974"/>
                  <a:pt x="332" y="1979"/>
                  <a:pt x="335" y="1982"/>
                </a:cubicBezTo>
                <a:cubicBezTo>
                  <a:pt x="341" y="1988"/>
                  <a:pt x="347" y="1994"/>
                  <a:pt x="352" y="1999"/>
                </a:cubicBezTo>
                <a:cubicBezTo>
                  <a:pt x="356" y="2002"/>
                  <a:pt x="361" y="2002"/>
                  <a:pt x="364" y="1999"/>
                </a:cubicBezTo>
                <a:cubicBezTo>
                  <a:pt x="367" y="1996"/>
                  <a:pt x="367" y="1991"/>
                  <a:pt x="364" y="1988"/>
                </a:cubicBezTo>
                <a:moveTo>
                  <a:pt x="456" y="2068"/>
                </a:moveTo>
                <a:cubicBezTo>
                  <a:pt x="449" y="2064"/>
                  <a:pt x="443" y="2059"/>
                  <a:pt x="437" y="2054"/>
                </a:cubicBezTo>
                <a:cubicBezTo>
                  <a:pt x="434" y="2051"/>
                  <a:pt x="429" y="2051"/>
                  <a:pt x="426" y="2055"/>
                </a:cubicBezTo>
                <a:cubicBezTo>
                  <a:pt x="423" y="2058"/>
                  <a:pt x="424" y="2063"/>
                  <a:pt x="427" y="2066"/>
                </a:cubicBezTo>
                <a:cubicBezTo>
                  <a:pt x="433" y="2071"/>
                  <a:pt x="439" y="2076"/>
                  <a:pt x="446" y="2081"/>
                </a:cubicBezTo>
                <a:cubicBezTo>
                  <a:pt x="449" y="2084"/>
                  <a:pt x="454" y="2083"/>
                  <a:pt x="457" y="2080"/>
                </a:cubicBezTo>
                <a:cubicBezTo>
                  <a:pt x="460" y="2076"/>
                  <a:pt x="459" y="2071"/>
                  <a:pt x="456" y="2068"/>
                </a:cubicBezTo>
                <a:moveTo>
                  <a:pt x="556" y="2139"/>
                </a:moveTo>
                <a:cubicBezTo>
                  <a:pt x="549" y="2135"/>
                  <a:pt x="542" y="2130"/>
                  <a:pt x="536" y="2126"/>
                </a:cubicBezTo>
                <a:cubicBezTo>
                  <a:pt x="532" y="2123"/>
                  <a:pt x="527" y="2125"/>
                  <a:pt x="525" y="2128"/>
                </a:cubicBezTo>
                <a:cubicBezTo>
                  <a:pt x="522" y="2132"/>
                  <a:pt x="523" y="2137"/>
                  <a:pt x="527" y="2139"/>
                </a:cubicBezTo>
                <a:cubicBezTo>
                  <a:pt x="534" y="2144"/>
                  <a:pt x="540" y="2148"/>
                  <a:pt x="547" y="2152"/>
                </a:cubicBezTo>
                <a:cubicBezTo>
                  <a:pt x="551" y="2155"/>
                  <a:pt x="556" y="2153"/>
                  <a:pt x="558" y="2150"/>
                </a:cubicBezTo>
                <a:cubicBezTo>
                  <a:pt x="561" y="2146"/>
                  <a:pt x="559" y="2141"/>
                  <a:pt x="556" y="2139"/>
                </a:cubicBezTo>
                <a:moveTo>
                  <a:pt x="663" y="2198"/>
                </a:moveTo>
                <a:cubicBezTo>
                  <a:pt x="656" y="2195"/>
                  <a:pt x="648" y="2191"/>
                  <a:pt x="641" y="2187"/>
                </a:cubicBezTo>
                <a:cubicBezTo>
                  <a:pt x="637" y="2185"/>
                  <a:pt x="633" y="2187"/>
                  <a:pt x="631" y="2191"/>
                </a:cubicBezTo>
                <a:cubicBezTo>
                  <a:pt x="629" y="2195"/>
                  <a:pt x="630" y="2200"/>
                  <a:pt x="634" y="2202"/>
                </a:cubicBezTo>
                <a:cubicBezTo>
                  <a:pt x="641" y="2205"/>
                  <a:pt x="648" y="2209"/>
                  <a:pt x="656" y="2212"/>
                </a:cubicBezTo>
                <a:cubicBezTo>
                  <a:pt x="660" y="2214"/>
                  <a:pt x="664" y="2213"/>
                  <a:pt x="666" y="2209"/>
                </a:cubicBezTo>
                <a:cubicBezTo>
                  <a:pt x="668" y="2205"/>
                  <a:pt x="667" y="2200"/>
                  <a:pt x="663" y="2198"/>
                </a:cubicBezTo>
                <a:moveTo>
                  <a:pt x="775" y="2246"/>
                </a:moveTo>
                <a:cubicBezTo>
                  <a:pt x="768" y="2243"/>
                  <a:pt x="761" y="2240"/>
                  <a:pt x="753" y="2237"/>
                </a:cubicBezTo>
                <a:cubicBezTo>
                  <a:pt x="749" y="2236"/>
                  <a:pt x="744" y="2238"/>
                  <a:pt x="743" y="2242"/>
                </a:cubicBezTo>
                <a:cubicBezTo>
                  <a:pt x="741" y="2246"/>
                  <a:pt x="743" y="2251"/>
                  <a:pt x="747" y="2252"/>
                </a:cubicBezTo>
                <a:cubicBezTo>
                  <a:pt x="755" y="2255"/>
                  <a:pt x="762" y="2258"/>
                  <a:pt x="770" y="2261"/>
                </a:cubicBezTo>
                <a:cubicBezTo>
                  <a:pt x="774" y="2262"/>
                  <a:pt x="779" y="2260"/>
                  <a:pt x="780" y="2256"/>
                </a:cubicBezTo>
                <a:cubicBezTo>
                  <a:pt x="782" y="2252"/>
                  <a:pt x="780" y="2247"/>
                  <a:pt x="775" y="2246"/>
                </a:cubicBezTo>
                <a:moveTo>
                  <a:pt x="892" y="2281"/>
                </a:moveTo>
                <a:cubicBezTo>
                  <a:pt x="885" y="2279"/>
                  <a:pt x="877" y="2277"/>
                  <a:pt x="869" y="2275"/>
                </a:cubicBezTo>
                <a:cubicBezTo>
                  <a:pt x="865" y="2274"/>
                  <a:pt x="861" y="2276"/>
                  <a:pt x="860" y="2281"/>
                </a:cubicBezTo>
                <a:cubicBezTo>
                  <a:pt x="859" y="2285"/>
                  <a:pt x="861" y="2289"/>
                  <a:pt x="865" y="2290"/>
                </a:cubicBezTo>
                <a:cubicBezTo>
                  <a:pt x="873" y="2292"/>
                  <a:pt x="881" y="2294"/>
                  <a:pt x="889" y="2296"/>
                </a:cubicBezTo>
                <a:cubicBezTo>
                  <a:pt x="893" y="2297"/>
                  <a:pt x="897" y="2295"/>
                  <a:pt x="898" y="2290"/>
                </a:cubicBezTo>
                <a:cubicBezTo>
                  <a:pt x="899" y="2286"/>
                  <a:pt x="897" y="2282"/>
                  <a:pt x="892" y="2281"/>
                </a:cubicBezTo>
                <a:moveTo>
                  <a:pt x="1013" y="2303"/>
                </a:moveTo>
                <a:cubicBezTo>
                  <a:pt x="1005" y="2302"/>
                  <a:pt x="997" y="2301"/>
                  <a:pt x="989" y="2300"/>
                </a:cubicBezTo>
                <a:cubicBezTo>
                  <a:pt x="985" y="2299"/>
                  <a:pt x="981" y="2302"/>
                  <a:pt x="980" y="2307"/>
                </a:cubicBezTo>
                <a:cubicBezTo>
                  <a:pt x="979" y="2311"/>
                  <a:pt x="982" y="2315"/>
                  <a:pt x="987" y="2316"/>
                </a:cubicBezTo>
                <a:cubicBezTo>
                  <a:pt x="995" y="2317"/>
                  <a:pt x="1003" y="2318"/>
                  <a:pt x="1010" y="2319"/>
                </a:cubicBezTo>
                <a:cubicBezTo>
                  <a:pt x="1015" y="2320"/>
                  <a:pt x="1019" y="2317"/>
                  <a:pt x="1019" y="2312"/>
                </a:cubicBezTo>
                <a:cubicBezTo>
                  <a:pt x="1020" y="2308"/>
                  <a:pt x="1017" y="2304"/>
                  <a:pt x="1013" y="2303"/>
                </a:cubicBezTo>
                <a:moveTo>
                  <a:pt x="1134" y="2313"/>
                </a:moveTo>
                <a:cubicBezTo>
                  <a:pt x="1127" y="2313"/>
                  <a:pt x="1119" y="2312"/>
                  <a:pt x="1111" y="2312"/>
                </a:cubicBezTo>
                <a:cubicBezTo>
                  <a:pt x="1106" y="2312"/>
                  <a:pt x="1103" y="2315"/>
                  <a:pt x="1102" y="2319"/>
                </a:cubicBezTo>
                <a:cubicBezTo>
                  <a:pt x="1102" y="2324"/>
                  <a:pt x="1106" y="2328"/>
                  <a:pt x="1110" y="2328"/>
                </a:cubicBezTo>
                <a:cubicBezTo>
                  <a:pt x="1118" y="2328"/>
                  <a:pt x="1126" y="2329"/>
                  <a:pt x="1134" y="2329"/>
                </a:cubicBezTo>
                <a:cubicBezTo>
                  <a:pt x="1138" y="2329"/>
                  <a:pt x="1142" y="2325"/>
                  <a:pt x="1142" y="2321"/>
                </a:cubicBezTo>
                <a:cubicBezTo>
                  <a:pt x="1142" y="2316"/>
                  <a:pt x="1139" y="2313"/>
                  <a:pt x="1134" y="2313"/>
                </a:cubicBezTo>
                <a:moveTo>
                  <a:pt x="1257" y="2309"/>
                </a:moveTo>
                <a:cubicBezTo>
                  <a:pt x="1249" y="2310"/>
                  <a:pt x="1241" y="2311"/>
                  <a:pt x="1233" y="2311"/>
                </a:cubicBezTo>
                <a:cubicBezTo>
                  <a:pt x="1229" y="2311"/>
                  <a:pt x="1225" y="2315"/>
                  <a:pt x="1226" y="2320"/>
                </a:cubicBezTo>
                <a:cubicBezTo>
                  <a:pt x="1226" y="2324"/>
                  <a:pt x="1230" y="2327"/>
                  <a:pt x="1234" y="2327"/>
                </a:cubicBezTo>
                <a:cubicBezTo>
                  <a:pt x="1242" y="2327"/>
                  <a:pt x="1250" y="2326"/>
                  <a:pt x="1258" y="2325"/>
                </a:cubicBezTo>
                <a:cubicBezTo>
                  <a:pt x="1262" y="2325"/>
                  <a:pt x="1266" y="2321"/>
                  <a:pt x="1265" y="2317"/>
                </a:cubicBezTo>
                <a:cubicBezTo>
                  <a:pt x="1265" y="2312"/>
                  <a:pt x="1261" y="2309"/>
                  <a:pt x="1257" y="2309"/>
                </a:cubicBezTo>
                <a:moveTo>
                  <a:pt x="1378" y="2293"/>
                </a:moveTo>
                <a:cubicBezTo>
                  <a:pt x="1370" y="2295"/>
                  <a:pt x="1362" y="2296"/>
                  <a:pt x="1354" y="2297"/>
                </a:cubicBezTo>
                <a:cubicBezTo>
                  <a:pt x="1350" y="2298"/>
                  <a:pt x="1347" y="2302"/>
                  <a:pt x="1348" y="2307"/>
                </a:cubicBezTo>
                <a:cubicBezTo>
                  <a:pt x="1349" y="2311"/>
                  <a:pt x="1353" y="2314"/>
                  <a:pt x="1357" y="2313"/>
                </a:cubicBezTo>
                <a:cubicBezTo>
                  <a:pt x="1365" y="2312"/>
                  <a:pt x="1373" y="2311"/>
                  <a:pt x="1381" y="2309"/>
                </a:cubicBezTo>
                <a:cubicBezTo>
                  <a:pt x="1385" y="2308"/>
                  <a:pt x="1388" y="2304"/>
                  <a:pt x="1387" y="2300"/>
                </a:cubicBezTo>
                <a:cubicBezTo>
                  <a:pt x="1386" y="2295"/>
                  <a:pt x="1382" y="2292"/>
                  <a:pt x="1378" y="2293"/>
                </a:cubicBezTo>
                <a:moveTo>
                  <a:pt x="1497" y="2264"/>
                </a:moveTo>
                <a:cubicBezTo>
                  <a:pt x="1489" y="2267"/>
                  <a:pt x="1481" y="2269"/>
                  <a:pt x="1474" y="2271"/>
                </a:cubicBezTo>
                <a:cubicBezTo>
                  <a:pt x="1470" y="2272"/>
                  <a:pt x="1467" y="2277"/>
                  <a:pt x="1468" y="2281"/>
                </a:cubicBezTo>
                <a:cubicBezTo>
                  <a:pt x="1469" y="2285"/>
                  <a:pt x="1474" y="2288"/>
                  <a:pt x="1478" y="2286"/>
                </a:cubicBezTo>
                <a:cubicBezTo>
                  <a:pt x="1486" y="2284"/>
                  <a:pt x="1493" y="2282"/>
                  <a:pt x="1501" y="2280"/>
                </a:cubicBezTo>
                <a:cubicBezTo>
                  <a:pt x="1505" y="2278"/>
                  <a:pt x="1508" y="2274"/>
                  <a:pt x="1506" y="2270"/>
                </a:cubicBezTo>
                <a:cubicBezTo>
                  <a:pt x="1505" y="2265"/>
                  <a:pt x="1501" y="2263"/>
                  <a:pt x="1497" y="2264"/>
                </a:cubicBezTo>
                <a:cubicBezTo>
                  <a:pt x="1497" y="2264"/>
                  <a:pt x="1497" y="2264"/>
                  <a:pt x="1497" y="2264"/>
                </a:cubicBezTo>
                <a:moveTo>
                  <a:pt x="1611" y="2223"/>
                </a:moveTo>
                <a:cubicBezTo>
                  <a:pt x="1604" y="2226"/>
                  <a:pt x="1597" y="2229"/>
                  <a:pt x="1590" y="2232"/>
                </a:cubicBezTo>
                <a:cubicBezTo>
                  <a:pt x="1585" y="2233"/>
                  <a:pt x="1583" y="2238"/>
                  <a:pt x="1585" y="2242"/>
                </a:cubicBezTo>
                <a:cubicBezTo>
                  <a:pt x="1587" y="2246"/>
                  <a:pt x="1591" y="2248"/>
                  <a:pt x="1596" y="2247"/>
                </a:cubicBezTo>
                <a:cubicBezTo>
                  <a:pt x="1603" y="2244"/>
                  <a:pt x="1610" y="2241"/>
                  <a:pt x="1618" y="2238"/>
                </a:cubicBezTo>
                <a:cubicBezTo>
                  <a:pt x="1622" y="2236"/>
                  <a:pt x="1624" y="2231"/>
                  <a:pt x="1622" y="2227"/>
                </a:cubicBezTo>
                <a:cubicBezTo>
                  <a:pt x="1620" y="2223"/>
                  <a:pt x="1615" y="2221"/>
                  <a:pt x="1611" y="2223"/>
                </a:cubicBezTo>
                <a:moveTo>
                  <a:pt x="1721" y="2169"/>
                </a:moveTo>
                <a:cubicBezTo>
                  <a:pt x="1714" y="2173"/>
                  <a:pt x="1707" y="2177"/>
                  <a:pt x="1700" y="2181"/>
                </a:cubicBezTo>
                <a:cubicBezTo>
                  <a:pt x="1697" y="2183"/>
                  <a:pt x="1695" y="2188"/>
                  <a:pt x="1697" y="2191"/>
                </a:cubicBezTo>
                <a:cubicBezTo>
                  <a:pt x="1699" y="2195"/>
                  <a:pt x="1704" y="2197"/>
                  <a:pt x="1708" y="2195"/>
                </a:cubicBezTo>
                <a:cubicBezTo>
                  <a:pt x="1715" y="2191"/>
                  <a:pt x="1722" y="2187"/>
                  <a:pt x="1729" y="2183"/>
                </a:cubicBezTo>
                <a:cubicBezTo>
                  <a:pt x="1733" y="2181"/>
                  <a:pt x="1734" y="2176"/>
                  <a:pt x="1732" y="2172"/>
                </a:cubicBezTo>
                <a:cubicBezTo>
                  <a:pt x="1730" y="2169"/>
                  <a:pt x="1725" y="2167"/>
                  <a:pt x="1721" y="2169"/>
                </a:cubicBezTo>
                <a:moveTo>
                  <a:pt x="1825" y="2104"/>
                </a:moveTo>
                <a:cubicBezTo>
                  <a:pt x="1818" y="2109"/>
                  <a:pt x="1812" y="2113"/>
                  <a:pt x="1805" y="2118"/>
                </a:cubicBezTo>
                <a:cubicBezTo>
                  <a:pt x="1802" y="2120"/>
                  <a:pt x="1801" y="2125"/>
                  <a:pt x="1803" y="2129"/>
                </a:cubicBezTo>
                <a:cubicBezTo>
                  <a:pt x="1806" y="2133"/>
                  <a:pt x="1810" y="2134"/>
                  <a:pt x="1814" y="2131"/>
                </a:cubicBezTo>
                <a:cubicBezTo>
                  <a:pt x="1821" y="2127"/>
                  <a:pt x="1827" y="2122"/>
                  <a:pt x="1834" y="2118"/>
                </a:cubicBezTo>
                <a:cubicBezTo>
                  <a:pt x="1837" y="2115"/>
                  <a:pt x="1838" y="2110"/>
                  <a:pt x="1836" y="2106"/>
                </a:cubicBezTo>
                <a:cubicBezTo>
                  <a:pt x="1833" y="2103"/>
                  <a:pt x="1828" y="2102"/>
                  <a:pt x="1825" y="2104"/>
                </a:cubicBezTo>
                <a:cubicBezTo>
                  <a:pt x="1825" y="2104"/>
                  <a:pt x="1825" y="2104"/>
                  <a:pt x="1825" y="2104"/>
                </a:cubicBezTo>
                <a:moveTo>
                  <a:pt x="1921" y="2029"/>
                </a:moveTo>
                <a:cubicBezTo>
                  <a:pt x="1915" y="2034"/>
                  <a:pt x="1909" y="2039"/>
                  <a:pt x="1903" y="2044"/>
                </a:cubicBezTo>
                <a:cubicBezTo>
                  <a:pt x="1899" y="2047"/>
                  <a:pt x="1899" y="2052"/>
                  <a:pt x="1902" y="2056"/>
                </a:cubicBezTo>
                <a:cubicBezTo>
                  <a:pt x="1905" y="2059"/>
                  <a:pt x="1910" y="2059"/>
                  <a:pt x="1913" y="2057"/>
                </a:cubicBezTo>
                <a:cubicBezTo>
                  <a:pt x="1919" y="2051"/>
                  <a:pt x="1925" y="2046"/>
                  <a:pt x="1931" y="2041"/>
                </a:cubicBezTo>
                <a:cubicBezTo>
                  <a:pt x="1935" y="2038"/>
                  <a:pt x="1935" y="2033"/>
                  <a:pt x="1932" y="2030"/>
                </a:cubicBezTo>
                <a:cubicBezTo>
                  <a:pt x="1929" y="2026"/>
                  <a:pt x="1924" y="2026"/>
                  <a:pt x="1921" y="2029"/>
                </a:cubicBezTo>
                <a:moveTo>
                  <a:pt x="2008" y="1944"/>
                </a:moveTo>
                <a:cubicBezTo>
                  <a:pt x="2003" y="1949"/>
                  <a:pt x="1998" y="1955"/>
                  <a:pt x="1992" y="1961"/>
                </a:cubicBezTo>
                <a:cubicBezTo>
                  <a:pt x="1989" y="1964"/>
                  <a:pt x="1989" y="1969"/>
                  <a:pt x="1992" y="1972"/>
                </a:cubicBezTo>
                <a:cubicBezTo>
                  <a:pt x="1995" y="1975"/>
                  <a:pt x="2001" y="1975"/>
                  <a:pt x="2004" y="1972"/>
                </a:cubicBezTo>
                <a:cubicBezTo>
                  <a:pt x="2009" y="1966"/>
                  <a:pt x="2015" y="1960"/>
                  <a:pt x="2020" y="1954"/>
                </a:cubicBezTo>
                <a:cubicBezTo>
                  <a:pt x="2023" y="1951"/>
                  <a:pt x="2023" y="1946"/>
                  <a:pt x="2020" y="1943"/>
                </a:cubicBezTo>
                <a:cubicBezTo>
                  <a:pt x="2016" y="1940"/>
                  <a:pt x="2011" y="1940"/>
                  <a:pt x="2008" y="1944"/>
                </a:cubicBezTo>
                <a:moveTo>
                  <a:pt x="2086" y="1850"/>
                </a:moveTo>
                <a:cubicBezTo>
                  <a:pt x="2082" y="1856"/>
                  <a:pt x="2077" y="1862"/>
                  <a:pt x="2072" y="1868"/>
                </a:cubicBezTo>
                <a:cubicBezTo>
                  <a:pt x="2069" y="1872"/>
                  <a:pt x="2070" y="1877"/>
                  <a:pt x="2073" y="1880"/>
                </a:cubicBezTo>
                <a:cubicBezTo>
                  <a:pt x="2077" y="1882"/>
                  <a:pt x="2082" y="1882"/>
                  <a:pt x="2085" y="1878"/>
                </a:cubicBezTo>
                <a:cubicBezTo>
                  <a:pt x="2090" y="1872"/>
                  <a:pt x="2094" y="1866"/>
                  <a:pt x="2099" y="1859"/>
                </a:cubicBezTo>
                <a:cubicBezTo>
                  <a:pt x="2102" y="1856"/>
                  <a:pt x="2101" y="1851"/>
                  <a:pt x="2098" y="1848"/>
                </a:cubicBezTo>
                <a:cubicBezTo>
                  <a:pt x="2094" y="1845"/>
                  <a:pt x="2089" y="1846"/>
                  <a:pt x="2086" y="1850"/>
                </a:cubicBezTo>
                <a:cubicBezTo>
                  <a:pt x="2086" y="1850"/>
                  <a:pt x="2086" y="1850"/>
                  <a:pt x="2086" y="1850"/>
                </a:cubicBezTo>
                <a:moveTo>
                  <a:pt x="2154" y="1748"/>
                </a:moveTo>
                <a:cubicBezTo>
                  <a:pt x="2150" y="1754"/>
                  <a:pt x="2146" y="1761"/>
                  <a:pt x="2142" y="1768"/>
                </a:cubicBezTo>
                <a:cubicBezTo>
                  <a:pt x="2140" y="1772"/>
                  <a:pt x="2141" y="1777"/>
                  <a:pt x="2144" y="1779"/>
                </a:cubicBezTo>
                <a:cubicBezTo>
                  <a:pt x="2148" y="1781"/>
                  <a:pt x="2153" y="1780"/>
                  <a:pt x="2155" y="1776"/>
                </a:cubicBezTo>
                <a:cubicBezTo>
                  <a:pt x="2160" y="1770"/>
                  <a:pt x="2164" y="1763"/>
                  <a:pt x="2168" y="1756"/>
                </a:cubicBezTo>
                <a:cubicBezTo>
                  <a:pt x="2170" y="1752"/>
                  <a:pt x="2169" y="1747"/>
                  <a:pt x="2165" y="1745"/>
                </a:cubicBezTo>
                <a:cubicBezTo>
                  <a:pt x="2161" y="1743"/>
                  <a:pt x="2156" y="1744"/>
                  <a:pt x="2154" y="1748"/>
                </a:cubicBezTo>
                <a:moveTo>
                  <a:pt x="2211" y="1639"/>
                </a:moveTo>
                <a:cubicBezTo>
                  <a:pt x="2207" y="1646"/>
                  <a:pt x="2204" y="1654"/>
                  <a:pt x="2201" y="1661"/>
                </a:cubicBezTo>
                <a:cubicBezTo>
                  <a:pt x="2199" y="1665"/>
                  <a:pt x="2200" y="1669"/>
                  <a:pt x="2204" y="1671"/>
                </a:cubicBezTo>
                <a:cubicBezTo>
                  <a:pt x="2208" y="1673"/>
                  <a:pt x="2213" y="1672"/>
                  <a:pt x="2215" y="1668"/>
                </a:cubicBezTo>
                <a:cubicBezTo>
                  <a:pt x="2218" y="1660"/>
                  <a:pt x="2222" y="1653"/>
                  <a:pt x="2225" y="1646"/>
                </a:cubicBezTo>
                <a:cubicBezTo>
                  <a:pt x="2227" y="1642"/>
                  <a:pt x="2225" y="1637"/>
                  <a:pt x="2221" y="1635"/>
                </a:cubicBezTo>
                <a:cubicBezTo>
                  <a:pt x="2217" y="1633"/>
                  <a:pt x="2212" y="1635"/>
                  <a:pt x="2211" y="1639"/>
                </a:cubicBezTo>
                <a:moveTo>
                  <a:pt x="2255" y="1525"/>
                </a:moveTo>
                <a:cubicBezTo>
                  <a:pt x="2253" y="1533"/>
                  <a:pt x="2250" y="1540"/>
                  <a:pt x="2247" y="1548"/>
                </a:cubicBezTo>
                <a:cubicBezTo>
                  <a:pt x="2246" y="1552"/>
                  <a:pt x="2248" y="1556"/>
                  <a:pt x="2252" y="1558"/>
                </a:cubicBezTo>
                <a:cubicBezTo>
                  <a:pt x="2257" y="1559"/>
                  <a:pt x="2261" y="1557"/>
                  <a:pt x="2263" y="1553"/>
                </a:cubicBezTo>
                <a:cubicBezTo>
                  <a:pt x="2265" y="1545"/>
                  <a:pt x="2268" y="1538"/>
                  <a:pt x="2270" y="1530"/>
                </a:cubicBezTo>
                <a:cubicBezTo>
                  <a:pt x="2272" y="1526"/>
                  <a:pt x="2269" y="1522"/>
                  <a:pt x="2265" y="1520"/>
                </a:cubicBezTo>
                <a:cubicBezTo>
                  <a:pt x="2261" y="1519"/>
                  <a:pt x="2257" y="1521"/>
                  <a:pt x="2255" y="1525"/>
                </a:cubicBezTo>
                <a:moveTo>
                  <a:pt x="2287" y="1407"/>
                </a:moveTo>
                <a:cubicBezTo>
                  <a:pt x="2286" y="1415"/>
                  <a:pt x="2284" y="1423"/>
                  <a:pt x="2282" y="1430"/>
                </a:cubicBezTo>
                <a:cubicBezTo>
                  <a:pt x="2281" y="1435"/>
                  <a:pt x="2284" y="1439"/>
                  <a:pt x="2288" y="1440"/>
                </a:cubicBezTo>
                <a:cubicBezTo>
                  <a:pt x="2292" y="1441"/>
                  <a:pt x="2297" y="1438"/>
                  <a:pt x="2298" y="1434"/>
                </a:cubicBezTo>
                <a:cubicBezTo>
                  <a:pt x="2299" y="1426"/>
                  <a:pt x="2301" y="1418"/>
                  <a:pt x="2303" y="1411"/>
                </a:cubicBezTo>
                <a:cubicBezTo>
                  <a:pt x="2304" y="1406"/>
                  <a:pt x="2301" y="1402"/>
                  <a:pt x="2297" y="1401"/>
                </a:cubicBezTo>
                <a:cubicBezTo>
                  <a:pt x="2292" y="1400"/>
                  <a:pt x="2288" y="1403"/>
                  <a:pt x="2287" y="1407"/>
                </a:cubicBezTo>
                <a:moveTo>
                  <a:pt x="2307" y="1287"/>
                </a:moveTo>
                <a:cubicBezTo>
                  <a:pt x="2306" y="1294"/>
                  <a:pt x="2305" y="1302"/>
                  <a:pt x="2304" y="1310"/>
                </a:cubicBezTo>
                <a:cubicBezTo>
                  <a:pt x="2303" y="1314"/>
                  <a:pt x="2306" y="1318"/>
                  <a:pt x="2311" y="1319"/>
                </a:cubicBezTo>
                <a:cubicBezTo>
                  <a:pt x="2315" y="1320"/>
                  <a:pt x="2319" y="1317"/>
                  <a:pt x="2320" y="1312"/>
                </a:cubicBezTo>
                <a:cubicBezTo>
                  <a:pt x="2321" y="1304"/>
                  <a:pt x="2322" y="1296"/>
                  <a:pt x="2322" y="1288"/>
                </a:cubicBezTo>
                <a:cubicBezTo>
                  <a:pt x="2323" y="1284"/>
                  <a:pt x="2320" y="1280"/>
                  <a:pt x="2315" y="1279"/>
                </a:cubicBezTo>
                <a:cubicBezTo>
                  <a:pt x="2311" y="1279"/>
                  <a:pt x="2307" y="1282"/>
                  <a:pt x="2307" y="1287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4266960" y="3566131"/>
            <a:ext cx="3680672" cy="3677748"/>
          </a:xfrm>
          <a:custGeom>
            <a:avLst/>
            <a:gdLst>
              <a:gd name="T0" fmla="*/ 2129 w 2129"/>
              <a:gd name="T1" fmla="*/ 1064 h 2127"/>
              <a:gd name="T2" fmla="*/ 2117 w 2129"/>
              <a:gd name="T3" fmla="*/ 970 h 2127"/>
              <a:gd name="T4" fmla="*/ 2089 w 2129"/>
              <a:gd name="T5" fmla="*/ 843 h 2127"/>
              <a:gd name="T6" fmla="*/ 2049 w 2129"/>
              <a:gd name="T7" fmla="*/ 703 h 2127"/>
              <a:gd name="T8" fmla="*/ 2049 w 2129"/>
              <a:gd name="T9" fmla="*/ 703 h 2127"/>
              <a:gd name="T10" fmla="*/ 2004 w 2129"/>
              <a:gd name="T11" fmla="*/ 581 h 2127"/>
              <a:gd name="T12" fmla="*/ 1953 w 2129"/>
              <a:gd name="T13" fmla="*/ 477 h 2127"/>
              <a:gd name="T14" fmla="*/ 1894 w 2129"/>
              <a:gd name="T15" fmla="*/ 397 h 2127"/>
              <a:gd name="T16" fmla="*/ 1811 w 2129"/>
              <a:gd name="T17" fmla="*/ 316 h 2127"/>
              <a:gd name="T18" fmla="*/ 1708 w 2129"/>
              <a:gd name="T19" fmla="*/ 236 h 2127"/>
              <a:gd name="T20" fmla="*/ 1587 w 2129"/>
              <a:gd name="T21" fmla="*/ 155 h 2127"/>
              <a:gd name="T22" fmla="*/ 1587 w 2129"/>
              <a:gd name="T23" fmla="*/ 155 h 2127"/>
              <a:gd name="T24" fmla="*/ 1474 w 2129"/>
              <a:gd name="T25" fmla="*/ 90 h 2127"/>
              <a:gd name="T26" fmla="*/ 1368 w 2129"/>
              <a:gd name="T27" fmla="*/ 43 h 2127"/>
              <a:gd name="T28" fmla="*/ 1271 w 2129"/>
              <a:gd name="T29" fmla="*/ 19 h 2127"/>
              <a:gd name="T30" fmla="*/ 1156 w 2129"/>
              <a:gd name="T31" fmla="*/ 11 h 2127"/>
              <a:gd name="T32" fmla="*/ 1025 w 2129"/>
              <a:gd name="T33" fmla="*/ 16 h 2127"/>
              <a:gd name="T34" fmla="*/ 881 w 2129"/>
              <a:gd name="T35" fmla="*/ 32 h 2127"/>
              <a:gd name="T36" fmla="*/ 881 w 2129"/>
              <a:gd name="T37" fmla="*/ 32 h 2127"/>
              <a:gd name="T38" fmla="*/ 752 w 2129"/>
              <a:gd name="T39" fmla="*/ 54 h 2127"/>
              <a:gd name="T40" fmla="*/ 641 w 2129"/>
              <a:gd name="T41" fmla="*/ 87 h 2127"/>
              <a:gd name="T42" fmla="*/ 552 w 2129"/>
              <a:gd name="T43" fmla="*/ 131 h 2127"/>
              <a:gd name="T44" fmla="*/ 458 w 2129"/>
              <a:gd name="T45" fmla="*/ 199 h 2127"/>
              <a:gd name="T46" fmla="*/ 361 w 2129"/>
              <a:gd name="T47" fmla="*/ 286 h 2127"/>
              <a:gd name="T48" fmla="*/ 261 w 2129"/>
              <a:gd name="T49" fmla="*/ 391 h 2127"/>
              <a:gd name="T50" fmla="*/ 261 w 2129"/>
              <a:gd name="T51" fmla="*/ 391 h 2127"/>
              <a:gd name="T52" fmla="*/ 177 w 2129"/>
              <a:gd name="T53" fmla="*/ 491 h 2127"/>
              <a:gd name="T54" fmla="*/ 113 w 2129"/>
              <a:gd name="T55" fmla="*/ 587 h 2127"/>
              <a:gd name="T56" fmla="*/ 72 w 2129"/>
              <a:gd name="T57" fmla="*/ 678 h 2127"/>
              <a:gd name="T58" fmla="*/ 44 w 2129"/>
              <a:gd name="T59" fmla="*/ 790 h 2127"/>
              <a:gd name="T60" fmla="*/ 26 w 2129"/>
              <a:gd name="T61" fmla="*/ 920 h 2127"/>
              <a:gd name="T62" fmla="*/ 16 w 2129"/>
              <a:gd name="T63" fmla="*/ 1065 h 2127"/>
              <a:gd name="T64" fmla="*/ 0 w 2129"/>
              <a:gd name="T65" fmla="*/ 1065 h 2127"/>
              <a:gd name="T66" fmla="*/ 5 w 2129"/>
              <a:gd name="T67" fmla="*/ 1165 h 2127"/>
              <a:gd name="T68" fmla="*/ 30 w 2129"/>
              <a:gd name="T69" fmla="*/ 1277 h 2127"/>
              <a:gd name="T70" fmla="*/ 72 w 2129"/>
              <a:gd name="T71" fmla="*/ 1401 h 2127"/>
              <a:gd name="T72" fmla="*/ 128 w 2129"/>
              <a:gd name="T73" fmla="*/ 1535 h 2127"/>
              <a:gd name="T74" fmla="*/ 128 w 2129"/>
              <a:gd name="T75" fmla="*/ 1535 h 2127"/>
              <a:gd name="T76" fmla="*/ 187 w 2129"/>
              <a:gd name="T77" fmla="*/ 1652 h 2127"/>
              <a:gd name="T78" fmla="*/ 250 w 2129"/>
              <a:gd name="T79" fmla="*/ 1748 h 2127"/>
              <a:gd name="T80" fmla="*/ 317 w 2129"/>
              <a:gd name="T81" fmla="*/ 1822 h 2127"/>
              <a:gd name="T82" fmla="*/ 409 w 2129"/>
              <a:gd name="T83" fmla="*/ 1892 h 2127"/>
              <a:gd name="T84" fmla="*/ 520 w 2129"/>
              <a:gd name="T85" fmla="*/ 1960 h 2127"/>
              <a:gd name="T86" fmla="*/ 650 w 2129"/>
              <a:gd name="T87" fmla="*/ 2027 h 2127"/>
              <a:gd name="T88" fmla="*/ 650 w 2129"/>
              <a:gd name="T89" fmla="*/ 2027 h 2127"/>
              <a:gd name="T90" fmla="*/ 770 w 2129"/>
              <a:gd name="T91" fmla="*/ 2078 h 2127"/>
              <a:gd name="T92" fmla="*/ 880 w 2129"/>
              <a:gd name="T93" fmla="*/ 2112 h 2127"/>
              <a:gd name="T94" fmla="*/ 979 w 2129"/>
              <a:gd name="T95" fmla="*/ 2125 h 2127"/>
              <a:gd name="T96" fmla="*/ 1095 w 2129"/>
              <a:gd name="T97" fmla="*/ 2120 h 2127"/>
              <a:gd name="T98" fmla="*/ 1224 w 2129"/>
              <a:gd name="T99" fmla="*/ 2100 h 2127"/>
              <a:gd name="T100" fmla="*/ 1366 w 2129"/>
              <a:gd name="T101" fmla="*/ 2068 h 2127"/>
              <a:gd name="T102" fmla="*/ 1366 w 2129"/>
              <a:gd name="T103" fmla="*/ 2068 h 2127"/>
              <a:gd name="T104" fmla="*/ 1490 w 2129"/>
              <a:gd name="T105" fmla="*/ 2031 h 2127"/>
              <a:gd name="T106" fmla="*/ 1597 w 2129"/>
              <a:gd name="T107" fmla="*/ 1985 h 2127"/>
              <a:gd name="T108" fmla="*/ 1681 w 2129"/>
              <a:gd name="T109" fmla="*/ 1931 h 2127"/>
              <a:gd name="T110" fmla="*/ 1766 w 2129"/>
              <a:gd name="T111" fmla="*/ 1853 h 2127"/>
              <a:gd name="T112" fmla="*/ 1852 w 2129"/>
              <a:gd name="T113" fmla="*/ 1755 h 2127"/>
              <a:gd name="T114" fmla="*/ 1940 w 2129"/>
              <a:gd name="T115" fmla="*/ 1640 h 2127"/>
              <a:gd name="T116" fmla="*/ 1940 w 2129"/>
              <a:gd name="T117" fmla="*/ 1640 h 2127"/>
              <a:gd name="T118" fmla="*/ 2012 w 2129"/>
              <a:gd name="T119" fmla="*/ 1531 h 2127"/>
              <a:gd name="T120" fmla="*/ 2065 w 2129"/>
              <a:gd name="T121" fmla="*/ 1428 h 2127"/>
              <a:gd name="T122" fmla="*/ 2094 w 2129"/>
              <a:gd name="T123" fmla="*/ 1332 h 2127"/>
              <a:gd name="T124" fmla="*/ 2110 w 2129"/>
              <a:gd name="T125" fmla="*/ 1218 h 2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29" h="2127">
                <a:moveTo>
                  <a:pt x="2113" y="1061"/>
                </a:moveTo>
                <a:cubicBezTo>
                  <a:pt x="2113" y="1062"/>
                  <a:pt x="2113" y="1063"/>
                  <a:pt x="2113" y="1064"/>
                </a:cubicBezTo>
                <a:cubicBezTo>
                  <a:pt x="2113" y="1072"/>
                  <a:pt x="2113" y="1079"/>
                  <a:pt x="2112" y="1087"/>
                </a:cubicBezTo>
                <a:cubicBezTo>
                  <a:pt x="2112" y="1092"/>
                  <a:pt x="2116" y="1095"/>
                  <a:pt x="2120" y="1096"/>
                </a:cubicBezTo>
                <a:cubicBezTo>
                  <a:pt x="2125" y="1096"/>
                  <a:pt x="2128" y="1092"/>
                  <a:pt x="2128" y="1088"/>
                </a:cubicBezTo>
                <a:cubicBezTo>
                  <a:pt x="2129" y="1080"/>
                  <a:pt x="2129" y="1072"/>
                  <a:pt x="2129" y="1064"/>
                </a:cubicBezTo>
                <a:cubicBezTo>
                  <a:pt x="2129" y="1063"/>
                  <a:pt x="2129" y="1062"/>
                  <a:pt x="2129" y="1061"/>
                </a:cubicBezTo>
                <a:cubicBezTo>
                  <a:pt x="2129" y="1057"/>
                  <a:pt x="2125" y="1053"/>
                  <a:pt x="2121" y="1053"/>
                </a:cubicBezTo>
                <a:cubicBezTo>
                  <a:pt x="2116" y="1053"/>
                  <a:pt x="2113" y="1057"/>
                  <a:pt x="2113" y="1061"/>
                </a:cubicBezTo>
                <a:close/>
                <a:moveTo>
                  <a:pt x="2105" y="940"/>
                </a:moveTo>
                <a:cubicBezTo>
                  <a:pt x="2106" y="948"/>
                  <a:pt x="2107" y="955"/>
                  <a:pt x="2108" y="963"/>
                </a:cubicBezTo>
                <a:cubicBezTo>
                  <a:pt x="2108" y="968"/>
                  <a:pt x="2112" y="971"/>
                  <a:pt x="2117" y="970"/>
                </a:cubicBezTo>
                <a:cubicBezTo>
                  <a:pt x="2121" y="970"/>
                  <a:pt x="2124" y="966"/>
                  <a:pt x="2124" y="962"/>
                </a:cubicBezTo>
                <a:cubicBezTo>
                  <a:pt x="2123" y="954"/>
                  <a:pt x="2122" y="946"/>
                  <a:pt x="2121" y="938"/>
                </a:cubicBezTo>
                <a:cubicBezTo>
                  <a:pt x="2121" y="933"/>
                  <a:pt x="2117" y="930"/>
                  <a:pt x="2112" y="931"/>
                </a:cubicBezTo>
                <a:cubicBezTo>
                  <a:pt x="2108" y="931"/>
                  <a:pt x="2105" y="935"/>
                  <a:pt x="2105" y="940"/>
                </a:cubicBezTo>
                <a:close/>
                <a:moveTo>
                  <a:pt x="2084" y="820"/>
                </a:moveTo>
                <a:cubicBezTo>
                  <a:pt x="2086" y="827"/>
                  <a:pt x="2088" y="835"/>
                  <a:pt x="2089" y="843"/>
                </a:cubicBezTo>
                <a:cubicBezTo>
                  <a:pt x="2090" y="847"/>
                  <a:pt x="2095" y="850"/>
                  <a:pt x="2099" y="849"/>
                </a:cubicBezTo>
                <a:cubicBezTo>
                  <a:pt x="2103" y="848"/>
                  <a:pt x="2106" y="844"/>
                  <a:pt x="2105" y="839"/>
                </a:cubicBezTo>
                <a:cubicBezTo>
                  <a:pt x="2103" y="832"/>
                  <a:pt x="2102" y="824"/>
                  <a:pt x="2100" y="816"/>
                </a:cubicBezTo>
                <a:cubicBezTo>
                  <a:pt x="2099" y="812"/>
                  <a:pt x="2094" y="809"/>
                  <a:pt x="2090" y="810"/>
                </a:cubicBezTo>
                <a:cubicBezTo>
                  <a:pt x="2086" y="811"/>
                  <a:pt x="2083" y="815"/>
                  <a:pt x="2084" y="820"/>
                </a:cubicBezTo>
                <a:close/>
                <a:moveTo>
                  <a:pt x="2049" y="703"/>
                </a:moveTo>
                <a:cubicBezTo>
                  <a:pt x="2052" y="710"/>
                  <a:pt x="2054" y="718"/>
                  <a:pt x="2057" y="725"/>
                </a:cubicBezTo>
                <a:cubicBezTo>
                  <a:pt x="2058" y="730"/>
                  <a:pt x="2063" y="732"/>
                  <a:pt x="2067" y="730"/>
                </a:cubicBezTo>
                <a:cubicBezTo>
                  <a:pt x="2071" y="729"/>
                  <a:pt x="2073" y="724"/>
                  <a:pt x="2072" y="720"/>
                </a:cubicBezTo>
                <a:cubicBezTo>
                  <a:pt x="2069" y="713"/>
                  <a:pt x="2067" y="705"/>
                  <a:pt x="2064" y="698"/>
                </a:cubicBezTo>
                <a:cubicBezTo>
                  <a:pt x="2062" y="693"/>
                  <a:pt x="2058" y="691"/>
                  <a:pt x="2054" y="693"/>
                </a:cubicBezTo>
                <a:cubicBezTo>
                  <a:pt x="2050" y="694"/>
                  <a:pt x="2047" y="699"/>
                  <a:pt x="2049" y="703"/>
                </a:cubicBezTo>
                <a:close/>
                <a:moveTo>
                  <a:pt x="2000" y="591"/>
                </a:moveTo>
                <a:cubicBezTo>
                  <a:pt x="2004" y="598"/>
                  <a:pt x="2007" y="605"/>
                  <a:pt x="2011" y="612"/>
                </a:cubicBezTo>
                <a:cubicBezTo>
                  <a:pt x="2013" y="616"/>
                  <a:pt x="2018" y="618"/>
                  <a:pt x="2022" y="616"/>
                </a:cubicBezTo>
                <a:cubicBezTo>
                  <a:pt x="2025" y="614"/>
                  <a:pt x="2027" y="610"/>
                  <a:pt x="2025" y="606"/>
                </a:cubicBezTo>
                <a:cubicBezTo>
                  <a:pt x="2022" y="598"/>
                  <a:pt x="2018" y="591"/>
                  <a:pt x="2015" y="584"/>
                </a:cubicBezTo>
                <a:cubicBezTo>
                  <a:pt x="2013" y="580"/>
                  <a:pt x="2008" y="579"/>
                  <a:pt x="2004" y="581"/>
                </a:cubicBezTo>
                <a:cubicBezTo>
                  <a:pt x="2000" y="583"/>
                  <a:pt x="1998" y="587"/>
                  <a:pt x="2000" y="591"/>
                </a:cubicBezTo>
                <a:close/>
                <a:moveTo>
                  <a:pt x="1939" y="486"/>
                </a:moveTo>
                <a:cubicBezTo>
                  <a:pt x="1944" y="493"/>
                  <a:pt x="1948" y="499"/>
                  <a:pt x="1952" y="506"/>
                </a:cubicBezTo>
                <a:cubicBezTo>
                  <a:pt x="1954" y="510"/>
                  <a:pt x="1959" y="511"/>
                  <a:pt x="1963" y="508"/>
                </a:cubicBezTo>
                <a:cubicBezTo>
                  <a:pt x="1967" y="506"/>
                  <a:pt x="1968" y="501"/>
                  <a:pt x="1966" y="497"/>
                </a:cubicBezTo>
                <a:cubicBezTo>
                  <a:pt x="1961" y="491"/>
                  <a:pt x="1957" y="484"/>
                  <a:pt x="1953" y="477"/>
                </a:cubicBezTo>
                <a:cubicBezTo>
                  <a:pt x="1950" y="474"/>
                  <a:pt x="1945" y="473"/>
                  <a:pt x="1941" y="475"/>
                </a:cubicBezTo>
                <a:cubicBezTo>
                  <a:pt x="1938" y="477"/>
                  <a:pt x="1937" y="482"/>
                  <a:pt x="1939" y="486"/>
                </a:cubicBezTo>
                <a:close/>
                <a:moveTo>
                  <a:pt x="1866" y="388"/>
                </a:moveTo>
                <a:cubicBezTo>
                  <a:pt x="1871" y="394"/>
                  <a:pt x="1876" y="401"/>
                  <a:pt x="1881" y="407"/>
                </a:cubicBezTo>
                <a:cubicBezTo>
                  <a:pt x="1884" y="410"/>
                  <a:pt x="1889" y="411"/>
                  <a:pt x="1892" y="408"/>
                </a:cubicBezTo>
                <a:cubicBezTo>
                  <a:pt x="1896" y="405"/>
                  <a:pt x="1896" y="400"/>
                  <a:pt x="1894" y="397"/>
                </a:cubicBezTo>
                <a:cubicBezTo>
                  <a:pt x="1889" y="390"/>
                  <a:pt x="1884" y="384"/>
                  <a:pt x="1878" y="378"/>
                </a:cubicBezTo>
                <a:cubicBezTo>
                  <a:pt x="1876" y="375"/>
                  <a:pt x="1871" y="374"/>
                  <a:pt x="1867" y="377"/>
                </a:cubicBezTo>
                <a:cubicBezTo>
                  <a:pt x="1864" y="380"/>
                  <a:pt x="1863" y="385"/>
                  <a:pt x="1866" y="388"/>
                </a:cubicBezTo>
                <a:close/>
                <a:moveTo>
                  <a:pt x="1782" y="300"/>
                </a:moveTo>
                <a:cubicBezTo>
                  <a:pt x="1788" y="305"/>
                  <a:pt x="1794" y="311"/>
                  <a:pt x="1799" y="316"/>
                </a:cubicBezTo>
                <a:cubicBezTo>
                  <a:pt x="1803" y="319"/>
                  <a:pt x="1808" y="319"/>
                  <a:pt x="1811" y="316"/>
                </a:cubicBezTo>
                <a:cubicBezTo>
                  <a:pt x="1814" y="313"/>
                  <a:pt x="1814" y="308"/>
                  <a:pt x="1811" y="305"/>
                </a:cubicBezTo>
                <a:cubicBezTo>
                  <a:pt x="1805" y="299"/>
                  <a:pt x="1799" y="294"/>
                  <a:pt x="1793" y="288"/>
                </a:cubicBezTo>
                <a:cubicBezTo>
                  <a:pt x="1790" y="285"/>
                  <a:pt x="1785" y="285"/>
                  <a:pt x="1782" y="289"/>
                </a:cubicBezTo>
                <a:cubicBezTo>
                  <a:pt x="1779" y="292"/>
                  <a:pt x="1779" y="297"/>
                  <a:pt x="1782" y="300"/>
                </a:cubicBezTo>
                <a:close/>
                <a:moveTo>
                  <a:pt x="1689" y="222"/>
                </a:moveTo>
                <a:cubicBezTo>
                  <a:pt x="1695" y="226"/>
                  <a:pt x="1701" y="231"/>
                  <a:pt x="1708" y="236"/>
                </a:cubicBezTo>
                <a:cubicBezTo>
                  <a:pt x="1711" y="239"/>
                  <a:pt x="1716" y="238"/>
                  <a:pt x="1719" y="235"/>
                </a:cubicBezTo>
                <a:cubicBezTo>
                  <a:pt x="1722" y="231"/>
                  <a:pt x="1721" y="226"/>
                  <a:pt x="1718" y="223"/>
                </a:cubicBezTo>
                <a:cubicBezTo>
                  <a:pt x="1711" y="218"/>
                  <a:pt x="1705" y="214"/>
                  <a:pt x="1698" y="209"/>
                </a:cubicBezTo>
                <a:cubicBezTo>
                  <a:pt x="1695" y="206"/>
                  <a:pt x="1690" y="207"/>
                  <a:pt x="1687" y="211"/>
                </a:cubicBezTo>
                <a:cubicBezTo>
                  <a:pt x="1685" y="214"/>
                  <a:pt x="1685" y="219"/>
                  <a:pt x="1689" y="222"/>
                </a:cubicBezTo>
                <a:close/>
                <a:moveTo>
                  <a:pt x="1587" y="155"/>
                </a:moveTo>
                <a:cubicBezTo>
                  <a:pt x="1594" y="159"/>
                  <a:pt x="1601" y="163"/>
                  <a:pt x="1607" y="167"/>
                </a:cubicBezTo>
                <a:cubicBezTo>
                  <a:pt x="1611" y="169"/>
                  <a:pt x="1616" y="168"/>
                  <a:pt x="1618" y="164"/>
                </a:cubicBezTo>
                <a:cubicBezTo>
                  <a:pt x="1621" y="160"/>
                  <a:pt x="1619" y="155"/>
                  <a:pt x="1616" y="153"/>
                </a:cubicBezTo>
                <a:cubicBezTo>
                  <a:pt x="1609" y="149"/>
                  <a:pt x="1602" y="145"/>
                  <a:pt x="1595" y="141"/>
                </a:cubicBezTo>
                <a:cubicBezTo>
                  <a:pt x="1591" y="139"/>
                  <a:pt x="1586" y="140"/>
                  <a:pt x="1584" y="144"/>
                </a:cubicBezTo>
                <a:cubicBezTo>
                  <a:pt x="1582" y="148"/>
                  <a:pt x="1583" y="153"/>
                  <a:pt x="1587" y="155"/>
                </a:cubicBezTo>
                <a:close/>
                <a:moveTo>
                  <a:pt x="1478" y="100"/>
                </a:moveTo>
                <a:cubicBezTo>
                  <a:pt x="1485" y="103"/>
                  <a:pt x="1492" y="107"/>
                  <a:pt x="1500" y="110"/>
                </a:cubicBezTo>
                <a:cubicBezTo>
                  <a:pt x="1504" y="112"/>
                  <a:pt x="1508" y="110"/>
                  <a:pt x="1510" y="106"/>
                </a:cubicBezTo>
                <a:cubicBezTo>
                  <a:pt x="1512" y="102"/>
                  <a:pt x="1510" y="97"/>
                  <a:pt x="1506" y="95"/>
                </a:cubicBezTo>
                <a:cubicBezTo>
                  <a:pt x="1499" y="92"/>
                  <a:pt x="1492" y="89"/>
                  <a:pt x="1484" y="85"/>
                </a:cubicBezTo>
                <a:cubicBezTo>
                  <a:pt x="1480" y="84"/>
                  <a:pt x="1475" y="86"/>
                  <a:pt x="1474" y="90"/>
                </a:cubicBezTo>
                <a:cubicBezTo>
                  <a:pt x="1472" y="94"/>
                  <a:pt x="1474" y="98"/>
                  <a:pt x="1478" y="100"/>
                </a:cubicBezTo>
                <a:close/>
                <a:moveTo>
                  <a:pt x="1363" y="59"/>
                </a:moveTo>
                <a:cubicBezTo>
                  <a:pt x="1371" y="61"/>
                  <a:pt x="1378" y="63"/>
                  <a:pt x="1386" y="66"/>
                </a:cubicBezTo>
                <a:cubicBezTo>
                  <a:pt x="1390" y="67"/>
                  <a:pt x="1395" y="65"/>
                  <a:pt x="1396" y="61"/>
                </a:cubicBezTo>
                <a:cubicBezTo>
                  <a:pt x="1397" y="56"/>
                  <a:pt x="1395" y="52"/>
                  <a:pt x="1391" y="50"/>
                </a:cubicBezTo>
                <a:cubicBezTo>
                  <a:pt x="1383" y="48"/>
                  <a:pt x="1376" y="46"/>
                  <a:pt x="1368" y="43"/>
                </a:cubicBezTo>
                <a:cubicBezTo>
                  <a:pt x="1364" y="42"/>
                  <a:pt x="1359" y="45"/>
                  <a:pt x="1358" y="49"/>
                </a:cubicBezTo>
                <a:cubicBezTo>
                  <a:pt x="1357" y="53"/>
                  <a:pt x="1359" y="57"/>
                  <a:pt x="1363" y="59"/>
                </a:cubicBezTo>
                <a:close/>
                <a:moveTo>
                  <a:pt x="1245" y="31"/>
                </a:moveTo>
                <a:cubicBezTo>
                  <a:pt x="1252" y="32"/>
                  <a:pt x="1260" y="34"/>
                  <a:pt x="1268" y="35"/>
                </a:cubicBezTo>
                <a:cubicBezTo>
                  <a:pt x="1272" y="36"/>
                  <a:pt x="1276" y="33"/>
                  <a:pt x="1277" y="29"/>
                </a:cubicBezTo>
                <a:cubicBezTo>
                  <a:pt x="1278" y="25"/>
                  <a:pt x="1275" y="20"/>
                  <a:pt x="1271" y="19"/>
                </a:cubicBezTo>
                <a:cubicBezTo>
                  <a:pt x="1263" y="18"/>
                  <a:pt x="1255" y="17"/>
                  <a:pt x="1247" y="15"/>
                </a:cubicBezTo>
                <a:cubicBezTo>
                  <a:pt x="1243" y="14"/>
                  <a:pt x="1239" y="17"/>
                  <a:pt x="1238" y="22"/>
                </a:cubicBezTo>
                <a:cubicBezTo>
                  <a:pt x="1237" y="26"/>
                  <a:pt x="1240" y="30"/>
                  <a:pt x="1245" y="31"/>
                </a:cubicBezTo>
                <a:close/>
                <a:moveTo>
                  <a:pt x="1124" y="17"/>
                </a:moveTo>
                <a:cubicBezTo>
                  <a:pt x="1131" y="18"/>
                  <a:pt x="1139" y="18"/>
                  <a:pt x="1147" y="19"/>
                </a:cubicBezTo>
                <a:cubicBezTo>
                  <a:pt x="1152" y="19"/>
                  <a:pt x="1155" y="16"/>
                  <a:pt x="1156" y="11"/>
                </a:cubicBezTo>
                <a:cubicBezTo>
                  <a:pt x="1156" y="7"/>
                  <a:pt x="1153" y="3"/>
                  <a:pt x="1148" y="3"/>
                </a:cubicBezTo>
                <a:cubicBezTo>
                  <a:pt x="1140" y="2"/>
                  <a:pt x="1132" y="2"/>
                  <a:pt x="1124" y="1"/>
                </a:cubicBezTo>
                <a:cubicBezTo>
                  <a:pt x="1120" y="1"/>
                  <a:pt x="1116" y="4"/>
                  <a:pt x="1116" y="9"/>
                </a:cubicBezTo>
                <a:cubicBezTo>
                  <a:pt x="1116" y="13"/>
                  <a:pt x="1119" y="17"/>
                  <a:pt x="1124" y="17"/>
                </a:cubicBezTo>
                <a:close/>
                <a:moveTo>
                  <a:pt x="1002" y="17"/>
                </a:moveTo>
                <a:cubicBezTo>
                  <a:pt x="1010" y="17"/>
                  <a:pt x="1017" y="16"/>
                  <a:pt x="1025" y="16"/>
                </a:cubicBezTo>
                <a:cubicBezTo>
                  <a:pt x="1030" y="16"/>
                  <a:pt x="1033" y="12"/>
                  <a:pt x="1033" y="8"/>
                </a:cubicBezTo>
                <a:cubicBezTo>
                  <a:pt x="1033" y="3"/>
                  <a:pt x="1029" y="0"/>
                  <a:pt x="1025" y="0"/>
                </a:cubicBezTo>
                <a:cubicBezTo>
                  <a:pt x="1017" y="0"/>
                  <a:pt x="1009" y="1"/>
                  <a:pt x="1001" y="1"/>
                </a:cubicBezTo>
                <a:cubicBezTo>
                  <a:pt x="996" y="2"/>
                  <a:pt x="993" y="5"/>
                  <a:pt x="993" y="10"/>
                </a:cubicBezTo>
                <a:cubicBezTo>
                  <a:pt x="993" y="14"/>
                  <a:pt x="997" y="18"/>
                  <a:pt x="1002" y="17"/>
                </a:cubicBezTo>
                <a:close/>
                <a:moveTo>
                  <a:pt x="881" y="32"/>
                </a:moveTo>
                <a:cubicBezTo>
                  <a:pt x="888" y="30"/>
                  <a:pt x="896" y="29"/>
                  <a:pt x="904" y="28"/>
                </a:cubicBezTo>
                <a:cubicBezTo>
                  <a:pt x="908" y="27"/>
                  <a:pt x="911" y="23"/>
                  <a:pt x="911" y="19"/>
                </a:cubicBezTo>
                <a:cubicBezTo>
                  <a:pt x="910" y="14"/>
                  <a:pt x="906" y="11"/>
                  <a:pt x="902" y="12"/>
                </a:cubicBezTo>
                <a:cubicBezTo>
                  <a:pt x="894" y="13"/>
                  <a:pt x="886" y="14"/>
                  <a:pt x="878" y="16"/>
                </a:cubicBezTo>
                <a:cubicBezTo>
                  <a:pt x="874" y="17"/>
                  <a:pt x="871" y="21"/>
                  <a:pt x="871" y="25"/>
                </a:cubicBezTo>
                <a:cubicBezTo>
                  <a:pt x="872" y="29"/>
                  <a:pt x="876" y="32"/>
                  <a:pt x="881" y="32"/>
                </a:cubicBezTo>
                <a:close/>
                <a:moveTo>
                  <a:pt x="762" y="60"/>
                </a:moveTo>
                <a:cubicBezTo>
                  <a:pt x="770" y="57"/>
                  <a:pt x="777" y="55"/>
                  <a:pt x="785" y="53"/>
                </a:cubicBezTo>
                <a:cubicBezTo>
                  <a:pt x="789" y="52"/>
                  <a:pt x="792" y="48"/>
                  <a:pt x="790" y="43"/>
                </a:cubicBezTo>
                <a:cubicBezTo>
                  <a:pt x="789" y="39"/>
                  <a:pt x="785" y="37"/>
                  <a:pt x="781" y="38"/>
                </a:cubicBezTo>
                <a:cubicBezTo>
                  <a:pt x="773" y="40"/>
                  <a:pt x="765" y="42"/>
                  <a:pt x="757" y="44"/>
                </a:cubicBezTo>
                <a:cubicBezTo>
                  <a:pt x="753" y="46"/>
                  <a:pt x="751" y="50"/>
                  <a:pt x="752" y="54"/>
                </a:cubicBezTo>
                <a:cubicBezTo>
                  <a:pt x="753" y="59"/>
                  <a:pt x="758" y="61"/>
                  <a:pt x="762" y="60"/>
                </a:cubicBezTo>
                <a:close/>
                <a:moveTo>
                  <a:pt x="648" y="102"/>
                </a:moveTo>
                <a:cubicBezTo>
                  <a:pt x="655" y="98"/>
                  <a:pt x="662" y="95"/>
                  <a:pt x="669" y="92"/>
                </a:cubicBezTo>
                <a:cubicBezTo>
                  <a:pt x="674" y="91"/>
                  <a:pt x="675" y="86"/>
                  <a:pt x="674" y="82"/>
                </a:cubicBezTo>
                <a:cubicBezTo>
                  <a:pt x="672" y="78"/>
                  <a:pt x="667" y="76"/>
                  <a:pt x="663" y="78"/>
                </a:cubicBezTo>
                <a:cubicBezTo>
                  <a:pt x="656" y="81"/>
                  <a:pt x="649" y="84"/>
                  <a:pt x="641" y="87"/>
                </a:cubicBezTo>
                <a:cubicBezTo>
                  <a:pt x="637" y="89"/>
                  <a:pt x="635" y="93"/>
                  <a:pt x="637" y="97"/>
                </a:cubicBezTo>
                <a:cubicBezTo>
                  <a:pt x="639" y="101"/>
                  <a:pt x="644" y="103"/>
                  <a:pt x="648" y="102"/>
                </a:cubicBezTo>
                <a:close/>
                <a:moveTo>
                  <a:pt x="539" y="156"/>
                </a:moveTo>
                <a:cubicBezTo>
                  <a:pt x="546" y="152"/>
                  <a:pt x="553" y="149"/>
                  <a:pt x="559" y="145"/>
                </a:cubicBezTo>
                <a:cubicBezTo>
                  <a:pt x="563" y="143"/>
                  <a:pt x="565" y="138"/>
                  <a:pt x="563" y="134"/>
                </a:cubicBezTo>
                <a:cubicBezTo>
                  <a:pt x="561" y="130"/>
                  <a:pt x="556" y="129"/>
                  <a:pt x="552" y="131"/>
                </a:cubicBezTo>
                <a:cubicBezTo>
                  <a:pt x="545" y="135"/>
                  <a:pt x="538" y="139"/>
                  <a:pt x="531" y="143"/>
                </a:cubicBezTo>
                <a:cubicBezTo>
                  <a:pt x="527" y="145"/>
                  <a:pt x="526" y="150"/>
                  <a:pt x="528" y="154"/>
                </a:cubicBezTo>
                <a:cubicBezTo>
                  <a:pt x="530" y="157"/>
                  <a:pt x="535" y="159"/>
                  <a:pt x="539" y="156"/>
                </a:cubicBezTo>
                <a:close/>
                <a:moveTo>
                  <a:pt x="437" y="224"/>
                </a:moveTo>
                <a:cubicBezTo>
                  <a:pt x="444" y="219"/>
                  <a:pt x="450" y="214"/>
                  <a:pt x="456" y="210"/>
                </a:cubicBezTo>
                <a:cubicBezTo>
                  <a:pt x="460" y="207"/>
                  <a:pt x="461" y="202"/>
                  <a:pt x="458" y="199"/>
                </a:cubicBezTo>
                <a:cubicBezTo>
                  <a:pt x="456" y="195"/>
                  <a:pt x="451" y="194"/>
                  <a:pt x="447" y="197"/>
                </a:cubicBezTo>
                <a:cubicBezTo>
                  <a:pt x="441" y="201"/>
                  <a:pt x="434" y="206"/>
                  <a:pt x="428" y="211"/>
                </a:cubicBezTo>
                <a:cubicBezTo>
                  <a:pt x="424" y="213"/>
                  <a:pt x="423" y="218"/>
                  <a:pt x="426" y="222"/>
                </a:cubicBezTo>
                <a:cubicBezTo>
                  <a:pt x="429" y="226"/>
                  <a:pt x="434" y="226"/>
                  <a:pt x="437" y="224"/>
                </a:cubicBezTo>
                <a:close/>
                <a:moveTo>
                  <a:pt x="344" y="302"/>
                </a:moveTo>
                <a:cubicBezTo>
                  <a:pt x="350" y="297"/>
                  <a:pt x="356" y="291"/>
                  <a:pt x="361" y="286"/>
                </a:cubicBezTo>
                <a:cubicBezTo>
                  <a:pt x="365" y="283"/>
                  <a:pt x="365" y="278"/>
                  <a:pt x="362" y="275"/>
                </a:cubicBezTo>
                <a:cubicBezTo>
                  <a:pt x="359" y="272"/>
                  <a:pt x="354" y="271"/>
                  <a:pt x="351" y="274"/>
                </a:cubicBezTo>
                <a:cubicBezTo>
                  <a:pt x="345" y="280"/>
                  <a:pt x="339" y="285"/>
                  <a:pt x="333" y="290"/>
                </a:cubicBezTo>
                <a:cubicBezTo>
                  <a:pt x="330" y="294"/>
                  <a:pt x="330" y="299"/>
                  <a:pt x="333" y="302"/>
                </a:cubicBezTo>
                <a:cubicBezTo>
                  <a:pt x="336" y="305"/>
                  <a:pt x="341" y="305"/>
                  <a:pt x="344" y="302"/>
                </a:cubicBezTo>
                <a:close/>
                <a:moveTo>
                  <a:pt x="261" y="391"/>
                </a:moveTo>
                <a:cubicBezTo>
                  <a:pt x="266" y="385"/>
                  <a:pt x="271" y="379"/>
                  <a:pt x="276" y="373"/>
                </a:cubicBezTo>
                <a:cubicBezTo>
                  <a:pt x="279" y="370"/>
                  <a:pt x="278" y="365"/>
                  <a:pt x="275" y="362"/>
                </a:cubicBezTo>
                <a:cubicBezTo>
                  <a:pt x="272" y="359"/>
                  <a:pt x="267" y="359"/>
                  <a:pt x="264" y="362"/>
                </a:cubicBezTo>
                <a:cubicBezTo>
                  <a:pt x="259" y="368"/>
                  <a:pt x="253" y="374"/>
                  <a:pt x="248" y="381"/>
                </a:cubicBezTo>
                <a:cubicBezTo>
                  <a:pt x="245" y="384"/>
                  <a:pt x="246" y="389"/>
                  <a:pt x="249" y="392"/>
                </a:cubicBezTo>
                <a:cubicBezTo>
                  <a:pt x="253" y="395"/>
                  <a:pt x="258" y="394"/>
                  <a:pt x="261" y="391"/>
                </a:cubicBezTo>
                <a:close/>
                <a:moveTo>
                  <a:pt x="188" y="489"/>
                </a:moveTo>
                <a:cubicBezTo>
                  <a:pt x="192" y="482"/>
                  <a:pt x="197" y="476"/>
                  <a:pt x="201" y="469"/>
                </a:cubicBezTo>
                <a:cubicBezTo>
                  <a:pt x="203" y="465"/>
                  <a:pt x="203" y="460"/>
                  <a:pt x="199" y="458"/>
                </a:cubicBezTo>
                <a:cubicBezTo>
                  <a:pt x="195" y="455"/>
                  <a:pt x="190" y="456"/>
                  <a:pt x="188" y="460"/>
                </a:cubicBezTo>
                <a:cubicBezTo>
                  <a:pt x="183" y="467"/>
                  <a:pt x="179" y="473"/>
                  <a:pt x="174" y="480"/>
                </a:cubicBezTo>
                <a:cubicBezTo>
                  <a:pt x="172" y="484"/>
                  <a:pt x="173" y="489"/>
                  <a:pt x="177" y="491"/>
                </a:cubicBezTo>
                <a:cubicBezTo>
                  <a:pt x="180" y="493"/>
                  <a:pt x="185" y="492"/>
                  <a:pt x="188" y="489"/>
                </a:cubicBezTo>
                <a:close/>
                <a:moveTo>
                  <a:pt x="127" y="594"/>
                </a:moveTo>
                <a:cubicBezTo>
                  <a:pt x="130" y="587"/>
                  <a:pt x="134" y="580"/>
                  <a:pt x="138" y="573"/>
                </a:cubicBezTo>
                <a:cubicBezTo>
                  <a:pt x="140" y="569"/>
                  <a:pt x="138" y="565"/>
                  <a:pt x="134" y="562"/>
                </a:cubicBezTo>
                <a:cubicBezTo>
                  <a:pt x="130" y="560"/>
                  <a:pt x="126" y="562"/>
                  <a:pt x="124" y="566"/>
                </a:cubicBezTo>
                <a:cubicBezTo>
                  <a:pt x="120" y="573"/>
                  <a:pt x="116" y="580"/>
                  <a:pt x="113" y="587"/>
                </a:cubicBezTo>
                <a:cubicBezTo>
                  <a:pt x="111" y="591"/>
                  <a:pt x="112" y="596"/>
                  <a:pt x="116" y="598"/>
                </a:cubicBezTo>
                <a:cubicBezTo>
                  <a:pt x="120" y="600"/>
                  <a:pt x="125" y="598"/>
                  <a:pt x="127" y="594"/>
                </a:cubicBezTo>
                <a:close/>
                <a:moveTo>
                  <a:pt x="79" y="706"/>
                </a:moveTo>
                <a:cubicBezTo>
                  <a:pt x="81" y="699"/>
                  <a:pt x="84" y="692"/>
                  <a:pt x="87" y="684"/>
                </a:cubicBezTo>
                <a:cubicBezTo>
                  <a:pt x="89" y="680"/>
                  <a:pt x="86" y="675"/>
                  <a:pt x="82" y="674"/>
                </a:cubicBezTo>
                <a:cubicBezTo>
                  <a:pt x="78" y="672"/>
                  <a:pt x="74" y="674"/>
                  <a:pt x="72" y="678"/>
                </a:cubicBezTo>
                <a:cubicBezTo>
                  <a:pt x="69" y="686"/>
                  <a:pt x="66" y="693"/>
                  <a:pt x="64" y="701"/>
                </a:cubicBezTo>
                <a:cubicBezTo>
                  <a:pt x="62" y="705"/>
                  <a:pt x="64" y="710"/>
                  <a:pt x="68" y="711"/>
                </a:cubicBezTo>
                <a:cubicBezTo>
                  <a:pt x="73" y="713"/>
                  <a:pt x="77" y="711"/>
                  <a:pt x="79" y="706"/>
                </a:cubicBezTo>
                <a:close/>
                <a:moveTo>
                  <a:pt x="44" y="823"/>
                </a:moveTo>
                <a:cubicBezTo>
                  <a:pt x="46" y="815"/>
                  <a:pt x="48" y="808"/>
                  <a:pt x="50" y="800"/>
                </a:cubicBezTo>
                <a:cubicBezTo>
                  <a:pt x="51" y="796"/>
                  <a:pt x="48" y="792"/>
                  <a:pt x="44" y="790"/>
                </a:cubicBezTo>
                <a:cubicBezTo>
                  <a:pt x="39" y="789"/>
                  <a:pt x="35" y="792"/>
                  <a:pt x="34" y="796"/>
                </a:cubicBezTo>
                <a:cubicBezTo>
                  <a:pt x="32" y="804"/>
                  <a:pt x="30" y="812"/>
                  <a:pt x="28" y="820"/>
                </a:cubicBezTo>
                <a:cubicBezTo>
                  <a:pt x="27" y="824"/>
                  <a:pt x="30" y="828"/>
                  <a:pt x="34" y="829"/>
                </a:cubicBezTo>
                <a:cubicBezTo>
                  <a:pt x="39" y="830"/>
                  <a:pt x="43" y="827"/>
                  <a:pt x="44" y="823"/>
                </a:cubicBezTo>
                <a:close/>
                <a:moveTo>
                  <a:pt x="23" y="943"/>
                </a:moveTo>
                <a:cubicBezTo>
                  <a:pt x="24" y="935"/>
                  <a:pt x="25" y="928"/>
                  <a:pt x="26" y="920"/>
                </a:cubicBezTo>
                <a:cubicBezTo>
                  <a:pt x="27" y="915"/>
                  <a:pt x="23" y="911"/>
                  <a:pt x="19" y="911"/>
                </a:cubicBezTo>
                <a:cubicBezTo>
                  <a:pt x="15" y="910"/>
                  <a:pt x="11" y="913"/>
                  <a:pt x="10" y="918"/>
                </a:cubicBezTo>
                <a:cubicBezTo>
                  <a:pt x="9" y="926"/>
                  <a:pt x="8" y="933"/>
                  <a:pt x="7" y="941"/>
                </a:cubicBezTo>
                <a:cubicBezTo>
                  <a:pt x="7" y="946"/>
                  <a:pt x="10" y="950"/>
                  <a:pt x="14" y="950"/>
                </a:cubicBezTo>
                <a:cubicBezTo>
                  <a:pt x="19" y="951"/>
                  <a:pt x="22" y="948"/>
                  <a:pt x="23" y="943"/>
                </a:cubicBezTo>
                <a:close/>
                <a:moveTo>
                  <a:pt x="16" y="1065"/>
                </a:moveTo>
                <a:cubicBezTo>
                  <a:pt x="16" y="1065"/>
                  <a:pt x="16" y="1064"/>
                  <a:pt x="16" y="1064"/>
                </a:cubicBezTo>
                <a:cubicBezTo>
                  <a:pt x="16" y="1056"/>
                  <a:pt x="16" y="1049"/>
                  <a:pt x="16" y="1041"/>
                </a:cubicBezTo>
                <a:cubicBezTo>
                  <a:pt x="16" y="1037"/>
                  <a:pt x="13" y="1033"/>
                  <a:pt x="9" y="1033"/>
                </a:cubicBezTo>
                <a:cubicBezTo>
                  <a:pt x="4" y="1033"/>
                  <a:pt x="0" y="1037"/>
                  <a:pt x="0" y="1041"/>
                </a:cubicBezTo>
                <a:cubicBezTo>
                  <a:pt x="0" y="1049"/>
                  <a:pt x="0" y="1056"/>
                  <a:pt x="0" y="1064"/>
                </a:cubicBezTo>
                <a:cubicBezTo>
                  <a:pt x="0" y="1064"/>
                  <a:pt x="0" y="1065"/>
                  <a:pt x="0" y="1065"/>
                </a:cubicBezTo>
                <a:cubicBezTo>
                  <a:pt x="0" y="1069"/>
                  <a:pt x="4" y="1073"/>
                  <a:pt x="8" y="1073"/>
                </a:cubicBezTo>
                <a:cubicBezTo>
                  <a:pt x="13" y="1073"/>
                  <a:pt x="16" y="1069"/>
                  <a:pt x="16" y="1065"/>
                </a:cubicBezTo>
                <a:close/>
                <a:moveTo>
                  <a:pt x="23" y="1187"/>
                </a:moveTo>
                <a:cubicBezTo>
                  <a:pt x="22" y="1179"/>
                  <a:pt x="22" y="1171"/>
                  <a:pt x="21" y="1163"/>
                </a:cubicBezTo>
                <a:cubicBezTo>
                  <a:pt x="20" y="1159"/>
                  <a:pt x="16" y="1155"/>
                  <a:pt x="12" y="1156"/>
                </a:cubicBezTo>
                <a:cubicBezTo>
                  <a:pt x="8" y="1156"/>
                  <a:pt x="4" y="1160"/>
                  <a:pt x="5" y="1165"/>
                </a:cubicBezTo>
                <a:cubicBezTo>
                  <a:pt x="6" y="1173"/>
                  <a:pt x="6" y="1181"/>
                  <a:pt x="7" y="1188"/>
                </a:cubicBezTo>
                <a:cubicBezTo>
                  <a:pt x="8" y="1193"/>
                  <a:pt x="12" y="1196"/>
                  <a:pt x="16" y="1195"/>
                </a:cubicBezTo>
                <a:cubicBezTo>
                  <a:pt x="21" y="1195"/>
                  <a:pt x="24" y="1191"/>
                  <a:pt x="23" y="1187"/>
                </a:cubicBezTo>
                <a:close/>
                <a:moveTo>
                  <a:pt x="44" y="1307"/>
                </a:moveTo>
                <a:cubicBezTo>
                  <a:pt x="43" y="1299"/>
                  <a:pt x="41" y="1291"/>
                  <a:pt x="39" y="1284"/>
                </a:cubicBezTo>
                <a:cubicBezTo>
                  <a:pt x="38" y="1279"/>
                  <a:pt x="34" y="1276"/>
                  <a:pt x="30" y="1277"/>
                </a:cubicBezTo>
                <a:cubicBezTo>
                  <a:pt x="25" y="1278"/>
                  <a:pt x="23" y="1283"/>
                  <a:pt x="24" y="1287"/>
                </a:cubicBezTo>
                <a:cubicBezTo>
                  <a:pt x="25" y="1295"/>
                  <a:pt x="27" y="1303"/>
                  <a:pt x="29" y="1310"/>
                </a:cubicBezTo>
                <a:cubicBezTo>
                  <a:pt x="30" y="1315"/>
                  <a:pt x="34" y="1317"/>
                  <a:pt x="38" y="1316"/>
                </a:cubicBezTo>
                <a:cubicBezTo>
                  <a:pt x="43" y="1315"/>
                  <a:pt x="45" y="1311"/>
                  <a:pt x="44" y="1307"/>
                </a:cubicBezTo>
                <a:close/>
                <a:moveTo>
                  <a:pt x="79" y="1423"/>
                </a:moveTo>
                <a:cubicBezTo>
                  <a:pt x="77" y="1416"/>
                  <a:pt x="74" y="1408"/>
                  <a:pt x="72" y="1401"/>
                </a:cubicBezTo>
                <a:cubicBezTo>
                  <a:pt x="70" y="1397"/>
                  <a:pt x="66" y="1395"/>
                  <a:pt x="61" y="1396"/>
                </a:cubicBezTo>
                <a:cubicBezTo>
                  <a:pt x="57" y="1397"/>
                  <a:pt x="55" y="1402"/>
                  <a:pt x="56" y="1406"/>
                </a:cubicBezTo>
                <a:cubicBezTo>
                  <a:pt x="59" y="1414"/>
                  <a:pt x="62" y="1421"/>
                  <a:pt x="64" y="1429"/>
                </a:cubicBezTo>
                <a:cubicBezTo>
                  <a:pt x="66" y="1433"/>
                  <a:pt x="70" y="1435"/>
                  <a:pt x="75" y="1434"/>
                </a:cubicBezTo>
                <a:cubicBezTo>
                  <a:pt x="79" y="1432"/>
                  <a:pt x="81" y="1427"/>
                  <a:pt x="79" y="1423"/>
                </a:cubicBezTo>
                <a:close/>
                <a:moveTo>
                  <a:pt x="128" y="1535"/>
                </a:moveTo>
                <a:cubicBezTo>
                  <a:pt x="124" y="1528"/>
                  <a:pt x="121" y="1521"/>
                  <a:pt x="117" y="1514"/>
                </a:cubicBezTo>
                <a:cubicBezTo>
                  <a:pt x="116" y="1510"/>
                  <a:pt x="111" y="1508"/>
                  <a:pt x="107" y="1510"/>
                </a:cubicBezTo>
                <a:cubicBezTo>
                  <a:pt x="103" y="1512"/>
                  <a:pt x="101" y="1517"/>
                  <a:pt x="103" y="1521"/>
                </a:cubicBezTo>
                <a:cubicBezTo>
                  <a:pt x="106" y="1528"/>
                  <a:pt x="110" y="1535"/>
                  <a:pt x="114" y="1542"/>
                </a:cubicBezTo>
                <a:cubicBezTo>
                  <a:pt x="116" y="1546"/>
                  <a:pt x="120" y="1548"/>
                  <a:pt x="124" y="1546"/>
                </a:cubicBezTo>
                <a:cubicBezTo>
                  <a:pt x="128" y="1544"/>
                  <a:pt x="130" y="1539"/>
                  <a:pt x="128" y="1535"/>
                </a:cubicBezTo>
                <a:close/>
                <a:moveTo>
                  <a:pt x="189" y="1640"/>
                </a:moveTo>
                <a:cubicBezTo>
                  <a:pt x="185" y="1634"/>
                  <a:pt x="180" y="1627"/>
                  <a:pt x="176" y="1621"/>
                </a:cubicBezTo>
                <a:cubicBezTo>
                  <a:pt x="174" y="1617"/>
                  <a:pt x="169" y="1616"/>
                  <a:pt x="165" y="1618"/>
                </a:cubicBezTo>
                <a:cubicBezTo>
                  <a:pt x="161" y="1620"/>
                  <a:pt x="160" y="1625"/>
                  <a:pt x="163" y="1629"/>
                </a:cubicBezTo>
                <a:cubicBezTo>
                  <a:pt x="167" y="1636"/>
                  <a:pt x="171" y="1643"/>
                  <a:pt x="176" y="1649"/>
                </a:cubicBezTo>
                <a:cubicBezTo>
                  <a:pt x="178" y="1653"/>
                  <a:pt x="183" y="1654"/>
                  <a:pt x="187" y="1652"/>
                </a:cubicBezTo>
                <a:cubicBezTo>
                  <a:pt x="190" y="1649"/>
                  <a:pt x="191" y="1644"/>
                  <a:pt x="189" y="1640"/>
                </a:cubicBezTo>
                <a:close/>
                <a:moveTo>
                  <a:pt x="262" y="1738"/>
                </a:moveTo>
                <a:cubicBezTo>
                  <a:pt x="257" y="1732"/>
                  <a:pt x="252" y="1726"/>
                  <a:pt x="247" y="1720"/>
                </a:cubicBezTo>
                <a:cubicBezTo>
                  <a:pt x="244" y="1716"/>
                  <a:pt x="239" y="1716"/>
                  <a:pt x="236" y="1719"/>
                </a:cubicBezTo>
                <a:cubicBezTo>
                  <a:pt x="232" y="1721"/>
                  <a:pt x="232" y="1726"/>
                  <a:pt x="234" y="1730"/>
                </a:cubicBezTo>
                <a:cubicBezTo>
                  <a:pt x="239" y="1736"/>
                  <a:pt x="244" y="1742"/>
                  <a:pt x="250" y="1748"/>
                </a:cubicBezTo>
                <a:cubicBezTo>
                  <a:pt x="252" y="1752"/>
                  <a:pt x="257" y="1752"/>
                  <a:pt x="261" y="1749"/>
                </a:cubicBezTo>
                <a:cubicBezTo>
                  <a:pt x="264" y="1747"/>
                  <a:pt x="265" y="1741"/>
                  <a:pt x="262" y="1738"/>
                </a:cubicBezTo>
                <a:close/>
                <a:moveTo>
                  <a:pt x="346" y="1827"/>
                </a:moveTo>
                <a:cubicBezTo>
                  <a:pt x="340" y="1821"/>
                  <a:pt x="334" y="1816"/>
                  <a:pt x="329" y="1810"/>
                </a:cubicBezTo>
                <a:cubicBezTo>
                  <a:pt x="325" y="1807"/>
                  <a:pt x="320" y="1807"/>
                  <a:pt x="317" y="1810"/>
                </a:cubicBezTo>
                <a:cubicBezTo>
                  <a:pt x="314" y="1814"/>
                  <a:pt x="314" y="1819"/>
                  <a:pt x="317" y="1822"/>
                </a:cubicBezTo>
                <a:cubicBezTo>
                  <a:pt x="323" y="1827"/>
                  <a:pt x="329" y="1833"/>
                  <a:pt x="335" y="1838"/>
                </a:cubicBezTo>
                <a:cubicBezTo>
                  <a:pt x="338" y="1841"/>
                  <a:pt x="343" y="1841"/>
                  <a:pt x="346" y="1838"/>
                </a:cubicBezTo>
                <a:cubicBezTo>
                  <a:pt x="349" y="1835"/>
                  <a:pt x="349" y="1830"/>
                  <a:pt x="346" y="1827"/>
                </a:cubicBezTo>
                <a:close/>
                <a:moveTo>
                  <a:pt x="439" y="1905"/>
                </a:moveTo>
                <a:cubicBezTo>
                  <a:pt x="433" y="1900"/>
                  <a:pt x="426" y="1896"/>
                  <a:pt x="420" y="1891"/>
                </a:cubicBezTo>
                <a:cubicBezTo>
                  <a:pt x="417" y="1888"/>
                  <a:pt x="412" y="1889"/>
                  <a:pt x="409" y="1892"/>
                </a:cubicBezTo>
                <a:cubicBezTo>
                  <a:pt x="406" y="1896"/>
                  <a:pt x="407" y="1901"/>
                  <a:pt x="410" y="1903"/>
                </a:cubicBezTo>
                <a:cubicBezTo>
                  <a:pt x="417" y="1908"/>
                  <a:pt x="423" y="1913"/>
                  <a:pt x="429" y="1918"/>
                </a:cubicBezTo>
                <a:cubicBezTo>
                  <a:pt x="433" y="1921"/>
                  <a:pt x="438" y="1920"/>
                  <a:pt x="441" y="1916"/>
                </a:cubicBezTo>
                <a:cubicBezTo>
                  <a:pt x="443" y="1913"/>
                  <a:pt x="442" y="1908"/>
                  <a:pt x="439" y="1905"/>
                </a:cubicBezTo>
                <a:close/>
                <a:moveTo>
                  <a:pt x="541" y="1972"/>
                </a:moveTo>
                <a:cubicBezTo>
                  <a:pt x="534" y="1968"/>
                  <a:pt x="527" y="1964"/>
                  <a:pt x="520" y="1960"/>
                </a:cubicBezTo>
                <a:cubicBezTo>
                  <a:pt x="517" y="1958"/>
                  <a:pt x="512" y="1959"/>
                  <a:pt x="509" y="1963"/>
                </a:cubicBezTo>
                <a:cubicBezTo>
                  <a:pt x="507" y="1966"/>
                  <a:pt x="508" y="1971"/>
                  <a:pt x="512" y="1974"/>
                </a:cubicBezTo>
                <a:cubicBezTo>
                  <a:pt x="519" y="1978"/>
                  <a:pt x="526" y="1982"/>
                  <a:pt x="533" y="1986"/>
                </a:cubicBezTo>
                <a:cubicBezTo>
                  <a:pt x="537" y="1988"/>
                  <a:pt x="542" y="1987"/>
                  <a:pt x="544" y="1983"/>
                </a:cubicBezTo>
                <a:cubicBezTo>
                  <a:pt x="546" y="1979"/>
                  <a:pt x="545" y="1974"/>
                  <a:pt x="541" y="1972"/>
                </a:cubicBezTo>
                <a:close/>
                <a:moveTo>
                  <a:pt x="650" y="2027"/>
                </a:moveTo>
                <a:cubicBezTo>
                  <a:pt x="643" y="2024"/>
                  <a:pt x="635" y="2020"/>
                  <a:pt x="628" y="2017"/>
                </a:cubicBezTo>
                <a:cubicBezTo>
                  <a:pt x="624" y="2015"/>
                  <a:pt x="619" y="2017"/>
                  <a:pt x="618" y="2021"/>
                </a:cubicBezTo>
                <a:cubicBezTo>
                  <a:pt x="616" y="2025"/>
                  <a:pt x="617" y="2030"/>
                  <a:pt x="621" y="2032"/>
                </a:cubicBezTo>
                <a:cubicBezTo>
                  <a:pt x="629" y="2035"/>
                  <a:pt x="636" y="2038"/>
                  <a:pt x="643" y="2042"/>
                </a:cubicBezTo>
                <a:cubicBezTo>
                  <a:pt x="647" y="2043"/>
                  <a:pt x="652" y="2041"/>
                  <a:pt x="654" y="2037"/>
                </a:cubicBezTo>
                <a:cubicBezTo>
                  <a:pt x="656" y="2033"/>
                  <a:pt x="654" y="2029"/>
                  <a:pt x="650" y="2027"/>
                </a:cubicBezTo>
                <a:close/>
                <a:moveTo>
                  <a:pt x="764" y="2068"/>
                </a:moveTo>
                <a:cubicBezTo>
                  <a:pt x="757" y="2066"/>
                  <a:pt x="749" y="2064"/>
                  <a:pt x="742" y="2061"/>
                </a:cubicBezTo>
                <a:cubicBezTo>
                  <a:pt x="738" y="2060"/>
                  <a:pt x="733" y="2062"/>
                  <a:pt x="732" y="2067"/>
                </a:cubicBezTo>
                <a:cubicBezTo>
                  <a:pt x="730" y="2071"/>
                  <a:pt x="733" y="2075"/>
                  <a:pt x="737" y="2077"/>
                </a:cubicBezTo>
                <a:cubicBezTo>
                  <a:pt x="744" y="2079"/>
                  <a:pt x="752" y="2081"/>
                  <a:pt x="760" y="2084"/>
                </a:cubicBezTo>
                <a:cubicBezTo>
                  <a:pt x="764" y="2085"/>
                  <a:pt x="768" y="2083"/>
                  <a:pt x="770" y="2078"/>
                </a:cubicBezTo>
                <a:cubicBezTo>
                  <a:pt x="771" y="2074"/>
                  <a:pt x="769" y="2070"/>
                  <a:pt x="764" y="2068"/>
                </a:cubicBezTo>
                <a:close/>
                <a:moveTo>
                  <a:pt x="883" y="2096"/>
                </a:moveTo>
                <a:cubicBezTo>
                  <a:pt x="875" y="2095"/>
                  <a:pt x="867" y="2094"/>
                  <a:pt x="860" y="2092"/>
                </a:cubicBezTo>
                <a:cubicBezTo>
                  <a:pt x="855" y="2091"/>
                  <a:pt x="851" y="2094"/>
                  <a:pt x="850" y="2098"/>
                </a:cubicBezTo>
                <a:cubicBezTo>
                  <a:pt x="850" y="2103"/>
                  <a:pt x="852" y="2107"/>
                  <a:pt x="857" y="2108"/>
                </a:cubicBezTo>
                <a:cubicBezTo>
                  <a:pt x="864" y="2109"/>
                  <a:pt x="872" y="2111"/>
                  <a:pt x="880" y="2112"/>
                </a:cubicBezTo>
                <a:cubicBezTo>
                  <a:pt x="885" y="2113"/>
                  <a:pt x="889" y="2110"/>
                  <a:pt x="889" y="2106"/>
                </a:cubicBezTo>
                <a:cubicBezTo>
                  <a:pt x="890" y="2101"/>
                  <a:pt x="887" y="2097"/>
                  <a:pt x="883" y="2096"/>
                </a:cubicBezTo>
                <a:close/>
                <a:moveTo>
                  <a:pt x="1004" y="2110"/>
                </a:moveTo>
                <a:cubicBezTo>
                  <a:pt x="996" y="2110"/>
                  <a:pt x="988" y="2109"/>
                  <a:pt x="980" y="2109"/>
                </a:cubicBezTo>
                <a:cubicBezTo>
                  <a:pt x="976" y="2108"/>
                  <a:pt x="972" y="2112"/>
                  <a:pt x="972" y="2116"/>
                </a:cubicBezTo>
                <a:cubicBezTo>
                  <a:pt x="972" y="2120"/>
                  <a:pt x="975" y="2124"/>
                  <a:pt x="979" y="2125"/>
                </a:cubicBezTo>
                <a:cubicBezTo>
                  <a:pt x="987" y="2125"/>
                  <a:pt x="995" y="2126"/>
                  <a:pt x="1003" y="2126"/>
                </a:cubicBezTo>
                <a:cubicBezTo>
                  <a:pt x="1008" y="2127"/>
                  <a:pt x="1011" y="2123"/>
                  <a:pt x="1012" y="2119"/>
                </a:cubicBezTo>
                <a:cubicBezTo>
                  <a:pt x="1012" y="2114"/>
                  <a:pt x="1008" y="2111"/>
                  <a:pt x="1004" y="2110"/>
                </a:cubicBezTo>
                <a:close/>
                <a:moveTo>
                  <a:pt x="1126" y="2110"/>
                </a:moveTo>
                <a:cubicBezTo>
                  <a:pt x="1118" y="2111"/>
                  <a:pt x="1110" y="2111"/>
                  <a:pt x="1102" y="2111"/>
                </a:cubicBezTo>
                <a:cubicBezTo>
                  <a:pt x="1098" y="2111"/>
                  <a:pt x="1094" y="2115"/>
                  <a:pt x="1095" y="2120"/>
                </a:cubicBezTo>
                <a:cubicBezTo>
                  <a:pt x="1095" y="2124"/>
                  <a:pt x="1098" y="2127"/>
                  <a:pt x="1103" y="2127"/>
                </a:cubicBezTo>
                <a:cubicBezTo>
                  <a:pt x="1111" y="2127"/>
                  <a:pt x="1119" y="2127"/>
                  <a:pt x="1127" y="2126"/>
                </a:cubicBezTo>
                <a:cubicBezTo>
                  <a:pt x="1131" y="2126"/>
                  <a:pt x="1135" y="2122"/>
                  <a:pt x="1134" y="2118"/>
                </a:cubicBezTo>
                <a:cubicBezTo>
                  <a:pt x="1134" y="2113"/>
                  <a:pt x="1130" y="2110"/>
                  <a:pt x="1126" y="2110"/>
                </a:cubicBezTo>
                <a:close/>
                <a:moveTo>
                  <a:pt x="1247" y="2096"/>
                </a:moveTo>
                <a:cubicBezTo>
                  <a:pt x="1239" y="2098"/>
                  <a:pt x="1231" y="2099"/>
                  <a:pt x="1224" y="2100"/>
                </a:cubicBezTo>
                <a:cubicBezTo>
                  <a:pt x="1219" y="2101"/>
                  <a:pt x="1216" y="2105"/>
                  <a:pt x="1217" y="2109"/>
                </a:cubicBezTo>
                <a:cubicBezTo>
                  <a:pt x="1218" y="2113"/>
                  <a:pt x="1222" y="2116"/>
                  <a:pt x="1226" y="2116"/>
                </a:cubicBezTo>
                <a:cubicBezTo>
                  <a:pt x="1234" y="2115"/>
                  <a:pt x="1242" y="2113"/>
                  <a:pt x="1250" y="2112"/>
                </a:cubicBezTo>
                <a:cubicBezTo>
                  <a:pt x="1254" y="2111"/>
                  <a:pt x="1257" y="2107"/>
                  <a:pt x="1256" y="2103"/>
                </a:cubicBezTo>
                <a:cubicBezTo>
                  <a:pt x="1255" y="2098"/>
                  <a:pt x="1251" y="2095"/>
                  <a:pt x="1247" y="2096"/>
                </a:cubicBezTo>
                <a:close/>
                <a:moveTo>
                  <a:pt x="1366" y="2068"/>
                </a:moveTo>
                <a:cubicBezTo>
                  <a:pt x="1358" y="2070"/>
                  <a:pt x="1350" y="2073"/>
                  <a:pt x="1343" y="2075"/>
                </a:cubicBezTo>
                <a:cubicBezTo>
                  <a:pt x="1339" y="2076"/>
                  <a:pt x="1336" y="2080"/>
                  <a:pt x="1337" y="2084"/>
                </a:cubicBezTo>
                <a:cubicBezTo>
                  <a:pt x="1338" y="2089"/>
                  <a:pt x="1343" y="2091"/>
                  <a:pt x="1347" y="2090"/>
                </a:cubicBezTo>
                <a:cubicBezTo>
                  <a:pt x="1355" y="2088"/>
                  <a:pt x="1363" y="2086"/>
                  <a:pt x="1370" y="2083"/>
                </a:cubicBezTo>
                <a:cubicBezTo>
                  <a:pt x="1374" y="2082"/>
                  <a:pt x="1377" y="2078"/>
                  <a:pt x="1376" y="2073"/>
                </a:cubicBezTo>
                <a:cubicBezTo>
                  <a:pt x="1374" y="2069"/>
                  <a:pt x="1370" y="2067"/>
                  <a:pt x="1366" y="2068"/>
                </a:cubicBezTo>
                <a:close/>
                <a:moveTo>
                  <a:pt x="1480" y="2026"/>
                </a:moveTo>
                <a:cubicBezTo>
                  <a:pt x="1473" y="2030"/>
                  <a:pt x="1466" y="2033"/>
                  <a:pt x="1458" y="2035"/>
                </a:cubicBezTo>
                <a:cubicBezTo>
                  <a:pt x="1454" y="2037"/>
                  <a:pt x="1452" y="2042"/>
                  <a:pt x="1454" y="2046"/>
                </a:cubicBezTo>
                <a:cubicBezTo>
                  <a:pt x="1456" y="2050"/>
                  <a:pt x="1460" y="2052"/>
                  <a:pt x="1464" y="2050"/>
                </a:cubicBezTo>
                <a:cubicBezTo>
                  <a:pt x="1472" y="2047"/>
                  <a:pt x="1479" y="2044"/>
                  <a:pt x="1486" y="2041"/>
                </a:cubicBezTo>
                <a:cubicBezTo>
                  <a:pt x="1490" y="2039"/>
                  <a:pt x="1492" y="2035"/>
                  <a:pt x="1490" y="2031"/>
                </a:cubicBezTo>
                <a:cubicBezTo>
                  <a:pt x="1489" y="2027"/>
                  <a:pt x="1484" y="2025"/>
                  <a:pt x="1480" y="2026"/>
                </a:cubicBezTo>
                <a:close/>
                <a:moveTo>
                  <a:pt x="1589" y="1972"/>
                </a:moveTo>
                <a:cubicBezTo>
                  <a:pt x="1582" y="1976"/>
                  <a:pt x="1575" y="1979"/>
                  <a:pt x="1568" y="1983"/>
                </a:cubicBezTo>
                <a:cubicBezTo>
                  <a:pt x="1564" y="1985"/>
                  <a:pt x="1563" y="1990"/>
                  <a:pt x="1565" y="1994"/>
                </a:cubicBezTo>
                <a:cubicBezTo>
                  <a:pt x="1567" y="1998"/>
                  <a:pt x="1572" y="1999"/>
                  <a:pt x="1576" y="1997"/>
                </a:cubicBezTo>
                <a:cubicBezTo>
                  <a:pt x="1583" y="1993"/>
                  <a:pt x="1590" y="1989"/>
                  <a:pt x="1597" y="1985"/>
                </a:cubicBezTo>
                <a:cubicBezTo>
                  <a:pt x="1601" y="1983"/>
                  <a:pt x="1602" y="1978"/>
                  <a:pt x="1600" y="1975"/>
                </a:cubicBezTo>
                <a:cubicBezTo>
                  <a:pt x="1597" y="1971"/>
                  <a:pt x="1593" y="1969"/>
                  <a:pt x="1589" y="1972"/>
                </a:cubicBezTo>
                <a:close/>
                <a:moveTo>
                  <a:pt x="1691" y="1905"/>
                </a:moveTo>
                <a:cubicBezTo>
                  <a:pt x="1684" y="1909"/>
                  <a:pt x="1678" y="1914"/>
                  <a:pt x="1671" y="1918"/>
                </a:cubicBezTo>
                <a:cubicBezTo>
                  <a:pt x="1668" y="1921"/>
                  <a:pt x="1667" y="1926"/>
                  <a:pt x="1670" y="1930"/>
                </a:cubicBezTo>
                <a:cubicBezTo>
                  <a:pt x="1672" y="1933"/>
                  <a:pt x="1677" y="1934"/>
                  <a:pt x="1681" y="1931"/>
                </a:cubicBezTo>
                <a:cubicBezTo>
                  <a:pt x="1687" y="1927"/>
                  <a:pt x="1694" y="1922"/>
                  <a:pt x="1700" y="1917"/>
                </a:cubicBezTo>
                <a:cubicBezTo>
                  <a:pt x="1704" y="1915"/>
                  <a:pt x="1704" y="1910"/>
                  <a:pt x="1702" y="1906"/>
                </a:cubicBezTo>
                <a:cubicBezTo>
                  <a:pt x="1699" y="1903"/>
                  <a:pt x="1694" y="1902"/>
                  <a:pt x="1691" y="1905"/>
                </a:cubicBezTo>
                <a:close/>
                <a:moveTo>
                  <a:pt x="1784" y="1826"/>
                </a:moveTo>
                <a:cubicBezTo>
                  <a:pt x="1778" y="1832"/>
                  <a:pt x="1772" y="1837"/>
                  <a:pt x="1766" y="1842"/>
                </a:cubicBezTo>
                <a:cubicBezTo>
                  <a:pt x="1763" y="1845"/>
                  <a:pt x="1763" y="1850"/>
                  <a:pt x="1766" y="1853"/>
                </a:cubicBezTo>
                <a:cubicBezTo>
                  <a:pt x="1769" y="1857"/>
                  <a:pt x="1774" y="1857"/>
                  <a:pt x="1777" y="1854"/>
                </a:cubicBezTo>
                <a:cubicBezTo>
                  <a:pt x="1783" y="1849"/>
                  <a:pt x="1789" y="1843"/>
                  <a:pt x="1795" y="1838"/>
                </a:cubicBezTo>
                <a:cubicBezTo>
                  <a:pt x="1798" y="1835"/>
                  <a:pt x="1798" y="1830"/>
                  <a:pt x="1795" y="1826"/>
                </a:cubicBezTo>
                <a:cubicBezTo>
                  <a:pt x="1792" y="1823"/>
                  <a:pt x="1787" y="1823"/>
                  <a:pt x="1784" y="1826"/>
                </a:cubicBezTo>
                <a:close/>
                <a:moveTo>
                  <a:pt x="1867" y="1737"/>
                </a:moveTo>
                <a:cubicBezTo>
                  <a:pt x="1862" y="1744"/>
                  <a:pt x="1857" y="1749"/>
                  <a:pt x="1852" y="1755"/>
                </a:cubicBezTo>
                <a:cubicBezTo>
                  <a:pt x="1849" y="1759"/>
                  <a:pt x="1850" y="1764"/>
                  <a:pt x="1853" y="1767"/>
                </a:cubicBezTo>
                <a:cubicBezTo>
                  <a:pt x="1856" y="1770"/>
                  <a:pt x="1861" y="1769"/>
                  <a:pt x="1864" y="1766"/>
                </a:cubicBezTo>
                <a:cubicBezTo>
                  <a:pt x="1869" y="1760"/>
                  <a:pt x="1875" y="1754"/>
                  <a:pt x="1880" y="1748"/>
                </a:cubicBezTo>
                <a:cubicBezTo>
                  <a:pt x="1883" y="1744"/>
                  <a:pt x="1882" y="1739"/>
                  <a:pt x="1879" y="1737"/>
                </a:cubicBezTo>
                <a:cubicBezTo>
                  <a:pt x="1875" y="1734"/>
                  <a:pt x="1870" y="1734"/>
                  <a:pt x="1867" y="1737"/>
                </a:cubicBezTo>
                <a:close/>
                <a:moveTo>
                  <a:pt x="1940" y="1640"/>
                </a:moveTo>
                <a:cubicBezTo>
                  <a:pt x="1936" y="1646"/>
                  <a:pt x="1932" y="1653"/>
                  <a:pt x="1927" y="1659"/>
                </a:cubicBezTo>
                <a:cubicBezTo>
                  <a:pt x="1925" y="1663"/>
                  <a:pt x="1926" y="1668"/>
                  <a:pt x="1929" y="1670"/>
                </a:cubicBezTo>
                <a:cubicBezTo>
                  <a:pt x="1933" y="1673"/>
                  <a:pt x="1938" y="1672"/>
                  <a:pt x="1940" y="1668"/>
                </a:cubicBezTo>
                <a:cubicBezTo>
                  <a:pt x="1945" y="1662"/>
                  <a:pt x="1949" y="1655"/>
                  <a:pt x="1954" y="1649"/>
                </a:cubicBezTo>
                <a:cubicBezTo>
                  <a:pt x="1956" y="1645"/>
                  <a:pt x="1955" y="1640"/>
                  <a:pt x="1951" y="1637"/>
                </a:cubicBezTo>
                <a:cubicBezTo>
                  <a:pt x="1948" y="1635"/>
                  <a:pt x="1943" y="1636"/>
                  <a:pt x="1940" y="1640"/>
                </a:cubicBezTo>
                <a:close/>
                <a:moveTo>
                  <a:pt x="2001" y="1534"/>
                </a:moveTo>
                <a:cubicBezTo>
                  <a:pt x="1998" y="1541"/>
                  <a:pt x="1994" y="1548"/>
                  <a:pt x="1991" y="1555"/>
                </a:cubicBezTo>
                <a:cubicBezTo>
                  <a:pt x="1988" y="1559"/>
                  <a:pt x="1990" y="1564"/>
                  <a:pt x="1994" y="1566"/>
                </a:cubicBezTo>
                <a:cubicBezTo>
                  <a:pt x="1998" y="1568"/>
                  <a:pt x="2003" y="1567"/>
                  <a:pt x="2005" y="1563"/>
                </a:cubicBezTo>
                <a:cubicBezTo>
                  <a:pt x="2008" y="1556"/>
                  <a:pt x="2012" y="1549"/>
                  <a:pt x="2016" y="1541"/>
                </a:cubicBezTo>
                <a:cubicBezTo>
                  <a:pt x="2018" y="1537"/>
                  <a:pt x="2016" y="1533"/>
                  <a:pt x="2012" y="1531"/>
                </a:cubicBezTo>
                <a:cubicBezTo>
                  <a:pt x="2008" y="1529"/>
                  <a:pt x="2003" y="1530"/>
                  <a:pt x="2001" y="1534"/>
                </a:cubicBezTo>
                <a:close/>
                <a:moveTo>
                  <a:pt x="2050" y="1422"/>
                </a:moveTo>
                <a:cubicBezTo>
                  <a:pt x="2047" y="1430"/>
                  <a:pt x="2044" y="1437"/>
                  <a:pt x="2041" y="1444"/>
                </a:cubicBezTo>
                <a:cubicBezTo>
                  <a:pt x="2040" y="1448"/>
                  <a:pt x="2042" y="1453"/>
                  <a:pt x="2046" y="1455"/>
                </a:cubicBezTo>
                <a:cubicBezTo>
                  <a:pt x="2050" y="1456"/>
                  <a:pt x="2055" y="1454"/>
                  <a:pt x="2056" y="1450"/>
                </a:cubicBezTo>
                <a:cubicBezTo>
                  <a:pt x="2059" y="1443"/>
                  <a:pt x="2062" y="1435"/>
                  <a:pt x="2065" y="1428"/>
                </a:cubicBezTo>
                <a:cubicBezTo>
                  <a:pt x="2066" y="1424"/>
                  <a:pt x="2064" y="1419"/>
                  <a:pt x="2060" y="1417"/>
                </a:cubicBezTo>
                <a:cubicBezTo>
                  <a:pt x="2056" y="1416"/>
                  <a:pt x="2051" y="1418"/>
                  <a:pt x="2050" y="1422"/>
                </a:cubicBezTo>
                <a:close/>
                <a:moveTo>
                  <a:pt x="2085" y="1305"/>
                </a:moveTo>
                <a:cubicBezTo>
                  <a:pt x="2083" y="1313"/>
                  <a:pt x="2081" y="1321"/>
                  <a:pt x="2079" y="1328"/>
                </a:cubicBezTo>
                <a:cubicBezTo>
                  <a:pt x="2078" y="1333"/>
                  <a:pt x="2080" y="1337"/>
                  <a:pt x="2085" y="1338"/>
                </a:cubicBezTo>
                <a:cubicBezTo>
                  <a:pt x="2089" y="1339"/>
                  <a:pt x="2093" y="1337"/>
                  <a:pt x="2094" y="1332"/>
                </a:cubicBezTo>
                <a:cubicBezTo>
                  <a:pt x="2096" y="1325"/>
                  <a:pt x="2098" y="1317"/>
                  <a:pt x="2100" y="1309"/>
                </a:cubicBezTo>
                <a:cubicBezTo>
                  <a:pt x="2101" y="1305"/>
                  <a:pt x="2099" y="1301"/>
                  <a:pt x="2094" y="1299"/>
                </a:cubicBezTo>
                <a:cubicBezTo>
                  <a:pt x="2090" y="1298"/>
                  <a:pt x="2086" y="1301"/>
                  <a:pt x="2085" y="1305"/>
                </a:cubicBezTo>
                <a:close/>
                <a:moveTo>
                  <a:pt x="2106" y="1185"/>
                </a:moveTo>
                <a:cubicBezTo>
                  <a:pt x="2105" y="1193"/>
                  <a:pt x="2104" y="1201"/>
                  <a:pt x="2103" y="1209"/>
                </a:cubicBezTo>
                <a:cubicBezTo>
                  <a:pt x="2102" y="1213"/>
                  <a:pt x="2105" y="1217"/>
                  <a:pt x="2110" y="1218"/>
                </a:cubicBezTo>
                <a:cubicBezTo>
                  <a:pt x="2114" y="1218"/>
                  <a:pt x="2118" y="1215"/>
                  <a:pt x="2119" y="1211"/>
                </a:cubicBezTo>
                <a:cubicBezTo>
                  <a:pt x="2120" y="1203"/>
                  <a:pt x="2121" y="1195"/>
                  <a:pt x="2122" y="1187"/>
                </a:cubicBezTo>
                <a:cubicBezTo>
                  <a:pt x="2122" y="1183"/>
                  <a:pt x="2119" y="1179"/>
                  <a:pt x="2115" y="1178"/>
                </a:cubicBezTo>
                <a:cubicBezTo>
                  <a:pt x="2110" y="1178"/>
                  <a:pt x="2106" y="1181"/>
                  <a:pt x="2106" y="1185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4285967" y="3735727"/>
            <a:ext cx="3644121" cy="364412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55413" y="4161179"/>
            <a:ext cx="3512538" cy="2733273"/>
            <a:chOff x="4355413" y="4161179"/>
            <a:chExt cx="3512538" cy="2733273"/>
          </a:xfrm>
        </p:grpSpPr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5316701" y="6028197"/>
              <a:ext cx="1589963" cy="610400"/>
            </a:xfrm>
            <a:custGeom>
              <a:avLst/>
              <a:gdLst>
                <a:gd name="T0" fmla="*/ 2028 w 2175"/>
                <a:gd name="T1" fmla="*/ 835 h 835"/>
                <a:gd name="T2" fmla="*/ 141 w 2175"/>
                <a:gd name="T3" fmla="*/ 835 h 835"/>
                <a:gd name="T4" fmla="*/ 0 w 2175"/>
                <a:gd name="T5" fmla="*/ 0 h 835"/>
                <a:gd name="T6" fmla="*/ 2175 w 2175"/>
                <a:gd name="T7" fmla="*/ 0 h 835"/>
                <a:gd name="T8" fmla="*/ 2028 w 2175"/>
                <a:gd name="T9" fmla="*/ 83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5" h="835">
                  <a:moveTo>
                    <a:pt x="2028" y="835"/>
                  </a:moveTo>
                  <a:lnTo>
                    <a:pt x="141" y="835"/>
                  </a:lnTo>
                  <a:lnTo>
                    <a:pt x="0" y="0"/>
                  </a:lnTo>
                  <a:lnTo>
                    <a:pt x="2175" y="0"/>
                  </a:lnTo>
                  <a:lnTo>
                    <a:pt x="2028" y="835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5316701" y="6028197"/>
              <a:ext cx="1589963" cy="610400"/>
            </a:xfrm>
            <a:custGeom>
              <a:avLst/>
              <a:gdLst>
                <a:gd name="T0" fmla="*/ 2028 w 2175"/>
                <a:gd name="T1" fmla="*/ 835 h 835"/>
                <a:gd name="T2" fmla="*/ 141 w 2175"/>
                <a:gd name="T3" fmla="*/ 835 h 835"/>
                <a:gd name="T4" fmla="*/ 0 w 2175"/>
                <a:gd name="T5" fmla="*/ 0 h 835"/>
                <a:gd name="T6" fmla="*/ 2175 w 2175"/>
                <a:gd name="T7" fmla="*/ 0 h 835"/>
                <a:gd name="T8" fmla="*/ 2028 w 2175"/>
                <a:gd name="T9" fmla="*/ 83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5" h="835">
                  <a:moveTo>
                    <a:pt x="2028" y="835"/>
                  </a:moveTo>
                  <a:lnTo>
                    <a:pt x="141" y="835"/>
                  </a:lnTo>
                  <a:lnTo>
                    <a:pt x="0" y="0"/>
                  </a:lnTo>
                  <a:lnTo>
                    <a:pt x="2175" y="0"/>
                  </a:lnTo>
                  <a:lnTo>
                    <a:pt x="2028" y="8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5316701" y="5264284"/>
              <a:ext cx="1589963" cy="763913"/>
            </a:xfrm>
            <a:custGeom>
              <a:avLst/>
              <a:gdLst>
                <a:gd name="T0" fmla="*/ 874 w 920"/>
                <a:gd name="T1" fmla="*/ 115 h 442"/>
                <a:gd name="T2" fmla="*/ 591 w 920"/>
                <a:gd name="T3" fmla="*/ 0 h 442"/>
                <a:gd name="T4" fmla="*/ 459 w 920"/>
                <a:gd name="T5" fmla="*/ 0 h 442"/>
                <a:gd name="T6" fmla="*/ 328 w 920"/>
                <a:gd name="T7" fmla="*/ 0 h 442"/>
                <a:gd name="T8" fmla="*/ 45 w 920"/>
                <a:gd name="T9" fmla="*/ 115 h 442"/>
                <a:gd name="T10" fmla="*/ 0 w 920"/>
                <a:gd name="T11" fmla="*/ 319 h 442"/>
                <a:gd name="T12" fmla="*/ 0 w 920"/>
                <a:gd name="T13" fmla="*/ 442 h 442"/>
                <a:gd name="T14" fmla="*/ 920 w 920"/>
                <a:gd name="T15" fmla="*/ 442 h 442"/>
                <a:gd name="T16" fmla="*/ 920 w 920"/>
                <a:gd name="T17" fmla="*/ 319 h 442"/>
                <a:gd name="T18" fmla="*/ 920 w 920"/>
                <a:gd name="T19" fmla="*/ 319 h 442"/>
                <a:gd name="T20" fmla="*/ 874 w 920"/>
                <a:gd name="T21" fmla="*/ 11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0" h="442">
                  <a:moveTo>
                    <a:pt x="874" y="115"/>
                  </a:moveTo>
                  <a:cubicBezTo>
                    <a:pt x="849" y="99"/>
                    <a:pt x="787" y="68"/>
                    <a:pt x="591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131" y="68"/>
                    <a:pt x="70" y="99"/>
                    <a:pt x="45" y="115"/>
                  </a:cubicBezTo>
                  <a:cubicBezTo>
                    <a:pt x="5" y="141"/>
                    <a:pt x="0" y="176"/>
                    <a:pt x="0" y="31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920" y="442"/>
                    <a:pt x="920" y="442"/>
                    <a:pt x="920" y="442"/>
                  </a:cubicBezTo>
                  <a:cubicBezTo>
                    <a:pt x="920" y="319"/>
                    <a:pt x="920" y="319"/>
                    <a:pt x="920" y="319"/>
                  </a:cubicBezTo>
                  <a:cubicBezTo>
                    <a:pt x="920" y="319"/>
                    <a:pt x="920" y="319"/>
                    <a:pt x="920" y="319"/>
                  </a:cubicBezTo>
                  <a:cubicBezTo>
                    <a:pt x="920" y="175"/>
                    <a:pt x="915" y="141"/>
                    <a:pt x="874" y="11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918328" y="4681663"/>
              <a:ext cx="376474" cy="784382"/>
            </a:xfrm>
            <a:custGeom>
              <a:avLst/>
              <a:gdLst>
                <a:gd name="T0" fmla="*/ 0 w 218"/>
                <a:gd name="T1" fmla="*/ 135 h 454"/>
                <a:gd name="T2" fmla="*/ 0 w 218"/>
                <a:gd name="T3" fmla="*/ 299 h 454"/>
                <a:gd name="T4" fmla="*/ 0 w 218"/>
                <a:gd name="T5" fmla="*/ 381 h 454"/>
                <a:gd name="T6" fmla="*/ 218 w 218"/>
                <a:gd name="T7" fmla="*/ 381 h 454"/>
                <a:gd name="T8" fmla="*/ 218 w 218"/>
                <a:gd name="T9" fmla="*/ 299 h 454"/>
                <a:gd name="T10" fmla="*/ 218 w 218"/>
                <a:gd name="T11" fmla="*/ 135 h 454"/>
                <a:gd name="T12" fmla="*/ 0 w 218"/>
                <a:gd name="T13" fmla="*/ 13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454">
                  <a:moveTo>
                    <a:pt x="0" y="135"/>
                  </a:moveTo>
                  <a:cubicBezTo>
                    <a:pt x="0" y="299"/>
                    <a:pt x="0" y="299"/>
                    <a:pt x="0" y="299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63" y="451"/>
                    <a:pt x="161" y="454"/>
                    <a:pt x="218" y="381"/>
                  </a:cubicBezTo>
                  <a:cubicBezTo>
                    <a:pt x="218" y="299"/>
                    <a:pt x="218" y="299"/>
                    <a:pt x="218" y="299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8" y="0"/>
                    <a:pt x="0" y="0"/>
                    <a:pt x="0" y="135"/>
                  </a:cubicBezTo>
                </a:path>
              </a:pathLst>
            </a:custGeom>
            <a:solidFill>
              <a:srgbClr val="EAB9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5918328" y="5165597"/>
              <a:ext cx="376474" cy="126466"/>
            </a:xfrm>
            <a:custGeom>
              <a:avLst/>
              <a:gdLst>
                <a:gd name="T0" fmla="*/ 218 w 218"/>
                <a:gd name="T1" fmla="*/ 0 h 73"/>
                <a:gd name="T2" fmla="*/ 0 w 218"/>
                <a:gd name="T3" fmla="*/ 0 h 73"/>
                <a:gd name="T4" fmla="*/ 0 w 218"/>
                <a:gd name="T5" fmla="*/ 6 h 73"/>
                <a:gd name="T6" fmla="*/ 98 w 218"/>
                <a:gd name="T7" fmla="*/ 73 h 73"/>
                <a:gd name="T8" fmla="*/ 126 w 218"/>
                <a:gd name="T9" fmla="*/ 73 h 73"/>
                <a:gd name="T10" fmla="*/ 213 w 218"/>
                <a:gd name="T11" fmla="*/ 17 h 73"/>
                <a:gd name="T12" fmla="*/ 218 w 218"/>
                <a:gd name="T13" fmla="*/ 11 h 73"/>
                <a:gd name="T14" fmla="*/ 218 w 218"/>
                <a:gd name="T15" fmla="*/ 11 h 73"/>
                <a:gd name="T16" fmla="*/ 218 w 218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73">
                  <a:moveTo>
                    <a:pt x="2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9" y="63"/>
                    <a:pt x="98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64" y="65"/>
                    <a:pt x="200" y="30"/>
                    <a:pt x="213" y="1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18" y="0"/>
                    <a:pt x="218" y="0"/>
                    <a:pt x="218" y="0"/>
                  </a:cubicBezTo>
                </a:path>
              </a:pathLst>
            </a:custGeom>
            <a:solidFill>
              <a:srgbClr val="D7A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5566709" y="4247439"/>
              <a:ext cx="1087754" cy="1004417"/>
            </a:xfrm>
            <a:custGeom>
              <a:avLst/>
              <a:gdLst>
                <a:gd name="T0" fmla="*/ 314 w 629"/>
                <a:gd name="T1" fmla="*/ 0 h 581"/>
                <a:gd name="T2" fmla="*/ 141 w 629"/>
                <a:gd name="T3" fmla="*/ 464 h 581"/>
                <a:gd name="T4" fmla="*/ 314 w 629"/>
                <a:gd name="T5" fmla="*/ 581 h 581"/>
                <a:gd name="T6" fmla="*/ 488 w 629"/>
                <a:gd name="T7" fmla="*/ 464 h 581"/>
                <a:gd name="T8" fmla="*/ 314 w 629"/>
                <a:gd name="T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9" h="581">
                  <a:moveTo>
                    <a:pt x="314" y="0"/>
                  </a:moveTo>
                  <a:cubicBezTo>
                    <a:pt x="0" y="0"/>
                    <a:pt x="120" y="431"/>
                    <a:pt x="141" y="464"/>
                  </a:cubicBezTo>
                  <a:cubicBezTo>
                    <a:pt x="163" y="501"/>
                    <a:pt x="263" y="581"/>
                    <a:pt x="314" y="581"/>
                  </a:cubicBezTo>
                  <a:cubicBezTo>
                    <a:pt x="365" y="581"/>
                    <a:pt x="465" y="501"/>
                    <a:pt x="488" y="464"/>
                  </a:cubicBezTo>
                  <a:cubicBezTo>
                    <a:pt x="508" y="431"/>
                    <a:pt x="629" y="0"/>
                    <a:pt x="314" y="0"/>
                  </a:cubicBezTo>
                </a:path>
              </a:pathLst>
            </a:custGeom>
            <a:solidFill>
              <a:srgbClr val="EAB9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5847419" y="5422914"/>
              <a:ext cx="494167" cy="605283"/>
            </a:xfrm>
            <a:custGeom>
              <a:avLst/>
              <a:gdLst>
                <a:gd name="T0" fmla="*/ 152 w 286"/>
                <a:gd name="T1" fmla="*/ 0 h 350"/>
                <a:gd name="T2" fmla="*/ 0 w 286"/>
                <a:gd name="T3" fmla="*/ 44 h 350"/>
                <a:gd name="T4" fmla="*/ 58 w 286"/>
                <a:gd name="T5" fmla="*/ 350 h 350"/>
                <a:gd name="T6" fmla="*/ 263 w 286"/>
                <a:gd name="T7" fmla="*/ 350 h 350"/>
                <a:gd name="T8" fmla="*/ 286 w 286"/>
                <a:gd name="T9" fmla="*/ 45 h 350"/>
                <a:gd name="T10" fmla="*/ 152 w 286"/>
                <a:gd name="T1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350">
                  <a:moveTo>
                    <a:pt x="152" y="0"/>
                  </a:moveTo>
                  <a:cubicBezTo>
                    <a:pt x="152" y="0"/>
                    <a:pt x="0" y="35"/>
                    <a:pt x="0" y="44"/>
                  </a:cubicBezTo>
                  <a:cubicBezTo>
                    <a:pt x="0" y="53"/>
                    <a:pt x="58" y="350"/>
                    <a:pt x="58" y="350"/>
                  </a:cubicBezTo>
                  <a:cubicBezTo>
                    <a:pt x="263" y="350"/>
                    <a:pt x="263" y="350"/>
                    <a:pt x="263" y="350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152" y="0"/>
                    <a:pt x="152" y="0"/>
                    <a:pt x="15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6026519" y="5421453"/>
              <a:ext cx="160824" cy="157168"/>
            </a:xfrm>
            <a:custGeom>
              <a:avLst/>
              <a:gdLst>
                <a:gd name="T0" fmla="*/ 0 w 220"/>
                <a:gd name="T1" fmla="*/ 121 h 215"/>
                <a:gd name="T2" fmla="*/ 64 w 220"/>
                <a:gd name="T3" fmla="*/ 215 h 215"/>
                <a:gd name="T4" fmla="*/ 159 w 220"/>
                <a:gd name="T5" fmla="*/ 215 h 215"/>
                <a:gd name="T6" fmla="*/ 220 w 220"/>
                <a:gd name="T7" fmla="*/ 121 h 215"/>
                <a:gd name="T8" fmla="*/ 114 w 220"/>
                <a:gd name="T9" fmla="*/ 0 h 215"/>
                <a:gd name="T10" fmla="*/ 0 w 220"/>
                <a:gd name="T11" fmla="*/ 12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215">
                  <a:moveTo>
                    <a:pt x="0" y="121"/>
                  </a:moveTo>
                  <a:lnTo>
                    <a:pt x="64" y="215"/>
                  </a:lnTo>
                  <a:lnTo>
                    <a:pt x="159" y="215"/>
                  </a:lnTo>
                  <a:lnTo>
                    <a:pt x="220" y="121"/>
                  </a:lnTo>
                  <a:lnTo>
                    <a:pt x="114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6026519" y="5421453"/>
              <a:ext cx="160824" cy="157168"/>
            </a:xfrm>
            <a:custGeom>
              <a:avLst/>
              <a:gdLst>
                <a:gd name="T0" fmla="*/ 0 w 220"/>
                <a:gd name="T1" fmla="*/ 121 h 215"/>
                <a:gd name="T2" fmla="*/ 64 w 220"/>
                <a:gd name="T3" fmla="*/ 215 h 215"/>
                <a:gd name="T4" fmla="*/ 159 w 220"/>
                <a:gd name="T5" fmla="*/ 215 h 215"/>
                <a:gd name="T6" fmla="*/ 220 w 220"/>
                <a:gd name="T7" fmla="*/ 121 h 215"/>
                <a:gd name="T8" fmla="*/ 114 w 220"/>
                <a:gd name="T9" fmla="*/ 0 h 215"/>
                <a:gd name="T10" fmla="*/ 0 w 220"/>
                <a:gd name="T11" fmla="*/ 12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215">
                  <a:moveTo>
                    <a:pt x="0" y="121"/>
                  </a:moveTo>
                  <a:lnTo>
                    <a:pt x="64" y="215"/>
                  </a:lnTo>
                  <a:lnTo>
                    <a:pt x="159" y="215"/>
                  </a:lnTo>
                  <a:lnTo>
                    <a:pt x="220" y="121"/>
                  </a:lnTo>
                  <a:lnTo>
                    <a:pt x="114" y="0"/>
                  </a:lnTo>
                  <a:lnTo>
                    <a:pt x="0" y="1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6007512" y="5578621"/>
              <a:ext cx="201030" cy="449576"/>
            </a:xfrm>
            <a:custGeom>
              <a:avLst/>
              <a:gdLst>
                <a:gd name="T0" fmla="*/ 90 w 275"/>
                <a:gd name="T1" fmla="*/ 0 h 615"/>
                <a:gd name="T2" fmla="*/ 0 w 275"/>
                <a:gd name="T3" fmla="*/ 615 h 615"/>
                <a:gd name="T4" fmla="*/ 275 w 275"/>
                <a:gd name="T5" fmla="*/ 615 h 615"/>
                <a:gd name="T6" fmla="*/ 185 w 275"/>
                <a:gd name="T7" fmla="*/ 0 h 615"/>
                <a:gd name="T8" fmla="*/ 90 w 275"/>
                <a:gd name="T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615">
                  <a:moveTo>
                    <a:pt x="90" y="0"/>
                  </a:moveTo>
                  <a:lnTo>
                    <a:pt x="0" y="615"/>
                  </a:lnTo>
                  <a:lnTo>
                    <a:pt x="275" y="615"/>
                  </a:lnTo>
                  <a:lnTo>
                    <a:pt x="185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28A8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6007512" y="5578621"/>
              <a:ext cx="201030" cy="449576"/>
            </a:xfrm>
            <a:custGeom>
              <a:avLst/>
              <a:gdLst>
                <a:gd name="T0" fmla="*/ 90 w 275"/>
                <a:gd name="T1" fmla="*/ 0 h 615"/>
                <a:gd name="T2" fmla="*/ 0 w 275"/>
                <a:gd name="T3" fmla="*/ 615 h 615"/>
                <a:gd name="T4" fmla="*/ 275 w 275"/>
                <a:gd name="T5" fmla="*/ 615 h 615"/>
                <a:gd name="T6" fmla="*/ 185 w 275"/>
                <a:gd name="T7" fmla="*/ 0 h 615"/>
                <a:gd name="T8" fmla="*/ 90 w 275"/>
                <a:gd name="T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615">
                  <a:moveTo>
                    <a:pt x="90" y="0"/>
                  </a:moveTo>
                  <a:lnTo>
                    <a:pt x="0" y="615"/>
                  </a:lnTo>
                  <a:lnTo>
                    <a:pt x="275" y="615"/>
                  </a:lnTo>
                  <a:lnTo>
                    <a:pt x="185" y="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5904439" y="5188258"/>
              <a:ext cx="205416" cy="395480"/>
            </a:xfrm>
            <a:custGeom>
              <a:avLst/>
              <a:gdLst>
                <a:gd name="T0" fmla="*/ 23 w 281"/>
                <a:gd name="T1" fmla="*/ 0 h 541"/>
                <a:gd name="T2" fmla="*/ 0 w 281"/>
                <a:gd name="T3" fmla="*/ 87 h 541"/>
                <a:gd name="T4" fmla="*/ 63 w 281"/>
                <a:gd name="T5" fmla="*/ 541 h 541"/>
                <a:gd name="T6" fmla="*/ 281 w 281"/>
                <a:gd name="T7" fmla="*/ 321 h 541"/>
                <a:gd name="T8" fmla="*/ 23 w 281"/>
                <a:gd name="T9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541">
                  <a:moveTo>
                    <a:pt x="23" y="0"/>
                  </a:moveTo>
                  <a:lnTo>
                    <a:pt x="0" y="87"/>
                  </a:lnTo>
                  <a:lnTo>
                    <a:pt x="63" y="541"/>
                  </a:lnTo>
                  <a:lnTo>
                    <a:pt x="281" y="32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5904439" y="5188258"/>
              <a:ext cx="205416" cy="395480"/>
            </a:xfrm>
            <a:custGeom>
              <a:avLst/>
              <a:gdLst>
                <a:gd name="T0" fmla="*/ 23 w 281"/>
                <a:gd name="T1" fmla="*/ 0 h 541"/>
                <a:gd name="T2" fmla="*/ 0 w 281"/>
                <a:gd name="T3" fmla="*/ 87 h 541"/>
                <a:gd name="T4" fmla="*/ 63 w 281"/>
                <a:gd name="T5" fmla="*/ 541 h 541"/>
                <a:gd name="T6" fmla="*/ 281 w 281"/>
                <a:gd name="T7" fmla="*/ 321 h 541"/>
                <a:gd name="T8" fmla="*/ 23 w 281"/>
                <a:gd name="T9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541">
                  <a:moveTo>
                    <a:pt x="23" y="0"/>
                  </a:moveTo>
                  <a:lnTo>
                    <a:pt x="0" y="87"/>
                  </a:lnTo>
                  <a:lnTo>
                    <a:pt x="63" y="541"/>
                  </a:lnTo>
                  <a:lnTo>
                    <a:pt x="281" y="321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6109854" y="5188258"/>
              <a:ext cx="198837" cy="399136"/>
            </a:xfrm>
            <a:custGeom>
              <a:avLst/>
              <a:gdLst>
                <a:gd name="T0" fmla="*/ 253 w 272"/>
                <a:gd name="T1" fmla="*/ 0 h 546"/>
                <a:gd name="T2" fmla="*/ 272 w 272"/>
                <a:gd name="T3" fmla="*/ 85 h 546"/>
                <a:gd name="T4" fmla="*/ 213 w 272"/>
                <a:gd name="T5" fmla="*/ 546 h 546"/>
                <a:gd name="T6" fmla="*/ 0 w 272"/>
                <a:gd name="T7" fmla="*/ 321 h 546"/>
                <a:gd name="T8" fmla="*/ 253 w 272"/>
                <a:gd name="T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546">
                  <a:moveTo>
                    <a:pt x="253" y="0"/>
                  </a:moveTo>
                  <a:lnTo>
                    <a:pt x="272" y="85"/>
                  </a:lnTo>
                  <a:lnTo>
                    <a:pt x="213" y="546"/>
                  </a:lnTo>
                  <a:lnTo>
                    <a:pt x="0" y="321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5918328" y="5184603"/>
              <a:ext cx="187871" cy="235387"/>
            </a:xfrm>
            <a:custGeom>
              <a:avLst/>
              <a:gdLst>
                <a:gd name="T0" fmla="*/ 2 w 257"/>
                <a:gd name="T1" fmla="*/ 0 h 322"/>
                <a:gd name="T2" fmla="*/ 0 w 257"/>
                <a:gd name="T3" fmla="*/ 0 h 322"/>
                <a:gd name="T4" fmla="*/ 0 w 257"/>
                <a:gd name="T5" fmla="*/ 5 h 322"/>
                <a:gd name="T6" fmla="*/ 2 w 257"/>
                <a:gd name="T7" fmla="*/ 7 h 322"/>
                <a:gd name="T8" fmla="*/ 4 w 257"/>
                <a:gd name="T9" fmla="*/ 5 h 322"/>
                <a:gd name="T10" fmla="*/ 257 w 257"/>
                <a:gd name="T11" fmla="*/ 322 h 322"/>
                <a:gd name="T12" fmla="*/ 257 w 257"/>
                <a:gd name="T13" fmla="*/ 315 h 322"/>
                <a:gd name="T14" fmla="*/ 2 w 257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322">
                  <a:moveTo>
                    <a:pt x="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7"/>
                  </a:lnTo>
                  <a:lnTo>
                    <a:pt x="4" y="5"/>
                  </a:lnTo>
                  <a:lnTo>
                    <a:pt x="257" y="322"/>
                  </a:lnTo>
                  <a:lnTo>
                    <a:pt x="257" y="3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EB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5918328" y="5184603"/>
              <a:ext cx="187871" cy="235387"/>
            </a:xfrm>
            <a:custGeom>
              <a:avLst/>
              <a:gdLst>
                <a:gd name="T0" fmla="*/ 2 w 257"/>
                <a:gd name="T1" fmla="*/ 0 h 322"/>
                <a:gd name="T2" fmla="*/ 0 w 257"/>
                <a:gd name="T3" fmla="*/ 0 h 322"/>
                <a:gd name="T4" fmla="*/ 0 w 257"/>
                <a:gd name="T5" fmla="*/ 5 h 322"/>
                <a:gd name="T6" fmla="*/ 2 w 257"/>
                <a:gd name="T7" fmla="*/ 7 h 322"/>
                <a:gd name="T8" fmla="*/ 4 w 257"/>
                <a:gd name="T9" fmla="*/ 5 h 322"/>
                <a:gd name="T10" fmla="*/ 257 w 257"/>
                <a:gd name="T11" fmla="*/ 322 h 322"/>
                <a:gd name="T12" fmla="*/ 257 w 257"/>
                <a:gd name="T13" fmla="*/ 315 h 322"/>
                <a:gd name="T14" fmla="*/ 2 w 257"/>
                <a:gd name="T15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322">
                  <a:moveTo>
                    <a:pt x="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7"/>
                  </a:lnTo>
                  <a:lnTo>
                    <a:pt x="4" y="5"/>
                  </a:lnTo>
                  <a:lnTo>
                    <a:pt x="257" y="322"/>
                  </a:lnTo>
                  <a:lnTo>
                    <a:pt x="257" y="31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5919790" y="5188258"/>
              <a:ext cx="186410" cy="233194"/>
            </a:xfrm>
            <a:custGeom>
              <a:avLst/>
              <a:gdLst>
                <a:gd name="T0" fmla="*/ 2 w 255"/>
                <a:gd name="T1" fmla="*/ 0 h 319"/>
                <a:gd name="T2" fmla="*/ 0 w 255"/>
                <a:gd name="T3" fmla="*/ 2 h 319"/>
                <a:gd name="T4" fmla="*/ 255 w 255"/>
                <a:gd name="T5" fmla="*/ 319 h 319"/>
                <a:gd name="T6" fmla="*/ 255 w 255"/>
                <a:gd name="T7" fmla="*/ 317 h 319"/>
                <a:gd name="T8" fmla="*/ 2 w 255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19">
                  <a:moveTo>
                    <a:pt x="2" y="0"/>
                  </a:moveTo>
                  <a:lnTo>
                    <a:pt x="0" y="2"/>
                  </a:lnTo>
                  <a:lnTo>
                    <a:pt x="255" y="319"/>
                  </a:lnTo>
                  <a:lnTo>
                    <a:pt x="255" y="31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5919790" y="5188258"/>
              <a:ext cx="186410" cy="233194"/>
            </a:xfrm>
            <a:custGeom>
              <a:avLst/>
              <a:gdLst>
                <a:gd name="T0" fmla="*/ 2 w 255"/>
                <a:gd name="T1" fmla="*/ 0 h 319"/>
                <a:gd name="T2" fmla="*/ 0 w 255"/>
                <a:gd name="T3" fmla="*/ 2 h 319"/>
                <a:gd name="T4" fmla="*/ 255 w 255"/>
                <a:gd name="T5" fmla="*/ 319 h 319"/>
                <a:gd name="T6" fmla="*/ 255 w 255"/>
                <a:gd name="T7" fmla="*/ 317 h 319"/>
                <a:gd name="T8" fmla="*/ 2 w 255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19">
                  <a:moveTo>
                    <a:pt x="2" y="0"/>
                  </a:moveTo>
                  <a:lnTo>
                    <a:pt x="0" y="2"/>
                  </a:lnTo>
                  <a:lnTo>
                    <a:pt x="255" y="319"/>
                  </a:lnTo>
                  <a:lnTo>
                    <a:pt x="255" y="317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27"/>
            <p:cNvSpPr>
              <a:spLocks noEditPoints="1"/>
            </p:cNvSpPr>
            <p:nvPr/>
          </p:nvSpPr>
          <p:spPr bwMode="auto">
            <a:xfrm>
              <a:off x="5952686" y="5426570"/>
              <a:ext cx="152052" cy="207609"/>
            </a:xfrm>
            <a:custGeom>
              <a:avLst/>
              <a:gdLst>
                <a:gd name="T0" fmla="*/ 111 w 208"/>
                <a:gd name="T1" fmla="*/ 123 h 284"/>
                <a:gd name="T2" fmla="*/ 2 w 208"/>
                <a:gd name="T3" fmla="*/ 255 h 284"/>
                <a:gd name="T4" fmla="*/ 0 w 208"/>
                <a:gd name="T5" fmla="*/ 232 h 284"/>
                <a:gd name="T6" fmla="*/ 7 w 208"/>
                <a:gd name="T7" fmla="*/ 284 h 284"/>
                <a:gd name="T8" fmla="*/ 116 w 208"/>
                <a:gd name="T9" fmla="*/ 132 h 284"/>
                <a:gd name="T10" fmla="*/ 111 w 208"/>
                <a:gd name="T11" fmla="*/ 123 h 284"/>
                <a:gd name="T12" fmla="*/ 104 w 208"/>
                <a:gd name="T13" fmla="*/ 114 h 284"/>
                <a:gd name="T14" fmla="*/ 0 w 208"/>
                <a:gd name="T15" fmla="*/ 225 h 284"/>
                <a:gd name="T16" fmla="*/ 0 w 208"/>
                <a:gd name="T17" fmla="*/ 227 h 284"/>
                <a:gd name="T18" fmla="*/ 104 w 208"/>
                <a:gd name="T19" fmla="*/ 114 h 284"/>
                <a:gd name="T20" fmla="*/ 104 w 208"/>
                <a:gd name="T21" fmla="*/ 114 h 284"/>
                <a:gd name="T22" fmla="*/ 208 w 208"/>
                <a:gd name="T23" fmla="*/ 0 h 284"/>
                <a:gd name="T24" fmla="*/ 196 w 208"/>
                <a:gd name="T25" fmla="*/ 12 h 284"/>
                <a:gd name="T26" fmla="*/ 165 w 208"/>
                <a:gd name="T27" fmla="*/ 45 h 284"/>
                <a:gd name="T28" fmla="*/ 208 w 208"/>
                <a:gd name="T2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284">
                  <a:moveTo>
                    <a:pt x="111" y="123"/>
                  </a:moveTo>
                  <a:lnTo>
                    <a:pt x="2" y="255"/>
                  </a:lnTo>
                  <a:lnTo>
                    <a:pt x="0" y="232"/>
                  </a:lnTo>
                  <a:lnTo>
                    <a:pt x="7" y="284"/>
                  </a:lnTo>
                  <a:lnTo>
                    <a:pt x="116" y="132"/>
                  </a:lnTo>
                  <a:lnTo>
                    <a:pt x="111" y="123"/>
                  </a:lnTo>
                  <a:close/>
                  <a:moveTo>
                    <a:pt x="104" y="114"/>
                  </a:moveTo>
                  <a:lnTo>
                    <a:pt x="0" y="225"/>
                  </a:lnTo>
                  <a:lnTo>
                    <a:pt x="0" y="227"/>
                  </a:lnTo>
                  <a:lnTo>
                    <a:pt x="104" y="114"/>
                  </a:lnTo>
                  <a:lnTo>
                    <a:pt x="104" y="114"/>
                  </a:lnTo>
                  <a:close/>
                  <a:moveTo>
                    <a:pt x="208" y="0"/>
                  </a:moveTo>
                  <a:lnTo>
                    <a:pt x="196" y="12"/>
                  </a:lnTo>
                  <a:lnTo>
                    <a:pt x="165" y="45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5952686" y="5426570"/>
              <a:ext cx="152052" cy="207609"/>
            </a:xfrm>
            <a:custGeom>
              <a:avLst/>
              <a:gdLst>
                <a:gd name="T0" fmla="*/ 111 w 208"/>
                <a:gd name="T1" fmla="*/ 123 h 284"/>
                <a:gd name="T2" fmla="*/ 2 w 208"/>
                <a:gd name="T3" fmla="*/ 255 h 284"/>
                <a:gd name="T4" fmla="*/ 0 w 208"/>
                <a:gd name="T5" fmla="*/ 232 h 284"/>
                <a:gd name="T6" fmla="*/ 7 w 208"/>
                <a:gd name="T7" fmla="*/ 284 h 284"/>
                <a:gd name="T8" fmla="*/ 116 w 208"/>
                <a:gd name="T9" fmla="*/ 132 h 284"/>
                <a:gd name="T10" fmla="*/ 111 w 208"/>
                <a:gd name="T11" fmla="*/ 123 h 284"/>
                <a:gd name="T12" fmla="*/ 104 w 208"/>
                <a:gd name="T13" fmla="*/ 114 h 284"/>
                <a:gd name="T14" fmla="*/ 0 w 208"/>
                <a:gd name="T15" fmla="*/ 225 h 284"/>
                <a:gd name="T16" fmla="*/ 0 w 208"/>
                <a:gd name="T17" fmla="*/ 227 h 284"/>
                <a:gd name="T18" fmla="*/ 104 w 208"/>
                <a:gd name="T19" fmla="*/ 114 h 284"/>
                <a:gd name="T20" fmla="*/ 104 w 208"/>
                <a:gd name="T21" fmla="*/ 114 h 284"/>
                <a:gd name="T22" fmla="*/ 208 w 208"/>
                <a:gd name="T23" fmla="*/ 0 h 284"/>
                <a:gd name="T24" fmla="*/ 196 w 208"/>
                <a:gd name="T25" fmla="*/ 12 h 284"/>
                <a:gd name="T26" fmla="*/ 165 w 208"/>
                <a:gd name="T27" fmla="*/ 45 h 284"/>
                <a:gd name="T28" fmla="*/ 208 w 208"/>
                <a:gd name="T2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284">
                  <a:moveTo>
                    <a:pt x="111" y="123"/>
                  </a:moveTo>
                  <a:lnTo>
                    <a:pt x="2" y="255"/>
                  </a:lnTo>
                  <a:lnTo>
                    <a:pt x="0" y="232"/>
                  </a:lnTo>
                  <a:lnTo>
                    <a:pt x="7" y="284"/>
                  </a:lnTo>
                  <a:lnTo>
                    <a:pt x="116" y="132"/>
                  </a:lnTo>
                  <a:lnTo>
                    <a:pt x="111" y="123"/>
                  </a:lnTo>
                  <a:moveTo>
                    <a:pt x="104" y="114"/>
                  </a:moveTo>
                  <a:lnTo>
                    <a:pt x="0" y="225"/>
                  </a:lnTo>
                  <a:lnTo>
                    <a:pt x="0" y="227"/>
                  </a:lnTo>
                  <a:lnTo>
                    <a:pt x="104" y="114"/>
                  </a:lnTo>
                  <a:lnTo>
                    <a:pt x="104" y="114"/>
                  </a:lnTo>
                  <a:moveTo>
                    <a:pt x="208" y="0"/>
                  </a:moveTo>
                  <a:lnTo>
                    <a:pt x="196" y="12"/>
                  </a:lnTo>
                  <a:lnTo>
                    <a:pt x="165" y="45"/>
                  </a:lnTo>
                  <a:lnTo>
                    <a:pt x="2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6028712" y="5425107"/>
              <a:ext cx="77488" cy="97956"/>
            </a:xfrm>
            <a:custGeom>
              <a:avLst/>
              <a:gdLst>
                <a:gd name="T0" fmla="*/ 92 w 106"/>
                <a:gd name="T1" fmla="*/ 21 h 134"/>
                <a:gd name="T2" fmla="*/ 7 w 106"/>
                <a:gd name="T3" fmla="*/ 125 h 134"/>
                <a:gd name="T4" fmla="*/ 12 w 106"/>
                <a:gd name="T5" fmla="*/ 134 h 134"/>
                <a:gd name="T6" fmla="*/ 92 w 106"/>
                <a:gd name="T7" fmla="*/ 21 h 134"/>
                <a:gd name="T8" fmla="*/ 106 w 106"/>
                <a:gd name="T9" fmla="*/ 0 h 134"/>
                <a:gd name="T10" fmla="*/ 104 w 106"/>
                <a:gd name="T11" fmla="*/ 2 h 134"/>
                <a:gd name="T12" fmla="*/ 61 w 106"/>
                <a:gd name="T13" fmla="*/ 47 h 134"/>
                <a:gd name="T14" fmla="*/ 0 w 106"/>
                <a:gd name="T15" fmla="*/ 116 h 134"/>
                <a:gd name="T16" fmla="*/ 0 w 106"/>
                <a:gd name="T17" fmla="*/ 116 h 134"/>
                <a:gd name="T18" fmla="*/ 102 w 106"/>
                <a:gd name="T19" fmla="*/ 7 h 134"/>
                <a:gd name="T20" fmla="*/ 106 w 106"/>
                <a:gd name="T2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34">
                  <a:moveTo>
                    <a:pt x="92" y="21"/>
                  </a:moveTo>
                  <a:lnTo>
                    <a:pt x="7" y="125"/>
                  </a:lnTo>
                  <a:lnTo>
                    <a:pt x="12" y="134"/>
                  </a:lnTo>
                  <a:lnTo>
                    <a:pt x="92" y="21"/>
                  </a:lnTo>
                  <a:close/>
                  <a:moveTo>
                    <a:pt x="106" y="0"/>
                  </a:moveTo>
                  <a:lnTo>
                    <a:pt x="104" y="2"/>
                  </a:lnTo>
                  <a:lnTo>
                    <a:pt x="61" y="47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02" y="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D0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6028712" y="5425107"/>
              <a:ext cx="77488" cy="97956"/>
            </a:xfrm>
            <a:custGeom>
              <a:avLst/>
              <a:gdLst>
                <a:gd name="T0" fmla="*/ 92 w 106"/>
                <a:gd name="T1" fmla="*/ 21 h 134"/>
                <a:gd name="T2" fmla="*/ 7 w 106"/>
                <a:gd name="T3" fmla="*/ 125 h 134"/>
                <a:gd name="T4" fmla="*/ 12 w 106"/>
                <a:gd name="T5" fmla="*/ 134 h 134"/>
                <a:gd name="T6" fmla="*/ 92 w 106"/>
                <a:gd name="T7" fmla="*/ 21 h 134"/>
                <a:gd name="T8" fmla="*/ 106 w 106"/>
                <a:gd name="T9" fmla="*/ 0 h 134"/>
                <a:gd name="T10" fmla="*/ 104 w 106"/>
                <a:gd name="T11" fmla="*/ 2 h 134"/>
                <a:gd name="T12" fmla="*/ 61 w 106"/>
                <a:gd name="T13" fmla="*/ 47 h 134"/>
                <a:gd name="T14" fmla="*/ 0 w 106"/>
                <a:gd name="T15" fmla="*/ 116 h 134"/>
                <a:gd name="T16" fmla="*/ 0 w 106"/>
                <a:gd name="T17" fmla="*/ 116 h 134"/>
                <a:gd name="T18" fmla="*/ 102 w 106"/>
                <a:gd name="T19" fmla="*/ 7 h 134"/>
                <a:gd name="T20" fmla="*/ 106 w 106"/>
                <a:gd name="T2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34">
                  <a:moveTo>
                    <a:pt x="92" y="21"/>
                  </a:moveTo>
                  <a:lnTo>
                    <a:pt x="7" y="125"/>
                  </a:lnTo>
                  <a:lnTo>
                    <a:pt x="12" y="134"/>
                  </a:lnTo>
                  <a:lnTo>
                    <a:pt x="92" y="21"/>
                  </a:lnTo>
                  <a:moveTo>
                    <a:pt x="106" y="0"/>
                  </a:moveTo>
                  <a:lnTo>
                    <a:pt x="104" y="2"/>
                  </a:lnTo>
                  <a:lnTo>
                    <a:pt x="61" y="47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02" y="7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31"/>
            <p:cNvSpPr>
              <a:spLocks/>
            </p:cNvSpPr>
            <p:nvPr/>
          </p:nvSpPr>
          <p:spPr bwMode="auto">
            <a:xfrm>
              <a:off x="6095965" y="5422914"/>
              <a:ext cx="10235" cy="12428"/>
            </a:xfrm>
            <a:custGeom>
              <a:avLst/>
              <a:gdLst>
                <a:gd name="T0" fmla="*/ 14 w 14"/>
                <a:gd name="T1" fmla="*/ 0 h 17"/>
                <a:gd name="T2" fmla="*/ 0 w 14"/>
                <a:gd name="T3" fmla="*/ 17 h 17"/>
                <a:gd name="T4" fmla="*/ 12 w 14"/>
                <a:gd name="T5" fmla="*/ 5 h 17"/>
                <a:gd name="T6" fmla="*/ 14 w 14"/>
                <a:gd name="T7" fmla="*/ 3 h 17"/>
                <a:gd name="T8" fmla="*/ 14 w 14"/>
                <a:gd name="T9" fmla="*/ 0 h 17"/>
                <a:gd name="T10" fmla="*/ 14 w 1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lnTo>
                    <a:pt x="0" y="17"/>
                  </a:lnTo>
                  <a:lnTo>
                    <a:pt x="12" y="5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32"/>
            <p:cNvSpPr>
              <a:spLocks/>
            </p:cNvSpPr>
            <p:nvPr/>
          </p:nvSpPr>
          <p:spPr bwMode="auto">
            <a:xfrm>
              <a:off x="6095965" y="5422914"/>
              <a:ext cx="10235" cy="12428"/>
            </a:xfrm>
            <a:custGeom>
              <a:avLst/>
              <a:gdLst>
                <a:gd name="T0" fmla="*/ 14 w 14"/>
                <a:gd name="T1" fmla="*/ 0 h 17"/>
                <a:gd name="T2" fmla="*/ 0 w 14"/>
                <a:gd name="T3" fmla="*/ 17 h 17"/>
                <a:gd name="T4" fmla="*/ 12 w 14"/>
                <a:gd name="T5" fmla="*/ 5 h 17"/>
                <a:gd name="T6" fmla="*/ 14 w 14"/>
                <a:gd name="T7" fmla="*/ 3 h 17"/>
                <a:gd name="T8" fmla="*/ 14 w 14"/>
                <a:gd name="T9" fmla="*/ 0 h 17"/>
                <a:gd name="T10" fmla="*/ 14 w 1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lnTo>
                    <a:pt x="0" y="17"/>
                  </a:lnTo>
                  <a:lnTo>
                    <a:pt x="12" y="5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33"/>
            <p:cNvSpPr>
              <a:spLocks/>
            </p:cNvSpPr>
            <p:nvPr/>
          </p:nvSpPr>
          <p:spPr bwMode="auto">
            <a:xfrm>
              <a:off x="5675630" y="5251857"/>
              <a:ext cx="326764" cy="776340"/>
            </a:xfrm>
            <a:custGeom>
              <a:avLst/>
              <a:gdLst>
                <a:gd name="T0" fmla="*/ 313 w 447"/>
                <a:gd name="T1" fmla="*/ 0 h 1062"/>
                <a:gd name="T2" fmla="*/ 336 w 447"/>
                <a:gd name="T3" fmla="*/ 102 h 1062"/>
                <a:gd name="T4" fmla="*/ 447 w 447"/>
                <a:gd name="T5" fmla="*/ 1062 h 1062"/>
                <a:gd name="T6" fmla="*/ 256 w 447"/>
                <a:gd name="T7" fmla="*/ 1062 h 1062"/>
                <a:gd name="T8" fmla="*/ 45 w 447"/>
                <a:gd name="T9" fmla="*/ 634 h 1062"/>
                <a:gd name="T10" fmla="*/ 246 w 447"/>
                <a:gd name="T11" fmla="*/ 499 h 1062"/>
                <a:gd name="T12" fmla="*/ 0 w 447"/>
                <a:gd name="T13" fmla="*/ 383 h 1062"/>
                <a:gd name="T14" fmla="*/ 213 w 447"/>
                <a:gd name="T15" fmla="*/ 45 h 1062"/>
                <a:gd name="T16" fmla="*/ 313 w 447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7" h="1062">
                  <a:moveTo>
                    <a:pt x="313" y="0"/>
                  </a:moveTo>
                  <a:lnTo>
                    <a:pt x="336" y="102"/>
                  </a:lnTo>
                  <a:lnTo>
                    <a:pt x="447" y="1062"/>
                  </a:lnTo>
                  <a:lnTo>
                    <a:pt x="256" y="1062"/>
                  </a:lnTo>
                  <a:lnTo>
                    <a:pt x="45" y="634"/>
                  </a:lnTo>
                  <a:lnTo>
                    <a:pt x="246" y="499"/>
                  </a:lnTo>
                  <a:lnTo>
                    <a:pt x="0" y="383"/>
                  </a:lnTo>
                  <a:lnTo>
                    <a:pt x="213" y="45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5675630" y="5251857"/>
              <a:ext cx="326764" cy="776340"/>
            </a:xfrm>
            <a:custGeom>
              <a:avLst/>
              <a:gdLst>
                <a:gd name="T0" fmla="*/ 313 w 447"/>
                <a:gd name="T1" fmla="*/ 0 h 1062"/>
                <a:gd name="T2" fmla="*/ 336 w 447"/>
                <a:gd name="T3" fmla="*/ 102 h 1062"/>
                <a:gd name="T4" fmla="*/ 447 w 447"/>
                <a:gd name="T5" fmla="*/ 1062 h 1062"/>
                <a:gd name="T6" fmla="*/ 256 w 447"/>
                <a:gd name="T7" fmla="*/ 1062 h 1062"/>
                <a:gd name="T8" fmla="*/ 45 w 447"/>
                <a:gd name="T9" fmla="*/ 634 h 1062"/>
                <a:gd name="T10" fmla="*/ 246 w 447"/>
                <a:gd name="T11" fmla="*/ 499 h 1062"/>
                <a:gd name="T12" fmla="*/ 0 w 447"/>
                <a:gd name="T13" fmla="*/ 383 h 1062"/>
                <a:gd name="T14" fmla="*/ 213 w 447"/>
                <a:gd name="T15" fmla="*/ 45 h 1062"/>
                <a:gd name="T16" fmla="*/ 313 w 447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7" h="1062">
                  <a:moveTo>
                    <a:pt x="313" y="0"/>
                  </a:moveTo>
                  <a:lnTo>
                    <a:pt x="336" y="102"/>
                  </a:lnTo>
                  <a:lnTo>
                    <a:pt x="447" y="1062"/>
                  </a:lnTo>
                  <a:lnTo>
                    <a:pt x="256" y="1062"/>
                  </a:lnTo>
                  <a:lnTo>
                    <a:pt x="45" y="634"/>
                  </a:lnTo>
                  <a:lnTo>
                    <a:pt x="246" y="499"/>
                  </a:lnTo>
                  <a:lnTo>
                    <a:pt x="0" y="383"/>
                  </a:lnTo>
                  <a:lnTo>
                    <a:pt x="213" y="45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6213659" y="5240160"/>
              <a:ext cx="326764" cy="788037"/>
            </a:xfrm>
            <a:custGeom>
              <a:avLst/>
              <a:gdLst>
                <a:gd name="T0" fmla="*/ 111 w 447"/>
                <a:gd name="T1" fmla="*/ 0 h 1078"/>
                <a:gd name="T2" fmla="*/ 111 w 447"/>
                <a:gd name="T3" fmla="*/ 116 h 1078"/>
                <a:gd name="T4" fmla="*/ 0 w 447"/>
                <a:gd name="T5" fmla="*/ 1078 h 1078"/>
                <a:gd name="T6" fmla="*/ 191 w 447"/>
                <a:gd name="T7" fmla="*/ 1078 h 1078"/>
                <a:gd name="T8" fmla="*/ 402 w 447"/>
                <a:gd name="T9" fmla="*/ 650 h 1078"/>
                <a:gd name="T10" fmla="*/ 201 w 447"/>
                <a:gd name="T11" fmla="*/ 515 h 1078"/>
                <a:gd name="T12" fmla="*/ 447 w 447"/>
                <a:gd name="T13" fmla="*/ 399 h 1078"/>
                <a:gd name="T14" fmla="*/ 246 w 447"/>
                <a:gd name="T15" fmla="*/ 61 h 1078"/>
                <a:gd name="T16" fmla="*/ 111 w 447"/>
                <a:gd name="T17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7" h="1078">
                  <a:moveTo>
                    <a:pt x="111" y="0"/>
                  </a:moveTo>
                  <a:lnTo>
                    <a:pt x="111" y="116"/>
                  </a:lnTo>
                  <a:lnTo>
                    <a:pt x="0" y="1078"/>
                  </a:lnTo>
                  <a:lnTo>
                    <a:pt x="191" y="1078"/>
                  </a:lnTo>
                  <a:lnTo>
                    <a:pt x="402" y="650"/>
                  </a:lnTo>
                  <a:lnTo>
                    <a:pt x="201" y="515"/>
                  </a:lnTo>
                  <a:lnTo>
                    <a:pt x="447" y="399"/>
                  </a:lnTo>
                  <a:lnTo>
                    <a:pt x="246" y="6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36"/>
            <p:cNvSpPr>
              <a:spLocks/>
            </p:cNvSpPr>
            <p:nvPr/>
          </p:nvSpPr>
          <p:spPr bwMode="auto">
            <a:xfrm>
              <a:off x="5878122" y="5422914"/>
              <a:ext cx="494167" cy="605283"/>
            </a:xfrm>
            <a:custGeom>
              <a:avLst/>
              <a:gdLst>
                <a:gd name="T0" fmla="*/ 135 w 286"/>
                <a:gd name="T1" fmla="*/ 0 h 350"/>
                <a:gd name="T2" fmla="*/ 286 w 286"/>
                <a:gd name="T3" fmla="*/ 44 h 350"/>
                <a:gd name="T4" fmla="*/ 228 w 286"/>
                <a:gd name="T5" fmla="*/ 350 h 350"/>
                <a:gd name="T6" fmla="*/ 23 w 286"/>
                <a:gd name="T7" fmla="*/ 350 h 350"/>
                <a:gd name="T8" fmla="*/ 0 w 286"/>
                <a:gd name="T9" fmla="*/ 45 h 350"/>
                <a:gd name="T10" fmla="*/ 135 w 286"/>
                <a:gd name="T1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350">
                  <a:moveTo>
                    <a:pt x="135" y="0"/>
                  </a:moveTo>
                  <a:cubicBezTo>
                    <a:pt x="135" y="0"/>
                    <a:pt x="286" y="35"/>
                    <a:pt x="286" y="44"/>
                  </a:cubicBezTo>
                  <a:cubicBezTo>
                    <a:pt x="286" y="53"/>
                    <a:pt x="228" y="350"/>
                    <a:pt x="228" y="350"/>
                  </a:cubicBezTo>
                  <a:cubicBezTo>
                    <a:pt x="23" y="350"/>
                    <a:pt x="23" y="350"/>
                    <a:pt x="23" y="35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5" y="0"/>
                    <a:pt x="135" y="0"/>
                    <a:pt x="13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37"/>
            <p:cNvSpPr>
              <a:spLocks/>
            </p:cNvSpPr>
            <p:nvPr/>
          </p:nvSpPr>
          <p:spPr bwMode="auto">
            <a:xfrm>
              <a:off x="6032366" y="5421453"/>
              <a:ext cx="160093" cy="157168"/>
            </a:xfrm>
            <a:custGeom>
              <a:avLst/>
              <a:gdLst>
                <a:gd name="T0" fmla="*/ 219 w 219"/>
                <a:gd name="T1" fmla="*/ 121 h 215"/>
                <a:gd name="T2" fmla="*/ 158 w 219"/>
                <a:gd name="T3" fmla="*/ 215 h 215"/>
                <a:gd name="T4" fmla="*/ 61 w 219"/>
                <a:gd name="T5" fmla="*/ 215 h 215"/>
                <a:gd name="T6" fmla="*/ 0 w 219"/>
                <a:gd name="T7" fmla="*/ 121 h 215"/>
                <a:gd name="T8" fmla="*/ 108 w 219"/>
                <a:gd name="T9" fmla="*/ 0 h 215"/>
                <a:gd name="T10" fmla="*/ 219 w 219"/>
                <a:gd name="T11" fmla="*/ 12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15">
                  <a:moveTo>
                    <a:pt x="219" y="121"/>
                  </a:moveTo>
                  <a:lnTo>
                    <a:pt x="158" y="215"/>
                  </a:lnTo>
                  <a:lnTo>
                    <a:pt x="61" y="215"/>
                  </a:lnTo>
                  <a:lnTo>
                    <a:pt x="0" y="121"/>
                  </a:lnTo>
                  <a:lnTo>
                    <a:pt x="108" y="0"/>
                  </a:lnTo>
                  <a:lnTo>
                    <a:pt x="219" y="12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38"/>
            <p:cNvSpPr>
              <a:spLocks/>
            </p:cNvSpPr>
            <p:nvPr/>
          </p:nvSpPr>
          <p:spPr bwMode="auto">
            <a:xfrm>
              <a:off x="6032366" y="5421453"/>
              <a:ext cx="160093" cy="157168"/>
            </a:xfrm>
            <a:custGeom>
              <a:avLst/>
              <a:gdLst>
                <a:gd name="T0" fmla="*/ 219 w 219"/>
                <a:gd name="T1" fmla="*/ 121 h 215"/>
                <a:gd name="T2" fmla="*/ 158 w 219"/>
                <a:gd name="T3" fmla="*/ 215 h 215"/>
                <a:gd name="T4" fmla="*/ 61 w 219"/>
                <a:gd name="T5" fmla="*/ 215 h 215"/>
                <a:gd name="T6" fmla="*/ 0 w 219"/>
                <a:gd name="T7" fmla="*/ 121 h 215"/>
                <a:gd name="T8" fmla="*/ 108 w 219"/>
                <a:gd name="T9" fmla="*/ 0 h 215"/>
                <a:gd name="T10" fmla="*/ 219 w 219"/>
                <a:gd name="T11" fmla="*/ 12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15">
                  <a:moveTo>
                    <a:pt x="219" y="121"/>
                  </a:moveTo>
                  <a:lnTo>
                    <a:pt x="158" y="215"/>
                  </a:lnTo>
                  <a:lnTo>
                    <a:pt x="61" y="215"/>
                  </a:lnTo>
                  <a:lnTo>
                    <a:pt x="0" y="121"/>
                  </a:lnTo>
                  <a:lnTo>
                    <a:pt x="108" y="0"/>
                  </a:lnTo>
                  <a:lnTo>
                    <a:pt x="219" y="1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>
              <a:off x="6013360" y="5578621"/>
              <a:ext cx="198106" cy="449576"/>
            </a:xfrm>
            <a:custGeom>
              <a:avLst/>
              <a:gdLst>
                <a:gd name="T0" fmla="*/ 184 w 271"/>
                <a:gd name="T1" fmla="*/ 0 h 615"/>
                <a:gd name="T2" fmla="*/ 271 w 271"/>
                <a:gd name="T3" fmla="*/ 615 h 615"/>
                <a:gd name="T4" fmla="*/ 0 w 271"/>
                <a:gd name="T5" fmla="*/ 615 h 615"/>
                <a:gd name="T6" fmla="*/ 87 w 271"/>
                <a:gd name="T7" fmla="*/ 0 h 615"/>
                <a:gd name="T8" fmla="*/ 184 w 271"/>
                <a:gd name="T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615">
                  <a:moveTo>
                    <a:pt x="184" y="0"/>
                  </a:moveTo>
                  <a:lnTo>
                    <a:pt x="271" y="615"/>
                  </a:lnTo>
                  <a:lnTo>
                    <a:pt x="0" y="615"/>
                  </a:lnTo>
                  <a:lnTo>
                    <a:pt x="87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28A8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40"/>
            <p:cNvSpPr>
              <a:spLocks/>
            </p:cNvSpPr>
            <p:nvPr/>
          </p:nvSpPr>
          <p:spPr bwMode="auto">
            <a:xfrm>
              <a:off x="6013360" y="5578621"/>
              <a:ext cx="198106" cy="449576"/>
            </a:xfrm>
            <a:custGeom>
              <a:avLst/>
              <a:gdLst>
                <a:gd name="T0" fmla="*/ 184 w 271"/>
                <a:gd name="T1" fmla="*/ 0 h 615"/>
                <a:gd name="T2" fmla="*/ 271 w 271"/>
                <a:gd name="T3" fmla="*/ 615 h 615"/>
                <a:gd name="T4" fmla="*/ 0 w 271"/>
                <a:gd name="T5" fmla="*/ 615 h 615"/>
                <a:gd name="T6" fmla="*/ 87 w 271"/>
                <a:gd name="T7" fmla="*/ 0 h 615"/>
                <a:gd name="T8" fmla="*/ 184 w 271"/>
                <a:gd name="T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615">
                  <a:moveTo>
                    <a:pt x="184" y="0"/>
                  </a:moveTo>
                  <a:lnTo>
                    <a:pt x="271" y="615"/>
                  </a:lnTo>
                  <a:lnTo>
                    <a:pt x="0" y="615"/>
                  </a:lnTo>
                  <a:lnTo>
                    <a:pt x="87" y="0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6111317" y="5188258"/>
              <a:ext cx="203954" cy="395480"/>
            </a:xfrm>
            <a:custGeom>
              <a:avLst/>
              <a:gdLst>
                <a:gd name="T0" fmla="*/ 256 w 279"/>
                <a:gd name="T1" fmla="*/ 0 h 541"/>
                <a:gd name="T2" fmla="*/ 279 w 279"/>
                <a:gd name="T3" fmla="*/ 87 h 541"/>
                <a:gd name="T4" fmla="*/ 216 w 279"/>
                <a:gd name="T5" fmla="*/ 541 h 541"/>
                <a:gd name="T6" fmla="*/ 0 w 279"/>
                <a:gd name="T7" fmla="*/ 321 h 541"/>
                <a:gd name="T8" fmla="*/ 256 w 279"/>
                <a:gd name="T9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541">
                  <a:moveTo>
                    <a:pt x="256" y="0"/>
                  </a:moveTo>
                  <a:lnTo>
                    <a:pt x="279" y="87"/>
                  </a:lnTo>
                  <a:lnTo>
                    <a:pt x="216" y="541"/>
                  </a:lnTo>
                  <a:lnTo>
                    <a:pt x="0" y="321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6111317" y="5188258"/>
              <a:ext cx="203954" cy="395480"/>
            </a:xfrm>
            <a:custGeom>
              <a:avLst/>
              <a:gdLst>
                <a:gd name="T0" fmla="*/ 256 w 279"/>
                <a:gd name="T1" fmla="*/ 0 h 541"/>
                <a:gd name="T2" fmla="*/ 279 w 279"/>
                <a:gd name="T3" fmla="*/ 87 h 541"/>
                <a:gd name="T4" fmla="*/ 216 w 279"/>
                <a:gd name="T5" fmla="*/ 541 h 541"/>
                <a:gd name="T6" fmla="*/ 0 w 279"/>
                <a:gd name="T7" fmla="*/ 321 h 541"/>
                <a:gd name="T8" fmla="*/ 256 w 279"/>
                <a:gd name="T9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541">
                  <a:moveTo>
                    <a:pt x="256" y="0"/>
                  </a:moveTo>
                  <a:lnTo>
                    <a:pt x="279" y="87"/>
                  </a:lnTo>
                  <a:lnTo>
                    <a:pt x="216" y="541"/>
                  </a:lnTo>
                  <a:lnTo>
                    <a:pt x="0" y="321"/>
                  </a:lnTo>
                  <a:lnTo>
                    <a:pt x="2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5912480" y="5188258"/>
              <a:ext cx="198837" cy="399136"/>
            </a:xfrm>
            <a:custGeom>
              <a:avLst/>
              <a:gdLst>
                <a:gd name="T0" fmla="*/ 17 w 272"/>
                <a:gd name="T1" fmla="*/ 0 h 546"/>
                <a:gd name="T2" fmla="*/ 0 w 272"/>
                <a:gd name="T3" fmla="*/ 85 h 546"/>
                <a:gd name="T4" fmla="*/ 57 w 272"/>
                <a:gd name="T5" fmla="*/ 546 h 546"/>
                <a:gd name="T6" fmla="*/ 272 w 272"/>
                <a:gd name="T7" fmla="*/ 321 h 546"/>
                <a:gd name="T8" fmla="*/ 17 w 272"/>
                <a:gd name="T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546">
                  <a:moveTo>
                    <a:pt x="17" y="0"/>
                  </a:moveTo>
                  <a:lnTo>
                    <a:pt x="0" y="85"/>
                  </a:lnTo>
                  <a:lnTo>
                    <a:pt x="57" y="546"/>
                  </a:lnTo>
                  <a:lnTo>
                    <a:pt x="272" y="32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44"/>
            <p:cNvSpPr>
              <a:spLocks/>
            </p:cNvSpPr>
            <p:nvPr/>
          </p:nvSpPr>
          <p:spPr bwMode="auto">
            <a:xfrm>
              <a:off x="5912480" y="5188258"/>
              <a:ext cx="198837" cy="399136"/>
            </a:xfrm>
            <a:custGeom>
              <a:avLst/>
              <a:gdLst>
                <a:gd name="T0" fmla="*/ 17 w 272"/>
                <a:gd name="T1" fmla="*/ 0 h 546"/>
                <a:gd name="T2" fmla="*/ 0 w 272"/>
                <a:gd name="T3" fmla="*/ 85 h 546"/>
                <a:gd name="T4" fmla="*/ 57 w 272"/>
                <a:gd name="T5" fmla="*/ 546 h 546"/>
                <a:gd name="T6" fmla="*/ 272 w 272"/>
                <a:gd name="T7" fmla="*/ 321 h 546"/>
                <a:gd name="T8" fmla="*/ 17 w 272"/>
                <a:gd name="T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546">
                  <a:moveTo>
                    <a:pt x="17" y="0"/>
                  </a:moveTo>
                  <a:lnTo>
                    <a:pt x="0" y="85"/>
                  </a:lnTo>
                  <a:lnTo>
                    <a:pt x="57" y="546"/>
                  </a:lnTo>
                  <a:lnTo>
                    <a:pt x="272" y="321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45"/>
            <p:cNvSpPr>
              <a:spLocks/>
            </p:cNvSpPr>
            <p:nvPr/>
          </p:nvSpPr>
          <p:spPr bwMode="auto">
            <a:xfrm>
              <a:off x="6106199" y="5184603"/>
              <a:ext cx="188603" cy="236850"/>
            </a:xfrm>
            <a:custGeom>
              <a:avLst/>
              <a:gdLst>
                <a:gd name="T0" fmla="*/ 109 w 109"/>
                <a:gd name="T1" fmla="*/ 0 h 137"/>
                <a:gd name="T2" fmla="*/ 104 w 109"/>
                <a:gd name="T3" fmla="*/ 6 h 137"/>
                <a:gd name="T4" fmla="*/ 2 w 109"/>
                <a:gd name="T5" fmla="*/ 134 h 137"/>
                <a:gd name="T6" fmla="*/ 0 w 109"/>
                <a:gd name="T7" fmla="*/ 131 h 137"/>
                <a:gd name="T8" fmla="*/ 0 w 109"/>
                <a:gd name="T9" fmla="*/ 135 h 137"/>
                <a:gd name="T10" fmla="*/ 3 w 109"/>
                <a:gd name="T11" fmla="*/ 137 h 137"/>
                <a:gd name="T12" fmla="*/ 109 w 109"/>
                <a:gd name="T13" fmla="*/ 2 h 137"/>
                <a:gd name="T14" fmla="*/ 109 w 109"/>
                <a:gd name="T1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37">
                  <a:moveTo>
                    <a:pt x="109" y="0"/>
                  </a:moveTo>
                  <a:cubicBezTo>
                    <a:pt x="109" y="0"/>
                    <a:pt x="108" y="2"/>
                    <a:pt x="104" y="6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DEB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6286029" y="5184603"/>
              <a:ext cx="8772" cy="10235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0 w 5"/>
                <a:gd name="T5" fmla="*/ 6 h 6"/>
                <a:gd name="T6" fmla="*/ 5 w 5"/>
                <a:gd name="T7" fmla="*/ 0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CCA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47"/>
            <p:cNvSpPr>
              <a:spLocks/>
            </p:cNvSpPr>
            <p:nvPr/>
          </p:nvSpPr>
          <p:spPr bwMode="auto">
            <a:xfrm>
              <a:off x="6106199" y="5417798"/>
              <a:ext cx="5117" cy="511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5 w 7"/>
                <a:gd name="T5" fmla="*/ 7 h 7"/>
                <a:gd name="T6" fmla="*/ 7 w 7"/>
                <a:gd name="T7" fmla="*/ 5 h 7"/>
                <a:gd name="T8" fmla="*/ 0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5" y="7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48"/>
            <p:cNvSpPr>
              <a:spLocks/>
            </p:cNvSpPr>
            <p:nvPr/>
          </p:nvSpPr>
          <p:spPr bwMode="auto">
            <a:xfrm>
              <a:off x="6106199" y="5417798"/>
              <a:ext cx="5117" cy="511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5 w 7"/>
                <a:gd name="T5" fmla="*/ 7 h 7"/>
                <a:gd name="T6" fmla="*/ 7 w 7"/>
                <a:gd name="T7" fmla="*/ 5 h 7"/>
                <a:gd name="T8" fmla="*/ 0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5" y="7"/>
                  </a:lnTo>
                  <a:lnTo>
                    <a:pt x="7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50"/>
            <p:cNvSpPr>
              <a:spLocks noEditPoints="1"/>
            </p:cNvSpPr>
            <p:nvPr/>
          </p:nvSpPr>
          <p:spPr bwMode="auto">
            <a:xfrm>
              <a:off x="6114971" y="5426570"/>
              <a:ext cx="154245" cy="207609"/>
            </a:xfrm>
            <a:custGeom>
              <a:avLst/>
              <a:gdLst>
                <a:gd name="T0" fmla="*/ 99 w 211"/>
                <a:gd name="T1" fmla="*/ 123 h 284"/>
                <a:gd name="T2" fmla="*/ 92 w 211"/>
                <a:gd name="T3" fmla="*/ 132 h 284"/>
                <a:gd name="T4" fmla="*/ 201 w 211"/>
                <a:gd name="T5" fmla="*/ 284 h 284"/>
                <a:gd name="T6" fmla="*/ 211 w 211"/>
                <a:gd name="T7" fmla="*/ 222 h 284"/>
                <a:gd name="T8" fmla="*/ 206 w 211"/>
                <a:gd name="T9" fmla="*/ 255 h 284"/>
                <a:gd name="T10" fmla="*/ 99 w 211"/>
                <a:gd name="T11" fmla="*/ 123 h 284"/>
                <a:gd name="T12" fmla="*/ 0 w 211"/>
                <a:gd name="T13" fmla="*/ 0 h 284"/>
                <a:gd name="T14" fmla="*/ 106 w 211"/>
                <a:gd name="T15" fmla="*/ 114 h 284"/>
                <a:gd name="T16" fmla="*/ 106 w 211"/>
                <a:gd name="T17" fmla="*/ 114 h 284"/>
                <a:gd name="T18" fmla="*/ 211 w 211"/>
                <a:gd name="T19" fmla="*/ 222 h 284"/>
                <a:gd name="T20" fmla="*/ 17 w 211"/>
                <a:gd name="T21" fmla="*/ 17 h 284"/>
                <a:gd name="T22" fmla="*/ 0 w 211"/>
                <a:gd name="T2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284">
                  <a:moveTo>
                    <a:pt x="99" y="123"/>
                  </a:moveTo>
                  <a:lnTo>
                    <a:pt x="92" y="132"/>
                  </a:lnTo>
                  <a:lnTo>
                    <a:pt x="201" y="284"/>
                  </a:lnTo>
                  <a:lnTo>
                    <a:pt x="211" y="222"/>
                  </a:lnTo>
                  <a:lnTo>
                    <a:pt x="206" y="255"/>
                  </a:lnTo>
                  <a:lnTo>
                    <a:pt x="99" y="123"/>
                  </a:lnTo>
                  <a:moveTo>
                    <a:pt x="0" y="0"/>
                  </a:moveTo>
                  <a:lnTo>
                    <a:pt x="106" y="114"/>
                  </a:lnTo>
                  <a:lnTo>
                    <a:pt x="106" y="114"/>
                  </a:lnTo>
                  <a:lnTo>
                    <a:pt x="211" y="222"/>
                  </a:lnTo>
                  <a:lnTo>
                    <a:pt x="17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6113510" y="5425107"/>
              <a:ext cx="78950" cy="97956"/>
            </a:xfrm>
            <a:custGeom>
              <a:avLst/>
              <a:gdLst>
                <a:gd name="T0" fmla="*/ 16 w 108"/>
                <a:gd name="T1" fmla="*/ 21 h 134"/>
                <a:gd name="T2" fmla="*/ 94 w 108"/>
                <a:gd name="T3" fmla="*/ 134 h 134"/>
                <a:gd name="T4" fmla="*/ 101 w 108"/>
                <a:gd name="T5" fmla="*/ 125 h 134"/>
                <a:gd name="T6" fmla="*/ 16 w 108"/>
                <a:gd name="T7" fmla="*/ 21 h 134"/>
                <a:gd name="T8" fmla="*/ 0 w 108"/>
                <a:gd name="T9" fmla="*/ 0 h 134"/>
                <a:gd name="T10" fmla="*/ 4 w 108"/>
                <a:gd name="T11" fmla="*/ 7 h 134"/>
                <a:gd name="T12" fmla="*/ 108 w 108"/>
                <a:gd name="T13" fmla="*/ 116 h 134"/>
                <a:gd name="T14" fmla="*/ 108 w 108"/>
                <a:gd name="T15" fmla="*/ 116 h 134"/>
                <a:gd name="T16" fmla="*/ 2 w 108"/>
                <a:gd name="T17" fmla="*/ 2 h 134"/>
                <a:gd name="T18" fmla="*/ 0 w 108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34">
                  <a:moveTo>
                    <a:pt x="16" y="21"/>
                  </a:moveTo>
                  <a:lnTo>
                    <a:pt x="94" y="134"/>
                  </a:lnTo>
                  <a:lnTo>
                    <a:pt x="101" y="125"/>
                  </a:lnTo>
                  <a:lnTo>
                    <a:pt x="16" y="21"/>
                  </a:lnTo>
                  <a:moveTo>
                    <a:pt x="0" y="0"/>
                  </a:moveTo>
                  <a:lnTo>
                    <a:pt x="4" y="7"/>
                  </a:lnTo>
                  <a:lnTo>
                    <a:pt x="108" y="116"/>
                  </a:lnTo>
                  <a:lnTo>
                    <a:pt x="108" y="116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6111317" y="5422914"/>
              <a:ext cx="16082" cy="16082"/>
            </a:xfrm>
            <a:custGeom>
              <a:avLst/>
              <a:gdLst>
                <a:gd name="T0" fmla="*/ 0 w 22"/>
                <a:gd name="T1" fmla="*/ 0 h 22"/>
                <a:gd name="T2" fmla="*/ 3 w 22"/>
                <a:gd name="T3" fmla="*/ 3 h 22"/>
                <a:gd name="T4" fmla="*/ 5 w 22"/>
                <a:gd name="T5" fmla="*/ 5 h 22"/>
                <a:gd name="T6" fmla="*/ 22 w 22"/>
                <a:gd name="T7" fmla="*/ 22 h 22"/>
                <a:gd name="T8" fmla="*/ 0 w 22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0"/>
                  </a:moveTo>
                  <a:lnTo>
                    <a:pt x="3" y="3"/>
                  </a:lnTo>
                  <a:lnTo>
                    <a:pt x="5" y="5"/>
                  </a:lnTo>
                  <a:lnTo>
                    <a:pt x="22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54"/>
            <p:cNvSpPr>
              <a:spLocks/>
            </p:cNvSpPr>
            <p:nvPr/>
          </p:nvSpPr>
          <p:spPr bwMode="auto">
            <a:xfrm>
              <a:off x="6111317" y="5422914"/>
              <a:ext cx="16082" cy="16082"/>
            </a:xfrm>
            <a:custGeom>
              <a:avLst/>
              <a:gdLst>
                <a:gd name="T0" fmla="*/ 0 w 22"/>
                <a:gd name="T1" fmla="*/ 0 h 22"/>
                <a:gd name="T2" fmla="*/ 3 w 22"/>
                <a:gd name="T3" fmla="*/ 3 h 22"/>
                <a:gd name="T4" fmla="*/ 5 w 22"/>
                <a:gd name="T5" fmla="*/ 5 h 22"/>
                <a:gd name="T6" fmla="*/ 22 w 22"/>
                <a:gd name="T7" fmla="*/ 22 h 22"/>
                <a:gd name="T8" fmla="*/ 0 w 22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0"/>
                  </a:moveTo>
                  <a:lnTo>
                    <a:pt x="3" y="3"/>
                  </a:lnTo>
                  <a:lnTo>
                    <a:pt x="5" y="5"/>
                  </a:lnTo>
                  <a:lnTo>
                    <a:pt x="22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55"/>
            <p:cNvSpPr>
              <a:spLocks noEditPoints="1"/>
            </p:cNvSpPr>
            <p:nvPr/>
          </p:nvSpPr>
          <p:spPr bwMode="auto">
            <a:xfrm>
              <a:off x="6106199" y="5422914"/>
              <a:ext cx="5117" cy="3655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0 w 7"/>
                <a:gd name="T7" fmla="*/ 5 h 5"/>
                <a:gd name="T8" fmla="*/ 5 w 7"/>
                <a:gd name="T9" fmla="*/ 0 h 5"/>
                <a:gd name="T10" fmla="*/ 5 w 7"/>
                <a:gd name="T11" fmla="*/ 0 h 5"/>
                <a:gd name="T12" fmla="*/ 7 w 7"/>
                <a:gd name="T13" fmla="*/ 0 h 5"/>
                <a:gd name="T14" fmla="*/ 5 w 7"/>
                <a:gd name="T15" fmla="*/ 0 h 5"/>
                <a:gd name="T16" fmla="*/ 5 w 7"/>
                <a:gd name="T17" fmla="*/ 0 h 5"/>
                <a:gd name="T18" fmla="*/ 7 w 7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close/>
                  <a:moveTo>
                    <a:pt x="7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0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Freeform 56"/>
            <p:cNvSpPr>
              <a:spLocks noEditPoints="1"/>
            </p:cNvSpPr>
            <p:nvPr/>
          </p:nvSpPr>
          <p:spPr bwMode="auto">
            <a:xfrm>
              <a:off x="6106199" y="5422914"/>
              <a:ext cx="5117" cy="3655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0 w 7"/>
                <a:gd name="T7" fmla="*/ 5 h 5"/>
                <a:gd name="T8" fmla="*/ 5 w 7"/>
                <a:gd name="T9" fmla="*/ 0 h 5"/>
                <a:gd name="T10" fmla="*/ 5 w 7"/>
                <a:gd name="T11" fmla="*/ 0 h 5"/>
                <a:gd name="T12" fmla="*/ 7 w 7"/>
                <a:gd name="T13" fmla="*/ 0 h 5"/>
                <a:gd name="T14" fmla="*/ 5 w 7"/>
                <a:gd name="T15" fmla="*/ 0 h 5"/>
                <a:gd name="T16" fmla="*/ 5 w 7"/>
                <a:gd name="T17" fmla="*/ 0 h 5"/>
                <a:gd name="T18" fmla="*/ 7 w 7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moveTo>
                    <a:pt x="7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57"/>
            <p:cNvSpPr>
              <a:spLocks noEditPoints="1"/>
            </p:cNvSpPr>
            <p:nvPr/>
          </p:nvSpPr>
          <p:spPr bwMode="auto">
            <a:xfrm>
              <a:off x="6106199" y="5422914"/>
              <a:ext cx="5117" cy="3655"/>
            </a:xfrm>
            <a:custGeom>
              <a:avLst/>
              <a:gdLst>
                <a:gd name="T0" fmla="*/ 5 w 7"/>
                <a:gd name="T1" fmla="*/ 0 h 5"/>
                <a:gd name="T2" fmla="*/ 3 w 7"/>
                <a:gd name="T3" fmla="*/ 3 h 5"/>
                <a:gd name="T4" fmla="*/ 0 w 7"/>
                <a:gd name="T5" fmla="*/ 5 h 5"/>
                <a:gd name="T6" fmla="*/ 5 w 7"/>
                <a:gd name="T7" fmla="*/ 0 h 5"/>
                <a:gd name="T8" fmla="*/ 5 w 7"/>
                <a:gd name="T9" fmla="*/ 0 h 5"/>
                <a:gd name="T10" fmla="*/ 7 w 7"/>
                <a:gd name="T11" fmla="*/ 0 h 5"/>
                <a:gd name="T12" fmla="*/ 5 w 7"/>
                <a:gd name="T13" fmla="*/ 0 h 5"/>
                <a:gd name="T14" fmla="*/ 5 w 7"/>
                <a:gd name="T15" fmla="*/ 0 h 5"/>
                <a:gd name="T16" fmla="*/ 7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3" y="3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close/>
                  <a:moveTo>
                    <a:pt x="7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58"/>
            <p:cNvSpPr>
              <a:spLocks noEditPoints="1"/>
            </p:cNvSpPr>
            <p:nvPr/>
          </p:nvSpPr>
          <p:spPr bwMode="auto">
            <a:xfrm>
              <a:off x="6106199" y="5422914"/>
              <a:ext cx="5117" cy="3655"/>
            </a:xfrm>
            <a:custGeom>
              <a:avLst/>
              <a:gdLst>
                <a:gd name="T0" fmla="*/ 5 w 7"/>
                <a:gd name="T1" fmla="*/ 0 h 5"/>
                <a:gd name="T2" fmla="*/ 3 w 7"/>
                <a:gd name="T3" fmla="*/ 3 h 5"/>
                <a:gd name="T4" fmla="*/ 0 w 7"/>
                <a:gd name="T5" fmla="*/ 5 h 5"/>
                <a:gd name="T6" fmla="*/ 5 w 7"/>
                <a:gd name="T7" fmla="*/ 0 h 5"/>
                <a:gd name="T8" fmla="*/ 5 w 7"/>
                <a:gd name="T9" fmla="*/ 0 h 5"/>
                <a:gd name="T10" fmla="*/ 7 w 7"/>
                <a:gd name="T11" fmla="*/ 0 h 5"/>
                <a:gd name="T12" fmla="*/ 5 w 7"/>
                <a:gd name="T13" fmla="*/ 0 h 5"/>
                <a:gd name="T14" fmla="*/ 5 w 7"/>
                <a:gd name="T15" fmla="*/ 0 h 5"/>
                <a:gd name="T16" fmla="*/ 7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3" y="3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moveTo>
                    <a:pt x="7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59"/>
            <p:cNvSpPr>
              <a:spLocks noEditPoints="1"/>
            </p:cNvSpPr>
            <p:nvPr/>
          </p:nvSpPr>
          <p:spPr bwMode="auto">
            <a:xfrm>
              <a:off x="6106199" y="5422914"/>
              <a:ext cx="3655" cy="219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5 w 5"/>
                <a:gd name="T11" fmla="*/ 0 h 3"/>
                <a:gd name="T12" fmla="*/ 3 w 5"/>
                <a:gd name="T13" fmla="*/ 3 h 3"/>
                <a:gd name="T14" fmla="*/ 3 w 5"/>
                <a:gd name="T15" fmla="*/ 3 h 3"/>
                <a:gd name="T16" fmla="*/ 5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5" y="0"/>
                  </a:lnTo>
                  <a:close/>
                  <a:moveTo>
                    <a:pt x="5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60"/>
            <p:cNvSpPr>
              <a:spLocks noEditPoints="1"/>
            </p:cNvSpPr>
            <p:nvPr/>
          </p:nvSpPr>
          <p:spPr bwMode="auto">
            <a:xfrm>
              <a:off x="6106199" y="5422914"/>
              <a:ext cx="3655" cy="219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5 w 5"/>
                <a:gd name="T11" fmla="*/ 0 h 3"/>
                <a:gd name="T12" fmla="*/ 3 w 5"/>
                <a:gd name="T13" fmla="*/ 3 h 3"/>
                <a:gd name="T14" fmla="*/ 3 w 5"/>
                <a:gd name="T15" fmla="*/ 3 h 3"/>
                <a:gd name="T16" fmla="*/ 5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5" y="0"/>
                  </a:lnTo>
                  <a:moveTo>
                    <a:pt x="5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6106199" y="5426570"/>
              <a:ext cx="731" cy="731"/>
            </a:xfrm>
            <a:prstGeom prst="rect">
              <a:avLst/>
            </a:prstGeom>
            <a:solidFill>
              <a:srgbClr val="BC3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62"/>
            <p:cNvSpPr>
              <a:spLocks/>
            </p:cNvSpPr>
            <p:nvPr/>
          </p:nvSpPr>
          <p:spPr bwMode="auto">
            <a:xfrm>
              <a:off x="6106199" y="54265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106199" y="5425107"/>
              <a:ext cx="2193" cy="146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Freeform 64"/>
            <p:cNvSpPr>
              <a:spLocks/>
            </p:cNvSpPr>
            <p:nvPr/>
          </p:nvSpPr>
          <p:spPr bwMode="auto">
            <a:xfrm>
              <a:off x="6106199" y="5425107"/>
              <a:ext cx="2193" cy="146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6217314" y="5251857"/>
              <a:ext cx="326034" cy="776340"/>
            </a:xfrm>
            <a:custGeom>
              <a:avLst/>
              <a:gdLst>
                <a:gd name="T0" fmla="*/ 134 w 446"/>
                <a:gd name="T1" fmla="*/ 0 h 1062"/>
                <a:gd name="T2" fmla="*/ 111 w 446"/>
                <a:gd name="T3" fmla="*/ 102 h 1062"/>
                <a:gd name="T4" fmla="*/ 0 w 446"/>
                <a:gd name="T5" fmla="*/ 1062 h 1062"/>
                <a:gd name="T6" fmla="*/ 191 w 446"/>
                <a:gd name="T7" fmla="*/ 1062 h 1062"/>
                <a:gd name="T8" fmla="*/ 402 w 446"/>
                <a:gd name="T9" fmla="*/ 634 h 1062"/>
                <a:gd name="T10" fmla="*/ 201 w 446"/>
                <a:gd name="T11" fmla="*/ 499 h 1062"/>
                <a:gd name="T12" fmla="*/ 446 w 446"/>
                <a:gd name="T13" fmla="*/ 383 h 1062"/>
                <a:gd name="T14" fmla="*/ 227 w 446"/>
                <a:gd name="T15" fmla="*/ 43 h 1062"/>
                <a:gd name="T16" fmla="*/ 134 w 446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6" h="1062">
                  <a:moveTo>
                    <a:pt x="134" y="0"/>
                  </a:moveTo>
                  <a:lnTo>
                    <a:pt x="111" y="102"/>
                  </a:lnTo>
                  <a:lnTo>
                    <a:pt x="0" y="1062"/>
                  </a:lnTo>
                  <a:lnTo>
                    <a:pt x="191" y="1062"/>
                  </a:lnTo>
                  <a:lnTo>
                    <a:pt x="402" y="634"/>
                  </a:lnTo>
                  <a:lnTo>
                    <a:pt x="201" y="499"/>
                  </a:lnTo>
                  <a:lnTo>
                    <a:pt x="446" y="383"/>
                  </a:lnTo>
                  <a:lnTo>
                    <a:pt x="227" y="43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6217314" y="5251857"/>
              <a:ext cx="326034" cy="776340"/>
            </a:xfrm>
            <a:custGeom>
              <a:avLst/>
              <a:gdLst>
                <a:gd name="T0" fmla="*/ 134 w 446"/>
                <a:gd name="T1" fmla="*/ 0 h 1062"/>
                <a:gd name="T2" fmla="*/ 111 w 446"/>
                <a:gd name="T3" fmla="*/ 102 h 1062"/>
                <a:gd name="T4" fmla="*/ 0 w 446"/>
                <a:gd name="T5" fmla="*/ 1062 h 1062"/>
                <a:gd name="T6" fmla="*/ 191 w 446"/>
                <a:gd name="T7" fmla="*/ 1062 h 1062"/>
                <a:gd name="T8" fmla="*/ 402 w 446"/>
                <a:gd name="T9" fmla="*/ 634 h 1062"/>
                <a:gd name="T10" fmla="*/ 201 w 446"/>
                <a:gd name="T11" fmla="*/ 499 h 1062"/>
                <a:gd name="T12" fmla="*/ 446 w 446"/>
                <a:gd name="T13" fmla="*/ 383 h 1062"/>
                <a:gd name="T14" fmla="*/ 227 w 446"/>
                <a:gd name="T15" fmla="*/ 43 h 1062"/>
                <a:gd name="T16" fmla="*/ 134 w 446"/>
                <a:gd name="T1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6" h="1062">
                  <a:moveTo>
                    <a:pt x="134" y="0"/>
                  </a:moveTo>
                  <a:lnTo>
                    <a:pt x="111" y="102"/>
                  </a:lnTo>
                  <a:lnTo>
                    <a:pt x="0" y="1062"/>
                  </a:lnTo>
                  <a:lnTo>
                    <a:pt x="191" y="1062"/>
                  </a:lnTo>
                  <a:lnTo>
                    <a:pt x="402" y="634"/>
                  </a:lnTo>
                  <a:lnTo>
                    <a:pt x="201" y="499"/>
                  </a:lnTo>
                  <a:lnTo>
                    <a:pt x="446" y="383"/>
                  </a:lnTo>
                  <a:lnTo>
                    <a:pt x="227" y="43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Freeform 67"/>
            <p:cNvSpPr>
              <a:spLocks/>
            </p:cNvSpPr>
            <p:nvPr/>
          </p:nvSpPr>
          <p:spPr bwMode="auto">
            <a:xfrm>
              <a:off x="5681478" y="5240160"/>
              <a:ext cx="324571" cy="788037"/>
            </a:xfrm>
            <a:custGeom>
              <a:avLst/>
              <a:gdLst>
                <a:gd name="T0" fmla="*/ 338 w 444"/>
                <a:gd name="T1" fmla="*/ 0 h 1078"/>
                <a:gd name="T2" fmla="*/ 338 w 444"/>
                <a:gd name="T3" fmla="*/ 116 h 1078"/>
                <a:gd name="T4" fmla="*/ 444 w 444"/>
                <a:gd name="T5" fmla="*/ 1078 h 1078"/>
                <a:gd name="T6" fmla="*/ 253 w 444"/>
                <a:gd name="T7" fmla="*/ 1078 h 1078"/>
                <a:gd name="T8" fmla="*/ 42 w 444"/>
                <a:gd name="T9" fmla="*/ 650 h 1078"/>
                <a:gd name="T10" fmla="*/ 243 w 444"/>
                <a:gd name="T11" fmla="*/ 515 h 1078"/>
                <a:gd name="T12" fmla="*/ 0 w 444"/>
                <a:gd name="T13" fmla="*/ 399 h 1078"/>
                <a:gd name="T14" fmla="*/ 201 w 444"/>
                <a:gd name="T15" fmla="*/ 61 h 1078"/>
                <a:gd name="T16" fmla="*/ 338 w 444"/>
                <a:gd name="T17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1078">
                  <a:moveTo>
                    <a:pt x="338" y="0"/>
                  </a:moveTo>
                  <a:lnTo>
                    <a:pt x="338" y="116"/>
                  </a:lnTo>
                  <a:lnTo>
                    <a:pt x="444" y="1078"/>
                  </a:lnTo>
                  <a:lnTo>
                    <a:pt x="253" y="1078"/>
                  </a:lnTo>
                  <a:lnTo>
                    <a:pt x="42" y="650"/>
                  </a:lnTo>
                  <a:lnTo>
                    <a:pt x="243" y="515"/>
                  </a:lnTo>
                  <a:lnTo>
                    <a:pt x="0" y="399"/>
                  </a:lnTo>
                  <a:lnTo>
                    <a:pt x="201" y="61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Freeform 68"/>
            <p:cNvSpPr>
              <a:spLocks/>
            </p:cNvSpPr>
            <p:nvPr/>
          </p:nvSpPr>
          <p:spPr bwMode="auto">
            <a:xfrm>
              <a:off x="6007512" y="5578621"/>
              <a:ext cx="203954" cy="449576"/>
            </a:xfrm>
            <a:custGeom>
              <a:avLst/>
              <a:gdLst>
                <a:gd name="T0" fmla="*/ 192 w 279"/>
                <a:gd name="T1" fmla="*/ 0 h 615"/>
                <a:gd name="T2" fmla="*/ 279 w 279"/>
                <a:gd name="T3" fmla="*/ 615 h 615"/>
                <a:gd name="T4" fmla="*/ 0 w 279"/>
                <a:gd name="T5" fmla="*/ 615 h 615"/>
                <a:gd name="T6" fmla="*/ 88 w 279"/>
                <a:gd name="T7" fmla="*/ 0 h 615"/>
                <a:gd name="T8" fmla="*/ 192 w 279"/>
                <a:gd name="T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615">
                  <a:moveTo>
                    <a:pt x="192" y="0"/>
                  </a:moveTo>
                  <a:lnTo>
                    <a:pt x="279" y="615"/>
                  </a:lnTo>
                  <a:lnTo>
                    <a:pt x="0" y="615"/>
                  </a:lnTo>
                  <a:lnTo>
                    <a:pt x="88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69"/>
            <p:cNvSpPr>
              <a:spLocks/>
            </p:cNvSpPr>
            <p:nvPr/>
          </p:nvSpPr>
          <p:spPr bwMode="auto">
            <a:xfrm>
              <a:off x="6007512" y="5578621"/>
              <a:ext cx="203954" cy="449576"/>
            </a:xfrm>
            <a:custGeom>
              <a:avLst/>
              <a:gdLst>
                <a:gd name="T0" fmla="*/ 192 w 279"/>
                <a:gd name="T1" fmla="*/ 0 h 615"/>
                <a:gd name="T2" fmla="*/ 279 w 279"/>
                <a:gd name="T3" fmla="*/ 615 h 615"/>
                <a:gd name="T4" fmla="*/ 0 w 279"/>
                <a:gd name="T5" fmla="*/ 615 h 615"/>
                <a:gd name="T6" fmla="*/ 88 w 279"/>
                <a:gd name="T7" fmla="*/ 0 h 615"/>
                <a:gd name="T8" fmla="*/ 192 w 279"/>
                <a:gd name="T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615">
                  <a:moveTo>
                    <a:pt x="192" y="0"/>
                  </a:moveTo>
                  <a:lnTo>
                    <a:pt x="279" y="615"/>
                  </a:lnTo>
                  <a:lnTo>
                    <a:pt x="0" y="615"/>
                  </a:lnTo>
                  <a:lnTo>
                    <a:pt x="88" y="0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Freeform 70"/>
            <p:cNvSpPr>
              <a:spLocks/>
            </p:cNvSpPr>
            <p:nvPr/>
          </p:nvSpPr>
          <p:spPr bwMode="auto">
            <a:xfrm>
              <a:off x="5952686" y="5592510"/>
              <a:ext cx="0" cy="3655"/>
            </a:xfrm>
            <a:custGeom>
              <a:avLst/>
              <a:gdLst>
                <a:gd name="T0" fmla="*/ 0 h 5"/>
                <a:gd name="T1" fmla="*/ 0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5952686" y="5592510"/>
              <a:ext cx="0" cy="3655"/>
            </a:xfrm>
            <a:custGeom>
              <a:avLst/>
              <a:gdLst>
                <a:gd name="T0" fmla="*/ 0 h 5"/>
                <a:gd name="T1" fmla="*/ 0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6095965" y="5425107"/>
              <a:ext cx="10235" cy="15351"/>
            </a:xfrm>
            <a:custGeom>
              <a:avLst/>
              <a:gdLst>
                <a:gd name="T0" fmla="*/ 14 w 14"/>
                <a:gd name="T1" fmla="*/ 0 h 21"/>
                <a:gd name="T2" fmla="*/ 10 w 14"/>
                <a:gd name="T3" fmla="*/ 7 h 21"/>
                <a:gd name="T4" fmla="*/ 0 w 14"/>
                <a:gd name="T5" fmla="*/ 21 h 21"/>
                <a:gd name="T6" fmla="*/ 14 w 14"/>
                <a:gd name="T7" fmla="*/ 2 h 21"/>
                <a:gd name="T8" fmla="*/ 14 w 1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1">
                  <a:moveTo>
                    <a:pt x="14" y="0"/>
                  </a:moveTo>
                  <a:lnTo>
                    <a:pt x="10" y="7"/>
                  </a:lnTo>
                  <a:lnTo>
                    <a:pt x="0" y="21"/>
                  </a:lnTo>
                  <a:lnTo>
                    <a:pt x="14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0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6095965" y="5425107"/>
              <a:ext cx="10235" cy="15351"/>
            </a:xfrm>
            <a:custGeom>
              <a:avLst/>
              <a:gdLst>
                <a:gd name="T0" fmla="*/ 14 w 14"/>
                <a:gd name="T1" fmla="*/ 0 h 21"/>
                <a:gd name="T2" fmla="*/ 10 w 14"/>
                <a:gd name="T3" fmla="*/ 7 h 21"/>
                <a:gd name="T4" fmla="*/ 0 w 14"/>
                <a:gd name="T5" fmla="*/ 21 h 21"/>
                <a:gd name="T6" fmla="*/ 14 w 14"/>
                <a:gd name="T7" fmla="*/ 2 h 21"/>
                <a:gd name="T8" fmla="*/ 14 w 1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1">
                  <a:moveTo>
                    <a:pt x="14" y="0"/>
                  </a:moveTo>
                  <a:lnTo>
                    <a:pt x="10" y="7"/>
                  </a:lnTo>
                  <a:lnTo>
                    <a:pt x="0" y="21"/>
                  </a:lnTo>
                  <a:lnTo>
                    <a:pt x="14" y="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Freeform 75"/>
            <p:cNvSpPr>
              <a:spLocks/>
            </p:cNvSpPr>
            <p:nvPr/>
          </p:nvSpPr>
          <p:spPr bwMode="auto">
            <a:xfrm>
              <a:off x="5952686" y="5509905"/>
              <a:ext cx="81143" cy="103073"/>
            </a:xfrm>
            <a:custGeom>
              <a:avLst/>
              <a:gdLst>
                <a:gd name="T0" fmla="*/ 104 w 111"/>
                <a:gd name="T1" fmla="*/ 0 h 141"/>
                <a:gd name="T2" fmla="*/ 0 w 111"/>
                <a:gd name="T3" fmla="*/ 113 h 141"/>
                <a:gd name="T4" fmla="*/ 0 w 111"/>
                <a:gd name="T5" fmla="*/ 118 h 141"/>
                <a:gd name="T6" fmla="*/ 2 w 111"/>
                <a:gd name="T7" fmla="*/ 141 h 141"/>
                <a:gd name="T8" fmla="*/ 111 w 111"/>
                <a:gd name="T9" fmla="*/ 9 h 141"/>
                <a:gd name="T10" fmla="*/ 104 w 111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41">
                  <a:moveTo>
                    <a:pt x="104" y="0"/>
                  </a:moveTo>
                  <a:lnTo>
                    <a:pt x="0" y="113"/>
                  </a:lnTo>
                  <a:lnTo>
                    <a:pt x="0" y="118"/>
                  </a:lnTo>
                  <a:lnTo>
                    <a:pt x="2" y="141"/>
                  </a:lnTo>
                  <a:lnTo>
                    <a:pt x="111" y="9"/>
                  </a:lnTo>
                  <a:lnTo>
                    <a:pt x="1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7" name="Freeform 77"/>
            <p:cNvSpPr>
              <a:spLocks/>
            </p:cNvSpPr>
            <p:nvPr/>
          </p:nvSpPr>
          <p:spPr bwMode="auto">
            <a:xfrm>
              <a:off x="6028712" y="5430225"/>
              <a:ext cx="74563" cy="86260"/>
            </a:xfrm>
            <a:custGeom>
              <a:avLst/>
              <a:gdLst>
                <a:gd name="T0" fmla="*/ 102 w 102"/>
                <a:gd name="T1" fmla="*/ 0 h 118"/>
                <a:gd name="T2" fmla="*/ 0 w 102"/>
                <a:gd name="T3" fmla="*/ 109 h 118"/>
                <a:gd name="T4" fmla="*/ 7 w 102"/>
                <a:gd name="T5" fmla="*/ 118 h 118"/>
                <a:gd name="T6" fmla="*/ 92 w 102"/>
                <a:gd name="T7" fmla="*/ 14 h 118"/>
                <a:gd name="T8" fmla="*/ 102 w 102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8">
                  <a:moveTo>
                    <a:pt x="102" y="0"/>
                  </a:moveTo>
                  <a:lnTo>
                    <a:pt x="0" y="109"/>
                  </a:lnTo>
                  <a:lnTo>
                    <a:pt x="7" y="118"/>
                  </a:lnTo>
                  <a:lnTo>
                    <a:pt x="92" y="14"/>
                  </a:lnTo>
                  <a:lnTo>
                    <a:pt x="1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8" name="Rectangle 78"/>
            <p:cNvSpPr>
              <a:spLocks noChangeArrowheads="1"/>
            </p:cNvSpPr>
            <p:nvPr/>
          </p:nvSpPr>
          <p:spPr bwMode="auto">
            <a:xfrm>
              <a:off x="6109854" y="5422914"/>
              <a:ext cx="731" cy="73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9" name="Freeform 79"/>
            <p:cNvSpPr>
              <a:spLocks/>
            </p:cNvSpPr>
            <p:nvPr/>
          </p:nvSpPr>
          <p:spPr bwMode="auto">
            <a:xfrm>
              <a:off x="6109854" y="54229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0" name="Freeform 80"/>
            <p:cNvSpPr>
              <a:spLocks/>
            </p:cNvSpPr>
            <p:nvPr/>
          </p:nvSpPr>
          <p:spPr bwMode="auto">
            <a:xfrm>
              <a:off x="6106199" y="5422914"/>
              <a:ext cx="3655" cy="2193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0 w 5"/>
                <a:gd name="T7" fmla="*/ 3 h 3"/>
                <a:gd name="T8" fmla="*/ 3 w 5"/>
                <a:gd name="T9" fmla="*/ 3 h 3"/>
                <a:gd name="T10" fmla="*/ 5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1" name="Freeform 81"/>
            <p:cNvSpPr>
              <a:spLocks/>
            </p:cNvSpPr>
            <p:nvPr/>
          </p:nvSpPr>
          <p:spPr bwMode="auto">
            <a:xfrm>
              <a:off x="6106199" y="5422914"/>
              <a:ext cx="3655" cy="2193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0 w 5"/>
                <a:gd name="T7" fmla="*/ 3 h 3"/>
                <a:gd name="T8" fmla="*/ 3 w 5"/>
                <a:gd name="T9" fmla="*/ 3 h 3"/>
                <a:gd name="T10" fmla="*/ 5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2" name="Freeform 82"/>
            <p:cNvSpPr>
              <a:spLocks/>
            </p:cNvSpPr>
            <p:nvPr/>
          </p:nvSpPr>
          <p:spPr bwMode="auto">
            <a:xfrm>
              <a:off x="6106199" y="5425107"/>
              <a:ext cx="2193" cy="146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3" name="Freeform 83"/>
            <p:cNvSpPr>
              <a:spLocks/>
            </p:cNvSpPr>
            <p:nvPr/>
          </p:nvSpPr>
          <p:spPr bwMode="auto">
            <a:xfrm>
              <a:off x="6106199" y="5425107"/>
              <a:ext cx="2193" cy="146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4" name="Freeform 84"/>
            <p:cNvSpPr>
              <a:spLocks/>
            </p:cNvSpPr>
            <p:nvPr/>
          </p:nvSpPr>
          <p:spPr bwMode="auto">
            <a:xfrm>
              <a:off x="6109854" y="5422914"/>
              <a:ext cx="15351" cy="17544"/>
            </a:xfrm>
            <a:custGeom>
              <a:avLst/>
              <a:gdLst>
                <a:gd name="T0" fmla="*/ 0 w 21"/>
                <a:gd name="T1" fmla="*/ 0 h 24"/>
                <a:gd name="T2" fmla="*/ 0 w 21"/>
                <a:gd name="T3" fmla="*/ 0 h 24"/>
                <a:gd name="T4" fmla="*/ 21 w 21"/>
                <a:gd name="T5" fmla="*/ 24 h 24"/>
                <a:gd name="T6" fmla="*/ 9 w 21"/>
                <a:gd name="T7" fmla="*/ 10 h 24"/>
                <a:gd name="T8" fmla="*/ 0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lnTo>
                    <a:pt x="0" y="0"/>
                  </a:lnTo>
                  <a:lnTo>
                    <a:pt x="21" y="24"/>
                  </a:lnTo>
                  <a:lnTo>
                    <a:pt x="9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5" name="Freeform 85"/>
            <p:cNvSpPr>
              <a:spLocks/>
            </p:cNvSpPr>
            <p:nvPr/>
          </p:nvSpPr>
          <p:spPr bwMode="auto">
            <a:xfrm>
              <a:off x="6109854" y="5422914"/>
              <a:ext cx="15351" cy="17544"/>
            </a:xfrm>
            <a:custGeom>
              <a:avLst/>
              <a:gdLst>
                <a:gd name="T0" fmla="*/ 0 w 21"/>
                <a:gd name="T1" fmla="*/ 0 h 24"/>
                <a:gd name="T2" fmla="*/ 0 w 21"/>
                <a:gd name="T3" fmla="*/ 0 h 24"/>
                <a:gd name="T4" fmla="*/ 21 w 21"/>
                <a:gd name="T5" fmla="*/ 24 h 24"/>
                <a:gd name="T6" fmla="*/ 9 w 21"/>
                <a:gd name="T7" fmla="*/ 10 h 24"/>
                <a:gd name="T8" fmla="*/ 0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lnTo>
                    <a:pt x="0" y="0"/>
                  </a:lnTo>
                  <a:lnTo>
                    <a:pt x="21" y="24"/>
                  </a:lnTo>
                  <a:lnTo>
                    <a:pt x="9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6" name="Rectangle 86"/>
            <p:cNvSpPr>
              <a:spLocks noChangeArrowheads="1"/>
            </p:cNvSpPr>
            <p:nvPr/>
          </p:nvSpPr>
          <p:spPr bwMode="auto">
            <a:xfrm>
              <a:off x="6109854" y="5422914"/>
              <a:ext cx="731" cy="73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7" name="Freeform 87"/>
            <p:cNvSpPr>
              <a:spLocks/>
            </p:cNvSpPr>
            <p:nvPr/>
          </p:nvSpPr>
          <p:spPr bwMode="auto">
            <a:xfrm>
              <a:off x="6109854" y="54229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6187342" y="5509905"/>
              <a:ext cx="81874" cy="103073"/>
            </a:xfrm>
            <a:custGeom>
              <a:avLst/>
              <a:gdLst>
                <a:gd name="T0" fmla="*/ 7 w 112"/>
                <a:gd name="T1" fmla="*/ 0 h 141"/>
                <a:gd name="T2" fmla="*/ 0 w 112"/>
                <a:gd name="T3" fmla="*/ 9 h 141"/>
                <a:gd name="T4" fmla="*/ 107 w 112"/>
                <a:gd name="T5" fmla="*/ 141 h 141"/>
                <a:gd name="T6" fmla="*/ 112 w 112"/>
                <a:gd name="T7" fmla="*/ 108 h 141"/>
                <a:gd name="T8" fmla="*/ 7 w 112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1">
                  <a:moveTo>
                    <a:pt x="7" y="0"/>
                  </a:moveTo>
                  <a:lnTo>
                    <a:pt x="0" y="9"/>
                  </a:lnTo>
                  <a:lnTo>
                    <a:pt x="107" y="141"/>
                  </a:lnTo>
                  <a:lnTo>
                    <a:pt x="112" y="10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9" name="Freeform 91"/>
            <p:cNvSpPr>
              <a:spLocks/>
            </p:cNvSpPr>
            <p:nvPr/>
          </p:nvSpPr>
          <p:spPr bwMode="auto">
            <a:xfrm>
              <a:off x="6116433" y="5430225"/>
              <a:ext cx="76026" cy="86260"/>
            </a:xfrm>
            <a:custGeom>
              <a:avLst/>
              <a:gdLst>
                <a:gd name="T0" fmla="*/ 0 w 104"/>
                <a:gd name="T1" fmla="*/ 0 h 118"/>
                <a:gd name="T2" fmla="*/ 12 w 104"/>
                <a:gd name="T3" fmla="*/ 14 h 118"/>
                <a:gd name="T4" fmla="*/ 97 w 104"/>
                <a:gd name="T5" fmla="*/ 118 h 118"/>
                <a:gd name="T6" fmla="*/ 104 w 104"/>
                <a:gd name="T7" fmla="*/ 109 h 118"/>
                <a:gd name="T8" fmla="*/ 0 w 104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8">
                  <a:moveTo>
                    <a:pt x="0" y="0"/>
                  </a:moveTo>
                  <a:lnTo>
                    <a:pt x="12" y="14"/>
                  </a:lnTo>
                  <a:lnTo>
                    <a:pt x="97" y="118"/>
                  </a:lnTo>
                  <a:lnTo>
                    <a:pt x="104" y="10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0" name="Rectangle 92"/>
            <p:cNvSpPr>
              <a:spLocks noChangeArrowheads="1"/>
            </p:cNvSpPr>
            <p:nvPr/>
          </p:nvSpPr>
          <p:spPr bwMode="auto">
            <a:xfrm>
              <a:off x="6109854" y="5422914"/>
              <a:ext cx="731" cy="731"/>
            </a:xfrm>
            <a:prstGeom prst="rect">
              <a:avLst/>
            </a:prstGeom>
            <a:solidFill>
              <a:srgbClr val="BC3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1" name="Rectangle 93"/>
            <p:cNvSpPr>
              <a:spLocks noChangeArrowheads="1"/>
            </p:cNvSpPr>
            <p:nvPr/>
          </p:nvSpPr>
          <p:spPr bwMode="auto">
            <a:xfrm>
              <a:off x="6109854" y="5422914"/>
              <a:ext cx="731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2" name="Rectangle 94"/>
            <p:cNvSpPr>
              <a:spLocks noChangeArrowheads="1"/>
            </p:cNvSpPr>
            <p:nvPr/>
          </p:nvSpPr>
          <p:spPr bwMode="auto">
            <a:xfrm>
              <a:off x="6109854" y="5422914"/>
              <a:ext cx="731" cy="731"/>
            </a:xfrm>
            <a:prstGeom prst="rect">
              <a:avLst/>
            </a:pr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3" name="Rectangle 95"/>
            <p:cNvSpPr>
              <a:spLocks noChangeArrowheads="1"/>
            </p:cNvSpPr>
            <p:nvPr/>
          </p:nvSpPr>
          <p:spPr bwMode="auto">
            <a:xfrm>
              <a:off x="6109854" y="5422914"/>
              <a:ext cx="731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6070380" y="5578621"/>
              <a:ext cx="78950" cy="17544"/>
            </a:xfrm>
            <a:custGeom>
              <a:avLst/>
              <a:gdLst>
                <a:gd name="T0" fmla="*/ 106 w 108"/>
                <a:gd name="T1" fmla="*/ 0 h 24"/>
                <a:gd name="T2" fmla="*/ 106 w 108"/>
                <a:gd name="T3" fmla="*/ 0 h 24"/>
                <a:gd name="T4" fmla="*/ 49 w 108"/>
                <a:gd name="T5" fmla="*/ 0 h 24"/>
                <a:gd name="T6" fmla="*/ 4 w 108"/>
                <a:gd name="T7" fmla="*/ 0 h 24"/>
                <a:gd name="T8" fmla="*/ 2 w 108"/>
                <a:gd name="T9" fmla="*/ 0 h 24"/>
                <a:gd name="T10" fmla="*/ 0 w 108"/>
                <a:gd name="T11" fmla="*/ 24 h 24"/>
                <a:gd name="T12" fmla="*/ 108 w 108"/>
                <a:gd name="T13" fmla="*/ 24 h 24"/>
                <a:gd name="T14" fmla="*/ 106 w 108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4">
                  <a:moveTo>
                    <a:pt x="106" y="0"/>
                  </a:moveTo>
                  <a:lnTo>
                    <a:pt x="106" y="0"/>
                  </a:lnTo>
                  <a:lnTo>
                    <a:pt x="49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4"/>
                  </a:lnTo>
                  <a:lnTo>
                    <a:pt x="108" y="24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5" name="Rectangle 99"/>
            <p:cNvSpPr>
              <a:spLocks noChangeArrowheads="1"/>
            </p:cNvSpPr>
            <p:nvPr/>
          </p:nvSpPr>
          <p:spPr bwMode="auto">
            <a:xfrm>
              <a:off x="6547002" y="5705087"/>
              <a:ext cx="206147" cy="62137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6" name="Rectangle 100"/>
            <p:cNvSpPr>
              <a:spLocks noChangeArrowheads="1"/>
            </p:cNvSpPr>
            <p:nvPr/>
          </p:nvSpPr>
          <p:spPr bwMode="auto">
            <a:xfrm>
              <a:off x="6547002" y="5705087"/>
              <a:ext cx="206147" cy="62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7" name="Freeform 101"/>
            <p:cNvSpPr>
              <a:spLocks/>
            </p:cNvSpPr>
            <p:nvPr/>
          </p:nvSpPr>
          <p:spPr bwMode="auto">
            <a:xfrm>
              <a:off x="6560892" y="5578621"/>
              <a:ext cx="181292" cy="126466"/>
            </a:xfrm>
            <a:custGeom>
              <a:avLst/>
              <a:gdLst>
                <a:gd name="T0" fmla="*/ 0 w 248"/>
                <a:gd name="T1" fmla="*/ 173 h 173"/>
                <a:gd name="T2" fmla="*/ 107 w 248"/>
                <a:gd name="T3" fmla="*/ 0 h 173"/>
                <a:gd name="T4" fmla="*/ 248 w 248"/>
                <a:gd name="T5" fmla="*/ 173 h 173"/>
                <a:gd name="T6" fmla="*/ 0 w 248"/>
                <a:gd name="T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73">
                  <a:moveTo>
                    <a:pt x="0" y="173"/>
                  </a:moveTo>
                  <a:lnTo>
                    <a:pt x="107" y="0"/>
                  </a:lnTo>
                  <a:lnTo>
                    <a:pt x="248" y="173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8" name="Freeform 102"/>
            <p:cNvSpPr>
              <a:spLocks/>
            </p:cNvSpPr>
            <p:nvPr/>
          </p:nvSpPr>
          <p:spPr bwMode="auto">
            <a:xfrm>
              <a:off x="6560892" y="5578621"/>
              <a:ext cx="181292" cy="126466"/>
            </a:xfrm>
            <a:custGeom>
              <a:avLst/>
              <a:gdLst>
                <a:gd name="T0" fmla="*/ 0 w 248"/>
                <a:gd name="T1" fmla="*/ 173 h 173"/>
                <a:gd name="T2" fmla="*/ 107 w 248"/>
                <a:gd name="T3" fmla="*/ 0 h 173"/>
                <a:gd name="T4" fmla="*/ 248 w 248"/>
                <a:gd name="T5" fmla="*/ 173 h 173"/>
                <a:gd name="T6" fmla="*/ 0 w 248"/>
                <a:gd name="T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73">
                  <a:moveTo>
                    <a:pt x="0" y="173"/>
                  </a:moveTo>
                  <a:lnTo>
                    <a:pt x="107" y="0"/>
                  </a:lnTo>
                  <a:lnTo>
                    <a:pt x="248" y="173"/>
                  </a:lnTo>
                  <a:lnTo>
                    <a:pt x="0" y="1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9" name="Freeform 103"/>
            <p:cNvSpPr>
              <a:spLocks/>
            </p:cNvSpPr>
            <p:nvPr/>
          </p:nvSpPr>
          <p:spPr bwMode="auto">
            <a:xfrm>
              <a:off x="6652269" y="5587394"/>
              <a:ext cx="89915" cy="117694"/>
            </a:xfrm>
            <a:custGeom>
              <a:avLst/>
              <a:gdLst>
                <a:gd name="T0" fmla="*/ 4 w 52"/>
                <a:gd name="T1" fmla="*/ 11 h 68"/>
                <a:gd name="T2" fmla="*/ 14 w 52"/>
                <a:gd name="T3" fmla="*/ 0 h 68"/>
                <a:gd name="T4" fmla="*/ 52 w 52"/>
                <a:gd name="T5" fmla="*/ 68 h 68"/>
                <a:gd name="T6" fmla="*/ 4 w 52"/>
                <a:gd name="T7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68">
                  <a:moveTo>
                    <a:pt x="4" y="11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0" y="8"/>
                    <a:pt x="4" y="11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0" name="Freeform 104"/>
            <p:cNvSpPr>
              <a:spLocks/>
            </p:cNvSpPr>
            <p:nvPr/>
          </p:nvSpPr>
          <p:spPr bwMode="auto">
            <a:xfrm>
              <a:off x="6659579" y="5593973"/>
              <a:ext cx="10235" cy="12428"/>
            </a:xfrm>
            <a:custGeom>
              <a:avLst/>
              <a:gdLst>
                <a:gd name="T0" fmla="*/ 14 w 14"/>
                <a:gd name="T1" fmla="*/ 0 h 17"/>
                <a:gd name="T2" fmla="*/ 0 w 14"/>
                <a:gd name="T3" fmla="*/ 17 h 17"/>
                <a:gd name="T4" fmla="*/ 14 w 14"/>
                <a:gd name="T5" fmla="*/ 0 h 17"/>
                <a:gd name="T6" fmla="*/ 14 w 14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lnTo>
                    <a:pt x="0" y="17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83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1" name="Freeform 105"/>
            <p:cNvSpPr>
              <a:spLocks/>
            </p:cNvSpPr>
            <p:nvPr/>
          </p:nvSpPr>
          <p:spPr bwMode="auto">
            <a:xfrm>
              <a:off x="6659579" y="5593973"/>
              <a:ext cx="10235" cy="12428"/>
            </a:xfrm>
            <a:custGeom>
              <a:avLst/>
              <a:gdLst>
                <a:gd name="T0" fmla="*/ 14 w 14"/>
                <a:gd name="T1" fmla="*/ 0 h 17"/>
                <a:gd name="T2" fmla="*/ 0 w 14"/>
                <a:gd name="T3" fmla="*/ 17 h 17"/>
                <a:gd name="T4" fmla="*/ 14 w 14"/>
                <a:gd name="T5" fmla="*/ 0 h 17"/>
                <a:gd name="T6" fmla="*/ 14 w 14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lnTo>
                    <a:pt x="0" y="17"/>
                  </a:lnTo>
                  <a:lnTo>
                    <a:pt x="14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" name="Freeform 106"/>
            <p:cNvSpPr>
              <a:spLocks/>
            </p:cNvSpPr>
            <p:nvPr/>
          </p:nvSpPr>
          <p:spPr bwMode="auto">
            <a:xfrm>
              <a:off x="6659579" y="5593973"/>
              <a:ext cx="82605" cy="111114"/>
            </a:xfrm>
            <a:custGeom>
              <a:avLst/>
              <a:gdLst>
                <a:gd name="T0" fmla="*/ 14 w 113"/>
                <a:gd name="T1" fmla="*/ 0 h 152"/>
                <a:gd name="T2" fmla="*/ 0 w 113"/>
                <a:gd name="T3" fmla="*/ 17 h 152"/>
                <a:gd name="T4" fmla="*/ 0 w 113"/>
                <a:gd name="T5" fmla="*/ 17 h 152"/>
                <a:gd name="T6" fmla="*/ 9 w 113"/>
                <a:gd name="T7" fmla="*/ 8 h 152"/>
                <a:gd name="T8" fmla="*/ 113 w 113"/>
                <a:gd name="T9" fmla="*/ 152 h 152"/>
                <a:gd name="T10" fmla="*/ 0 w 113"/>
                <a:gd name="T11" fmla="*/ 17 h 152"/>
                <a:gd name="T12" fmla="*/ 113 w 113"/>
                <a:gd name="T13" fmla="*/ 152 h 152"/>
                <a:gd name="T14" fmla="*/ 14 w 113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52">
                  <a:moveTo>
                    <a:pt x="14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9" y="8"/>
                  </a:lnTo>
                  <a:lnTo>
                    <a:pt x="113" y="152"/>
                  </a:lnTo>
                  <a:lnTo>
                    <a:pt x="0" y="17"/>
                  </a:lnTo>
                  <a:lnTo>
                    <a:pt x="113" y="15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3" name="Freeform 107"/>
            <p:cNvSpPr>
              <a:spLocks/>
            </p:cNvSpPr>
            <p:nvPr/>
          </p:nvSpPr>
          <p:spPr bwMode="auto">
            <a:xfrm>
              <a:off x="6659579" y="5593973"/>
              <a:ext cx="82605" cy="111114"/>
            </a:xfrm>
            <a:custGeom>
              <a:avLst/>
              <a:gdLst>
                <a:gd name="T0" fmla="*/ 14 w 113"/>
                <a:gd name="T1" fmla="*/ 0 h 152"/>
                <a:gd name="T2" fmla="*/ 0 w 113"/>
                <a:gd name="T3" fmla="*/ 17 h 152"/>
                <a:gd name="T4" fmla="*/ 0 w 113"/>
                <a:gd name="T5" fmla="*/ 17 h 152"/>
                <a:gd name="T6" fmla="*/ 9 w 113"/>
                <a:gd name="T7" fmla="*/ 8 h 152"/>
                <a:gd name="T8" fmla="*/ 113 w 113"/>
                <a:gd name="T9" fmla="*/ 152 h 152"/>
                <a:gd name="T10" fmla="*/ 0 w 113"/>
                <a:gd name="T11" fmla="*/ 17 h 152"/>
                <a:gd name="T12" fmla="*/ 113 w 113"/>
                <a:gd name="T13" fmla="*/ 152 h 152"/>
                <a:gd name="T14" fmla="*/ 14 w 113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52">
                  <a:moveTo>
                    <a:pt x="14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9" y="8"/>
                  </a:lnTo>
                  <a:lnTo>
                    <a:pt x="113" y="152"/>
                  </a:lnTo>
                  <a:lnTo>
                    <a:pt x="0" y="17"/>
                  </a:lnTo>
                  <a:lnTo>
                    <a:pt x="113" y="15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6659579" y="5599821"/>
              <a:ext cx="82605" cy="105266"/>
            </a:xfrm>
            <a:custGeom>
              <a:avLst/>
              <a:gdLst>
                <a:gd name="T0" fmla="*/ 9 w 113"/>
                <a:gd name="T1" fmla="*/ 0 h 144"/>
                <a:gd name="T2" fmla="*/ 0 w 113"/>
                <a:gd name="T3" fmla="*/ 9 h 144"/>
                <a:gd name="T4" fmla="*/ 113 w 113"/>
                <a:gd name="T5" fmla="*/ 144 h 144"/>
                <a:gd name="T6" fmla="*/ 9 w 113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44">
                  <a:moveTo>
                    <a:pt x="9" y="0"/>
                  </a:moveTo>
                  <a:lnTo>
                    <a:pt x="0" y="9"/>
                  </a:lnTo>
                  <a:lnTo>
                    <a:pt x="113" y="14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6659579" y="5599821"/>
              <a:ext cx="82605" cy="105266"/>
            </a:xfrm>
            <a:custGeom>
              <a:avLst/>
              <a:gdLst>
                <a:gd name="T0" fmla="*/ 9 w 113"/>
                <a:gd name="T1" fmla="*/ 0 h 144"/>
                <a:gd name="T2" fmla="*/ 0 w 113"/>
                <a:gd name="T3" fmla="*/ 9 h 144"/>
                <a:gd name="T4" fmla="*/ 113 w 113"/>
                <a:gd name="T5" fmla="*/ 144 h 144"/>
                <a:gd name="T6" fmla="*/ 9 w 113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44">
                  <a:moveTo>
                    <a:pt x="9" y="0"/>
                  </a:moveTo>
                  <a:lnTo>
                    <a:pt x="0" y="9"/>
                  </a:lnTo>
                  <a:lnTo>
                    <a:pt x="113" y="14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5713643" y="4161179"/>
              <a:ext cx="776340" cy="639640"/>
            </a:xfrm>
            <a:custGeom>
              <a:avLst/>
              <a:gdLst>
                <a:gd name="T0" fmla="*/ 439 w 449"/>
                <a:gd name="T1" fmla="*/ 166 h 370"/>
                <a:gd name="T2" fmla="*/ 439 w 449"/>
                <a:gd name="T3" fmla="*/ 166 h 370"/>
                <a:gd name="T4" fmla="*/ 425 w 449"/>
                <a:gd name="T5" fmla="*/ 111 h 370"/>
                <a:gd name="T6" fmla="*/ 372 w 449"/>
                <a:gd name="T7" fmla="*/ 53 h 370"/>
                <a:gd name="T8" fmla="*/ 372 w 449"/>
                <a:gd name="T9" fmla="*/ 53 h 370"/>
                <a:gd name="T10" fmla="*/ 371 w 449"/>
                <a:gd name="T11" fmla="*/ 52 h 370"/>
                <a:gd name="T12" fmla="*/ 355 w 449"/>
                <a:gd name="T13" fmla="*/ 43 h 370"/>
                <a:gd name="T14" fmla="*/ 135 w 449"/>
                <a:gd name="T15" fmla="*/ 25 h 370"/>
                <a:gd name="T16" fmla="*/ 102 w 449"/>
                <a:gd name="T17" fmla="*/ 36 h 370"/>
                <a:gd name="T18" fmla="*/ 102 w 449"/>
                <a:gd name="T19" fmla="*/ 36 h 370"/>
                <a:gd name="T20" fmla="*/ 102 w 449"/>
                <a:gd name="T21" fmla="*/ 36 h 370"/>
                <a:gd name="T22" fmla="*/ 72 w 449"/>
                <a:gd name="T23" fmla="*/ 75 h 370"/>
                <a:gd name="T24" fmla="*/ 6 w 449"/>
                <a:gd name="T25" fmla="*/ 147 h 370"/>
                <a:gd name="T26" fmla="*/ 4 w 449"/>
                <a:gd name="T27" fmla="*/ 162 h 370"/>
                <a:gd name="T28" fmla="*/ 3 w 449"/>
                <a:gd name="T29" fmla="*/ 169 h 370"/>
                <a:gd name="T30" fmla="*/ 3 w 449"/>
                <a:gd name="T31" fmla="*/ 170 h 370"/>
                <a:gd name="T32" fmla="*/ 20 w 449"/>
                <a:gd name="T33" fmla="*/ 370 h 370"/>
                <a:gd name="T34" fmla="*/ 70 w 449"/>
                <a:gd name="T35" fmla="*/ 204 h 370"/>
                <a:gd name="T36" fmla="*/ 70 w 449"/>
                <a:gd name="T37" fmla="*/ 204 h 370"/>
                <a:gd name="T38" fmla="*/ 79 w 449"/>
                <a:gd name="T39" fmla="*/ 197 h 370"/>
                <a:gd name="T40" fmla="*/ 79 w 449"/>
                <a:gd name="T41" fmla="*/ 197 h 370"/>
                <a:gd name="T42" fmla="*/ 81 w 449"/>
                <a:gd name="T43" fmla="*/ 196 h 370"/>
                <a:gd name="T44" fmla="*/ 81 w 449"/>
                <a:gd name="T45" fmla="*/ 196 h 370"/>
                <a:gd name="T46" fmla="*/ 83 w 449"/>
                <a:gd name="T47" fmla="*/ 196 h 370"/>
                <a:gd name="T48" fmla="*/ 84 w 449"/>
                <a:gd name="T49" fmla="*/ 195 h 370"/>
                <a:gd name="T50" fmla="*/ 84 w 449"/>
                <a:gd name="T51" fmla="*/ 195 h 370"/>
                <a:gd name="T52" fmla="*/ 89 w 449"/>
                <a:gd name="T53" fmla="*/ 194 h 370"/>
                <a:gd name="T54" fmla="*/ 332 w 449"/>
                <a:gd name="T55" fmla="*/ 253 h 370"/>
                <a:gd name="T56" fmla="*/ 331 w 449"/>
                <a:gd name="T57" fmla="*/ 254 h 370"/>
                <a:gd name="T58" fmla="*/ 332 w 449"/>
                <a:gd name="T59" fmla="*/ 254 h 370"/>
                <a:gd name="T60" fmla="*/ 329 w 449"/>
                <a:gd name="T61" fmla="*/ 252 h 370"/>
                <a:gd name="T62" fmla="*/ 329 w 449"/>
                <a:gd name="T63" fmla="*/ 252 h 370"/>
                <a:gd name="T64" fmla="*/ 268 w 449"/>
                <a:gd name="T65" fmla="*/ 211 h 370"/>
                <a:gd name="T66" fmla="*/ 268 w 449"/>
                <a:gd name="T67" fmla="*/ 211 h 370"/>
                <a:gd name="T68" fmla="*/ 261 w 449"/>
                <a:gd name="T69" fmla="*/ 198 h 370"/>
                <a:gd name="T70" fmla="*/ 357 w 449"/>
                <a:gd name="T71" fmla="*/ 243 h 370"/>
                <a:gd name="T72" fmla="*/ 357 w 449"/>
                <a:gd name="T73" fmla="*/ 244 h 370"/>
                <a:gd name="T74" fmla="*/ 357 w 449"/>
                <a:gd name="T75" fmla="*/ 244 h 370"/>
                <a:gd name="T76" fmla="*/ 357 w 449"/>
                <a:gd name="T77" fmla="*/ 243 h 370"/>
                <a:gd name="T78" fmla="*/ 330 w 449"/>
                <a:gd name="T79" fmla="*/ 185 h 370"/>
                <a:gd name="T80" fmla="*/ 437 w 449"/>
                <a:gd name="T81" fmla="*/ 370 h 370"/>
                <a:gd name="T82" fmla="*/ 439 w 449"/>
                <a:gd name="T83" fmla="*/ 16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9" h="370">
                  <a:moveTo>
                    <a:pt x="439" y="166"/>
                  </a:moveTo>
                  <a:cubicBezTo>
                    <a:pt x="439" y="166"/>
                    <a:pt x="439" y="166"/>
                    <a:pt x="439" y="166"/>
                  </a:cubicBezTo>
                  <a:cubicBezTo>
                    <a:pt x="436" y="144"/>
                    <a:pt x="431" y="125"/>
                    <a:pt x="425" y="111"/>
                  </a:cubicBezTo>
                  <a:cubicBezTo>
                    <a:pt x="414" y="86"/>
                    <a:pt x="395" y="67"/>
                    <a:pt x="372" y="53"/>
                  </a:cubicBezTo>
                  <a:cubicBezTo>
                    <a:pt x="372" y="53"/>
                    <a:pt x="372" y="53"/>
                    <a:pt x="372" y="53"/>
                  </a:cubicBezTo>
                  <a:cubicBezTo>
                    <a:pt x="372" y="52"/>
                    <a:pt x="371" y="52"/>
                    <a:pt x="371" y="52"/>
                  </a:cubicBezTo>
                  <a:cubicBezTo>
                    <a:pt x="366" y="49"/>
                    <a:pt x="360" y="46"/>
                    <a:pt x="355" y="43"/>
                  </a:cubicBezTo>
                  <a:cubicBezTo>
                    <a:pt x="267" y="0"/>
                    <a:pt x="180" y="13"/>
                    <a:pt x="135" y="25"/>
                  </a:cubicBezTo>
                  <a:cubicBezTo>
                    <a:pt x="121" y="28"/>
                    <a:pt x="111" y="32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69" y="52"/>
                    <a:pt x="72" y="75"/>
                    <a:pt x="72" y="75"/>
                  </a:cubicBezTo>
                  <a:cubicBezTo>
                    <a:pt x="30" y="55"/>
                    <a:pt x="12" y="110"/>
                    <a:pt x="6" y="147"/>
                  </a:cubicBezTo>
                  <a:cubicBezTo>
                    <a:pt x="5" y="153"/>
                    <a:pt x="4" y="158"/>
                    <a:pt x="4" y="162"/>
                  </a:cubicBezTo>
                  <a:cubicBezTo>
                    <a:pt x="3" y="165"/>
                    <a:pt x="3" y="167"/>
                    <a:pt x="3" y="169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0" y="223"/>
                    <a:pt x="10" y="314"/>
                    <a:pt x="20" y="370"/>
                  </a:cubicBezTo>
                  <a:cubicBezTo>
                    <a:pt x="20" y="370"/>
                    <a:pt x="33" y="241"/>
                    <a:pt x="70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2" y="201"/>
                    <a:pt x="75" y="199"/>
                    <a:pt x="79" y="197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9" y="197"/>
                    <a:pt x="80" y="197"/>
                    <a:pt x="81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83" y="196"/>
                    <a:pt x="83" y="196"/>
                    <a:pt x="83" y="196"/>
                  </a:cubicBezTo>
                  <a:cubicBezTo>
                    <a:pt x="83" y="195"/>
                    <a:pt x="84" y="195"/>
                    <a:pt x="84" y="195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6" y="195"/>
                    <a:pt x="87" y="194"/>
                    <a:pt x="89" y="194"/>
                  </a:cubicBezTo>
                  <a:cubicBezTo>
                    <a:pt x="136" y="235"/>
                    <a:pt x="260" y="252"/>
                    <a:pt x="332" y="253"/>
                  </a:cubicBezTo>
                  <a:cubicBezTo>
                    <a:pt x="331" y="254"/>
                    <a:pt x="331" y="254"/>
                    <a:pt x="331" y="254"/>
                  </a:cubicBezTo>
                  <a:cubicBezTo>
                    <a:pt x="332" y="254"/>
                    <a:pt x="332" y="254"/>
                    <a:pt x="332" y="254"/>
                  </a:cubicBezTo>
                  <a:cubicBezTo>
                    <a:pt x="331" y="254"/>
                    <a:pt x="330" y="253"/>
                    <a:pt x="329" y="252"/>
                  </a:cubicBezTo>
                  <a:cubicBezTo>
                    <a:pt x="329" y="252"/>
                    <a:pt x="329" y="252"/>
                    <a:pt x="329" y="252"/>
                  </a:cubicBezTo>
                  <a:cubicBezTo>
                    <a:pt x="296" y="237"/>
                    <a:pt x="277" y="222"/>
                    <a:pt x="268" y="211"/>
                  </a:cubicBezTo>
                  <a:cubicBezTo>
                    <a:pt x="268" y="211"/>
                    <a:pt x="268" y="211"/>
                    <a:pt x="268" y="211"/>
                  </a:cubicBezTo>
                  <a:cubicBezTo>
                    <a:pt x="264" y="206"/>
                    <a:pt x="261" y="202"/>
                    <a:pt x="261" y="198"/>
                  </a:cubicBezTo>
                  <a:cubicBezTo>
                    <a:pt x="306" y="230"/>
                    <a:pt x="357" y="243"/>
                    <a:pt x="357" y="243"/>
                  </a:cubicBezTo>
                  <a:cubicBezTo>
                    <a:pt x="357" y="244"/>
                    <a:pt x="357" y="244"/>
                    <a:pt x="357" y="244"/>
                  </a:cubicBezTo>
                  <a:cubicBezTo>
                    <a:pt x="357" y="244"/>
                    <a:pt x="357" y="244"/>
                    <a:pt x="357" y="244"/>
                  </a:cubicBezTo>
                  <a:cubicBezTo>
                    <a:pt x="357" y="243"/>
                    <a:pt x="357" y="243"/>
                    <a:pt x="357" y="243"/>
                  </a:cubicBezTo>
                  <a:cubicBezTo>
                    <a:pt x="342" y="221"/>
                    <a:pt x="330" y="185"/>
                    <a:pt x="330" y="185"/>
                  </a:cubicBezTo>
                  <a:cubicBezTo>
                    <a:pt x="433" y="176"/>
                    <a:pt x="437" y="370"/>
                    <a:pt x="437" y="370"/>
                  </a:cubicBezTo>
                  <a:cubicBezTo>
                    <a:pt x="446" y="320"/>
                    <a:pt x="449" y="231"/>
                    <a:pt x="439" y="16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7" name="Rectangle 111"/>
            <p:cNvSpPr>
              <a:spLocks noChangeArrowheads="1"/>
            </p:cNvSpPr>
            <p:nvPr/>
          </p:nvSpPr>
          <p:spPr bwMode="auto">
            <a:xfrm>
              <a:off x="5419774" y="5829360"/>
              <a:ext cx="1379430" cy="839939"/>
            </a:xfrm>
            <a:prstGeom prst="rect">
              <a:avLst/>
            </a:pr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8" name="Rectangle 112"/>
            <p:cNvSpPr>
              <a:spLocks noChangeArrowheads="1"/>
            </p:cNvSpPr>
            <p:nvPr/>
          </p:nvSpPr>
          <p:spPr bwMode="auto">
            <a:xfrm>
              <a:off x="5419774" y="5829360"/>
              <a:ext cx="1379430" cy="839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9" name="Rectangle 113"/>
            <p:cNvSpPr>
              <a:spLocks noChangeArrowheads="1"/>
            </p:cNvSpPr>
            <p:nvPr/>
          </p:nvSpPr>
          <p:spPr bwMode="auto">
            <a:xfrm>
              <a:off x="4355413" y="6799420"/>
              <a:ext cx="3512538" cy="9503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0" name="Rectangle 114"/>
            <p:cNvSpPr>
              <a:spLocks noChangeArrowheads="1"/>
            </p:cNvSpPr>
            <p:nvPr/>
          </p:nvSpPr>
          <p:spPr bwMode="auto">
            <a:xfrm>
              <a:off x="5419774" y="6669299"/>
              <a:ext cx="1379430" cy="13012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5210703" y="5558153"/>
              <a:ext cx="209071" cy="1111146"/>
            </a:xfrm>
            <a:custGeom>
              <a:avLst/>
              <a:gdLst>
                <a:gd name="T0" fmla="*/ 121 w 121"/>
                <a:gd name="T1" fmla="*/ 643 h 643"/>
                <a:gd name="T2" fmla="*/ 103 w 121"/>
                <a:gd name="T3" fmla="*/ 368 h 643"/>
                <a:gd name="T4" fmla="*/ 92 w 121"/>
                <a:gd name="T5" fmla="*/ 198 h 643"/>
                <a:gd name="T6" fmla="*/ 69 w 121"/>
                <a:gd name="T7" fmla="*/ 0 h 643"/>
                <a:gd name="T8" fmla="*/ 3 w 121"/>
                <a:gd name="T9" fmla="*/ 262 h 643"/>
                <a:gd name="T10" fmla="*/ 3 w 121"/>
                <a:gd name="T11" fmla="*/ 262 h 643"/>
                <a:gd name="T12" fmla="*/ 0 w 121"/>
                <a:gd name="T13" fmla="*/ 284 h 643"/>
                <a:gd name="T14" fmla="*/ 6 w 121"/>
                <a:gd name="T15" fmla="*/ 313 h 643"/>
                <a:gd name="T16" fmla="*/ 6 w 121"/>
                <a:gd name="T17" fmla="*/ 314 h 643"/>
                <a:gd name="T18" fmla="*/ 121 w 121"/>
                <a:gd name="T19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643">
                  <a:moveTo>
                    <a:pt x="121" y="643"/>
                  </a:moveTo>
                  <a:cubicBezTo>
                    <a:pt x="103" y="368"/>
                    <a:pt x="103" y="368"/>
                    <a:pt x="103" y="368"/>
                  </a:cubicBezTo>
                  <a:cubicBezTo>
                    <a:pt x="92" y="198"/>
                    <a:pt x="92" y="198"/>
                    <a:pt x="92" y="198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" y="262"/>
                    <a:pt x="3" y="262"/>
                    <a:pt x="3" y="262"/>
                  </a:cubicBezTo>
                  <a:cubicBezTo>
                    <a:pt x="3" y="262"/>
                    <a:pt x="3" y="262"/>
                    <a:pt x="3" y="262"/>
                  </a:cubicBezTo>
                  <a:cubicBezTo>
                    <a:pt x="1" y="269"/>
                    <a:pt x="0" y="276"/>
                    <a:pt x="0" y="284"/>
                  </a:cubicBezTo>
                  <a:cubicBezTo>
                    <a:pt x="0" y="294"/>
                    <a:pt x="2" y="304"/>
                    <a:pt x="6" y="313"/>
                  </a:cubicBezTo>
                  <a:cubicBezTo>
                    <a:pt x="6" y="314"/>
                    <a:pt x="6" y="314"/>
                    <a:pt x="6" y="314"/>
                  </a:cubicBezTo>
                  <a:lnTo>
                    <a:pt x="121" y="64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2" name="Freeform 116"/>
            <p:cNvSpPr>
              <a:spLocks/>
            </p:cNvSpPr>
            <p:nvPr/>
          </p:nvSpPr>
          <p:spPr bwMode="auto">
            <a:xfrm>
              <a:off x="6799203" y="5558153"/>
              <a:ext cx="209802" cy="1111146"/>
            </a:xfrm>
            <a:custGeom>
              <a:avLst/>
              <a:gdLst>
                <a:gd name="T0" fmla="*/ 0 w 121"/>
                <a:gd name="T1" fmla="*/ 643 h 643"/>
                <a:gd name="T2" fmla="*/ 18 w 121"/>
                <a:gd name="T3" fmla="*/ 368 h 643"/>
                <a:gd name="T4" fmla="*/ 30 w 121"/>
                <a:gd name="T5" fmla="*/ 198 h 643"/>
                <a:gd name="T6" fmla="*/ 53 w 121"/>
                <a:gd name="T7" fmla="*/ 0 h 643"/>
                <a:gd name="T8" fmla="*/ 118 w 121"/>
                <a:gd name="T9" fmla="*/ 262 h 643"/>
                <a:gd name="T10" fmla="*/ 118 w 121"/>
                <a:gd name="T11" fmla="*/ 262 h 643"/>
                <a:gd name="T12" fmla="*/ 121 w 121"/>
                <a:gd name="T13" fmla="*/ 284 h 643"/>
                <a:gd name="T14" fmla="*/ 115 w 121"/>
                <a:gd name="T15" fmla="*/ 313 h 643"/>
                <a:gd name="T16" fmla="*/ 115 w 121"/>
                <a:gd name="T17" fmla="*/ 314 h 643"/>
                <a:gd name="T18" fmla="*/ 0 w 121"/>
                <a:gd name="T19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643">
                  <a:moveTo>
                    <a:pt x="0" y="643"/>
                  </a:moveTo>
                  <a:cubicBezTo>
                    <a:pt x="18" y="368"/>
                    <a:pt x="18" y="368"/>
                    <a:pt x="18" y="368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18" y="262"/>
                    <a:pt x="118" y="262"/>
                    <a:pt x="118" y="262"/>
                  </a:cubicBezTo>
                  <a:cubicBezTo>
                    <a:pt x="118" y="262"/>
                    <a:pt x="118" y="262"/>
                    <a:pt x="118" y="262"/>
                  </a:cubicBezTo>
                  <a:cubicBezTo>
                    <a:pt x="120" y="269"/>
                    <a:pt x="121" y="276"/>
                    <a:pt x="121" y="284"/>
                  </a:cubicBezTo>
                  <a:cubicBezTo>
                    <a:pt x="121" y="294"/>
                    <a:pt x="119" y="304"/>
                    <a:pt x="115" y="313"/>
                  </a:cubicBezTo>
                  <a:cubicBezTo>
                    <a:pt x="115" y="314"/>
                    <a:pt x="115" y="314"/>
                    <a:pt x="115" y="314"/>
                  </a:cubicBezTo>
                  <a:lnTo>
                    <a:pt x="0" y="64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3" name="Oval 117"/>
            <p:cNvSpPr>
              <a:spLocks noChangeArrowheads="1"/>
            </p:cNvSpPr>
            <p:nvPr/>
          </p:nvSpPr>
          <p:spPr bwMode="auto">
            <a:xfrm>
              <a:off x="6013360" y="6161242"/>
              <a:ext cx="176175" cy="176175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4" name="Freeform 118"/>
            <p:cNvSpPr>
              <a:spLocks noEditPoints="1"/>
            </p:cNvSpPr>
            <p:nvPr/>
          </p:nvSpPr>
          <p:spPr bwMode="auto">
            <a:xfrm>
              <a:off x="7055060" y="6444877"/>
              <a:ext cx="363315" cy="354543"/>
            </a:xfrm>
            <a:custGeom>
              <a:avLst/>
              <a:gdLst>
                <a:gd name="T0" fmla="*/ 52 w 210"/>
                <a:gd name="T1" fmla="*/ 0 h 205"/>
                <a:gd name="T2" fmla="*/ 52 w 210"/>
                <a:gd name="T3" fmla="*/ 16 h 205"/>
                <a:gd name="T4" fmla="*/ 0 w 210"/>
                <a:gd name="T5" fmla="*/ 97 h 205"/>
                <a:gd name="T6" fmla="*/ 52 w 210"/>
                <a:gd name="T7" fmla="*/ 178 h 205"/>
                <a:gd name="T8" fmla="*/ 52 w 210"/>
                <a:gd name="T9" fmla="*/ 205 h 205"/>
                <a:gd name="T10" fmla="*/ 210 w 210"/>
                <a:gd name="T11" fmla="*/ 205 h 205"/>
                <a:gd name="T12" fmla="*/ 210 w 210"/>
                <a:gd name="T13" fmla="*/ 0 h 205"/>
                <a:gd name="T14" fmla="*/ 52 w 210"/>
                <a:gd name="T15" fmla="*/ 0 h 205"/>
                <a:gd name="T16" fmla="*/ 29 w 210"/>
                <a:gd name="T17" fmla="*/ 147 h 205"/>
                <a:gd name="T18" fmla="*/ 26 w 210"/>
                <a:gd name="T19" fmla="*/ 97 h 205"/>
                <a:gd name="T20" fmla="*/ 52 w 210"/>
                <a:gd name="T21" fmla="*/ 42 h 205"/>
                <a:gd name="T22" fmla="*/ 52 w 210"/>
                <a:gd name="T23" fmla="*/ 152 h 205"/>
                <a:gd name="T24" fmla="*/ 29 w 210"/>
                <a:gd name="T25" fmla="*/ 14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205">
                  <a:moveTo>
                    <a:pt x="52" y="0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7" y="16"/>
                    <a:pt x="0" y="34"/>
                    <a:pt x="0" y="97"/>
                  </a:cubicBezTo>
                  <a:cubicBezTo>
                    <a:pt x="0" y="154"/>
                    <a:pt x="0" y="178"/>
                    <a:pt x="52" y="178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210" y="205"/>
                    <a:pt x="210" y="205"/>
                    <a:pt x="210" y="205"/>
                  </a:cubicBezTo>
                  <a:cubicBezTo>
                    <a:pt x="210" y="0"/>
                    <a:pt x="210" y="0"/>
                    <a:pt x="210" y="0"/>
                  </a:cubicBezTo>
                  <a:lnTo>
                    <a:pt x="52" y="0"/>
                  </a:lnTo>
                  <a:close/>
                  <a:moveTo>
                    <a:pt x="29" y="147"/>
                  </a:moveTo>
                  <a:cubicBezTo>
                    <a:pt x="26" y="140"/>
                    <a:pt x="26" y="122"/>
                    <a:pt x="26" y="97"/>
                  </a:cubicBezTo>
                  <a:cubicBezTo>
                    <a:pt x="26" y="42"/>
                    <a:pt x="28" y="42"/>
                    <a:pt x="52" y="42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32" y="152"/>
                    <a:pt x="30" y="149"/>
                    <a:pt x="29" y="147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6671276" y="6709505"/>
              <a:ext cx="60675" cy="51902"/>
            </a:xfrm>
            <a:custGeom>
              <a:avLst/>
              <a:gdLst>
                <a:gd name="T0" fmla="*/ 19 w 83"/>
                <a:gd name="T1" fmla="*/ 71 h 71"/>
                <a:gd name="T2" fmla="*/ 0 w 83"/>
                <a:gd name="T3" fmla="*/ 35 h 71"/>
                <a:gd name="T4" fmla="*/ 19 w 83"/>
                <a:gd name="T5" fmla="*/ 0 h 71"/>
                <a:gd name="T6" fmla="*/ 62 w 83"/>
                <a:gd name="T7" fmla="*/ 0 h 71"/>
                <a:gd name="T8" fmla="*/ 83 w 83"/>
                <a:gd name="T9" fmla="*/ 35 h 71"/>
                <a:gd name="T10" fmla="*/ 62 w 83"/>
                <a:gd name="T11" fmla="*/ 71 h 71"/>
                <a:gd name="T12" fmla="*/ 19 w 83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1">
                  <a:moveTo>
                    <a:pt x="19" y="71"/>
                  </a:moveTo>
                  <a:lnTo>
                    <a:pt x="0" y="35"/>
                  </a:lnTo>
                  <a:lnTo>
                    <a:pt x="19" y="0"/>
                  </a:lnTo>
                  <a:lnTo>
                    <a:pt x="62" y="0"/>
                  </a:lnTo>
                  <a:lnTo>
                    <a:pt x="83" y="35"/>
                  </a:lnTo>
                  <a:lnTo>
                    <a:pt x="62" y="71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6" name="Freeform 120"/>
            <p:cNvSpPr>
              <a:spLocks/>
            </p:cNvSpPr>
            <p:nvPr/>
          </p:nvSpPr>
          <p:spPr bwMode="auto">
            <a:xfrm>
              <a:off x="6592326" y="6709505"/>
              <a:ext cx="58481" cy="51902"/>
            </a:xfrm>
            <a:custGeom>
              <a:avLst/>
              <a:gdLst>
                <a:gd name="T0" fmla="*/ 19 w 80"/>
                <a:gd name="T1" fmla="*/ 71 h 71"/>
                <a:gd name="T2" fmla="*/ 0 w 80"/>
                <a:gd name="T3" fmla="*/ 35 h 71"/>
                <a:gd name="T4" fmla="*/ 19 w 80"/>
                <a:gd name="T5" fmla="*/ 0 h 71"/>
                <a:gd name="T6" fmla="*/ 61 w 80"/>
                <a:gd name="T7" fmla="*/ 0 h 71"/>
                <a:gd name="T8" fmla="*/ 80 w 80"/>
                <a:gd name="T9" fmla="*/ 35 h 71"/>
                <a:gd name="T10" fmla="*/ 61 w 80"/>
                <a:gd name="T11" fmla="*/ 71 h 71"/>
                <a:gd name="T12" fmla="*/ 19 w 80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1">
                  <a:moveTo>
                    <a:pt x="19" y="71"/>
                  </a:moveTo>
                  <a:lnTo>
                    <a:pt x="0" y="35"/>
                  </a:lnTo>
                  <a:lnTo>
                    <a:pt x="19" y="0"/>
                  </a:lnTo>
                  <a:lnTo>
                    <a:pt x="61" y="0"/>
                  </a:lnTo>
                  <a:lnTo>
                    <a:pt x="80" y="35"/>
                  </a:lnTo>
                  <a:lnTo>
                    <a:pt x="61" y="71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7" name="Freeform 121"/>
            <p:cNvSpPr>
              <a:spLocks/>
            </p:cNvSpPr>
            <p:nvPr/>
          </p:nvSpPr>
          <p:spPr bwMode="auto">
            <a:xfrm>
              <a:off x="6516300" y="6709505"/>
              <a:ext cx="59944" cy="51902"/>
            </a:xfrm>
            <a:custGeom>
              <a:avLst/>
              <a:gdLst>
                <a:gd name="T0" fmla="*/ 21 w 82"/>
                <a:gd name="T1" fmla="*/ 71 h 71"/>
                <a:gd name="T2" fmla="*/ 0 w 82"/>
                <a:gd name="T3" fmla="*/ 35 h 71"/>
                <a:gd name="T4" fmla="*/ 21 w 82"/>
                <a:gd name="T5" fmla="*/ 0 h 71"/>
                <a:gd name="T6" fmla="*/ 64 w 82"/>
                <a:gd name="T7" fmla="*/ 0 h 71"/>
                <a:gd name="T8" fmla="*/ 82 w 82"/>
                <a:gd name="T9" fmla="*/ 35 h 71"/>
                <a:gd name="T10" fmla="*/ 64 w 82"/>
                <a:gd name="T11" fmla="*/ 71 h 71"/>
                <a:gd name="T12" fmla="*/ 21 w 82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1">
                  <a:moveTo>
                    <a:pt x="21" y="71"/>
                  </a:moveTo>
                  <a:lnTo>
                    <a:pt x="0" y="35"/>
                  </a:lnTo>
                  <a:lnTo>
                    <a:pt x="21" y="0"/>
                  </a:lnTo>
                  <a:lnTo>
                    <a:pt x="64" y="0"/>
                  </a:lnTo>
                  <a:lnTo>
                    <a:pt x="82" y="35"/>
                  </a:lnTo>
                  <a:lnTo>
                    <a:pt x="64" y="71"/>
                  </a:lnTo>
                  <a:lnTo>
                    <a:pt x="21" y="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5739960" y="4828598"/>
              <a:ext cx="285097" cy="207609"/>
            </a:xfrm>
            <a:custGeom>
              <a:avLst/>
              <a:gdLst>
                <a:gd name="T0" fmla="*/ 145 w 165"/>
                <a:gd name="T1" fmla="*/ 81 h 120"/>
                <a:gd name="T2" fmla="*/ 128 w 165"/>
                <a:gd name="T3" fmla="*/ 92 h 120"/>
                <a:gd name="T4" fmla="*/ 8 w 165"/>
                <a:gd name="T5" fmla="*/ 0 h 120"/>
                <a:gd name="T6" fmla="*/ 1 w 165"/>
                <a:gd name="T7" fmla="*/ 8 h 120"/>
                <a:gd name="T8" fmla="*/ 127 w 165"/>
                <a:gd name="T9" fmla="*/ 108 h 120"/>
                <a:gd name="T10" fmla="*/ 145 w 165"/>
                <a:gd name="T11" fmla="*/ 120 h 120"/>
                <a:gd name="T12" fmla="*/ 165 w 165"/>
                <a:gd name="T13" fmla="*/ 100 h 120"/>
                <a:gd name="T14" fmla="*/ 145 w 165"/>
                <a:gd name="T15" fmla="*/ 8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0">
                  <a:moveTo>
                    <a:pt x="145" y="81"/>
                  </a:moveTo>
                  <a:cubicBezTo>
                    <a:pt x="138" y="81"/>
                    <a:pt x="131" y="85"/>
                    <a:pt x="128" y="92"/>
                  </a:cubicBezTo>
                  <a:cubicBezTo>
                    <a:pt x="18" y="72"/>
                    <a:pt x="8" y="3"/>
                    <a:pt x="8" y="0"/>
                  </a:cubicBezTo>
                  <a:cubicBezTo>
                    <a:pt x="5" y="0"/>
                    <a:pt x="1" y="4"/>
                    <a:pt x="1" y="8"/>
                  </a:cubicBezTo>
                  <a:cubicBezTo>
                    <a:pt x="1" y="10"/>
                    <a:pt x="0" y="86"/>
                    <a:pt x="127" y="108"/>
                  </a:cubicBezTo>
                  <a:cubicBezTo>
                    <a:pt x="130" y="115"/>
                    <a:pt x="137" y="120"/>
                    <a:pt x="145" y="120"/>
                  </a:cubicBezTo>
                  <a:cubicBezTo>
                    <a:pt x="156" y="120"/>
                    <a:pt x="165" y="111"/>
                    <a:pt x="165" y="100"/>
                  </a:cubicBezTo>
                  <a:cubicBezTo>
                    <a:pt x="165" y="90"/>
                    <a:pt x="156" y="81"/>
                    <a:pt x="145" y="8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9016279" y="4751581"/>
            <a:ext cx="2378521" cy="1048433"/>
            <a:chOff x="9016279" y="4751581"/>
            <a:chExt cx="2378521" cy="1048433"/>
          </a:xfrm>
        </p:grpSpPr>
        <p:sp>
          <p:nvSpPr>
            <p:cNvPr id="130" name="TextBox 129"/>
            <p:cNvSpPr txBox="1"/>
            <p:nvPr/>
          </p:nvSpPr>
          <p:spPr>
            <a:xfrm>
              <a:off x="9016279" y="5042884"/>
              <a:ext cx="23785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annie.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9016279" y="4751581"/>
              <a:ext cx="1189713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61A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Supporter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338184" y="2853358"/>
            <a:ext cx="2378521" cy="1048433"/>
            <a:chOff x="8338184" y="2853358"/>
            <a:chExt cx="2378521" cy="1048433"/>
          </a:xfrm>
        </p:grpSpPr>
        <p:sp>
          <p:nvSpPr>
            <p:cNvPr id="133" name="TextBox 132"/>
            <p:cNvSpPr txBox="1"/>
            <p:nvPr/>
          </p:nvSpPr>
          <p:spPr>
            <a:xfrm>
              <a:off x="8338184" y="3144661"/>
              <a:ext cx="23785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annie.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338184" y="2853358"/>
              <a:ext cx="1627332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Determination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12425" y="4751581"/>
            <a:ext cx="2378521" cy="1048433"/>
            <a:chOff x="812425" y="4751581"/>
            <a:chExt cx="2378521" cy="1048433"/>
          </a:xfrm>
        </p:grpSpPr>
        <p:sp>
          <p:nvSpPr>
            <p:cNvPr id="136" name="TextBox 135"/>
            <p:cNvSpPr txBox="1"/>
            <p:nvPr/>
          </p:nvSpPr>
          <p:spPr>
            <a:xfrm flipH="1">
              <a:off x="812425" y="5042884"/>
              <a:ext cx="23785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annie.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 flipH="1">
              <a:off x="2148709" y="4751581"/>
              <a:ext cx="1042237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89C6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Try Hard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465182" y="2827462"/>
            <a:ext cx="2378521" cy="1048433"/>
            <a:chOff x="1465182" y="2827462"/>
            <a:chExt cx="2378521" cy="1048433"/>
          </a:xfrm>
        </p:grpSpPr>
        <p:sp>
          <p:nvSpPr>
            <p:cNvPr id="139" name="TextBox 138"/>
            <p:cNvSpPr txBox="1"/>
            <p:nvPr/>
          </p:nvSpPr>
          <p:spPr>
            <a:xfrm flipH="1">
              <a:off x="1465182" y="3118765"/>
              <a:ext cx="23785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annie.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 flipH="1">
              <a:off x="2751774" y="2827462"/>
              <a:ext cx="1091929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B393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Find Idea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393138" y="1678781"/>
            <a:ext cx="3423519" cy="804842"/>
            <a:chOff x="4393138" y="1678781"/>
            <a:chExt cx="3423519" cy="804842"/>
          </a:xfrm>
        </p:grpSpPr>
        <p:sp>
          <p:nvSpPr>
            <p:cNvPr id="142" name="TextBox 141"/>
            <p:cNvSpPr txBox="1"/>
            <p:nvPr/>
          </p:nvSpPr>
          <p:spPr>
            <a:xfrm flipH="1">
              <a:off x="4393138" y="1970084"/>
              <a:ext cx="3423519" cy="51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adipiscing 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alista</a:t>
              </a: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Pellentesque biben</a:t>
              </a:r>
              <a:r>
                <a:rPr kumimoji="0" lang="vi-VN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 flipH="1">
              <a:off x="5481990" y="1678781"/>
              <a:ext cx="1245819" cy="363223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BAF7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Idea Come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062817" y="3544652"/>
            <a:ext cx="816561" cy="816561"/>
            <a:chOff x="4062817" y="3544652"/>
            <a:chExt cx="816561" cy="816561"/>
          </a:xfrm>
        </p:grpSpPr>
        <p:sp>
          <p:nvSpPr>
            <p:cNvPr id="145" name="Oval 179"/>
            <p:cNvSpPr>
              <a:spLocks noChangeArrowheads="1"/>
            </p:cNvSpPr>
            <p:nvPr/>
          </p:nvSpPr>
          <p:spPr bwMode="auto">
            <a:xfrm>
              <a:off x="4062817" y="3544652"/>
              <a:ext cx="816561" cy="8165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6" name="AutoShape 115"/>
            <p:cNvSpPr>
              <a:spLocks noChangeAspect="1"/>
            </p:cNvSpPr>
            <p:nvPr/>
          </p:nvSpPr>
          <p:spPr bwMode="auto">
            <a:xfrm>
              <a:off x="4272271" y="3756330"/>
              <a:ext cx="397653" cy="3932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698102" y="2730715"/>
            <a:ext cx="823925" cy="826380"/>
            <a:chOff x="5698102" y="2730715"/>
            <a:chExt cx="823925" cy="826380"/>
          </a:xfrm>
        </p:grpSpPr>
        <p:sp>
          <p:nvSpPr>
            <p:cNvPr id="148" name="Oval 168"/>
            <p:cNvSpPr>
              <a:spLocks noChangeArrowheads="1"/>
            </p:cNvSpPr>
            <p:nvPr/>
          </p:nvSpPr>
          <p:spPr bwMode="auto">
            <a:xfrm>
              <a:off x="5698102" y="2730715"/>
              <a:ext cx="823925" cy="8263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9" name="Freeform 174"/>
            <p:cNvSpPr>
              <a:spLocks/>
            </p:cNvSpPr>
            <p:nvPr/>
          </p:nvSpPr>
          <p:spPr bwMode="auto">
            <a:xfrm>
              <a:off x="5975347" y="28804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0" name="Freeform 16"/>
            <p:cNvSpPr>
              <a:spLocks noChangeAspect="1" noChangeArrowheads="1"/>
            </p:cNvSpPr>
            <p:nvPr/>
          </p:nvSpPr>
          <p:spPr bwMode="auto">
            <a:xfrm>
              <a:off x="5944367" y="2883615"/>
              <a:ext cx="331394" cy="520581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516747" y="4935261"/>
            <a:ext cx="697923" cy="697923"/>
            <a:chOff x="3516747" y="4935261"/>
            <a:chExt cx="697923" cy="697923"/>
          </a:xfrm>
        </p:grpSpPr>
        <p:sp>
          <p:nvSpPr>
            <p:cNvPr id="152" name="Oval 212"/>
            <p:cNvSpPr>
              <a:spLocks noChangeArrowheads="1"/>
            </p:cNvSpPr>
            <p:nvPr/>
          </p:nvSpPr>
          <p:spPr bwMode="auto">
            <a:xfrm>
              <a:off x="3516747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3" name="Freeform 2"/>
            <p:cNvSpPr>
              <a:spLocks noChangeAspect="1" noChangeArrowheads="1"/>
            </p:cNvSpPr>
            <p:nvPr/>
          </p:nvSpPr>
          <p:spPr bwMode="auto">
            <a:xfrm>
              <a:off x="3691070" y="5109538"/>
              <a:ext cx="349277" cy="349368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7978145" y="4935261"/>
            <a:ext cx="697923" cy="697923"/>
            <a:chOff x="7978145" y="4935261"/>
            <a:chExt cx="697923" cy="697923"/>
          </a:xfrm>
        </p:grpSpPr>
        <p:sp>
          <p:nvSpPr>
            <p:cNvPr id="155" name="Oval 192"/>
            <p:cNvSpPr>
              <a:spLocks noChangeArrowheads="1"/>
            </p:cNvSpPr>
            <p:nvPr/>
          </p:nvSpPr>
          <p:spPr bwMode="auto">
            <a:xfrm>
              <a:off x="7978145" y="4935261"/>
              <a:ext cx="697923" cy="6979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6" name="Freeform 526"/>
            <p:cNvSpPr>
              <a:spLocks noChangeAspect="1" noChangeArrowheads="1"/>
            </p:cNvSpPr>
            <p:nvPr/>
          </p:nvSpPr>
          <p:spPr bwMode="auto">
            <a:xfrm>
              <a:off x="8166847" y="5076468"/>
              <a:ext cx="320519" cy="415509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7301955" y="3542023"/>
            <a:ext cx="818197" cy="820652"/>
            <a:chOff x="7301955" y="3542023"/>
            <a:chExt cx="818197" cy="820652"/>
          </a:xfrm>
        </p:grpSpPr>
        <p:sp>
          <p:nvSpPr>
            <p:cNvPr id="158" name="Oval 136"/>
            <p:cNvSpPr>
              <a:spLocks noChangeArrowheads="1"/>
            </p:cNvSpPr>
            <p:nvPr/>
          </p:nvSpPr>
          <p:spPr bwMode="auto">
            <a:xfrm>
              <a:off x="7301955" y="3542023"/>
              <a:ext cx="818197" cy="8206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159" name="Group 158"/>
            <p:cNvGrpSpPr/>
            <p:nvPr/>
          </p:nvGrpSpPr>
          <p:grpSpPr>
            <a:xfrm>
              <a:off x="7500737" y="3742033"/>
              <a:ext cx="420632" cy="420632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160" name="Freeform 54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1" name="Freeform 55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2" name="Freeform 56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3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164" name="Group 163"/>
          <p:cNvGrpSpPr/>
          <p:nvPr/>
        </p:nvGrpSpPr>
        <p:grpSpPr>
          <a:xfrm>
            <a:off x="8184481" y="4311768"/>
            <a:ext cx="362585" cy="362585"/>
            <a:chOff x="8184481" y="4311768"/>
            <a:chExt cx="362585" cy="362585"/>
          </a:xfrm>
        </p:grpSpPr>
        <p:sp>
          <p:nvSpPr>
            <p:cNvPr id="165" name="Oval 123"/>
            <p:cNvSpPr>
              <a:spLocks noChangeArrowheads="1"/>
            </p:cNvSpPr>
            <p:nvPr/>
          </p:nvSpPr>
          <p:spPr bwMode="auto">
            <a:xfrm>
              <a:off x="8184481" y="4311768"/>
              <a:ext cx="362585" cy="36258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6" name="AutoShape 19"/>
            <p:cNvSpPr>
              <a:spLocks noChangeAspect="1"/>
            </p:cNvSpPr>
            <p:nvPr/>
          </p:nvSpPr>
          <p:spPr bwMode="auto">
            <a:xfrm>
              <a:off x="8283231" y="4410497"/>
              <a:ext cx="165084" cy="165127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820403" y="3215242"/>
            <a:ext cx="362585" cy="363315"/>
            <a:chOff x="6820403" y="3215242"/>
            <a:chExt cx="362585" cy="363315"/>
          </a:xfrm>
        </p:grpSpPr>
        <p:sp>
          <p:nvSpPr>
            <p:cNvPr id="168" name="Oval 175"/>
            <p:cNvSpPr>
              <a:spLocks noChangeArrowheads="1"/>
            </p:cNvSpPr>
            <p:nvPr/>
          </p:nvSpPr>
          <p:spPr bwMode="auto">
            <a:xfrm>
              <a:off x="6820403" y="3215242"/>
              <a:ext cx="362585" cy="36331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9" name="AutoShape 84"/>
            <p:cNvSpPr>
              <a:spLocks noChangeAspect="1"/>
            </p:cNvSpPr>
            <p:nvPr/>
          </p:nvSpPr>
          <p:spPr bwMode="auto">
            <a:xfrm>
              <a:off x="6920297" y="3315154"/>
              <a:ext cx="162796" cy="1634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algn="l" defTabSz="914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3667526" y="4311768"/>
            <a:ext cx="362585" cy="362585"/>
            <a:chOff x="3667526" y="4311768"/>
            <a:chExt cx="362585" cy="362585"/>
          </a:xfrm>
        </p:grpSpPr>
        <p:sp>
          <p:nvSpPr>
            <p:cNvPr id="171" name="Oval 209"/>
            <p:cNvSpPr>
              <a:spLocks noChangeArrowheads="1"/>
            </p:cNvSpPr>
            <p:nvPr/>
          </p:nvSpPr>
          <p:spPr bwMode="auto">
            <a:xfrm>
              <a:off x="3667526" y="4311768"/>
              <a:ext cx="362585" cy="36258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2" name="AutoShape 125"/>
            <p:cNvSpPr>
              <a:spLocks noChangeAspect="1"/>
            </p:cNvSpPr>
            <p:nvPr/>
          </p:nvSpPr>
          <p:spPr bwMode="auto">
            <a:xfrm>
              <a:off x="3754943" y="4399536"/>
              <a:ext cx="187750" cy="187048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algn="l" defTabSz="9141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953385" y="3215242"/>
            <a:ext cx="363315" cy="363315"/>
            <a:chOff x="4953385" y="3215242"/>
            <a:chExt cx="363315" cy="363315"/>
          </a:xfrm>
        </p:grpSpPr>
        <p:sp>
          <p:nvSpPr>
            <p:cNvPr id="174" name="Oval 206"/>
            <p:cNvSpPr>
              <a:spLocks noChangeArrowheads="1"/>
            </p:cNvSpPr>
            <p:nvPr/>
          </p:nvSpPr>
          <p:spPr bwMode="auto">
            <a:xfrm>
              <a:off x="4953385" y="3215242"/>
              <a:ext cx="363315" cy="36331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175" name="Group 4688"/>
            <p:cNvGrpSpPr>
              <a:grpSpLocks noChangeAspect="1"/>
            </p:cNvGrpSpPr>
            <p:nvPr/>
          </p:nvGrpSpPr>
          <p:grpSpPr bwMode="auto">
            <a:xfrm>
              <a:off x="5058609" y="3300729"/>
              <a:ext cx="185449" cy="176261"/>
              <a:chOff x="1835150" y="2800349"/>
              <a:chExt cx="382588" cy="363538"/>
            </a:xfrm>
            <a:solidFill>
              <a:schemeClr val="bg1"/>
            </a:solidFill>
          </p:grpSpPr>
          <p:sp>
            <p:nvSpPr>
              <p:cNvPr id="176" name="Freeform 291"/>
              <p:cNvSpPr>
                <a:spLocks noChangeArrowheads="1"/>
              </p:cNvSpPr>
              <p:nvPr/>
            </p:nvSpPr>
            <p:spPr bwMode="auto">
              <a:xfrm>
                <a:off x="1868488" y="3140074"/>
                <a:ext cx="271462" cy="23813"/>
              </a:xfrm>
              <a:custGeom>
                <a:avLst/>
                <a:gdLst>
                  <a:gd name="T0" fmla="*/ 41 w 753"/>
                  <a:gd name="T1" fmla="*/ 42 h 68"/>
                  <a:gd name="T2" fmla="*/ 192 w 753"/>
                  <a:gd name="T3" fmla="*/ 42 h 68"/>
                  <a:gd name="T4" fmla="*/ 217 w 753"/>
                  <a:gd name="T5" fmla="*/ 67 h 68"/>
                  <a:gd name="T6" fmla="*/ 543 w 753"/>
                  <a:gd name="T7" fmla="*/ 67 h 68"/>
                  <a:gd name="T8" fmla="*/ 568 w 753"/>
                  <a:gd name="T9" fmla="*/ 42 h 68"/>
                  <a:gd name="T10" fmla="*/ 710 w 753"/>
                  <a:gd name="T11" fmla="*/ 42 h 68"/>
                  <a:gd name="T12" fmla="*/ 752 w 753"/>
                  <a:gd name="T13" fmla="*/ 0 h 68"/>
                  <a:gd name="T14" fmla="*/ 0 w 753"/>
                  <a:gd name="T15" fmla="*/ 0 h 68"/>
                  <a:gd name="T16" fmla="*/ 41 w 753"/>
                  <a:gd name="T17" fmla="*/ 42 h 68"/>
                  <a:gd name="T18" fmla="*/ 41 w 753"/>
                  <a:gd name="T19" fmla="*/ 42 h 68"/>
                  <a:gd name="T20" fmla="*/ 41 w 753"/>
                  <a:gd name="T21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3" h="68">
                    <a:moveTo>
                      <a:pt x="41" y="42"/>
                    </a:moveTo>
                    <a:cubicBezTo>
                      <a:pt x="192" y="42"/>
                      <a:pt x="192" y="42"/>
                      <a:pt x="192" y="42"/>
                    </a:cubicBezTo>
                    <a:cubicBezTo>
                      <a:pt x="192" y="50"/>
                      <a:pt x="200" y="67"/>
                      <a:pt x="217" y="67"/>
                    </a:cubicBezTo>
                    <a:cubicBezTo>
                      <a:pt x="543" y="67"/>
                      <a:pt x="543" y="67"/>
                      <a:pt x="543" y="67"/>
                    </a:cubicBezTo>
                    <a:cubicBezTo>
                      <a:pt x="552" y="67"/>
                      <a:pt x="568" y="50"/>
                      <a:pt x="568" y="42"/>
                    </a:cubicBezTo>
                    <a:cubicBezTo>
                      <a:pt x="710" y="42"/>
                      <a:pt x="710" y="42"/>
                      <a:pt x="710" y="42"/>
                    </a:cubicBezTo>
                    <a:cubicBezTo>
                      <a:pt x="735" y="42"/>
                      <a:pt x="752" y="17"/>
                      <a:pt x="7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6" y="42"/>
                      <a:pt x="41" y="42"/>
                    </a:cubicBezTo>
                    <a:close/>
                    <a:moveTo>
                      <a:pt x="41" y="42"/>
                    </a:moveTo>
                    <a:lnTo>
                      <a:pt x="41" y="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7" name="Freeform 292"/>
              <p:cNvSpPr>
                <a:spLocks noChangeArrowheads="1"/>
              </p:cNvSpPr>
              <p:nvPr/>
            </p:nvSpPr>
            <p:spPr bwMode="auto">
              <a:xfrm>
                <a:off x="1835150" y="2955924"/>
                <a:ext cx="382588" cy="174625"/>
              </a:xfrm>
              <a:custGeom>
                <a:avLst/>
                <a:gdLst>
                  <a:gd name="T0" fmla="*/ 1020 w 1062"/>
                  <a:gd name="T1" fmla="*/ 100 h 486"/>
                  <a:gd name="T2" fmla="*/ 894 w 1062"/>
                  <a:gd name="T3" fmla="*/ 75 h 486"/>
                  <a:gd name="T4" fmla="*/ 894 w 1062"/>
                  <a:gd name="T5" fmla="*/ 0 h 486"/>
                  <a:gd name="T6" fmla="*/ 0 w 1062"/>
                  <a:gd name="T7" fmla="*/ 0 h 486"/>
                  <a:gd name="T8" fmla="*/ 267 w 1062"/>
                  <a:gd name="T9" fmla="*/ 485 h 486"/>
                  <a:gd name="T10" fmla="*/ 627 w 1062"/>
                  <a:gd name="T11" fmla="*/ 485 h 486"/>
                  <a:gd name="T12" fmla="*/ 819 w 1062"/>
                  <a:gd name="T13" fmla="*/ 351 h 486"/>
                  <a:gd name="T14" fmla="*/ 1061 w 1062"/>
                  <a:gd name="T15" fmla="*/ 192 h 486"/>
                  <a:gd name="T16" fmla="*/ 1020 w 1062"/>
                  <a:gd name="T17" fmla="*/ 100 h 486"/>
                  <a:gd name="T18" fmla="*/ 861 w 1062"/>
                  <a:gd name="T19" fmla="*/ 284 h 486"/>
                  <a:gd name="T20" fmla="*/ 894 w 1062"/>
                  <a:gd name="T21" fmla="*/ 142 h 486"/>
                  <a:gd name="T22" fmla="*/ 978 w 1062"/>
                  <a:gd name="T23" fmla="*/ 151 h 486"/>
                  <a:gd name="T24" fmla="*/ 995 w 1062"/>
                  <a:gd name="T25" fmla="*/ 192 h 486"/>
                  <a:gd name="T26" fmla="*/ 861 w 1062"/>
                  <a:gd name="T27" fmla="*/ 284 h 486"/>
                  <a:gd name="T28" fmla="*/ 861 w 1062"/>
                  <a:gd name="T29" fmla="*/ 284 h 486"/>
                  <a:gd name="T30" fmla="*/ 861 w 1062"/>
                  <a:gd name="T31" fmla="*/ 2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2" h="486">
                    <a:moveTo>
                      <a:pt x="1020" y="100"/>
                    </a:moveTo>
                    <a:cubicBezTo>
                      <a:pt x="986" y="67"/>
                      <a:pt x="928" y="67"/>
                      <a:pt x="894" y="75"/>
                    </a:cubicBezTo>
                    <a:cubicBezTo>
                      <a:pt x="894" y="50"/>
                      <a:pt x="894" y="25"/>
                      <a:pt x="89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3"/>
                      <a:pt x="42" y="418"/>
                      <a:pt x="267" y="485"/>
                    </a:cubicBezTo>
                    <a:cubicBezTo>
                      <a:pt x="627" y="485"/>
                      <a:pt x="627" y="485"/>
                      <a:pt x="627" y="485"/>
                    </a:cubicBezTo>
                    <a:cubicBezTo>
                      <a:pt x="719" y="452"/>
                      <a:pt x="786" y="410"/>
                      <a:pt x="819" y="351"/>
                    </a:cubicBezTo>
                    <a:cubicBezTo>
                      <a:pt x="911" y="351"/>
                      <a:pt x="1053" y="318"/>
                      <a:pt x="1061" y="192"/>
                    </a:cubicBezTo>
                    <a:cubicBezTo>
                      <a:pt x="1061" y="142"/>
                      <a:pt x="1036" y="117"/>
                      <a:pt x="1020" y="100"/>
                    </a:cubicBezTo>
                    <a:close/>
                    <a:moveTo>
                      <a:pt x="861" y="284"/>
                    </a:moveTo>
                    <a:cubicBezTo>
                      <a:pt x="878" y="243"/>
                      <a:pt x="886" y="192"/>
                      <a:pt x="894" y="142"/>
                    </a:cubicBezTo>
                    <a:cubicBezTo>
                      <a:pt x="919" y="134"/>
                      <a:pt x="961" y="134"/>
                      <a:pt x="978" y="151"/>
                    </a:cubicBezTo>
                    <a:cubicBezTo>
                      <a:pt x="978" y="151"/>
                      <a:pt x="995" y="159"/>
                      <a:pt x="995" y="192"/>
                    </a:cubicBezTo>
                    <a:cubicBezTo>
                      <a:pt x="986" y="259"/>
                      <a:pt x="911" y="276"/>
                      <a:pt x="861" y="284"/>
                    </a:cubicBezTo>
                    <a:close/>
                    <a:moveTo>
                      <a:pt x="861" y="284"/>
                    </a:moveTo>
                    <a:lnTo>
                      <a:pt x="861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8" name="Freeform 293"/>
              <p:cNvSpPr>
                <a:spLocks noChangeArrowheads="1"/>
              </p:cNvSpPr>
              <p:nvPr/>
            </p:nvSpPr>
            <p:spPr bwMode="auto">
              <a:xfrm>
                <a:off x="1916113" y="2800349"/>
                <a:ext cx="112712" cy="144463"/>
              </a:xfrm>
              <a:custGeom>
                <a:avLst/>
                <a:gdLst>
                  <a:gd name="T0" fmla="*/ 142 w 311"/>
                  <a:gd name="T1" fmla="*/ 401 h 402"/>
                  <a:gd name="T2" fmla="*/ 234 w 311"/>
                  <a:gd name="T3" fmla="*/ 243 h 402"/>
                  <a:gd name="T4" fmla="*/ 268 w 311"/>
                  <a:gd name="T5" fmla="*/ 0 h 402"/>
                  <a:gd name="T6" fmla="*/ 159 w 311"/>
                  <a:gd name="T7" fmla="*/ 276 h 402"/>
                  <a:gd name="T8" fmla="*/ 142 w 311"/>
                  <a:gd name="T9" fmla="*/ 401 h 402"/>
                  <a:gd name="T10" fmla="*/ 142 w 311"/>
                  <a:gd name="T11" fmla="*/ 401 h 402"/>
                  <a:gd name="T12" fmla="*/ 142 w 311"/>
                  <a:gd name="T13" fmla="*/ 40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402">
                    <a:moveTo>
                      <a:pt x="142" y="401"/>
                    </a:moveTo>
                    <a:cubicBezTo>
                      <a:pt x="142" y="401"/>
                      <a:pt x="310" y="385"/>
                      <a:pt x="234" y="243"/>
                    </a:cubicBezTo>
                    <a:cubicBezTo>
                      <a:pt x="168" y="126"/>
                      <a:pt x="184" y="59"/>
                      <a:pt x="268" y="0"/>
                    </a:cubicBezTo>
                    <a:cubicBezTo>
                      <a:pt x="268" y="0"/>
                      <a:pt x="0" y="67"/>
                      <a:pt x="159" y="276"/>
                    </a:cubicBezTo>
                    <a:cubicBezTo>
                      <a:pt x="209" y="360"/>
                      <a:pt x="142" y="401"/>
                      <a:pt x="142" y="401"/>
                    </a:cubicBezTo>
                    <a:close/>
                    <a:moveTo>
                      <a:pt x="142" y="401"/>
                    </a:moveTo>
                    <a:lnTo>
                      <a:pt x="142" y="4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9" name="Freeform 294"/>
              <p:cNvSpPr>
                <a:spLocks noChangeArrowheads="1"/>
              </p:cNvSpPr>
              <p:nvPr/>
            </p:nvSpPr>
            <p:spPr bwMode="auto">
              <a:xfrm>
                <a:off x="2003425" y="2867024"/>
                <a:ext cx="53975" cy="73025"/>
              </a:xfrm>
              <a:custGeom>
                <a:avLst/>
                <a:gdLst>
                  <a:gd name="T0" fmla="*/ 17 w 151"/>
                  <a:gd name="T1" fmla="*/ 201 h 202"/>
                  <a:gd name="T2" fmla="*/ 75 w 151"/>
                  <a:gd name="T3" fmla="*/ 67 h 202"/>
                  <a:gd name="T4" fmla="*/ 84 w 151"/>
                  <a:gd name="T5" fmla="*/ 0 h 202"/>
                  <a:gd name="T6" fmla="*/ 33 w 151"/>
                  <a:gd name="T7" fmla="*/ 75 h 202"/>
                  <a:gd name="T8" fmla="*/ 17 w 151"/>
                  <a:gd name="T9" fmla="*/ 201 h 202"/>
                  <a:gd name="T10" fmla="*/ 17 w 151"/>
                  <a:gd name="T11" fmla="*/ 201 h 202"/>
                  <a:gd name="T12" fmla="*/ 17 w 151"/>
                  <a:gd name="T13" fmla="*/ 2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02">
                    <a:moveTo>
                      <a:pt x="17" y="201"/>
                    </a:moveTo>
                    <a:cubicBezTo>
                      <a:pt x="17" y="201"/>
                      <a:pt x="150" y="176"/>
                      <a:pt x="75" y="67"/>
                    </a:cubicBezTo>
                    <a:cubicBezTo>
                      <a:pt x="50" y="17"/>
                      <a:pt x="84" y="0"/>
                      <a:pt x="84" y="0"/>
                    </a:cubicBezTo>
                    <a:cubicBezTo>
                      <a:pt x="84" y="0"/>
                      <a:pt x="0" y="0"/>
                      <a:pt x="33" y="75"/>
                    </a:cubicBezTo>
                    <a:cubicBezTo>
                      <a:pt x="67" y="142"/>
                      <a:pt x="58" y="176"/>
                      <a:pt x="17" y="201"/>
                    </a:cubicBezTo>
                    <a:close/>
                    <a:moveTo>
                      <a:pt x="17" y="201"/>
                    </a:moveTo>
                    <a:lnTo>
                      <a:pt x="17" y="2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577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2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6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7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52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52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52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52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18" grpId="0" animBg="1"/>
          <p:bldP spid="19" grpId="0" animBg="1"/>
          <p:bldP spid="20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52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52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52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52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18" grpId="0" animBg="1"/>
          <p:bldP spid="19" grpId="0" animBg="1"/>
          <p:bldP spid="20" grpId="0" animBg="1"/>
          <p:bldP spid="21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3448699" y="1918937"/>
            <a:ext cx="5294601" cy="4939063"/>
            <a:chOff x="2335" y="960"/>
            <a:chExt cx="3440" cy="3209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335" y="3248"/>
              <a:ext cx="2807" cy="921"/>
            </a:xfrm>
            <a:custGeom>
              <a:avLst/>
              <a:gdLst>
                <a:gd name="T0" fmla="*/ 0 w 448"/>
                <a:gd name="T1" fmla="*/ 143 h 147"/>
                <a:gd name="T2" fmla="*/ 448 w 448"/>
                <a:gd name="T3" fmla="*/ 147 h 147"/>
                <a:gd name="T4" fmla="*/ 0 w 448"/>
                <a:gd name="T5" fmla="*/ 14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8" h="147">
                  <a:moveTo>
                    <a:pt x="0" y="143"/>
                  </a:moveTo>
                  <a:cubicBezTo>
                    <a:pt x="0" y="143"/>
                    <a:pt x="215" y="56"/>
                    <a:pt x="448" y="147"/>
                  </a:cubicBezTo>
                  <a:cubicBezTo>
                    <a:pt x="448" y="147"/>
                    <a:pt x="269" y="0"/>
                    <a:pt x="0" y="14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3344" y="2270"/>
              <a:ext cx="1209" cy="1736"/>
            </a:xfrm>
            <a:custGeom>
              <a:avLst/>
              <a:gdLst>
                <a:gd name="T0" fmla="*/ 149 w 193"/>
                <a:gd name="T1" fmla="*/ 248 h 277"/>
                <a:gd name="T2" fmla="*/ 193 w 193"/>
                <a:gd name="T3" fmla="*/ 49 h 277"/>
                <a:gd name="T4" fmla="*/ 124 w 193"/>
                <a:gd name="T5" fmla="*/ 90 h 277"/>
                <a:gd name="T6" fmla="*/ 24 w 193"/>
                <a:gd name="T7" fmla="*/ 0 h 277"/>
                <a:gd name="T8" fmla="*/ 74 w 193"/>
                <a:gd name="T9" fmla="*/ 133 h 277"/>
                <a:gd name="T10" fmla="*/ 0 w 193"/>
                <a:gd name="T11" fmla="*/ 260 h 277"/>
                <a:gd name="T12" fmla="*/ 56 w 193"/>
                <a:gd name="T13" fmla="*/ 234 h 277"/>
                <a:gd name="T14" fmla="*/ 95 w 193"/>
                <a:gd name="T15" fmla="*/ 188 h 277"/>
                <a:gd name="T16" fmla="*/ 139 w 193"/>
                <a:gd name="T17" fmla="*/ 256 h 277"/>
                <a:gd name="T18" fmla="*/ 149 w 193"/>
                <a:gd name="T19" fmla="*/ 2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277">
                  <a:moveTo>
                    <a:pt x="149" y="248"/>
                  </a:moveTo>
                  <a:cubicBezTo>
                    <a:pt x="149" y="248"/>
                    <a:pt x="84" y="120"/>
                    <a:pt x="193" y="49"/>
                  </a:cubicBezTo>
                  <a:cubicBezTo>
                    <a:pt x="193" y="49"/>
                    <a:pt x="165" y="46"/>
                    <a:pt x="124" y="90"/>
                  </a:cubicBezTo>
                  <a:cubicBezTo>
                    <a:pt x="82" y="135"/>
                    <a:pt x="76" y="29"/>
                    <a:pt x="24" y="0"/>
                  </a:cubicBezTo>
                  <a:cubicBezTo>
                    <a:pt x="24" y="0"/>
                    <a:pt x="67" y="67"/>
                    <a:pt x="74" y="133"/>
                  </a:cubicBezTo>
                  <a:cubicBezTo>
                    <a:pt x="82" y="199"/>
                    <a:pt x="0" y="260"/>
                    <a:pt x="0" y="260"/>
                  </a:cubicBezTo>
                  <a:cubicBezTo>
                    <a:pt x="0" y="260"/>
                    <a:pt x="30" y="261"/>
                    <a:pt x="56" y="234"/>
                  </a:cubicBezTo>
                  <a:cubicBezTo>
                    <a:pt x="81" y="207"/>
                    <a:pt x="84" y="184"/>
                    <a:pt x="95" y="188"/>
                  </a:cubicBezTo>
                  <a:cubicBezTo>
                    <a:pt x="106" y="193"/>
                    <a:pt x="119" y="245"/>
                    <a:pt x="139" y="256"/>
                  </a:cubicBezTo>
                  <a:cubicBezTo>
                    <a:pt x="160" y="267"/>
                    <a:pt x="166" y="277"/>
                    <a:pt x="149" y="24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4629" y="1850"/>
              <a:ext cx="914" cy="721"/>
            </a:xfrm>
            <a:custGeom>
              <a:avLst/>
              <a:gdLst>
                <a:gd name="T0" fmla="*/ 0 w 146"/>
                <a:gd name="T1" fmla="*/ 114 h 115"/>
                <a:gd name="T2" fmla="*/ 146 w 146"/>
                <a:gd name="T3" fmla="*/ 18 h 115"/>
                <a:gd name="T4" fmla="*/ 0 w 146"/>
                <a:gd name="T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115">
                  <a:moveTo>
                    <a:pt x="0" y="114"/>
                  </a:moveTo>
                  <a:cubicBezTo>
                    <a:pt x="0" y="114"/>
                    <a:pt x="31" y="0"/>
                    <a:pt x="146" y="18"/>
                  </a:cubicBezTo>
                  <a:cubicBezTo>
                    <a:pt x="146" y="18"/>
                    <a:pt x="126" y="115"/>
                    <a:pt x="0" y="11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4246" y="1787"/>
              <a:ext cx="621" cy="715"/>
            </a:xfrm>
            <a:custGeom>
              <a:avLst/>
              <a:gdLst>
                <a:gd name="T0" fmla="*/ 48 w 99"/>
                <a:gd name="T1" fmla="*/ 114 h 114"/>
                <a:gd name="T2" fmla="*/ 56 w 99"/>
                <a:gd name="T3" fmla="*/ 0 h 114"/>
                <a:gd name="T4" fmla="*/ 48 w 99"/>
                <a:gd name="T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14">
                  <a:moveTo>
                    <a:pt x="48" y="114"/>
                  </a:moveTo>
                  <a:cubicBezTo>
                    <a:pt x="48" y="114"/>
                    <a:pt x="0" y="53"/>
                    <a:pt x="56" y="0"/>
                  </a:cubicBezTo>
                  <a:cubicBezTo>
                    <a:pt x="56" y="0"/>
                    <a:pt x="99" y="49"/>
                    <a:pt x="48" y="1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4647" y="1367"/>
              <a:ext cx="596" cy="665"/>
            </a:xfrm>
            <a:custGeom>
              <a:avLst/>
              <a:gdLst>
                <a:gd name="T0" fmla="*/ 26 w 95"/>
                <a:gd name="T1" fmla="*/ 106 h 106"/>
                <a:gd name="T2" fmla="*/ 70 w 95"/>
                <a:gd name="T3" fmla="*/ 0 h 106"/>
                <a:gd name="T4" fmla="*/ 26 w 95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06">
                  <a:moveTo>
                    <a:pt x="26" y="106"/>
                  </a:moveTo>
                  <a:cubicBezTo>
                    <a:pt x="26" y="106"/>
                    <a:pt x="0" y="33"/>
                    <a:pt x="70" y="0"/>
                  </a:cubicBezTo>
                  <a:cubicBezTo>
                    <a:pt x="70" y="0"/>
                    <a:pt x="95" y="60"/>
                    <a:pt x="26" y="1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3212" y="960"/>
              <a:ext cx="608" cy="721"/>
            </a:xfrm>
            <a:custGeom>
              <a:avLst/>
              <a:gdLst>
                <a:gd name="T0" fmla="*/ 57 w 97"/>
                <a:gd name="T1" fmla="*/ 115 h 115"/>
                <a:gd name="T2" fmla="*/ 47 w 97"/>
                <a:gd name="T3" fmla="*/ 0 h 115"/>
                <a:gd name="T4" fmla="*/ 57 w 97"/>
                <a:gd name="T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115">
                  <a:moveTo>
                    <a:pt x="57" y="115"/>
                  </a:moveTo>
                  <a:cubicBezTo>
                    <a:pt x="57" y="115"/>
                    <a:pt x="0" y="61"/>
                    <a:pt x="47" y="0"/>
                  </a:cubicBezTo>
                  <a:cubicBezTo>
                    <a:pt x="47" y="0"/>
                    <a:pt x="97" y="43"/>
                    <a:pt x="57" y="1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2504" y="1768"/>
              <a:ext cx="502" cy="446"/>
            </a:xfrm>
            <a:custGeom>
              <a:avLst/>
              <a:gdLst>
                <a:gd name="T0" fmla="*/ 80 w 80"/>
                <a:gd name="T1" fmla="*/ 51 h 71"/>
                <a:gd name="T2" fmla="*/ 0 w 80"/>
                <a:gd name="T3" fmla="*/ 20 h 71"/>
                <a:gd name="T4" fmla="*/ 80 w 80"/>
                <a:gd name="T5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71">
                  <a:moveTo>
                    <a:pt x="80" y="51"/>
                  </a:moveTo>
                  <a:cubicBezTo>
                    <a:pt x="80" y="51"/>
                    <a:pt x="25" y="71"/>
                    <a:pt x="0" y="20"/>
                  </a:cubicBezTo>
                  <a:cubicBezTo>
                    <a:pt x="0" y="20"/>
                    <a:pt x="45" y="0"/>
                    <a:pt x="8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111" y="2483"/>
              <a:ext cx="664" cy="596"/>
            </a:xfrm>
            <a:custGeom>
              <a:avLst/>
              <a:gdLst>
                <a:gd name="T0" fmla="*/ 106 w 106"/>
                <a:gd name="T1" fmla="*/ 70 h 95"/>
                <a:gd name="T2" fmla="*/ 0 w 106"/>
                <a:gd name="T3" fmla="*/ 24 h 95"/>
                <a:gd name="T4" fmla="*/ 106 w 106"/>
                <a:gd name="T5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95">
                  <a:moveTo>
                    <a:pt x="106" y="70"/>
                  </a:moveTo>
                  <a:cubicBezTo>
                    <a:pt x="106" y="70"/>
                    <a:pt x="32" y="95"/>
                    <a:pt x="0" y="24"/>
                  </a:cubicBezTo>
                  <a:cubicBezTo>
                    <a:pt x="0" y="24"/>
                    <a:pt x="61" y="0"/>
                    <a:pt x="106" y="7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3776" y="2051"/>
              <a:ext cx="646" cy="752"/>
            </a:xfrm>
            <a:custGeom>
              <a:avLst/>
              <a:gdLst>
                <a:gd name="T0" fmla="*/ 38 w 103"/>
                <a:gd name="T1" fmla="*/ 120 h 120"/>
                <a:gd name="T2" fmla="*/ 68 w 103"/>
                <a:gd name="T3" fmla="*/ 0 h 120"/>
                <a:gd name="T4" fmla="*/ 38 w 103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20">
                  <a:moveTo>
                    <a:pt x="38" y="120"/>
                  </a:moveTo>
                  <a:cubicBezTo>
                    <a:pt x="38" y="120"/>
                    <a:pt x="0" y="40"/>
                    <a:pt x="68" y="0"/>
                  </a:cubicBezTo>
                  <a:cubicBezTo>
                    <a:pt x="68" y="0"/>
                    <a:pt x="103" y="66"/>
                    <a:pt x="38" y="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4610" y="2558"/>
              <a:ext cx="633" cy="577"/>
            </a:xfrm>
            <a:custGeom>
              <a:avLst/>
              <a:gdLst>
                <a:gd name="T0" fmla="*/ 101 w 101"/>
                <a:gd name="T1" fmla="*/ 74 h 92"/>
                <a:gd name="T2" fmla="*/ 0 w 101"/>
                <a:gd name="T3" fmla="*/ 19 h 92"/>
                <a:gd name="T4" fmla="*/ 101 w 101"/>
                <a:gd name="T5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92">
                  <a:moveTo>
                    <a:pt x="101" y="74"/>
                  </a:moveTo>
                  <a:cubicBezTo>
                    <a:pt x="101" y="74"/>
                    <a:pt x="25" y="92"/>
                    <a:pt x="0" y="19"/>
                  </a:cubicBezTo>
                  <a:cubicBezTo>
                    <a:pt x="0" y="19"/>
                    <a:pt x="63" y="0"/>
                    <a:pt x="101" y="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2805" y="1348"/>
              <a:ext cx="733" cy="928"/>
            </a:xfrm>
            <a:custGeom>
              <a:avLst/>
              <a:gdLst>
                <a:gd name="T0" fmla="*/ 113 w 117"/>
                <a:gd name="T1" fmla="*/ 148 h 148"/>
                <a:gd name="T2" fmla="*/ 19 w 117"/>
                <a:gd name="T3" fmla="*/ 0 h 148"/>
                <a:gd name="T4" fmla="*/ 113 w 117"/>
                <a:gd name="T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48">
                  <a:moveTo>
                    <a:pt x="113" y="148"/>
                  </a:moveTo>
                  <a:cubicBezTo>
                    <a:pt x="113" y="148"/>
                    <a:pt x="0" y="116"/>
                    <a:pt x="19" y="0"/>
                  </a:cubicBezTo>
                  <a:cubicBezTo>
                    <a:pt x="19" y="0"/>
                    <a:pt x="117" y="22"/>
                    <a:pt x="11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2761" y="2032"/>
              <a:ext cx="721" cy="620"/>
            </a:xfrm>
            <a:custGeom>
              <a:avLst/>
              <a:gdLst>
                <a:gd name="T0" fmla="*/ 115 w 115"/>
                <a:gd name="T1" fmla="*/ 51 h 99"/>
                <a:gd name="T2" fmla="*/ 0 w 115"/>
                <a:gd name="T3" fmla="*/ 43 h 99"/>
                <a:gd name="T4" fmla="*/ 115 w 115"/>
                <a:gd name="T5" fmla="*/ 5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99">
                  <a:moveTo>
                    <a:pt x="115" y="51"/>
                  </a:moveTo>
                  <a:cubicBezTo>
                    <a:pt x="115" y="51"/>
                    <a:pt x="53" y="99"/>
                    <a:pt x="0" y="43"/>
                  </a:cubicBezTo>
                  <a:cubicBezTo>
                    <a:pt x="0" y="43"/>
                    <a:pt x="50" y="0"/>
                    <a:pt x="115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3457" y="1336"/>
              <a:ext cx="871" cy="965"/>
            </a:xfrm>
            <a:custGeom>
              <a:avLst/>
              <a:gdLst>
                <a:gd name="T0" fmla="*/ 113 w 139"/>
                <a:gd name="T1" fmla="*/ 0 h 154"/>
                <a:gd name="T2" fmla="*/ 28 w 139"/>
                <a:gd name="T3" fmla="*/ 154 h 154"/>
                <a:gd name="T4" fmla="*/ 113 w 139"/>
                <a:gd name="T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" h="154">
                  <a:moveTo>
                    <a:pt x="113" y="0"/>
                  </a:moveTo>
                  <a:cubicBezTo>
                    <a:pt x="113" y="0"/>
                    <a:pt x="139" y="116"/>
                    <a:pt x="28" y="154"/>
                  </a:cubicBezTo>
                  <a:cubicBezTo>
                    <a:pt x="28" y="154"/>
                    <a:pt x="0" y="57"/>
                    <a:pt x="1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2" name="Rounded Rectangle 31"/>
          <p:cNvSpPr/>
          <p:nvPr/>
        </p:nvSpPr>
        <p:spPr>
          <a:xfrm>
            <a:off x="821835" y="2006151"/>
            <a:ext cx="721040" cy="721040"/>
          </a:xfrm>
          <a:prstGeom prst="round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636048" y="1910532"/>
            <a:ext cx="10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Option 1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36048" y="2179720"/>
            <a:ext cx="2092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821835" y="3556295"/>
            <a:ext cx="721040" cy="721040"/>
          </a:xfrm>
          <a:prstGeom prst="roundRect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36048" y="3460676"/>
            <a:ext cx="10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Option 2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36048" y="3729864"/>
            <a:ext cx="2092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821835" y="5104234"/>
            <a:ext cx="721040" cy="721040"/>
          </a:xfrm>
          <a:prstGeom prst="roundRect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636048" y="5008615"/>
            <a:ext cx="10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Option 5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F61A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36048" y="5277803"/>
            <a:ext cx="2092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41" name="Rounded Rectangle 40"/>
          <p:cNvSpPr/>
          <p:nvPr/>
        </p:nvSpPr>
        <p:spPr>
          <a:xfrm flipH="1">
            <a:off x="10673029" y="2006151"/>
            <a:ext cx="721040" cy="721040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02</a:t>
            </a:r>
          </a:p>
        </p:txBody>
      </p:sp>
      <p:sp>
        <p:nvSpPr>
          <p:cNvPr id="42" name="TextBox 41"/>
          <p:cNvSpPr txBox="1"/>
          <p:nvPr/>
        </p:nvSpPr>
        <p:spPr>
          <a:xfrm flipH="1">
            <a:off x="9561628" y="1910532"/>
            <a:ext cx="10182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Option 2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8503195" y="2179720"/>
            <a:ext cx="2076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44" name="Rounded Rectangle 43"/>
          <p:cNvSpPr/>
          <p:nvPr/>
        </p:nvSpPr>
        <p:spPr>
          <a:xfrm flipH="1">
            <a:off x="10673029" y="3556295"/>
            <a:ext cx="721040" cy="721040"/>
          </a:xfrm>
          <a:prstGeom prst="roundRect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04</a:t>
            </a:r>
          </a:p>
        </p:txBody>
      </p:sp>
      <p:sp>
        <p:nvSpPr>
          <p:cNvPr id="45" name="TextBox 44"/>
          <p:cNvSpPr txBox="1"/>
          <p:nvPr/>
        </p:nvSpPr>
        <p:spPr>
          <a:xfrm flipH="1">
            <a:off x="9561628" y="3460676"/>
            <a:ext cx="10182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Option 4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8503195" y="3729864"/>
            <a:ext cx="2076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  <p:sp>
        <p:nvSpPr>
          <p:cNvPr id="47" name="Rounded Rectangle 46"/>
          <p:cNvSpPr/>
          <p:nvPr/>
        </p:nvSpPr>
        <p:spPr>
          <a:xfrm flipH="1">
            <a:off x="10673029" y="5104234"/>
            <a:ext cx="721040" cy="721040"/>
          </a:xfrm>
          <a:prstGeom prst="roundRect">
            <a:avLst/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06</a:t>
            </a:r>
          </a:p>
        </p:txBody>
      </p:sp>
      <p:sp>
        <p:nvSpPr>
          <p:cNvPr id="48" name="TextBox 47"/>
          <p:cNvSpPr txBox="1"/>
          <p:nvPr/>
        </p:nvSpPr>
        <p:spPr>
          <a:xfrm flipH="1">
            <a:off x="9561628" y="5008615"/>
            <a:ext cx="10182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343E48"/>
                </a:solidFill>
                <a:effectLst/>
                <a:uLnTx/>
                <a:uFillTx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Option 6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343E48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8503195" y="5277803"/>
            <a:ext cx="2076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rPr>
              <a:t>Lorem ipsum dolor sit at consectetur adipiscing elit. Aliquam tincidunt an.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Light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440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32" grpId="0" animBg="1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722692" y="2405575"/>
            <a:ext cx="4527434" cy="4452425"/>
            <a:chOff x="3535565" y="2405575"/>
            <a:chExt cx="4527434" cy="4452425"/>
          </a:xfrm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4949743" y="3927107"/>
              <a:ext cx="984763" cy="979258"/>
            </a:xfrm>
            <a:custGeom>
              <a:avLst/>
              <a:gdLst>
                <a:gd name="T0" fmla="*/ 592 w 605"/>
                <a:gd name="T1" fmla="*/ 213 h 602"/>
                <a:gd name="T2" fmla="*/ 544 w 605"/>
                <a:gd name="T3" fmla="*/ 119 h 602"/>
                <a:gd name="T4" fmla="*/ 467 w 605"/>
                <a:gd name="T5" fmla="*/ 47 h 602"/>
                <a:gd name="T6" fmla="*/ 371 w 605"/>
                <a:gd name="T7" fmla="*/ 6 h 602"/>
                <a:gd name="T8" fmla="*/ 266 w 605"/>
                <a:gd name="T9" fmla="*/ 0 h 602"/>
                <a:gd name="T10" fmla="*/ 165 w 605"/>
                <a:gd name="T11" fmla="*/ 31 h 602"/>
                <a:gd name="T12" fmla="*/ 81 w 605"/>
                <a:gd name="T13" fmla="*/ 94 h 602"/>
                <a:gd name="T14" fmla="*/ 23 w 605"/>
                <a:gd name="T15" fmla="*/ 183 h 602"/>
                <a:gd name="T16" fmla="*/ 0 w 605"/>
                <a:gd name="T17" fmla="*/ 285 h 602"/>
                <a:gd name="T18" fmla="*/ 0 w 605"/>
                <a:gd name="T19" fmla="*/ 317 h 602"/>
                <a:gd name="T20" fmla="*/ 23 w 605"/>
                <a:gd name="T21" fmla="*/ 420 h 602"/>
                <a:gd name="T22" fmla="*/ 81 w 605"/>
                <a:gd name="T23" fmla="*/ 508 h 602"/>
                <a:gd name="T24" fmla="*/ 165 w 605"/>
                <a:gd name="T25" fmla="*/ 571 h 602"/>
                <a:gd name="T26" fmla="*/ 266 w 605"/>
                <a:gd name="T27" fmla="*/ 602 h 602"/>
                <a:gd name="T28" fmla="*/ 371 w 605"/>
                <a:gd name="T29" fmla="*/ 597 h 602"/>
                <a:gd name="T30" fmla="*/ 467 w 605"/>
                <a:gd name="T31" fmla="*/ 555 h 602"/>
                <a:gd name="T32" fmla="*/ 544 w 605"/>
                <a:gd name="T33" fmla="*/ 484 h 602"/>
                <a:gd name="T34" fmla="*/ 592 w 605"/>
                <a:gd name="T35" fmla="*/ 390 h 602"/>
                <a:gd name="T36" fmla="*/ 336 w 605"/>
                <a:gd name="T37" fmla="*/ 100 h 602"/>
                <a:gd name="T38" fmla="*/ 336 w 605"/>
                <a:gd name="T39" fmla="*/ 100 h 602"/>
                <a:gd name="T40" fmla="*/ 388 w 605"/>
                <a:gd name="T41" fmla="*/ 235 h 602"/>
                <a:gd name="T42" fmla="*/ 366 w 605"/>
                <a:gd name="T43" fmla="*/ 377 h 602"/>
                <a:gd name="T44" fmla="*/ 388 w 605"/>
                <a:gd name="T45" fmla="*/ 251 h 602"/>
                <a:gd name="T46" fmla="*/ 407 w 605"/>
                <a:gd name="T47" fmla="*/ 271 h 602"/>
                <a:gd name="T48" fmla="*/ 407 w 605"/>
                <a:gd name="T49" fmla="*/ 271 h 602"/>
                <a:gd name="T50" fmla="*/ 383 w 605"/>
                <a:gd name="T51" fmla="*/ 359 h 602"/>
                <a:gd name="T52" fmla="*/ 408 w 605"/>
                <a:gd name="T53" fmla="*/ 328 h 602"/>
                <a:gd name="T54" fmla="*/ 401 w 605"/>
                <a:gd name="T55" fmla="*/ 301 h 602"/>
                <a:gd name="T56" fmla="*/ 410 w 605"/>
                <a:gd name="T57" fmla="*/ 315 h 602"/>
                <a:gd name="T58" fmla="*/ 353 w 605"/>
                <a:gd name="T59" fmla="*/ 216 h 602"/>
                <a:gd name="T60" fmla="*/ 346 w 605"/>
                <a:gd name="T61" fmla="*/ 201 h 602"/>
                <a:gd name="T62" fmla="*/ 306 w 605"/>
                <a:gd name="T63" fmla="*/ 192 h 602"/>
                <a:gd name="T64" fmla="*/ 306 w 605"/>
                <a:gd name="T65" fmla="*/ 192 h 602"/>
                <a:gd name="T66" fmla="*/ 302 w 605"/>
                <a:gd name="T67" fmla="*/ 231 h 602"/>
                <a:gd name="T68" fmla="*/ 345 w 605"/>
                <a:gd name="T69" fmla="*/ 391 h 602"/>
                <a:gd name="T70" fmla="*/ 257 w 605"/>
                <a:gd name="T71" fmla="*/ 400 h 602"/>
                <a:gd name="T72" fmla="*/ 206 w 605"/>
                <a:gd name="T73" fmla="*/ 278 h 602"/>
                <a:gd name="T74" fmla="*/ 206 w 605"/>
                <a:gd name="T75" fmla="*/ 278 h 602"/>
                <a:gd name="T76" fmla="*/ 209 w 605"/>
                <a:gd name="T77" fmla="*/ 267 h 602"/>
                <a:gd name="T78" fmla="*/ 194 w 605"/>
                <a:gd name="T79" fmla="*/ 317 h 602"/>
                <a:gd name="T80" fmla="*/ 211 w 605"/>
                <a:gd name="T81" fmla="*/ 339 h 602"/>
                <a:gd name="T82" fmla="*/ 216 w 605"/>
                <a:gd name="T83" fmla="*/ 350 h 602"/>
                <a:gd name="T84" fmla="*/ 216 w 605"/>
                <a:gd name="T85" fmla="*/ 350 h 602"/>
                <a:gd name="T86" fmla="*/ 229 w 605"/>
                <a:gd name="T87" fmla="*/ 235 h 602"/>
                <a:gd name="T88" fmla="*/ 234 w 605"/>
                <a:gd name="T89" fmla="*/ 386 h 602"/>
                <a:gd name="T90" fmla="*/ 242 w 605"/>
                <a:gd name="T91" fmla="*/ 211 h 602"/>
                <a:gd name="T92" fmla="*/ 293 w 605"/>
                <a:gd name="T93" fmla="*/ 193 h 602"/>
                <a:gd name="T94" fmla="*/ 293 w 605"/>
                <a:gd name="T95" fmla="*/ 193 h 602"/>
                <a:gd name="T96" fmla="*/ 269 w 605"/>
                <a:gd name="T97" fmla="*/ 208 h 602"/>
                <a:gd name="T98" fmla="*/ 210 w 605"/>
                <a:gd name="T99" fmla="*/ 210 h 602"/>
                <a:gd name="T100" fmla="*/ 99 w 605"/>
                <a:gd name="T101" fmla="*/ 301 h 602"/>
                <a:gd name="T102" fmla="*/ 177 w 605"/>
                <a:gd name="T103" fmla="*/ 335 h 602"/>
                <a:gd name="T104" fmla="*/ 210 w 605"/>
                <a:gd name="T105" fmla="*/ 393 h 602"/>
                <a:gd name="T106" fmla="*/ 270 w 605"/>
                <a:gd name="T107" fmla="*/ 405 h 602"/>
                <a:gd name="T108" fmla="*/ 302 w 605"/>
                <a:gd name="T109" fmla="*/ 410 h 602"/>
                <a:gd name="T110" fmla="*/ 310 w 605"/>
                <a:gd name="T111" fmla="*/ 410 h 602"/>
                <a:gd name="T112" fmla="*/ 337 w 605"/>
                <a:gd name="T113" fmla="*/ 405 h 602"/>
                <a:gd name="T114" fmla="*/ 336 w 605"/>
                <a:gd name="T115" fmla="*/ 427 h 602"/>
                <a:gd name="T116" fmla="*/ 493 w 605"/>
                <a:gd name="T117" fmla="*/ 373 h 602"/>
                <a:gd name="T118" fmla="*/ 493 w 605"/>
                <a:gd name="T119" fmla="*/ 23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5" h="602">
                  <a:moveTo>
                    <a:pt x="557" y="301"/>
                  </a:moveTo>
                  <a:cubicBezTo>
                    <a:pt x="557" y="299"/>
                    <a:pt x="557" y="296"/>
                    <a:pt x="557" y="294"/>
                  </a:cubicBezTo>
                  <a:cubicBezTo>
                    <a:pt x="605" y="285"/>
                    <a:pt x="605" y="285"/>
                    <a:pt x="605" y="285"/>
                  </a:cubicBezTo>
                  <a:cubicBezTo>
                    <a:pt x="592" y="213"/>
                    <a:pt x="592" y="213"/>
                    <a:pt x="592" y="213"/>
                  </a:cubicBezTo>
                  <a:cubicBezTo>
                    <a:pt x="544" y="221"/>
                    <a:pt x="544" y="221"/>
                    <a:pt x="544" y="221"/>
                  </a:cubicBezTo>
                  <a:cubicBezTo>
                    <a:pt x="543" y="216"/>
                    <a:pt x="541" y="212"/>
                    <a:pt x="539" y="207"/>
                  </a:cubicBezTo>
                  <a:cubicBezTo>
                    <a:pt x="581" y="183"/>
                    <a:pt x="581" y="183"/>
                    <a:pt x="581" y="183"/>
                  </a:cubicBezTo>
                  <a:cubicBezTo>
                    <a:pt x="544" y="119"/>
                    <a:pt x="544" y="119"/>
                    <a:pt x="544" y="119"/>
                  </a:cubicBezTo>
                  <a:cubicBezTo>
                    <a:pt x="502" y="143"/>
                    <a:pt x="502" y="143"/>
                    <a:pt x="502" y="143"/>
                  </a:cubicBezTo>
                  <a:cubicBezTo>
                    <a:pt x="499" y="139"/>
                    <a:pt x="496" y="135"/>
                    <a:pt x="493" y="132"/>
                  </a:cubicBezTo>
                  <a:cubicBezTo>
                    <a:pt x="524" y="94"/>
                    <a:pt x="524" y="94"/>
                    <a:pt x="524" y="94"/>
                  </a:cubicBezTo>
                  <a:cubicBezTo>
                    <a:pt x="467" y="47"/>
                    <a:pt x="467" y="47"/>
                    <a:pt x="467" y="47"/>
                  </a:cubicBezTo>
                  <a:cubicBezTo>
                    <a:pt x="436" y="84"/>
                    <a:pt x="436" y="84"/>
                    <a:pt x="436" y="84"/>
                  </a:cubicBezTo>
                  <a:cubicBezTo>
                    <a:pt x="432" y="82"/>
                    <a:pt x="428" y="79"/>
                    <a:pt x="423" y="77"/>
                  </a:cubicBezTo>
                  <a:cubicBezTo>
                    <a:pt x="440" y="31"/>
                    <a:pt x="440" y="31"/>
                    <a:pt x="440" y="31"/>
                  </a:cubicBezTo>
                  <a:cubicBezTo>
                    <a:pt x="371" y="6"/>
                    <a:pt x="371" y="6"/>
                    <a:pt x="371" y="6"/>
                  </a:cubicBezTo>
                  <a:cubicBezTo>
                    <a:pt x="354" y="52"/>
                    <a:pt x="354" y="52"/>
                    <a:pt x="354" y="52"/>
                  </a:cubicBezTo>
                  <a:cubicBezTo>
                    <a:pt x="349" y="51"/>
                    <a:pt x="344" y="50"/>
                    <a:pt x="339" y="49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49"/>
                    <a:pt x="266" y="49"/>
                    <a:pt x="266" y="49"/>
                  </a:cubicBezTo>
                  <a:cubicBezTo>
                    <a:pt x="260" y="50"/>
                    <a:pt x="255" y="51"/>
                    <a:pt x="250" y="52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7" y="79"/>
                    <a:pt x="173" y="82"/>
                    <a:pt x="168" y="84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09" y="135"/>
                    <a:pt x="105" y="139"/>
                    <a:pt x="102" y="143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65" y="207"/>
                    <a:pt x="65" y="207"/>
                    <a:pt x="65" y="207"/>
                  </a:cubicBezTo>
                  <a:cubicBezTo>
                    <a:pt x="64" y="212"/>
                    <a:pt x="62" y="216"/>
                    <a:pt x="60" y="221"/>
                  </a:cubicBezTo>
                  <a:cubicBezTo>
                    <a:pt x="12" y="213"/>
                    <a:pt x="12" y="213"/>
                    <a:pt x="12" y="213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7" y="296"/>
                    <a:pt x="47" y="299"/>
                    <a:pt x="47" y="301"/>
                  </a:cubicBezTo>
                  <a:cubicBezTo>
                    <a:pt x="47" y="304"/>
                    <a:pt x="47" y="306"/>
                    <a:pt x="48" y="309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12" y="390"/>
                    <a:pt x="12" y="390"/>
                    <a:pt x="12" y="390"/>
                  </a:cubicBezTo>
                  <a:cubicBezTo>
                    <a:pt x="60" y="381"/>
                    <a:pt x="60" y="381"/>
                    <a:pt x="60" y="381"/>
                  </a:cubicBezTo>
                  <a:cubicBezTo>
                    <a:pt x="62" y="386"/>
                    <a:pt x="64" y="391"/>
                    <a:pt x="65" y="396"/>
                  </a:cubicBezTo>
                  <a:cubicBezTo>
                    <a:pt x="23" y="420"/>
                    <a:pt x="23" y="420"/>
                    <a:pt x="23" y="420"/>
                  </a:cubicBezTo>
                  <a:cubicBezTo>
                    <a:pt x="60" y="484"/>
                    <a:pt x="60" y="484"/>
                    <a:pt x="60" y="484"/>
                  </a:cubicBezTo>
                  <a:cubicBezTo>
                    <a:pt x="102" y="459"/>
                    <a:pt x="102" y="459"/>
                    <a:pt x="102" y="459"/>
                  </a:cubicBezTo>
                  <a:cubicBezTo>
                    <a:pt x="105" y="463"/>
                    <a:pt x="109" y="467"/>
                    <a:pt x="112" y="471"/>
                  </a:cubicBezTo>
                  <a:cubicBezTo>
                    <a:pt x="81" y="508"/>
                    <a:pt x="81" y="508"/>
                    <a:pt x="81" y="508"/>
                  </a:cubicBezTo>
                  <a:cubicBezTo>
                    <a:pt x="137" y="555"/>
                    <a:pt x="137" y="555"/>
                    <a:pt x="137" y="555"/>
                  </a:cubicBezTo>
                  <a:cubicBezTo>
                    <a:pt x="168" y="518"/>
                    <a:pt x="168" y="518"/>
                    <a:pt x="168" y="518"/>
                  </a:cubicBezTo>
                  <a:cubicBezTo>
                    <a:pt x="173" y="521"/>
                    <a:pt x="177" y="523"/>
                    <a:pt x="181" y="526"/>
                  </a:cubicBezTo>
                  <a:cubicBezTo>
                    <a:pt x="165" y="571"/>
                    <a:pt x="165" y="571"/>
                    <a:pt x="165" y="571"/>
                  </a:cubicBezTo>
                  <a:cubicBezTo>
                    <a:pt x="234" y="597"/>
                    <a:pt x="234" y="597"/>
                    <a:pt x="234" y="597"/>
                  </a:cubicBezTo>
                  <a:cubicBezTo>
                    <a:pt x="250" y="551"/>
                    <a:pt x="250" y="551"/>
                    <a:pt x="250" y="551"/>
                  </a:cubicBezTo>
                  <a:cubicBezTo>
                    <a:pt x="255" y="552"/>
                    <a:pt x="260" y="553"/>
                    <a:pt x="266" y="554"/>
                  </a:cubicBezTo>
                  <a:cubicBezTo>
                    <a:pt x="266" y="602"/>
                    <a:pt x="266" y="602"/>
                    <a:pt x="266" y="602"/>
                  </a:cubicBezTo>
                  <a:cubicBezTo>
                    <a:pt x="339" y="602"/>
                    <a:pt x="339" y="602"/>
                    <a:pt x="339" y="602"/>
                  </a:cubicBezTo>
                  <a:cubicBezTo>
                    <a:pt x="339" y="554"/>
                    <a:pt x="339" y="554"/>
                    <a:pt x="339" y="554"/>
                  </a:cubicBezTo>
                  <a:cubicBezTo>
                    <a:pt x="344" y="553"/>
                    <a:pt x="349" y="552"/>
                    <a:pt x="354" y="551"/>
                  </a:cubicBezTo>
                  <a:cubicBezTo>
                    <a:pt x="371" y="597"/>
                    <a:pt x="371" y="597"/>
                    <a:pt x="371" y="597"/>
                  </a:cubicBezTo>
                  <a:cubicBezTo>
                    <a:pt x="440" y="571"/>
                    <a:pt x="440" y="571"/>
                    <a:pt x="440" y="571"/>
                  </a:cubicBezTo>
                  <a:cubicBezTo>
                    <a:pt x="423" y="526"/>
                    <a:pt x="423" y="526"/>
                    <a:pt x="423" y="526"/>
                  </a:cubicBezTo>
                  <a:cubicBezTo>
                    <a:pt x="428" y="523"/>
                    <a:pt x="432" y="521"/>
                    <a:pt x="436" y="518"/>
                  </a:cubicBezTo>
                  <a:cubicBezTo>
                    <a:pt x="467" y="555"/>
                    <a:pt x="467" y="555"/>
                    <a:pt x="467" y="555"/>
                  </a:cubicBezTo>
                  <a:cubicBezTo>
                    <a:pt x="524" y="508"/>
                    <a:pt x="524" y="508"/>
                    <a:pt x="524" y="508"/>
                  </a:cubicBezTo>
                  <a:cubicBezTo>
                    <a:pt x="493" y="471"/>
                    <a:pt x="493" y="471"/>
                    <a:pt x="493" y="471"/>
                  </a:cubicBezTo>
                  <a:cubicBezTo>
                    <a:pt x="496" y="467"/>
                    <a:pt x="499" y="463"/>
                    <a:pt x="502" y="459"/>
                  </a:cubicBezTo>
                  <a:cubicBezTo>
                    <a:pt x="544" y="484"/>
                    <a:pt x="544" y="484"/>
                    <a:pt x="544" y="484"/>
                  </a:cubicBezTo>
                  <a:cubicBezTo>
                    <a:pt x="581" y="420"/>
                    <a:pt x="581" y="420"/>
                    <a:pt x="581" y="420"/>
                  </a:cubicBezTo>
                  <a:cubicBezTo>
                    <a:pt x="539" y="396"/>
                    <a:pt x="539" y="396"/>
                    <a:pt x="539" y="396"/>
                  </a:cubicBezTo>
                  <a:cubicBezTo>
                    <a:pt x="541" y="391"/>
                    <a:pt x="543" y="386"/>
                    <a:pt x="544" y="381"/>
                  </a:cubicBezTo>
                  <a:cubicBezTo>
                    <a:pt x="592" y="390"/>
                    <a:pt x="592" y="390"/>
                    <a:pt x="592" y="390"/>
                  </a:cubicBezTo>
                  <a:cubicBezTo>
                    <a:pt x="605" y="317"/>
                    <a:pt x="605" y="317"/>
                    <a:pt x="605" y="317"/>
                  </a:cubicBezTo>
                  <a:cubicBezTo>
                    <a:pt x="557" y="309"/>
                    <a:pt x="557" y="309"/>
                    <a:pt x="557" y="309"/>
                  </a:cubicBezTo>
                  <a:cubicBezTo>
                    <a:pt x="557" y="306"/>
                    <a:pt x="557" y="304"/>
                    <a:pt x="557" y="301"/>
                  </a:cubicBezTo>
                  <a:close/>
                  <a:moveTo>
                    <a:pt x="336" y="100"/>
                  </a:moveTo>
                  <a:cubicBezTo>
                    <a:pt x="385" y="109"/>
                    <a:pt x="429" y="135"/>
                    <a:pt x="459" y="172"/>
                  </a:cubicBezTo>
                  <a:cubicBezTo>
                    <a:pt x="394" y="210"/>
                    <a:pt x="394" y="210"/>
                    <a:pt x="394" y="210"/>
                  </a:cubicBezTo>
                  <a:cubicBezTo>
                    <a:pt x="378" y="194"/>
                    <a:pt x="358" y="182"/>
                    <a:pt x="336" y="176"/>
                  </a:cubicBezTo>
                  <a:lnTo>
                    <a:pt x="336" y="100"/>
                  </a:lnTo>
                  <a:close/>
                  <a:moveTo>
                    <a:pt x="381" y="241"/>
                  </a:moveTo>
                  <a:cubicBezTo>
                    <a:pt x="378" y="237"/>
                    <a:pt x="375" y="234"/>
                    <a:pt x="372" y="231"/>
                  </a:cubicBezTo>
                  <a:cubicBezTo>
                    <a:pt x="379" y="224"/>
                    <a:pt x="379" y="224"/>
                    <a:pt x="379" y="224"/>
                  </a:cubicBezTo>
                  <a:cubicBezTo>
                    <a:pt x="383" y="228"/>
                    <a:pt x="386" y="231"/>
                    <a:pt x="388" y="235"/>
                  </a:cubicBezTo>
                  <a:lnTo>
                    <a:pt x="381" y="241"/>
                  </a:lnTo>
                  <a:close/>
                  <a:moveTo>
                    <a:pt x="382" y="376"/>
                  </a:moveTo>
                  <a:cubicBezTo>
                    <a:pt x="379" y="379"/>
                    <a:pt x="376" y="382"/>
                    <a:pt x="372" y="385"/>
                  </a:cubicBezTo>
                  <a:cubicBezTo>
                    <a:pt x="366" y="377"/>
                    <a:pt x="366" y="377"/>
                    <a:pt x="366" y="377"/>
                  </a:cubicBezTo>
                  <a:cubicBezTo>
                    <a:pt x="369" y="375"/>
                    <a:pt x="372" y="372"/>
                    <a:pt x="375" y="369"/>
                  </a:cubicBezTo>
                  <a:lnTo>
                    <a:pt x="382" y="376"/>
                  </a:lnTo>
                  <a:close/>
                  <a:moveTo>
                    <a:pt x="393" y="262"/>
                  </a:moveTo>
                  <a:cubicBezTo>
                    <a:pt x="392" y="258"/>
                    <a:pt x="390" y="254"/>
                    <a:pt x="388" y="251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50"/>
                    <a:pt x="400" y="254"/>
                    <a:pt x="402" y="258"/>
                  </a:cubicBezTo>
                  <a:lnTo>
                    <a:pt x="393" y="262"/>
                  </a:lnTo>
                  <a:close/>
                  <a:moveTo>
                    <a:pt x="407" y="271"/>
                  </a:moveTo>
                  <a:cubicBezTo>
                    <a:pt x="408" y="275"/>
                    <a:pt x="409" y="280"/>
                    <a:pt x="410" y="284"/>
                  </a:cubicBezTo>
                  <a:cubicBezTo>
                    <a:pt x="400" y="286"/>
                    <a:pt x="400" y="286"/>
                    <a:pt x="400" y="286"/>
                  </a:cubicBezTo>
                  <a:cubicBezTo>
                    <a:pt x="400" y="281"/>
                    <a:pt x="399" y="277"/>
                    <a:pt x="397" y="273"/>
                  </a:cubicBezTo>
                  <a:lnTo>
                    <a:pt x="407" y="271"/>
                  </a:lnTo>
                  <a:close/>
                  <a:moveTo>
                    <a:pt x="389" y="349"/>
                  </a:moveTo>
                  <a:cubicBezTo>
                    <a:pt x="398" y="354"/>
                    <a:pt x="398" y="354"/>
                    <a:pt x="398" y="354"/>
                  </a:cubicBezTo>
                  <a:cubicBezTo>
                    <a:pt x="396" y="357"/>
                    <a:pt x="393" y="361"/>
                    <a:pt x="391" y="365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5" y="356"/>
                    <a:pt x="387" y="352"/>
                    <a:pt x="389" y="349"/>
                  </a:cubicBezTo>
                  <a:close/>
                  <a:moveTo>
                    <a:pt x="395" y="338"/>
                  </a:moveTo>
                  <a:cubicBezTo>
                    <a:pt x="396" y="334"/>
                    <a:pt x="397" y="330"/>
                    <a:pt x="398" y="326"/>
                  </a:cubicBezTo>
                  <a:cubicBezTo>
                    <a:pt x="408" y="328"/>
                    <a:pt x="408" y="328"/>
                    <a:pt x="408" y="328"/>
                  </a:cubicBezTo>
                  <a:cubicBezTo>
                    <a:pt x="407" y="333"/>
                    <a:pt x="405" y="337"/>
                    <a:pt x="404" y="341"/>
                  </a:cubicBezTo>
                  <a:lnTo>
                    <a:pt x="395" y="338"/>
                  </a:lnTo>
                  <a:close/>
                  <a:moveTo>
                    <a:pt x="401" y="314"/>
                  </a:moveTo>
                  <a:cubicBezTo>
                    <a:pt x="401" y="310"/>
                    <a:pt x="401" y="305"/>
                    <a:pt x="401" y="301"/>
                  </a:cubicBezTo>
                  <a:cubicBezTo>
                    <a:pt x="401" y="300"/>
                    <a:pt x="401" y="299"/>
                    <a:pt x="401" y="298"/>
                  </a:cubicBezTo>
                  <a:cubicBezTo>
                    <a:pt x="411" y="298"/>
                    <a:pt x="411" y="298"/>
                    <a:pt x="411" y="298"/>
                  </a:cubicBezTo>
                  <a:cubicBezTo>
                    <a:pt x="411" y="299"/>
                    <a:pt x="411" y="300"/>
                    <a:pt x="411" y="301"/>
                  </a:cubicBezTo>
                  <a:cubicBezTo>
                    <a:pt x="411" y="306"/>
                    <a:pt x="411" y="310"/>
                    <a:pt x="410" y="315"/>
                  </a:cubicBezTo>
                  <a:lnTo>
                    <a:pt x="401" y="314"/>
                  </a:lnTo>
                  <a:close/>
                  <a:moveTo>
                    <a:pt x="369" y="215"/>
                  </a:moveTo>
                  <a:cubicBezTo>
                    <a:pt x="363" y="223"/>
                    <a:pt x="363" y="223"/>
                    <a:pt x="363" y="223"/>
                  </a:cubicBezTo>
                  <a:cubicBezTo>
                    <a:pt x="360" y="221"/>
                    <a:pt x="356" y="218"/>
                    <a:pt x="353" y="216"/>
                  </a:cubicBezTo>
                  <a:cubicBezTo>
                    <a:pt x="358" y="208"/>
                    <a:pt x="358" y="208"/>
                    <a:pt x="358" y="208"/>
                  </a:cubicBezTo>
                  <a:cubicBezTo>
                    <a:pt x="362" y="210"/>
                    <a:pt x="366" y="213"/>
                    <a:pt x="369" y="215"/>
                  </a:cubicBezTo>
                  <a:close/>
                  <a:moveTo>
                    <a:pt x="333" y="197"/>
                  </a:moveTo>
                  <a:cubicBezTo>
                    <a:pt x="337" y="198"/>
                    <a:pt x="342" y="200"/>
                    <a:pt x="346" y="201"/>
                  </a:cubicBezTo>
                  <a:cubicBezTo>
                    <a:pt x="342" y="210"/>
                    <a:pt x="342" y="210"/>
                    <a:pt x="342" y="210"/>
                  </a:cubicBezTo>
                  <a:cubicBezTo>
                    <a:pt x="338" y="209"/>
                    <a:pt x="334" y="207"/>
                    <a:pt x="330" y="206"/>
                  </a:cubicBezTo>
                  <a:lnTo>
                    <a:pt x="333" y="197"/>
                  </a:lnTo>
                  <a:close/>
                  <a:moveTo>
                    <a:pt x="306" y="192"/>
                  </a:moveTo>
                  <a:cubicBezTo>
                    <a:pt x="311" y="193"/>
                    <a:pt x="315" y="193"/>
                    <a:pt x="320" y="194"/>
                  </a:cubicBezTo>
                  <a:cubicBezTo>
                    <a:pt x="318" y="203"/>
                    <a:pt x="318" y="203"/>
                    <a:pt x="318" y="203"/>
                  </a:cubicBezTo>
                  <a:cubicBezTo>
                    <a:pt x="314" y="203"/>
                    <a:pt x="310" y="202"/>
                    <a:pt x="306" y="202"/>
                  </a:cubicBezTo>
                  <a:lnTo>
                    <a:pt x="306" y="192"/>
                  </a:lnTo>
                  <a:close/>
                  <a:moveTo>
                    <a:pt x="373" y="301"/>
                  </a:moveTo>
                  <a:cubicBezTo>
                    <a:pt x="373" y="340"/>
                    <a:pt x="341" y="372"/>
                    <a:pt x="302" y="372"/>
                  </a:cubicBezTo>
                  <a:cubicBezTo>
                    <a:pt x="263" y="372"/>
                    <a:pt x="232" y="340"/>
                    <a:pt x="232" y="301"/>
                  </a:cubicBezTo>
                  <a:cubicBezTo>
                    <a:pt x="232" y="262"/>
                    <a:pt x="263" y="231"/>
                    <a:pt x="302" y="231"/>
                  </a:cubicBezTo>
                  <a:cubicBezTo>
                    <a:pt x="341" y="231"/>
                    <a:pt x="373" y="262"/>
                    <a:pt x="373" y="301"/>
                  </a:cubicBezTo>
                  <a:close/>
                  <a:moveTo>
                    <a:pt x="361" y="393"/>
                  </a:moveTo>
                  <a:cubicBezTo>
                    <a:pt x="357" y="395"/>
                    <a:pt x="353" y="398"/>
                    <a:pt x="349" y="400"/>
                  </a:cubicBezTo>
                  <a:cubicBezTo>
                    <a:pt x="345" y="391"/>
                    <a:pt x="345" y="391"/>
                    <a:pt x="345" y="391"/>
                  </a:cubicBezTo>
                  <a:cubicBezTo>
                    <a:pt x="349" y="389"/>
                    <a:pt x="352" y="387"/>
                    <a:pt x="356" y="385"/>
                  </a:cubicBezTo>
                  <a:lnTo>
                    <a:pt x="361" y="393"/>
                  </a:lnTo>
                  <a:close/>
                  <a:moveTo>
                    <a:pt x="261" y="391"/>
                  </a:moveTo>
                  <a:cubicBezTo>
                    <a:pt x="257" y="400"/>
                    <a:pt x="257" y="400"/>
                    <a:pt x="257" y="400"/>
                  </a:cubicBezTo>
                  <a:cubicBezTo>
                    <a:pt x="253" y="398"/>
                    <a:pt x="249" y="396"/>
                    <a:pt x="245" y="394"/>
                  </a:cubicBezTo>
                  <a:cubicBezTo>
                    <a:pt x="250" y="386"/>
                    <a:pt x="250" y="386"/>
                    <a:pt x="250" y="386"/>
                  </a:cubicBezTo>
                  <a:cubicBezTo>
                    <a:pt x="254" y="388"/>
                    <a:pt x="257" y="390"/>
                    <a:pt x="261" y="391"/>
                  </a:cubicBezTo>
                  <a:close/>
                  <a:moveTo>
                    <a:pt x="206" y="278"/>
                  </a:moveTo>
                  <a:cubicBezTo>
                    <a:pt x="205" y="282"/>
                    <a:pt x="204" y="287"/>
                    <a:pt x="204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4" y="285"/>
                    <a:pt x="195" y="281"/>
                    <a:pt x="196" y="276"/>
                  </a:cubicBezTo>
                  <a:lnTo>
                    <a:pt x="206" y="278"/>
                  </a:lnTo>
                  <a:close/>
                  <a:moveTo>
                    <a:pt x="200" y="263"/>
                  </a:moveTo>
                  <a:cubicBezTo>
                    <a:pt x="202" y="259"/>
                    <a:pt x="204" y="255"/>
                    <a:pt x="206" y="251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12" y="259"/>
                    <a:pt x="211" y="263"/>
                    <a:pt x="209" y="267"/>
                  </a:cubicBezTo>
                  <a:lnTo>
                    <a:pt x="200" y="263"/>
                  </a:lnTo>
                  <a:close/>
                  <a:moveTo>
                    <a:pt x="203" y="303"/>
                  </a:moveTo>
                  <a:cubicBezTo>
                    <a:pt x="203" y="307"/>
                    <a:pt x="204" y="311"/>
                    <a:pt x="204" y="315"/>
                  </a:cubicBezTo>
                  <a:cubicBezTo>
                    <a:pt x="194" y="317"/>
                    <a:pt x="194" y="317"/>
                    <a:pt x="194" y="317"/>
                  </a:cubicBezTo>
                  <a:cubicBezTo>
                    <a:pt x="194" y="312"/>
                    <a:pt x="193" y="308"/>
                    <a:pt x="193" y="303"/>
                  </a:cubicBezTo>
                  <a:lnTo>
                    <a:pt x="203" y="303"/>
                  </a:lnTo>
                  <a:close/>
                  <a:moveTo>
                    <a:pt x="207" y="327"/>
                  </a:moveTo>
                  <a:cubicBezTo>
                    <a:pt x="208" y="331"/>
                    <a:pt x="209" y="335"/>
                    <a:pt x="211" y="339"/>
                  </a:cubicBezTo>
                  <a:cubicBezTo>
                    <a:pt x="202" y="343"/>
                    <a:pt x="202" y="343"/>
                    <a:pt x="202" y="343"/>
                  </a:cubicBezTo>
                  <a:cubicBezTo>
                    <a:pt x="200" y="339"/>
                    <a:pt x="198" y="334"/>
                    <a:pt x="197" y="330"/>
                  </a:cubicBezTo>
                  <a:lnTo>
                    <a:pt x="207" y="327"/>
                  </a:lnTo>
                  <a:close/>
                  <a:moveTo>
                    <a:pt x="216" y="350"/>
                  </a:moveTo>
                  <a:cubicBezTo>
                    <a:pt x="218" y="354"/>
                    <a:pt x="220" y="357"/>
                    <a:pt x="223" y="361"/>
                  </a:cubicBezTo>
                  <a:cubicBezTo>
                    <a:pt x="215" y="366"/>
                    <a:pt x="215" y="366"/>
                    <a:pt x="215" y="366"/>
                  </a:cubicBezTo>
                  <a:cubicBezTo>
                    <a:pt x="212" y="363"/>
                    <a:pt x="210" y="359"/>
                    <a:pt x="208" y="355"/>
                  </a:cubicBezTo>
                  <a:lnTo>
                    <a:pt x="216" y="350"/>
                  </a:lnTo>
                  <a:close/>
                  <a:moveTo>
                    <a:pt x="221" y="245"/>
                  </a:moveTo>
                  <a:cubicBezTo>
                    <a:pt x="213" y="239"/>
                    <a:pt x="213" y="239"/>
                    <a:pt x="213" y="239"/>
                  </a:cubicBezTo>
                  <a:cubicBezTo>
                    <a:pt x="215" y="235"/>
                    <a:pt x="218" y="232"/>
                    <a:pt x="221" y="228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26" y="238"/>
                    <a:pt x="223" y="241"/>
                    <a:pt x="221" y="245"/>
                  </a:cubicBezTo>
                  <a:close/>
                  <a:moveTo>
                    <a:pt x="231" y="370"/>
                  </a:moveTo>
                  <a:cubicBezTo>
                    <a:pt x="234" y="373"/>
                    <a:pt x="237" y="376"/>
                    <a:pt x="240" y="378"/>
                  </a:cubicBezTo>
                  <a:cubicBezTo>
                    <a:pt x="234" y="386"/>
                    <a:pt x="234" y="386"/>
                    <a:pt x="234" y="386"/>
                  </a:cubicBezTo>
                  <a:cubicBezTo>
                    <a:pt x="230" y="383"/>
                    <a:pt x="227" y="380"/>
                    <a:pt x="224" y="377"/>
                  </a:cubicBezTo>
                  <a:lnTo>
                    <a:pt x="231" y="370"/>
                  </a:lnTo>
                  <a:close/>
                  <a:moveTo>
                    <a:pt x="231" y="219"/>
                  </a:moveTo>
                  <a:cubicBezTo>
                    <a:pt x="234" y="216"/>
                    <a:pt x="238" y="213"/>
                    <a:pt x="242" y="211"/>
                  </a:cubicBezTo>
                  <a:cubicBezTo>
                    <a:pt x="247" y="219"/>
                    <a:pt x="247" y="219"/>
                    <a:pt x="247" y="219"/>
                  </a:cubicBezTo>
                  <a:cubicBezTo>
                    <a:pt x="244" y="221"/>
                    <a:pt x="241" y="224"/>
                    <a:pt x="237" y="226"/>
                  </a:cubicBezTo>
                  <a:lnTo>
                    <a:pt x="231" y="219"/>
                  </a:lnTo>
                  <a:close/>
                  <a:moveTo>
                    <a:pt x="293" y="193"/>
                  </a:moveTo>
                  <a:cubicBezTo>
                    <a:pt x="294" y="203"/>
                    <a:pt x="294" y="203"/>
                    <a:pt x="294" y="203"/>
                  </a:cubicBezTo>
                  <a:cubicBezTo>
                    <a:pt x="289" y="203"/>
                    <a:pt x="285" y="203"/>
                    <a:pt x="281" y="204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84" y="194"/>
                    <a:pt x="288" y="193"/>
                    <a:pt x="293" y="193"/>
                  </a:cubicBezTo>
                  <a:close/>
                  <a:moveTo>
                    <a:pt x="258" y="213"/>
                  </a:moveTo>
                  <a:cubicBezTo>
                    <a:pt x="254" y="204"/>
                    <a:pt x="254" y="204"/>
                    <a:pt x="254" y="204"/>
                  </a:cubicBezTo>
                  <a:cubicBezTo>
                    <a:pt x="258" y="202"/>
                    <a:pt x="262" y="200"/>
                    <a:pt x="266" y="199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65" y="209"/>
                    <a:pt x="262" y="211"/>
                    <a:pt x="258" y="213"/>
                  </a:cubicBezTo>
                  <a:close/>
                  <a:moveTo>
                    <a:pt x="269" y="101"/>
                  </a:moveTo>
                  <a:cubicBezTo>
                    <a:pt x="269" y="176"/>
                    <a:pt x="269" y="176"/>
                    <a:pt x="269" y="176"/>
                  </a:cubicBezTo>
                  <a:cubicBezTo>
                    <a:pt x="246" y="182"/>
                    <a:pt x="226" y="194"/>
                    <a:pt x="210" y="210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76" y="135"/>
                    <a:pt x="219" y="109"/>
                    <a:pt x="269" y="101"/>
                  </a:cubicBezTo>
                  <a:close/>
                  <a:moveTo>
                    <a:pt x="112" y="373"/>
                  </a:moveTo>
                  <a:cubicBezTo>
                    <a:pt x="103" y="351"/>
                    <a:pt x="99" y="326"/>
                    <a:pt x="99" y="301"/>
                  </a:cubicBezTo>
                  <a:cubicBezTo>
                    <a:pt x="99" y="276"/>
                    <a:pt x="103" y="252"/>
                    <a:pt x="112" y="230"/>
                  </a:cubicBezTo>
                  <a:cubicBezTo>
                    <a:pt x="177" y="267"/>
                    <a:pt x="177" y="267"/>
                    <a:pt x="177" y="267"/>
                  </a:cubicBezTo>
                  <a:cubicBezTo>
                    <a:pt x="174" y="278"/>
                    <a:pt x="172" y="290"/>
                    <a:pt x="172" y="301"/>
                  </a:cubicBezTo>
                  <a:cubicBezTo>
                    <a:pt x="172" y="313"/>
                    <a:pt x="174" y="324"/>
                    <a:pt x="177" y="335"/>
                  </a:cubicBezTo>
                  <a:lnTo>
                    <a:pt x="112" y="373"/>
                  </a:lnTo>
                  <a:close/>
                  <a:moveTo>
                    <a:pt x="269" y="502"/>
                  </a:moveTo>
                  <a:cubicBezTo>
                    <a:pt x="219" y="494"/>
                    <a:pt x="176" y="468"/>
                    <a:pt x="145" y="431"/>
                  </a:cubicBezTo>
                  <a:cubicBezTo>
                    <a:pt x="210" y="393"/>
                    <a:pt x="210" y="393"/>
                    <a:pt x="210" y="393"/>
                  </a:cubicBezTo>
                  <a:cubicBezTo>
                    <a:pt x="226" y="409"/>
                    <a:pt x="246" y="421"/>
                    <a:pt x="269" y="427"/>
                  </a:cubicBezTo>
                  <a:lnTo>
                    <a:pt x="269" y="502"/>
                  </a:lnTo>
                  <a:close/>
                  <a:moveTo>
                    <a:pt x="283" y="408"/>
                  </a:moveTo>
                  <a:cubicBezTo>
                    <a:pt x="278" y="408"/>
                    <a:pt x="274" y="407"/>
                    <a:pt x="270" y="405"/>
                  </a:cubicBezTo>
                  <a:cubicBezTo>
                    <a:pt x="273" y="396"/>
                    <a:pt x="273" y="396"/>
                    <a:pt x="273" y="396"/>
                  </a:cubicBezTo>
                  <a:cubicBezTo>
                    <a:pt x="277" y="397"/>
                    <a:pt x="281" y="398"/>
                    <a:pt x="285" y="399"/>
                  </a:cubicBezTo>
                  <a:lnTo>
                    <a:pt x="283" y="408"/>
                  </a:lnTo>
                  <a:close/>
                  <a:moveTo>
                    <a:pt x="302" y="410"/>
                  </a:moveTo>
                  <a:cubicBezTo>
                    <a:pt x="300" y="410"/>
                    <a:pt x="298" y="410"/>
                    <a:pt x="296" y="410"/>
                  </a:cubicBezTo>
                  <a:cubicBezTo>
                    <a:pt x="297" y="400"/>
                    <a:pt x="297" y="400"/>
                    <a:pt x="297" y="400"/>
                  </a:cubicBezTo>
                  <a:cubicBezTo>
                    <a:pt x="301" y="401"/>
                    <a:pt x="305" y="400"/>
                    <a:pt x="309" y="400"/>
                  </a:cubicBezTo>
                  <a:cubicBezTo>
                    <a:pt x="310" y="410"/>
                    <a:pt x="310" y="410"/>
                    <a:pt x="310" y="410"/>
                  </a:cubicBezTo>
                  <a:cubicBezTo>
                    <a:pt x="307" y="410"/>
                    <a:pt x="305" y="410"/>
                    <a:pt x="302" y="410"/>
                  </a:cubicBezTo>
                  <a:close/>
                  <a:moveTo>
                    <a:pt x="322" y="399"/>
                  </a:moveTo>
                  <a:cubicBezTo>
                    <a:pt x="326" y="398"/>
                    <a:pt x="330" y="397"/>
                    <a:pt x="334" y="395"/>
                  </a:cubicBezTo>
                  <a:cubicBezTo>
                    <a:pt x="337" y="405"/>
                    <a:pt x="337" y="405"/>
                    <a:pt x="337" y="405"/>
                  </a:cubicBezTo>
                  <a:cubicBezTo>
                    <a:pt x="332" y="406"/>
                    <a:pt x="328" y="407"/>
                    <a:pt x="323" y="408"/>
                  </a:cubicBezTo>
                  <a:lnTo>
                    <a:pt x="322" y="399"/>
                  </a:lnTo>
                  <a:close/>
                  <a:moveTo>
                    <a:pt x="336" y="502"/>
                  </a:moveTo>
                  <a:cubicBezTo>
                    <a:pt x="336" y="427"/>
                    <a:pt x="336" y="427"/>
                    <a:pt x="336" y="427"/>
                  </a:cubicBezTo>
                  <a:cubicBezTo>
                    <a:pt x="358" y="421"/>
                    <a:pt x="378" y="409"/>
                    <a:pt x="394" y="393"/>
                  </a:cubicBezTo>
                  <a:cubicBezTo>
                    <a:pt x="459" y="431"/>
                    <a:pt x="459" y="431"/>
                    <a:pt x="459" y="431"/>
                  </a:cubicBezTo>
                  <a:cubicBezTo>
                    <a:pt x="429" y="468"/>
                    <a:pt x="385" y="494"/>
                    <a:pt x="336" y="502"/>
                  </a:cubicBezTo>
                  <a:close/>
                  <a:moveTo>
                    <a:pt x="493" y="373"/>
                  </a:moveTo>
                  <a:cubicBezTo>
                    <a:pt x="428" y="335"/>
                    <a:pt x="428" y="335"/>
                    <a:pt x="428" y="335"/>
                  </a:cubicBezTo>
                  <a:cubicBezTo>
                    <a:pt x="431" y="324"/>
                    <a:pt x="432" y="313"/>
                    <a:pt x="432" y="301"/>
                  </a:cubicBezTo>
                  <a:cubicBezTo>
                    <a:pt x="432" y="290"/>
                    <a:pt x="431" y="278"/>
                    <a:pt x="428" y="267"/>
                  </a:cubicBezTo>
                  <a:cubicBezTo>
                    <a:pt x="493" y="230"/>
                    <a:pt x="493" y="230"/>
                    <a:pt x="493" y="230"/>
                  </a:cubicBezTo>
                  <a:cubicBezTo>
                    <a:pt x="501" y="252"/>
                    <a:pt x="506" y="276"/>
                    <a:pt x="506" y="301"/>
                  </a:cubicBezTo>
                  <a:cubicBezTo>
                    <a:pt x="506" y="326"/>
                    <a:pt x="501" y="351"/>
                    <a:pt x="493" y="3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4977270" y="3263028"/>
              <a:ext cx="641369" cy="637929"/>
            </a:xfrm>
            <a:custGeom>
              <a:avLst/>
              <a:gdLst>
                <a:gd name="T0" fmla="*/ 351 w 394"/>
                <a:gd name="T1" fmla="*/ 134 h 392"/>
                <a:gd name="T2" fmla="*/ 355 w 394"/>
                <a:gd name="T3" fmla="*/ 77 h 392"/>
                <a:gd name="T4" fmla="*/ 321 w 394"/>
                <a:gd name="T5" fmla="*/ 85 h 392"/>
                <a:gd name="T6" fmla="*/ 305 w 394"/>
                <a:gd name="T7" fmla="*/ 30 h 392"/>
                <a:gd name="T8" fmla="*/ 276 w 394"/>
                <a:gd name="T9" fmla="*/ 49 h 392"/>
                <a:gd name="T10" fmla="*/ 242 w 394"/>
                <a:gd name="T11" fmla="*/ 3 h 392"/>
                <a:gd name="T12" fmla="*/ 221 w 394"/>
                <a:gd name="T13" fmla="*/ 31 h 392"/>
                <a:gd name="T14" fmla="*/ 173 w 394"/>
                <a:gd name="T15" fmla="*/ 0 h 392"/>
                <a:gd name="T16" fmla="*/ 163 w 394"/>
                <a:gd name="T17" fmla="*/ 33 h 392"/>
                <a:gd name="T18" fmla="*/ 107 w 394"/>
                <a:gd name="T19" fmla="*/ 20 h 392"/>
                <a:gd name="T20" fmla="*/ 110 w 394"/>
                <a:gd name="T21" fmla="*/ 54 h 392"/>
                <a:gd name="T22" fmla="*/ 53 w 394"/>
                <a:gd name="T23" fmla="*/ 61 h 392"/>
                <a:gd name="T24" fmla="*/ 67 w 394"/>
                <a:gd name="T25" fmla="*/ 93 h 392"/>
                <a:gd name="T26" fmla="*/ 15 w 394"/>
                <a:gd name="T27" fmla="*/ 118 h 392"/>
                <a:gd name="T28" fmla="*/ 39 w 394"/>
                <a:gd name="T29" fmla="*/ 144 h 392"/>
                <a:gd name="T30" fmla="*/ 0 w 394"/>
                <a:gd name="T31" fmla="*/ 185 h 392"/>
                <a:gd name="T32" fmla="*/ 31 w 394"/>
                <a:gd name="T33" fmla="*/ 196 h 392"/>
                <a:gd name="T34" fmla="*/ 0 w 394"/>
                <a:gd name="T35" fmla="*/ 206 h 392"/>
                <a:gd name="T36" fmla="*/ 39 w 394"/>
                <a:gd name="T37" fmla="*/ 248 h 392"/>
                <a:gd name="T38" fmla="*/ 15 w 394"/>
                <a:gd name="T39" fmla="*/ 273 h 392"/>
                <a:gd name="T40" fmla="*/ 67 w 394"/>
                <a:gd name="T41" fmla="*/ 299 h 392"/>
                <a:gd name="T42" fmla="*/ 53 w 394"/>
                <a:gd name="T43" fmla="*/ 331 h 392"/>
                <a:gd name="T44" fmla="*/ 110 w 394"/>
                <a:gd name="T45" fmla="*/ 337 h 392"/>
                <a:gd name="T46" fmla="*/ 107 w 394"/>
                <a:gd name="T47" fmla="*/ 372 h 392"/>
                <a:gd name="T48" fmla="*/ 163 w 394"/>
                <a:gd name="T49" fmla="*/ 359 h 392"/>
                <a:gd name="T50" fmla="*/ 173 w 394"/>
                <a:gd name="T51" fmla="*/ 392 h 392"/>
                <a:gd name="T52" fmla="*/ 221 w 394"/>
                <a:gd name="T53" fmla="*/ 360 h 392"/>
                <a:gd name="T54" fmla="*/ 242 w 394"/>
                <a:gd name="T55" fmla="*/ 388 h 392"/>
                <a:gd name="T56" fmla="*/ 276 w 394"/>
                <a:gd name="T57" fmla="*/ 342 h 392"/>
                <a:gd name="T58" fmla="*/ 305 w 394"/>
                <a:gd name="T59" fmla="*/ 361 h 392"/>
                <a:gd name="T60" fmla="*/ 321 w 394"/>
                <a:gd name="T61" fmla="*/ 306 h 392"/>
                <a:gd name="T62" fmla="*/ 355 w 394"/>
                <a:gd name="T63" fmla="*/ 315 h 392"/>
                <a:gd name="T64" fmla="*/ 351 w 394"/>
                <a:gd name="T65" fmla="*/ 257 h 392"/>
                <a:gd name="T66" fmla="*/ 386 w 394"/>
                <a:gd name="T67" fmla="*/ 253 h 392"/>
                <a:gd name="T68" fmla="*/ 363 w 394"/>
                <a:gd name="T69" fmla="*/ 201 h 392"/>
                <a:gd name="T70" fmla="*/ 363 w 394"/>
                <a:gd name="T71" fmla="*/ 191 h 392"/>
                <a:gd name="T72" fmla="*/ 386 w 394"/>
                <a:gd name="T73" fmla="*/ 138 h 392"/>
                <a:gd name="T74" fmla="*/ 221 w 394"/>
                <a:gd name="T75" fmla="*/ 330 h 392"/>
                <a:gd name="T76" fmla="*/ 267 w 394"/>
                <a:gd name="T77" fmla="*/ 220 h 392"/>
                <a:gd name="T78" fmla="*/ 221 w 394"/>
                <a:gd name="T79" fmla="*/ 330 h 392"/>
                <a:gd name="T80" fmla="*/ 234 w 394"/>
                <a:gd name="T81" fmla="*/ 196 h 392"/>
                <a:gd name="T82" fmla="*/ 160 w 394"/>
                <a:gd name="T83" fmla="*/ 196 h 392"/>
                <a:gd name="T84" fmla="*/ 63 w 394"/>
                <a:gd name="T85" fmla="*/ 220 h 392"/>
                <a:gd name="T86" fmla="*/ 173 w 394"/>
                <a:gd name="T87" fmla="*/ 266 h 392"/>
                <a:gd name="T88" fmla="*/ 63 w 394"/>
                <a:gd name="T89" fmla="*/ 220 h 392"/>
                <a:gd name="T90" fmla="*/ 173 w 394"/>
                <a:gd name="T91" fmla="*/ 126 h 392"/>
                <a:gd name="T92" fmla="*/ 63 w 394"/>
                <a:gd name="T93" fmla="*/ 172 h 392"/>
                <a:gd name="T94" fmla="*/ 331 w 394"/>
                <a:gd name="T95" fmla="*/ 172 h 392"/>
                <a:gd name="T96" fmla="*/ 221 w 394"/>
                <a:gd name="T97" fmla="*/ 126 h 392"/>
                <a:gd name="T98" fmla="*/ 331 w 394"/>
                <a:gd name="T99" fmla="*/ 17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4" h="392">
                  <a:moveTo>
                    <a:pt x="355" y="144"/>
                  </a:moveTo>
                  <a:cubicBezTo>
                    <a:pt x="354" y="141"/>
                    <a:pt x="353" y="137"/>
                    <a:pt x="351" y="134"/>
                  </a:cubicBezTo>
                  <a:cubicBezTo>
                    <a:pt x="379" y="118"/>
                    <a:pt x="379" y="118"/>
                    <a:pt x="379" y="118"/>
                  </a:cubicBezTo>
                  <a:cubicBezTo>
                    <a:pt x="355" y="77"/>
                    <a:pt x="355" y="77"/>
                    <a:pt x="355" y="77"/>
                  </a:cubicBezTo>
                  <a:cubicBezTo>
                    <a:pt x="327" y="93"/>
                    <a:pt x="327" y="93"/>
                    <a:pt x="327" y="93"/>
                  </a:cubicBezTo>
                  <a:cubicBezTo>
                    <a:pt x="325" y="90"/>
                    <a:pt x="323" y="88"/>
                    <a:pt x="321" y="85"/>
                  </a:cubicBezTo>
                  <a:cubicBezTo>
                    <a:pt x="341" y="61"/>
                    <a:pt x="341" y="61"/>
                    <a:pt x="341" y="61"/>
                  </a:cubicBezTo>
                  <a:cubicBezTo>
                    <a:pt x="305" y="30"/>
                    <a:pt x="305" y="30"/>
                    <a:pt x="305" y="30"/>
                  </a:cubicBezTo>
                  <a:cubicBezTo>
                    <a:pt x="284" y="54"/>
                    <a:pt x="284" y="54"/>
                    <a:pt x="284" y="54"/>
                  </a:cubicBezTo>
                  <a:cubicBezTo>
                    <a:pt x="282" y="53"/>
                    <a:pt x="279" y="51"/>
                    <a:pt x="276" y="49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242" y="3"/>
                    <a:pt x="242" y="3"/>
                    <a:pt x="242" y="3"/>
                  </a:cubicBezTo>
                  <a:cubicBezTo>
                    <a:pt x="231" y="33"/>
                    <a:pt x="231" y="33"/>
                    <a:pt x="231" y="33"/>
                  </a:cubicBezTo>
                  <a:cubicBezTo>
                    <a:pt x="227" y="32"/>
                    <a:pt x="224" y="32"/>
                    <a:pt x="221" y="31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0" y="32"/>
                    <a:pt x="166" y="32"/>
                    <a:pt x="163" y="33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5" y="51"/>
                    <a:pt x="112" y="53"/>
                    <a:pt x="110" y="54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1" y="88"/>
                    <a:pt x="69" y="90"/>
                    <a:pt x="67" y="93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1" y="137"/>
                    <a:pt x="40" y="141"/>
                    <a:pt x="39" y="144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1" y="193"/>
                    <a:pt x="31" y="194"/>
                    <a:pt x="31" y="196"/>
                  </a:cubicBezTo>
                  <a:cubicBezTo>
                    <a:pt x="31" y="197"/>
                    <a:pt x="31" y="199"/>
                    <a:pt x="31" y="20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8" y="253"/>
                    <a:pt x="8" y="253"/>
                    <a:pt x="8" y="253"/>
                  </a:cubicBezTo>
                  <a:cubicBezTo>
                    <a:pt x="39" y="248"/>
                    <a:pt x="39" y="248"/>
                    <a:pt x="39" y="248"/>
                  </a:cubicBezTo>
                  <a:cubicBezTo>
                    <a:pt x="40" y="251"/>
                    <a:pt x="41" y="254"/>
                    <a:pt x="43" y="257"/>
                  </a:cubicBezTo>
                  <a:cubicBezTo>
                    <a:pt x="15" y="273"/>
                    <a:pt x="15" y="273"/>
                    <a:pt x="15" y="273"/>
                  </a:cubicBezTo>
                  <a:cubicBezTo>
                    <a:pt x="39" y="315"/>
                    <a:pt x="39" y="315"/>
                    <a:pt x="39" y="315"/>
                  </a:cubicBezTo>
                  <a:cubicBezTo>
                    <a:pt x="67" y="299"/>
                    <a:pt x="67" y="299"/>
                    <a:pt x="67" y="299"/>
                  </a:cubicBezTo>
                  <a:cubicBezTo>
                    <a:pt x="69" y="301"/>
                    <a:pt x="71" y="304"/>
                    <a:pt x="73" y="306"/>
                  </a:cubicBezTo>
                  <a:cubicBezTo>
                    <a:pt x="53" y="331"/>
                    <a:pt x="53" y="331"/>
                    <a:pt x="53" y="331"/>
                  </a:cubicBezTo>
                  <a:cubicBezTo>
                    <a:pt x="89" y="361"/>
                    <a:pt x="89" y="361"/>
                    <a:pt x="89" y="361"/>
                  </a:cubicBezTo>
                  <a:cubicBezTo>
                    <a:pt x="110" y="337"/>
                    <a:pt x="110" y="337"/>
                    <a:pt x="110" y="337"/>
                  </a:cubicBezTo>
                  <a:cubicBezTo>
                    <a:pt x="112" y="339"/>
                    <a:pt x="115" y="341"/>
                    <a:pt x="118" y="342"/>
                  </a:cubicBezTo>
                  <a:cubicBezTo>
                    <a:pt x="107" y="372"/>
                    <a:pt x="107" y="372"/>
                    <a:pt x="107" y="372"/>
                  </a:cubicBezTo>
                  <a:cubicBezTo>
                    <a:pt x="152" y="388"/>
                    <a:pt x="152" y="388"/>
                    <a:pt x="152" y="388"/>
                  </a:cubicBezTo>
                  <a:cubicBezTo>
                    <a:pt x="163" y="359"/>
                    <a:pt x="163" y="359"/>
                    <a:pt x="163" y="359"/>
                  </a:cubicBezTo>
                  <a:cubicBezTo>
                    <a:pt x="166" y="359"/>
                    <a:pt x="170" y="360"/>
                    <a:pt x="173" y="360"/>
                  </a:cubicBezTo>
                  <a:cubicBezTo>
                    <a:pt x="173" y="392"/>
                    <a:pt x="173" y="392"/>
                    <a:pt x="173" y="392"/>
                  </a:cubicBezTo>
                  <a:cubicBezTo>
                    <a:pt x="221" y="392"/>
                    <a:pt x="221" y="392"/>
                    <a:pt x="221" y="392"/>
                  </a:cubicBezTo>
                  <a:cubicBezTo>
                    <a:pt x="221" y="360"/>
                    <a:pt x="221" y="360"/>
                    <a:pt x="221" y="360"/>
                  </a:cubicBezTo>
                  <a:cubicBezTo>
                    <a:pt x="224" y="360"/>
                    <a:pt x="227" y="359"/>
                    <a:pt x="231" y="359"/>
                  </a:cubicBezTo>
                  <a:cubicBezTo>
                    <a:pt x="242" y="388"/>
                    <a:pt x="242" y="388"/>
                    <a:pt x="242" y="388"/>
                  </a:cubicBezTo>
                  <a:cubicBezTo>
                    <a:pt x="287" y="372"/>
                    <a:pt x="287" y="372"/>
                    <a:pt x="287" y="372"/>
                  </a:cubicBezTo>
                  <a:cubicBezTo>
                    <a:pt x="276" y="342"/>
                    <a:pt x="276" y="342"/>
                    <a:pt x="276" y="342"/>
                  </a:cubicBezTo>
                  <a:cubicBezTo>
                    <a:pt x="279" y="341"/>
                    <a:pt x="282" y="339"/>
                    <a:pt x="284" y="337"/>
                  </a:cubicBezTo>
                  <a:cubicBezTo>
                    <a:pt x="305" y="361"/>
                    <a:pt x="305" y="361"/>
                    <a:pt x="305" y="361"/>
                  </a:cubicBezTo>
                  <a:cubicBezTo>
                    <a:pt x="341" y="331"/>
                    <a:pt x="341" y="331"/>
                    <a:pt x="341" y="331"/>
                  </a:cubicBezTo>
                  <a:cubicBezTo>
                    <a:pt x="321" y="306"/>
                    <a:pt x="321" y="306"/>
                    <a:pt x="321" y="306"/>
                  </a:cubicBezTo>
                  <a:cubicBezTo>
                    <a:pt x="323" y="304"/>
                    <a:pt x="325" y="301"/>
                    <a:pt x="327" y="299"/>
                  </a:cubicBezTo>
                  <a:cubicBezTo>
                    <a:pt x="355" y="315"/>
                    <a:pt x="355" y="315"/>
                    <a:pt x="355" y="315"/>
                  </a:cubicBezTo>
                  <a:cubicBezTo>
                    <a:pt x="379" y="273"/>
                    <a:pt x="379" y="273"/>
                    <a:pt x="379" y="273"/>
                  </a:cubicBezTo>
                  <a:cubicBezTo>
                    <a:pt x="351" y="257"/>
                    <a:pt x="351" y="257"/>
                    <a:pt x="351" y="257"/>
                  </a:cubicBezTo>
                  <a:cubicBezTo>
                    <a:pt x="353" y="254"/>
                    <a:pt x="354" y="251"/>
                    <a:pt x="355" y="248"/>
                  </a:cubicBezTo>
                  <a:cubicBezTo>
                    <a:pt x="386" y="253"/>
                    <a:pt x="386" y="253"/>
                    <a:pt x="386" y="253"/>
                  </a:cubicBezTo>
                  <a:cubicBezTo>
                    <a:pt x="394" y="206"/>
                    <a:pt x="394" y="206"/>
                    <a:pt x="394" y="206"/>
                  </a:cubicBezTo>
                  <a:cubicBezTo>
                    <a:pt x="363" y="201"/>
                    <a:pt x="363" y="201"/>
                    <a:pt x="363" y="201"/>
                  </a:cubicBezTo>
                  <a:cubicBezTo>
                    <a:pt x="363" y="199"/>
                    <a:pt x="363" y="197"/>
                    <a:pt x="363" y="196"/>
                  </a:cubicBezTo>
                  <a:cubicBezTo>
                    <a:pt x="363" y="194"/>
                    <a:pt x="363" y="193"/>
                    <a:pt x="363" y="191"/>
                  </a:cubicBezTo>
                  <a:cubicBezTo>
                    <a:pt x="394" y="185"/>
                    <a:pt x="394" y="185"/>
                    <a:pt x="394" y="185"/>
                  </a:cubicBezTo>
                  <a:cubicBezTo>
                    <a:pt x="386" y="138"/>
                    <a:pt x="386" y="138"/>
                    <a:pt x="386" y="138"/>
                  </a:cubicBezTo>
                  <a:lnTo>
                    <a:pt x="355" y="144"/>
                  </a:lnTo>
                  <a:close/>
                  <a:moveTo>
                    <a:pt x="221" y="330"/>
                  </a:moveTo>
                  <a:cubicBezTo>
                    <a:pt x="221" y="266"/>
                    <a:pt x="221" y="266"/>
                    <a:pt x="221" y="266"/>
                  </a:cubicBezTo>
                  <a:cubicBezTo>
                    <a:pt x="243" y="259"/>
                    <a:pt x="260" y="241"/>
                    <a:pt x="267" y="220"/>
                  </a:cubicBezTo>
                  <a:cubicBezTo>
                    <a:pt x="331" y="220"/>
                    <a:pt x="331" y="220"/>
                    <a:pt x="331" y="220"/>
                  </a:cubicBezTo>
                  <a:cubicBezTo>
                    <a:pt x="321" y="276"/>
                    <a:pt x="277" y="320"/>
                    <a:pt x="221" y="330"/>
                  </a:cubicBezTo>
                  <a:close/>
                  <a:moveTo>
                    <a:pt x="197" y="158"/>
                  </a:moveTo>
                  <a:cubicBezTo>
                    <a:pt x="218" y="158"/>
                    <a:pt x="234" y="175"/>
                    <a:pt x="234" y="196"/>
                  </a:cubicBezTo>
                  <a:cubicBezTo>
                    <a:pt x="234" y="216"/>
                    <a:pt x="218" y="233"/>
                    <a:pt x="197" y="233"/>
                  </a:cubicBezTo>
                  <a:cubicBezTo>
                    <a:pt x="176" y="233"/>
                    <a:pt x="160" y="216"/>
                    <a:pt x="160" y="196"/>
                  </a:cubicBezTo>
                  <a:cubicBezTo>
                    <a:pt x="160" y="175"/>
                    <a:pt x="176" y="158"/>
                    <a:pt x="197" y="158"/>
                  </a:cubicBezTo>
                  <a:close/>
                  <a:moveTo>
                    <a:pt x="63" y="220"/>
                  </a:moveTo>
                  <a:cubicBezTo>
                    <a:pt x="127" y="220"/>
                    <a:pt x="127" y="220"/>
                    <a:pt x="127" y="220"/>
                  </a:cubicBezTo>
                  <a:cubicBezTo>
                    <a:pt x="134" y="241"/>
                    <a:pt x="151" y="259"/>
                    <a:pt x="173" y="266"/>
                  </a:cubicBezTo>
                  <a:cubicBezTo>
                    <a:pt x="173" y="330"/>
                    <a:pt x="173" y="330"/>
                    <a:pt x="173" y="330"/>
                  </a:cubicBezTo>
                  <a:cubicBezTo>
                    <a:pt x="117" y="320"/>
                    <a:pt x="73" y="276"/>
                    <a:pt x="63" y="220"/>
                  </a:cubicBezTo>
                  <a:close/>
                  <a:moveTo>
                    <a:pt x="173" y="62"/>
                  </a:moveTo>
                  <a:cubicBezTo>
                    <a:pt x="173" y="126"/>
                    <a:pt x="173" y="126"/>
                    <a:pt x="173" y="126"/>
                  </a:cubicBezTo>
                  <a:cubicBezTo>
                    <a:pt x="151" y="133"/>
                    <a:pt x="134" y="150"/>
                    <a:pt x="127" y="172"/>
                  </a:cubicBezTo>
                  <a:cubicBezTo>
                    <a:pt x="63" y="172"/>
                    <a:pt x="63" y="172"/>
                    <a:pt x="63" y="172"/>
                  </a:cubicBezTo>
                  <a:cubicBezTo>
                    <a:pt x="73" y="116"/>
                    <a:pt x="117" y="72"/>
                    <a:pt x="173" y="62"/>
                  </a:cubicBezTo>
                  <a:close/>
                  <a:moveTo>
                    <a:pt x="331" y="172"/>
                  </a:moveTo>
                  <a:cubicBezTo>
                    <a:pt x="267" y="172"/>
                    <a:pt x="267" y="172"/>
                    <a:pt x="267" y="172"/>
                  </a:cubicBezTo>
                  <a:cubicBezTo>
                    <a:pt x="260" y="150"/>
                    <a:pt x="243" y="133"/>
                    <a:pt x="221" y="126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77" y="72"/>
                    <a:pt x="321" y="116"/>
                    <a:pt x="331" y="1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5686767" y="3296748"/>
              <a:ext cx="877410" cy="871216"/>
              <a:chOff x="5686767" y="3296748"/>
              <a:chExt cx="877410" cy="871216"/>
            </a:xfrm>
            <a:solidFill>
              <a:schemeClr val="accent4"/>
            </a:solidFill>
          </p:grpSpPr>
          <p:sp>
            <p:nvSpPr>
              <p:cNvPr id="43" name="Freeform 19"/>
              <p:cNvSpPr>
                <a:spLocks noEditPoints="1"/>
              </p:cNvSpPr>
              <p:nvPr/>
            </p:nvSpPr>
            <p:spPr bwMode="auto">
              <a:xfrm>
                <a:off x="5686767" y="3296748"/>
                <a:ext cx="877410" cy="871216"/>
              </a:xfrm>
              <a:custGeom>
                <a:avLst/>
                <a:gdLst>
                  <a:gd name="T0" fmla="*/ 480 w 539"/>
                  <a:gd name="T1" fmla="*/ 183 h 535"/>
                  <a:gd name="T2" fmla="*/ 485 w 539"/>
                  <a:gd name="T3" fmla="*/ 105 h 535"/>
                  <a:gd name="T4" fmla="*/ 439 w 539"/>
                  <a:gd name="T5" fmla="*/ 116 h 535"/>
                  <a:gd name="T6" fmla="*/ 417 w 539"/>
                  <a:gd name="T7" fmla="*/ 41 h 535"/>
                  <a:gd name="T8" fmla="*/ 377 w 539"/>
                  <a:gd name="T9" fmla="*/ 67 h 535"/>
                  <a:gd name="T10" fmla="*/ 331 w 539"/>
                  <a:gd name="T11" fmla="*/ 5 h 535"/>
                  <a:gd name="T12" fmla="*/ 302 w 539"/>
                  <a:gd name="T13" fmla="*/ 43 h 535"/>
                  <a:gd name="T14" fmla="*/ 237 w 539"/>
                  <a:gd name="T15" fmla="*/ 0 h 535"/>
                  <a:gd name="T16" fmla="*/ 224 w 539"/>
                  <a:gd name="T17" fmla="*/ 45 h 535"/>
                  <a:gd name="T18" fmla="*/ 147 w 539"/>
                  <a:gd name="T19" fmla="*/ 27 h 535"/>
                  <a:gd name="T20" fmla="*/ 150 w 539"/>
                  <a:gd name="T21" fmla="*/ 74 h 535"/>
                  <a:gd name="T22" fmla="*/ 72 w 539"/>
                  <a:gd name="T23" fmla="*/ 83 h 535"/>
                  <a:gd name="T24" fmla="*/ 92 w 539"/>
                  <a:gd name="T25" fmla="*/ 127 h 535"/>
                  <a:gd name="T26" fmla="*/ 21 w 539"/>
                  <a:gd name="T27" fmla="*/ 162 h 535"/>
                  <a:gd name="T28" fmla="*/ 54 w 539"/>
                  <a:gd name="T29" fmla="*/ 196 h 535"/>
                  <a:gd name="T30" fmla="*/ 0 w 539"/>
                  <a:gd name="T31" fmla="*/ 253 h 535"/>
                  <a:gd name="T32" fmla="*/ 43 w 539"/>
                  <a:gd name="T33" fmla="*/ 267 h 535"/>
                  <a:gd name="T34" fmla="*/ 0 w 539"/>
                  <a:gd name="T35" fmla="*/ 282 h 535"/>
                  <a:gd name="T36" fmla="*/ 54 w 539"/>
                  <a:gd name="T37" fmla="*/ 338 h 535"/>
                  <a:gd name="T38" fmla="*/ 21 w 539"/>
                  <a:gd name="T39" fmla="*/ 373 h 535"/>
                  <a:gd name="T40" fmla="*/ 92 w 539"/>
                  <a:gd name="T41" fmla="*/ 408 h 535"/>
                  <a:gd name="T42" fmla="*/ 72 w 539"/>
                  <a:gd name="T43" fmla="*/ 451 h 535"/>
                  <a:gd name="T44" fmla="*/ 150 w 539"/>
                  <a:gd name="T45" fmla="*/ 460 h 535"/>
                  <a:gd name="T46" fmla="*/ 147 w 539"/>
                  <a:gd name="T47" fmla="*/ 508 h 535"/>
                  <a:gd name="T48" fmla="*/ 224 w 539"/>
                  <a:gd name="T49" fmla="*/ 489 h 535"/>
                  <a:gd name="T50" fmla="*/ 237 w 539"/>
                  <a:gd name="T51" fmla="*/ 535 h 535"/>
                  <a:gd name="T52" fmla="*/ 302 w 539"/>
                  <a:gd name="T53" fmla="*/ 492 h 535"/>
                  <a:gd name="T54" fmla="*/ 331 w 539"/>
                  <a:gd name="T55" fmla="*/ 530 h 535"/>
                  <a:gd name="T56" fmla="*/ 377 w 539"/>
                  <a:gd name="T57" fmla="*/ 467 h 535"/>
                  <a:gd name="T58" fmla="*/ 417 w 539"/>
                  <a:gd name="T59" fmla="*/ 493 h 535"/>
                  <a:gd name="T60" fmla="*/ 439 w 539"/>
                  <a:gd name="T61" fmla="*/ 418 h 535"/>
                  <a:gd name="T62" fmla="*/ 485 w 539"/>
                  <a:gd name="T63" fmla="*/ 430 h 535"/>
                  <a:gd name="T64" fmla="*/ 480 w 539"/>
                  <a:gd name="T65" fmla="*/ 351 h 535"/>
                  <a:gd name="T66" fmla="*/ 528 w 539"/>
                  <a:gd name="T67" fmla="*/ 346 h 535"/>
                  <a:gd name="T68" fmla="*/ 496 w 539"/>
                  <a:gd name="T69" fmla="*/ 274 h 535"/>
                  <a:gd name="T70" fmla="*/ 496 w 539"/>
                  <a:gd name="T71" fmla="*/ 261 h 535"/>
                  <a:gd name="T72" fmla="*/ 528 w 539"/>
                  <a:gd name="T73" fmla="*/ 189 h 535"/>
                  <a:gd name="T74" fmla="*/ 454 w 539"/>
                  <a:gd name="T75" fmla="*/ 267 h 535"/>
                  <a:gd name="T76" fmla="*/ 85 w 539"/>
                  <a:gd name="T77" fmla="*/ 267 h 535"/>
                  <a:gd name="T78" fmla="*/ 454 w 539"/>
                  <a:gd name="T79" fmla="*/ 267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9" h="535">
                    <a:moveTo>
                      <a:pt x="485" y="196"/>
                    </a:moveTo>
                    <a:cubicBezTo>
                      <a:pt x="484" y="192"/>
                      <a:pt x="482" y="188"/>
                      <a:pt x="480" y="183"/>
                    </a:cubicBezTo>
                    <a:cubicBezTo>
                      <a:pt x="518" y="162"/>
                      <a:pt x="518" y="162"/>
                      <a:pt x="518" y="162"/>
                    </a:cubicBezTo>
                    <a:cubicBezTo>
                      <a:pt x="485" y="105"/>
                      <a:pt x="485" y="105"/>
                      <a:pt x="485" y="105"/>
                    </a:cubicBezTo>
                    <a:cubicBezTo>
                      <a:pt x="448" y="127"/>
                      <a:pt x="448" y="127"/>
                      <a:pt x="448" y="127"/>
                    </a:cubicBezTo>
                    <a:cubicBezTo>
                      <a:pt x="445" y="123"/>
                      <a:pt x="442" y="120"/>
                      <a:pt x="439" y="116"/>
                    </a:cubicBezTo>
                    <a:cubicBezTo>
                      <a:pt x="467" y="83"/>
                      <a:pt x="467" y="83"/>
                      <a:pt x="467" y="83"/>
                    </a:cubicBezTo>
                    <a:cubicBezTo>
                      <a:pt x="417" y="41"/>
                      <a:pt x="417" y="41"/>
                      <a:pt x="417" y="41"/>
                    </a:cubicBezTo>
                    <a:cubicBezTo>
                      <a:pt x="389" y="74"/>
                      <a:pt x="389" y="74"/>
                      <a:pt x="389" y="74"/>
                    </a:cubicBezTo>
                    <a:cubicBezTo>
                      <a:pt x="385" y="72"/>
                      <a:pt x="381" y="70"/>
                      <a:pt x="377" y="67"/>
                    </a:cubicBezTo>
                    <a:cubicBezTo>
                      <a:pt x="392" y="27"/>
                      <a:pt x="392" y="27"/>
                      <a:pt x="392" y="27"/>
                    </a:cubicBezTo>
                    <a:cubicBezTo>
                      <a:pt x="331" y="5"/>
                      <a:pt x="331" y="5"/>
                      <a:pt x="331" y="5"/>
                    </a:cubicBezTo>
                    <a:cubicBezTo>
                      <a:pt x="316" y="45"/>
                      <a:pt x="316" y="45"/>
                      <a:pt x="316" y="45"/>
                    </a:cubicBezTo>
                    <a:cubicBezTo>
                      <a:pt x="311" y="44"/>
                      <a:pt x="307" y="43"/>
                      <a:pt x="302" y="4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43"/>
                      <a:pt x="237" y="43"/>
                      <a:pt x="237" y="43"/>
                    </a:cubicBezTo>
                    <a:cubicBezTo>
                      <a:pt x="232" y="43"/>
                      <a:pt x="228" y="44"/>
                      <a:pt x="224" y="45"/>
                    </a:cubicBezTo>
                    <a:cubicBezTo>
                      <a:pt x="209" y="4"/>
                      <a:pt x="209" y="4"/>
                      <a:pt x="209" y="4"/>
                    </a:cubicBezTo>
                    <a:cubicBezTo>
                      <a:pt x="147" y="27"/>
                      <a:pt x="147" y="27"/>
                      <a:pt x="147" y="2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58" y="70"/>
                      <a:pt x="154" y="72"/>
                      <a:pt x="150" y="74"/>
                    </a:cubicBezTo>
                    <a:cubicBezTo>
                      <a:pt x="123" y="41"/>
                      <a:pt x="123" y="41"/>
                      <a:pt x="123" y="41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97" y="120"/>
                      <a:pt x="94" y="123"/>
                      <a:pt x="92" y="12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59" y="183"/>
                      <a:pt x="59" y="183"/>
                      <a:pt x="59" y="183"/>
                    </a:cubicBezTo>
                    <a:cubicBezTo>
                      <a:pt x="57" y="188"/>
                      <a:pt x="56" y="192"/>
                      <a:pt x="54" y="196"/>
                    </a:cubicBezTo>
                    <a:cubicBezTo>
                      <a:pt x="12" y="189"/>
                      <a:pt x="12" y="189"/>
                      <a:pt x="12" y="189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43" y="261"/>
                      <a:pt x="43" y="261"/>
                      <a:pt x="43" y="261"/>
                    </a:cubicBezTo>
                    <a:cubicBezTo>
                      <a:pt x="43" y="263"/>
                      <a:pt x="43" y="265"/>
                      <a:pt x="43" y="267"/>
                    </a:cubicBezTo>
                    <a:cubicBezTo>
                      <a:pt x="43" y="270"/>
                      <a:pt x="43" y="272"/>
                      <a:pt x="43" y="274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12" y="346"/>
                      <a:pt x="12" y="346"/>
                      <a:pt x="12" y="346"/>
                    </a:cubicBezTo>
                    <a:cubicBezTo>
                      <a:pt x="54" y="338"/>
                      <a:pt x="54" y="338"/>
                      <a:pt x="54" y="338"/>
                    </a:cubicBezTo>
                    <a:cubicBezTo>
                      <a:pt x="56" y="343"/>
                      <a:pt x="57" y="347"/>
                      <a:pt x="59" y="351"/>
                    </a:cubicBezTo>
                    <a:cubicBezTo>
                      <a:pt x="21" y="373"/>
                      <a:pt x="21" y="373"/>
                      <a:pt x="21" y="373"/>
                    </a:cubicBezTo>
                    <a:cubicBezTo>
                      <a:pt x="54" y="430"/>
                      <a:pt x="54" y="430"/>
                      <a:pt x="54" y="430"/>
                    </a:cubicBezTo>
                    <a:cubicBezTo>
                      <a:pt x="92" y="408"/>
                      <a:pt x="92" y="408"/>
                      <a:pt x="92" y="408"/>
                    </a:cubicBezTo>
                    <a:cubicBezTo>
                      <a:pt x="94" y="411"/>
                      <a:pt x="97" y="415"/>
                      <a:pt x="100" y="418"/>
                    </a:cubicBezTo>
                    <a:cubicBezTo>
                      <a:pt x="72" y="451"/>
                      <a:pt x="72" y="451"/>
                      <a:pt x="72" y="451"/>
                    </a:cubicBezTo>
                    <a:cubicBezTo>
                      <a:pt x="123" y="493"/>
                      <a:pt x="123" y="493"/>
                      <a:pt x="123" y="493"/>
                    </a:cubicBezTo>
                    <a:cubicBezTo>
                      <a:pt x="150" y="460"/>
                      <a:pt x="150" y="460"/>
                      <a:pt x="150" y="460"/>
                    </a:cubicBezTo>
                    <a:cubicBezTo>
                      <a:pt x="154" y="463"/>
                      <a:pt x="158" y="465"/>
                      <a:pt x="162" y="467"/>
                    </a:cubicBezTo>
                    <a:cubicBezTo>
                      <a:pt x="147" y="508"/>
                      <a:pt x="147" y="508"/>
                      <a:pt x="147" y="508"/>
                    </a:cubicBezTo>
                    <a:cubicBezTo>
                      <a:pt x="209" y="530"/>
                      <a:pt x="209" y="530"/>
                      <a:pt x="209" y="530"/>
                    </a:cubicBezTo>
                    <a:cubicBezTo>
                      <a:pt x="224" y="489"/>
                      <a:pt x="224" y="489"/>
                      <a:pt x="224" y="489"/>
                    </a:cubicBezTo>
                    <a:cubicBezTo>
                      <a:pt x="228" y="490"/>
                      <a:pt x="232" y="491"/>
                      <a:pt x="237" y="492"/>
                    </a:cubicBezTo>
                    <a:cubicBezTo>
                      <a:pt x="237" y="535"/>
                      <a:pt x="237" y="535"/>
                      <a:pt x="237" y="535"/>
                    </a:cubicBezTo>
                    <a:cubicBezTo>
                      <a:pt x="302" y="535"/>
                      <a:pt x="302" y="535"/>
                      <a:pt x="302" y="535"/>
                    </a:cubicBezTo>
                    <a:cubicBezTo>
                      <a:pt x="302" y="492"/>
                      <a:pt x="302" y="492"/>
                      <a:pt x="302" y="492"/>
                    </a:cubicBezTo>
                    <a:cubicBezTo>
                      <a:pt x="307" y="491"/>
                      <a:pt x="311" y="490"/>
                      <a:pt x="316" y="489"/>
                    </a:cubicBezTo>
                    <a:cubicBezTo>
                      <a:pt x="331" y="530"/>
                      <a:pt x="331" y="530"/>
                      <a:pt x="331" y="530"/>
                    </a:cubicBezTo>
                    <a:cubicBezTo>
                      <a:pt x="392" y="508"/>
                      <a:pt x="392" y="508"/>
                      <a:pt x="392" y="508"/>
                    </a:cubicBezTo>
                    <a:cubicBezTo>
                      <a:pt x="377" y="467"/>
                      <a:pt x="377" y="467"/>
                      <a:pt x="377" y="467"/>
                    </a:cubicBezTo>
                    <a:cubicBezTo>
                      <a:pt x="381" y="465"/>
                      <a:pt x="385" y="463"/>
                      <a:pt x="389" y="460"/>
                    </a:cubicBezTo>
                    <a:cubicBezTo>
                      <a:pt x="417" y="493"/>
                      <a:pt x="417" y="493"/>
                      <a:pt x="417" y="493"/>
                    </a:cubicBezTo>
                    <a:cubicBezTo>
                      <a:pt x="467" y="451"/>
                      <a:pt x="467" y="451"/>
                      <a:pt x="467" y="451"/>
                    </a:cubicBezTo>
                    <a:cubicBezTo>
                      <a:pt x="439" y="418"/>
                      <a:pt x="439" y="418"/>
                      <a:pt x="439" y="418"/>
                    </a:cubicBezTo>
                    <a:cubicBezTo>
                      <a:pt x="442" y="415"/>
                      <a:pt x="445" y="411"/>
                      <a:pt x="448" y="408"/>
                    </a:cubicBezTo>
                    <a:cubicBezTo>
                      <a:pt x="485" y="430"/>
                      <a:pt x="485" y="430"/>
                      <a:pt x="485" y="430"/>
                    </a:cubicBezTo>
                    <a:cubicBezTo>
                      <a:pt x="518" y="373"/>
                      <a:pt x="518" y="373"/>
                      <a:pt x="518" y="373"/>
                    </a:cubicBezTo>
                    <a:cubicBezTo>
                      <a:pt x="480" y="351"/>
                      <a:pt x="480" y="351"/>
                      <a:pt x="480" y="351"/>
                    </a:cubicBezTo>
                    <a:cubicBezTo>
                      <a:pt x="482" y="347"/>
                      <a:pt x="484" y="343"/>
                      <a:pt x="485" y="338"/>
                    </a:cubicBezTo>
                    <a:cubicBezTo>
                      <a:pt x="528" y="346"/>
                      <a:pt x="528" y="346"/>
                      <a:pt x="528" y="346"/>
                    </a:cubicBezTo>
                    <a:cubicBezTo>
                      <a:pt x="539" y="282"/>
                      <a:pt x="539" y="282"/>
                      <a:pt x="539" y="282"/>
                    </a:cubicBezTo>
                    <a:cubicBezTo>
                      <a:pt x="496" y="274"/>
                      <a:pt x="496" y="274"/>
                      <a:pt x="496" y="274"/>
                    </a:cubicBezTo>
                    <a:cubicBezTo>
                      <a:pt x="496" y="272"/>
                      <a:pt x="497" y="270"/>
                      <a:pt x="497" y="267"/>
                    </a:cubicBezTo>
                    <a:cubicBezTo>
                      <a:pt x="497" y="265"/>
                      <a:pt x="496" y="263"/>
                      <a:pt x="496" y="261"/>
                    </a:cubicBezTo>
                    <a:cubicBezTo>
                      <a:pt x="539" y="253"/>
                      <a:pt x="539" y="253"/>
                      <a:pt x="539" y="253"/>
                    </a:cubicBezTo>
                    <a:cubicBezTo>
                      <a:pt x="528" y="189"/>
                      <a:pt x="528" y="189"/>
                      <a:pt x="528" y="189"/>
                    </a:cubicBezTo>
                    <a:lnTo>
                      <a:pt x="485" y="196"/>
                    </a:lnTo>
                    <a:close/>
                    <a:moveTo>
                      <a:pt x="454" y="267"/>
                    </a:moveTo>
                    <a:cubicBezTo>
                      <a:pt x="454" y="369"/>
                      <a:pt x="372" y="452"/>
                      <a:pt x="270" y="452"/>
                    </a:cubicBezTo>
                    <a:cubicBezTo>
                      <a:pt x="168" y="452"/>
                      <a:pt x="85" y="369"/>
                      <a:pt x="85" y="267"/>
                    </a:cubicBezTo>
                    <a:cubicBezTo>
                      <a:pt x="85" y="165"/>
                      <a:pt x="168" y="83"/>
                      <a:pt x="270" y="83"/>
                    </a:cubicBezTo>
                    <a:cubicBezTo>
                      <a:pt x="372" y="83"/>
                      <a:pt x="454" y="165"/>
                      <a:pt x="45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Freeform 20"/>
              <p:cNvSpPr>
                <a:spLocks noEditPoints="1"/>
              </p:cNvSpPr>
              <p:nvPr/>
            </p:nvSpPr>
            <p:spPr bwMode="auto">
              <a:xfrm>
                <a:off x="5916614" y="3525219"/>
                <a:ext cx="417716" cy="414963"/>
              </a:xfrm>
              <a:custGeom>
                <a:avLst/>
                <a:gdLst>
                  <a:gd name="T0" fmla="*/ 229 w 257"/>
                  <a:gd name="T1" fmla="*/ 87 h 255"/>
                  <a:gd name="T2" fmla="*/ 231 w 257"/>
                  <a:gd name="T3" fmla="*/ 50 h 255"/>
                  <a:gd name="T4" fmla="*/ 209 w 257"/>
                  <a:gd name="T5" fmla="*/ 55 h 255"/>
                  <a:gd name="T6" fmla="*/ 199 w 257"/>
                  <a:gd name="T7" fmla="*/ 19 h 255"/>
                  <a:gd name="T8" fmla="*/ 180 w 257"/>
                  <a:gd name="T9" fmla="*/ 32 h 255"/>
                  <a:gd name="T10" fmla="*/ 158 w 257"/>
                  <a:gd name="T11" fmla="*/ 2 h 255"/>
                  <a:gd name="T12" fmla="*/ 144 w 257"/>
                  <a:gd name="T13" fmla="*/ 20 h 255"/>
                  <a:gd name="T14" fmla="*/ 113 w 257"/>
                  <a:gd name="T15" fmla="*/ 0 h 255"/>
                  <a:gd name="T16" fmla="*/ 107 w 257"/>
                  <a:gd name="T17" fmla="*/ 21 h 255"/>
                  <a:gd name="T18" fmla="*/ 70 w 257"/>
                  <a:gd name="T19" fmla="*/ 13 h 255"/>
                  <a:gd name="T20" fmla="*/ 72 w 257"/>
                  <a:gd name="T21" fmla="*/ 35 h 255"/>
                  <a:gd name="T22" fmla="*/ 35 w 257"/>
                  <a:gd name="T23" fmla="*/ 39 h 255"/>
                  <a:gd name="T24" fmla="*/ 44 w 257"/>
                  <a:gd name="T25" fmla="*/ 60 h 255"/>
                  <a:gd name="T26" fmla="*/ 10 w 257"/>
                  <a:gd name="T27" fmla="*/ 77 h 255"/>
                  <a:gd name="T28" fmla="*/ 26 w 257"/>
                  <a:gd name="T29" fmla="*/ 93 h 255"/>
                  <a:gd name="T30" fmla="*/ 0 w 257"/>
                  <a:gd name="T31" fmla="*/ 120 h 255"/>
                  <a:gd name="T32" fmla="*/ 20 w 257"/>
                  <a:gd name="T33" fmla="*/ 127 h 255"/>
                  <a:gd name="T34" fmla="*/ 0 w 257"/>
                  <a:gd name="T35" fmla="*/ 134 h 255"/>
                  <a:gd name="T36" fmla="*/ 26 w 257"/>
                  <a:gd name="T37" fmla="*/ 161 h 255"/>
                  <a:gd name="T38" fmla="*/ 10 w 257"/>
                  <a:gd name="T39" fmla="*/ 178 h 255"/>
                  <a:gd name="T40" fmla="*/ 44 w 257"/>
                  <a:gd name="T41" fmla="*/ 194 h 255"/>
                  <a:gd name="T42" fmla="*/ 35 w 257"/>
                  <a:gd name="T43" fmla="*/ 215 h 255"/>
                  <a:gd name="T44" fmla="*/ 72 w 257"/>
                  <a:gd name="T45" fmla="*/ 219 h 255"/>
                  <a:gd name="T46" fmla="*/ 70 w 257"/>
                  <a:gd name="T47" fmla="*/ 242 h 255"/>
                  <a:gd name="T48" fmla="*/ 107 w 257"/>
                  <a:gd name="T49" fmla="*/ 233 h 255"/>
                  <a:gd name="T50" fmla="*/ 113 w 257"/>
                  <a:gd name="T51" fmla="*/ 255 h 255"/>
                  <a:gd name="T52" fmla="*/ 144 w 257"/>
                  <a:gd name="T53" fmla="*/ 234 h 255"/>
                  <a:gd name="T54" fmla="*/ 158 w 257"/>
                  <a:gd name="T55" fmla="*/ 253 h 255"/>
                  <a:gd name="T56" fmla="*/ 180 w 257"/>
                  <a:gd name="T57" fmla="*/ 223 h 255"/>
                  <a:gd name="T58" fmla="*/ 199 w 257"/>
                  <a:gd name="T59" fmla="*/ 235 h 255"/>
                  <a:gd name="T60" fmla="*/ 209 w 257"/>
                  <a:gd name="T61" fmla="*/ 199 h 255"/>
                  <a:gd name="T62" fmla="*/ 231 w 257"/>
                  <a:gd name="T63" fmla="*/ 205 h 255"/>
                  <a:gd name="T64" fmla="*/ 229 w 257"/>
                  <a:gd name="T65" fmla="*/ 167 h 255"/>
                  <a:gd name="T66" fmla="*/ 252 w 257"/>
                  <a:gd name="T67" fmla="*/ 165 h 255"/>
                  <a:gd name="T68" fmla="*/ 237 w 257"/>
                  <a:gd name="T69" fmla="*/ 131 h 255"/>
                  <a:gd name="T70" fmla="*/ 237 w 257"/>
                  <a:gd name="T71" fmla="*/ 124 h 255"/>
                  <a:gd name="T72" fmla="*/ 252 w 257"/>
                  <a:gd name="T73" fmla="*/ 90 h 255"/>
                  <a:gd name="T74" fmla="*/ 217 w 257"/>
                  <a:gd name="T75" fmla="*/ 127 h 255"/>
                  <a:gd name="T76" fmla="*/ 41 w 257"/>
                  <a:gd name="T77" fmla="*/ 127 h 255"/>
                  <a:gd name="T78" fmla="*/ 217 w 257"/>
                  <a:gd name="T7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7" h="255">
                    <a:moveTo>
                      <a:pt x="231" y="93"/>
                    </a:moveTo>
                    <a:cubicBezTo>
                      <a:pt x="231" y="91"/>
                      <a:pt x="230" y="89"/>
                      <a:pt x="229" y="87"/>
                    </a:cubicBezTo>
                    <a:cubicBezTo>
                      <a:pt x="247" y="77"/>
                      <a:pt x="247" y="77"/>
                      <a:pt x="247" y="77"/>
                    </a:cubicBezTo>
                    <a:cubicBezTo>
                      <a:pt x="231" y="50"/>
                      <a:pt x="231" y="50"/>
                      <a:pt x="231" y="50"/>
                    </a:cubicBezTo>
                    <a:cubicBezTo>
                      <a:pt x="214" y="60"/>
                      <a:pt x="214" y="60"/>
                      <a:pt x="214" y="60"/>
                    </a:cubicBezTo>
                    <a:cubicBezTo>
                      <a:pt x="212" y="59"/>
                      <a:pt x="211" y="57"/>
                      <a:pt x="209" y="55"/>
                    </a:cubicBezTo>
                    <a:cubicBezTo>
                      <a:pt x="223" y="39"/>
                      <a:pt x="223" y="39"/>
                      <a:pt x="223" y="39"/>
                    </a:cubicBezTo>
                    <a:cubicBezTo>
                      <a:pt x="199" y="19"/>
                      <a:pt x="199" y="19"/>
                      <a:pt x="199" y="19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4" y="34"/>
                      <a:pt x="182" y="33"/>
                      <a:pt x="180" y="32"/>
                    </a:cubicBezTo>
                    <a:cubicBezTo>
                      <a:pt x="187" y="13"/>
                      <a:pt x="187" y="13"/>
                      <a:pt x="187" y="13"/>
                    </a:cubicBezTo>
                    <a:cubicBezTo>
                      <a:pt x="158" y="2"/>
                      <a:pt x="158" y="2"/>
                      <a:pt x="158" y="2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49" y="21"/>
                      <a:pt x="146" y="21"/>
                      <a:pt x="144" y="2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1" y="21"/>
                      <a:pt x="109" y="21"/>
                      <a:pt x="107" y="21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5" y="33"/>
                      <a:pt x="74" y="34"/>
                      <a:pt x="72" y="35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6" y="57"/>
                      <a:pt x="45" y="59"/>
                      <a:pt x="44" y="6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7" y="89"/>
                      <a:pt x="27" y="91"/>
                      <a:pt x="26" y="93"/>
                    </a:cubicBezTo>
                    <a:cubicBezTo>
                      <a:pt x="6" y="90"/>
                      <a:pt x="6" y="90"/>
                      <a:pt x="6" y="9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0" y="125"/>
                      <a:pt x="20" y="126"/>
                      <a:pt x="20" y="127"/>
                    </a:cubicBezTo>
                    <a:cubicBezTo>
                      <a:pt x="20" y="128"/>
                      <a:pt x="20" y="129"/>
                      <a:pt x="21" y="131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6" y="165"/>
                      <a:pt x="6" y="165"/>
                      <a:pt x="6" y="165"/>
                    </a:cubicBezTo>
                    <a:cubicBezTo>
                      <a:pt x="26" y="161"/>
                      <a:pt x="26" y="161"/>
                      <a:pt x="26" y="161"/>
                    </a:cubicBezTo>
                    <a:cubicBezTo>
                      <a:pt x="27" y="163"/>
                      <a:pt x="27" y="165"/>
                      <a:pt x="28" y="167"/>
                    </a:cubicBezTo>
                    <a:cubicBezTo>
                      <a:pt x="10" y="178"/>
                      <a:pt x="10" y="178"/>
                      <a:pt x="10" y="178"/>
                    </a:cubicBezTo>
                    <a:cubicBezTo>
                      <a:pt x="26" y="205"/>
                      <a:pt x="26" y="205"/>
                      <a:pt x="26" y="205"/>
                    </a:cubicBezTo>
                    <a:cubicBezTo>
                      <a:pt x="44" y="194"/>
                      <a:pt x="44" y="194"/>
                      <a:pt x="44" y="194"/>
                    </a:cubicBezTo>
                    <a:cubicBezTo>
                      <a:pt x="45" y="196"/>
                      <a:pt x="46" y="198"/>
                      <a:pt x="48" y="199"/>
                    </a:cubicBezTo>
                    <a:cubicBezTo>
                      <a:pt x="35" y="215"/>
                      <a:pt x="35" y="215"/>
                      <a:pt x="35" y="215"/>
                    </a:cubicBezTo>
                    <a:cubicBezTo>
                      <a:pt x="59" y="235"/>
                      <a:pt x="59" y="235"/>
                      <a:pt x="59" y="235"/>
                    </a:cubicBezTo>
                    <a:cubicBezTo>
                      <a:pt x="72" y="219"/>
                      <a:pt x="72" y="219"/>
                      <a:pt x="72" y="219"/>
                    </a:cubicBezTo>
                    <a:cubicBezTo>
                      <a:pt x="74" y="220"/>
                      <a:pt x="75" y="222"/>
                      <a:pt x="77" y="223"/>
                    </a:cubicBezTo>
                    <a:cubicBezTo>
                      <a:pt x="70" y="242"/>
                      <a:pt x="70" y="242"/>
                      <a:pt x="70" y="242"/>
                    </a:cubicBezTo>
                    <a:cubicBezTo>
                      <a:pt x="100" y="253"/>
                      <a:pt x="100" y="253"/>
                      <a:pt x="100" y="253"/>
                    </a:cubicBezTo>
                    <a:cubicBezTo>
                      <a:pt x="107" y="233"/>
                      <a:pt x="107" y="233"/>
                      <a:pt x="107" y="233"/>
                    </a:cubicBezTo>
                    <a:cubicBezTo>
                      <a:pt x="109" y="234"/>
                      <a:pt x="111" y="234"/>
                      <a:pt x="113" y="234"/>
                    </a:cubicBezTo>
                    <a:cubicBezTo>
                      <a:pt x="113" y="255"/>
                      <a:pt x="113" y="255"/>
                      <a:pt x="113" y="255"/>
                    </a:cubicBezTo>
                    <a:cubicBezTo>
                      <a:pt x="144" y="255"/>
                      <a:pt x="144" y="255"/>
                      <a:pt x="144" y="255"/>
                    </a:cubicBezTo>
                    <a:cubicBezTo>
                      <a:pt x="144" y="234"/>
                      <a:pt x="144" y="234"/>
                      <a:pt x="144" y="234"/>
                    </a:cubicBezTo>
                    <a:cubicBezTo>
                      <a:pt x="146" y="234"/>
                      <a:pt x="149" y="234"/>
                      <a:pt x="151" y="233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87" y="242"/>
                      <a:pt x="187" y="242"/>
                      <a:pt x="187" y="242"/>
                    </a:cubicBezTo>
                    <a:cubicBezTo>
                      <a:pt x="180" y="223"/>
                      <a:pt x="180" y="223"/>
                      <a:pt x="180" y="223"/>
                    </a:cubicBezTo>
                    <a:cubicBezTo>
                      <a:pt x="182" y="222"/>
                      <a:pt x="184" y="220"/>
                      <a:pt x="186" y="219"/>
                    </a:cubicBezTo>
                    <a:cubicBezTo>
                      <a:pt x="199" y="235"/>
                      <a:pt x="199" y="235"/>
                      <a:pt x="199" y="235"/>
                    </a:cubicBezTo>
                    <a:cubicBezTo>
                      <a:pt x="223" y="215"/>
                      <a:pt x="223" y="215"/>
                      <a:pt x="223" y="215"/>
                    </a:cubicBezTo>
                    <a:cubicBezTo>
                      <a:pt x="209" y="199"/>
                      <a:pt x="209" y="199"/>
                      <a:pt x="209" y="199"/>
                    </a:cubicBezTo>
                    <a:cubicBezTo>
                      <a:pt x="211" y="198"/>
                      <a:pt x="212" y="196"/>
                      <a:pt x="214" y="194"/>
                    </a:cubicBezTo>
                    <a:cubicBezTo>
                      <a:pt x="231" y="205"/>
                      <a:pt x="231" y="205"/>
                      <a:pt x="231" y="205"/>
                    </a:cubicBezTo>
                    <a:cubicBezTo>
                      <a:pt x="247" y="178"/>
                      <a:pt x="247" y="178"/>
                      <a:pt x="247" y="178"/>
                    </a:cubicBezTo>
                    <a:cubicBezTo>
                      <a:pt x="229" y="167"/>
                      <a:pt x="229" y="167"/>
                      <a:pt x="229" y="167"/>
                    </a:cubicBezTo>
                    <a:cubicBezTo>
                      <a:pt x="230" y="165"/>
                      <a:pt x="231" y="163"/>
                      <a:pt x="231" y="161"/>
                    </a:cubicBezTo>
                    <a:cubicBezTo>
                      <a:pt x="252" y="165"/>
                      <a:pt x="252" y="165"/>
                      <a:pt x="252" y="165"/>
                    </a:cubicBezTo>
                    <a:cubicBezTo>
                      <a:pt x="257" y="134"/>
                      <a:pt x="257" y="134"/>
                      <a:pt x="257" y="134"/>
                    </a:cubicBezTo>
                    <a:cubicBezTo>
                      <a:pt x="237" y="131"/>
                      <a:pt x="237" y="131"/>
                      <a:pt x="237" y="131"/>
                    </a:cubicBezTo>
                    <a:cubicBezTo>
                      <a:pt x="237" y="129"/>
                      <a:pt x="237" y="128"/>
                      <a:pt x="237" y="127"/>
                    </a:cubicBezTo>
                    <a:cubicBezTo>
                      <a:pt x="237" y="126"/>
                      <a:pt x="237" y="125"/>
                      <a:pt x="237" y="124"/>
                    </a:cubicBezTo>
                    <a:cubicBezTo>
                      <a:pt x="257" y="120"/>
                      <a:pt x="257" y="120"/>
                      <a:pt x="257" y="120"/>
                    </a:cubicBezTo>
                    <a:cubicBezTo>
                      <a:pt x="252" y="90"/>
                      <a:pt x="252" y="90"/>
                      <a:pt x="252" y="90"/>
                    </a:cubicBezTo>
                    <a:lnTo>
                      <a:pt x="231" y="93"/>
                    </a:lnTo>
                    <a:close/>
                    <a:moveTo>
                      <a:pt x="217" y="127"/>
                    </a:moveTo>
                    <a:cubicBezTo>
                      <a:pt x="217" y="176"/>
                      <a:pt x="177" y="215"/>
                      <a:pt x="129" y="215"/>
                    </a:cubicBezTo>
                    <a:cubicBezTo>
                      <a:pt x="80" y="215"/>
                      <a:pt x="41" y="176"/>
                      <a:pt x="41" y="127"/>
                    </a:cubicBezTo>
                    <a:cubicBezTo>
                      <a:pt x="41" y="79"/>
                      <a:pt x="80" y="39"/>
                      <a:pt x="129" y="39"/>
                    </a:cubicBezTo>
                    <a:cubicBezTo>
                      <a:pt x="177" y="39"/>
                      <a:pt x="217" y="79"/>
                      <a:pt x="217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5" name="Rectangle 21"/>
              <p:cNvSpPr>
                <a:spLocks noChangeArrowheads="1"/>
              </p:cNvSpPr>
              <p:nvPr/>
            </p:nvSpPr>
            <p:spPr bwMode="auto">
              <a:xfrm>
                <a:off x="6112053" y="3409607"/>
                <a:ext cx="28903" cy="6571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Rectangle 22"/>
              <p:cNvSpPr>
                <a:spLocks noChangeArrowheads="1"/>
              </p:cNvSpPr>
              <p:nvPr/>
            </p:nvSpPr>
            <p:spPr bwMode="auto">
              <a:xfrm>
                <a:off x="5797562" y="3723410"/>
                <a:ext cx="657197" cy="2959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5280062" y="2483338"/>
              <a:ext cx="887044" cy="1038440"/>
              <a:chOff x="5280062" y="2483338"/>
              <a:chExt cx="887044" cy="1038440"/>
            </a:xfrm>
            <a:solidFill>
              <a:schemeClr val="accent5"/>
            </a:solidFill>
          </p:grpSpPr>
          <p:sp>
            <p:nvSpPr>
              <p:cNvPr id="39" name="Line 17"/>
              <p:cNvSpPr>
                <a:spLocks noChangeShapeType="1"/>
              </p:cNvSpPr>
              <p:nvPr/>
            </p:nvSpPr>
            <p:spPr bwMode="auto">
              <a:xfrm>
                <a:off x="5320664" y="352177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Line 18"/>
              <p:cNvSpPr>
                <a:spLocks noChangeShapeType="1"/>
              </p:cNvSpPr>
              <p:nvPr/>
            </p:nvSpPr>
            <p:spPr bwMode="auto">
              <a:xfrm>
                <a:off x="5320664" y="352177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1" name="Freeform 23"/>
              <p:cNvSpPr>
                <a:spLocks noEditPoints="1"/>
              </p:cNvSpPr>
              <p:nvPr/>
            </p:nvSpPr>
            <p:spPr bwMode="auto">
              <a:xfrm>
                <a:off x="5280062" y="2483338"/>
                <a:ext cx="887044" cy="880163"/>
              </a:xfrm>
              <a:custGeom>
                <a:avLst/>
                <a:gdLst>
                  <a:gd name="T0" fmla="*/ 533 w 545"/>
                  <a:gd name="T1" fmla="*/ 191 h 541"/>
                  <a:gd name="T2" fmla="*/ 490 w 545"/>
                  <a:gd name="T3" fmla="*/ 106 h 541"/>
                  <a:gd name="T4" fmla="*/ 421 w 545"/>
                  <a:gd name="T5" fmla="*/ 42 h 541"/>
                  <a:gd name="T6" fmla="*/ 334 w 545"/>
                  <a:gd name="T7" fmla="*/ 5 h 541"/>
                  <a:gd name="T8" fmla="*/ 239 w 545"/>
                  <a:gd name="T9" fmla="*/ 0 h 541"/>
                  <a:gd name="T10" fmla="*/ 149 w 545"/>
                  <a:gd name="T11" fmla="*/ 27 h 541"/>
                  <a:gd name="T12" fmla="*/ 73 w 545"/>
                  <a:gd name="T13" fmla="*/ 84 h 541"/>
                  <a:gd name="T14" fmla="*/ 22 w 545"/>
                  <a:gd name="T15" fmla="*/ 164 h 541"/>
                  <a:gd name="T16" fmla="*/ 0 w 545"/>
                  <a:gd name="T17" fmla="*/ 256 h 541"/>
                  <a:gd name="T18" fmla="*/ 0 w 545"/>
                  <a:gd name="T19" fmla="*/ 285 h 541"/>
                  <a:gd name="T20" fmla="*/ 22 w 545"/>
                  <a:gd name="T21" fmla="*/ 377 h 541"/>
                  <a:gd name="T22" fmla="*/ 73 w 545"/>
                  <a:gd name="T23" fmla="*/ 456 h 541"/>
                  <a:gd name="T24" fmla="*/ 149 w 545"/>
                  <a:gd name="T25" fmla="*/ 513 h 541"/>
                  <a:gd name="T26" fmla="*/ 239 w 545"/>
                  <a:gd name="T27" fmla="*/ 541 h 541"/>
                  <a:gd name="T28" fmla="*/ 334 w 545"/>
                  <a:gd name="T29" fmla="*/ 536 h 541"/>
                  <a:gd name="T30" fmla="*/ 421 w 545"/>
                  <a:gd name="T31" fmla="*/ 499 h 541"/>
                  <a:gd name="T32" fmla="*/ 490 w 545"/>
                  <a:gd name="T33" fmla="*/ 434 h 541"/>
                  <a:gd name="T34" fmla="*/ 533 w 545"/>
                  <a:gd name="T35" fmla="*/ 350 h 541"/>
                  <a:gd name="T36" fmla="*/ 448 w 545"/>
                  <a:gd name="T37" fmla="*/ 154 h 541"/>
                  <a:gd name="T38" fmla="*/ 448 w 545"/>
                  <a:gd name="T39" fmla="*/ 154 h 541"/>
                  <a:gd name="T40" fmla="*/ 399 w 545"/>
                  <a:gd name="T41" fmla="*/ 114 h 541"/>
                  <a:gd name="T42" fmla="*/ 349 w 545"/>
                  <a:gd name="T43" fmla="*/ 74 h 541"/>
                  <a:gd name="T44" fmla="*/ 277 w 545"/>
                  <a:gd name="T45" fmla="*/ 60 h 541"/>
                  <a:gd name="T46" fmla="*/ 194 w 545"/>
                  <a:gd name="T47" fmla="*/ 66 h 541"/>
                  <a:gd name="T48" fmla="*/ 194 w 545"/>
                  <a:gd name="T49" fmla="*/ 66 h 541"/>
                  <a:gd name="T50" fmla="*/ 128 w 545"/>
                  <a:gd name="T51" fmla="*/ 117 h 541"/>
                  <a:gd name="T52" fmla="*/ 74 w 545"/>
                  <a:gd name="T53" fmla="*/ 239 h 541"/>
                  <a:gd name="T54" fmla="*/ 58 w 545"/>
                  <a:gd name="T55" fmla="*/ 312 h 541"/>
                  <a:gd name="T56" fmla="*/ 81 w 545"/>
                  <a:gd name="T57" fmla="*/ 164 h 541"/>
                  <a:gd name="T58" fmla="*/ 81 w 545"/>
                  <a:gd name="T59" fmla="*/ 164 h 541"/>
                  <a:gd name="T60" fmla="*/ 100 w 545"/>
                  <a:gd name="T61" fmla="*/ 374 h 541"/>
                  <a:gd name="T62" fmla="*/ 134 w 545"/>
                  <a:gd name="T63" fmla="*/ 428 h 541"/>
                  <a:gd name="T64" fmla="*/ 201 w 545"/>
                  <a:gd name="T65" fmla="*/ 477 h 541"/>
                  <a:gd name="T66" fmla="*/ 276 w 545"/>
                  <a:gd name="T67" fmla="*/ 489 h 541"/>
                  <a:gd name="T68" fmla="*/ 276 w 545"/>
                  <a:gd name="T69" fmla="*/ 489 h 541"/>
                  <a:gd name="T70" fmla="*/ 356 w 545"/>
                  <a:gd name="T71" fmla="*/ 463 h 541"/>
                  <a:gd name="T72" fmla="*/ 405 w 545"/>
                  <a:gd name="T73" fmla="*/ 422 h 541"/>
                  <a:gd name="T74" fmla="*/ 413 w 545"/>
                  <a:gd name="T75" fmla="*/ 317 h 541"/>
                  <a:gd name="T76" fmla="*/ 389 w 545"/>
                  <a:gd name="T77" fmla="*/ 362 h 541"/>
                  <a:gd name="T78" fmla="*/ 350 w 545"/>
                  <a:gd name="T79" fmla="*/ 396 h 541"/>
                  <a:gd name="T80" fmla="*/ 303 w 545"/>
                  <a:gd name="T81" fmla="*/ 416 h 541"/>
                  <a:gd name="T82" fmla="*/ 251 w 545"/>
                  <a:gd name="T83" fmla="*/ 417 h 541"/>
                  <a:gd name="T84" fmla="*/ 202 w 545"/>
                  <a:gd name="T85" fmla="*/ 401 h 541"/>
                  <a:gd name="T86" fmla="*/ 162 w 545"/>
                  <a:gd name="T87" fmla="*/ 369 h 541"/>
                  <a:gd name="T88" fmla="*/ 135 w 545"/>
                  <a:gd name="T89" fmla="*/ 325 h 541"/>
                  <a:gd name="T90" fmla="*/ 124 w 545"/>
                  <a:gd name="T91" fmla="*/ 275 h 541"/>
                  <a:gd name="T92" fmla="*/ 104 w 545"/>
                  <a:gd name="T93" fmla="*/ 219 h 541"/>
                  <a:gd name="T94" fmla="*/ 131 w 545"/>
                  <a:gd name="T95" fmla="*/ 164 h 541"/>
                  <a:gd name="T96" fmla="*/ 176 w 545"/>
                  <a:gd name="T97" fmla="*/ 122 h 541"/>
                  <a:gd name="T98" fmla="*/ 233 w 545"/>
                  <a:gd name="T99" fmla="*/ 98 h 541"/>
                  <a:gd name="T100" fmla="*/ 294 w 545"/>
                  <a:gd name="T101" fmla="*/ 95 h 541"/>
                  <a:gd name="T102" fmla="*/ 352 w 545"/>
                  <a:gd name="T103" fmla="*/ 113 h 541"/>
                  <a:gd name="T104" fmla="*/ 401 w 545"/>
                  <a:gd name="T105" fmla="*/ 150 h 541"/>
                  <a:gd name="T106" fmla="*/ 435 w 545"/>
                  <a:gd name="T107" fmla="*/ 201 h 541"/>
                  <a:gd name="T108" fmla="*/ 449 w 545"/>
                  <a:gd name="T109" fmla="*/ 261 h 541"/>
                  <a:gd name="T110" fmla="*/ 449 w 545"/>
                  <a:gd name="T111" fmla="*/ 280 h 541"/>
                  <a:gd name="T112" fmla="*/ 449 w 545"/>
                  <a:gd name="T113" fmla="*/ 368 h 541"/>
                  <a:gd name="T114" fmla="*/ 487 w 545"/>
                  <a:gd name="T115" fmla="*/ 228 h 541"/>
                  <a:gd name="T116" fmla="*/ 489 w 545"/>
                  <a:gd name="T117" fmla="*/ 304 h 541"/>
                  <a:gd name="T118" fmla="*/ 489 w 545"/>
                  <a:gd name="T119" fmla="*/ 304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5" h="541">
                    <a:moveTo>
                      <a:pt x="502" y="270"/>
                    </a:moveTo>
                    <a:cubicBezTo>
                      <a:pt x="502" y="268"/>
                      <a:pt x="502" y="266"/>
                      <a:pt x="501" y="263"/>
                    </a:cubicBezTo>
                    <a:cubicBezTo>
                      <a:pt x="545" y="256"/>
                      <a:pt x="545" y="256"/>
                      <a:pt x="545" y="256"/>
                    </a:cubicBezTo>
                    <a:cubicBezTo>
                      <a:pt x="533" y="191"/>
                      <a:pt x="533" y="191"/>
                      <a:pt x="533" y="191"/>
                    </a:cubicBezTo>
                    <a:cubicBezTo>
                      <a:pt x="490" y="198"/>
                      <a:pt x="490" y="198"/>
                      <a:pt x="490" y="198"/>
                    </a:cubicBezTo>
                    <a:cubicBezTo>
                      <a:pt x="489" y="194"/>
                      <a:pt x="487" y="190"/>
                      <a:pt x="485" y="185"/>
                    </a:cubicBezTo>
                    <a:cubicBezTo>
                      <a:pt x="523" y="164"/>
                      <a:pt x="523" y="164"/>
                      <a:pt x="523" y="164"/>
                    </a:cubicBezTo>
                    <a:cubicBezTo>
                      <a:pt x="490" y="106"/>
                      <a:pt x="490" y="106"/>
                      <a:pt x="490" y="106"/>
                    </a:cubicBezTo>
                    <a:cubicBezTo>
                      <a:pt x="452" y="128"/>
                      <a:pt x="452" y="128"/>
                      <a:pt x="452" y="128"/>
                    </a:cubicBezTo>
                    <a:cubicBezTo>
                      <a:pt x="449" y="125"/>
                      <a:pt x="447" y="121"/>
                      <a:pt x="444" y="118"/>
                    </a:cubicBezTo>
                    <a:cubicBezTo>
                      <a:pt x="472" y="84"/>
                      <a:pt x="472" y="84"/>
                      <a:pt x="472" y="84"/>
                    </a:cubicBezTo>
                    <a:cubicBezTo>
                      <a:pt x="421" y="42"/>
                      <a:pt x="421" y="42"/>
                      <a:pt x="421" y="42"/>
                    </a:cubicBezTo>
                    <a:cubicBezTo>
                      <a:pt x="393" y="75"/>
                      <a:pt x="393" y="75"/>
                      <a:pt x="393" y="75"/>
                    </a:cubicBezTo>
                    <a:cubicBezTo>
                      <a:pt x="389" y="73"/>
                      <a:pt x="385" y="70"/>
                      <a:pt x="381" y="68"/>
                    </a:cubicBezTo>
                    <a:cubicBezTo>
                      <a:pt x="396" y="27"/>
                      <a:pt x="396" y="27"/>
                      <a:pt x="396" y="27"/>
                    </a:cubicBezTo>
                    <a:cubicBezTo>
                      <a:pt x="334" y="5"/>
                      <a:pt x="334" y="5"/>
                      <a:pt x="334" y="5"/>
                    </a:cubicBezTo>
                    <a:cubicBezTo>
                      <a:pt x="319" y="46"/>
                      <a:pt x="319" y="46"/>
                      <a:pt x="319" y="46"/>
                    </a:cubicBezTo>
                    <a:cubicBezTo>
                      <a:pt x="315" y="45"/>
                      <a:pt x="310" y="44"/>
                      <a:pt x="305" y="43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39" y="43"/>
                      <a:pt x="239" y="43"/>
                      <a:pt x="239" y="43"/>
                    </a:cubicBezTo>
                    <a:cubicBezTo>
                      <a:pt x="235" y="44"/>
                      <a:pt x="230" y="45"/>
                      <a:pt x="226" y="46"/>
                    </a:cubicBezTo>
                    <a:cubicBezTo>
                      <a:pt x="211" y="5"/>
                      <a:pt x="211" y="5"/>
                      <a:pt x="211" y="5"/>
                    </a:cubicBezTo>
                    <a:cubicBezTo>
                      <a:pt x="149" y="27"/>
                      <a:pt x="149" y="27"/>
                      <a:pt x="149" y="27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60" y="70"/>
                      <a:pt x="156" y="73"/>
                      <a:pt x="152" y="75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101" y="118"/>
                      <a:pt x="101" y="118"/>
                      <a:pt x="101" y="118"/>
                    </a:cubicBezTo>
                    <a:cubicBezTo>
                      <a:pt x="98" y="121"/>
                      <a:pt x="95" y="125"/>
                      <a:pt x="93" y="128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22" y="164"/>
                      <a:pt x="22" y="164"/>
                      <a:pt x="22" y="164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8" y="190"/>
                      <a:pt x="56" y="194"/>
                      <a:pt x="55" y="198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43" y="263"/>
                      <a:pt x="43" y="263"/>
                      <a:pt x="43" y="263"/>
                    </a:cubicBezTo>
                    <a:cubicBezTo>
                      <a:pt x="43" y="266"/>
                      <a:pt x="43" y="268"/>
                      <a:pt x="43" y="270"/>
                    </a:cubicBezTo>
                    <a:cubicBezTo>
                      <a:pt x="43" y="272"/>
                      <a:pt x="43" y="275"/>
                      <a:pt x="43" y="277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12" y="350"/>
                      <a:pt x="12" y="350"/>
                      <a:pt x="12" y="350"/>
                    </a:cubicBezTo>
                    <a:cubicBezTo>
                      <a:pt x="55" y="342"/>
                      <a:pt x="55" y="342"/>
                      <a:pt x="55" y="342"/>
                    </a:cubicBezTo>
                    <a:cubicBezTo>
                      <a:pt x="56" y="346"/>
                      <a:pt x="58" y="351"/>
                      <a:pt x="59" y="355"/>
                    </a:cubicBezTo>
                    <a:cubicBezTo>
                      <a:pt x="22" y="377"/>
                      <a:pt x="22" y="377"/>
                      <a:pt x="22" y="377"/>
                    </a:cubicBezTo>
                    <a:cubicBezTo>
                      <a:pt x="55" y="434"/>
                      <a:pt x="55" y="434"/>
                      <a:pt x="55" y="434"/>
                    </a:cubicBezTo>
                    <a:cubicBezTo>
                      <a:pt x="93" y="412"/>
                      <a:pt x="93" y="412"/>
                      <a:pt x="93" y="412"/>
                    </a:cubicBezTo>
                    <a:cubicBezTo>
                      <a:pt x="95" y="416"/>
                      <a:pt x="98" y="419"/>
                      <a:pt x="101" y="423"/>
                    </a:cubicBezTo>
                    <a:cubicBezTo>
                      <a:pt x="73" y="456"/>
                      <a:pt x="73" y="456"/>
                      <a:pt x="73" y="456"/>
                    </a:cubicBezTo>
                    <a:cubicBezTo>
                      <a:pt x="124" y="499"/>
                      <a:pt x="124" y="499"/>
                      <a:pt x="124" y="499"/>
                    </a:cubicBezTo>
                    <a:cubicBezTo>
                      <a:pt x="152" y="465"/>
                      <a:pt x="152" y="465"/>
                      <a:pt x="152" y="465"/>
                    </a:cubicBezTo>
                    <a:cubicBezTo>
                      <a:pt x="156" y="468"/>
                      <a:pt x="160" y="470"/>
                      <a:pt x="164" y="472"/>
                    </a:cubicBezTo>
                    <a:cubicBezTo>
                      <a:pt x="149" y="513"/>
                      <a:pt x="149" y="513"/>
                      <a:pt x="149" y="513"/>
                    </a:cubicBezTo>
                    <a:cubicBezTo>
                      <a:pt x="211" y="536"/>
                      <a:pt x="211" y="536"/>
                      <a:pt x="211" y="536"/>
                    </a:cubicBezTo>
                    <a:cubicBezTo>
                      <a:pt x="226" y="495"/>
                      <a:pt x="226" y="495"/>
                      <a:pt x="226" y="495"/>
                    </a:cubicBezTo>
                    <a:cubicBezTo>
                      <a:pt x="230" y="496"/>
                      <a:pt x="235" y="496"/>
                      <a:pt x="239" y="497"/>
                    </a:cubicBezTo>
                    <a:cubicBezTo>
                      <a:pt x="239" y="541"/>
                      <a:pt x="239" y="541"/>
                      <a:pt x="239" y="541"/>
                    </a:cubicBezTo>
                    <a:cubicBezTo>
                      <a:pt x="305" y="541"/>
                      <a:pt x="305" y="541"/>
                      <a:pt x="305" y="541"/>
                    </a:cubicBezTo>
                    <a:cubicBezTo>
                      <a:pt x="305" y="497"/>
                      <a:pt x="305" y="497"/>
                      <a:pt x="305" y="497"/>
                    </a:cubicBezTo>
                    <a:cubicBezTo>
                      <a:pt x="310" y="496"/>
                      <a:pt x="315" y="496"/>
                      <a:pt x="319" y="495"/>
                    </a:cubicBezTo>
                    <a:cubicBezTo>
                      <a:pt x="334" y="536"/>
                      <a:pt x="334" y="536"/>
                      <a:pt x="334" y="536"/>
                    </a:cubicBezTo>
                    <a:cubicBezTo>
                      <a:pt x="396" y="513"/>
                      <a:pt x="396" y="513"/>
                      <a:pt x="396" y="513"/>
                    </a:cubicBezTo>
                    <a:cubicBezTo>
                      <a:pt x="381" y="472"/>
                      <a:pt x="381" y="472"/>
                      <a:pt x="381" y="472"/>
                    </a:cubicBezTo>
                    <a:cubicBezTo>
                      <a:pt x="385" y="470"/>
                      <a:pt x="389" y="468"/>
                      <a:pt x="393" y="465"/>
                    </a:cubicBezTo>
                    <a:cubicBezTo>
                      <a:pt x="421" y="499"/>
                      <a:pt x="421" y="499"/>
                      <a:pt x="421" y="499"/>
                    </a:cubicBezTo>
                    <a:cubicBezTo>
                      <a:pt x="472" y="456"/>
                      <a:pt x="472" y="456"/>
                      <a:pt x="472" y="456"/>
                    </a:cubicBezTo>
                    <a:cubicBezTo>
                      <a:pt x="444" y="423"/>
                      <a:pt x="444" y="423"/>
                      <a:pt x="444" y="423"/>
                    </a:cubicBezTo>
                    <a:cubicBezTo>
                      <a:pt x="447" y="419"/>
                      <a:pt x="449" y="416"/>
                      <a:pt x="452" y="412"/>
                    </a:cubicBezTo>
                    <a:cubicBezTo>
                      <a:pt x="490" y="434"/>
                      <a:pt x="490" y="434"/>
                      <a:pt x="490" y="434"/>
                    </a:cubicBezTo>
                    <a:cubicBezTo>
                      <a:pt x="523" y="377"/>
                      <a:pt x="523" y="377"/>
                      <a:pt x="523" y="377"/>
                    </a:cubicBezTo>
                    <a:cubicBezTo>
                      <a:pt x="485" y="355"/>
                      <a:pt x="485" y="355"/>
                      <a:pt x="485" y="355"/>
                    </a:cubicBezTo>
                    <a:cubicBezTo>
                      <a:pt x="487" y="351"/>
                      <a:pt x="489" y="346"/>
                      <a:pt x="490" y="342"/>
                    </a:cubicBezTo>
                    <a:cubicBezTo>
                      <a:pt x="533" y="350"/>
                      <a:pt x="533" y="350"/>
                      <a:pt x="533" y="350"/>
                    </a:cubicBezTo>
                    <a:cubicBezTo>
                      <a:pt x="545" y="285"/>
                      <a:pt x="545" y="285"/>
                      <a:pt x="545" y="285"/>
                    </a:cubicBezTo>
                    <a:cubicBezTo>
                      <a:pt x="501" y="277"/>
                      <a:pt x="501" y="277"/>
                      <a:pt x="501" y="277"/>
                    </a:cubicBezTo>
                    <a:cubicBezTo>
                      <a:pt x="502" y="275"/>
                      <a:pt x="502" y="272"/>
                      <a:pt x="502" y="270"/>
                    </a:cubicBezTo>
                    <a:close/>
                    <a:moveTo>
                      <a:pt x="448" y="154"/>
                    </a:moveTo>
                    <a:cubicBezTo>
                      <a:pt x="452" y="152"/>
                      <a:pt x="458" y="153"/>
                      <a:pt x="460" y="157"/>
                    </a:cubicBezTo>
                    <a:cubicBezTo>
                      <a:pt x="462" y="162"/>
                      <a:pt x="461" y="167"/>
                      <a:pt x="457" y="169"/>
                    </a:cubicBezTo>
                    <a:cubicBezTo>
                      <a:pt x="453" y="172"/>
                      <a:pt x="447" y="170"/>
                      <a:pt x="445" y="166"/>
                    </a:cubicBezTo>
                    <a:cubicBezTo>
                      <a:pt x="442" y="162"/>
                      <a:pt x="444" y="157"/>
                      <a:pt x="448" y="154"/>
                    </a:cubicBezTo>
                    <a:close/>
                    <a:moveTo>
                      <a:pt x="398" y="101"/>
                    </a:moveTo>
                    <a:cubicBezTo>
                      <a:pt x="401" y="97"/>
                      <a:pt x="406" y="97"/>
                      <a:pt x="410" y="100"/>
                    </a:cubicBezTo>
                    <a:cubicBezTo>
                      <a:pt x="414" y="103"/>
                      <a:pt x="414" y="109"/>
                      <a:pt x="411" y="112"/>
                    </a:cubicBezTo>
                    <a:cubicBezTo>
                      <a:pt x="408" y="116"/>
                      <a:pt x="403" y="117"/>
                      <a:pt x="399" y="114"/>
                    </a:cubicBezTo>
                    <a:cubicBezTo>
                      <a:pt x="395" y="110"/>
                      <a:pt x="395" y="105"/>
                      <a:pt x="398" y="101"/>
                    </a:cubicBezTo>
                    <a:close/>
                    <a:moveTo>
                      <a:pt x="332" y="68"/>
                    </a:moveTo>
                    <a:cubicBezTo>
                      <a:pt x="334" y="64"/>
                      <a:pt x="339" y="62"/>
                      <a:pt x="344" y="63"/>
                    </a:cubicBezTo>
                    <a:cubicBezTo>
                      <a:pt x="348" y="65"/>
                      <a:pt x="351" y="70"/>
                      <a:pt x="349" y="74"/>
                    </a:cubicBezTo>
                    <a:cubicBezTo>
                      <a:pt x="347" y="79"/>
                      <a:pt x="342" y="81"/>
                      <a:pt x="338" y="80"/>
                    </a:cubicBezTo>
                    <a:cubicBezTo>
                      <a:pt x="333" y="78"/>
                      <a:pt x="331" y="73"/>
                      <a:pt x="332" y="68"/>
                    </a:cubicBezTo>
                    <a:close/>
                    <a:moveTo>
                      <a:pt x="269" y="51"/>
                    </a:moveTo>
                    <a:cubicBezTo>
                      <a:pt x="273" y="51"/>
                      <a:pt x="277" y="55"/>
                      <a:pt x="277" y="60"/>
                    </a:cubicBezTo>
                    <a:cubicBezTo>
                      <a:pt x="277" y="65"/>
                      <a:pt x="273" y="69"/>
                      <a:pt x="269" y="69"/>
                    </a:cubicBezTo>
                    <a:cubicBezTo>
                      <a:pt x="264" y="69"/>
                      <a:pt x="260" y="65"/>
                      <a:pt x="260" y="60"/>
                    </a:cubicBezTo>
                    <a:cubicBezTo>
                      <a:pt x="260" y="55"/>
                      <a:pt x="264" y="51"/>
                      <a:pt x="269" y="51"/>
                    </a:cubicBezTo>
                    <a:close/>
                    <a:moveTo>
                      <a:pt x="194" y="66"/>
                    </a:moveTo>
                    <a:cubicBezTo>
                      <a:pt x="199" y="64"/>
                      <a:pt x="204" y="67"/>
                      <a:pt x="205" y="71"/>
                    </a:cubicBezTo>
                    <a:cubicBezTo>
                      <a:pt x="207" y="76"/>
                      <a:pt x="205" y="81"/>
                      <a:pt x="200" y="82"/>
                    </a:cubicBezTo>
                    <a:cubicBezTo>
                      <a:pt x="195" y="84"/>
                      <a:pt x="190" y="82"/>
                      <a:pt x="189" y="77"/>
                    </a:cubicBezTo>
                    <a:cubicBezTo>
                      <a:pt x="187" y="73"/>
                      <a:pt x="189" y="67"/>
                      <a:pt x="194" y="66"/>
                    </a:cubicBezTo>
                    <a:close/>
                    <a:moveTo>
                      <a:pt x="129" y="105"/>
                    </a:moveTo>
                    <a:cubicBezTo>
                      <a:pt x="133" y="102"/>
                      <a:pt x="138" y="102"/>
                      <a:pt x="141" y="106"/>
                    </a:cubicBezTo>
                    <a:cubicBezTo>
                      <a:pt x="144" y="110"/>
                      <a:pt x="144" y="115"/>
                      <a:pt x="140" y="118"/>
                    </a:cubicBezTo>
                    <a:cubicBezTo>
                      <a:pt x="136" y="122"/>
                      <a:pt x="131" y="121"/>
                      <a:pt x="128" y="117"/>
                    </a:cubicBezTo>
                    <a:cubicBezTo>
                      <a:pt x="125" y="114"/>
                      <a:pt x="125" y="108"/>
                      <a:pt x="129" y="105"/>
                    </a:cubicBezTo>
                    <a:close/>
                    <a:moveTo>
                      <a:pt x="56" y="236"/>
                    </a:moveTo>
                    <a:cubicBezTo>
                      <a:pt x="57" y="231"/>
                      <a:pt x="62" y="228"/>
                      <a:pt x="66" y="229"/>
                    </a:cubicBezTo>
                    <a:cubicBezTo>
                      <a:pt x="71" y="230"/>
                      <a:pt x="74" y="234"/>
                      <a:pt x="74" y="239"/>
                    </a:cubicBezTo>
                    <a:cubicBezTo>
                      <a:pt x="73" y="244"/>
                      <a:pt x="68" y="247"/>
                      <a:pt x="63" y="246"/>
                    </a:cubicBezTo>
                    <a:cubicBezTo>
                      <a:pt x="59" y="245"/>
                      <a:pt x="55" y="241"/>
                      <a:pt x="56" y="236"/>
                    </a:cubicBezTo>
                    <a:close/>
                    <a:moveTo>
                      <a:pt x="68" y="319"/>
                    </a:moveTo>
                    <a:cubicBezTo>
                      <a:pt x="63" y="320"/>
                      <a:pt x="58" y="317"/>
                      <a:pt x="58" y="312"/>
                    </a:cubicBezTo>
                    <a:cubicBezTo>
                      <a:pt x="57" y="307"/>
                      <a:pt x="60" y="303"/>
                      <a:pt x="65" y="302"/>
                    </a:cubicBezTo>
                    <a:cubicBezTo>
                      <a:pt x="69" y="301"/>
                      <a:pt x="74" y="304"/>
                      <a:pt x="75" y="309"/>
                    </a:cubicBezTo>
                    <a:cubicBezTo>
                      <a:pt x="76" y="314"/>
                      <a:pt x="72" y="318"/>
                      <a:pt x="68" y="319"/>
                    </a:cubicBezTo>
                    <a:close/>
                    <a:moveTo>
                      <a:pt x="81" y="164"/>
                    </a:moveTo>
                    <a:cubicBezTo>
                      <a:pt x="83" y="160"/>
                      <a:pt x="89" y="158"/>
                      <a:pt x="93" y="161"/>
                    </a:cubicBezTo>
                    <a:cubicBezTo>
                      <a:pt x="97" y="163"/>
                      <a:pt x="99" y="169"/>
                      <a:pt x="96" y="173"/>
                    </a:cubicBezTo>
                    <a:cubicBezTo>
                      <a:pt x="94" y="177"/>
                      <a:pt x="88" y="178"/>
                      <a:pt x="84" y="176"/>
                    </a:cubicBezTo>
                    <a:cubicBezTo>
                      <a:pt x="80" y="174"/>
                      <a:pt x="79" y="168"/>
                      <a:pt x="81" y="164"/>
                    </a:cubicBezTo>
                    <a:close/>
                    <a:moveTo>
                      <a:pt x="97" y="386"/>
                    </a:moveTo>
                    <a:cubicBezTo>
                      <a:pt x="93" y="389"/>
                      <a:pt x="87" y="387"/>
                      <a:pt x="85" y="383"/>
                    </a:cubicBezTo>
                    <a:cubicBezTo>
                      <a:pt x="82" y="379"/>
                      <a:pt x="84" y="373"/>
                      <a:pt x="88" y="371"/>
                    </a:cubicBezTo>
                    <a:cubicBezTo>
                      <a:pt x="92" y="368"/>
                      <a:pt x="98" y="370"/>
                      <a:pt x="100" y="374"/>
                    </a:cubicBezTo>
                    <a:cubicBezTo>
                      <a:pt x="102" y="378"/>
                      <a:pt x="101" y="384"/>
                      <a:pt x="97" y="386"/>
                    </a:cubicBezTo>
                    <a:close/>
                    <a:moveTo>
                      <a:pt x="147" y="439"/>
                    </a:moveTo>
                    <a:cubicBezTo>
                      <a:pt x="144" y="443"/>
                      <a:pt x="138" y="443"/>
                      <a:pt x="135" y="440"/>
                    </a:cubicBezTo>
                    <a:cubicBezTo>
                      <a:pt x="131" y="437"/>
                      <a:pt x="130" y="432"/>
                      <a:pt x="134" y="428"/>
                    </a:cubicBezTo>
                    <a:cubicBezTo>
                      <a:pt x="137" y="424"/>
                      <a:pt x="142" y="424"/>
                      <a:pt x="146" y="427"/>
                    </a:cubicBezTo>
                    <a:cubicBezTo>
                      <a:pt x="150" y="430"/>
                      <a:pt x="150" y="435"/>
                      <a:pt x="147" y="439"/>
                    </a:cubicBezTo>
                    <a:close/>
                    <a:moveTo>
                      <a:pt x="212" y="472"/>
                    </a:moveTo>
                    <a:cubicBezTo>
                      <a:pt x="211" y="476"/>
                      <a:pt x="206" y="479"/>
                      <a:pt x="201" y="477"/>
                    </a:cubicBezTo>
                    <a:cubicBezTo>
                      <a:pt x="197" y="475"/>
                      <a:pt x="194" y="470"/>
                      <a:pt x="196" y="466"/>
                    </a:cubicBezTo>
                    <a:cubicBezTo>
                      <a:pt x="198" y="461"/>
                      <a:pt x="203" y="459"/>
                      <a:pt x="207" y="461"/>
                    </a:cubicBezTo>
                    <a:cubicBezTo>
                      <a:pt x="212" y="462"/>
                      <a:pt x="214" y="467"/>
                      <a:pt x="212" y="472"/>
                    </a:cubicBezTo>
                    <a:close/>
                    <a:moveTo>
                      <a:pt x="276" y="489"/>
                    </a:moveTo>
                    <a:cubicBezTo>
                      <a:pt x="271" y="489"/>
                      <a:pt x="267" y="485"/>
                      <a:pt x="267" y="480"/>
                    </a:cubicBezTo>
                    <a:cubicBezTo>
                      <a:pt x="267" y="475"/>
                      <a:pt x="271" y="471"/>
                      <a:pt x="276" y="471"/>
                    </a:cubicBezTo>
                    <a:cubicBezTo>
                      <a:pt x="281" y="471"/>
                      <a:pt x="285" y="475"/>
                      <a:pt x="285" y="480"/>
                    </a:cubicBezTo>
                    <a:cubicBezTo>
                      <a:pt x="285" y="485"/>
                      <a:pt x="281" y="489"/>
                      <a:pt x="276" y="489"/>
                    </a:cubicBezTo>
                    <a:close/>
                    <a:moveTo>
                      <a:pt x="351" y="475"/>
                    </a:moveTo>
                    <a:cubicBezTo>
                      <a:pt x="346" y="476"/>
                      <a:pt x="341" y="474"/>
                      <a:pt x="340" y="469"/>
                    </a:cubicBezTo>
                    <a:cubicBezTo>
                      <a:pt x="338" y="465"/>
                      <a:pt x="340" y="460"/>
                      <a:pt x="345" y="458"/>
                    </a:cubicBezTo>
                    <a:cubicBezTo>
                      <a:pt x="349" y="456"/>
                      <a:pt x="354" y="459"/>
                      <a:pt x="356" y="463"/>
                    </a:cubicBezTo>
                    <a:cubicBezTo>
                      <a:pt x="358" y="468"/>
                      <a:pt x="355" y="473"/>
                      <a:pt x="351" y="475"/>
                    </a:cubicBezTo>
                    <a:close/>
                    <a:moveTo>
                      <a:pt x="416" y="435"/>
                    </a:moveTo>
                    <a:cubicBezTo>
                      <a:pt x="412" y="439"/>
                      <a:pt x="407" y="438"/>
                      <a:pt x="404" y="434"/>
                    </a:cubicBezTo>
                    <a:cubicBezTo>
                      <a:pt x="401" y="431"/>
                      <a:pt x="401" y="425"/>
                      <a:pt x="405" y="422"/>
                    </a:cubicBezTo>
                    <a:cubicBezTo>
                      <a:pt x="408" y="419"/>
                      <a:pt x="414" y="419"/>
                      <a:pt x="417" y="423"/>
                    </a:cubicBezTo>
                    <a:cubicBezTo>
                      <a:pt x="420" y="427"/>
                      <a:pt x="420" y="432"/>
                      <a:pt x="416" y="435"/>
                    </a:cubicBezTo>
                    <a:close/>
                    <a:moveTo>
                      <a:pt x="441" y="322"/>
                    </a:moveTo>
                    <a:cubicBezTo>
                      <a:pt x="413" y="317"/>
                      <a:pt x="413" y="317"/>
                      <a:pt x="413" y="317"/>
                    </a:cubicBezTo>
                    <a:cubicBezTo>
                      <a:pt x="412" y="320"/>
                      <a:pt x="411" y="322"/>
                      <a:pt x="410" y="325"/>
                    </a:cubicBezTo>
                    <a:cubicBezTo>
                      <a:pt x="435" y="339"/>
                      <a:pt x="435" y="339"/>
                      <a:pt x="435" y="339"/>
                    </a:cubicBezTo>
                    <a:cubicBezTo>
                      <a:pt x="413" y="376"/>
                      <a:pt x="413" y="376"/>
                      <a:pt x="413" y="376"/>
                    </a:cubicBezTo>
                    <a:cubicBezTo>
                      <a:pt x="389" y="362"/>
                      <a:pt x="389" y="362"/>
                      <a:pt x="389" y="362"/>
                    </a:cubicBezTo>
                    <a:cubicBezTo>
                      <a:pt x="387" y="364"/>
                      <a:pt x="385" y="367"/>
                      <a:pt x="383" y="369"/>
                    </a:cubicBezTo>
                    <a:cubicBezTo>
                      <a:pt x="401" y="391"/>
                      <a:pt x="401" y="391"/>
                      <a:pt x="401" y="391"/>
                    </a:cubicBezTo>
                    <a:cubicBezTo>
                      <a:pt x="369" y="418"/>
                      <a:pt x="369" y="418"/>
                      <a:pt x="369" y="418"/>
                    </a:cubicBezTo>
                    <a:cubicBezTo>
                      <a:pt x="350" y="396"/>
                      <a:pt x="350" y="396"/>
                      <a:pt x="350" y="396"/>
                    </a:cubicBezTo>
                    <a:cubicBezTo>
                      <a:pt x="348" y="398"/>
                      <a:pt x="345" y="399"/>
                      <a:pt x="343" y="401"/>
                    </a:cubicBezTo>
                    <a:cubicBezTo>
                      <a:pt x="352" y="427"/>
                      <a:pt x="352" y="427"/>
                      <a:pt x="352" y="427"/>
                    </a:cubicBezTo>
                    <a:cubicBezTo>
                      <a:pt x="312" y="442"/>
                      <a:pt x="312" y="442"/>
                      <a:pt x="312" y="442"/>
                    </a:cubicBezTo>
                    <a:cubicBezTo>
                      <a:pt x="303" y="416"/>
                      <a:pt x="303" y="416"/>
                      <a:pt x="303" y="416"/>
                    </a:cubicBezTo>
                    <a:cubicBezTo>
                      <a:pt x="300" y="416"/>
                      <a:pt x="297" y="417"/>
                      <a:pt x="294" y="417"/>
                    </a:cubicBezTo>
                    <a:cubicBezTo>
                      <a:pt x="294" y="445"/>
                      <a:pt x="294" y="445"/>
                      <a:pt x="294" y="445"/>
                    </a:cubicBezTo>
                    <a:cubicBezTo>
                      <a:pt x="251" y="445"/>
                      <a:pt x="251" y="445"/>
                      <a:pt x="251" y="445"/>
                    </a:cubicBezTo>
                    <a:cubicBezTo>
                      <a:pt x="251" y="417"/>
                      <a:pt x="251" y="417"/>
                      <a:pt x="251" y="417"/>
                    </a:cubicBezTo>
                    <a:cubicBezTo>
                      <a:pt x="248" y="417"/>
                      <a:pt x="245" y="416"/>
                      <a:pt x="242" y="416"/>
                    </a:cubicBezTo>
                    <a:cubicBezTo>
                      <a:pt x="233" y="442"/>
                      <a:pt x="233" y="442"/>
                      <a:pt x="233" y="442"/>
                    </a:cubicBezTo>
                    <a:cubicBezTo>
                      <a:pt x="192" y="427"/>
                      <a:pt x="192" y="427"/>
                      <a:pt x="192" y="427"/>
                    </a:cubicBezTo>
                    <a:cubicBezTo>
                      <a:pt x="202" y="401"/>
                      <a:pt x="202" y="401"/>
                      <a:pt x="202" y="401"/>
                    </a:cubicBezTo>
                    <a:cubicBezTo>
                      <a:pt x="199" y="399"/>
                      <a:pt x="197" y="398"/>
                      <a:pt x="194" y="396"/>
                    </a:cubicBezTo>
                    <a:cubicBezTo>
                      <a:pt x="176" y="418"/>
                      <a:pt x="176" y="418"/>
                      <a:pt x="176" y="418"/>
                    </a:cubicBezTo>
                    <a:cubicBezTo>
                      <a:pt x="143" y="391"/>
                      <a:pt x="143" y="391"/>
                      <a:pt x="143" y="391"/>
                    </a:cubicBezTo>
                    <a:cubicBezTo>
                      <a:pt x="162" y="369"/>
                      <a:pt x="162" y="369"/>
                      <a:pt x="162" y="369"/>
                    </a:cubicBezTo>
                    <a:cubicBezTo>
                      <a:pt x="160" y="367"/>
                      <a:pt x="158" y="364"/>
                      <a:pt x="156" y="362"/>
                    </a:cubicBezTo>
                    <a:cubicBezTo>
                      <a:pt x="131" y="376"/>
                      <a:pt x="131" y="376"/>
                      <a:pt x="131" y="376"/>
                    </a:cubicBezTo>
                    <a:cubicBezTo>
                      <a:pt x="110" y="339"/>
                      <a:pt x="110" y="339"/>
                      <a:pt x="110" y="339"/>
                    </a:cubicBezTo>
                    <a:cubicBezTo>
                      <a:pt x="135" y="325"/>
                      <a:pt x="135" y="325"/>
                      <a:pt x="135" y="325"/>
                    </a:cubicBezTo>
                    <a:cubicBezTo>
                      <a:pt x="133" y="322"/>
                      <a:pt x="132" y="320"/>
                      <a:pt x="132" y="317"/>
                    </a:cubicBezTo>
                    <a:cubicBezTo>
                      <a:pt x="104" y="322"/>
                      <a:pt x="104" y="322"/>
                      <a:pt x="104" y="322"/>
                    </a:cubicBezTo>
                    <a:cubicBezTo>
                      <a:pt x="96" y="280"/>
                      <a:pt x="96" y="280"/>
                      <a:pt x="96" y="280"/>
                    </a:cubicBezTo>
                    <a:cubicBezTo>
                      <a:pt x="124" y="275"/>
                      <a:pt x="124" y="275"/>
                      <a:pt x="124" y="275"/>
                    </a:cubicBezTo>
                    <a:cubicBezTo>
                      <a:pt x="124" y="273"/>
                      <a:pt x="124" y="272"/>
                      <a:pt x="124" y="270"/>
                    </a:cubicBezTo>
                    <a:cubicBezTo>
                      <a:pt x="124" y="269"/>
                      <a:pt x="124" y="267"/>
                      <a:pt x="124" y="266"/>
                    </a:cubicBezTo>
                    <a:cubicBezTo>
                      <a:pt x="96" y="261"/>
                      <a:pt x="96" y="261"/>
                      <a:pt x="96" y="261"/>
                    </a:cubicBezTo>
                    <a:cubicBezTo>
                      <a:pt x="104" y="219"/>
                      <a:pt x="104" y="219"/>
                      <a:pt x="104" y="219"/>
                    </a:cubicBezTo>
                    <a:cubicBezTo>
                      <a:pt x="132" y="224"/>
                      <a:pt x="132" y="224"/>
                      <a:pt x="132" y="224"/>
                    </a:cubicBezTo>
                    <a:cubicBezTo>
                      <a:pt x="132" y="221"/>
                      <a:pt x="133" y="218"/>
                      <a:pt x="135" y="215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31" y="164"/>
                      <a:pt x="131" y="164"/>
                      <a:pt x="131" y="164"/>
                    </a:cubicBezTo>
                    <a:cubicBezTo>
                      <a:pt x="156" y="178"/>
                      <a:pt x="156" y="178"/>
                      <a:pt x="156" y="178"/>
                    </a:cubicBezTo>
                    <a:cubicBezTo>
                      <a:pt x="158" y="176"/>
                      <a:pt x="160" y="174"/>
                      <a:pt x="162" y="171"/>
                    </a:cubicBezTo>
                    <a:cubicBezTo>
                      <a:pt x="143" y="150"/>
                      <a:pt x="143" y="150"/>
                      <a:pt x="143" y="150"/>
                    </a:cubicBezTo>
                    <a:cubicBezTo>
                      <a:pt x="176" y="122"/>
                      <a:pt x="176" y="122"/>
                      <a:pt x="176" y="122"/>
                    </a:cubicBezTo>
                    <a:cubicBezTo>
                      <a:pt x="194" y="144"/>
                      <a:pt x="194" y="144"/>
                      <a:pt x="194" y="144"/>
                    </a:cubicBezTo>
                    <a:cubicBezTo>
                      <a:pt x="197" y="142"/>
                      <a:pt x="199" y="141"/>
                      <a:pt x="202" y="139"/>
                    </a:cubicBezTo>
                    <a:cubicBezTo>
                      <a:pt x="192" y="113"/>
                      <a:pt x="192" y="113"/>
                      <a:pt x="192" y="113"/>
                    </a:cubicBezTo>
                    <a:cubicBezTo>
                      <a:pt x="233" y="98"/>
                      <a:pt x="233" y="98"/>
                      <a:pt x="233" y="98"/>
                    </a:cubicBezTo>
                    <a:cubicBezTo>
                      <a:pt x="242" y="125"/>
                      <a:pt x="242" y="125"/>
                      <a:pt x="242" y="125"/>
                    </a:cubicBezTo>
                    <a:cubicBezTo>
                      <a:pt x="245" y="124"/>
                      <a:pt x="248" y="124"/>
                      <a:pt x="251" y="123"/>
                    </a:cubicBezTo>
                    <a:cubicBezTo>
                      <a:pt x="251" y="95"/>
                      <a:pt x="251" y="95"/>
                      <a:pt x="251" y="95"/>
                    </a:cubicBezTo>
                    <a:cubicBezTo>
                      <a:pt x="294" y="95"/>
                      <a:pt x="294" y="95"/>
                      <a:pt x="294" y="95"/>
                    </a:cubicBezTo>
                    <a:cubicBezTo>
                      <a:pt x="294" y="123"/>
                      <a:pt x="294" y="123"/>
                      <a:pt x="294" y="123"/>
                    </a:cubicBezTo>
                    <a:cubicBezTo>
                      <a:pt x="297" y="124"/>
                      <a:pt x="300" y="124"/>
                      <a:pt x="303" y="125"/>
                    </a:cubicBezTo>
                    <a:cubicBezTo>
                      <a:pt x="312" y="98"/>
                      <a:pt x="312" y="98"/>
                      <a:pt x="312" y="98"/>
                    </a:cubicBezTo>
                    <a:cubicBezTo>
                      <a:pt x="352" y="113"/>
                      <a:pt x="352" y="113"/>
                      <a:pt x="352" y="113"/>
                    </a:cubicBezTo>
                    <a:cubicBezTo>
                      <a:pt x="343" y="139"/>
                      <a:pt x="343" y="139"/>
                      <a:pt x="343" y="139"/>
                    </a:cubicBezTo>
                    <a:cubicBezTo>
                      <a:pt x="345" y="141"/>
                      <a:pt x="348" y="142"/>
                      <a:pt x="350" y="144"/>
                    </a:cubicBezTo>
                    <a:cubicBezTo>
                      <a:pt x="369" y="122"/>
                      <a:pt x="369" y="122"/>
                      <a:pt x="369" y="122"/>
                    </a:cubicBezTo>
                    <a:cubicBezTo>
                      <a:pt x="401" y="150"/>
                      <a:pt x="401" y="150"/>
                      <a:pt x="401" y="150"/>
                    </a:cubicBezTo>
                    <a:cubicBezTo>
                      <a:pt x="383" y="171"/>
                      <a:pt x="383" y="171"/>
                      <a:pt x="383" y="171"/>
                    </a:cubicBezTo>
                    <a:cubicBezTo>
                      <a:pt x="385" y="174"/>
                      <a:pt x="387" y="176"/>
                      <a:pt x="389" y="178"/>
                    </a:cubicBezTo>
                    <a:cubicBezTo>
                      <a:pt x="413" y="164"/>
                      <a:pt x="413" y="164"/>
                      <a:pt x="413" y="164"/>
                    </a:cubicBezTo>
                    <a:cubicBezTo>
                      <a:pt x="435" y="201"/>
                      <a:pt x="435" y="201"/>
                      <a:pt x="435" y="201"/>
                    </a:cubicBezTo>
                    <a:cubicBezTo>
                      <a:pt x="410" y="215"/>
                      <a:pt x="410" y="215"/>
                      <a:pt x="410" y="215"/>
                    </a:cubicBezTo>
                    <a:cubicBezTo>
                      <a:pt x="411" y="218"/>
                      <a:pt x="412" y="221"/>
                      <a:pt x="413" y="224"/>
                    </a:cubicBezTo>
                    <a:cubicBezTo>
                      <a:pt x="441" y="219"/>
                      <a:pt x="441" y="219"/>
                      <a:pt x="441" y="219"/>
                    </a:cubicBezTo>
                    <a:cubicBezTo>
                      <a:pt x="449" y="261"/>
                      <a:pt x="449" y="261"/>
                      <a:pt x="449" y="261"/>
                    </a:cubicBezTo>
                    <a:cubicBezTo>
                      <a:pt x="421" y="266"/>
                      <a:pt x="421" y="266"/>
                      <a:pt x="421" y="266"/>
                    </a:cubicBezTo>
                    <a:cubicBezTo>
                      <a:pt x="421" y="267"/>
                      <a:pt x="421" y="269"/>
                      <a:pt x="421" y="270"/>
                    </a:cubicBezTo>
                    <a:cubicBezTo>
                      <a:pt x="421" y="272"/>
                      <a:pt x="421" y="273"/>
                      <a:pt x="421" y="275"/>
                    </a:cubicBezTo>
                    <a:cubicBezTo>
                      <a:pt x="449" y="280"/>
                      <a:pt x="449" y="280"/>
                      <a:pt x="449" y="280"/>
                    </a:cubicBezTo>
                    <a:lnTo>
                      <a:pt x="441" y="322"/>
                    </a:lnTo>
                    <a:close/>
                    <a:moveTo>
                      <a:pt x="464" y="376"/>
                    </a:moveTo>
                    <a:cubicBezTo>
                      <a:pt x="461" y="381"/>
                      <a:pt x="456" y="382"/>
                      <a:pt x="452" y="380"/>
                    </a:cubicBezTo>
                    <a:cubicBezTo>
                      <a:pt x="448" y="377"/>
                      <a:pt x="446" y="372"/>
                      <a:pt x="449" y="368"/>
                    </a:cubicBezTo>
                    <a:cubicBezTo>
                      <a:pt x="451" y="363"/>
                      <a:pt x="456" y="362"/>
                      <a:pt x="461" y="364"/>
                    </a:cubicBezTo>
                    <a:cubicBezTo>
                      <a:pt x="465" y="367"/>
                      <a:pt x="466" y="372"/>
                      <a:pt x="464" y="376"/>
                    </a:cubicBezTo>
                    <a:close/>
                    <a:moveTo>
                      <a:pt x="477" y="221"/>
                    </a:moveTo>
                    <a:cubicBezTo>
                      <a:pt x="482" y="220"/>
                      <a:pt x="486" y="224"/>
                      <a:pt x="487" y="228"/>
                    </a:cubicBezTo>
                    <a:cubicBezTo>
                      <a:pt x="488" y="233"/>
                      <a:pt x="485" y="238"/>
                      <a:pt x="480" y="239"/>
                    </a:cubicBezTo>
                    <a:cubicBezTo>
                      <a:pt x="475" y="239"/>
                      <a:pt x="471" y="236"/>
                      <a:pt x="470" y="231"/>
                    </a:cubicBezTo>
                    <a:cubicBezTo>
                      <a:pt x="469" y="227"/>
                      <a:pt x="472" y="222"/>
                      <a:pt x="477" y="221"/>
                    </a:cubicBezTo>
                    <a:close/>
                    <a:moveTo>
                      <a:pt x="489" y="304"/>
                    </a:moveTo>
                    <a:cubicBezTo>
                      <a:pt x="488" y="309"/>
                      <a:pt x="483" y="312"/>
                      <a:pt x="478" y="312"/>
                    </a:cubicBezTo>
                    <a:cubicBezTo>
                      <a:pt x="474" y="311"/>
                      <a:pt x="470" y="306"/>
                      <a:pt x="471" y="301"/>
                    </a:cubicBezTo>
                    <a:cubicBezTo>
                      <a:pt x="472" y="297"/>
                      <a:pt x="477" y="293"/>
                      <a:pt x="481" y="294"/>
                    </a:cubicBezTo>
                    <a:cubicBezTo>
                      <a:pt x="486" y="295"/>
                      <a:pt x="489" y="300"/>
                      <a:pt x="489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Freeform 24"/>
              <p:cNvSpPr>
                <a:spLocks noEditPoints="1"/>
              </p:cNvSpPr>
              <p:nvPr/>
            </p:nvSpPr>
            <p:spPr bwMode="auto">
              <a:xfrm>
                <a:off x="5517479" y="2719378"/>
                <a:ext cx="412211" cy="408770"/>
              </a:xfrm>
              <a:custGeom>
                <a:avLst/>
                <a:gdLst>
                  <a:gd name="T0" fmla="*/ 225 w 253"/>
                  <a:gd name="T1" fmla="*/ 86 h 251"/>
                  <a:gd name="T2" fmla="*/ 227 w 253"/>
                  <a:gd name="T3" fmla="*/ 49 h 251"/>
                  <a:gd name="T4" fmla="*/ 206 w 253"/>
                  <a:gd name="T5" fmla="*/ 54 h 251"/>
                  <a:gd name="T6" fmla="*/ 195 w 253"/>
                  <a:gd name="T7" fmla="*/ 19 h 251"/>
                  <a:gd name="T8" fmla="*/ 177 w 253"/>
                  <a:gd name="T9" fmla="*/ 32 h 251"/>
                  <a:gd name="T10" fmla="*/ 155 w 253"/>
                  <a:gd name="T11" fmla="*/ 2 h 251"/>
                  <a:gd name="T12" fmla="*/ 142 w 253"/>
                  <a:gd name="T13" fmla="*/ 20 h 251"/>
                  <a:gd name="T14" fmla="*/ 111 w 253"/>
                  <a:gd name="T15" fmla="*/ 0 h 251"/>
                  <a:gd name="T16" fmla="*/ 105 w 253"/>
                  <a:gd name="T17" fmla="*/ 21 h 251"/>
                  <a:gd name="T18" fmla="*/ 69 w 253"/>
                  <a:gd name="T19" fmla="*/ 12 h 251"/>
                  <a:gd name="T20" fmla="*/ 71 w 253"/>
                  <a:gd name="T21" fmla="*/ 35 h 251"/>
                  <a:gd name="T22" fmla="*/ 34 w 253"/>
                  <a:gd name="T23" fmla="*/ 39 h 251"/>
                  <a:gd name="T24" fmla="*/ 43 w 253"/>
                  <a:gd name="T25" fmla="*/ 59 h 251"/>
                  <a:gd name="T26" fmla="*/ 10 w 253"/>
                  <a:gd name="T27" fmla="*/ 76 h 251"/>
                  <a:gd name="T28" fmla="*/ 25 w 253"/>
                  <a:gd name="T29" fmla="*/ 92 h 251"/>
                  <a:gd name="T30" fmla="*/ 0 w 253"/>
                  <a:gd name="T31" fmla="*/ 118 h 251"/>
                  <a:gd name="T32" fmla="*/ 20 w 253"/>
                  <a:gd name="T33" fmla="*/ 125 h 251"/>
                  <a:gd name="T34" fmla="*/ 0 w 253"/>
                  <a:gd name="T35" fmla="*/ 132 h 251"/>
                  <a:gd name="T36" fmla="*/ 25 w 253"/>
                  <a:gd name="T37" fmla="*/ 159 h 251"/>
                  <a:gd name="T38" fmla="*/ 10 w 253"/>
                  <a:gd name="T39" fmla="*/ 175 h 251"/>
                  <a:gd name="T40" fmla="*/ 43 w 253"/>
                  <a:gd name="T41" fmla="*/ 191 h 251"/>
                  <a:gd name="T42" fmla="*/ 34 w 253"/>
                  <a:gd name="T43" fmla="*/ 212 h 251"/>
                  <a:gd name="T44" fmla="*/ 71 w 253"/>
                  <a:gd name="T45" fmla="*/ 216 h 251"/>
                  <a:gd name="T46" fmla="*/ 69 w 253"/>
                  <a:gd name="T47" fmla="*/ 238 h 251"/>
                  <a:gd name="T48" fmla="*/ 105 w 253"/>
                  <a:gd name="T49" fmla="*/ 229 h 251"/>
                  <a:gd name="T50" fmla="*/ 111 w 253"/>
                  <a:gd name="T51" fmla="*/ 251 h 251"/>
                  <a:gd name="T52" fmla="*/ 142 w 253"/>
                  <a:gd name="T53" fmla="*/ 230 h 251"/>
                  <a:gd name="T54" fmla="*/ 155 w 253"/>
                  <a:gd name="T55" fmla="*/ 248 h 251"/>
                  <a:gd name="T56" fmla="*/ 177 w 253"/>
                  <a:gd name="T57" fmla="*/ 219 h 251"/>
                  <a:gd name="T58" fmla="*/ 195 w 253"/>
                  <a:gd name="T59" fmla="*/ 231 h 251"/>
                  <a:gd name="T60" fmla="*/ 206 w 253"/>
                  <a:gd name="T61" fmla="*/ 196 h 251"/>
                  <a:gd name="T62" fmla="*/ 227 w 253"/>
                  <a:gd name="T63" fmla="*/ 201 h 251"/>
                  <a:gd name="T64" fmla="*/ 225 w 253"/>
                  <a:gd name="T65" fmla="*/ 165 h 251"/>
                  <a:gd name="T66" fmla="*/ 247 w 253"/>
                  <a:gd name="T67" fmla="*/ 162 h 251"/>
                  <a:gd name="T68" fmla="*/ 233 w 253"/>
                  <a:gd name="T69" fmla="*/ 128 h 251"/>
                  <a:gd name="T70" fmla="*/ 233 w 253"/>
                  <a:gd name="T71" fmla="*/ 122 h 251"/>
                  <a:gd name="T72" fmla="*/ 247 w 253"/>
                  <a:gd name="T73" fmla="*/ 88 h 251"/>
                  <a:gd name="T74" fmla="*/ 213 w 253"/>
                  <a:gd name="T75" fmla="*/ 125 h 251"/>
                  <a:gd name="T76" fmla="*/ 40 w 253"/>
                  <a:gd name="T77" fmla="*/ 125 h 251"/>
                  <a:gd name="T78" fmla="*/ 213 w 253"/>
                  <a:gd name="T79" fmla="*/ 12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3" h="251">
                    <a:moveTo>
                      <a:pt x="227" y="92"/>
                    </a:moveTo>
                    <a:cubicBezTo>
                      <a:pt x="227" y="90"/>
                      <a:pt x="226" y="88"/>
                      <a:pt x="225" y="86"/>
                    </a:cubicBezTo>
                    <a:cubicBezTo>
                      <a:pt x="243" y="76"/>
                      <a:pt x="243" y="76"/>
                      <a:pt x="243" y="76"/>
                    </a:cubicBezTo>
                    <a:cubicBezTo>
                      <a:pt x="227" y="49"/>
                      <a:pt x="227" y="49"/>
                      <a:pt x="227" y="4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09" y="58"/>
                      <a:pt x="207" y="56"/>
                      <a:pt x="206" y="54"/>
                    </a:cubicBezTo>
                    <a:cubicBezTo>
                      <a:pt x="219" y="39"/>
                      <a:pt x="219" y="39"/>
                      <a:pt x="219" y="39"/>
                    </a:cubicBezTo>
                    <a:cubicBezTo>
                      <a:pt x="195" y="19"/>
                      <a:pt x="195" y="19"/>
                      <a:pt x="195" y="19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4"/>
                      <a:pt x="179" y="33"/>
                      <a:pt x="177" y="32"/>
                    </a:cubicBezTo>
                    <a:cubicBezTo>
                      <a:pt x="184" y="12"/>
                      <a:pt x="184" y="12"/>
                      <a:pt x="184" y="12"/>
                    </a:cubicBezTo>
                    <a:cubicBezTo>
                      <a:pt x="155" y="2"/>
                      <a:pt x="155" y="2"/>
                      <a:pt x="155" y="2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6" y="21"/>
                      <a:pt x="144" y="20"/>
                      <a:pt x="142" y="2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9" y="20"/>
                      <a:pt x="107" y="21"/>
                      <a:pt x="105" y="21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2" y="34"/>
                      <a:pt x="71" y="35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6" y="56"/>
                      <a:pt x="44" y="58"/>
                      <a:pt x="43" y="5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7" y="88"/>
                      <a:pt x="26" y="90"/>
                      <a:pt x="25" y="92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0" y="123"/>
                      <a:pt x="20" y="124"/>
                      <a:pt x="20" y="125"/>
                    </a:cubicBezTo>
                    <a:cubicBezTo>
                      <a:pt x="20" y="126"/>
                      <a:pt x="20" y="127"/>
                      <a:pt x="20" y="128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6" y="161"/>
                      <a:pt x="27" y="163"/>
                      <a:pt x="28" y="165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25" y="201"/>
                      <a:pt x="25" y="201"/>
                      <a:pt x="25" y="201"/>
                    </a:cubicBezTo>
                    <a:cubicBezTo>
                      <a:pt x="43" y="191"/>
                      <a:pt x="43" y="191"/>
                      <a:pt x="43" y="191"/>
                    </a:cubicBezTo>
                    <a:cubicBezTo>
                      <a:pt x="44" y="193"/>
                      <a:pt x="46" y="194"/>
                      <a:pt x="47" y="196"/>
                    </a:cubicBezTo>
                    <a:cubicBezTo>
                      <a:pt x="34" y="212"/>
                      <a:pt x="34" y="212"/>
                      <a:pt x="34" y="212"/>
                    </a:cubicBezTo>
                    <a:cubicBezTo>
                      <a:pt x="57" y="231"/>
                      <a:pt x="57" y="231"/>
                      <a:pt x="57" y="231"/>
                    </a:cubicBezTo>
                    <a:cubicBezTo>
                      <a:pt x="71" y="216"/>
                      <a:pt x="71" y="216"/>
                      <a:pt x="71" y="216"/>
                    </a:cubicBezTo>
                    <a:cubicBezTo>
                      <a:pt x="72" y="217"/>
                      <a:pt x="74" y="218"/>
                      <a:pt x="76" y="219"/>
                    </a:cubicBezTo>
                    <a:cubicBezTo>
                      <a:pt x="69" y="238"/>
                      <a:pt x="69" y="238"/>
                      <a:pt x="69" y="238"/>
                    </a:cubicBezTo>
                    <a:cubicBezTo>
                      <a:pt x="98" y="248"/>
                      <a:pt x="98" y="248"/>
                      <a:pt x="98" y="248"/>
                    </a:cubicBezTo>
                    <a:cubicBezTo>
                      <a:pt x="105" y="229"/>
                      <a:pt x="105" y="229"/>
                      <a:pt x="105" y="229"/>
                    </a:cubicBezTo>
                    <a:cubicBezTo>
                      <a:pt x="107" y="230"/>
                      <a:pt x="109" y="230"/>
                      <a:pt x="111" y="230"/>
                    </a:cubicBezTo>
                    <a:cubicBezTo>
                      <a:pt x="111" y="251"/>
                      <a:pt x="111" y="251"/>
                      <a:pt x="111" y="251"/>
                    </a:cubicBezTo>
                    <a:cubicBezTo>
                      <a:pt x="142" y="251"/>
                      <a:pt x="142" y="251"/>
                      <a:pt x="142" y="251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4" y="230"/>
                      <a:pt x="146" y="230"/>
                      <a:pt x="148" y="229"/>
                    </a:cubicBezTo>
                    <a:cubicBezTo>
                      <a:pt x="155" y="248"/>
                      <a:pt x="155" y="248"/>
                      <a:pt x="155" y="248"/>
                    </a:cubicBezTo>
                    <a:cubicBezTo>
                      <a:pt x="184" y="238"/>
                      <a:pt x="184" y="238"/>
                      <a:pt x="184" y="238"/>
                    </a:cubicBezTo>
                    <a:cubicBezTo>
                      <a:pt x="177" y="219"/>
                      <a:pt x="177" y="219"/>
                      <a:pt x="177" y="219"/>
                    </a:cubicBezTo>
                    <a:cubicBezTo>
                      <a:pt x="179" y="218"/>
                      <a:pt x="181" y="217"/>
                      <a:pt x="182" y="216"/>
                    </a:cubicBezTo>
                    <a:cubicBezTo>
                      <a:pt x="195" y="231"/>
                      <a:pt x="195" y="231"/>
                      <a:pt x="195" y="231"/>
                    </a:cubicBezTo>
                    <a:cubicBezTo>
                      <a:pt x="219" y="211"/>
                      <a:pt x="219" y="211"/>
                      <a:pt x="219" y="211"/>
                    </a:cubicBezTo>
                    <a:cubicBezTo>
                      <a:pt x="206" y="196"/>
                      <a:pt x="206" y="196"/>
                      <a:pt x="206" y="196"/>
                    </a:cubicBezTo>
                    <a:cubicBezTo>
                      <a:pt x="207" y="194"/>
                      <a:pt x="209" y="193"/>
                      <a:pt x="210" y="191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43" y="175"/>
                      <a:pt x="243" y="175"/>
                      <a:pt x="243" y="175"/>
                    </a:cubicBezTo>
                    <a:cubicBezTo>
                      <a:pt x="225" y="165"/>
                      <a:pt x="225" y="165"/>
                      <a:pt x="225" y="165"/>
                    </a:cubicBezTo>
                    <a:cubicBezTo>
                      <a:pt x="226" y="163"/>
                      <a:pt x="227" y="161"/>
                      <a:pt x="227" y="159"/>
                    </a:cubicBezTo>
                    <a:cubicBezTo>
                      <a:pt x="247" y="162"/>
                      <a:pt x="247" y="162"/>
                      <a:pt x="247" y="162"/>
                    </a:cubicBezTo>
                    <a:cubicBezTo>
                      <a:pt x="253" y="132"/>
                      <a:pt x="253" y="132"/>
                      <a:pt x="253" y="132"/>
                    </a:cubicBezTo>
                    <a:cubicBezTo>
                      <a:pt x="233" y="128"/>
                      <a:pt x="233" y="128"/>
                      <a:pt x="233" y="128"/>
                    </a:cubicBezTo>
                    <a:cubicBezTo>
                      <a:pt x="233" y="127"/>
                      <a:pt x="233" y="126"/>
                      <a:pt x="233" y="125"/>
                    </a:cubicBezTo>
                    <a:cubicBezTo>
                      <a:pt x="233" y="124"/>
                      <a:pt x="233" y="123"/>
                      <a:pt x="233" y="122"/>
                    </a:cubicBezTo>
                    <a:cubicBezTo>
                      <a:pt x="253" y="118"/>
                      <a:pt x="253" y="118"/>
                      <a:pt x="253" y="118"/>
                    </a:cubicBezTo>
                    <a:cubicBezTo>
                      <a:pt x="247" y="88"/>
                      <a:pt x="247" y="88"/>
                      <a:pt x="247" y="88"/>
                    </a:cubicBezTo>
                    <a:lnTo>
                      <a:pt x="227" y="92"/>
                    </a:lnTo>
                    <a:close/>
                    <a:moveTo>
                      <a:pt x="213" y="125"/>
                    </a:moveTo>
                    <a:cubicBezTo>
                      <a:pt x="213" y="173"/>
                      <a:pt x="174" y="212"/>
                      <a:pt x="126" y="212"/>
                    </a:cubicBezTo>
                    <a:cubicBezTo>
                      <a:pt x="79" y="212"/>
                      <a:pt x="40" y="173"/>
                      <a:pt x="40" y="125"/>
                    </a:cubicBezTo>
                    <a:cubicBezTo>
                      <a:pt x="40" y="77"/>
                      <a:pt x="79" y="39"/>
                      <a:pt x="126" y="39"/>
                    </a:cubicBezTo>
                    <a:cubicBezTo>
                      <a:pt x="174" y="39"/>
                      <a:pt x="213" y="77"/>
                      <a:pt x="213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4637316" y="4981375"/>
              <a:ext cx="314491" cy="312427"/>
            </a:xfrm>
            <a:custGeom>
              <a:avLst/>
              <a:gdLst>
                <a:gd name="T0" fmla="*/ 173 w 193"/>
                <a:gd name="T1" fmla="*/ 71 h 192"/>
                <a:gd name="T2" fmla="*/ 185 w 193"/>
                <a:gd name="T3" fmla="*/ 58 h 192"/>
                <a:gd name="T4" fmla="*/ 160 w 193"/>
                <a:gd name="T5" fmla="*/ 46 h 192"/>
                <a:gd name="T6" fmla="*/ 167 w 193"/>
                <a:gd name="T7" fmla="*/ 30 h 192"/>
                <a:gd name="T8" fmla="*/ 139 w 193"/>
                <a:gd name="T9" fmla="*/ 27 h 192"/>
                <a:gd name="T10" fmla="*/ 140 w 193"/>
                <a:gd name="T11" fmla="*/ 10 h 192"/>
                <a:gd name="T12" fmla="*/ 113 w 193"/>
                <a:gd name="T13" fmla="*/ 17 h 192"/>
                <a:gd name="T14" fmla="*/ 108 w 193"/>
                <a:gd name="T15" fmla="*/ 0 h 192"/>
                <a:gd name="T16" fmla="*/ 85 w 193"/>
                <a:gd name="T17" fmla="*/ 16 h 192"/>
                <a:gd name="T18" fmla="*/ 75 w 193"/>
                <a:gd name="T19" fmla="*/ 2 h 192"/>
                <a:gd name="T20" fmla="*/ 58 w 193"/>
                <a:gd name="T21" fmla="*/ 25 h 192"/>
                <a:gd name="T22" fmla="*/ 44 w 193"/>
                <a:gd name="T23" fmla="*/ 15 h 192"/>
                <a:gd name="T24" fmla="*/ 36 w 193"/>
                <a:gd name="T25" fmla="*/ 42 h 192"/>
                <a:gd name="T26" fmla="*/ 19 w 193"/>
                <a:gd name="T27" fmla="*/ 38 h 192"/>
                <a:gd name="T28" fmla="*/ 21 w 193"/>
                <a:gd name="T29" fmla="*/ 66 h 192"/>
                <a:gd name="T30" fmla="*/ 4 w 193"/>
                <a:gd name="T31" fmla="*/ 68 h 192"/>
                <a:gd name="T32" fmla="*/ 15 w 193"/>
                <a:gd name="T33" fmla="*/ 94 h 192"/>
                <a:gd name="T34" fmla="*/ 15 w 193"/>
                <a:gd name="T35" fmla="*/ 99 h 192"/>
                <a:gd name="T36" fmla="*/ 4 w 193"/>
                <a:gd name="T37" fmla="*/ 124 h 192"/>
                <a:gd name="T38" fmla="*/ 21 w 193"/>
                <a:gd name="T39" fmla="*/ 126 h 192"/>
                <a:gd name="T40" fmla="*/ 19 w 193"/>
                <a:gd name="T41" fmla="*/ 154 h 192"/>
                <a:gd name="T42" fmla="*/ 36 w 193"/>
                <a:gd name="T43" fmla="*/ 150 h 192"/>
                <a:gd name="T44" fmla="*/ 44 w 193"/>
                <a:gd name="T45" fmla="*/ 177 h 192"/>
                <a:gd name="T46" fmla="*/ 58 w 193"/>
                <a:gd name="T47" fmla="*/ 168 h 192"/>
                <a:gd name="T48" fmla="*/ 75 w 193"/>
                <a:gd name="T49" fmla="*/ 190 h 192"/>
                <a:gd name="T50" fmla="*/ 85 w 193"/>
                <a:gd name="T51" fmla="*/ 176 h 192"/>
                <a:gd name="T52" fmla="*/ 108 w 193"/>
                <a:gd name="T53" fmla="*/ 192 h 192"/>
                <a:gd name="T54" fmla="*/ 113 w 193"/>
                <a:gd name="T55" fmla="*/ 176 h 192"/>
                <a:gd name="T56" fmla="*/ 140 w 193"/>
                <a:gd name="T57" fmla="*/ 182 h 192"/>
                <a:gd name="T58" fmla="*/ 139 w 193"/>
                <a:gd name="T59" fmla="*/ 165 h 192"/>
                <a:gd name="T60" fmla="*/ 167 w 193"/>
                <a:gd name="T61" fmla="*/ 162 h 192"/>
                <a:gd name="T62" fmla="*/ 160 w 193"/>
                <a:gd name="T63" fmla="*/ 146 h 192"/>
                <a:gd name="T64" fmla="*/ 185 w 193"/>
                <a:gd name="T65" fmla="*/ 134 h 192"/>
                <a:gd name="T66" fmla="*/ 173 w 193"/>
                <a:gd name="T67" fmla="*/ 122 h 192"/>
                <a:gd name="T68" fmla="*/ 193 w 193"/>
                <a:gd name="T69" fmla="*/ 101 h 192"/>
                <a:gd name="T70" fmla="*/ 178 w 193"/>
                <a:gd name="T71" fmla="*/ 96 h 192"/>
                <a:gd name="T72" fmla="*/ 193 w 193"/>
                <a:gd name="T73" fmla="*/ 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3" h="192">
                  <a:moveTo>
                    <a:pt x="189" y="68"/>
                  </a:moveTo>
                  <a:cubicBezTo>
                    <a:pt x="173" y="71"/>
                    <a:pt x="173" y="71"/>
                    <a:pt x="173" y="71"/>
                  </a:cubicBezTo>
                  <a:cubicBezTo>
                    <a:pt x="173" y="69"/>
                    <a:pt x="172" y="68"/>
                    <a:pt x="172" y="66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73" y="38"/>
                    <a:pt x="173" y="38"/>
                    <a:pt x="173" y="38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59" y="45"/>
                    <a:pt x="158" y="43"/>
                    <a:pt x="157" y="42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8" y="26"/>
                    <a:pt x="136" y="25"/>
                    <a:pt x="135" y="25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18" y="2"/>
                    <a:pt x="118" y="2"/>
                    <a:pt x="118" y="2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1" y="16"/>
                    <a:pt x="110" y="16"/>
                    <a:pt x="108" y="16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3" y="16"/>
                    <a:pt x="81" y="16"/>
                    <a:pt x="80" y="17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6" y="25"/>
                    <a:pt x="55" y="26"/>
                    <a:pt x="54" y="27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5" y="43"/>
                    <a:pt x="34" y="45"/>
                    <a:pt x="33" y="4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8"/>
                    <a:pt x="20" y="69"/>
                    <a:pt x="19" y="71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5"/>
                    <a:pt x="15" y="95"/>
                    <a:pt x="15" y="96"/>
                  </a:cubicBezTo>
                  <a:cubicBezTo>
                    <a:pt x="15" y="97"/>
                    <a:pt x="15" y="98"/>
                    <a:pt x="15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20" y="123"/>
                    <a:pt x="20" y="125"/>
                    <a:pt x="21" y="126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48"/>
                    <a:pt x="35" y="149"/>
                    <a:pt x="36" y="150"/>
                  </a:cubicBezTo>
                  <a:cubicBezTo>
                    <a:pt x="26" y="162"/>
                    <a:pt x="26" y="162"/>
                    <a:pt x="26" y="162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5" y="166"/>
                    <a:pt x="56" y="167"/>
                    <a:pt x="58" y="168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75" y="190"/>
                    <a:pt x="75" y="190"/>
                    <a:pt x="75" y="190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1" y="176"/>
                    <a:pt x="83" y="176"/>
                    <a:pt x="85" y="176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8" y="176"/>
                    <a:pt x="108" y="176"/>
                    <a:pt x="108" y="176"/>
                  </a:cubicBezTo>
                  <a:cubicBezTo>
                    <a:pt x="110" y="176"/>
                    <a:pt x="111" y="176"/>
                    <a:pt x="113" y="176"/>
                  </a:cubicBezTo>
                  <a:cubicBezTo>
                    <a:pt x="118" y="190"/>
                    <a:pt x="118" y="190"/>
                    <a:pt x="118" y="190"/>
                  </a:cubicBezTo>
                  <a:cubicBezTo>
                    <a:pt x="140" y="182"/>
                    <a:pt x="140" y="182"/>
                    <a:pt x="140" y="182"/>
                  </a:cubicBezTo>
                  <a:cubicBezTo>
                    <a:pt x="135" y="168"/>
                    <a:pt x="135" y="168"/>
                    <a:pt x="135" y="168"/>
                  </a:cubicBezTo>
                  <a:cubicBezTo>
                    <a:pt x="136" y="167"/>
                    <a:pt x="138" y="166"/>
                    <a:pt x="139" y="165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167" y="162"/>
                    <a:pt x="167" y="162"/>
                    <a:pt x="167" y="162"/>
                  </a:cubicBezTo>
                  <a:cubicBezTo>
                    <a:pt x="157" y="150"/>
                    <a:pt x="157" y="150"/>
                    <a:pt x="157" y="150"/>
                  </a:cubicBezTo>
                  <a:cubicBezTo>
                    <a:pt x="158" y="149"/>
                    <a:pt x="159" y="148"/>
                    <a:pt x="160" y="146"/>
                  </a:cubicBezTo>
                  <a:cubicBezTo>
                    <a:pt x="173" y="154"/>
                    <a:pt x="173" y="154"/>
                    <a:pt x="173" y="154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2" y="125"/>
                    <a:pt x="173" y="123"/>
                    <a:pt x="173" y="122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77" y="99"/>
                    <a:pt x="177" y="99"/>
                    <a:pt x="177" y="99"/>
                  </a:cubicBezTo>
                  <a:cubicBezTo>
                    <a:pt x="178" y="98"/>
                    <a:pt x="178" y="97"/>
                    <a:pt x="178" y="96"/>
                  </a:cubicBezTo>
                  <a:cubicBezTo>
                    <a:pt x="178" y="95"/>
                    <a:pt x="178" y="95"/>
                    <a:pt x="177" y="94"/>
                  </a:cubicBezTo>
                  <a:cubicBezTo>
                    <a:pt x="193" y="91"/>
                    <a:pt x="193" y="91"/>
                    <a:pt x="193" y="91"/>
                  </a:cubicBezTo>
                  <a:lnTo>
                    <a:pt x="189" y="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4351040" y="4698539"/>
              <a:ext cx="887044" cy="880163"/>
            </a:xfrm>
            <a:custGeom>
              <a:avLst/>
              <a:gdLst>
                <a:gd name="T0" fmla="*/ 545 w 545"/>
                <a:gd name="T1" fmla="*/ 256 h 541"/>
                <a:gd name="T2" fmla="*/ 485 w 545"/>
                <a:gd name="T3" fmla="*/ 185 h 541"/>
                <a:gd name="T4" fmla="*/ 452 w 545"/>
                <a:gd name="T5" fmla="*/ 128 h 541"/>
                <a:gd name="T6" fmla="*/ 421 w 545"/>
                <a:gd name="T7" fmla="*/ 42 h 541"/>
                <a:gd name="T8" fmla="*/ 396 w 545"/>
                <a:gd name="T9" fmla="*/ 27 h 541"/>
                <a:gd name="T10" fmla="*/ 305 w 545"/>
                <a:gd name="T11" fmla="*/ 43 h 541"/>
                <a:gd name="T12" fmla="*/ 239 w 545"/>
                <a:gd name="T13" fmla="*/ 43 h 541"/>
                <a:gd name="T14" fmla="*/ 149 w 545"/>
                <a:gd name="T15" fmla="*/ 27 h 541"/>
                <a:gd name="T16" fmla="*/ 124 w 545"/>
                <a:gd name="T17" fmla="*/ 42 h 541"/>
                <a:gd name="T18" fmla="*/ 93 w 545"/>
                <a:gd name="T19" fmla="*/ 128 h 541"/>
                <a:gd name="T20" fmla="*/ 59 w 545"/>
                <a:gd name="T21" fmla="*/ 185 h 541"/>
                <a:gd name="T22" fmla="*/ 0 w 545"/>
                <a:gd name="T23" fmla="*/ 256 h 541"/>
                <a:gd name="T24" fmla="*/ 43 w 545"/>
                <a:gd name="T25" fmla="*/ 277 h 541"/>
                <a:gd name="T26" fmla="*/ 55 w 545"/>
                <a:gd name="T27" fmla="*/ 342 h 541"/>
                <a:gd name="T28" fmla="*/ 55 w 545"/>
                <a:gd name="T29" fmla="*/ 434 h 541"/>
                <a:gd name="T30" fmla="*/ 73 w 545"/>
                <a:gd name="T31" fmla="*/ 456 h 541"/>
                <a:gd name="T32" fmla="*/ 164 w 545"/>
                <a:gd name="T33" fmla="*/ 472 h 541"/>
                <a:gd name="T34" fmla="*/ 226 w 545"/>
                <a:gd name="T35" fmla="*/ 495 h 541"/>
                <a:gd name="T36" fmla="*/ 305 w 545"/>
                <a:gd name="T37" fmla="*/ 541 h 541"/>
                <a:gd name="T38" fmla="*/ 334 w 545"/>
                <a:gd name="T39" fmla="*/ 536 h 541"/>
                <a:gd name="T40" fmla="*/ 393 w 545"/>
                <a:gd name="T41" fmla="*/ 465 h 541"/>
                <a:gd name="T42" fmla="*/ 443 w 545"/>
                <a:gd name="T43" fmla="*/ 423 h 541"/>
                <a:gd name="T44" fmla="*/ 523 w 545"/>
                <a:gd name="T45" fmla="*/ 377 h 541"/>
                <a:gd name="T46" fmla="*/ 533 w 545"/>
                <a:gd name="T47" fmla="*/ 350 h 541"/>
                <a:gd name="T48" fmla="*/ 502 w 545"/>
                <a:gd name="T49" fmla="*/ 270 h 541"/>
                <a:gd name="T50" fmla="*/ 408 w 545"/>
                <a:gd name="T51" fmla="*/ 277 h 541"/>
                <a:gd name="T52" fmla="*/ 378 w 545"/>
                <a:gd name="T53" fmla="*/ 312 h 541"/>
                <a:gd name="T54" fmla="*/ 362 w 545"/>
                <a:gd name="T55" fmla="*/ 341 h 541"/>
                <a:gd name="T56" fmla="*/ 346 w 545"/>
                <a:gd name="T57" fmla="*/ 384 h 541"/>
                <a:gd name="T58" fmla="*/ 334 w 545"/>
                <a:gd name="T59" fmla="*/ 391 h 541"/>
                <a:gd name="T60" fmla="*/ 289 w 545"/>
                <a:gd name="T61" fmla="*/ 383 h 541"/>
                <a:gd name="T62" fmla="*/ 256 w 545"/>
                <a:gd name="T63" fmla="*/ 383 h 541"/>
                <a:gd name="T64" fmla="*/ 211 w 545"/>
                <a:gd name="T65" fmla="*/ 391 h 541"/>
                <a:gd name="T66" fmla="*/ 198 w 545"/>
                <a:gd name="T67" fmla="*/ 384 h 541"/>
                <a:gd name="T68" fmla="*/ 183 w 545"/>
                <a:gd name="T69" fmla="*/ 341 h 541"/>
                <a:gd name="T70" fmla="*/ 166 w 545"/>
                <a:gd name="T71" fmla="*/ 312 h 541"/>
                <a:gd name="T72" fmla="*/ 137 w 545"/>
                <a:gd name="T73" fmla="*/ 277 h 541"/>
                <a:gd name="T74" fmla="*/ 158 w 545"/>
                <a:gd name="T75" fmla="*/ 267 h 541"/>
                <a:gd name="T76" fmla="*/ 164 w 545"/>
                <a:gd name="T77" fmla="*/ 234 h 541"/>
                <a:gd name="T78" fmla="*/ 164 w 545"/>
                <a:gd name="T79" fmla="*/ 189 h 541"/>
                <a:gd name="T80" fmla="*/ 173 w 545"/>
                <a:gd name="T81" fmla="*/ 178 h 541"/>
                <a:gd name="T82" fmla="*/ 218 w 545"/>
                <a:gd name="T83" fmla="*/ 170 h 541"/>
                <a:gd name="T84" fmla="*/ 249 w 545"/>
                <a:gd name="T85" fmla="*/ 159 h 541"/>
                <a:gd name="T86" fmla="*/ 289 w 545"/>
                <a:gd name="T87" fmla="*/ 136 h 541"/>
                <a:gd name="T88" fmla="*/ 303 w 545"/>
                <a:gd name="T89" fmla="*/ 138 h 541"/>
                <a:gd name="T90" fmla="*/ 332 w 545"/>
                <a:gd name="T91" fmla="*/ 173 h 541"/>
                <a:gd name="T92" fmla="*/ 357 w 545"/>
                <a:gd name="T93" fmla="*/ 194 h 541"/>
                <a:gd name="T94" fmla="*/ 397 w 545"/>
                <a:gd name="T95" fmla="*/ 217 h 541"/>
                <a:gd name="T96" fmla="*/ 402 w 545"/>
                <a:gd name="T97" fmla="*/ 231 h 541"/>
                <a:gd name="T98" fmla="*/ 386 w 545"/>
                <a:gd name="T99" fmla="*/ 27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5" h="541">
                  <a:moveTo>
                    <a:pt x="502" y="270"/>
                  </a:moveTo>
                  <a:cubicBezTo>
                    <a:pt x="502" y="268"/>
                    <a:pt x="502" y="266"/>
                    <a:pt x="501" y="263"/>
                  </a:cubicBezTo>
                  <a:cubicBezTo>
                    <a:pt x="545" y="256"/>
                    <a:pt x="545" y="256"/>
                    <a:pt x="545" y="256"/>
                  </a:cubicBezTo>
                  <a:cubicBezTo>
                    <a:pt x="533" y="191"/>
                    <a:pt x="533" y="191"/>
                    <a:pt x="533" y="191"/>
                  </a:cubicBezTo>
                  <a:cubicBezTo>
                    <a:pt x="490" y="198"/>
                    <a:pt x="490" y="198"/>
                    <a:pt x="490" y="198"/>
                  </a:cubicBezTo>
                  <a:cubicBezTo>
                    <a:pt x="489" y="194"/>
                    <a:pt x="487" y="190"/>
                    <a:pt x="485" y="185"/>
                  </a:cubicBezTo>
                  <a:cubicBezTo>
                    <a:pt x="523" y="164"/>
                    <a:pt x="523" y="164"/>
                    <a:pt x="523" y="164"/>
                  </a:cubicBezTo>
                  <a:cubicBezTo>
                    <a:pt x="490" y="106"/>
                    <a:pt x="490" y="106"/>
                    <a:pt x="490" y="106"/>
                  </a:cubicBezTo>
                  <a:cubicBezTo>
                    <a:pt x="452" y="128"/>
                    <a:pt x="452" y="128"/>
                    <a:pt x="452" y="128"/>
                  </a:cubicBezTo>
                  <a:cubicBezTo>
                    <a:pt x="449" y="125"/>
                    <a:pt x="446" y="121"/>
                    <a:pt x="443" y="118"/>
                  </a:cubicBezTo>
                  <a:cubicBezTo>
                    <a:pt x="472" y="84"/>
                    <a:pt x="472" y="84"/>
                    <a:pt x="472" y="84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393" y="75"/>
                    <a:pt x="393" y="75"/>
                    <a:pt x="393" y="75"/>
                  </a:cubicBezTo>
                  <a:cubicBezTo>
                    <a:pt x="389" y="73"/>
                    <a:pt x="385" y="70"/>
                    <a:pt x="381" y="68"/>
                  </a:cubicBezTo>
                  <a:cubicBezTo>
                    <a:pt x="396" y="27"/>
                    <a:pt x="396" y="27"/>
                    <a:pt x="396" y="27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19" y="46"/>
                    <a:pt x="319" y="46"/>
                    <a:pt x="319" y="46"/>
                  </a:cubicBezTo>
                  <a:cubicBezTo>
                    <a:pt x="314" y="45"/>
                    <a:pt x="310" y="44"/>
                    <a:pt x="305" y="43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5" y="44"/>
                    <a:pt x="230" y="45"/>
                    <a:pt x="226" y="46"/>
                  </a:cubicBezTo>
                  <a:cubicBezTo>
                    <a:pt x="211" y="5"/>
                    <a:pt x="211" y="5"/>
                    <a:pt x="211" y="5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60" y="70"/>
                    <a:pt x="156" y="73"/>
                    <a:pt x="152" y="75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98" y="121"/>
                    <a:pt x="95" y="125"/>
                    <a:pt x="93" y="12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58" y="190"/>
                    <a:pt x="56" y="194"/>
                    <a:pt x="55" y="198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6"/>
                    <a:pt x="43" y="268"/>
                    <a:pt x="43" y="270"/>
                  </a:cubicBezTo>
                  <a:cubicBezTo>
                    <a:pt x="43" y="272"/>
                    <a:pt x="43" y="275"/>
                    <a:pt x="43" y="277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12" y="350"/>
                    <a:pt x="12" y="350"/>
                    <a:pt x="12" y="350"/>
                  </a:cubicBezTo>
                  <a:cubicBezTo>
                    <a:pt x="55" y="342"/>
                    <a:pt x="55" y="342"/>
                    <a:pt x="55" y="342"/>
                  </a:cubicBezTo>
                  <a:cubicBezTo>
                    <a:pt x="56" y="346"/>
                    <a:pt x="58" y="351"/>
                    <a:pt x="59" y="355"/>
                  </a:cubicBezTo>
                  <a:cubicBezTo>
                    <a:pt x="22" y="377"/>
                    <a:pt x="22" y="377"/>
                    <a:pt x="22" y="377"/>
                  </a:cubicBezTo>
                  <a:cubicBezTo>
                    <a:pt x="55" y="434"/>
                    <a:pt x="55" y="434"/>
                    <a:pt x="55" y="434"/>
                  </a:cubicBezTo>
                  <a:cubicBezTo>
                    <a:pt x="93" y="412"/>
                    <a:pt x="93" y="412"/>
                    <a:pt x="93" y="412"/>
                  </a:cubicBezTo>
                  <a:cubicBezTo>
                    <a:pt x="95" y="416"/>
                    <a:pt x="98" y="419"/>
                    <a:pt x="101" y="423"/>
                  </a:cubicBezTo>
                  <a:cubicBezTo>
                    <a:pt x="73" y="456"/>
                    <a:pt x="73" y="456"/>
                    <a:pt x="73" y="456"/>
                  </a:cubicBezTo>
                  <a:cubicBezTo>
                    <a:pt x="124" y="499"/>
                    <a:pt x="124" y="499"/>
                    <a:pt x="124" y="499"/>
                  </a:cubicBezTo>
                  <a:cubicBezTo>
                    <a:pt x="152" y="465"/>
                    <a:pt x="152" y="465"/>
                    <a:pt x="152" y="465"/>
                  </a:cubicBezTo>
                  <a:cubicBezTo>
                    <a:pt x="156" y="468"/>
                    <a:pt x="160" y="470"/>
                    <a:pt x="164" y="472"/>
                  </a:cubicBezTo>
                  <a:cubicBezTo>
                    <a:pt x="149" y="513"/>
                    <a:pt x="149" y="513"/>
                    <a:pt x="149" y="513"/>
                  </a:cubicBezTo>
                  <a:cubicBezTo>
                    <a:pt x="211" y="536"/>
                    <a:pt x="211" y="536"/>
                    <a:pt x="211" y="536"/>
                  </a:cubicBezTo>
                  <a:cubicBezTo>
                    <a:pt x="226" y="495"/>
                    <a:pt x="226" y="495"/>
                    <a:pt x="226" y="495"/>
                  </a:cubicBezTo>
                  <a:cubicBezTo>
                    <a:pt x="230" y="496"/>
                    <a:pt x="235" y="496"/>
                    <a:pt x="239" y="497"/>
                  </a:cubicBezTo>
                  <a:cubicBezTo>
                    <a:pt x="239" y="541"/>
                    <a:pt x="239" y="541"/>
                    <a:pt x="239" y="541"/>
                  </a:cubicBezTo>
                  <a:cubicBezTo>
                    <a:pt x="305" y="541"/>
                    <a:pt x="305" y="541"/>
                    <a:pt x="305" y="541"/>
                  </a:cubicBezTo>
                  <a:cubicBezTo>
                    <a:pt x="305" y="497"/>
                    <a:pt x="305" y="497"/>
                    <a:pt x="305" y="497"/>
                  </a:cubicBezTo>
                  <a:cubicBezTo>
                    <a:pt x="310" y="496"/>
                    <a:pt x="314" y="496"/>
                    <a:pt x="319" y="495"/>
                  </a:cubicBezTo>
                  <a:cubicBezTo>
                    <a:pt x="334" y="536"/>
                    <a:pt x="334" y="536"/>
                    <a:pt x="334" y="536"/>
                  </a:cubicBezTo>
                  <a:cubicBezTo>
                    <a:pt x="396" y="513"/>
                    <a:pt x="396" y="513"/>
                    <a:pt x="396" y="513"/>
                  </a:cubicBezTo>
                  <a:cubicBezTo>
                    <a:pt x="381" y="472"/>
                    <a:pt x="381" y="472"/>
                    <a:pt x="381" y="472"/>
                  </a:cubicBezTo>
                  <a:cubicBezTo>
                    <a:pt x="385" y="470"/>
                    <a:pt x="389" y="468"/>
                    <a:pt x="393" y="465"/>
                  </a:cubicBezTo>
                  <a:cubicBezTo>
                    <a:pt x="421" y="499"/>
                    <a:pt x="421" y="499"/>
                    <a:pt x="421" y="499"/>
                  </a:cubicBezTo>
                  <a:cubicBezTo>
                    <a:pt x="472" y="456"/>
                    <a:pt x="472" y="456"/>
                    <a:pt x="472" y="456"/>
                  </a:cubicBezTo>
                  <a:cubicBezTo>
                    <a:pt x="443" y="423"/>
                    <a:pt x="443" y="423"/>
                    <a:pt x="443" y="423"/>
                  </a:cubicBezTo>
                  <a:cubicBezTo>
                    <a:pt x="446" y="419"/>
                    <a:pt x="449" y="416"/>
                    <a:pt x="452" y="412"/>
                  </a:cubicBezTo>
                  <a:cubicBezTo>
                    <a:pt x="490" y="434"/>
                    <a:pt x="490" y="434"/>
                    <a:pt x="490" y="434"/>
                  </a:cubicBezTo>
                  <a:cubicBezTo>
                    <a:pt x="523" y="377"/>
                    <a:pt x="523" y="377"/>
                    <a:pt x="523" y="377"/>
                  </a:cubicBezTo>
                  <a:cubicBezTo>
                    <a:pt x="485" y="355"/>
                    <a:pt x="485" y="355"/>
                    <a:pt x="485" y="355"/>
                  </a:cubicBezTo>
                  <a:cubicBezTo>
                    <a:pt x="487" y="351"/>
                    <a:pt x="489" y="346"/>
                    <a:pt x="490" y="342"/>
                  </a:cubicBezTo>
                  <a:cubicBezTo>
                    <a:pt x="533" y="350"/>
                    <a:pt x="533" y="350"/>
                    <a:pt x="533" y="350"/>
                  </a:cubicBezTo>
                  <a:cubicBezTo>
                    <a:pt x="545" y="285"/>
                    <a:pt x="545" y="285"/>
                    <a:pt x="545" y="285"/>
                  </a:cubicBezTo>
                  <a:cubicBezTo>
                    <a:pt x="501" y="277"/>
                    <a:pt x="501" y="277"/>
                    <a:pt x="501" y="277"/>
                  </a:cubicBezTo>
                  <a:cubicBezTo>
                    <a:pt x="502" y="275"/>
                    <a:pt x="502" y="272"/>
                    <a:pt x="502" y="270"/>
                  </a:cubicBezTo>
                  <a:close/>
                  <a:moveTo>
                    <a:pt x="386" y="270"/>
                  </a:moveTo>
                  <a:cubicBezTo>
                    <a:pt x="386" y="271"/>
                    <a:pt x="386" y="272"/>
                    <a:pt x="386" y="274"/>
                  </a:cubicBezTo>
                  <a:cubicBezTo>
                    <a:pt x="408" y="277"/>
                    <a:pt x="408" y="277"/>
                    <a:pt x="408" y="277"/>
                  </a:cubicBezTo>
                  <a:cubicBezTo>
                    <a:pt x="402" y="310"/>
                    <a:pt x="402" y="310"/>
                    <a:pt x="402" y="310"/>
                  </a:cubicBezTo>
                  <a:cubicBezTo>
                    <a:pt x="381" y="306"/>
                    <a:pt x="381" y="306"/>
                    <a:pt x="381" y="306"/>
                  </a:cubicBezTo>
                  <a:cubicBezTo>
                    <a:pt x="380" y="308"/>
                    <a:pt x="379" y="310"/>
                    <a:pt x="378" y="312"/>
                  </a:cubicBezTo>
                  <a:cubicBezTo>
                    <a:pt x="397" y="323"/>
                    <a:pt x="397" y="323"/>
                    <a:pt x="397" y="323"/>
                  </a:cubicBezTo>
                  <a:cubicBezTo>
                    <a:pt x="381" y="352"/>
                    <a:pt x="381" y="352"/>
                    <a:pt x="381" y="352"/>
                  </a:cubicBezTo>
                  <a:cubicBezTo>
                    <a:pt x="362" y="341"/>
                    <a:pt x="362" y="341"/>
                    <a:pt x="362" y="341"/>
                  </a:cubicBezTo>
                  <a:cubicBezTo>
                    <a:pt x="360" y="343"/>
                    <a:pt x="359" y="344"/>
                    <a:pt x="357" y="346"/>
                  </a:cubicBezTo>
                  <a:cubicBezTo>
                    <a:pt x="371" y="363"/>
                    <a:pt x="371" y="363"/>
                    <a:pt x="371" y="363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32" y="367"/>
                    <a:pt x="332" y="367"/>
                    <a:pt x="332" y="367"/>
                  </a:cubicBezTo>
                  <a:cubicBezTo>
                    <a:pt x="330" y="368"/>
                    <a:pt x="328" y="370"/>
                    <a:pt x="326" y="371"/>
                  </a:cubicBezTo>
                  <a:cubicBezTo>
                    <a:pt x="334" y="391"/>
                    <a:pt x="334" y="391"/>
                    <a:pt x="334" y="391"/>
                  </a:cubicBezTo>
                  <a:cubicBezTo>
                    <a:pt x="303" y="402"/>
                    <a:pt x="303" y="402"/>
                    <a:pt x="303" y="402"/>
                  </a:cubicBezTo>
                  <a:cubicBezTo>
                    <a:pt x="296" y="382"/>
                    <a:pt x="296" y="382"/>
                    <a:pt x="296" y="382"/>
                  </a:cubicBezTo>
                  <a:cubicBezTo>
                    <a:pt x="293" y="382"/>
                    <a:pt x="291" y="383"/>
                    <a:pt x="289" y="383"/>
                  </a:cubicBezTo>
                  <a:cubicBezTo>
                    <a:pt x="289" y="405"/>
                    <a:pt x="289" y="405"/>
                    <a:pt x="289" y="405"/>
                  </a:cubicBezTo>
                  <a:cubicBezTo>
                    <a:pt x="256" y="405"/>
                    <a:pt x="256" y="405"/>
                    <a:pt x="256" y="405"/>
                  </a:cubicBezTo>
                  <a:cubicBezTo>
                    <a:pt x="256" y="383"/>
                    <a:pt x="256" y="383"/>
                    <a:pt x="256" y="383"/>
                  </a:cubicBezTo>
                  <a:cubicBezTo>
                    <a:pt x="254" y="383"/>
                    <a:pt x="251" y="382"/>
                    <a:pt x="249" y="382"/>
                  </a:cubicBezTo>
                  <a:cubicBezTo>
                    <a:pt x="242" y="402"/>
                    <a:pt x="242" y="402"/>
                    <a:pt x="242" y="402"/>
                  </a:cubicBezTo>
                  <a:cubicBezTo>
                    <a:pt x="211" y="391"/>
                    <a:pt x="211" y="391"/>
                    <a:pt x="211" y="391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6" y="370"/>
                    <a:pt x="214" y="368"/>
                    <a:pt x="212" y="367"/>
                  </a:cubicBezTo>
                  <a:cubicBezTo>
                    <a:pt x="198" y="384"/>
                    <a:pt x="198" y="384"/>
                    <a:pt x="198" y="384"/>
                  </a:cubicBezTo>
                  <a:cubicBezTo>
                    <a:pt x="173" y="363"/>
                    <a:pt x="173" y="363"/>
                    <a:pt x="173" y="363"/>
                  </a:cubicBezTo>
                  <a:cubicBezTo>
                    <a:pt x="187" y="346"/>
                    <a:pt x="187" y="346"/>
                    <a:pt x="187" y="346"/>
                  </a:cubicBezTo>
                  <a:cubicBezTo>
                    <a:pt x="186" y="344"/>
                    <a:pt x="184" y="343"/>
                    <a:pt x="183" y="341"/>
                  </a:cubicBezTo>
                  <a:cubicBezTo>
                    <a:pt x="164" y="352"/>
                    <a:pt x="164" y="352"/>
                    <a:pt x="164" y="352"/>
                  </a:cubicBezTo>
                  <a:cubicBezTo>
                    <a:pt x="148" y="323"/>
                    <a:pt x="148" y="323"/>
                    <a:pt x="148" y="323"/>
                  </a:cubicBezTo>
                  <a:cubicBezTo>
                    <a:pt x="166" y="312"/>
                    <a:pt x="166" y="312"/>
                    <a:pt x="166" y="312"/>
                  </a:cubicBezTo>
                  <a:cubicBezTo>
                    <a:pt x="166" y="310"/>
                    <a:pt x="165" y="308"/>
                    <a:pt x="164" y="306"/>
                  </a:cubicBezTo>
                  <a:cubicBezTo>
                    <a:pt x="143" y="310"/>
                    <a:pt x="143" y="310"/>
                    <a:pt x="143" y="310"/>
                  </a:cubicBezTo>
                  <a:cubicBezTo>
                    <a:pt x="137" y="277"/>
                    <a:pt x="137" y="277"/>
                    <a:pt x="137" y="277"/>
                  </a:cubicBezTo>
                  <a:cubicBezTo>
                    <a:pt x="158" y="274"/>
                    <a:pt x="158" y="274"/>
                    <a:pt x="158" y="274"/>
                  </a:cubicBezTo>
                  <a:cubicBezTo>
                    <a:pt x="158" y="272"/>
                    <a:pt x="158" y="271"/>
                    <a:pt x="158" y="270"/>
                  </a:cubicBezTo>
                  <a:cubicBezTo>
                    <a:pt x="158" y="269"/>
                    <a:pt x="158" y="268"/>
                    <a:pt x="158" y="267"/>
                  </a:cubicBezTo>
                  <a:cubicBezTo>
                    <a:pt x="137" y="263"/>
                    <a:pt x="137" y="263"/>
                    <a:pt x="137" y="263"/>
                  </a:cubicBezTo>
                  <a:cubicBezTo>
                    <a:pt x="143" y="231"/>
                    <a:pt x="143" y="231"/>
                    <a:pt x="143" y="231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65" y="232"/>
                    <a:pt x="166" y="230"/>
                    <a:pt x="166" y="228"/>
                  </a:cubicBezTo>
                  <a:cubicBezTo>
                    <a:pt x="148" y="217"/>
                    <a:pt x="148" y="217"/>
                    <a:pt x="148" y="217"/>
                  </a:cubicBezTo>
                  <a:cubicBezTo>
                    <a:pt x="164" y="189"/>
                    <a:pt x="164" y="189"/>
                    <a:pt x="164" y="189"/>
                  </a:cubicBezTo>
                  <a:cubicBezTo>
                    <a:pt x="183" y="200"/>
                    <a:pt x="183" y="200"/>
                    <a:pt x="183" y="200"/>
                  </a:cubicBezTo>
                  <a:cubicBezTo>
                    <a:pt x="184" y="198"/>
                    <a:pt x="186" y="196"/>
                    <a:pt x="187" y="194"/>
                  </a:cubicBezTo>
                  <a:cubicBezTo>
                    <a:pt x="173" y="178"/>
                    <a:pt x="173" y="178"/>
                    <a:pt x="173" y="17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212" y="173"/>
                    <a:pt x="212" y="173"/>
                    <a:pt x="212" y="173"/>
                  </a:cubicBezTo>
                  <a:cubicBezTo>
                    <a:pt x="214" y="172"/>
                    <a:pt x="216" y="171"/>
                    <a:pt x="218" y="170"/>
                  </a:cubicBezTo>
                  <a:cubicBezTo>
                    <a:pt x="211" y="149"/>
                    <a:pt x="211" y="149"/>
                    <a:pt x="211" y="14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9" y="159"/>
                    <a:pt x="249" y="159"/>
                    <a:pt x="249" y="159"/>
                  </a:cubicBezTo>
                  <a:cubicBezTo>
                    <a:pt x="251" y="158"/>
                    <a:pt x="254" y="158"/>
                    <a:pt x="256" y="157"/>
                  </a:cubicBezTo>
                  <a:cubicBezTo>
                    <a:pt x="256" y="136"/>
                    <a:pt x="256" y="136"/>
                    <a:pt x="256" y="136"/>
                  </a:cubicBezTo>
                  <a:cubicBezTo>
                    <a:pt x="289" y="136"/>
                    <a:pt x="289" y="136"/>
                    <a:pt x="289" y="136"/>
                  </a:cubicBezTo>
                  <a:cubicBezTo>
                    <a:pt x="289" y="157"/>
                    <a:pt x="289" y="157"/>
                    <a:pt x="289" y="157"/>
                  </a:cubicBezTo>
                  <a:cubicBezTo>
                    <a:pt x="291" y="158"/>
                    <a:pt x="293" y="158"/>
                    <a:pt x="296" y="159"/>
                  </a:cubicBezTo>
                  <a:cubicBezTo>
                    <a:pt x="303" y="138"/>
                    <a:pt x="303" y="138"/>
                    <a:pt x="303" y="138"/>
                  </a:cubicBezTo>
                  <a:cubicBezTo>
                    <a:pt x="334" y="149"/>
                    <a:pt x="334" y="149"/>
                    <a:pt x="334" y="149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8" y="171"/>
                    <a:pt x="330" y="172"/>
                    <a:pt x="332" y="173"/>
                  </a:cubicBezTo>
                  <a:cubicBezTo>
                    <a:pt x="346" y="157"/>
                    <a:pt x="346" y="157"/>
                    <a:pt x="346" y="157"/>
                  </a:cubicBezTo>
                  <a:cubicBezTo>
                    <a:pt x="371" y="178"/>
                    <a:pt x="371" y="178"/>
                    <a:pt x="371" y="178"/>
                  </a:cubicBezTo>
                  <a:cubicBezTo>
                    <a:pt x="357" y="194"/>
                    <a:pt x="357" y="194"/>
                    <a:pt x="357" y="194"/>
                  </a:cubicBezTo>
                  <a:cubicBezTo>
                    <a:pt x="359" y="196"/>
                    <a:pt x="360" y="198"/>
                    <a:pt x="362" y="200"/>
                  </a:cubicBezTo>
                  <a:cubicBezTo>
                    <a:pt x="381" y="189"/>
                    <a:pt x="381" y="189"/>
                    <a:pt x="381" y="189"/>
                  </a:cubicBezTo>
                  <a:cubicBezTo>
                    <a:pt x="397" y="217"/>
                    <a:pt x="397" y="217"/>
                    <a:pt x="397" y="217"/>
                  </a:cubicBezTo>
                  <a:cubicBezTo>
                    <a:pt x="378" y="228"/>
                    <a:pt x="378" y="228"/>
                    <a:pt x="378" y="228"/>
                  </a:cubicBezTo>
                  <a:cubicBezTo>
                    <a:pt x="379" y="230"/>
                    <a:pt x="380" y="232"/>
                    <a:pt x="381" y="234"/>
                  </a:cubicBezTo>
                  <a:cubicBezTo>
                    <a:pt x="402" y="231"/>
                    <a:pt x="402" y="231"/>
                    <a:pt x="402" y="231"/>
                  </a:cubicBezTo>
                  <a:cubicBezTo>
                    <a:pt x="408" y="263"/>
                    <a:pt x="408" y="263"/>
                    <a:pt x="408" y="263"/>
                  </a:cubicBezTo>
                  <a:cubicBezTo>
                    <a:pt x="386" y="267"/>
                    <a:pt x="386" y="267"/>
                    <a:pt x="386" y="267"/>
                  </a:cubicBezTo>
                  <a:cubicBezTo>
                    <a:pt x="386" y="268"/>
                    <a:pt x="386" y="269"/>
                    <a:pt x="386" y="2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30"/>
            <p:cNvSpPr>
              <a:spLocks noEditPoints="1"/>
            </p:cNvSpPr>
            <p:nvPr/>
          </p:nvSpPr>
          <p:spPr bwMode="auto">
            <a:xfrm>
              <a:off x="6180181" y="2405575"/>
              <a:ext cx="727390" cy="722573"/>
            </a:xfrm>
            <a:custGeom>
              <a:avLst/>
              <a:gdLst>
                <a:gd name="T0" fmla="*/ 447 w 447"/>
                <a:gd name="T1" fmla="*/ 210 h 444"/>
                <a:gd name="T2" fmla="*/ 398 w 447"/>
                <a:gd name="T3" fmla="*/ 152 h 444"/>
                <a:gd name="T4" fmla="*/ 371 w 447"/>
                <a:gd name="T5" fmla="*/ 105 h 444"/>
                <a:gd name="T6" fmla="*/ 345 w 447"/>
                <a:gd name="T7" fmla="*/ 34 h 444"/>
                <a:gd name="T8" fmla="*/ 325 w 447"/>
                <a:gd name="T9" fmla="*/ 23 h 444"/>
                <a:gd name="T10" fmla="*/ 250 w 447"/>
                <a:gd name="T11" fmla="*/ 36 h 444"/>
                <a:gd name="T12" fmla="*/ 196 w 447"/>
                <a:gd name="T13" fmla="*/ 36 h 444"/>
                <a:gd name="T14" fmla="*/ 122 w 447"/>
                <a:gd name="T15" fmla="*/ 23 h 444"/>
                <a:gd name="T16" fmla="*/ 101 w 447"/>
                <a:gd name="T17" fmla="*/ 34 h 444"/>
                <a:gd name="T18" fmla="*/ 76 w 447"/>
                <a:gd name="T19" fmla="*/ 105 h 444"/>
                <a:gd name="T20" fmla="*/ 49 w 447"/>
                <a:gd name="T21" fmla="*/ 152 h 444"/>
                <a:gd name="T22" fmla="*/ 0 w 447"/>
                <a:gd name="T23" fmla="*/ 210 h 444"/>
                <a:gd name="T24" fmla="*/ 35 w 447"/>
                <a:gd name="T25" fmla="*/ 227 h 444"/>
                <a:gd name="T26" fmla="*/ 45 w 447"/>
                <a:gd name="T27" fmla="*/ 281 h 444"/>
                <a:gd name="T28" fmla="*/ 45 w 447"/>
                <a:gd name="T29" fmla="*/ 356 h 444"/>
                <a:gd name="T30" fmla="*/ 60 w 447"/>
                <a:gd name="T31" fmla="*/ 374 h 444"/>
                <a:gd name="T32" fmla="*/ 134 w 447"/>
                <a:gd name="T33" fmla="*/ 387 h 444"/>
                <a:gd name="T34" fmla="*/ 185 w 447"/>
                <a:gd name="T35" fmla="*/ 406 h 444"/>
                <a:gd name="T36" fmla="*/ 250 w 447"/>
                <a:gd name="T37" fmla="*/ 444 h 444"/>
                <a:gd name="T38" fmla="*/ 274 w 447"/>
                <a:gd name="T39" fmla="*/ 440 h 444"/>
                <a:gd name="T40" fmla="*/ 322 w 447"/>
                <a:gd name="T41" fmla="*/ 382 h 444"/>
                <a:gd name="T42" fmla="*/ 364 w 447"/>
                <a:gd name="T43" fmla="*/ 347 h 444"/>
                <a:gd name="T44" fmla="*/ 429 w 447"/>
                <a:gd name="T45" fmla="*/ 309 h 444"/>
                <a:gd name="T46" fmla="*/ 437 w 447"/>
                <a:gd name="T47" fmla="*/ 287 h 444"/>
                <a:gd name="T48" fmla="*/ 411 w 447"/>
                <a:gd name="T49" fmla="*/ 222 h 444"/>
                <a:gd name="T50" fmla="*/ 344 w 447"/>
                <a:gd name="T51" fmla="*/ 136 h 444"/>
                <a:gd name="T52" fmla="*/ 209 w 447"/>
                <a:gd name="T53" fmla="*/ 56 h 444"/>
                <a:gd name="T54" fmla="*/ 87 w 447"/>
                <a:gd name="T55" fmla="*/ 127 h 444"/>
                <a:gd name="T56" fmla="*/ 57 w 447"/>
                <a:gd name="T57" fmla="*/ 222 h 444"/>
                <a:gd name="T58" fmla="*/ 75 w 447"/>
                <a:gd name="T59" fmla="*/ 222 h 444"/>
                <a:gd name="T60" fmla="*/ 209 w 447"/>
                <a:gd name="T61" fmla="*/ 388 h 444"/>
                <a:gd name="T62" fmla="*/ 209 w 447"/>
                <a:gd name="T63" fmla="*/ 369 h 444"/>
                <a:gd name="T64" fmla="*/ 209 w 447"/>
                <a:gd name="T65" fmla="*/ 336 h 444"/>
                <a:gd name="T66" fmla="*/ 197 w 447"/>
                <a:gd name="T67" fmla="*/ 334 h 444"/>
                <a:gd name="T68" fmla="*/ 172 w 447"/>
                <a:gd name="T69" fmla="*/ 304 h 444"/>
                <a:gd name="T70" fmla="*/ 151 w 447"/>
                <a:gd name="T71" fmla="*/ 286 h 444"/>
                <a:gd name="T72" fmla="*/ 117 w 447"/>
                <a:gd name="T73" fmla="*/ 267 h 444"/>
                <a:gd name="T74" fmla="*/ 113 w 447"/>
                <a:gd name="T75" fmla="*/ 256 h 444"/>
                <a:gd name="T76" fmla="*/ 126 w 447"/>
                <a:gd name="T77" fmla="*/ 222 h 444"/>
                <a:gd name="T78" fmla="*/ 113 w 447"/>
                <a:gd name="T79" fmla="*/ 188 h 444"/>
                <a:gd name="T80" fmla="*/ 117 w 447"/>
                <a:gd name="T81" fmla="*/ 177 h 444"/>
                <a:gd name="T82" fmla="*/ 151 w 447"/>
                <a:gd name="T83" fmla="*/ 157 h 444"/>
                <a:gd name="T84" fmla="*/ 172 w 447"/>
                <a:gd name="T85" fmla="*/ 139 h 444"/>
                <a:gd name="T86" fmla="*/ 197 w 447"/>
                <a:gd name="T87" fmla="*/ 109 h 444"/>
                <a:gd name="T88" fmla="*/ 209 w 447"/>
                <a:gd name="T89" fmla="*/ 107 h 444"/>
                <a:gd name="T90" fmla="*/ 243 w 447"/>
                <a:gd name="T91" fmla="*/ 127 h 444"/>
                <a:gd name="T92" fmla="*/ 269 w 447"/>
                <a:gd name="T93" fmla="*/ 136 h 444"/>
                <a:gd name="T94" fmla="*/ 308 w 447"/>
                <a:gd name="T95" fmla="*/ 143 h 444"/>
                <a:gd name="T96" fmla="*/ 316 w 447"/>
                <a:gd name="T97" fmla="*/ 152 h 444"/>
                <a:gd name="T98" fmla="*/ 316 w 447"/>
                <a:gd name="T99" fmla="*/ 191 h 444"/>
                <a:gd name="T100" fmla="*/ 320 w 447"/>
                <a:gd name="T101" fmla="*/ 219 h 444"/>
                <a:gd name="T102" fmla="*/ 339 w 447"/>
                <a:gd name="T103" fmla="*/ 228 h 444"/>
                <a:gd name="T104" fmla="*/ 314 w 447"/>
                <a:gd name="T105" fmla="*/ 258 h 444"/>
                <a:gd name="T106" fmla="*/ 300 w 447"/>
                <a:gd name="T107" fmla="*/ 282 h 444"/>
                <a:gd name="T108" fmla="*/ 286 w 447"/>
                <a:gd name="T109" fmla="*/ 319 h 444"/>
                <a:gd name="T110" fmla="*/ 276 w 447"/>
                <a:gd name="T111" fmla="*/ 325 h 444"/>
                <a:gd name="T112" fmla="*/ 237 w 447"/>
                <a:gd name="T113" fmla="*/ 318 h 444"/>
                <a:gd name="T114" fmla="*/ 238 w 447"/>
                <a:gd name="T115" fmla="*/ 369 h 444"/>
                <a:gd name="T116" fmla="*/ 238 w 447"/>
                <a:gd name="T117" fmla="*/ 388 h 444"/>
                <a:gd name="T118" fmla="*/ 371 w 447"/>
                <a:gd name="T119" fmla="*/ 222 h 444"/>
                <a:gd name="T120" fmla="*/ 390 w 447"/>
                <a:gd name="T121" fmla="*/ 2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7" h="444">
                  <a:moveTo>
                    <a:pt x="411" y="222"/>
                  </a:moveTo>
                  <a:cubicBezTo>
                    <a:pt x="411" y="220"/>
                    <a:pt x="411" y="218"/>
                    <a:pt x="411" y="216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02" y="163"/>
                    <a:pt x="402" y="163"/>
                    <a:pt x="402" y="163"/>
                  </a:cubicBezTo>
                  <a:cubicBezTo>
                    <a:pt x="401" y="159"/>
                    <a:pt x="399" y="156"/>
                    <a:pt x="398" y="152"/>
                  </a:cubicBezTo>
                  <a:cubicBezTo>
                    <a:pt x="429" y="134"/>
                    <a:pt x="429" y="134"/>
                    <a:pt x="429" y="134"/>
                  </a:cubicBezTo>
                  <a:cubicBezTo>
                    <a:pt x="402" y="87"/>
                    <a:pt x="402" y="87"/>
                    <a:pt x="402" y="87"/>
                  </a:cubicBezTo>
                  <a:cubicBezTo>
                    <a:pt x="371" y="105"/>
                    <a:pt x="371" y="105"/>
                    <a:pt x="371" y="105"/>
                  </a:cubicBezTo>
                  <a:cubicBezTo>
                    <a:pt x="369" y="102"/>
                    <a:pt x="366" y="100"/>
                    <a:pt x="364" y="97"/>
                  </a:cubicBezTo>
                  <a:cubicBezTo>
                    <a:pt x="387" y="69"/>
                    <a:pt x="387" y="69"/>
                    <a:pt x="387" y="69"/>
                  </a:cubicBezTo>
                  <a:cubicBezTo>
                    <a:pt x="345" y="34"/>
                    <a:pt x="345" y="34"/>
                    <a:pt x="345" y="34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19" y="60"/>
                    <a:pt x="316" y="58"/>
                    <a:pt x="312" y="56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274" y="4"/>
                    <a:pt x="274" y="4"/>
                    <a:pt x="274" y="4"/>
                  </a:cubicBezTo>
                  <a:cubicBezTo>
                    <a:pt x="261" y="38"/>
                    <a:pt x="261" y="38"/>
                    <a:pt x="261" y="38"/>
                  </a:cubicBezTo>
                  <a:cubicBezTo>
                    <a:pt x="258" y="37"/>
                    <a:pt x="254" y="36"/>
                    <a:pt x="250" y="36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2" y="36"/>
                    <a:pt x="189" y="37"/>
                    <a:pt x="185" y="38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1" y="58"/>
                    <a:pt x="128" y="60"/>
                    <a:pt x="124" y="6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0" y="100"/>
                    <a:pt x="78" y="102"/>
                    <a:pt x="76" y="105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7" y="156"/>
                    <a:pt x="46" y="159"/>
                    <a:pt x="45" y="163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5" y="216"/>
                    <a:pt x="35" y="216"/>
                    <a:pt x="35" y="216"/>
                  </a:cubicBezTo>
                  <a:cubicBezTo>
                    <a:pt x="35" y="218"/>
                    <a:pt x="35" y="220"/>
                    <a:pt x="35" y="222"/>
                  </a:cubicBezTo>
                  <a:cubicBezTo>
                    <a:pt x="35" y="224"/>
                    <a:pt x="35" y="226"/>
                    <a:pt x="35" y="2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9" y="287"/>
                    <a:pt x="9" y="287"/>
                    <a:pt x="9" y="287"/>
                  </a:cubicBezTo>
                  <a:cubicBezTo>
                    <a:pt x="45" y="281"/>
                    <a:pt x="45" y="281"/>
                    <a:pt x="45" y="281"/>
                  </a:cubicBezTo>
                  <a:cubicBezTo>
                    <a:pt x="46" y="284"/>
                    <a:pt x="47" y="288"/>
                    <a:pt x="49" y="291"/>
                  </a:cubicBezTo>
                  <a:cubicBezTo>
                    <a:pt x="18" y="309"/>
                    <a:pt x="18" y="309"/>
                    <a:pt x="18" y="309"/>
                  </a:cubicBezTo>
                  <a:cubicBezTo>
                    <a:pt x="45" y="356"/>
                    <a:pt x="45" y="356"/>
                    <a:pt x="45" y="356"/>
                  </a:cubicBezTo>
                  <a:cubicBezTo>
                    <a:pt x="76" y="338"/>
                    <a:pt x="76" y="338"/>
                    <a:pt x="76" y="338"/>
                  </a:cubicBezTo>
                  <a:cubicBezTo>
                    <a:pt x="78" y="341"/>
                    <a:pt x="80" y="344"/>
                    <a:pt x="83" y="347"/>
                  </a:cubicBezTo>
                  <a:cubicBezTo>
                    <a:pt x="60" y="374"/>
                    <a:pt x="60" y="374"/>
                    <a:pt x="60" y="374"/>
                  </a:cubicBezTo>
                  <a:cubicBezTo>
                    <a:pt x="101" y="409"/>
                    <a:pt x="101" y="409"/>
                    <a:pt x="101" y="409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28" y="384"/>
                    <a:pt x="131" y="386"/>
                    <a:pt x="134" y="387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73" y="440"/>
                    <a:pt x="173" y="440"/>
                    <a:pt x="173" y="440"/>
                  </a:cubicBezTo>
                  <a:cubicBezTo>
                    <a:pt x="185" y="406"/>
                    <a:pt x="185" y="406"/>
                    <a:pt x="185" y="406"/>
                  </a:cubicBezTo>
                  <a:cubicBezTo>
                    <a:pt x="189" y="407"/>
                    <a:pt x="192" y="407"/>
                    <a:pt x="196" y="408"/>
                  </a:cubicBezTo>
                  <a:cubicBezTo>
                    <a:pt x="196" y="444"/>
                    <a:pt x="196" y="444"/>
                    <a:pt x="196" y="444"/>
                  </a:cubicBezTo>
                  <a:cubicBezTo>
                    <a:pt x="250" y="444"/>
                    <a:pt x="250" y="444"/>
                    <a:pt x="250" y="444"/>
                  </a:cubicBezTo>
                  <a:cubicBezTo>
                    <a:pt x="250" y="408"/>
                    <a:pt x="250" y="408"/>
                    <a:pt x="250" y="408"/>
                  </a:cubicBezTo>
                  <a:cubicBezTo>
                    <a:pt x="254" y="407"/>
                    <a:pt x="258" y="407"/>
                    <a:pt x="261" y="406"/>
                  </a:cubicBezTo>
                  <a:cubicBezTo>
                    <a:pt x="274" y="440"/>
                    <a:pt x="274" y="440"/>
                    <a:pt x="274" y="440"/>
                  </a:cubicBezTo>
                  <a:cubicBezTo>
                    <a:pt x="325" y="421"/>
                    <a:pt x="325" y="421"/>
                    <a:pt x="325" y="421"/>
                  </a:cubicBezTo>
                  <a:cubicBezTo>
                    <a:pt x="312" y="387"/>
                    <a:pt x="312" y="387"/>
                    <a:pt x="312" y="387"/>
                  </a:cubicBezTo>
                  <a:cubicBezTo>
                    <a:pt x="316" y="386"/>
                    <a:pt x="319" y="384"/>
                    <a:pt x="322" y="382"/>
                  </a:cubicBezTo>
                  <a:cubicBezTo>
                    <a:pt x="345" y="409"/>
                    <a:pt x="345" y="409"/>
                    <a:pt x="345" y="409"/>
                  </a:cubicBezTo>
                  <a:cubicBezTo>
                    <a:pt x="387" y="374"/>
                    <a:pt x="387" y="374"/>
                    <a:pt x="387" y="374"/>
                  </a:cubicBezTo>
                  <a:cubicBezTo>
                    <a:pt x="364" y="347"/>
                    <a:pt x="364" y="347"/>
                    <a:pt x="364" y="347"/>
                  </a:cubicBezTo>
                  <a:cubicBezTo>
                    <a:pt x="366" y="344"/>
                    <a:pt x="368" y="341"/>
                    <a:pt x="371" y="338"/>
                  </a:cubicBezTo>
                  <a:cubicBezTo>
                    <a:pt x="402" y="356"/>
                    <a:pt x="402" y="356"/>
                    <a:pt x="402" y="356"/>
                  </a:cubicBezTo>
                  <a:cubicBezTo>
                    <a:pt x="429" y="309"/>
                    <a:pt x="429" y="309"/>
                    <a:pt x="429" y="309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399" y="288"/>
                    <a:pt x="401" y="284"/>
                    <a:pt x="402" y="281"/>
                  </a:cubicBezTo>
                  <a:cubicBezTo>
                    <a:pt x="437" y="287"/>
                    <a:pt x="437" y="287"/>
                    <a:pt x="437" y="287"/>
                  </a:cubicBezTo>
                  <a:cubicBezTo>
                    <a:pt x="447" y="234"/>
                    <a:pt x="447" y="234"/>
                    <a:pt x="447" y="234"/>
                  </a:cubicBezTo>
                  <a:cubicBezTo>
                    <a:pt x="411" y="227"/>
                    <a:pt x="411" y="227"/>
                    <a:pt x="411" y="227"/>
                  </a:cubicBezTo>
                  <a:cubicBezTo>
                    <a:pt x="411" y="226"/>
                    <a:pt x="411" y="224"/>
                    <a:pt x="411" y="222"/>
                  </a:cubicBezTo>
                  <a:close/>
                  <a:moveTo>
                    <a:pt x="238" y="56"/>
                  </a:moveTo>
                  <a:cubicBezTo>
                    <a:pt x="288" y="60"/>
                    <a:pt x="332" y="87"/>
                    <a:pt x="360" y="127"/>
                  </a:cubicBezTo>
                  <a:cubicBezTo>
                    <a:pt x="344" y="136"/>
                    <a:pt x="344" y="136"/>
                    <a:pt x="344" y="136"/>
                  </a:cubicBezTo>
                  <a:cubicBezTo>
                    <a:pt x="320" y="102"/>
                    <a:pt x="281" y="78"/>
                    <a:pt x="238" y="74"/>
                  </a:cubicBezTo>
                  <a:lnTo>
                    <a:pt x="238" y="56"/>
                  </a:lnTo>
                  <a:close/>
                  <a:moveTo>
                    <a:pt x="209" y="56"/>
                  </a:moveTo>
                  <a:cubicBezTo>
                    <a:pt x="209" y="74"/>
                    <a:pt x="209" y="74"/>
                    <a:pt x="209" y="74"/>
                  </a:cubicBezTo>
                  <a:cubicBezTo>
                    <a:pt x="165" y="78"/>
                    <a:pt x="127" y="102"/>
                    <a:pt x="103" y="136"/>
                  </a:cubicBezTo>
                  <a:cubicBezTo>
                    <a:pt x="87" y="127"/>
                    <a:pt x="87" y="127"/>
                    <a:pt x="87" y="127"/>
                  </a:cubicBezTo>
                  <a:cubicBezTo>
                    <a:pt x="114" y="87"/>
                    <a:pt x="158" y="60"/>
                    <a:pt x="209" y="56"/>
                  </a:cubicBezTo>
                  <a:close/>
                  <a:moveTo>
                    <a:pt x="73" y="292"/>
                  </a:moveTo>
                  <a:cubicBezTo>
                    <a:pt x="63" y="271"/>
                    <a:pt x="57" y="247"/>
                    <a:pt x="57" y="222"/>
                  </a:cubicBezTo>
                  <a:cubicBezTo>
                    <a:pt x="57" y="197"/>
                    <a:pt x="63" y="173"/>
                    <a:pt x="73" y="151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80" y="179"/>
                    <a:pt x="75" y="200"/>
                    <a:pt x="75" y="222"/>
                  </a:cubicBezTo>
                  <a:cubicBezTo>
                    <a:pt x="75" y="244"/>
                    <a:pt x="80" y="265"/>
                    <a:pt x="88" y="283"/>
                  </a:cubicBezTo>
                  <a:lnTo>
                    <a:pt x="73" y="292"/>
                  </a:lnTo>
                  <a:close/>
                  <a:moveTo>
                    <a:pt x="209" y="388"/>
                  </a:moveTo>
                  <a:cubicBezTo>
                    <a:pt x="158" y="383"/>
                    <a:pt x="114" y="356"/>
                    <a:pt x="87" y="317"/>
                  </a:cubicBezTo>
                  <a:cubicBezTo>
                    <a:pt x="103" y="308"/>
                    <a:pt x="103" y="308"/>
                    <a:pt x="103" y="308"/>
                  </a:cubicBezTo>
                  <a:cubicBezTo>
                    <a:pt x="127" y="342"/>
                    <a:pt x="165" y="365"/>
                    <a:pt x="209" y="369"/>
                  </a:cubicBezTo>
                  <a:lnTo>
                    <a:pt x="209" y="388"/>
                  </a:lnTo>
                  <a:close/>
                  <a:moveTo>
                    <a:pt x="237" y="336"/>
                  </a:moveTo>
                  <a:cubicBezTo>
                    <a:pt x="209" y="336"/>
                    <a:pt x="209" y="336"/>
                    <a:pt x="209" y="336"/>
                  </a:cubicBezTo>
                  <a:cubicBezTo>
                    <a:pt x="209" y="318"/>
                    <a:pt x="209" y="318"/>
                    <a:pt x="209" y="318"/>
                  </a:cubicBezTo>
                  <a:cubicBezTo>
                    <a:pt x="207" y="318"/>
                    <a:pt x="205" y="317"/>
                    <a:pt x="204" y="317"/>
                  </a:cubicBezTo>
                  <a:cubicBezTo>
                    <a:pt x="197" y="334"/>
                    <a:pt x="197" y="334"/>
                    <a:pt x="197" y="334"/>
                  </a:cubicBezTo>
                  <a:cubicBezTo>
                    <a:pt x="171" y="325"/>
                    <a:pt x="171" y="325"/>
                    <a:pt x="171" y="325"/>
                  </a:cubicBezTo>
                  <a:cubicBezTo>
                    <a:pt x="177" y="307"/>
                    <a:pt x="177" y="307"/>
                    <a:pt x="177" y="307"/>
                  </a:cubicBezTo>
                  <a:cubicBezTo>
                    <a:pt x="176" y="306"/>
                    <a:pt x="174" y="305"/>
                    <a:pt x="172" y="304"/>
                  </a:cubicBezTo>
                  <a:cubicBezTo>
                    <a:pt x="160" y="319"/>
                    <a:pt x="160" y="319"/>
                    <a:pt x="160" y="319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49" y="285"/>
                    <a:pt x="148" y="284"/>
                    <a:pt x="147" y="282"/>
                  </a:cubicBezTo>
                  <a:cubicBezTo>
                    <a:pt x="131" y="291"/>
                    <a:pt x="131" y="291"/>
                    <a:pt x="131" y="291"/>
                  </a:cubicBezTo>
                  <a:cubicBezTo>
                    <a:pt x="117" y="267"/>
                    <a:pt x="117" y="267"/>
                    <a:pt x="117" y="267"/>
                  </a:cubicBezTo>
                  <a:cubicBezTo>
                    <a:pt x="133" y="258"/>
                    <a:pt x="133" y="258"/>
                    <a:pt x="133" y="258"/>
                  </a:cubicBezTo>
                  <a:cubicBezTo>
                    <a:pt x="132" y="256"/>
                    <a:pt x="132" y="254"/>
                    <a:pt x="131" y="252"/>
                  </a:cubicBezTo>
                  <a:cubicBezTo>
                    <a:pt x="113" y="256"/>
                    <a:pt x="113" y="256"/>
                    <a:pt x="113" y="256"/>
                  </a:cubicBezTo>
                  <a:cubicBezTo>
                    <a:pt x="108" y="228"/>
                    <a:pt x="108" y="228"/>
                    <a:pt x="108" y="228"/>
                  </a:cubicBezTo>
                  <a:cubicBezTo>
                    <a:pt x="126" y="225"/>
                    <a:pt x="126" y="225"/>
                    <a:pt x="126" y="225"/>
                  </a:cubicBezTo>
                  <a:cubicBezTo>
                    <a:pt x="126" y="224"/>
                    <a:pt x="126" y="223"/>
                    <a:pt x="126" y="222"/>
                  </a:cubicBezTo>
                  <a:cubicBezTo>
                    <a:pt x="126" y="221"/>
                    <a:pt x="126" y="220"/>
                    <a:pt x="126" y="219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13" y="188"/>
                    <a:pt x="113" y="188"/>
                    <a:pt x="113" y="188"/>
                  </a:cubicBezTo>
                  <a:cubicBezTo>
                    <a:pt x="131" y="191"/>
                    <a:pt x="131" y="191"/>
                    <a:pt x="131" y="191"/>
                  </a:cubicBezTo>
                  <a:cubicBezTo>
                    <a:pt x="132" y="189"/>
                    <a:pt x="132" y="188"/>
                    <a:pt x="133" y="186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47" y="162"/>
                    <a:pt x="147" y="162"/>
                    <a:pt x="147" y="162"/>
                  </a:cubicBezTo>
                  <a:cubicBezTo>
                    <a:pt x="148" y="160"/>
                    <a:pt x="149" y="159"/>
                    <a:pt x="151" y="157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60" y="125"/>
                    <a:pt x="160" y="125"/>
                    <a:pt x="160" y="125"/>
                  </a:cubicBezTo>
                  <a:cubicBezTo>
                    <a:pt x="172" y="139"/>
                    <a:pt x="172" y="139"/>
                    <a:pt x="172" y="139"/>
                  </a:cubicBezTo>
                  <a:cubicBezTo>
                    <a:pt x="174" y="138"/>
                    <a:pt x="176" y="137"/>
                    <a:pt x="177" y="136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6"/>
                    <a:pt x="207" y="126"/>
                    <a:pt x="209" y="126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6"/>
                    <a:pt x="241" y="126"/>
                    <a:pt x="243" y="127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69" y="136"/>
                    <a:pt x="269" y="136"/>
                    <a:pt x="269" y="136"/>
                  </a:cubicBezTo>
                  <a:cubicBezTo>
                    <a:pt x="271" y="137"/>
                    <a:pt x="273" y="138"/>
                    <a:pt x="274" y="139"/>
                  </a:cubicBezTo>
                  <a:cubicBezTo>
                    <a:pt x="286" y="125"/>
                    <a:pt x="286" y="125"/>
                    <a:pt x="286" y="125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296" y="157"/>
                    <a:pt x="296" y="157"/>
                    <a:pt x="296" y="157"/>
                  </a:cubicBezTo>
                  <a:cubicBezTo>
                    <a:pt x="297" y="159"/>
                    <a:pt x="298" y="160"/>
                    <a:pt x="300" y="162"/>
                  </a:cubicBezTo>
                  <a:cubicBezTo>
                    <a:pt x="316" y="152"/>
                    <a:pt x="316" y="152"/>
                    <a:pt x="316" y="152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4" y="188"/>
                    <a:pt x="315" y="189"/>
                    <a:pt x="316" y="191"/>
                  </a:cubicBezTo>
                  <a:cubicBezTo>
                    <a:pt x="334" y="188"/>
                    <a:pt x="334" y="188"/>
                    <a:pt x="334" y="188"/>
                  </a:cubicBezTo>
                  <a:cubicBezTo>
                    <a:pt x="339" y="216"/>
                    <a:pt x="339" y="216"/>
                    <a:pt x="339" y="216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320" y="220"/>
                    <a:pt x="320" y="221"/>
                    <a:pt x="320" y="222"/>
                  </a:cubicBezTo>
                  <a:cubicBezTo>
                    <a:pt x="320" y="223"/>
                    <a:pt x="320" y="224"/>
                    <a:pt x="320" y="225"/>
                  </a:cubicBezTo>
                  <a:cubicBezTo>
                    <a:pt x="339" y="228"/>
                    <a:pt x="339" y="228"/>
                    <a:pt x="339" y="228"/>
                  </a:cubicBezTo>
                  <a:cubicBezTo>
                    <a:pt x="334" y="256"/>
                    <a:pt x="334" y="256"/>
                    <a:pt x="334" y="256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4"/>
                    <a:pt x="314" y="256"/>
                    <a:pt x="314" y="258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16" y="291"/>
                    <a:pt x="316" y="291"/>
                    <a:pt x="316" y="291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298" y="284"/>
                    <a:pt x="297" y="285"/>
                    <a:pt x="296" y="286"/>
                  </a:cubicBezTo>
                  <a:cubicBezTo>
                    <a:pt x="308" y="301"/>
                    <a:pt x="308" y="301"/>
                    <a:pt x="308" y="301"/>
                  </a:cubicBezTo>
                  <a:cubicBezTo>
                    <a:pt x="286" y="319"/>
                    <a:pt x="286" y="319"/>
                    <a:pt x="286" y="319"/>
                  </a:cubicBezTo>
                  <a:cubicBezTo>
                    <a:pt x="274" y="304"/>
                    <a:pt x="274" y="304"/>
                    <a:pt x="274" y="304"/>
                  </a:cubicBezTo>
                  <a:cubicBezTo>
                    <a:pt x="273" y="305"/>
                    <a:pt x="271" y="306"/>
                    <a:pt x="269" y="307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249" y="334"/>
                    <a:pt x="249" y="334"/>
                    <a:pt x="249" y="334"/>
                  </a:cubicBezTo>
                  <a:cubicBezTo>
                    <a:pt x="243" y="317"/>
                    <a:pt x="243" y="317"/>
                    <a:pt x="243" y="317"/>
                  </a:cubicBezTo>
                  <a:cubicBezTo>
                    <a:pt x="241" y="317"/>
                    <a:pt x="239" y="318"/>
                    <a:pt x="237" y="318"/>
                  </a:cubicBezTo>
                  <a:lnTo>
                    <a:pt x="237" y="336"/>
                  </a:lnTo>
                  <a:close/>
                  <a:moveTo>
                    <a:pt x="238" y="388"/>
                  </a:moveTo>
                  <a:cubicBezTo>
                    <a:pt x="238" y="369"/>
                    <a:pt x="238" y="369"/>
                    <a:pt x="238" y="369"/>
                  </a:cubicBezTo>
                  <a:cubicBezTo>
                    <a:pt x="281" y="365"/>
                    <a:pt x="320" y="342"/>
                    <a:pt x="344" y="308"/>
                  </a:cubicBezTo>
                  <a:cubicBezTo>
                    <a:pt x="360" y="317"/>
                    <a:pt x="360" y="317"/>
                    <a:pt x="360" y="317"/>
                  </a:cubicBezTo>
                  <a:cubicBezTo>
                    <a:pt x="332" y="356"/>
                    <a:pt x="288" y="383"/>
                    <a:pt x="238" y="388"/>
                  </a:cubicBezTo>
                  <a:close/>
                  <a:moveTo>
                    <a:pt x="374" y="292"/>
                  </a:moveTo>
                  <a:cubicBezTo>
                    <a:pt x="358" y="283"/>
                    <a:pt x="358" y="283"/>
                    <a:pt x="358" y="283"/>
                  </a:cubicBezTo>
                  <a:cubicBezTo>
                    <a:pt x="367" y="265"/>
                    <a:pt x="371" y="244"/>
                    <a:pt x="371" y="222"/>
                  </a:cubicBezTo>
                  <a:cubicBezTo>
                    <a:pt x="371" y="200"/>
                    <a:pt x="367" y="179"/>
                    <a:pt x="358" y="160"/>
                  </a:cubicBezTo>
                  <a:cubicBezTo>
                    <a:pt x="374" y="151"/>
                    <a:pt x="374" y="151"/>
                    <a:pt x="374" y="151"/>
                  </a:cubicBezTo>
                  <a:cubicBezTo>
                    <a:pt x="384" y="173"/>
                    <a:pt x="390" y="197"/>
                    <a:pt x="390" y="222"/>
                  </a:cubicBezTo>
                  <a:cubicBezTo>
                    <a:pt x="390" y="247"/>
                    <a:pt x="384" y="271"/>
                    <a:pt x="374" y="29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31"/>
            <p:cNvSpPr>
              <a:spLocks noEditPoints="1"/>
            </p:cNvSpPr>
            <p:nvPr/>
          </p:nvSpPr>
          <p:spPr bwMode="auto">
            <a:xfrm>
              <a:off x="5589048" y="4772861"/>
              <a:ext cx="727390" cy="722573"/>
            </a:xfrm>
            <a:custGeom>
              <a:avLst/>
              <a:gdLst>
                <a:gd name="T0" fmla="*/ 437 w 447"/>
                <a:gd name="T1" fmla="*/ 157 h 444"/>
                <a:gd name="T2" fmla="*/ 402 w 447"/>
                <a:gd name="T3" fmla="*/ 88 h 444"/>
                <a:gd name="T4" fmla="*/ 346 w 447"/>
                <a:gd name="T5" fmla="*/ 35 h 444"/>
                <a:gd name="T6" fmla="*/ 274 w 447"/>
                <a:gd name="T7" fmla="*/ 4 h 444"/>
                <a:gd name="T8" fmla="*/ 197 w 447"/>
                <a:gd name="T9" fmla="*/ 0 h 444"/>
                <a:gd name="T10" fmla="*/ 122 w 447"/>
                <a:gd name="T11" fmla="*/ 23 h 444"/>
                <a:gd name="T12" fmla="*/ 60 w 447"/>
                <a:gd name="T13" fmla="*/ 70 h 444"/>
                <a:gd name="T14" fmla="*/ 18 w 447"/>
                <a:gd name="T15" fmla="*/ 135 h 444"/>
                <a:gd name="T16" fmla="*/ 0 w 447"/>
                <a:gd name="T17" fmla="*/ 210 h 444"/>
                <a:gd name="T18" fmla="*/ 0 w 447"/>
                <a:gd name="T19" fmla="*/ 234 h 444"/>
                <a:gd name="T20" fmla="*/ 18 w 447"/>
                <a:gd name="T21" fmla="*/ 310 h 444"/>
                <a:gd name="T22" fmla="*/ 60 w 447"/>
                <a:gd name="T23" fmla="*/ 375 h 444"/>
                <a:gd name="T24" fmla="*/ 122 w 447"/>
                <a:gd name="T25" fmla="*/ 421 h 444"/>
                <a:gd name="T26" fmla="*/ 197 w 447"/>
                <a:gd name="T27" fmla="*/ 444 h 444"/>
                <a:gd name="T28" fmla="*/ 274 w 447"/>
                <a:gd name="T29" fmla="*/ 440 h 444"/>
                <a:gd name="T30" fmla="*/ 346 w 447"/>
                <a:gd name="T31" fmla="*/ 410 h 444"/>
                <a:gd name="T32" fmla="*/ 402 w 447"/>
                <a:gd name="T33" fmla="*/ 357 h 444"/>
                <a:gd name="T34" fmla="*/ 437 w 447"/>
                <a:gd name="T35" fmla="*/ 287 h 444"/>
                <a:gd name="T36" fmla="*/ 238 w 447"/>
                <a:gd name="T37" fmla="*/ 56 h 444"/>
                <a:gd name="T38" fmla="*/ 238 w 447"/>
                <a:gd name="T39" fmla="*/ 56 h 444"/>
                <a:gd name="T40" fmla="*/ 314 w 447"/>
                <a:gd name="T41" fmla="*/ 258 h 444"/>
                <a:gd name="T42" fmla="*/ 296 w 447"/>
                <a:gd name="T43" fmla="*/ 287 h 444"/>
                <a:gd name="T44" fmla="*/ 339 w 447"/>
                <a:gd name="T45" fmla="*/ 228 h 444"/>
                <a:gd name="T46" fmla="*/ 133 w 447"/>
                <a:gd name="T47" fmla="*/ 258 h 444"/>
                <a:gd name="T48" fmla="*/ 113 w 447"/>
                <a:gd name="T49" fmla="*/ 227 h 444"/>
                <a:gd name="T50" fmla="*/ 147 w 447"/>
                <a:gd name="T51" fmla="*/ 282 h 444"/>
                <a:gd name="T52" fmla="*/ 133 w 447"/>
                <a:gd name="T53" fmla="*/ 186 h 444"/>
                <a:gd name="T54" fmla="*/ 151 w 447"/>
                <a:gd name="T55" fmla="*/ 158 h 444"/>
                <a:gd name="T56" fmla="*/ 108 w 447"/>
                <a:gd name="T57" fmla="*/ 216 h 444"/>
                <a:gd name="T58" fmla="*/ 314 w 447"/>
                <a:gd name="T59" fmla="*/ 186 h 444"/>
                <a:gd name="T60" fmla="*/ 334 w 447"/>
                <a:gd name="T61" fmla="*/ 217 h 444"/>
                <a:gd name="T62" fmla="*/ 300 w 447"/>
                <a:gd name="T63" fmla="*/ 162 h 444"/>
                <a:gd name="T64" fmla="*/ 270 w 447"/>
                <a:gd name="T65" fmla="*/ 137 h 444"/>
                <a:gd name="T66" fmla="*/ 229 w 447"/>
                <a:gd name="T67" fmla="*/ 210 h 444"/>
                <a:gd name="T68" fmla="*/ 243 w 447"/>
                <a:gd name="T69" fmla="*/ 127 h 444"/>
                <a:gd name="T70" fmla="*/ 146 w 447"/>
                <a:gd name="T71" fmla="*/ 137 h 444"/>
                <a:gd name="T72" fmla="*/ 171 w 447"/>
                <a:gd name="T73" fmla="*/ 119 h 444"/>
                <a:gd name="T74" fmla="*/ 210 w 447"/>
                <a:gd name="T75" fmla="*/ 107 h 444"/>
                <a:gd name="T76" fmla="*/ 87 w 447"/>
                <a:gd name="T77" fmla="*/ 127 h 444"/>
                <a:gd name="T78" fmla="*/ 73 w 447"/>
                <a:gd name="T79" fmla="*/ 152 h 444"/>
                <a:gd name="T80" fmla="*/ 73 w 447"/>
                <a:gd name="T81" fmla="*/ 293 h 444"/>
                <a:gd name="T82" fmla="*/ 209 w 447"/>
                <a:gd name="T83" fmla="*/ 370 h 444"/>
                <a:gd name="T84" fmla="*/ 171 w 447"/>
                <a:gd name="T85" fmla="*/ 325 h 444"/>
                <a:gd name="T86" fmla="*/ 146 w 447"/>
                <a:gd name="T87" fmla="*/ 307 h 444"/>
                <a:gd name="T88" fmla="*/ 210 w 447"/>
                <a:gd name="T89" fmla="*/ 318 h 444"/>
                <a:gd name="T90" fmla="*/ 229 w 447"/>
                <a:gd name="T91" fmla="*/ 235 h 444"/>
                <a:gd name="T92" fmla="*/ 270 w 447"/>
                <a:gd name="T93" fmla="*/ 308 h 444"/>
                <a:gd name="T94" fmla="*/ 238 w 447"/>
                <a:gd name="T95" fmla="*/ 318 h 444"/>
                <a:gd name="T96" fmla="*/ 344 w 447"/>
                <a:gd name="T97" fmla="*/ 308 h 444"/>
                <a:gd name="T98" fmla="*/ 359 w 447"/>
                <a:gd name="T99" fmla="*/ 284 h 444"/>
                <a:gd name="T100" fmla="*/ 390 w 447"/>
                <a:gd name="T101" fmla="*/ 2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7" h="444">
                  <a:moveTo>
                    <a:pt x="412" y="222"/>
                  </a:moveTo>
                  <a:cubicBezTo>
                    <a:pt x="412" y="220"/>
                    <a:pt x="412" y="218"/>
                    <a:pt x="412" y="217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02" y="163"/>
                    <a:pt x="402" y="163"/>
                    <a:pt x="402" y="163"/>
                  </a:cubicBezTo>
                  <a:cubicBezTo>
                    <a:pt x="401" y="160"/>
                    <a:pt x="400" y="156"/>
                    <a:pt x="398" y="153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02" y="88"/>
                    <a:pt x="402" y="88"/>
                    <a:pt x="402" y="88"/>
                  </a:cubicBezTo>
                  <a:cubicBezTo>
                    <a:pt x="371" y="106"/>
                    <a:pt x="371" y="106"/>
                    <a:pt x="371" y="106"/>
                  </a:cubicBezTo>
                  <a:cubicBezTo>
                    <a:pt x="369" y="103"/>
                    <a:pt x="366" y="100"/>
                    <a:pt x="364" y="97"/>
                  </a:cubicBezTo>
                  <a:cubicBezTo>
                    <a:pt x="387" y="70"/>
                    <a:pt x="387" y="70"/>
                    <a:pt x="387" y="70"/>
                  </a:cubicBezTo>
                  <a:cubicBezTo>
                    <a:pt x="346" y="35"/>
                    <a:pt x="346" y="35"/>
                    <a:pt x="346" y="35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19" y="60"/>
                    <a:pt x="316" y="58"/>
                    <a:pt x="313" y="57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274" y="4"/>
                    <a:pt x="274" y="4"/>
                    <a:pt x="274" y="4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37"/>
                    <a:pt x="254" y="37"/>
                    <a:pt x="251" y="36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3" y="37"/>
                    <a:pt x="189" y="37"/>
                    <a:pt x="185" y="38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1" y="58"/>
                    <a:pt x="128" y="60"/>
                    <a:pt x="125" y="62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1" y="100"/>
                    <a:pt x="78" y="103"/>
                    <a:pt x="76" y="106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6"/>
                    <a:pt x="46" y="160"/>
                    <a:pt x="45" y="163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6" y="217"/>
                    <a:pt x="36" y="217"/>
                    <a:pt x="36" y="217"/>
                  </a:cubicBezTo>
                  <a:cubicBezTo>
                    <a:pt x="36" y="218"/>
                    <a:pt x="36" y="220"/>
                    <a:pt x="36" y="222"/>
                  </a:cubicBezTo>
                  <a:cubicBezTo>
                    <a:pt x="36" y="224"/>
                    <a:pt x="36" y="226"/>
                    <a:pt x="36" y="228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10" y="287"/>
                    <a:pt x="10" y="287"/>
                    <a:pt x="10" y="287"/>
                  </a:cubicBezTo>
                  <a:cubicBezTo>
                    <a:pt x="45" y="281"/>
                    <a:pt x="45" y="281"/>
                    <a:pt x="45" y="281"/>
                  </a:cubicBezTo>
                  <a:cubicBezTo>
                    <a:pt x="46" y="285"/>
                    <a:pt x="48" y="288"/>
                    <a:pt x="49" y="292"/>
                  </a:cubicBezTo>
                  <a:cubicBezTo>
                    <a:pt x="18" y="310"/>
                    <a:pt x="18" y="310"/>
                    <a:pt x="18" y="310"/>
                  </a:cubicBezTo>
                  <a:cubicBezTo>
                    <a:pt x="45" y="357"/>
                    <a:pt x="45" y="357"/>
                    <a:pt x="45" y="357"/>
                  </a:cubicBezTo>
                  <a:cubicBezTo>
                    <a:pt x="76" y="339"/>
                    <a:pt x="76" y="339"/>
                    <a:pt x="76" y="339"/>
                  </a:cubicBezTo>
                  <a:cubicBezTo>
                    <a:pt x="78" y="342"/>
                    <a:pt x="81" y="344"/>
                    <a:pt x="83" y="347"/>
                  </a:cubicBezTo>
                  <a:cubicBezTo>
                    <a:pt x="60" y="375"/>
                    <a:pt x="60" y="375"/>
                    <a:pt x="60" y="375"/>
                  </a:cubicBezTo>
                  <a:cubicBezTo>
                    <a:pt x="102" y="410"/>
                    <a:pt x="102" y="410"/>
                    <a:pt x="102" y="410"/>
                  </a:cubicBezTo>
                  <a:cubicBezTo>
                    <a:pt x="125" y="382"/>
                    <a:pt x="125" y="382"/>
                    <a:pt x="125" y="382"/>
                  </a:cubicBezTo>
                  <a:cubicBezTo>
                    <a:pt x="128" y="384"/>
                    <a:pt x="131" y="386"/>
                    <a:pt x="135" y="388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73" y="440"/>
                    <a:pt x="173" y="440"/>
                    <a:pt x="173" y="440"/>
                  </a:cubicBezTo>
                  <a:cubicBezTo>
                    <a:pt x="185" y="406"/>
                    <a:pt x="185" y="406"/>
                    <a:pt x="185" y="406"/>
                  </a:cubicBezTo>
                  <a:cubicBezTo>
                    <a:pt x="189" y="407"/>
                    <a:pt x="193" y="408"/>
                    <a:pt x="197" y="408"/>
                  </a:cubicBezTo>
                  <a:cubicBezTo>
                    <a:pt x="197" y="444"/>
                    <a:pt x="197" y="444"/>
                    <a:pt x="197" y="444"/>
                  </a:cubicBezTo>
                  <a:cubicBezTo>
                    <a:pt x="251" y="444"/>
                    <a:pt x="251" y="444"/>
                    <a:pt x="251" y="444"/>
                  </a:cubicBezTo>
                  <a:cubicBezTo>
                    <a:pt x="251" y="408"/>
                    <a:pt x="251" y="408"/>
                    <a:pt x="251" y="408"/>
                  </a:cubicBezTo>
                  <a:cubicBezTo>
                    <a:pt x="254" y="408"/>
                    <a:pt x="258" y="407"/>
                    <a:pt x="262" y="406"/>
                  </a:cubicBezTo>
                  <a:cubicBezTo>
                    <a:pt x="274" y="440"/>
                    <a:pt x="274" y="440"/>
                    <a:pt x="274" y="440"/>
                  </a:cubicBezTo>
                  <a:cubicBezTo>
                    <a:pt x="325" y="421"/>
                    <a:pt x="325" y="421"/>
                    <a:pt x="325" y="421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16" y="386"/>
                    <a:pt x="319" y="384"/>
                    <a:pt x="322" y="382"/>
                  </a:cubicBezTo>
                  <a:cubicBezTo>
                    <a:pt x="346" y="410"/>
                    <a:pt x="346" y="410"/>
                    <a:pt x="346" y="410"/>
                  </a:cubicBezTo>
                  <a:cubicBezTo>
                    <a:pt x="387" y="375"/>
                    <a:pt x="387" y="375"/>
                    <a:pt x="387" y="375"/>
                  </a:cubicBezTo>
                  <a:cubicBezTo>
                    <a:pt x="364" y="347"/>
                    <a:pt x="364" y="347"/>
                    <a:pt x="364" y="347"/>
                  </a:cubicBezTo>
                  <a:cubicBezTo>
                    <a:pt x="366" y="344"/>
                    <a:pt x="369" y="342"/>
                    <a:pt x="371" y="339"/>
                  </a:cubicBezTo>
                  <a:cubicBezTo>
                    <a:pt x="402" y="357"/>
                    <a:pt x="402" y="357"/>
                    <a:pt x="402" y="357"/>
                  </a:cubicBezTo>
                  <a:cubicBezTo>
                    <a:pt x="429" y="310"/>
                    <a:pt x="429" y="310"/>
                    <a:pt x="429" y="310"/>
                  </a:cubicBezTo>
                  <a:cubicBezTo>
                    <a:pt x="398" y="292"/>
                    <a:pt x="398" y="292"/>
                    <a:pt x="398" y="292"/>
                  </a:cubicBezTo>
                  <a:cubicBezTo>
                    <a:pt x="400" y="288"/>
                    <a:pt x="401" y="285"/>
                    <a:pt x="402" y="281"/>
                  </a:cubicBezTo>
                  <a:cubicBezTo>
                    <a:pt x="437" y="287"/>
                    <a:pt x="437" y="287"/>
                    <a:pt x="437" y="287"/>
                  </a:cubicBezTo>
                  <a:cubicBezTo>
                    <a:pt x="447" y="234"/>
                    <a:pt x="447" y="234"/>
                    <a:pt x="447" y="234"/>
                  </a:cubicBezTo>
                  <a:cubicBezTo>
                    <a:pt x="412" y="228"/>
                    <a:pt x="412" y="228"/>
                    <a:pt x="412" y="228"/>
                  </a:cubicBezTo>
                  <a:cubicBezTo>
                    <a:pt x="412" y="226"/>
                    <a:pt x="412" y="224"/>
                    <a:pt x="412" y="222"/>
                  </a:cubicBezTo>
                  <a:close/>
                  <a:moveTo>
                    <a:pt x="238" y="56"/>
                  </a:moveTo>
                  <a:cubicBezTo>
                    <a:pt x="288" y="61"/>
                    <a:pt x="333" y="88"/>
                    <a:pt x="360" y="127"/>
                  </a:cubicBezTo>
                  <a:cubicBezTo>
                    <a:pt x="344" y="136"/>
                    <a:pt x="344" y="136"/>
                    <a:pt x="344" y="136"/>
                  </a:cubicBezTo>
                  <a:cubicBezTo>
                    <a:pt x="320" y="102"/>
                    <a:pt x="282" y="79"/>
                    <a:pt x="238" y="75"/>
                  </a:cubicBezTo>
                  <a:lnTo>
                    <a:pt x="238" y="56"/>
                  </a:lnTo>
                  <a:close/>
                  <a:moveTo>
                    <a:pt x="339" y="228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5" y="254"/>
                    <a:pt x="315" y="256"/>
                    <a:pt x="314" y="258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16" y="292"/>
                    <a:pt x="316" y="292"/>
                    <a:pt x="316" y="29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299" y="284"/>
                    <a:pt x="297" y="285"/>
                    <a:pt x="296" y="287"/>
                  </a:cubicBezTo>
                  <a:cubicBezTo>
                    <a:pt x="299" y="290"/>
                    <a:pt x="299" y="290"/>
                    <a:pt x="299" y="290"/>
                  </a:cubicBezTo>
                  <a:cubicBezTo>
                    <a:pt x="236" y="227"/>
                    <a:pt x="236" y="227"/>
                    <a:pt x="236" y="227"/>
                  </a:cubicBezTo>
                  <a:cubicBezTo>
                    <a:pt x="334" y="227"/>
                    <a:pt x="334" y="227"/>
                    <a:pt x="334" y="227"/>
                  </a:cubicBezTo>
                  <a:lnTo>
                    <a:pt x="339" y="228"/>
                  </a:lnTo>
                  <a:close/>
                  <a:moveTo>
                    <a:pt x="147" y="282"/>
                  </a:moveTo>
                  <a:cubicBezTo>
                    <a:pt x="131" y="292"/>
                    <a:pt x="131" y="292"/>
                    <a:pt x="131" y="292"/>
                  </a:cubicBezTo>
                  <a:cubicBezTo>
                    <a:pt x="117" y="267"/>
                    <a:pt x="117" y="267"/>
                    <a:pt x="117" y="267"/>
                  </a:cubicBezTo>
                  <a:cubicBezTo>
                    <a:pt x="133" y="258"/>
                    <a:pt x="133" y="258"/>
                    <a:pt x="133" y="258"/>
                  </a:cubicBezTo>
                  <a:cubicBezTo>
                    <a:pt x="133" y="256"/>
                    <a:pt x="132" y="254"/>
                    <a:pt x="131" y="253"/>
                  </a:cubicBezTo>
                  <a:cubicBezTo>
                    <a:pt x="113" y="256"/>
                    <a:pt x="113" y="256"/>
                    <a:pt x="113" y="256"/>
                  </a:cubicBezTo>
                  <a:cubicBezTo>
                    <a:pt x="108" y="228"/>
                    <a:pt x="108" y="228"/>
                    <a:pt x="108" y="228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211" y="227"/>
                    <a:pt x="211" y="227"/>
                    <a:pt x="211" y="227"/>
                  </a:cubicBezTo>
                  <a:cubicBezTo>
                    <a:pt x="148" y="290"/>
                    <a:pt x="148" y="290"/>
                    <a:pt x="148" y="290"/>
                  </a:cubicBezTo>
                  <a:cubicBezTo>
                    <a:pt x="151" y="287"/>
                    <a:pt x="151" y="287"/>
                    <a:pt x="151" y="287"/>
                  </a:cubicBezTo>
                  <a:cubicBezTo>
                    <a:pt x="150" y="285"/>
                    <a:pt x="149" y="284"/>
                    <a:pt x="147" y="282"/>
                  </a:cubicBezTo>
                  <a:close/>
                  <a:moveTo>
                    <a:pt x="108" y="216"/>
                  </a:moveTo>
                  <a:cubicBezTo>
                    <a:pt x="113" y="188"/>
                    <a:pt x="113" y="188"/>
                    <a:pt x="113" y="188"/>
                  </a:cubicBezTo>
                  <a:cubicBezTo>
                    <a:pt x="131" y="192"/>
                    <a:pt x="131" y="192"/>
                    <a:pt x="131" y="192"/>
                  </a:cubicBezTo>
                  <a:cubicBezTo>
                    <a:pt x="132" y="190"/>
                    <a:pt x="133" y="188"/>
                    <a:pt x="133" y="186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47" y="162"/>
                    <a:pt x="147" y="162"/>
                    <a:pt x="147" y="162"/>
                  </a:cubicBezTo>
                  <a:cubicBezTo>
                    <a:pt x="149" y="160"/>
                    <a:pt x="150" y="159"/>
                    <a:pt x="151" y="158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211" y="217"/>
                    <a:pt x="211" y="217"/>
                    <a:pt x="211" y="217"/>
                  </a:cubicBezTo>
                  <a:cubicBezTo>
                    <a:pt x="113" y="217"/>
                    <a:pt x="113" y="217"/>
                    <a:pt x="113" y="217"/>
                  </a:cubicBezTo>
                  <a:lnTo>
                    <a:pt x="108" y="216"/>
                  </a:lnTo>
                  <a:close/>
                  <a:moveTo>
                    <a:pt x="300" y="162"/>
                  </a:moveTo>
                  <a:cubicBezTo>
                    <a:pt x="316" y="153"/>
                    <a:pt x="316" y="153"/>
                    <a:pt x="316" y="153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14" y="186"/>
                    <a:pt x="314" y="186"/>
                    <a:pt x="314" y="186"/>
                  </a:cubicBezTo>
                  <a:cubicBezTo>
                    <a:pt x="315" y="188"/>
                    <a:pt x="315" y="190"/>
                    <a:pt x="316" y="192"/>
                  </a:cubicBezTo>
                  <a:cubicBezTo>
                    <a:pt x="334" y="188"/>
                    <a:pt x="334" y="188"/>
                    <a:pt x="334" y="188"/>
                  </a:cubicBezTo>
                  <a:cubicBezTo>
                    <a:pt x="339" y="216"/>
                    <a:pt x="339" y="216"/>
                    <a:pt x="339" y="216"/>
                  </a:cubicBezTo>
                  <a:cubicBezTo>
                    <a:pt x="334" y="217"/>
                    <a:pt x="334" y="217"/>
                    <a:pt x="334" y="217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99" y="154"/>
                    <a:pt x="299" y="154"/>
                    <a:pt x="299" y="154"/>
                  </a:cubicBezTo>
                  <a:cubicBezTo>
                    <a:pt x="296" y="158"/>
                    <a:pt x="296" y="158"/>
                    <a:pt x="296" y="158"/>
                  </a:cubicBezTo>
                  <a:cubicBezTo>
                    <a:pt x="297" y="159"/>
                    <a:pt x="299" y="160"/>
                    <a:pt x="300" y="162"/>
                  </a:cubicBezTo>
                  <a:close/>
                  <a:moveTo>
                    <a:pt x="243" y="127"/>
                  </a:moveTo>
                  <a:cubicBezTo>
                    <a:pt x="250" y="110"/>
                    <a:pt x="250" y="110"/>
                    <a:pt x="250" y="110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71" y="138"/>
                    <a:pt x="273" y="138"/>
                    <a:pt x="275" y="140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301" y="137"/>
                    <a:pt x="301" y="137"/>
                    <a:pt x="301" y="137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9" y="107"/>
                    <a:pt x="229" y="107"/>
                    <a:pt x="229" y="107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40" y="126"/>
                    <a:pt x="241" y="127"/>
                    <a:pt x="243" y="127"/>
                  </a:cubicBezTo>
                  <a:close/>
                  <a:moveTo>
                    <a:pt x="210" y="107"/>
                  </a:moveTo>
                  <a:cubicBezTo>
                    <a:pt x="218" y="107"/>
                    <a:pt x="218" y="107"/>
                    <a:pt x="218" y="107"/>
                  </a:cubicBezTo>
                  <a:cubicBezTo>
                    <a:pt x="218" y="210"/>
                    <a:pt x="218" y="210"/>
                    <a:pt x="218" y="210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161" y="125"/>
                    <a:pt x="161" y="125"/>
                    <a:pt x="161" y="125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74" y="138"/>
                    <a:pt x="176" y="138"/>
                    <a:pt x="178" y="137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6" y="127"/>
                    <a:pt x="208" y="126"/>
                    <a:pt x="210" y="126"/>
                  </a:cubicBezTo>
                  <a:lnTo>
                    <a:pt x="210" y="107"/>
                  </a:lnTo>
                  <a:close/>
                  <a:moveTo>
                    <a:pt x="209" y="56"/>
                  </a:moveTo>
                  <a:cubicBezTo>
                    <a:pt x="209" y="75"/>
                    <a:pt x="209" y="75"/>
                    <a:pt x="209" y="75"/>
                  </a:cubicBezTo>
                  <a:cubicBezTo>
                    <a:pt x="166" y="79"/>
                    <a:pt x="127" y="102"/>
                    <a:pt x="103" y="136"/>
                  </a:cubicBezTo>
                  <a:cubicBezTo>
                    <a:pt x="87" y="127"/>
                    <a:pt x="87" y="127"/>
                    <a:pt x="87" y="127"/>
                  </a:cubicBezTo>
                  <a:cubicBezTo>
                    <a:pt x="115" y="88"/>
                    <a:pt x="159" y="61"/>
                    <a:pt x="209" y="56"/>
                  </a:cubicBezTo>
                  <a:close/>
                  <a:moveTo>
                    <a:pt x="73" y="293"/>
                  </a:moveTo>
                  <a:cubicBezTo>
                    <a:pt x="63" y="271"/>
                    <a:pt x="57" y="247"/>
                    <a:pt x="57" y="222"/>
                  </a:cubicBezTo>
                  <a:cubicBezTo>
                    <a:pt x="57" y="197"/>
                    <a:pt x="63" y="173"/>
                    <a:pt x="73" y="152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0" y="179"/>
                    <a:pt x="75" y="200"/>
                    <a:pt x="75" y="222"/>
                  </a:cubicBezTo>
                  <a:cubicBezTo>
                    <a:pt x="75" y="244"/>
                    <a:pt x="80" y="265"/>
                    <a:pt x="89" y="284"/>
                  </a:cubicBezTo>
                  <a:lnTo>
                    <a:pt x="73" y="293"/>
                  </a:lnTo>
                  <a:close/>
                  <a:moveTo>
                    <a:pt x="209" y="388"/>
                  </a:moveTo>
                  <a:cubicBezTo>
                    <a:pt x="159" y="384"/>
                    <a:pt x="115" y="357"/>
                    <a:pt x="87" y="317"/>
                  </a:cubicBezTo>
                  <a:cubicBezTo>
                    <a:pt x="103" y="308"/>
                    <a:pt x="103" y="308"/>
                    <a:pt x="103" y="308"/>
                  </a:cubicBezTo>
                  <a:cubicBezTo>
                    <a:pt x="127" y="342"/>
                    <a:pt x="166" y="366"/>
                    <a:pt x="209" y="370"/>
                  </a:cubicBezTo>
                  <a:lnTo>
                    <a:pt x="209" y="388"/>
                  </a:lnTo>
                  <a:close/>
                  <a:moveTo>
                    <a:pt x="204" y="317"/>
                  </a:moveTo>
                  <a:cubicBezTo>
                    <a:pt x="198" y="335"/>
                    <a:pt x="198" y="335"/>
                    <a:pt x="198" y="335"/>
                  </a:cubicBezTo>
                  <a:cubicBezTo>
                    <a:pt x="171" y="325"/>
                    <a:pt x="171" y="325"/>
                    <a:pt x="171" y="325"/>
                  </a:cubicBezTo>
                  <a:cubicBezTo>
                    <a:pt x="178" y="308"/>
                    <a:pt x="178" y="308"/>
                    <a:pt x="178" y="308"/>
                  </a:cubicBezTo>
                  <a:cubicBezTo>
                    <a:pt x="176" y="307"/>
                    <a:pt x="174" y="306"/>
                    <a:pt x="173" y="305"/>
                  </a:cubicBezTo>
                  <a:cubicBezTo>
                    <a:pt x="161" y="319"/>
                    <a:pt x="161" y="319"/>
                    <a:pt x="161" y="319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218" y="235"/>
                    <a:pt x="218" y="235"/>
                    <a:pt x="218" y="235"/>
                  </a:cubicBezTo>
                  <a:cubicBezTo>
                    <a:pt x="218" y="337"/>
                    <a:pt x="218" y="337"/>
                    <a:pt x="218" y="337"/>
                  </a:cubicBezTo>
                  <a:cubicBezTo>
                    <a:pt x="210" y="337"/>
                    <a:pt x="210" y="337"/>
                    <a:pt x="210" y="337"/>
                  </a:cubicBezTo>
                  <a:cubicBezTo>
                    <a:pt x="210" y="318"/>
                    <a:pt x="210" y="318"/>
                    <a:pt x="210" y="318"/>
                  </a:cubicBezTo>
                  <a:cubicBezTo>
                    <a:pt x="208" y="318"/>
                    <a:pt x="206" y="318"/>
                    <a:pt x="204" y="317"/>
                  </a:cubicBezTo>
                  <a:close/>
                  <a:moveTo>
                    <a:pt x="238" y="337"/>
                  </a:moveTo>
                  <a:cubicBezTo>
                    <a:pt x="229" y="337"/>
                    <a:pt x="229" y="337"/>
                    <a:pt x="229" y="337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301" y="307"/>
                    <a:pt x="301" y="307"/>
                    <a:pt x="301" y="307"/>
                  </a:cubicBezTo>
                  <a:cubicBezTo>
                    <a:pt x="287" y="319"/>
                    <a:pt x="287" y="319"/>
                    <a:pt x="287" y="319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3" y="306"/>
                    <a:pt x="271" y="307"/>
                    <a:pt x="270" y="308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250" y="335"/>
                    <a:pt x="250" y="335"/>
                    <a:pt x="250" y="335"/>
                  </a:cubicBezTo>
                  <a:cubicBezTo>
                    <a:pt x="243" y="317"/>
                    <a:pt x="243" y="317"/>
                    <a:pt x="243" y="317"/>
                  </a:cubicBezTo>
                  <a:cubicBezTo>
                    <a:pt x="241" y="318"/>
                    <a:pt x="240" y="318"/>
                    <a:pt x="238" y="318"/>
                  </a:cubicBezTo>
                  <a:lnTo>
                    <a:pt x="238" y="337"/>
                  </a:lnTo>
                  <a:close/>
                  <a:moveTo>
                    <a:pt x="238" y="388"/>
                  </a:moveTo>
                  <a:cubicBezTo>
                    <a:pt x="238" y="370"/>
                    <a:pt x="238" y="370"/>
                    <a:pt x="238" y="370"/>
                  </a:cubicBezTo>
                  <a:cubicBezTo>
                    <a:pt x="282" y="366"/>
                    <a:pt x="320" y="342"/>
                    <a:pt x="344" y="308"/>
                  </a:cubicBezTo>
                  <a:cubicBezTo>
                    <a:pt x="360" y="317"/>
                    <a:pt x="360" y="317"/>
                    <a:pt x="360" y="317"/>
                  </a:cubicBezTo>
                  <a:cubicBezTo>
                    <a:pt x="333" y="357"/>
                    <a:pt x="288" y="384"/>
                    <a:pt x="238" y="388"/>
                  </a:cubicBezTo>
                  <a:close/>
                  <a:moveTo>
                    <a:pt x="374" y="293"/>
                  </a:moveTo>
                  <a:cubicBezTo>
                    <a:pt x="359" y="284"/>
                    <a:pt x="359" y="284"/>
                    <a:pt x="359" y="284"/>
                  </a:cubicBezTo>
                  <a:cubicBezTo>
                    <a:pt x="367" y="265"/>
                    <a:pt x="372" y="244"/>
                    <a:pt x="372" y="222"/>
                  </a:cubicBezTo>
                  <a:cubicBezTo>
                    <a:pt x="372" y="200"/>
                    <a:pt x="367" y="179"/>
                    <a:pt x="359" y="161"/>
                  </a:cubicBezTo>
                  <a:cubicBezTo>
                    <a:pt x="374" y="152"/>
                    <a:pt x="374" y="152"/>
                    <a:pt x="374" y="152"/>
                  </a:cubicBezTo>
                  <a:cubicBezTo>
                    <a:pt x="384" y="173"/>
                    <a:pt x="390" y="197"/>
                    <a:pt x="390" y="222"/>
                  </a:cubicBezTo>
                  <a:cubicBezTo>
                    <a:pt x="390" y="247"/>
                    <a:pt x="384" y="271"/>
                    <a:pt x="374" y="29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6316438" y="4834796"/>
              <a:ext cx="885668" cy="1249707"/>
              <a:chOff x="6316438" y="4834796"/>
              <a:chExt cx="885668" cy="1249707"/>
            </a:xfrm>
            <a:solidFill>
              <a:schemeClr val="accent4"/>
            </a:solidFill>
          </p:grpSpPr>
          <p:sp>
            <p:nvSpPr>
              <p:cNvPr id="34" name="Freeform 25"/>
              <p:cNvSpPr>
                <a:spLocks noEditPoints="1"/>
              </p:cNvSpPr>
              <p:nvPr/>
            </p:nvSpPr>
            <p:spPr bwMode="auto">
              <a:xfrm>
                <a:off x="6542844" y="5057761"/>
                <a:ext cx="432855" cy="432856"/>
              </a:xfrm>
              <a:custGeom>
                <a:avLst/>
                <a:gdLst>
                  <a:gd name="T0" fmla="*/ 133 w 266"/>
                  <a:gd name="T1" fmla="*/ 0 h 266"/>
                  <a:gd name="T2" fmla="*/ 0 w 266"/>
                  <a:gd name="T3" fmla="*/ 133 h 266"/>
                  <a:gd name="T4" fmla="*/ 133 w 266"/>
                  <a:gd name="T5" fmla="*/ 266 h 266"/>
                  <a:gd name="T6" fmla="*/ 266 w 266"/>
                  <a:gd name="T7" fmla="*/ 133 h 266"/>
                  <a:gd name="T8" fmla="*/ 133 w 266"/>
                  <a:gd name="T9" fmla="*/ 0 h 266"/>
                  <a:gd name="T10" fmla="*/ 133 w 266"/>
                  <a:gd name="T11" fmla="*/ 219 h 266"/>
                  <a:gd name="T12" fmla="*/ 47 w 266"/>
                  <a:gd name="T13" fmla="*/ 133 h 266"/>
                  <a:gd name="T14" fmla="*/ 133 w 266"/>
                  <a:gd name="T15" fmla="*/ 47 h 266"/>
                  <a:gd name="T16" fmla="*/ 219 w 266"/>
                  <a:gd name="T17" fmla="*/ 133 h 266"/>
                  <a:gd name="T18" fmla="*/ 133 w 266"/>
                  <a:gd name="T19" fmla="*/ 219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6" h="266">
                    <a:moveTo>
                      <a:pt x="133" y="0"/>
                    </a:moveTo>
                    <a:cubicBezTo>
                      <a:pt x="60" y="0"/>
                      <a:pt x="0" y="60"/>
                      <a:pt x="0" y="133"/>
                    </a:cubicBezTo>
                    <a:cubicBezTo>
                      <a:pt x="0" y="207"/>
                      <a:pt x="60" y="266"/>
                      <a:pt x="133" y="266"/>
                    </a:cubicBezTo>
                    <a:cubicBezTo>
                      <a:pt x="206" y="266"/>
                      <a:pt x="266" y="207"/>
                      <a:pt x="266" y="133"/>
                    </a:cubicBezTo>
                    <a:cubicBezTo>
                      <a:pt x="266" y="60"/>
                      <a:pt x="206" y="0"/>
                      <a:pt x="133" y="0"/>
                    </a:cubicBezTo>
                    <a:close/>
                    <a:moveTo>
                      <a:pt x="133" y="219"/>
                    </a:moveTo>
                    <a:cubicBezTo>
                      <a:pt x="85" y="219"/>
                      <a:pt x="47" y="181"/>
                      <a:pt x="47" y="133"/>
                    </a:cubicBezTo>
                    <a:cubicBezTo>
                      <a:pt x="47" y="86"/>
                      <a:pt x="85" y="47"/>
                      <a:pt x="133" y="47"/>
                    </a:cubicBezTo>
                    <a:cubicBezTo>
                      <a:pt x="181" y="47"/>
                      <a:pt x="219" y="86"/>
                      <a:pt x="219" y="133"/>
                    </a:cubicBezTo>
                    <a:cubicBezTo>
                      <a:pt x="219" y="181"/>
                      <a:pt x="181" y="219"/>
                      <a:pt x="133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5" name="Freeform 26"/>
              <p:cNvSpPr>
                <a:spLocks noEditPoints="1"/>
              </p:cNvSpPr>
              <p:nvPr/>
            </p:nvSpPr>
            <p:spPr bwMode="auto">
              <a:xfrm>
                <a:off x="6661896" y="5176814"/>
                <a:ext cx="196815" cy="196815"/>
              </a:xfrm>
              <a:custGeom>
                <a:avLst/>
                <a:gdLst>
                  <a:gd name="T0" fmla="*/ 60 w 121"/>
                  <a:gd name="T1" fmla="*/ 0 h 121"/>
                  <a:gd name="T2" fmla="*/ 0 w 121"/>
                  <a:gd name="T3" fmla="*/ 60 h 121"/>
                  <a:gd name="T4" fmla="*/ 60 w 121"/>
                  <a:gd name="T5" fmla="*/ 121 h 121"/>
                  <a:gd name="T6" fmla="*/ 121 w 121"/>
                  <a:gd name="T7" fmla="*/ 60 h 121"/>
                  <a:gd name="T8" fmla="*/ 60 w 121"/>
                  <a:gd name="T9" fmla="*/ 0 h 121"/>
                  <a:gd name="T10" fmla="*/ 60 w 121"/>
                  <a:gd name="T11" fmla="*/ 100 h 121"/>
                  <a:gd name="T12" fmla="*/ 21 w 121"/>
                  <a:gd name="T13" fmla="*/ 60 h 121"/>
                  <a:gd name="T14" fmla="*/ 60 w 121"/>
                  <a:gd name="T15" fmla="*/ 21 h 121"/>
                  <a:gd name="T16" fmla="*/ 99 w 121"/>
                  <a:gd name="T17" fmla="*/ 60 h 121"/>
                  <a:gd name="T18" fmla="*/ 60 w 121"/>
                  <a:gd name="T19" fmla="*/ 10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3" y="121"/>
                      <a:pt x="121" y="94"/>
                      <a:pt x="121" y="60"/>
                    </a:cubicBezTo>
                    <a:cubicBezTo>
                      <a:pt x="121" y="27"/>
                      <a:pt x="93" y="0"/>
                      <a:pt x="60" y="0"/>
                    </a:cubicBezTo>
                    <a:close/>
                    <a:moveTo>
                      <a:pt x="60" y="100"/>
                    </a:moveTo>
                    <a:cubicBezTo>
                      <a:pt x="38" y="100"/>
                      <a:pt x="21" y="82"/>
                      <a:pt x="21" y="60"/>
                    </a:cubicBezTo>
                    <a:cubicBezTo>
                      <a:pt x="21" y="39"/>
                      <a:pt x="38" y="21"/>
                      <a:pt x="60" y="21"/>
                    </a:cubicBezTo>
                    <a:cubicBezTo>
                      <a:pt x="82" y="21"/>
                      <a:pt x="99" y="39"/>
                      <a:pt x="99" y="60"/>
                    </a:cubicBezTo>
                    <a:cubicBezTo>
                      <a:pt x="99" y="82"/>
                      <a:pt x="82" y="100"/>
                      <a:pt x="60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Freeform 27"/>
              <p:cNvSpPr>
                <a:spLocks noEditPoints="1"/>
              </p:cNvSpPr>
              <p:nvPr/>
            </p:nvSpPr>
            <p:spPr bwMode="auto">
              <a:xfrm>
                <a:off x="6316438" y="4834796"/>
                <a:ext cx="885668" cy="880851"/>
              </a:xfrm>
              <a:custGeom>
                <a:avLst/>
                <a:gdLst>
                  <a:gd name="T0" fmla="*/ 544 w 544"/>
                  <a:gd name="T1" fmla="*/ 256 h 541"/>
                  <a:gd name="T2" fmla="*/ 485 w 544"/>
                  <a:gd name="T3" fmla="*/ 185 h 541"/>
                  <a:gd name="T4" fmla="*/ 452 w 544"/>
                  <a:gd name="T5" fmla="*/ 128 h 541"/>
                  <a:gd name="T6" fmla="*/ 421 w 544"/>
                  <a:gd name="T7" fmla="*/ 42 h 541"/>
                  <a:gd name="T8" fmla="*/ 396 w 544"/>
                  <a:gd name="T9" fmla="*/ 27 h 541"/>
                  <a:gd name="T10" fmla="*/ 305 w 544"/>
                  <a:gd name="T11" fmla="*/ 43 h 541"/>
                  <a:gd name="T12" fmla="*/ 239 w 544"/>
                  <a:gd name="T13" fmla="*/ 43 h 541"/>
                  <a:gd name="T14" fmla="*/ 148 w 544"/>
                  <a:gd name="T15" fmla="*/ 27 h 541"/>
                  <a:gd name="T16" fmla="*/ 123 w 544"/>
                  <a:gd name="T17" fmla="*/ 42 h 541"/>
                  <a:gd name="T18" fmla="*/ 92 w 544"/>
                  <a:gd name="T19" fmla="*/ 128 h 541"/>
                  <a:gd name="T20" fmla="*/ 59 w 544"/>
                  <a:gd name="T21" fmla="*/ 185 h 541"/>
                  <a:gd name="T22" fmla="*/ 0 w 544"/>
                  <a:gd name="T23" fmla="*/ 256 h 541"/>
                  <a:gd name="T24" fmla="*/ 43 w 544"/>
                  <a:gd name="T25" fmla="*/ 277 h 541"/>
                  <a:gd name="T26" fmla="*/ 54 w 544"/>
                  <a:gd name="T27" fmla="*/ 342 h 541"/>
                  <a:gd name="T28" fmla="*/ 54 w 544"/>
                  <a:gd name="T29" fmla="*/ 434 h 541"/>
                  <a:gd name="T30" fmla="*/ 73 w 544"/>
                  <a:gd name="T31" fmla="*/ 456 h 541"/>
                  <a:gd name="T32" fmla="*/ 163 w 544"/>
                  <a:gd name="T33" fmla="*/ 472 h 541"/>
                  <a:gd name="T34" fmla="*/ 226 w 544"/>
                  <a:gd name="T35" fmla="*/ 495 h 541"/>
                  <a:gd name="T36" fmla="*/ 305 w 544"/>
                  <a:gd name="T37" fmla="*/ 541 h 541"/>
                  <a:gd name="T38" fmla="*/ 334 w 544"/>
                  <a:gd name="T39" fmla="*/ 536 h 541"/>
                  <a:gd name="T40" fmla="*/ 393 w 544"/>
                  <a:gd name="T41" fmla="*/ 465 h 541"/>
                  <a:gd name="T42" fmla="*/ 443 w 544"/>
                  <a:gd name="T43" fmla="*/ 423 h 541"/>
                  <a:gd name="T44" fmla="*/ 523 w 544"/>
                  <a:gd name="T45" fmla="*/ 377 h 541"/>
                  <a:gd name="T46" fmla="*/ 533 w 544"/>
                  <a:gd name="T47" fmla="*/ 350 h 541"/>
                  <a:gd name="T48" fmla="*/ 501 w 544"/>
                  <a:gd name="T49" fmla="*/ 270 h 541"/>
                  <a:gd name="T50" fmla="*/ 466 w 544"/>
                  <a:gd name="T51" fmla="*/ 281 h 541"/>
                  <a:gd name="T52" fmla="*/ 424 w 544"/>
                  <a:gd name="T53" fmla="*/ 331 h 541"/>
                  <a:gd name="T54" fmla="*/ 400 w 544"/>
                  <a:gd name="T55" fmla="*/ 371 h 541"/>
                  <a:gd name="T56" fmla="*/ 378 w 544"/>
                  <a:gd name="T57" fmla="*/ 433 h 541"/>
                  <a:gd name="T58" fmla="*/ 360 w 544"/>
                  <a:gd name="T59" fmla="*/ 443 h 541"/>
                  <a:gd name="T60" fmla="*/ 296 w 544"/>
                  <a:gd name="T61" fmla="*/ 432 h 541"/>
                  <a:gd name="T62" fmla="*/ 249 w 544"/>
                  <a:gd name="T63" fmla="*/ 432 h 541"/>
                  <a:gd name="T64" fmla="*/ 184 w 544"/>
                  <a:gd name="T65" fmla="*/ 443 h 541"/>
                  <a:gd name="T66" fmla="*/ 166 w 544"/>
                  <a:gd name="T67" fmla="*/ 433 h 541"/>
                  <a:gd name="T68" fmla="*/ 144 w 544"/>
                  <a:gd name="T69" fmla="*/ 371 h 541"/>
                  <a:gd name="T70" fmla="*/ 120 w 544"/>
                  <a:gd name="T71" fmla="*/ 331 h 541"/>
                  <a:gd name="T72" fmla="*/ 78 w 544"/>
                  <a:gd name="T73" fmla="*/ 281 h 541"/>
                  <a:gd name="T74" fmla="*/ 109 w 544"/>
                  <a:gd name="T75" fmla="*/ 265 h 541"/>
                  <a:gd name="T76" fmla="*/ 117 w 544"/>
                  <a:gd name="T77" fmla="*/ 219 h 541"/>
                  <a:gd name="T78" fmla="*/ 117 w 544"/>
                  <a:gd name="T79" fmla="*/ 154 h 541"/>
                  <a:gd name="T80" fmla="*/ 130 w 544"/>
                  <a:gd name="T81" fmla="*/ 138 h 541"/>
                  <a:gd name="T82" fmla="*/ 195 w 544"/>
                  <a:gd name="T83" fmla="*/ 127 h 541"/>
                  <a:gd name="T84" fmla="*/ 239 w 544"/>
                  <a:gd name="T85" fmla="*/ 110 h 541"/>
                  <a:gd name="T86" fmla="*/ 296 w 544"/>
                  <a:gd name="T87" fmla="*/ 78 h 541"/>
                  <a:gd name="T88" fmla="*/ 316 w 544"/>
                  <a:gd name="T89" fmla="*/ 81 h 541"/>
                  <a:gd name="T90" fmla="*/ 358 w 544"/>
                  <a:gd name="T91" fmla="*/ 131 h 541"/>
                  <a:gd name="T92" fmla="*/ 394 w 544"/>
                  <a:gd name="T93" fmla="*/ 162 h 541"/>
                  <a:gd name="T94" fmla="*/ 451 w 544"/>
                  <a:gd name="T95" fmla="*/ 194 h 541"/>
                  <a:gd name="T96" fmla="*/ 458 w 544"/>
                  <a:gd name="T97" fmla="*/ 214 h 541"/>
                  <a:gd name="T98" fmla="*/ 435 w 544"/>
                  <a:gd name="T99" fmla="*/ 27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44" h="541">
                    <a:moveTo>
                      <a:pt x="501" y="270"/>
                    </a:moveTo>
                    <a:cubicBezTo>
                      <a:pt x="501" y="268"/>
                      <a:pt x="501" y="266"/>
                      <a:pt x="501" y="263"/>
                    </a:cubicBezTo>
                    <a:cubicBezTo>
                      <a:pt x="544" y="256"/>
                      <a:pt x="544" y="256"/>
                      <a:pt x="544" y="256"/>
                    </a:cubicBezTo>
                    <a:cubicBezTo>
                      <a:pt x="533" y="191"/>
                      <a:pt x="533" y="191"/>
                      <a:pt x="533" y="191"/>
                    </a:cubicBezTo>
                    <a:cubicBezTo>
                      <a:pt x="490" y="198"/>
                      <a:pt x="490" y="198"/>
                      <a:pt x="490" y="198"/>
                    </a:cubicBezTo>
                    <a:cubicBezTo>
                      <a:pt x="488" y="194"/>
                      <a:pt x="487" y="190"/>
                      <a:pt x="485" y="185"/>
                    </a:cubicBezTo>
                    <a:cubicBezTo>
                      <a:pt x="523" y="164"/>
                      <a:pt x="523" y="164"/>
                      <a:pt x="523" y="164"/>
                    </a:cubicBezTo>
                    <a:cubicBezTo>
                      <a:pt x="490" y="106"/>
                      <a:pt x="490" y="106"/>
                      <a:pt x="490" y="106"/>
                    </a:cubicBezTo>
                    <a:cubicBezTo>
                      <a:pt x="452" y="128"/>
                      <a:pt x="452" y="128"/>
                      <a:pt x="452" y="128"/>
                    </a:cubicBezTo>
                    <a:cubicBezTo>
                      <a:pt x="449" y="125"/>
                      <a:pt x="446" y="121"/>
                      <a:pt x="443" y="118"/>
                    </a:cubicBezTo>
                    <a:cubicBezTo>
                      <a:pt x="471" y="84"/>
                      <a:pt x="471" y="84"/>
                      <a:pt x="471" y="84"/>
                    </a:cubicBezTo>
                    <a:cubicBezTo>
                      <a:pt x="421" y="42"/>
                      <a:pt x="421" y="42"/>
                      <a:pt x="421" y="42"/>
                    </a:cubicBezTo>
                    <a:cubicBezTo>
                      <a:pt x="393" y="75"/>
                      <a:pt x="393" y="75"/>
                      <a:pt x="393" y="75"/>
                    </a:cubicBezTo>
                    <a:cubicBezTo>
                      <a:pt x="389" y="73"/>
                      <a:pt x="385" y="71"/>
                      <a:pt x="381" y="68"/>
                    </a:cubicBezTo>
                    <a:cubicBezTo>
                      <a:pt x="396" y="27"/>
                      <a:pt x="396" y="27"/>
                      <a:pt x="396" y="27"/>
                    </a:cubicBezTo>
                    <a:cubicBezTo>
                      <a:pt x="334" y="5"/>
                      <a:pt x="334" y="5"/>
                      <a:pt x="334" y="5"/>
                    </a:cubicBezTo>
                    <a:cubicBezTo>
                      <a:pt x="319" y="46"/>
                      <a:pt x="319" y="46"/>
                      <a:pt x="319" y="46"/>
                    </a:cubicBezTo>
                    <a:cubicBezTo>
                      <a:pt x="314" y="45"/>
                      <a:pt x="310" y="44"/>
                      <a:pt x="305" y="43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239" y="43"/>
                      <a:pt x="239" y="43"/>
                      <a:pt x="239" y="43"/>
                    </a:cubicBezTo>
                    <a:cubicBezTo>
                      <a:pt x="234" y="44"/>
                      <a:pt x="230" y="45"/>
                      <a:pt x="226" y="46"/>
                    </a:cubicBezTo>
                    <a:cubicBezTo>
                      <a:pt x="211" y="5"/>
                      <a:pt x="211" y="5"/>
                      <a:pt x="211" y="5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59" y="71"/>
                      <a:pt x="155" y="73"/>
                      <a:pt x="152" y="75"/>
                    </a:cubicBezTo>
                    <a:cubicBezTo>
                      <a:pt x="123" y="42"/>
                      <a:pt x="123" y="42"/>
                      <a:pt x="123" y="42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101" y="118"/>
                      <a:pt x="101" y="118"/>
                      <a:pt x="101" y="118"/>
                    </a:cubicBezTo>
                    <a:cubicBezTo>
                      <a:pt x="98" y="121"/>
                      <a:pt x="95" y="125"/>
                      <a:pt x="92" y="128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21" y="164"/>
                      <a:pt x="21" y="164"/>
                      <a:pt x="21" y="164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7" y="190"/>
                      <a:pt x="56" y="194"/>
                      <a:pt x="54" y="198"/>
                    </a:cubicBezTo>
                    <a:cubicBezTo>
                      <a:pt x="11" y="191"/>
                      <a:pt x="11" y="191"/>
                      <a:pt x="11" y="191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43" y="263"/>
                      <a:pt x="43" y="263"/>
                      <a:pt x="43" y="263"/>
                    </a:cubicBezTo>
                    <a:cubicBezTo>
                      <a:pt x="43" y="266"/>
                      <a:pt x="43" y="268"/>
                      <a:pt x="43" y="270"/>
                    </a:cubicBezTo>
                    <a:cubicBezTo>
                      <a:pt x="43" y="273"/>
                      <a:pt x="43" y="275"/>
                      <a:pt x="43" y="277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11" y="350"/>
                      <a:pt x="11" y="350"/>
                      <a:pt x="11" y="350"/>
                    </a:cubicBezTo>
                    <a:cubicBezTo>
                      <a:pt x="54" y="342"/>
                      <a:pt x="54" y="342"/>
                      <a:pt x="54" y="342"/>
                    </a:cubicBezTo>
                    <a:cubicBezTo>
                      <a:pt x="56" y="347"/>
                      <a:pt x="57" y="351"/>
                      <a:pt x="59" y="355"/>
                    </a:cubicBezTo>
                    <a:cubicBezTo>
                      <a:pt x="21" y="377"/>
                      <a:pt x="21" y="377"/>
                      <a:pt x="21" y="377"/>
                    </a:cubicBezTo>
                    <a:cubicBezTo>
                      <a:pt x="54" y="434"/>
                      <a:pt x="54" y="434"/>
                      <a:pt x="54" y="434"/>
                    </a:cubicBezTo>
                    <a:cubicBezTo>
                      <a:pt x="92" y="412"/>
                      <a:pt x="92" y="412"/>
                      <a:pt x="92" y="412"/>
                    </a:cubicBezTo>
                    <a:cubicBezTo>
                      <a:pt x="95" y="416"/>
                      <a:pt x="98" y="419"/>
                      <a:pt x="101" y="423"/>
                    </a:cubicBezTo>
                    <a:cubicBezTo>
                      <a:pt x="73" y="456"/>
                      <a:pt x="73" y="456"/>
                      <a:pt x="73" y="456"/>
                    </a:cubicBezTo>
                    <a:cubicBezTo>
                      <a:pt x="123" y="499"/>
                      <a:pt x="123" y="499"/>
                      <a:pt x="123" y="499"/>
                    </a:cubicBezTo>
                    <a:cubicBezTo>
                      <a:pt x="152" y="465"/>
                      <a:pt x="152" y="465"/>
                      <a:pt x="152" y="465"/>
                    </a:cubicBezTo>
                    <a:cubicBezTo>
                      <a:pt x="155" y="468"/>
                      <a:pt x="159" y="470"/>
                      <a:pt x="163" y="472"/>
                    </a:cubicBezTo>
                    <a:cubicBezTo>
                      <a:pt x="148" y="513"/>
                      <a:pt x="148" y="513"/>
                      <a:pt x="148" y="513"/>
                    </a:cubicBezTo>
                    <a:cubicBezTo>
                      <a:pt x="211" y="536"/>
                      <a:pt x="211" y="536"/>
                      <a:pt x="211" y="536"/>
                    </a:cubicBezTo>
                    <a:cubicBezTo>
                      <a:pt x="226" y="495"/>
                      <a:pt x="226" y="495"/>
                      <a:pt x="226" y="495"/>
                    </a:cubicBezTo>
                    <a:cubicBezTo>
                      <a:pt x="230" y="496"/>
                      <a:pt x="234" y="496"/>
                      <a:pt x="239" y="497"/>
                    </a:cubicBezTo>
                    <a:cubicBezTo>
                      <a:pt x="239" y="541"/>
                      <a:pt x="239" y="541"/>
                      <a:pt x="239" y="541"/>
                    </a:cubicBezTo>
                    <a:cubicBezTo>
                      <a:pt x="305" y="541"/>
                      <a:pt x="305" y="541"/>
                      <a:pt x="305" y="541"/>
                    </a:cubicBezTo>
                    <a:cubicBezTo>
                      <a:pt x="305" y="497"/>
                      <a:pt x="305" y="497"/>
                      <a:pt x="305" y="497"/>
                    </a:cubicBezTo>
                    <a:cubicBezTo>
                      <a:pt x="310" y="496"/>
                      <a:pt x="314" y="496"/>
                      <a:pt x="319" y="495"/>
                    </a:cubicBezTo>
                    <a:cubicBezTo>
                      <a:pt x="334" y="536"/>
                      <a:pt x="334" y="536"/>
                      <a:pt x="334" y="536"/>
                    </a:cubicBezTo>
                    <a:cubicBezTo>
                      <a:pt x="396" y="513"/>
                      <a:pt x="396" y="513"/>
                      <a:pt x="396" y="513"/>
                    </a:cubicBezTo>
                    <a:cubicBezTo>
                      <a:pt x="381" y="472"/>
                      <a:pt x="381" y="472"/>
                      <a:pt x="381" y="472"/>
                    </a:cubicBezTo>
                    <a:cubicBezTo>
                      <a:pt x="385" y="470"/>
                      <a:pt x="389" y="468"/>
                      <a:pt x="393" y="465"/>
                    </a:cubicBezTo>
                    <a:cubicBezTo>
                      <a:pt x="421" y="499"/>
                      <a:pt x="421" y="499"/>
                      <a:pt x="421" y="499"/>
                    </a:cubicBezTo>
                    <a:cubicBezTo>
                      <a:pt x="471" y="456"/>
                      <a:pt x="471" y="456"/>
                      <a:pt x="471" y="456"/>
                    </a:cubicBezTo>
                    <a:cubicBezTo>
                      <a:pt x="443" y="423"/>
                      <a:pt x="443" y="423"/>
                      <a:pt x="443" y="423"/>
                    </a:cubicBezTo>
                    <a:cubicBezTo>
                      <a:pt x="446" y="419"/>
                      <a:pt x="449" y="416"/>
                      <a:pt x="452" y="412"/>
                    </a:cubicBezTo>
                    <a:cubicBezTo>
                      <a:pt x="490" y="434"/>
                      <a:pt x="490" y="434"/>
                      <a:pt x="490" y="434"/>
                    </a:cubicBezTo>
                    <a:cubicBezTo>
                      <a:pt x="523" y="377"/>
                      <a:pt x="523" y="377"/>
                      <a:pt x="523" y="377"/>
                    </a:cubicBezTo>
                    <a:cubicBezTo>
                      <a:pt x="485" y="355"/>
                      <a:pt x="485" y="355"/>
                      <a:pt x="485" y="355"/>
                    </a:cubicBezTo>
                    <a:cubicBezTo>
                      <a:pt x="487" y="351"/>
                      <a:pt x="488" y="347"/>
                      <a:pt x="490" y="342"/>
                    </a:cubicBezTo>
                    <a:cubicBezTo>
                      <a:pt x="533" y="350"/>
                      <a:pt x="533" y="350"/>
                      <a:pt x="533" y="350"/>
                    </a:cubicBezTo>
                    <a:cubicBezTo>
                      <a:pt x="544" y="285"/>
                      <a:pt x="544" y="285"/>
                      <a:pt x="544" y="285"/>
                    </a:cubicBezTo>
                    <a:cubicBezTo>
                      <a:pt x="501" y="277"/>
                      <a:pt x="501" y="277"/>
                      <a:pt x="501" y="277"/>
                    </a:cubicBezTo>
                    <a:cubicBezTo>
                      <a:pt x="501" y="275"/>
                      <a:pt x="501" y="273"/>
                      <a:pt x="501" y="270"/>
                    </a:cubicBezTo>
                    <a:close/>
                    <a:moveTo>
                      <a:pt x="435" y="270"/>
                    </a:moveTo>
                    <a:cubicBezTo>
                      <a:pt x="435" y="272"/>
                      <a:pt x="435" y="274"/>
                      <a:pt x="435" y="275"/>
                    </a:cubicBezTo>
                    <a:cubicBezTo>
                      <a:pt x="466" y="281"/>
                      <a:pt x="466" y="281"/>
                      <a:pt x="466" y="281"/>
                    </a:cubicBezTo>
                    <a:cubicBezTo>
                      <a:pt x="458" y="327"/>
                      <a:pt x="458" y="327"/>
                      <a:pt x="458" y="327"/>
                    </a:cubicBezTo>
                    <a:cubicBezTo>
                      <a:pt x="427" y="321"/>
                      <a:pt x="427" y="321"/>
                      <a:pt x="427" y="321"/>
                    </a:cubicBezTo>
                    <a:cubicBezTo>
                      <a:pt x="426" y="325"/>
                      <a:pt x="425" y="328"/>
                      <a:pt x="424" y="331"/>
                    </a:cubicBezTo>
                    <a:cubicBezTo>
                      <a:pt x="451" y="346"/>
                      <a:pt x="451" y="346"/>
                      <a:pt x="451" y="346"/>
                    </a:cubicBezTo>
                    <a:cubicBezTo>
                      <a:pt x="427" y="387"/>
                      <a:pt x="427" y="387"/>
                      <a:pt x="427" y="387"/>
                    </a:cubicBezTo>
                    <a:cubicBezTo>
                      <a:pt x="400" y="371"/>
                      <a:pt x="400" y="371"/>
                      <a:pt x="400" y="371"/>
                    </a:cubicBezTo>
                    <a:cubicBezTo>
                      <a:pt x="398" y="374"/>
                      <a:pt x="396" y="376"/>
                      <a:pt x="394" y="379"/>
                    </a:cubicBezTo>
                    <a:cubicBezTo>
                      <a:pt x="414" y="403"/>
                      <a:pt x="414" y="403"/>
                      <a:pt x="414" y="403"/>
                    </a:cubicBezTo>
                    <a:cubicBezTo>
                      <a:pt x="378" y="433"/>
                      <a:pt x="378" y="433"/>
                      <a:pt x="378" y="433"/>
                    </a:cubicBezTo>
                    <a:cubicBezTo>
                      <a:pt x="358" y="409"/>
                      <a:pt x="358" y="409"/>
                      <a:pt x="358" y="409"/>
                    </a:cubicBezTo>
                    <a:cubicBezTo>
                      <a:pt x="355" y="411"/>
                      <a:pt x="352" y="412"/>
                      <a:pt x="349" y="414"/>
                    </a:cubicBezTo>
                    <a:cubicBezTo>
                      <a:pt x="360" y="443"/>
                      <a:pt x="360" y="443"/>
                      <a:pt x="360" y="443"/>
                    </a:cubicBezTo>
                    <a:cubicBezTo>
                      <a:pt x="316" y="459"/>
                      <a:pt x="316" y="459"/>
                      <a:pt x="316" y="459"/>
                    </a:cubicBezTo>
                    <a:cubicBezTo>
                      <a:pt x="305" y="430"/>
                      <a:pt x="305" y="430"/>
                      <a:pt x="305" y="430"/>
                    </a:cubicBezTo>
                    <a:cubicBezTo>
                      <a:pt x="302" y="431"/>
                      <a:pt x="299" y="431"/>
                      <a:pt x="296" y="432"/>
                    </a:cubicBezTo>
                    <a:cubicBezTo>
                      <a:pt x="296" y="463"/>
                      <a:pt x="296" y="463"/>
                      <a:pt x="296" y="463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249" y="432"/>
                      <a:pt x="249" y="432"/>
                      <a:pt x="249" y="432"/>
                    </a:cubicBezTo>
                    <a:cubicBezTo>
                      <a:pt x="245" y="431"/>
                      <a:pt x="242" y="431"/>
                      <a:pt x="239" y="430"/>
                    </a:cubicBezTo>
                    <a:cubicBezTo>
                      <a:pt x="228" y="459"/>
                      <a:pt x="228" y="459"/>
                      <a:pt x="228" y="459"/>
                    </a:cubicBezTo>
                    <a:cubicBezTo>
                      <a:pt x="184" y="443"/>
                      <a:pt x="184" y="443"/>
                      <a:pt x="184" y="443"/>
                    </a:cubicBezTo>
                    <a:cubicBezTo>
                      <a:pt x="195" y="414"/>
                      <a:pt x="195" y="414"/>
                      <a:pt x="195" y="414"/>
                    </a:cubicBezTo>
                    <a:cubicBezTo>
                      <a:pt x="192" y="412"/>
                      <a:pt x="189" y="411"/>
                      <a:pt x="186" y="409"/>
                    </a:cubicBezTo>
                    <a:cubicBezTo>
                      <a:pt x="166" y="433"/>
                      <a:pt x="166" y="433"/>
                      <a:pt x="166" y="433"/>
                    </a:cubicBezTo>
                    <a:cubicBezTo>
                      <a:pt x="130" y="403"/>
                      <a:pt x="130" y="403"/>
                      <a:pt x="130" y="403"/>
                    </a:cubicBezTo>
                    <a:cubicBezTo>
                      <a:pt x="150" y="379"/>
                      <a:pt x="150" y="379"/>
                      <a:pt x="150" y="379"/>
                    </a:cubicBezTo>
                    <a:cubicBezTo>
                      <a:pt x="148" y="376"/>
                      <a:pt x="146" y="374"/>
                      <a:pt x="144" y="371"/>
                    </a:cubicBezTo>
                    <a:cubicBezTo>
                      <a:pt x="117" y="387"/>
                      <a:pt x="117" y="387"/>
                      <a:pt x="117" y="387"/>
                    </a:cubicBezTo>
                    <a:cubicBezTo>
                      <a:pt x="94" y="346"/>
                      <a:pt x="94" y="346"/>
                      <a:pt x="94" y="346"/>
                    </a:cubicBezTo>
                    <a:cubicBezTo>
                      <a:pt x="120" y="331"/>
                      <a:pt x="120" y="331"/>
                      <a:pt x="120" y="331"/>
                    </a:cubicBezTo>
                    <a:cubicBezTo>
                      <a:pt x="119" y="328"/>
                      <a:pt x="118" y="325"/>
                      <a:pt x="117" y="321"/>
                    </a:cubicBezTo>
                    <a:cubicBezTo>
                      <a:pt x="86" y="327"/>
                      <a:pt x="86" y="327"/>
                      <a:pt x="86" y="327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109" y="275"/>
                      <a:pt x="109" y="275"/>
                      <a:pt x="109" y="275"/>
                    </a:cubicBezTo>
                    <a:cubicBezTo>
                      <a:pt x="109" y="274"/>
                      <a:pt x="109" y="272"/>
                      <a:pt x="109" y="270"/>
                    </a:cubicBezTo>
                    <a:cubicBezTo>
                      <a:pt x="109" y="269"/>
                      <a:pt x="109" y="267"/>
                      <a:pt x="109" y="265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86" y="214"/>
                      <a:pt x="86" y="214"/>
                      <a:pt x="86" y="214"/>
                    </a:cubicBezTo>
                    <a:cubicBezTo>
                      <a:pt x="117" y="219"/>
                      <a:pt x="117" y="219"/>
                      <a:pt x="117" y="219"/>
                    </a:cubicBezTo>
                    <a:cubicBezTo>
                      <a:pt x="118" y="216"/>
                      <a:pt x="119" y="213"/>
                      <a:pt x="120" y="210"/>
                    </a:cubicBezTo>
                    <a:cubicBezTo>
                      <a:pt x="94" y="194"/>
                      <a:pt x="94" y="194"/>
                      <a:pt x="94" y="194"/>
                    </a:cubicBezTo>
                    <a:cubicBezTo>
                      <a:pt x="117" y="154"/>
                      <a:pt x="117" y="154"/>
                      <a:pt x="117" y="154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46" y="167"/>
                      <a:pt x="148" y="164"/>
                      <a:pt x="150" y="162"/>
                    </a:cubicBezTo>
                    <a:cubicBezTo>
                      <a:pt x="130" y="138"/>
                      <a:pt x="130" y="138"/>
                      <a:pt x="130" y="13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9" y="130"/>
                      <a:pt x="192" y="128"/>
                      <a:pt x="195" y="127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228" y="81"/>
                      <a:pt x="228" y="81"/>
                      <a:pt x="228" y="81"/>
                    </a:cubicBezTo>
                    <a:cubicBezTo>
                      <a:pt x="239" y="110"/>
                      <a:pt x="239" y="110"/>
                      <a:pt x="239" y="110"/>
                    </a:cubicBezTo>
                    <a:cubicBezTo>
                      <a:pt x="242" y="110"/>
                      <a:pt x="245" y="109"/>
                      <a:pt x="249" y="109"/>
                    </a:cubicBezTo>
                    <a:cubicBezTo>
                      <a:pt x="249" y="78"/>
                      <a:pt x="249" y="78"/>
                      <a:pt x="249" y="78"/>
                    </a:cubicBezTo>
                    <a:cubicBezTo>
                      <a:pt x="296" y="78"/>
                      <a:pt x="296" y="78"/>
                      <a:pt x="296" y="78"/>
                    </a:cubicBezTo>
                    <a:cubicBezTo>
                      <a:pt x="296" y="109"/>
                      <a:pt x="296" y="109"/>
                      <a:pt x="296" y="109"/>
                    </a:cubicBezTo>
                    <a:cubicBezTo>
                      <a:pt x="299" y="109"/>
                      <a:pt x="302" y="110"/>
                      <a:pt x="305" y="110"/>
                    </a:cubicBezTo>
                    <a:cubicBezTo>
                      <a:pt x="316" y="81"/>
                      <a:pt x="316" y="81"/>
                      <a:pt x="316" y="81"/>
                    </a:cubicBezTo>
                    <a:cubicBezTo>
                      <a:pt x="360" y="97"/>
                      <a:pt x="360" y="97"/>
                      <a:pt x="360" y="97"/>
                    </a:cubicBezTo>
                    <a:cubicBezTo>
                      <a:pt x="349" y="127"/>
                      <a:pt x="349" y="127"/>
                      <a:pt x="349" y="127"/>
                    </a:cubicBezTo>
                    <a:cubicBezTo>
                      <a:pt x="352" y="128"/>
                      <a:pt x="355" y="130"/>
                      <a:pt x="358" y="131"/>
                    </a:cubicBezTo>
                    <a:cubicBezTo>
                      <a:pt x="378" y="108"/>
                      <a:pt x="378" y="108"/>
                      <a:pt x="378" y="108"/>
                    </a:cubicBezTo>
                    <a:cubicBezTo>
                      <a:pt x="414" y="138"/>
                      <a:pt x="414" y="138"/>
                      <a:pt x="414" y="138"/>
                    </a:cubicBezTo>
                    <a:cubicBezTo>
                      <a:pt x="394" y="162"/>
                      <a:pt x="394" y="162"/>
                      <a:pt x="394" y="162"/>
                    </a:cubicBezTo>
                    <a:cubicBezTo>
                      <a:pt x="396" y="164"/>
                      <a:pt x="398" y="167"/>
                      <a:pt x="400" y="169"/>
                    </a:cubicBezTo>
                    <a:cubicBezTo>
                      <a:pt x="427" y="154"/>
                      <a:pt x="427" y="154"/>
                      <a:pt x="427" y="154"/>
                    </a:cubicBezTo>
                    <a:cubicBezTo>
                      <a:pt x="451" y="194"/>
                      <a:pt x="451" y="194"/>
                      <a:pt x="451" y="194"/>
                    </a:cubicBezTo>
                    <a:cubicBezTo>
                      <a:pt x="424" y="210"/>
                      <a:pt x="424" y="210"/>
                      <a:pt x="424" y="210"/>
                    </a:cubicBezTo>
                    <a:cubicBezTo>
                      <a:pt x="425" y="213"/>
                      <a:pt x="426" y="216"/>
                      <a:pt x="427" y="219"/>
                    </a:cubicBezTo>
                    <a:cubicBezTo>
                      <a:pt x="458" y="214"/>
                      <a:pt x="458" y="214"/>
                      <a:pt x="458" y="214"/>
                    </a:cubicBezTo>
                    <a:cubicBezTo>
                      <a:pt x="466" y="260"/>
                      <a:pt x="466" y="260"/>
                      <a:pt x="466" y="260"/>
                    </a:cubicBezTo>
                    <a:cubicBezTo>
                      <a:pt x="435" y="265"/>
                      <a:pt x="435" y="265"/>
                      <a:pt x="435" y="265"/>
                    </a:cubicBezTo>
                    <a:cubicBezTo>
                      <a:pt x="435" y="267"/>
                      <a:pt x="435" y="269"/>
                      <a:pt x="435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7" name="Line 32"/>
              <p:cNvSpPr>
                <a:spLocks noChangeShapeType="1"/>
              </p:cNvSpPr>
              <p:nvPr/>
            </p:nvSpPr>
            <p:spPr bwMode="auto">
              <a:xfrm>
                <a:off x="6546285" y="6084503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8" name="Line 33"/>
              <p:cNvSpPr>
                <a:spLocks noChangeShapeType="1"/>
              </p:cNvSpPr>
              <p:nvPr/>
            </p:nvSpPr>
            <p:spPr bwMode="auto">
              <a:xfrm>
                <a:off x="6546285" y="6084503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8" name="Oval 34"/>
            <p:cNvSpPr>
              <a:spLocks noChangeArrowheads="1"/>
            </p:cNvSpPr>
            <p:nvPr/>
          </p:nvSpPr>
          <p:spPr bwMode="auto">
            <a:xfrm>
              <a:off x="7456038" y="4989633"/>
              <a:ext cx="425974" cy="42597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35"/>
            <p:cNvSpPr>
              <a:spLocks noEditPoints="1"/>
            </p:cNvSpPr>
            <p:nvPr/>
          </p:nvSpPr>
          <p:spPr bwMode="auto">
            <a:xfrm>
              <a:off x="6769250" y="5155481"/>
              <a:ext cx="1293749" cy="1702519"/>
            </a:xfrm>
            <a:custGeom>
              <a:avLst/>
              <a:gdLst>
                <a:gd name="T0" fmla="*/ 787 w 795"/>
                <a:gd name="T1" fmla="*/ 984 h 1046"/>
                <a:gd name="T2" fmla="*/ 675 w 795"/>
                <a:gd name="T3" fmla="*/ 634 h 1046"/>
                <a:gd name="T4" fmla="*/ 689 w 795"/>
                <a:gd name="T5" fmla="*/ 597 h 1046"/>
                <a:gd name="T6" fmla="*/ 689 w 795"/>
                <a:gd name="T7" fmla="*/ 263 h 1046"/>
                <a:gd name="T8" fmla="*/ 636 w 795"/>
                <a:gd name="T9" fmla="*/ 209 h 1046"/>
                <a:gd name="T10" fmla="*/ 568 w 795"/>
                <a:gd name="T11" fmla="*/ 209 h 1046"/>
                <a:gd name="T12" fmla="*/ 406 w 795"/>
                <a:gd name="T13" fmla="*/ 172 h 1046"/>
                <a:gd name="T14" fmla="*/ 329 w 795"/>
                <a:gd name="T15" fmla="*/ 32 h 1046"/>
                <a:gd name="T16" fmla="*/ 263 w 795"/>
                <a:gd name="T17" fmla="*/ 13 h 1046"/>
                <a:gd name="T18" fmla="*/ 245 w 795"/>
                <a:gd name="T19" fmla="*/ 79 h 1046"/>
                <a:gd name="T20" fmla="*/ 333 w 795"/>
                <a:gd name="T21" fmla="*/ 237 h 1046"/>
                <a:gd name="T22" fmla="*/ 364 w 795"/>
                <a:gd name="T23" fmla="*/ 260 h 1046"/>
                <a:gd name="T24" fmla="*/ 396 w 795"/>
                <a:gd name="T25" fmla="*/ 268 h 1046"/>
                <a:gd name="T26" fmla="*/ 164 w 795"/>
                <a:gd name="T27" fmla="*/ 464 h 1046"/>
                <a:gd name="T28" fmla="*/ 119 w 795"/>
                <a:gd name="T29" fmla="*/ 419 h 1046"/>
                <a:gd name="T30" fmla="*/ 104 w 795"/>
                <a:gd name="T31" fmla="*/ 361 h 1046"/>
                <a:gd name="T32" fmla="*/ 47 w 795"/>
                <a:gd name="T33" fmla="*/ 346 h 1046"/>
                <a:gd name="T34" fmla="*/ 80 w 795"/>
                <a:gd name="T35" fmla="*/ 379 h 1046"/>
                <a:gd name="T36" fmla="*/ 72 w 795"/>
                <a:gd name="T37" fmla="*/ 412 h 1046"/>
                <a:gd name="T38" fmla="*/ 39 w 795"/>
                <a:gd name="T39" fmla="*/ 421 h 1046"/>
                <a:gd name="T40" fmla="*/ 5 w 795"/>
                <a:gd name="T41" fmla="*/ 387 h 1046"/>
                <a:gd name="T42" fmla="*/ 21 w 795"/>
                <a:gd name="T43" fmla="*/ 445 h 1046"/>
                <a:gd name="T44" fmla="*/ 81 w 795"/>
                <a:gd name="T45" fmla="*/ 459 h 1046"/>
                <a:gd name="T46" fmla="*/ 81 w 795"/>
                <a:gd name="T47" fmla="*/ 459 h 1046"/>
                <a:gd name="T48" fmla="*/ 127 w 795"/>
                <a:gd name="T49" fmla="*/ 506 h 1046"/>
                <a:gd name="T50" fmla="*/ 137 w 795"/>
                <a:gd name="T51" fmla="*/ 550 h 1046"/>
                <a:gd name="T52" fmla="*/ 173 w 795"/>
                <a:gd name="T53" fmla="*/ 567 h 1046"/>
                <a:gd name="T54" fmla="*/ 187 w 795"/>
                <a:gd name="T55" fmla="*/ 565 h 1046"/>
                <a:gd name="T56" fmla="*/ 219 w 795"/>
                <a:gd name="T57" fmla="*/ 597 h 1046"/>
                <a:gd name="T58" fmla="*/ 238 w 795"/>
                <a:gd name="T59" fmla="*/ 605 h 1046"/>
                <a:gd name="T60" fmla="*/ 258 w 795"/>
                <a:gd name="T61" fmla="*/ 597 h 1046"/>
                <a:gd name="T62" fmla="*/ 258 w 795"/>
                <a:gd name="T63" fmla="*/ 557 h 1046"/>
                <a:gd name="T64" fmla="*/ 233 w 795"/>
                <a:gd name="T65" fmla="*/ 532 h 1046"/>
                <a:gd name="T66" fmla="*/ 417 w 795"/>
                <a:gd name="T67" fmla="*/ 376 h 1046"/>
                <a:gd name="T68" fmla="*/ 417 w 795"/>
                <a:gd name="T69" fmla="*/ 597 h 1046"/>
                <a:gd name="T70" fmla="*/ 421 w 795"/>
                <a:gd name="T71" fmla="*/ 618 h 1046"/>
                <a:gd name="T72" fmla="*/ 339 w 795"/>
                <a:gd name="T73" fmla="*/ 750 h 1046"/>
                <a:gd name="T74" fmla="*/ 333 w 795"/>
                <a:gd name="T75" fmla="*/ 784 h 1046"/>
                <a:gd name="T76" fmla="*/ 375 w 795"/>
                <a:gd name="T77" fmla="*/ 1007 h 1046"/>
                <a:gd name="T78" fmla="*/ 422 w 795"/>
                <a:gd name="T79" fmla="*/ 1046 h 1046"/>
                <a:gd name="T80" fmla="*/ 431 w 795"/>
                <a:gd name="T81" fmla="*/ 1045 h 1046"/>
                <a:gd name="T82" fmla="*/ 469 w 795"/>
                <a:gd name="T83" fmla="*/ 989 h 1046"/>
                <a:gd name="T84" fmla="*/ 431 w 795"/>
                <a:gd name="T85" fmla="*/ 785 h 1046"/>
                <a:gd name="T86" fmla="*/ 513 w 795"/>
                <a:gd name="T87" fmla="*/ 651 h 1046"/>
                <a:gd name="T88" fmla="*/ 580 w 795"/>
                <a:gd name="T89" fmla="*/ 651 h 1046"/>
                <a:gd name="T90" fmla="*/ 695 w 795"/>
                <a:gd name="T91" fmla="*/ 1013 h 1046"/>
                <a:gd name="T92" fmla="*/ 741 w 795"/>
                <a:gd name="T93" fmla="*/ 1046 h 1046"/>
                <a:gd name="T94" fmla="*/ 755 w 795"/>
                <a:gd name="T95" fmla="*/ 1044 h 1046"/>
                <a:gd name="T96" fmla="*/ 787 w 795"/>
                <a:gd name="T97" fmla="*/ 984 h 1046"/>
                <a:gd name="T98" fmla="*/ 241 w 795"/>
                <a:gd name="T99" fmla="*/ 571 h 1046"/>
                <a:gd name="T100" fmla="*/ 251 w 795"/>
                <a:gd name="T101" fmla="*/ 581 h 1046"/>
                <a:gd name="T102" fmla="*/ 241 w 795"/>
                <a:gd name="T103" fmla="*/ 592 h 1046"/>
                <a:gd name="T104" fmla="*/ 230 w 795"/>
                <a:gd name="T105" fmla="*/ 581 h 1046"/>
                <a:gd name="T106" fmla="*/ 241 w 795"/>
                <a:gd name="T107" fmla="*/ 571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5" h="1046">
                  <a:moveTo>
                    <a:pt x="787" y="984"/>
                  </a:moveTo>
                  <a:cubicBezTo>
                    <a:pt x="675" y="634"/>
                    <a:pt x="675" y="634"/>
                    <a:pt x="675" y="634"/>
                  </a:cubicBezTo>
                  <a:cubicBezTo>
                    <a:pt x="684" y="624"/>
                    <a:pt x="689" y="611"/>
                    <a:pt x="689" y="597"/>
                  </a:cubicBezTo>
                  <a:cubicBezTo>
                    <a:pt x="689" y="263"/>
                    <a:pt x="689" y="263"/>
                    <a:pt x="689" y="263"/>
                  </a:cubicBezTo>
                  <a:cubicBezTo>
                    <a:pt x="689" y="233"/>
                    <a:pt x="665" y="209"/>
                    <a:pt x="636" y="209"/>
                  </a:cubicBezTo>
                  <a:cubicBezTo>
                    <a:pt x="568" y="209"/>
                    <a:pt x="568" y="209"/>
                    <a:pt x="568" y="209"/>
                  </a:cubicBezTo>
                  <a:cubicBezTo>
                    <a:pt x="406" y="172"/>
                    <a:pt x="406" y="172"/>
                    <a:pt x="406" y="172"/>
                  </a:cubicBezTo>
                  <a:cubicBezTo>
                    <a:pt x="329" y="32"/>
                    <a:pt x="329" y="32"/>
                    <a:pt x="329" y="32"/>
                  </a:cubicBezTo>
                  <a:cubicBezTo>
                    <a:pt x="316" y="9"/>
                    <a:pt x="287" y="0"/>
                    <a:pt x="263" y="13"/>
                  </a:cubicBezTo>
                  <a:cubicBezTo>
                    <a:pt x="240" y="26"/>
                    <a:pt x="232" y="55"/>
                    <a:pt x="245" y="79"/>
                  </a:cubicBezTo>
                  <a:cubicBezTo>
                    <a:pt x="333" y="237"/>
                    <a:pt x="333" y="237"/>
                    <a:pt x="333" y="237"/>
                  </a:cubicBezTo>
                  <a:cubicBezTo>
                    <a:pt x="339" y="249"/>
                    <a:pt x="351" y="257"/>
                    <a:pt x="364" y="260"/>
                  </a:cubicBezTo>
                  <a:cubicBezTo>
                    <a:pt x="396" y="268"/>
                    <a:pt x="396" y="268"/>
                    <a:pt x="396" y="268"/>
                  </a:cubicBezTo>
                  <a:cubicBezTo>
                    <a:pt x="164" y="464"/>
                    <a:pt x="164" y="464"/>
                    <a:pt x="164" y="464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25" y="399"/>
                    <a:pt x="120" y="377"/>
                    <a:pt x="104" y="361"/>
                  </a:cubicBezTo>
                  <a:cubicBezTo>
                    <a:pt x="89" y="346"/>
                    <a:pt x="67" y="340"/>
                    <a:pt x="47" y="346"/>
                  </a:cubicBezTo>
                  <a:cubicBezTo>
                    <a:pt x="80" y="379"/>
                    <a:pt x="80" y="379"/>
                    <a:pt x="80" y="379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" y="421"/>
                    <a:pt x="39" y="421"/>
                    <a:pt x="39" y="421"/>
                  </a:cubicBezTo>
                  <a:cubicBezTo>
                    <a:pt x="5" y="387"/>
                    <a:pt x="5" y="387"/>
                    <a:pt x="5" y="387"/>
                  </a:cubicBezTo>
                  <a:cubicBezTo>
                    <a:pt x="0" y="407"/>
                    <a:pt x="5" y="429"/>
                    <a:pt x="21" y="445"/>
                  </a:cubicBezTo>
                  <a:cubicBezTo>
                    <a:pt x="37" y="461"/>
                    <a:pt x="60" y="466"/>
                    <a:pt x="81" y="459"/>
                  </a:cubicBezTo>
                  <a:cubicBezTo>
                    <a:pt x="81" y="459"/>
                    <a:pt x="81" y="459"/>
                    <a:pt x="81" y="459"/>
                  </a:cubicBezTo>
                  <a:cubicBezTo>
                    <a:pt x="127" y="506"/>
                    <a:pt x="127" y="506"/>
                    <a:pt x="127" y="506"/>
                  </a:cubicBezTo>
                  <a:cubicBezTo>
                    <a:pt x="123" y="521"/>
                    <a:pt x="126" y="538"/>
                    <a:pt x="137" y="550"/>
                  </a:cubicBezTo>
                  <a:cubicBezTo>
                    <a:pt x="146" y="562"/>
                    <a:pt x="160" y="567"/>
                    <a:pt x="173" y="567"/>
                  </a:cubicBezTo>
                  <a:cubicBezTo>
                    <a:pt x="178" y="567"/>
                    <a:pt x="183" y="567"/>
                    <a:pt x="187" y="565"/>
                  </a:cubicBezTo>
                  <a:cubicBezTo>
                    <a:pt x="219" y="597"/>
                    <a:pt x="219" y="597"/>
                    <a:pt x="219" y="597"/>
                  </a:cubicBezTo>
                  <a:cubicBezTo>
                    <a:pt x="224" y="602"/>
                    <a:pt x="231" y="605"/>
                    <a:pt x="238" y="605"/>
                  </a:cubicBezTo>
                  <a:cubicBezTo>
                    <a:pt x="245" y="605"/>
                    <a:pt x="253" y="602"/>
                    <a:pt x="258" y="597"/>
                  </a:cubicBezTo>
                  <a:cubicBezTo>
                    <a:pt x="269" y="586"/>
                    <a:pt x="269" y="568"/>
                    <a:pt x="258" y="557"/>
                  </a:cubicBezTo>
                  <a:cubicBezTo>
                    <a:pt x="233" y="532"/>
                    <a:pt x="233" y="532"/>
                    <a:pt x="233" y="532"/>
                  </a:cubicBezTo>
                  <a:cubicBezTo>
                    <a:pt x="417" y="376"/>
                    <a:pt x="417" y="376"/>
                    <a:pt x="417" y="376"/>
                  </a:cubicBezTo>
                  <a:cubicBezTo>
                    <a:pt x="417" y="597"/>
                    <a:pt x="417" y="597"/>
                    <a:pt x="417" y="597"/>
                  </a:cubicBezTo>
                  <a:cubicBezTo>
                    <a:pt x="417" y="604"/>
                    <a:pt x="418" y="611"/>
                    <a:pt x="421" y="618"/>
                  </a:cubicBezTo>
                  <a:cubicBezTo>
                    <a:pt x="339" y="750"/>
                    <a:pt x="339" y="750"/>
                    <a:pt x="339" y="750"/>
                  </a:cubicBezTo>
                  <a:cubicBezTo>
                    <a:pt x="333" y="760"/>
                    <a:pt x="331" y="773"/>
                    <a:pt x="333" y="784"/>
                  </a:cubicBezTo>
                  <a:cubicBezTo>
                    <a:pt x="375" y="1007"/>
                    <a:pt x="375" y="1007"/>
                    <a:pt x="375" y="1007"/>
                  </a:cubicBezTo>
                  <a:cubicBezTo>
                    <a:pt x="380" y="1030"/>
                    <a:pt x="400" y="1046"/>
                    <a:pt x="422" y="1046"/>
                  </a:cubicBezTo>
                  <a:cubicBezTo>
                    <a:pt x="425" y="1046"/>
                    <a:pt x="428" y="1046"/>
                    <a:pt x="431" y="1045"/>
                  </a:cubicBezTo>
                  <a:cubicBezTo>
                    <a:pt x="457" y="1040"/>
                    <a:pt x="474" y="1015"/>
                    <a:pt x="469" y="989"/>
                  </a:cubicBezTo>
                  <a:cubicBezTo>
                    <a:pt x="431" y="785"/>
                    <a:pt x="431" y="785"/>
                    <a:pt x="431" y="785"/>
                  </a:cubicBezTo>
                  <a:cubicBezTo>
                    <a:pt x="513" y="651"/>
                    <a:pt x="513" y="651"/>
                    <a:pt x="513" y="651"/>
                  </a:cubicBezTo>
                  <a:cubicBezTo>
                    <a:pt x="580" y="651"/>
                    <a:pt x="580" y="651"/>
                    <a:pt x="580" y="651"/>
                  </a:cubicBezTo>
                  <a:cubicBezTo>
                    <a:pt x="695" y="1013"/>
                    <a:pt x="695" y="1013"/>
                    <a:pt x="695" y="1013"/>
                  </a:cubicBezTo>
                  <a:cubicBezTo>
                    <a:pt x="702" y="1033"/>
                    <a:pt x="720" y="1046"/>
                    <a:pt x="741" y="1046"/>
                  </a:cubicBezTo>
                  <a:cubicBezTo>
                    <a:pt x="746" y="1046"/>
                    <a:pt x="750" y="1045"/>
                    <a:pt x="755" y="1044"/>
                  </a:cubicBezTo>
                  <a:cubicBezTo>
                    <a:pt x="781" y="1036"/>
                    <a:pt x="795" y="1009"/>
                    <a:pt x="787" y="984"/>
                  </a:cubicBezTo>
                  <a:close/>
                  <a:moveTo>
                    <a:pt x="241" y="571"/>
                  </a:moveTo>
                  <a:cubicBezTo>
                    <a:pt x="247" y="571"/>
                    <a:pt x="251" y="576"/>
                    <a:pt x="251" y="581"/>
                  </a:cubicBezTo>
                  <a:cubicBezTo>
                    <a:pt x="251" y="587"/>
                    <a:pt x="247" y="592"/>
                    <a:pt x="241" y="592"/>
                  </a:cubicBezTo>
                  <a:cubicBezTo>
                    <a:pt x="235" y="592"/>
                    <a:pt x="230" y="587"/>
                    <a:pt x="230" y="581"/>
                  </a:cubicBezTo>
                  <a:cubicBezTo>
                    <a:pt x="230" y="576"/>
                    <a:pt x="235" y="571"/>
                    <a:pt x="241" y="57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3807390" y="4989633"/>
              <a:ext cx="426662" cy="42597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3535565" y="5090105"/>
              <a:ext cx="1260029" cy="1767895"/>
            </a:xfrm>
            <a:custGeom>
              <a:avLst/>
              <a:gdLst>
                <a:gd name="T0" fmla="*/ 688 w 774"/>
                <a:gd name="T1" fmla="*/ 183 h 1086"/>
                <a:gd name="T2" fmla="*/ 456 w 774"/>
                <a:gd name="T3" fmla="*/ 260 h 1086"/>
                <a:gd name="T4" fmla="*/ 624 w 774"/>
                <a:gd name="T5" fmla="*/ 18 h 1086"/>
                <a:gd name="T6" fmla="*/ 333 w 774"/>
                <a:gd name="T7" fmla="*/ 249 h 1086"/>
                <a:gd name="T8" fmla="*/ 161 w 774"/>
                <a:gd name="T9" fmla="*/ 303 h 1086"/>
                <a:gd name="T10" fmla="*/ 159 w 774"/>
                <a:gd name="T11" fmla="*/ 494 h 1086"/>
                <a:gd name="T12" fmla="*/ 147 w 774"/>
                <a:gd name="T13" fmla="*/ 480 h 1086"/>
                <a:gd name="T14" fmla="*/ 158 w 774"/>
                <a:gd name="T15" fmla="*/ 464 h 1086"/>
                <a:gd name="T16" fmla="*/ 135 w 774"/>
                <a:gd name="T17" fmla="*/ 388 h 1086"/>
                <a:gd name="T18" fmla="*/ 132 w 774"/>
                <a:gd name="T19" fmla="*/ 378 h 1086"/>
                <a:gd name="T20" fmla="*/ 94 w 774"/>
                <a:gd name="T21" fmla="*/ 382 h 1086"/>
                <a:gd name="T22" fmla="*/ 93 w 774"/>
                <a:gd name="T23" fmla="*/ 396 h 1086"/>
                <a:gd name="T24" fmla="*/ 92 w 774"/>
                <a:gd name="T25" fmla="*/ 401 h 1086"/>
                <a:gd name="T26" fmla="*/ 127 w 774"/>
                <a:gd name="T27" fmla="*/ 487 h 1086"/>
                <a:gd name="T28" fmla="*/ 135 w 774"/>
                <a:gd name="T29" fmla="*/ 484 h 1086"/>
                <a:gd name="T30" fmla="*/ 142 w 774"/>
                <a:gd name="T31" fmla="*/ 504 h 1086"/>
                <a:gd name="T32" fmla="*/ 91 w 774"/>
                <a:gd name="T33" fmla="*/ 477 h 1086"/>
                <a:gd name="T34" fmla="*/ 49 w 774"/>
                <a:gd name="T35" fmla="*/ 407 h 1086"/>
                <a:gd name="T36" fmla="*/ 55 w 774"/>
                <a:gd name="T37" fmla="*/ 463 h 1086"/>
                <a:gd name="T38" fmla="*/ 9 w 774"/>
                <a:gd name="T39" fmla="*/ 431 h 1086"/>
                <a:gd name="T40" fmla="*/ 53 w 774"/>
                <a:gd name="T41" fmla="*/ 501 h 1086"/>
                <a:gd name="T42" fmla="*/ 78 w 774"/>
                <a:gd name="T43" fmla="*/ 542 h 1086"/>
                <a:gd name="T44" fmla="*/ 160 w 774"/>
                <a:gd name="T45" fmla="*/ 722 h 1086"/>
                <a:gd name="T46" fmla="*/ 96 w 774"/>
                <a:gd name="T47" fmla="*/ 1084 h 1086"/>
                <a:gd name="T48" fmla="*/ 156 w 774"/>
                <a:gd name="T49" fmla="*/ 1053 h 1086"/>
                <a:gd name="T50" fmla="*/ 349 w 774"/>
                <a:gd name="T51" fmla="*/ 691 h 1086"/>
                <a:gd name="T52" fmla="*/ 417 w 774"/>
                <a:gd name="T53" fmla="*/ 1031 h 1086"/>
                <a:gd name="T54" fmla="*/ 465 w 774"/>
                <a:gd name="T55" fmla="*/ 1086 h 1086"/>
                <a:gd name="T56" fmla="*/ 549 w 774"/>
                <a:gd name="T57" fmla="*/ 796 h 1086"/>
                <a:gd name="T58" fmla="*/ 434 w 774"/>
                <a:gd name="T59" fmla="*/ 642 h 1086"/>
                <a:gd name="T60" fmla="*/ 434 w 774"/>
                <a:gd name="T61" fmla="*/ 356 h 1086"/>
                <a:gd name="T62" fmla="*/ 658 w 774"/>
                <a:gd name="T63" fmla="*/ 343 h 1086"/>
                <a:gd name="T64" fmla="*/ 756 w 774"/>
                <a:gd name="T65" fmla="*/ 185 h 1086"/>
                <a:gd name="T66" fmla="*/ 105 w 774"/>
                <a:gd name="T67" fmla="*/ 407 h 1086"/>
                <a:gd name="T68" fmla="*/ 127 w 774"/>
                <a:gd name="T69" fmla="*/ 462 h 1086"/>
                <a:gd name="T70" fmla="*/ 123 w 774"/>
                <a:gd name="T71" fmla="*/ 402 h 1086"/>
                <a:gd name="T72" fmla="*/ 145 w 774"/>
                <a:gd name="T73" fmla="*/ 456 h 1086"/>
                <a:gd name="T74" fmla="*/ 123 w 774"/>
                <a:gd name="T75" fmla="*/ 402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4" h="1086">
                  <a:moveTo>
                    <a:pt x="756" y="185"/>
                  </a:moveTo>
                  <a:cubicBezTo>
                    <a:pt x="738" y="166"/>
                    <a:pt x="708" y="165"/>
                    <a:pt x="688" y="183"/>
                  </a:cubicBezTo>
                  <a:cubicBezTo>
                    <a:pt x="606" y="260"/>
                    <a:pt x="606" y="260"/>
                    <a:pt x="606" y="260"/>
                  </a:cubicBezTo>
                  <a:cubicBezTo>
                    <a:pt x="456" y="260"/>
                    <a:pt x="456" y="260"/>
                    <a:pt x="456" y="260"/>
                  </a:cubicBezTo>
                  <a:cubicBezTo>
                    <a:pt x="625" y="86"/>
                    <a:pt x="625" y="86"/>
                    <a:pt x="625" y="86"/>
                  </a:cubicBezTo>
                  <a:cubicBezTo>
                    <a:pt x="644" y="67"/>
                    <a:pt x="643" y="37"/>
                    <a:pt x="624" y="18"/>
                  </a:cubicBezTo>
                  <a:cubicBezTo>
                    <a:pt x="605" y="0"/>
                    <a:pt x="575" y="0"/>
                    <a:pt x="557" y="19"/>
                  </a:cubicBezTo>
                  <a:cubicBezTo>
                    <a:pt x="333" y="249"/>
                    <a:pt x="333" y="249"/>
                    <a:pt x="333" y="249"/>
                  </a:cubicBezTo>
                  <a:cubicBezTo>
                    <a:pt x="215" y="249"/>
                    <a:pt x="215" y="249"/>
                    <a:pt x="215" y="249"/>
                  </a:cubicBezTo>
                  <a:cubicBezTo>
                    <a:pt x="185" y="249"/>
                    <a:pt x="161" y="273"/>
                    <a:pt x="161" y="303"/>
                  </a:cubicBezTo>
                  <a:cubicBezTo>
                    <a:pt x="161" y="499"/>
                    <a:pt x="161" y="499"/>
                    <a:pt x="161" y="499"/>
                  </a:cubicBezTo>
                  <a:cubicBezTo>
                    <a:pt x="159" y="494"/>
                    <a:pt x="159" y="494"/>
                    <a:pt x="159" y="494"/>
                  </a:cubicBezTo>
                  <a:cubicBezTo>
                    <a:pt x="153" y="498"/>
                    <a:pt x="153" y="498"/>
                    <a:pt x="153" y="498"/>
                  </a:cubicBezTo>
                  <a:cubicBezTo>
                    <a:pt x="147" y="480"/>
                    <a:pt x="147" y="480"/>
                    <a:pt x="147" y="480"/>
                  </a:cubicBezTo>
                  <a:cubicBezTo>
                    <a:pt x="155" y="478"/>
                    <a:pt x="155" y="478"/>
                    <a:pt x="155" y="478"/>
                  </a:cubicBezTo>
                  <a:cubicBezTo>
                    <a:pt x="154" y="473"/>
                    <a:pt x="155" y="468"/>
                    <a:pt x="158" y="464"/>
                  </a:cubicBezTo>
                  <a:cubicBezTo>
                    <a:pt x="135" y="388"/>
                    <a:pt x="135" y="388"/>
                    <a:pt x="135" y="388"/>
                  </a:cubicBezTo>
                  <a:cubicBezTo>
                    <a:pt x="135" y="388"/>
                    <a:pt x="135" y="388"/>
                    <a:pt x="135" y="388"/>
                  </a:cubicBezTo>
                  <a:cubicBezTo>
                    <a:pt x="134" y="387"/>
                    <a:pt x="133" y="385"/>
                    <a:pt x="131" y="385"/>
                  </a:cubicBezTo>
                  <a:cubicBezTo>
                    <a:pt x="133" y="383"/>
                    <a:pt x="133" y="380"/>
                    <a:pt x="132" y="378"/>
                  </a:cubicBezTo>
                  <a:cubicBezTo>
                    <a:pt x="131" y="374"/>
                    <a:pt x="127" y="372"/>
                    <a:pt x="123" y="373"/>
                  </a:cubicBezTo>
                  <a:cubicBezTo>
                    <a:pt x="94" y="382"/>
                    <a:pt x="94" y="382"/>
                    <a:pt x="94" y="382"/>
                  </a:cubicBezTo>
                  <a:cubicBezTo>
                    <a:pt x="90" y="383"/>
                    <a:pt x="87" y="387"/>
                    <a:pt x="88" y="391"/>
                  </a:cubicBezTo>
                  <a:cubicBezTo>
                    <a:pt x="89" y="394"/>
                    <a:pt x="91" y="395"/>
                    <a:pt x="93" y="396"/>
                  </a:cubicBezTo>
                  <a:cubicBezTo>
                    <a:pt x="92" y="398"/>
                    <a:pt x="92" y="399"/>
                    <a:pt x="93" y="401"/>
                  </a:cubicBezTo>
                  <a:cubicBezTo>
                    <a:pt x="92" y="401"/>
                    <a:pt x="92" y="401"/>
                    <a:pt x="92" y="401"/>
                  </a:cubicBezTo>
                  <a:cubicBezTo>
                    <a:pt x="116" y="477"/>
                    <a:pt x="116" y="477"/>
                    <a:pt x="116" y="477"/>
                  </a:cubicBezTo>
                  <a:cubicBezTo>
                    <a:pt x="120" y="479"/>
                    <a:pt x="124" y="482"/>
                    <a:pt x="127" y="487"/>
                  </a:cubicBezTo>
                  <a:cubicBezTo>
                    <a:pt x="135" y="484"/>
                    <a:pt x="135" y="484"/>
                    <a:pt x="135" y="484"/>
                  </a:cubicBezTo>
                  <a:cubicBezTo>
                    <a:pt x="135" y="484"/>
                    <a:pt x="135" y="484"/>
                    <a:pt x="135" y="484"/>
                  </a:cubicBezTo>
                  <a:cubicBezTo>
                    <a:pt x="135" y="484"/>
                    <a:pt x="135" y="484"/>
                    <a:pt x="135" y="484"/>
                  </a:cubicBezTo>
                  <a:cubicBezTo>
                    <a:pt x="142" y="504"/>
                    <a:pt x="142" y="504"/>
                    <a:pt x="142" y="504"/>
                  </a:cubicBezTo>
                  <a:cubicBezTo>
                    <a:pt x="116" y="520"/>
                    <a:pt x="116" y="520"/>
                    <a:pt x="116" y="520"/>
                  </a:cubicBezTo>
                  <a:cubicBezTo>
                    <a:pt x="91" y="477"/>
                    <a:pt x="91" y="477"/>
                    <a:pt x="91" y="477"/>
                  </a:cubicBezTo>
                  <a:cubicBezTo>
                    <a:pt x="99" y="463"/>
                    <a:pt x="99" y="445"/>
                    <a:pt x="90" y="430"/>
                  </a:cubicBezTo>
                  <a:cubicBezTo>
                    <a:pt x="81" y="415"/>
                    <a:pt x="65" y="406"/>
                    <a:pt x="49" y="407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55" y="463"/>
                    <a:pt x="55" y="463"/>
                    <a:pt x="55" y="463"/>
                  </a:cubicBezTo>
                  <a:cubicBezTo>
                    <a:pt x="28" y="463"/>
                    <a:pt x="28" y="463"/>
                    <a:pt x="28" y="463"/>
                  </a:cubicBezTo>
                  <a:cubicBezTo>
                    <a:pt x="9" y="431"/>
                    <a:pt x="9" y="431"/>
                    <a:pt x="9" y="431"/>
                  </a:cubicBezTo>
                  <a:cubicBezTo>
                    <a:pt x="1" y="445"/>
                    <a:pt x="0" y="463"/>
                    <a:pt x="9" y="478"/>
                  </a:cubicBezTo>
                  <a:cubicBezTo>
                    <a:pt x="19" y="494"/>
                    <a:pt x="36" y="502"/>
                    <a:pt x="53" y="501"/>
                  </a:cubicBezTo>
                  <a:cubicBezTo>
                    <a:pt x="53" y="501"/>
                    <a:pt x="53" y="501"/>
                    <a:pt x="53" y="501"/>
                  </a:cubicBezTo>
                  <a:cubicBezTo>
                    <a:pt x="78" y="542"/>
                    <a:pt x="78" y="542"/>
                    <a:pt x="78" y="542"/>
                  </a:cubicBezTo>
                  <a:cubicBezTo>
                    <a:pt x="60" y="553"/>
                    <a:pt x="60" y="553"/>
                    <a:pt x="60" y="553"/>
                  </a:cubicBezTo>
                  <a:cubicBezTo>
                    <a:pt x="160" y="722"/>
                    <a:pt x="160" y="722"/>
                    <a:pt x="160" y="722"/>
                  </a:cubicBezTo>
                  <a:cubicBezTo>
                    <a:pt x="64" y="1024"/>
                    <a:pt x="64" y="1024"/>
                    <a:pt x="64" y="1024"/>
                  </a:cubicBezTo>
                  <a:cubicBezTo>
                    <a:pt x="56" y="1049"/>
                    <a:pt x="70" y="1076"/>
                    <a:pt x="96" y="1084"/>
                  </a:cubicBezTo>
                  <a:cubicBezTo>
                    <a:pt x="100" y="1085"/>
                    <a:pt x="105" y="1086"/>
                    <a:pt x="110" y="1086"/>
                  </a:cubicBezTo>
                  <a:cubicBezTo>
                    <a:pt x="130" y="1086"/>
                    <a:pt x="149" y="1073"/>
                    <a:pt x="156" y="1053"/>
                  </a:cubicBezTo>
                  <a:cubicBezTo>
                    <a:pt x="271" y="691"/>
                    <a:pt x="271" y="691"/>
                    <a:pt x="271" y="691"/>
                  </a:cubicBezTo>
                  <a:cubicBezTo>
                    <a:pt x="349" y="691"/>
                    <a:pt x="349" y="691"/>
                    <a:pt x="349" y="691"/>
                  </a:cubicBezTo>
                  <a:cubicBezTo>
                    <a:pt x="450" y="804"/>
                    <a:pt x="450" y="804"/>
                    <a:pt x="450" y="804"/>
                  </a:cubicBezTo>
                  <a:cubicBezTo>
                    <a:pt x="417" y="1031"/>
                    <a:pt x="417" y="1031"/>
                    <a:pt x="417" y="1031"/>
                  </a:cubicBezTo>
                  <a:cubicBezTo>
                    <a:pt x="414" y="1057"/>
                    <a:pt x="432" y="1082"/>
                    <a:pt x="458" y="1086"/>
                  </a:cubicBezTo>
                  <a:cubicBezTo>
                    <a:pt x="460" y="1086"/>
                    <a:pt x="463" y="1086"/>
                    <a:pt x="465" y="1086"/>
                  </a:cubicBezTo>
                  <a:cubicBezTo>
                    <a:pt x="488" y="1086"/>
                    <a:pt x="509" y="1069"/>
                    <a:pt x="512" y="1045"/>
                  </a:cubicBezTo>
                  <a:cubicBezTo>
                    <a:pt x="549" y="796"/>
                    <a:pt x="549" y="796"/>
                    <a:pt x="549" y="796"/>
                  </a:cubicBezTo>
                  <a:cubicBezTo>
                    <a:pt x="551" y="782"/>
                    <a:pt x="546" y="768"/>
                    <a:pt x="537" y="757"/>
                  </a:cubicBezTo>
                  <a:cubicBezTo>
                    <a:pt x="434" y="642"/>
                    <a:pt x="434" y="642"/>
                    <a:pt x="434" y="642"/>
                  </a:cubicBezTo>
                  <a:cubicBezTo>
                    <a:pt x="434" y="640"/>
                    <a:pt x="434" y="639"/>
                    <a:pt x="434" y="637"/>
                  </a:cubicBezTo>
                  <a:cubicBezTo>
                    <a:pt x="434" y="356"/>
                    <a:pt x="434" y="356"/>
                    <a:pt x="434" y="356"/>
                  </a:cubicBezTo>
                  <a:cubicBezTo>
                    <a:pt x="625" y="356"/>
                    <a:pt x="625" y="356"/>
                    <a:pt x="625" y="356"/>
                  </a:cubicBezTo>
                  <a:cubicBezTo>
                    <a:pt x="637" y="356"/>
                    <a:pt x="649" y="351"/>
                    <a:pt x="658" y="343"/>
                  </a:cubicBezTo>
                  <a:cubicBezTo>
                    <a:pt x="754" y="253"/>
                    <a:pt x="754" y="253"/>
                    <a:pt x="754" y="253"/>
                  </a:cubicBezTo>
                  <a:cubicBezTo>
                    <a:pt x="773" y="235"/>
                    <a:pt x="774" y="205"/>
                    <a:pt x="756" y="185"/>
                  </a:cubicBezTo>
                  <a:close/>
                  <a:moveTo>
                    <a:pt x="122" y="463"/>
                  </a:moveTo>
                  <a:cubicBezTo>
                    <a:pt x="105" y="407"/>
                    <a:pt x="105" y="407"/>
                    <a:pt x="105" y="407"/>
                  </a:cubicBezTo>
                  <a:cubicBezTo>
                    <a:pt x="110" y="406"/>
                    <a:pt x="110" y="406"/>
                    <a:pt x="110" y="406"/>
                  </a:cubicBezTo>
                  <a:cubicBezTo>
                    <a:pt x="127" y="462"/>
                    <a:pt x="127" y="462"/>
                    <a:pt x="127" y="462"/>
                  </a:cubicBezTo>
                  <a:lnTo>
                    <a:pt x="122" y="463"/>
                  </a:lnTo>
                  <a:close/>
                  <a:moveTo>
                    <a:pt x="123" y="402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45" y="456"/>
                    <a:pt x="145" y="456"/>
                    <a:pt x="145" y="456"/>
                  </a:cubicBezTo>
                  <a:cubicBezTo>
                    <a:pt x="140" y="458"/>
                    <a:pt x="140" y="458"/>
                    <a:pt x="140" y="458"/>
                  </a:cubicBezTo>
                  <a:lnTo>
                    <a:pt x="123" y="40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38"/>
            <p:cNvSpPr>
              <a:spLocks/>
            </p:cNvSpPr>
            <p:nvPr/>
          </p:nvSpPr>
          <p:spPr bwMode="auto">
            <a:xfrm>
              <a:off x="6721766" y="3018730"/>
              <a:ext cx="452812" cy="452812"/>
            </a:xfrm>
            <a:custGeom>
              <a:avLst/>
              <a:gdLst>
                <a:gd name="T0" fmla="*/ 122 w 278"/>
                <a:gd name="T1" fmla="*/ 268 h 278"/>
                <a:gd name="T2" fmla="*/ 269 w 278"/>
                <a:gd name="T3" fmla="*/ 156 h 278"/>
                <a:gd name="T4" fmla="*/ 156 w 278"/>
                <a:gd name="T5" fmla="*/ 9 h 278"/>
                <a:gd name="T6" fmla="*/ 10 w 278"/>
                <a:gd name="T7" fmla="*/ 122 h 278"/>
                <a:gd name="T8" fmla="*/ 122 w 278"/>
                <a:gd name="T9" fmla="*/ 26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78">
                  <a:moveTo>
                    <a:pt x="122" y="268"/>
                  </a:moveTo>
                  <a:cubicBezTo>
                    <a:pt x="194" y="278"/>
                    <a:pt x="260" y="227"/>
                    <a:pt x="269" y="156"/>
                  </a:cubicBezTo>
                  <a:cubicBezTo>
                    <a:pt x="278" y="84"/>
                    <a:pt x="228" y="19"/>
                    <a:pt x="156" y="9"/>
                  </a:cubicBezTo>
                  <a:cubicBezTo>
                    <a:pt x="85" y="0"/>
                    <a:pt x="19" y="50"/>
                    <a:pt x="10" y="122"/>
                  </a:cubicBezTo>
                  <a:cubicBezTo>
                    <a:pt x="0" y="193"/>
                    <a:pt x="51" y="259"/>
                    <a:pt x="122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6386630" y="2958859"/>
              <a:ext cx="1284115" cy="1967463"/>
            </a:xfrm>
            <a:custGeom>
              <a:avLst/>
              <a:gdLst>
                <a:gd name="T0" fmla="*/ 733 w 789"/>
                <a:gd name="T1" fmla="*/ 229 h 1209"/>
                <a:gd name="T2" fmla="*/ 655 w 789"/>
                <a:gd name="T3" fmla="*/ 169 h 1209"/>
                <a:gd name="T4" fmla="*/ 646 w 789"/>
                <a:gd name="T5" fmla="*/ 178 h 1209"/>
                <a:gd name="T6" fmla="*/ 518 w 789"/>
                <a:gd name="T7" fmla="*/ 54 h 1209"/>
                <a:gd name="T8" fmla="*/ 508 w 789"/>
                <a:gd name="T9" fmla="*/ 35 h 1209"/>
                <a:gd name="T10" fmla="*/ 457 w 789"/>
                <a:gd name="T11" fmla="*/ 15 h 1209"/>
                <a:gd name="T12" fmla="*/ 502 w 789"/>
                <a:gd name="T13" fmla="*/ 71 h 1209"/>
                <a:gd name="T14" fmla="*/ 632 w 789"/>
                <a:gd name="T15" fmla="*/ 193 h 1209"/>
                <a:gd name="T16" fmla="*/ 630 w 789"/>
                <a:gd name="T17" fmla="*/ 223 h 1209"/>
                <a:gd name="T18" fmla="*/ 623 w 789"/>
                <a:gd name="T19" fmla="*/ 430 h 1209"/>
                <a:gd name="T20" fmla="*/ 404 w 789"/>
                <a:gd name="T21" fmla="*/ 365 h 1209"/>
                <a:gd name="T22" fmla="*/ 96 w 789"/>
                <a:gd name="T23" fmla="*/ 211 h 1209"/>
                <a:gd name="T24" fmla="*/ 48 w 789"/>
                <a:gd name="T25" fmla="*/ 0 h 1209"/>
                <a:gd name="T26" fmla="*/ 0 w 789"/>
                <a:gd name="T27" fmla="*/ 232 h 1209"/>
                <a:gd name="T28" fmla="*/ 177 w 789"/>
                <a:gd name="T29" fmla="*/ 413 h 1209"/>
                <a:gd name="T30" fmla="*/ 137 w 789"/>
                <a:gd name="T31" fmla="*/ 742 h 1209"/>
                <a:gd name="T32" fmla="*/ 29 w 789"/>
                <a:gd name="T33" fmla="*/ 896 h 1209"/>
                <a:gd name="T34" fmla="*/ 89 w 789"/>
                <a:gd name="T35" fmla="*/ 1167 h 1209"/>
                <a:gd name="T36" fmla="*/ 137 w 789"/>
                <a:gd name="T37" fmla="*/ 1117 h 1209"/>
                <a:gd name="T38" fmla="*/ 225 w 789"/>
                <a:gd name="T39" fmla="*/ 787 h 1209"/>
                <a:gd name="T40" fmla="*/ 358 w 789"/>
                <a:gd name="T41" fmla="*/ 1170 h 1209"/>
                <a:gd name="T42" fmla="*/ 414 w 789"/>
                <a:gd name="T43" fmla="*/ 1208 h 1209"/>
                <a:gd name="T44" fmla="*/ 388 w 789"/>
                <a:gd name="T45" fmla="*/ 791 h 1209"/>
                <a:gd name="T46" fmla="*/ 443 w 789"/>
                <a:gd name="T47" fmla="*/ 480 h 1209"/>
                <a:gd name="T48" fmla="*/ 652 w 789"/>
                <a:gd name="T49" fmla="*/ 536 h 1209"/>
                <a:gd name="T50" fmla="*/ 780 w 789"/>
                <a:gd name="T51" fmla="*/ 295 h 1209"/>
                <a:gd name="T52" fmla="*/ 678 w 789"/>
                <a:gd name="T53" fmla="*/ 197 h 1209"/>
                <a:gd name="T54" fmla="*/ 708 w 789"/>
                <a:gd name="T55" fmla="*/ 237 h 1209"/>
                <a:gd name="T56" fmla="*/ 678 w 789"/>
                <a:gd name="T57" fmla="*/ 197 h 1209"/>
                <a:gd name="T58" fmla="*/ 658 w 789"/>
                <a:gd name="T59" fmla="*/ 218 h 1209"/>
                <a:gd name="T60" fmla="*/ 690 w 789"/>
                <a:gd name="T61" fmla="*/ 259 h 1209"/>
                <a:gd name="T62" fmla="*/ 652 w 789"/>
                <a:gd name="T63" fmla="*/ 224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9" h="1209">
                  <a:moveTo>
                    <a:pt x="753" y="232"/>
                  </a:moveTo>
                  <a:cubicBezTo>
                    <a:pt x="746" y="230"/>
                    <a:pt x="740" y="229"/>
                    <a:pt x="733" y="229"/>
                  </a:cubicBezTo>
                  <a:cubicBezTo>
                    <a:pt x="677" y="174"/>
                    <a:pt x="677" y="174"/>
                    <a:pt x="677" y="174"/>
                  </a:cubicBezTo>
                  <a:cubicBezTo>
                    <a:pt x="670" y="175"/>
                    <a:pt x="662" y="173"/>
                    <a:pt x="655" y="169"/>
                  </a:cubicBezTo>
                  <a:cubicBezTo>
                    <a:pt x="646" y="178"/>
                    <a:pt x="646" y="178"/>
                    <a:pt x="646" y="178"/>
                  </a:cubicBezTo>
                  <a:cubicBezTo>
                    <a:pt x="646" y="178"/>
                    <a:pt x="646" y="178"/>
                    <a:pt x="646" y="178"/>
                  </a:cubicBezTo>
                  <a:cubicBezTo>
                    <a:pt x="646" y="179"/>
                    <a:pt x="646" y="179"/>
                    <a:pt x="646" y="179"/>
                  </a:cubicBezTo>
                  <a:cubicBezTo>
                    <a:pt x="518" y="54"/>
                    <a:pt x="518" y="54"/>
                    <a:pt x="518" y="54"/>
                  </a:cubicBezTo>
                  <a:cubicBezTo>
                    <a:pt x="521" y="51"/>
                    <a:pt x="521" y="51"/>
                    <a:pt x="521" y="51"/>
                  </a:cubicBezTo>
                  <a:cubicBezTo>
                    <a:pt x="508" y="35"/>
                    <a:pt x="508" y="35"/>
                    <a:pt x="508" y="35"/>
                  </a:cubicBezTo>
                  <a:cubicBezTo>
                    <a:pt x="464" y="8"/>
                    <a:pt x="464" y="8"/>
                    <a:pt x="464" y="8"/>
                  </a:cubicBezTo>
                  <a:cubicBezTo>
                    <a:pt x="457" y="15"/>
                    <a:pt x="457" y="15"/>
                    <a:pt x="457" y="15"/>
                  </a:cubicBezTo>
                  <a:cubicBezTo>
                    <a:pt x="485" y="58"/>
                    <a:pt x="485" y="58"/>
                    <a:pt x="485" y="58"/>
                  </a:cubicBezTo>
                  <a:cubicBezTo>
                    <a:pt x="502" y="71"/>
                    <a:pt x="502" y="71"/>
                    <a:pt x="502" y="71"/>
                  </a:cubicBezTo>
                  <a:cubicBezTo>
                    <a:pt x="505" y="68"/>
                    <a:pt x="505" y="68"/>
                    <a:pt x="505" y="68"/>
                  </a:cubicBezTo>
                  <a:cubicBezTo>
                    <a:pt x="632" y="193"/>
                    <a:pt x="632" y="193"/>
                    <a:pt x="632" y="193"/>
                  </a:cubicBezTo>
                  <a:cubicBezTo>
                    <a:pt x="624" y="201"/>
                    <a:pt x="624" y="201"/>
                    <a:pt x="624" y="201"/>
                  </a:cubicBezTo>
                  <a:cubicBezTo>
                    <a:pt x="628" y="207"/>
                    <a:pt x="630" y="215"/>
                    <a:pt x="630" y="223"/>
                  </a:cubicBezTo>
                  <a:cubicBezTo>
                    <a:pt x="684" y="276"/>
                    <a:pt x="684" y="276"/>
                    <a:pt x="684" y="276"/>
                  </a:cubicBezTo>
                  <a:cubicBezTo>
                    <a:pt x="623" y="430"/>
                    <a:pt x="623" y="430"/>
                    <a:pt x="623" y="430"/>
                  </a:cubicBezTo>
                  <a:cubicBezTo>
                    <a:pt x="432" y="378"/>
                    <a:pt x="432" y="378"/>
                    <a:pt x="432" y="378"/>
                  </a:cubicBezTo>
                  <a:cubicBezTo>
                    <a:pt x="425" y="371"/>
                    <a:pt x="415" y="366"/>
                    <a:pt x="404" y="365"/>
                  </a:cubicBezTo>
                  <a:cubicBezTo>
                    <a:pt x="243" y="344"/>
                    <a:pt x="243" y="344"/>
                    <a:pt x="243" y="344"/>
                  </a:cubicBezTo>
                  <a:cubicBezTo>
                    <a:pt x="96" y="211"/>
                    <a:pt x="96" y="211"/>
                    <a:pt x="96" y="211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46"/>
                    <a:pt x="6" y="258"/>
                    <a:pt x="16" y="268"/>
                  </a:cubicBezTo>
                  <a:cubicBezTo>
                    <a:pt x="177" y="413"/>
                    <a:pt x="177" y="413"/>
                    <a:pt x="177" y="413"/>
                  </a:cubicBezTo>
                  <a:cubicBezTo>
                    <a:pt x="136" y="721"/>
                    <a:pt x="136" y="721"/>
                    <a:pt x="136" y="721"/>
                  </a:cubicBezTo>
                  <a:cubicBezTo>
                    <a:pt x="135" y="728"/>
                    <a:pt x="136" y="735"/>
                    <a:pt x="137" y="742"/>
                  </a:cubicBezTo>
                  <a:cubicBezTo>
                    <a:pt x="39" y="863"/>
                    <a:pt x="39" y="863"/>
                    <a:pt x="39" y="863"/>
                  </a:cubicBezTo>
                  <a:cubicBezTo>
                    <a:pt x="32" y="872"/>
                    <a:pt x="28" y="884"/>
                    <a:pt x="29" y="896"/>
                  </a:cubicBezTo>
                  <a:cubicBezTo>
                    <a:pt x="41" y="1122"/>
                    <a:pt x="41" y="1122"/>
                    <a:pt x="41" y="1122"/>
                  </a:cubicBezTo>
                  <a:cubicBezTo>
                    <a:pt x="43" y="1148"/>
                    <a:pt x="64" y="1167"/>
                    <a:pt x="89" y="1167"/>
                  </a:cubicBezTo>
                  <a:cubicBezTo>
                    <a:pt x="90" y="1167"/>
                    <a:pt x="91" y="1167"/>
                    <a:pt x="92" y="1167"/>
                  </a:cubicBezTo>
                  <a:cubicBezTo>
                    <a:pt x="119" y="1166"/>
                    <a:pt x="139" y="1143"/>
                    <a:pt x="137" y="1117"/>
                  </a:cubicBezTo>
                  <a:cubicBezTo>
                    <a:pt x="125" y="909"/>
                    <a:pt x="125" y="909"/>
                    <a:pt x="125" y="909"/>
                  </a:cubicBezTo>
                  <a:cubicBezTo>
                    <a:pt x="225" y="787"/>
                    <a:pt x="225" y="787"/>
                    <a:pt x="225" y="787"/>
                  </a:cubicBezTo>
                  <a:cubicBezTo>
                    <a:pt x="291" y="796"/>
                    <a:pt x="291" y="796"/>
                    <a:pt x="291" y="796"/>
                  </a:cubicBezTo>
                  <a:cubicBezTo>
                    <a:pt x="358" y="1170"/>
                    <a:pt x="358" y="1170"/>
                    <a:pt x="358" y="1170"/>
                  </a:cubicBezTo>
                  <a:cubicBezTo>
                    <a:pt x="362" y="1193"/>
                    <a:pt x="382" y="1209"/>
                    <a:pt x="405" y="1209"/>
                  </a:cubicBezTo>
                  <a:cubicBezTo>
                    <a:pt x="408" y="1209"/>
                    <a:pt x="411" y="1209"/>
                    <a:pt x="414" y="1208"/>
                  </a:cubicBezTo>
                  <a:cubicBezTo>
                    <a:pt x="440" y="1204"/>
                    <a:pt x="457" y="1179"/>
                    <a:pt x="452" y="1153"/>
                  </a:cubicBezTo>
                  <a:cubicBezTo>
                    <a:pt x="388" y="791"/>
                    <a:pt x="388" y="791"/>
                    <a:pt x="388" y="791"/>
                  </a:cubicBezTo>
                  <a:cubicBezTo>
                    <a:pt x="398" y="783"/>
                    <a:pt x="405" y="771"/>
                    <a:pt x="407" y="757"/>
                  </a:cubicBezTo>
                  <a:cubicBezTo>
                    <a:pt x="443" y="480"/>
                    <a:pt x="443" y="480"/>
                    <a:pt x="443" y="480"/>
                  </a:cubicBezTo>
                  <a:cubicBezTo>
                    <a:pt x="639" y="534"/>
                    <a:pt x="639" y="534"/>
                    <a:pt x="639" y="534"/>
                  </a:cubicBezTo>
                  <a:cubicBezTo>
                    <a:pt x="643" y="535"/>
                    <a:pt x="647" y="536"/>
                    <a:pt x="652" y="536"/>
                  </a:cubicBezTo>
                  <a:cubicBezTo>
                    <a:pt x="671" y="536"/>
                    <a:pt x="689" y="524"/>
                    <a:pt x="696" y="506"/>
                  </a:cubicBezTo>
                  <a:cubicBezTo>
                    <a:pt x="780" y="295"/>
                    <a:pt x="780" y="295"/>
                    <a:pt x="780" y="295"/>
                  </a:cubicBezTo>
                  <a:cubicBezTo>
                    <a:pt x="789" y="270"/>
                    <a:pt x="777" y="242"/>
                    <a:pt x="753" y="232"/>
                  </a:cubicBezTo>
                  <a:close/>
                  <a:moveTo>
                    <a:pt x="678" y="197"/>
                  </a:moveTo>
                  <a:cubicBezTo>
                    <a:pt x="715" y="233"/>
                    <a:pt x="715" y="233"/>
                    <a:pt x="715" y="233"/>
                  </a:cubicBezTo>
                  <a:cubicBezTo>
                    <a:pt x="713" y="235"/>
                    <a:pt x="710" y="236"/>
                    <a:pt x="708" y="237"/>
                  </a:cubicBezTo>
                  <a:cubicBezTo>
                    <a:pt x="673" y="203"/>
                    <a:pt x="673" y="203"/>
                    <a:pt x="673" y="203"/>
                  </a:cubicBezTo>
                  <a:lnTo>
                    <a:pt x="678" y="197"/>
                  </a:lnTo>
                  <a:close/>
                  <a:moveTo>
                    <a:pt x="652" y="224"/>
                  </a:moveTo>
                  <a:cubicBezTo>
                    <a:pt x="658" y="218"/>
                    <a:pt x="658" y="218"/>
                    <a:pt x="658" y="218"/>
                  </a:cubicBezTo>
                  <a:cubicBezTo>
                    <a:pt x="693" y="253"/>
                    <a:pt x="693" y="253"/>
                    <a:pt x="693" y="253"/>
                  </a:cubicBezTo>
                  <a:cubicBezTo>
                    <a:pt x="692" y="255"/>
                    <a:pt x="691" y="257"/>
                    <a:pt x="690" y="259"/>
                  </a:cubicBezTo>
                  <a:cubicBezTo>
                    <a:pt x="690" y="261"/>
                    <a:pt x="690" y="261"/>
                    <a:pt x="690" y="261"/>
                  </a:cubicBezTo>
                  <a:lnTo>
                    <a:pt x="652" y="22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569721" y="1423539"/>
            <a:ext cx="1334803" cy="1334803"/>
            <a:chOff x="2569721" y="1423539"/>
            <a:chExt cx="1334803" cy="1334803"/>
          </a:xfrm>
        </p:grpSpPr>
        <p:sp>
          <p:nvSpPr>
            <p:cNvPr id="48" name="Oval 47"/>
            <p:cNvSpPr/>
            <p:nvPr/>
          </p:nvSpPr>
          <p:spPr>
            <a:xfrm>
              <a:off x="2569721" y="1423539"/>
              <a:ext cx="1334803" cy="1334803"/>
            </a:xfrm>
            <a:prstGeom prst="ellips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48"/>
            <p:cNvSpPr>
              <a:spLocks noChangeAspect="1" noChangeArrowheads="1"/>
            </p:cNvSpPr>
            <p:nvPr/>
          </p:nvSpPr>
          <p:spPr bwMode="auto">
            <a:xfrm>
              <a:off x="2980687" y="1561767"/>
              <a:ext cx="482949" cy="437694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698351" y="2000143"/>
              <a:ext cx="1077539" cy="68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Setting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Mode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613821" y="1423539"/>
            <a:ext cx="1334803" cy="1334803"/>
            <a:chOff x="8613821" y="1423539"/>
            <a:chExt cx="1334803" cy="1334803"/>
          </a:xfrm>
        </p:grpSpPr>
        <p:sp>
          <p:nvSpPr>
            <p:cNvPr id="52" name="Oval 51"/>
            <p:cNvSpPr/>
            <p:nvPr/>
          </p:nvSpPr>
          <p:spPr>
            <a:xfrm flipH="1">
              <a:off x="8613821" y="1423539"/>
              <a:ext cx="1334803" cy="1334803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2"/>
            <p:cNvSpPr>
              <a:spLocks noChangeAspect="1" noChangeArrowheads="1"/>
            </p:cNvSpPr>
            <p:nvPr/>
          </p:nvSpPr>
          <p:spPr bwMode="auto">
            <a:xfrm>
              <a:off x="9053629" y="1545185"/>
              <a:ext cx="455187" cy="455305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679135" y="2000143"/>
              <a:ext cx="1204176" cy="68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STRENG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Mode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068667" y="2906173"/>
            <a:ext cx="1489511" cy="1334803"/>
            <a:chOff x="1068667" y="2906173"/>
            <a:chExt cx="1489511" cy="1334803"/>
          </a:xfrm>
        </p:grpSpPr>
        <p:sp>
          <p:nvSpPr>
            <p:cNvPr id="56" name="Oval 55"/>
            <p:cNvSpPr/>
            <p:nvPr/>
          </p:nvSpPr>
          <p:spPr>
            <a:xfrm>
              <a:off x="1146021" y="2906173"/>
              <a:ext cx="1334803" cy="1334803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AutoShape 115"/>
            <p:cNvSpPr>
              <a:spLocks noChangeAspect="1"/>
            </p:cNvSpPr>
            <p:nvPr/>
          </p:nvSpPr>
          <p:spPr bwMode="auto">
            <a:xfrm>
              <a:off x="1590640" y="3049312"/>
              <a:ext cx="445564" cy="4405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068667" y="3495386"/>
              <a:ext cx="1489511" cy="68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FINDDING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Mode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9671021" y="2906173"/>
            <a:ext cx="1521571" cy="1334803"/>
            <a:chOff x="9671021" y="2906173"/>
            <a:chExt cx="1521571" cy="1334803"/>
          </a:xfrm>
        </p:grpSpPr>
        <p:sp>
          <p:nvSpPr>
            <p:cNvPr id="60" name="Oval 59"/>
            <p:cNvSpPr/>
            <p:nvPr/>
          </p:nvSpPr>
          <p:spPr>
            <a:xfrm flipH="1">
              <a:off x="9764404" y="2906173"/>
              <a:ext cx="1334803" cy="1334803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21"/>
            <p:cNvSpPr>
              <a:spLocks noEditPoints="1"/>
            </p:cNvSpPr>
            <p:nvPr/>
          </p:nvSpPr>
          <p:spPr bwMode="auto">
            <a:xfrm>
              <a:off x="10244865" y="3041659"/>
              <a:ext cx="373881" cy="427048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9671021" y="3495386"/>
              <a:ext cx="1521571" cy="68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RESEARCH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Mode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643881" y="4772861"/>
            <a:ext cx="1334803" cy="1334803"/>
            <a:chOff x="1643881" y="4772861"/>
            <a:chExt cx="1334803" cy="1334803"/>
          </a:xfrm>
        </p:grpSpPr>
        <p:sp>
          <p:nvSpPr>
            <p:cNvPr id="64" name="Oval 63"/>
            <p:cNvSpPr/>
            <p:nvPr/>
          </p:nvSpPr>
          <p:spPr>
            <a:xfrm>
              <a:off x="1643881" y="4772861"/>
              <a:ext cx="1334803" cy="1334803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65" name="Group 581"/>
            <p:cNvGrpSpPr>
              <a:grpSpLocks noChangeAspect="1"/>
            </p:cNvGrpSpPr>
            <p:nvPr/>
          </p:nvGrpSpPr>
          <p:grpSpPr bwMode="auto">
            <a:xfrm>
              <a:off x="2037694" y="4913033"/>
              <a:ext cx="547176" cy="361156"/>
              <a:chOff x="3763963" y="5216524"/>
              <a:chExt cx="466725" cy="307975"/>
            </a:xfrm>
            <a:solidFill>
              <a:schemeClr val="bg1"/>
            </a:solidFill>
          </p:grpSpPr>
          <p:sp>
            <p:nvSpPr>
              <p:cNvPr id="67" name="Freeform 496"/>
              <p:cNvSpPr>
                <a:spLocks noChangeArrowheads="1"/>
              </p:cNvSpPr>
              <p:nvPr/>
            </p:nvSpPr>
            <p:spPr bwMode="auto">
              <a:xfrm>
                <a:off x="4130675" y="5421312"/>
                <a:ext cx="100013" cy="103187"/>
              </a:xfrm>
              <a:custGeom>
                <a:avLst/>
                <a:gdLst>
                  <a:gd name="T0" fmla="*/ 276 w 277"/>
                  <a:gd name="T1" fmla="*/ 218 h 286"/>
                  <a:gd name="T2" fmla="*/ 276 w 277"/>
                  <a:gd name="T3" fmla="*/ 209 h 286"/>
                  <a:gd name="T4" fmla="*/ 276 w 277"/>
                  <a:gd name="T5" fmla="*/ 201 h 286"/>
                  <a:gd name="T6" fmla="*/ 276 w 277"/>
                  <a:gd name="T7" fmla="*/ 193 h 286"/>
                  <a:gd name="T8" fmla="*/ 268 w 277"/>
                  <a:gd name="T9" fmla="*/ 176 h 286"/>
                  <a:gd name="T10" fmla="*/ 268 w 277"/>
                  <a:gd name="T11" fmla="*/ 168 h 286"/>
                  <a:gd name="T12" fmla="*/ 268 w 277"/>
                  <a:gd name="T13" fmla="*/ 159 h 286"/>
                  <a:gd name="T14" fmla="*/ 268 w 277"/>
                  <a:gd name="T15" fmla="*/ 151 h 286"/>
                  <a:gd name="T16" fmla="*/ 268 w 277"/>
                  <a:gd name="T17" fmla="*/ 143 h 286"/>
                  <a:gd name="T18" fmla="*/ 259 w 277"/>
                  <a:gd name="T19" fmla="*/ 109 h 286"/>
                  <a:gd name="T20" fmla="*/ 259 w 277"/>
                  <a:gd name="T21" fmla="*/ 92 h 286"/>
                  <a:gd name="T22" fmla="*/ 259 w 277"/>
                  <a:gd name="T23" fmla="*/ 84 h 286"/>
                  <a:gd name="T24" fmla="*/ 251 w 277"/>
                  <a:gd name="T25" fmla="*/ 51 h 286"/>
                  <a:gd name="T26" fmla="*/ 251 w 277"/>
                  <a:gd name="T27" fmla="*/ 42 h 286"/>
                  <a:gd name="T28" fmla="*/ 242 w 277"/>
                  <a:gd name="T29" fmla="*/ 34 h 286"/>
                  <a:gd name="T30" fmla="*/ 242 w 277"/>
                  <a:gd name="T31" fmla="*/ 17 h 286"/>
                  <a:gd name="T32" fmla="*/ 234 w 277"/>
                  <a:gd name="T33" fmla="*/ 0 h 286"/>
                  <a:gd name="T34" fmla="*/ 226 w 277"/>
                  <a:gd name="T35" fmla="*/ 0 h 286"/>
                  <a:gd name="T36" fmla="*/ 8 w 277"/>
                  <a:gd name="T37" fmla="*/ 59 h 286"/>
                  <a:gd name="T38" fmla="*/ 8 w 277"/>
                  <a:gd name="T39" fmla="*/ 67 h 286"/>
                  <a:gd name="T40" fmla="*/ 8 w 277"/>
                  <a:gd name="T41" fmla="*/ 76 h 286"/>
                  <a:gd name="T42" fmla="*/ 8 w 277"/>
                  <a:gd name="T43" fmla="*/ 84 h 286"/>
                  <a:gd name="T44" fmla="*/ 8 w 277"/>
                  <a:gd name="T45" fmla="*/ 92 h 286"/>
                  <a:gd name="T46" fmla="*/ 8 w 277"/>
                  <a:gd name="T47" fmla="*/ 101 h 286"/>
                  <a:gd name="T48" fmla="*/ 8 w 277"/>
                  <a:gd name="T49" fmla="*/ 118 h 286"/>
                  <a:gd name="T50" fmla="*/ 8 w 277"/>
                  <a:gd name="T51" fmla="*/ 134 h 286"/>
                  <a:gd name="T52" fmla="*/ 17 w 277"/>
                  <a:gd name="T53" fmla="*/ 143 h 286"/>
                  <a:gd name="T54" fmla="*/ 17 w 277"/>
                  <a:gd name="T55" fmla="*/ 159 h 286"/>
                  <a:gd name="T56" fmla="*/ 17 w 277"/>
                  <a:gd name="T57" fmla="*/ 168 h 286"/>
                  <a:gd name="T58" fmla="*/ 17 w 277"/>
                  <a:gd name="T59" fmla="*/ 176 h 286"/>
                  <a:gd name="T60" fmla="*/ 17 w 277"/>
                  <a:gd name="T61" fmla="*/ 185 h 286"/>
                  <a:gd name="T62" fmla="*/ 8 w 277"/>
                  <a:gd name="T63" fmla="*/ 201 h 286"/>
                  <a:gd name="T64" fmla="*/ 8 w 277"/>
                  <a:gd name="T65" fmla="*/ 209 h 286"/>
                  <a:gd name="T66" fmla="*/ 8 w 277"/>
                  <a:gd name="T67" fmla="*/ 218 h 286"/>
                  <a:gd name="T68" fmla="*/ 8 w 277"/>
                  <a:gd name="T69" fmla="*/ 226 h 286"/>
                  <a:gd name="T70" fmla="*/ 8 w 277"/>
                  <a:gd name="T71" fmla="*/ 243 h 286"/>
                  <a:gd name="T72" fmla="*/ 8 w 277"/>
                  <a:gd name="T73" fmla="*/ 251 h 286"/>
                  <a:gd name="T74" fmla="*/ 0 w 277"/>
                  <a:gd name="T75" fmla="*/ 260 h 286"/>
                  <a:gd name="T76" fmla="*/ 0 w 277"/>
                  <a:gd name="T77" fmla="*/ 268 h 286"/>
                  <a:gd name="T78" fmla="*/ 0 w 277"/>
                  <a:gd name="T79" fmla="*/ 276 h 286"/>
                  <a:gd name="T80" fmla="*/ 0 w 277"/>
                  <a:gd name="T81" fmla="*/ 285 h 286"/>
                  <a:gd name="T82" fmla="*/ 268 w 277"/>
                  <a:gd name="T83" fmla="*/ 285 h 286"/>
                  <a:gd name="T84" fmla="*/ 276 w 277"/>
                  <a:gd name="T85" fmla="*/ 276 h 286"/>
                  <a:gd name="T86" fmla="*/ 276 w 277"/>
                  <a:gd name="T87" fmla="*/ 260 h 286"/>
                  <a:gd name="T88" fmla="*/ 276 w 277"/>
                  <a:gd name="T89" fmla="*/ 243 h 286"/>
                  <a:gd name="T90" fmla="*/ 276 w 277"/>
                  <a:gd name="T91" fmla="*/ 226 h 286"/>
                  <a:gd name="T92" fmla="*/ 276 w 277"/>
                  <a:gd name="T93" fmla="*/ 218 h 286"/>
                  <a:gd name="T94" fmla="*/ 276 w 277"/>
                  <a:gd name="T95" fmla="*/ 218 h 286"/>
                  <a:gd name="T96" fmla="*/ 276 w 277"/>
                  <a:gd name="T97" fmla="*/ 218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7" h="286">
                    <a:moveTo>
                      <a:pt x="276" y="218"/>
                    </a:moveTo>
                    <a:lnTo>
                      <a:pt x="276" y="209"/>
                    </a:lnTo>
                    <a:lnTo>
                      <a:pt x="276" y="201"/>
                    </a:lnTo>
                    <a:cubicBezTo>
                      <a:pt x="276" y="193"/>
                      <a:pt x="276" y="193"/>
                      <a:pt x="276" y="193"/>
                    </a:cubicBezTo>
                    <a:cubicBezTo>
                      <a:pt x="276" y="193"/>
                      <a:pt x="276" y="185"/>
                      <a:pt x="268" y="176"/>
                    </a:cubicBezTo>
                    <a:cubicBezTo>
                      <a:pt x="268" y="168"/>
                      <a:pt x="268" y="168"/>
                      <a:pt x="268" y="168"/>
                    </a:cubicBezTo>
                    <a:lnTo>
                      <a:pt x="268" y="159"/>
                    </a:lnTo>
                    <a:lnTo>
                      <a:pt x="268" y="151"/>
                    </a:lnTo>
                    <a:cubicBezTo>
                      <a:pt x="268" y="143"/>
                      <a:pt x="268" y="143"/>
                      <a:pt x="268" y="143"/>
                    </a:cubicBezTo>
                    <a:cubicBezTo>
                      <a:pt x="268" y="134"/>
                      <a:pt x="268" y="118"/>
                      <a:pt x="259" y="109"/>
                    </a:cubicBezTo>
                    <a:cubicBezTo>
                      <a:pt x="259" y="109"/>
                      <a:pt x="259" y="101"/>
                      <a:pt x="259" y="92"/>
                    </a:cubicBezTo>
                    <a:lnTo>
                      <a:pt x="259" y="84"/>
                    </a:lnTo>
                    <a:cubicBezTo>
                      <a:pt x="259" y="67"/>
                      <a:pt x="251" y="59"/>
                      <a:pt x="251" y="51"/>
                    </a:cubicBezTo>
                    <a:cubicBezTo>
                      <a:pt x="251" y="42"/>
                      <a:pt x="251" y="42"/>
                      <a:pt x="251" y="42"/>
                    </a:cubicBezTo>
                    <a:cubicBezTo>
                      <a:pt x="242" y="34"/>
                      <a:pt x="242" y="34"/>
                      <a:pt x="242" y="34"/>
                    </a:cubicBezTo>
                    <a:cubicBezTo>
                      <a:pt x="242" y="26"/>
                      <a:pt x="242" y="26"/>
                      <a:pt x="242" y="17"/>
                    </a:cubicBezTo>
                    <a:cubicBezTo>
                      <a:pt x="242" y="9"/>
                      <a:pt x="234" y="9"/>
                      <a:pt x="234" y="0"/>
                    </a:cubicBezTo>
                    <a:lnTo>
                      <a:pt x="226" y="0"/>
                    </a:lnTo>
                    <a:cubicBezTo>
                      <a:pt x="8" y="59"/>
                      <a:pt x="8" y="59"/>
                      <a:pt x="8" y="59"/>
                    </a:cubicBezTo>
                    <a:cubicBezTo>
                      <a:pt x="8" y="67"/>
                      <a:pt x="0" y="67"/>
                      <a:pt x="8" y="67"/>
                    </a:cubicBezTo>
                    <a:cubicBezTo>
                      <a:pt x="8" y="76"/>
                      <a:pt x="8" y="76"/>
                      <a:pt x="8" y="76"/>
                    </a:cubicBezTo>
                    <a:lnTo>
                      <a:pt x="8" y="84"/>
                    </a:lnTo>
                    <a:cubicBezTo>
                      <a:pt x="8" y="92"/>
                      <a:pt x="8" y="92"/>
                      <a:pt x="8" y="92"/>
                    </a:cubicBezTo>
                    <a:lnTo>
                      <a:pt x="8" y="101"/>
                    </a:lnTo>
                    <a:cubicBezTo>
                      <a:pt x="8" y="109"/>
                      <a:pt x="8" y="118"/>
                      <a:pt x="8" y="118"/>
                    </a:cubicBezTo>
                    <a:cubicBezTo>
                      <a:pt x="8" y="126"/>
                      <a:pt x="8" y="126"/>
                      <a:pt x="8" y="134"/>
                    </a:cubicBezTo>
                    <a:cubicBezTo>
                      <a:pt x="17" y="134"/>
                      <a:pt x="17" y="134"/>
                      <a:pt x="17" y="143"/>
                    </a:cubicBezTo>
                    <a:cubicBezTo>
                      <a:pt x="17" y="151"/>
                      <a:pt x="17" y="159"/>
                      <a:pt x="17" y="159"/>
                    </a:cubicBezTo>
                    <a:cubicBezTo>
                      <a:pt x="17" y="168"/>
                      <a:pt x="17" y="168"/>
                      <a:pt x="17" y="168"/>
                    </a:cubicBezTo>
                    <a:lnTo>
                      <a:pt x="17" y="176"/>
                    </a:lnTo>
                    <a:cubicBezTo>
                      <a:pt x="17" y="185"/>
                      <a:pt x="17" y="185"/>
                      <a:pt x="17" y="185"/>
                    </a:cubicBezTo>
                    <a:cubicBezTo>
                      <a:pt x="17" y="193"/>
                      <a:pt x="8" y="193"/>
                      <a:pt x="8" y="201"/>
                    </a:cubicBezTo>
                    <a:lnTo>
                      <a:pt x="8" y="209"/>
                    </a:lnTo>
                    <a:lnTo>
                      <a:pt x="8" y="218"/>
                    </a:lnTo>
                    <a:cubicBezTo>
                      <a:pt x="8" y="226"/>
                      <a:pt x="8" y="226"/>
                      <a:pt x="8" y="226"/>
                    </a:cubicBezTo>
                    <a:cubicBezTo>
                      <a:pt x="8" y="235"/>
                      <a:pt x="8" y="235"/>
                      <a:pt x="8" y="243"/>
                    </a:cubicBezTo>
                    <a:lnTo>
                      <a:pt x="8" y="251"/>
                    </a:lnTo>
                    <a:cubicBezTo>
                      <a:pt x="8" y="251"/>
                      <a:pt x="8" y="260"/>
                      <a:pt x="0" y="260"/>
                    </a:cubicBezTo>
                    <a:lnTo>
                      <a:pt x="0" y="268"/>
                    </a:lnTo>
                    <a:lnTo>
                      <a:pt x="0" y="276"/>
                    </a:lnTo>
                    <a:lnTo>
                      <a:pt x="0" y="285"/>
                    </a:lnTo>
                    <a:cubicBezTo>
                      <a:pt x="268" y="285"/>
                      <a:pt x="268" y="285"/>
                      <a:pt x="268" y="285"/>
                    </a:cubicBezTo>
                    <a:cubicBezTo>
                      <a:pt x="268" y="285"/>
                      <a:pt x="276" y="285"/>
                      <a:pt x="276" y="276"/>
                    </a:cubicBezTo>
                    <a:cubicBezTo>
                      <a:pt x="276" y="268"/>
                      <a:pt x="276" y="268"/>
                      <a:pt x="276" y="260"/>
                    </a:cubicBezTo>
                    <a:cubicBezTo>
                      <a:pt x="276" y="260"/>
                      <a:pt x="276" y="251"/>
                      <a:pt x="276" y="243"/>
                    </a:cubicBezTo>
                    <a:cubicBezTo>
                      <a:pt x="276" y="243"/>
                      <a:pt x="276" y="235"/>
                      <a:pt x="276" y="226"/>
                    </a:cubicBezTo>
                    <a:lnTo>
                      <a:pt x="276" y="218"/>
                    </a:lnTo>
                    <a:close/>
                    <a:moveTo>
                      <a:pt x="276" y="218"/>
                    </a:moveTo>
                    <a:lnTo>
                      <a:pt x="276" y="2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8" name="Freeform 497"/>
              <p:cNvSpPr>
                <a:spLocks noChangeArrowheads="1"/>
              </p:cNvSpPr>
              <p:nvPr/>
            </p:nvSpPr>
            <p:spPr bwMode="auto">
              <a:xfrm>
                <a:off x="4083050" y="5297487"/>
                <a:ext cx="123825" cy="133350"/>
              </a:xfrm>
              <a:custGeom>
                <a:avLst/>
                <a:gdLst>
                  <a:gd name="T0" fmla="*/ 343 w 344"/>
                  <a:gd name="T1" fmla="*/ 276 h 369"/>
                  <a:gd name="T2" fmla="*/ 335 w 344"/>
                  <a:gd name="T3" fmla="*/ 259 h 369"/>
                  <a:gd name="T4" fmla="*/ 326 w 344"/>
                  <a:gd name="T5" fmla="*/ 242 h 369"/>
                  <a:gd name="T6" fmla="*/ 318 w 344"/>
                  <a:gd name="T7" fmla="*/ 234 h 369"/>
                  <a:gd name="T8" fmla="*/ 310 w 344"/>
                  <a:gd name="T9" fmla="*/ 209 h 369"/>
                  <a:gd name="T10" fmla="*/ 301 w 344"/>
                  <a:gd name="T11" fmla="*/ 192 h 369"/>
                  <a:gd name="T12" fmla="*/ 276 w 344"/>
                  <a:gd name="T13" fmla="*/ 150 h 369"/>
                  <a:gd name="T14" fmla="*/ 268 w 344"/>
                  <a:gd name="T15" fmla="*/ 142 h 369"/>
                  <a:gd name="T16" fmla="*/ 251 w 344"/>
                  <a:gd name="T17" fmla="*/ 125 h 369"/>
                  <a:gd name="T18" fmla="*/ 234 w 344"/>
                  <a:gd name="T19" fmla="*/ 108 h 369"/>
                  <a:gd name="T20" fmla="*/ 226 w 344"/>
                  <a:gd name="T21" fmla="*/ 92 h 369"/>
                  <a:gd name="T22" fmla="*/ 209 w 344"/>
                  <a:gd name="T23" fmla="*/ 75 h 369"/>
                  <a:gd name="T24" fmla="*/ 184 w 344"/>
                  <a:gd name="T25" fmla="*/ 58 h 369"/>
                  <a:gd name="T26" fmla="*/ 167 w 344"/>
                  <a:gd name="T27" fmla="*/ 33 h 369"/>
                  <a:gd name="T28" fmla="*/ 151 w 344"/>
                  <a:gd name="T29" fmla="*/ 25 h 369"/>
                  <a:gd name="T30" fmla="*/ 134 w 344"/>
                  <a:gd name="T31" fmla="*/ 8 h 369"/>
                  <a:gd name="T32" fmla="*/ 117 w 344"/>
                  <a:gd name="T33" fmla="*/ 8 h 369"/>
                  <a:gd name="T34" fmla="*/ 0 w 344"/>
                  <a:gd name="T35" fmla="*/ 159 h 369"/>
                  <a:gd name="T36" fmla="*/ 9 w 344"/>
                  <a:gd name="T37" fmla="*/ 167 h 369"/>
                  <a:gd name="T38" fmla="*/ 17 w 344"/>
                  <a:gd name="T39" fmla="*/ 175 h 369"/>
                  <a:gd name="T40" fmla="*/ 34 w 344"/>
                  <a:gd name="T41" fmla="*/ 192 h 369"/>
                  <a:gd name="T42" fmla="*/ 42 w 344"/>
                  <a:gd name="T43" fmla="*/ 209 h 369"/>
                  <a:gd name="T44" fmla="*/ 59 w 344"/>
                  <a:gd name="T45" fmla="*/ 226 h 369"/>
                  <a:gd name="T46" fmla="*/ 67 w 344"/>
                  <a:gd name="T47" fmla="*/ 242 h 369"/>
                  <a:gd name="T48" fmla="*/ 84 w 344"/>
                  <a:gd name="T49" fmla="*/ 259 h 369"/>
                  <a:gd name="T50" fmla="*/ 92 w 344"/>
                  <a:gd name="T51" fmla="*/ 276 h 369"/>
                  <a:gd name="T52" fmla="*/ 101 w 344"/>
                  <a:gd name="T53" fmla="*/ 301 h 369"/>
                  <a:gd name="T54" fmla="*/ 109 w 344"/>
                  <a:gd name="T55" fmla="*/ 317 h 369"/>
                  <a:gd name="T56" fmla="*/ 117 w 344"/>
                  <a:gd name="T57" fmla="*/ 334 h 369"/>
                  <a:gd name="T58" fmla="*/ 117 w 344"/>
                  <a:gd name="T59" fmla="*/ 351 h 369"/>
                  <a:gd name="T60" fmla="*/ 126 w 344"/>
                  <a:gd name="T61" fmla="*/ 359 h 369"/>
                  <a:gd name="T62" fmla="*/ 335 w 344"/>
                  <a:gd name="T63" fmla="*/ 284 h 369"/>
                  <a:gd name="T64" fmla="*/ 335 w 344"/>
                  <a:gd name="T65" fmla="*/ 284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4" h="369">
                    <a:moveTo>
                      <a:pt x="335" y="284"/>
                    </a:moveTo>
                    <a:cubicBezTo>
                      <a:pt x="343" y="284"/>
                      <a:pt x="343" y="276"/>
                      <a:pt x="343" y="276"/>
                    </a:cubicBezTo>
                    <a:cubicBezTo>
                      <a:pt x="343" y="267"/>
                      <a:pt x="343" y="267"/>
                      <a:pt x="343" y="267"/>
                    </a:cubicBezTo>
                    <a:cubicBezTo>
                      <a:pt x="335" y="267"/>
                      <a:pt x="335" y="267"/>
                      <a:pt x="335" y="259"/>
                    </a:cubicBezTo>
                    <a:lnTo>
                      <a:pt x="335" y="250"/>
                    </a:lnTo>
                    <a:cubicBezTo>
                      <a:pt x="326" y="250"/>
                      <a:pt x="326" y="242"/>
                      <a:pt x="326" y="242"/>
                    </a:cubicBezTo>
                    <a:lnTo>
                      <a:pt x="326" y="234"/>
                    </a:lnTo>
                    <a:lnTo>
                      <a:pt x="318" y="234"/>
                    </a:lnTo>
                    <a:cubicBezTo>
                      <a:pt x="318" y="226"/>
                      <a:pt x="318" y="226"/>
                      <a:pt x="318" y="217"/>
                    </a:cubicBezTo>
                    <a:cubicBezTo>
                      <a:pt x="310" y="217"/>
                      <a:pt x="310" y="209"/>
                      <a:pt x="310" y="209"/>
                    </a:cubicBezTo>
                    <a:cubicBezTo>
                      <a:pt x="310" y="200"/>
                      <a:pt x="301" y="200"/>
                      <a:pt x="301" y="200"/>
                    </a:cubicBezTo>
                    <a:lnTo>
                      <a:pt x="301" y="192"/>
                    </a:lnTo>
                    <a:cubicBezTo>
                      <a:pt x="293" y="192"/>
                      <a:pt x="293" y="184"/>
                      <a:pt x="293" y="184"/>
                    </a:cubicBezTo>
                    <a:cubicBezTo>
                      <a:pt x="284" y="175"/>
                      <a:pt x="276" y="159"/>
                      <a:pt x="276" y="150"/>
                    </a:cubicBezTo>
                    <a:cubicBezTo>
                      <a:pt x="268" y="150"/>
                      <a:pt x="268" y="150"/>
                      <a:pt x="268" y="150"/>
                    </a:cubicBezTo>
                    <a:cubicBezTo>
                      <a:pt x="268" y="142"/>
                      <a:pt x="268" y="142"/>
                      <a:pt x="268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133"/>
                      <a:pt x="260" y="133"/>
                      <a:pt x="251" y="125"/>
                    </a:cubicBezTo>
                    <a:lnTo>
                      <a:pt x="243" y="117"/>
                    </a:lnTo>
                    <a:cubicBezTo>
                      <a:pt x="243" y="108"/>
                      <a:pt x="234" y="108"/>
                      <a:pt x="234" y="108"/>
                    </a:cubicBezTo>
                    <a:lnTo>
                      <a:pt x="234" y="100"/>
                    </a:lnTo>
                    <a:cubicBezTo>
                      <a:pt x="226" y="100"/>
                      <a:pt x="226" y="100"/>
                      <a:pt x="226" y="92"/>
                    </a:cubicBezTo>
                    <a:lnTo>
                      <a:pt x="218" y="92"/>
                    </a:lnTo>
                    <a:cubicBezTo>
                      <a:pt x="218" y="83"/>
                      <a:pt x="209" y="83"/>
                      <a:pt x="209" y="75"/>
                    </a:cubicBezTo>
                    <a:cubicBezTo>
                      <a:pt x="201" y="75"/>
                      <a:pt x="201" y="67"/>
                      <a:pt x="201" y="67"/>
                    </a:cubicBezTo>
                    <a:cubicBezTo>
                      <a:pt x="193" y="58"/>
                      <a:pt x="193" y="58"/>
                      <a:pt x="184" y="58"/>
                    </a:cubicBezTo>
                    <a:cubicBezTo>
                      <a:pt x="184" y="50"/>
                      <a:pt x="176" y="50"/>
                      <a:pt x="176" y="41"/>
                    </a:cubicBezTo>
                    <a:cubicBezTo>
                      <a:pt x="176" y="41"/>
                      <a:pt x="167" y="41"/>
                      <a:pt x="167" y="33"/>
                    </a:cubicBezTo>
                    <a:cubicBezTo>
                      <a:pt x="167" y="33"/>
                      <a:pt x="159" y="33"/>
                      <a:pt x="159" y="25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1" y="16"/>
                      <a:pt x="142" y="16"/>
                      <a:pt x="142" y="16"/>
                    </a:cubicBezTo>
                    <a:lnTo>
                      <a:pt x="134" y="8"/>
                    </a:lnTo>
                    <a:lnTo>
                      <a:pt x="126" y="8"/>
                    </a:lnTo>
                    <a:cubicBezTo>
                      <a:pt x="126" y="0"/>
                      <a:pt x="117" y="0"/>
                      <a:pt x="117" y="8"/>
                    </a:cubicBezTo>
                    <a:cubicBezTo>
                      <a:pt x="0" y="150"/>
                      <a:pt x="0" y="150"/>
                      <a:pt x="0" y="150"/>
                    </a:cubicBezTo>
                    <a:lnTo>
                      <a:pt x="0" y="159"/>
                    </a:lnTo>
                    <a:lnTo>
                      <a:pt x="9" y="159"/>
                    </a:lnTo>
                    <a:lnTo>
                      <a:pt x="9" y="167"/>
                    </a:lnTo>
                    <a:lnTo>
                      <a:pt x="17" y="167"/>
                    </a:lnTo>
                    <a:cubicBezTo>
                      <a:pt x="17" y="175"/>
                      <a:pt x="17" y="175"/>
                      <a:pt x="17" y="175"/>
                    </a:cubicBezTo>
                    <a:cubicBezTo>
                      <a:pt x="25" y="175"/>
                      <a:pt x="25" y="184"/>
                      <a:pt x="25" y="184"/>
                    </a:cubicBezTo>
                    <a:lnTo>
                      <a:pt x="34" y="192"/>
                    </a:lnTo>
                    <a:lnTo>
                      <a:pt x="34" y="200"/>
                    </a:lnTo>
                    <a:cubicBezTo>
                      <a:pt x="42" y="200"/>
                      <a:pt x="42" y="200"/>
                      <a:pt x="42" y="209"/>
                    </a:cubicBezTo>
                    <a:cubicBezTo>
                      <a:pt x="42" y="209"/>
                      <a:pt x="51" y="209"/>
                      <a:pt x="51" y="217"/>
                    </a:cubicBezTo>
                    <a:cubicBezTo>
                      <a:pt x="51" y="217"/>
                      <a:pt x="59" y="217"/>
                      <a:pt x="59" y="226"/>
                    </a:cubicBezTo>
                    <a:cubicBezTo>
                      <a:pt x="59" y="226"/>
                      <a:pt x="59" y="234"/>
                      <a:pt x="67" y="234"/>
                    </a:cubicBezTo>
                    <a:cubicBezTo>
                      <a:pt x="67" y="242"/>
                      <a:pt x="67" y="242"/>
                      <a:pt x="67" y="242"/>
                    </a:cubicBezTo>
                    <a:cubicBezTo>
                      <a:pt x="75" y="242"/>
                      <a:pt x="75" y="250"/>
                      <a:pt x="75" y="250"/>
                    </a:cubicBezTo>
                    <a:cubicBezTo>
                      <a:pt x="75" y="259"/>
                      <a:pt x="84" y="259"/>
                      <a:pt x="84" y="259"/>
                    </a:cubicBezTo>
                    <a:cubicBezTo>
                      <a:pt x="84" y="267"/>
                      <a:pt x="84" y="267"/>
                      <a:pt x="84" y="267"/>
                    </a:cubicBezTo>
                    <a:lnTo>
                      <a:pt x="92" y="276"/>
                    </a:lnTo>
                    <a:cubicBezTo>
                      <a:pt x="92" y="276"/>
                      <a:pt x="92" y="284"/>
                      <a:pt x="101" y="292"/>
                    </a:cubicBezTo>
                    <a:lnTo>
                      <a:pt x="101" y="301"/>
                    </a:lnTo>
                    <a:lnTo>
                      <a:pt x="109" y="309"/>
                    </a:lnTo>
                    <a:cubicBezTo>
                      <a:pt x="109" y="317"/>
                      <a:pt x="109" y="317"/>
                      <a:pt x="109" y="317"/>
                    </a:cubicBezTo>
                    <a:cubicBezTo>
                      <a:pt x="109" y="326"/>
                      <a:pt x="117" y="326"/>
                      <a:pt x="117" y="326"/>
                    </a:cubicBezTo>
                    <a:lnTo>
                      <a:pt x="117" y="334"/>
                    </a:lnTo>
                    <a:lnTo>
                      <a:pt x="117" y="342"/>
                    </a:lnTo>
                    <a:lnTo>
                      <a:pt x="117" y="351"/>
                    </a:lnTo>
                    <a:cubicBezTo>
                      <a:pt x="126" y="351"/>
                      <a:pt x="126" y="351"/>
                      <a:pt x="126" y="351"/>
                    </a:cubicBezTo>
                    <a:cubicBezTo>
                      <a:pt x="126" y="359"/>
                      <a:pt x="126" y="359"/>
                      <a:pt x="126" y="359"/>
                    </a:cubicBezTo>
                    <a:lnTo>
                      <a:pt x="134" y="368"/>
                    </a:lnTo>
                    <a:lnTo>
                      <a:pt x="335" y="284"/>
                    </a:lnTo>
                    <a:close/>
                    <a:moveTo>
                      <a:pt x="335" y="284"/>
                    </a:moveTo>
                    <a:lnTo>
                      <a:pt x="335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9" name="Freeform 498"/>
              <p:cNvSpPr>
                <a:spLocks noChangeArrowheads="1"/>
              </p:cNvSpPr>
              <p:nvPr/>
            </p:nvSpPr>
            <p:spPr bwMode="auto">
              <a:xfrm>
                <a:off x="3986213" y="5253037"/>
                <a:ext cx="39687" cy="57150"/>
              </a:xfrm>
              <a:custGeom>
                <a:avLst/>
                <a:gdLst>
                  <a:gd name="T0" fmla="*/ 8 w 109"/>
                  <a:gd name="T1" fmla="*/ 151 h 160"/>
                  <a:gd name="T2" fmla="*/ 17 w 109"/>
                  <a:gd name="T3" fmla="*/ 151 h 160"/>
                  <a:gd name="T4" fmla="*/ 17 w 109"/>
                  <a:gd name="T5" fmla="*/ 159 h 160"/>
                  <a:gd name="T6" fmla="*/ 25 w 109"/>
                  <a:gd name="T7" fmla="*/ 159 h 160"/>
                  <a:gd name="T8" fmla="*/ 33 w 109"/>
                  <a:gd name="T9" fmla="*/ 159 h 160"/>
                  <a:gd name="T10" fmla="*/ 108 w 109"/>
                  <a:gd name="T11" fmla="*/ 9 h 160"/>
                  <a:gd name="T12" fmla="*/ 100 w 109"/>
                  <a:gd name="T13" fmla="*/ 9 h 160"/>
                  <a:gd name="T14" fmla="*/ 92 w 109"/>
                  <a:gd name="T15" fmla="*/ 0 h 160"/>
                  <a:gd name="T16" fmla="*/ 83 w 109"/>
                  <a:gd name="T17" fmla="*/ 0 h 160"/>
                  <a:gd name="T18" fmla="*/ 67 w 109"/>
                  <a:gd name="T19" fmla="*/ 0 h 160"/>
                  <a:gd name="T20" fmla="*/ 58 w 109"/>
                  <a:gd name="T21" fmla="*/ 0 h 160"/>
                  <a:gd name="T22" fmla="*/ 41 w 109"/>
                  <a:gd name="T23" fmla="*/ 0 h 160"/>
                  <a:gd name="T24" fmla="*/ 33 w 109"/>
                  <a:gd name="T25" fmla="*/ 0 h 160"/>
                  <a:gd name="T26" fmla="*/ 25 w 109"/>
                  <a:gd name="T27" fmla="*/ 0 h 160"/>
                  <a:gd name="T28" fmla="*/ 17 w 109"/>
                  <a:gd name="T29" fmla="*/ 0 h 160"/>
                  <a:gd name="T30" fmla="*/ 8 w 109"/>
                  <a:gd name="T31" fmla="*/ 0 h 160"/>
                  <a:gd name="T32" fmla="*/ 0 w 109"/>
                  <a:gd name="T33" fmla="*/ 9 h 160"/>
                  <a:gd name="T34" fmla="*/ 0 w 109"/>
                  <a:gd name="T35" fmla="*/ 142 h 160"/>
                  <a:gd name="T36" fmla="*/ 0 w 109"/>
                  <a:gd name="T37" fmla="*/ 151 h 160"/>
                  <a:gd name="T38" fmla="*/ 8 w 109"/>
                  <a:gd name="T39" fmla="*/ 151 h 160"/>
                  <a:gd name="T40" fmla="*/ 8 w 109"/>
                  <a:gd name="T41" fmla="*/ 151 h 160"/>
                  <a:gd name="T42" fmla="*/ 8 w 109"/>
                  <a:gd name="T43" fmla="*/ 15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160">
                    <a:moveTo>
                      <a:pt x="8" y="151"/>
                    </a:moveTo>
                    <a:lnTo>
                      <a:pt x="17" y="151"/>
                    </a:lnTo>
                    <a:lnTo>
                      <a:pt x="17" y="159"/>
                    </a:lnTo>
                    <a:cubicBezTo>
                      <a:pt x="25" y="159"/>
                      <a:pt x="25" y="159"/>
                      <a:pt x="25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108" y="9"/>
                      <a:pt x="108" y="9"/>
                      <a:pt x="108" y="9"/>
                    </a:cubicBezTo>
                    <a:lnTo>
                      <a:pt x="100" y="9"/>
                    </a:lnTo>
                    <a:cubicBezTo>
                      <a:pt x="92" y="9"/>
                      <a:pt x="92" y="0"/>
                      <a:pt x="92" y="0"/>
                    </a:cubicBezTo>
                    <a:lnTo>
                      <a:pt x="83" y="0"/>
                    </a:lnTo>
                    <a:cubicBezTo>
                      <a:pt x="75" y="0"/>
                      <a:pt x="75" y="0"/>
                      <a:pt x="67" y="0"/>
                    </a:cubicBezTo>
                    <a:lnTo>
                      <a:pt x="58" y="0"/>
                    </a:lnTo>
                    <a:cubicBezTo>
                      <a:pt x="50" y="0"/>
                      <a:pt x="50" y="0"/>
                      <a:pt x="41" y="0"/>
                    </a:cubicBezTo>
                    <a:lnTo>
                      <a:pt x="33" y="0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8" y="0"/>
                    </a:lnTo>
                    <a:cubicBezTo>
                      <a:pt x="8" y="0"/>
                      <a:pt x="0" y="0"/>
                      <a:pt x="0" y="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8" y="151"/>
                    </a:lnTo>
                    <a:close/>
                    <a:moveTo>
                      <a:pt x="8" y="151"/>
                    </a:moveTo>
                    <a:lnTo>
                      <a:pt x="8" y="15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0" name="Freeform 499"/>
              <p:cNvSpPr>
                <a:spLocks noChangeArrowheads="1"/>
              </p:cNvSpPr>
              <p:nvPr/>
            </p:nvSpPr>
            <p:spPr bwMode="auto">
              <a:xfrm>
                <a:off x="4056063" y="5267324"/>
                <a:ext cx="50800" cy="76200"/>
              </a:xfrm>
              <a:custGeom>
                <a:avLst/>
                <a:gdLst>
                  <a:gd name="T0" fmla="*/ 17 w 143"/>
                  <a:gd name="T1" fmla="*/ 192 h 210"/>
                  <a:gd name="T2" fmla="*/ 25 w 143"/>
                  <a:gd name="T3" fmla="*/ 201 h 210"/>
                  <a:gd name="T4" fmla="*/ 34 w 143"/>
                  <a:gd name="T5" fmla="*/ 201 h 210"/>
                  <a:gd name="T6" fmla="*/ 42 w 143"/>
                  <a:gd name="T7" fmla="*/ 201 h 210"/>
                  <a:gd name="T8" fmla="*/ 142 w 143"/>
                  <a:gd name="T9" fmla="*/ 59 h 210"/>
                  <a:gd name="T10" fmla="*/ 142 w 143"/>
                  <a:gd name="T11" fmla="*/ 42 h 210"/>
                  <a:gd name="T12" fmla="*/ 134 w 143"/>
                  <a:gd name="T13" fmla="*/ 42 h 210"/>
                  <a:gd name="T14" fmla="*/ 126 w 143"/>
                  <a:gd name="T15" fmla="*/ 42 h 210"/>
                  <a:gd name="T16" fmla="*/ 117 w 143"/>
                  <a:gd name="T17" fmla="*/ 33 h 210"/>
                  <a:gd name="T18" fmla="*/ 109 w 143"/>
                  <a:gd name="T19" fmla="*/ 25 h 210"/>
                  <a:gd name="T20" fmla="*/ 100 w 143"/>
                  <a:gd name="T21" fmla="*/ 25 h 210"/>
                  <a:gd name="T22" fmla="*/ 84 w 143"/>
                  <a:gd name="T23" fmla="*/ 17 h 210"/>
                  <a:gd name="T24" fmla="*/ 75 w 143"/>
                  <a:gd name="T25" fmla="*/ 9 h 210"/>
                  <a:gd name="T26" fmla="*/ 59 w 143"/>
                  <a:gd name="T27" fmla="*/ 9 h 210"/>
                  <a:gd name="T28" fmla="*/ 42 w 143"/>
                  <a:gd name="T29" fmla="*/ 0 h 210"/>
                  <a:gd name="T30" fmla="*/ 0 w 143"/>
                  <a:gd name="T31" fmla="*/ 184 h 210"/>
                  <a:gd name="T32" fmla="*/ 8 w 143"/>
                  <a:gd name="T33" fmla="*/ 184 h 210"/>
                  <a:gd name="T34" fmla="*/ 17 w 143"/>
                  <a:gd name="T35" fmla="*/ 192 h 210"/>
                  <a:gd name="T36" fmla="*/ 17 w 143"/>
                  <a:gd name="T37" fmla="*/ 192 h 210"/>
                  <a:gd name="T38" fmla="*/ 17 w 143"/>
                  <a:gd name="T3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3" h="210">
                    <a:moveTo>
                      <a:pt x="17" y="192"/>
                    </a:moveTo>
                    <a:cubicBezTo>
                      <a:pt x="25" y="192"/>
                      <a:pt x="25" y="192"/>
                      <a:pt x="25" y="201"/>
                    </a:cubicBezTo>
                    <a:lnTo>
                      <a:pt x="34" y="201"/>
                    </a:lnTo>
                    <a:cubicBezTo>
                      <a:pt x="42" y="209"/>
                      <a:pt x="42" y="209"/>
                      <a:pt x="42" y="201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0"/>
                      <a:pt x="142" y="50"/>
                      <a:pt x="142" y="42"/>
                    </a:cubicBezTo>
                    <a:cubicBezTo>
                      <a:pt x="134" y="42"/>
                      <a:pt x="134" y="42"/>
                      <a:pt x="134" y="42"/>
                    </a:cubicBezTo>
                    <a:lnTo>
                      <a:pt x="126" y="42"/>
                    </a:lnTo>
                    <a:cubicBezTo>
                      <a:pt x="126" y="42"/>
                      <a:pt x="126" y="33"/>
                      <a:pt x="117" y="33"/>
                    </a:cubicBezTo>
                    <a:cubicBezTo>
                      <a:pt x="117" y="33"/>
                      <a:pt x="109" y="33"/>
                      <a:pt x="109" y="25"/>
                    </a:cubicBezTo>
                    <a:lnTo>
                      <a:pt x="100" y="25"/>
                    </a:lnTo>
                    <a:cubicBezTo>
                      <a:pt x="92" y="25"/>
                      <a:pt x="92" y="17"/>
                      <a:pt x="84" y="17"/>
                    </a:cubicBezTo>
                    <a:cubicBezTo>
                      <a:pt x="84" y="17"/>
                      <a:pt x="75" y="17"/>
                      <a:pt x="75" y="9"/>
                    </a:cubicBezTo>
                    <a:cubicBezTo>
                      <a:pt x="67" y="9"/>
                      <a:pt x="67" y="9"/>
                      <a:pt x="59" y="9"/>
                    </a:cubicBezTo>
                    <a:cubicBezTo>
                      <a:pt x="59" y="9"/>
                      <a:pt x="50" y="0"/>
                      <a:pt x="42" y="0"/>
                    </a:cubicBezTo>
                    <a:cubicBezTo>
                      <a:pt x="0" y="184"/>
                      <a:pt x="0" y="184"/>
                      <a:pt x="0" y="184"/>
                    </a:cubicBezTo>
                    <a:lnTo>
                      <a:pt x="8" y="184"/>
                    </a:lnTo>
                    <a:lnTo>
                      <a:pt x="17" y="192"/>
                    </a:lnTo>
                    <a:close/>
                    <a:moveTo>
                      <a:pt x="17" y="192"/>
                    </a:moveTo>
                    <a:lnTo>
                      <a:pt x="17" y="19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1" name="Freeform 500"/>
              <p:cNvSpPr>
                <a:spLocks noChangeArrowheads="1"/>
              </p:cNvSpPr>
              <p:nvPr/>
            </p:nvSpPr>
            <p:spPr bwMode="auto">
              <a:xfrm>
                <a:off x="3854450" y="5253037"/>
                <a:ext cx="114300" cy="79375"/>
              </a:xfrm>
              <a:custGeom>
                <a:avLst/>
                <a:gdLst>
                  <a:gd name="T0" fmla="*/ 251 w 319"/>
                  <a:gd name="T1" fmla="*/ 151 h 219"/>
                  <a:gd name="T2" fmla="*/ 267 w 319"/>
                  <a:gd name="T3" fmla="*/ 151 h 219"/>
                  <a:gd name="T4" fmla="*/ 284 w 319"/>
                  <a:gd name="T5" fmla="*/ 151 h 219"/>
                  <a:gd name="T6" fmla="*/ 301 w 319"/>
                  <a:gd name="T7" fmla="*/ 151 h 219"/>
                  <a:gd name="T8" fmla="*/ 318 w 319"/>
                  <a:gd name="T9" fmla="*/ 142 h 219"/>
                  <a:gd name="T10" fmla="*/ 301 w 319"/>
                  <a:gd name="T11" fmla="*/ 0 h 219"/>
                  <a:gd name="T12" fmla="*/ 276 w 319"/>
                  <a:gd name="T13" fmla="*/ 9 h 219"/>
                  <a:gd name="T14" fmla="*/ 259 w 319"/>
                  <a:gd name="T15" fmla="*/ 9 h 219"/>
                  <a:gd name="T16" fmla="*/ 234 w 319"/>
                  <a:gd name="T17" fmla="*/ 17 h 219"/>
                  <a:gd name="T18" fmla="*/ 217 w 319"/>
                  <a:gd name="T19" fmla="*/ 17 h 219"/>
                  <a:gd name="T20" fmla="*/ 192 w 319"/>
                  <a:gd name="T21" fmla="*/ 25 h 219"/>
                  <a:gd name="T22" fmla="*/ 175 w 319"/>
                  <a:gd name="T23" fmla="*/ 34 h 219"/>
                  <a:gd name="T24" fmla="*/ 159 w 319"/>
                  <a:gd name="T25" fmla="*/ 34 h 219"/>
                  <a:gd name="T26" fmla="*/ 125 w 319"/>
                  <a:gd name="T27" fmla="*/ 51 h 219"/>
                  <a:gd name="T28" fmla="*/ 108 w 319"/>
                  <a:gd name="T29" fmla="*/ 59 h 219"/>
                  <a:gd name="T30" fmla="*/ 84 w 319"/>
                  <a:gd name="T31" fmla="*/ 67 h 219"/>
                  <a:gd name="T32" fmla="*/ 58 w 319"/>
                  <a:gd name="T33" fmla="*/ 84 h 219"/>
                  <a:gd name="T34" fmla="*/ 42 w 319"/>
                  <a:gd name="T35" fmla="*/ 92 h 219"/>
                  <a:gd name="T36" fmla="*/ 25 w 319"/>
                  <a:gd name="T37" fmla="*/ 109 h 219"/>
                  <a:gd name="T38" fmla="*/ 8 w 319"/>
                  <a:gd name="T39" fmla="*/ 117 h 219"/>
                  <a:gd name="T40" fmla="*/ 0 w 319"/>
                  <a:gd name="T41" fmla="*/ 134 h 219"/>
                  <a:gd name="T42" fmla="*/ 67 w 319"/>
                  <a:gd name="T43" fmla="*/ 218 h 219"/>
                  <a:gd name="T44" fmla="*/ 75 w 319"/>
                  <a:gd name="T45" fmla="*/ 209 h 219"/>
                  <a:gd name="T46" fmla="*/ 92 w 319"/>
                  <a:gd name="T47" fmla="*/ 201 h 219"/>
                  <a:gd name="T48" fmla="*/ 108 w 319"/>
                  <a:gd name="T49" fmla="*/ 193 h 219"/>
                  <a:gd name="T50" fmla="*/ 125 w 319"/>
                  <a:gd name="T51" fmla="*/ 184 h 219"/>
                  <a:gd name="T52" fmla="*/ 150 w 319"/>
                  <a:gd name="T53" fmla="*/ 176 h 219"/>
                  <a:gd name="T54" fmla="*/ 167 w 319"/>
                  <a:gd name="T55" fmla="*/ 167 h 219"/>
                  <a:gd name="T56" fmla="*/ 184 w 319"/>
                  <a:gd name="T57" fmla="*/ 167 h 219"/>
                  <a:gd name="T58" fmla="*/ 209 w 319"/>
                  <a:gd name="T59" fmla="*/ 159 h 219"/>
                  <a:gd name="T60" fmla="*/ 226 w 319"/>
                  <a:gd name="T61" fmla="*/ 159 h 219"/>
                  <a:gd name="T62" fmla="*/ 242 w 319"/>
                  <a:gd name="T63" fmla="*/ 151 h 219"/>
                  <a:gd name="T64" fmla="*/ 242 w 319"/>
                  <a:gd name="T65" fmla="*/ 151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9" h="219">
                    <a:moveTo>
                      <a:pt x="242" y="151"/>
                    </a:moveTo>
                    <a:cubicBezTo>
                      <a:pt x="251" y="151"/>
                      <a:pt x="251" y="151"/>
                      <a:pt x="251" y="151"/>
                    </a:cubicBezTo>
                    <a:lnTo>
                      <a:pt x="259" y="151"/>
                    </a:lnTo>
                    <a:lnTo>
                      <a:pt x="267" y="151"/>
                    </a:lnTo>
                    <a:lnTo>
                      <a:pt x="276" y="151"/>
                    </a:lnTo>
                    <a:lnTo>
                      <a:pt x="284" y="151"/>
                    </a:lnTo>
                    <a:lnTo>
                      <a:pt x="293" y="151"/>
                    </a:lnTo>
                    <a:lnTo>
                      <a:pt x="301" y="151"/>
                    </a:lnTo>
                    <a:lnTo>
                      <a:pt x="309" y="151"/>
                    </a:lnTo>
                    <a:cubicBezTo>
                      <a:pt x="318" y="151"/>
                      <a:pt x="318" y="142"/>
                      <a:pt x="318" y="142"/>
                    </a:cubicBezTo>
                    <a:cubicBezTo>
                      <a:pt x="309" y="9"/>
                      <a:pt x="309" y="9"/>
                      <a:pt x="309" y="9"/>
                    </a:cubicBezTo>
                    <a:cubicBezTo>
                      <a:pt x="309" y="9"/>
                      <a:pt x="309" y="0"/>
                      <a:pt x="301" y="0"/>
                    </a:cubicBezTo>
                    <a:lnTo>
                      <a:pt x="293" y="0"/>
                    </a:lnTo>
                    <a:cubicBezTo>
                      <a:pt x="284" y="9"/>
                      <a:pt x="284" y="9"/>
                      <a:pt x="276" y="9"/>
                    </a:cubicBezTo>
                    <a:lnTo>
                      <a:pt x="267" y="9"/>
                    </a:lnTo>
                    <a:lnTo>
                      <a:pt x="259" y="9"/>
                    </a:lnTo>
                    <a:cubicBezTo>
                      <a:pt x="251" y="9"/>
                      <a:pt x="251" y="9"/>
                      <a:pt x="242" y="9"/>
                    </a:cubicBezTo>
                    <a:lnTo>
                      <a:pt x="234" y="17"/>
                    </a:lnTo>
                    <a:cubicBezTo>
                      <a:pt x="226" y="17"/>
                      <a:pt x="226" y="17"/>
                      <a:pt x="226" y="17"/>
                    </a:cubicBezTo>
                    <a:lnTo>
                      <a:pt x="217" y="17"/>
                    </a:lnTo>
                    <a:cubicBezTo>
                      <a:pt x="209" y="17"/>
                      <a:pt x="209" y="17"/>
                      <a:pt x="200" y="25"/>
                    </a:cubicBezTo>
                    <a:lnTo>
                      <a:pt x="192" y="25"/>
                    </a:lnTo>
                    <a:cubicBezTo>
                      <a:pt x="184" y="25"/>
                      <a:pt x="184" y="25"/>
                      <a:pt x="184" y="25"/>
                    </a:cubicBezTo>
                    <a:cubicBezTo>
                      <a:pt x="175" y="34"/>
                      <a:pt x="175" y="34"/>
                      <a:pt x="175" y="34"/>
                    </a:cubicBezTo>
                    <a:cubicBezTo>
                      <a:pt x="167" y="34"/>
                      <a:pt x="167" y="34"/>
                      <a:pt x="167" y="34"/>
                    </a:cubicBezTo>
                    <a:lnTo>
                      <a:pt x="159" y="34"/>
                    </a:lnTo>
                    <a:cubicBezTo>
                      <a:pt x="150" y="42"/>
                      <a:pt x="150" y="42"/>
                      <a:pt x="142" y="42"/>
                    </a:cubicBezTo>
                    <a:cubicBezTo>
                      <a:pt x="142" y="42"/>
                      <a:pt x="134" y="51"/>
                      <a:pt x="125" y="51"/>
                    </a:cubicBezTo>
                    <a:cubicBezTo>
                      <a:pt x="117" y="51"/>
                      <a:pt x="117" y="51"/>
                      <a:pt x="117" y="59"/>
                    </a:cubicBezTo>
                    <a:cubicBezTo>
                      <a:pt x="108" y="59"/>
                      <a:pt x="108" y="59"/>
                      <a:pt x="108" y="59"/>
                    </a:cubicBezTo>
                    <a:lnTo>
                      <a:pt x="100" y="59"/>
                    </a:lnTo>
                    <a:cubicBezTo>
                      <a:pt x="92" y="67"/>
                      <a:pt x="92" y="67"/>
                      <a:pt x="84" y="67"/>
                    </a:cubicBezTo>
                    <a:lnTo>
                      <a:pt x="75" y="75"/>
                    </a:lnTo>
                    <a:cubicBezTo>
                      <a:pt x="67" y="75"/>
                      <a:pt x="67" y="75"/>
                      <a:pt x="58" y="84"/>
                    </a:cubicBezTo>
                    <a:lnTo>
                      <a:pt x="50" y="92"/>
                    </a:lnTo>
                    <a:lnTo>
                      <a:pt x="42" y="92"/>
                    </a:lnTo>
                    <a:cubicBezTo>
                      <a:pt x="33" y="101"/>
                      <a:pt x="33" y="101"/>
                      <a:pt x="33" y="101"/>
                    </a:cubicBezTo>
                    <a:cubicBezTo>
                      <a:pt x="25" y="101"/>
                      <a:pt x="25" y="109"/>
                      <a:pt x="25" y="109"/>
                    </a:cubicBezTo>
                    <a:cubicBezTo>
                      <a:pt x="17" y="109"/>
                      <a:pt x="17" y="109"/>
                      <a:pt x="17" y="109"/>
                    </a:cubicBezTo>
                    <a:cubicBezTo>
                      <a:pt x="17" y="117"/>
                      <a:pt x="8" y="117"/>
                      <a:pt x="8" y="117"/>
                    </a:cubicBezTo>
                    <a:cubicBezTo>
                      <a:pt x="8" y="117"/>
                      <a:pt x="0" y="117"/>
                      <a:pt x="0" y="126"/>
                    </a:cubicBezTo>
                    <a:lnTo>
                      <a:pt x="0" y="134"/>
                    </a:lnTo>
                    <a:cubicBezTo>
                      <a:pt x="58" y="209"/>
                      <a:pt x="58" y="209"/>
                      <a:pt x="58" y="209"/>
                    </a:cubicBezTo>
                    <a:cubicBezTo>
                      <a:pt x="58" y="218"/>
                      <a:pt x="58" y="218"/>
                      <a:pt x="67" y="218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75" y="209"/>
                      <a:pt x="75" y="209"/>
                      <a:pt x="75" y="209"/>
                    </a:cubicBezTo>
                    <a:lnTo>
                      <a:pt x="84" y="201"/>
                    </a:lnTo>
                    <a:lnTo>
                      <a:pt x="92" y="201"/>
                    </a:lnTo>
                    <a:lnTo>
                      <a:pt x="100" y="201"/>
                    </a:lnTo>
                    <a:cubicBezTo>
                      <a:pt x="100" y="193"/>
                      <a:pt x="100" y="193"/>
                      <a:pt x="108" y="193"/>
                    </a:cubicBezTo>
                    <a:cubicBezTo>
                      <a:pt x="108" y="193"/>
                      <a:pt x="117" y="193"/>
                      <a:pt x="117" y="184"/>
                    </a:cubicBezTo>
                    <a:lnTo>
                      <a:pt x="125" y="184"/>
                    </a:lnTo>
                    <a:cubicBezTo>
                      <a:pt x="134" y="184"/>
                      <a:pt x="134" y="184"/>
                      <a:pt x="134" y="176"/>
                    </a:cubicBezTo>
                    <a:cubicBezTo>
                      <a:pt x="142" y="176"/>
                      <a:pt x="142" y="176"/>
                      <a:pt x="150" y="176"/>
                    </a:cubicBezTo>
                    <a:lnTo>
                      <a:pt x="159" y="176"/>
                    </a:lnTo>
                    <a:cubicBezTo>
                      <a:pt x="159" y="167"/>
                      <a:pt x="167" y="167"/>
                      <a:pt x="167" y="167"/>
                    </a:cubicBezTo>
                    <a:lnTo>
                      <a:pt x="175" y="167"/>
                    </a:lnTo>
                    <a:lnTo>
                      <a:pt x="184" y="167"/>
                    </a:lnTo>
                    <a:cubicBezTo>
                      <a:pt x="192" y="167"/>
                      <a:pt x="192" y="159"/>
                      <a:pt x="200" y="159"/>
                    </a:cubicBezTo>
                    <a:cubicBezTo>
                      <a:pt x="209" y="159"/>
                      <a:pt x="209" y="159"/>
                      <a:pt x="209" y="159"/>
                    </a:cubicBezTo>
                    <a:lnTo>
                      <a:pt x="217" y="159"/>
                    </a:lnTo>
                    <a:lnTo>
                      <a:pt x="226" y="159"/>
                    </a:lnTo>
                    <a:lnTo>
                      <a:pt x="234" y="151"/>
                    </a:lnTo>
                    <a:lnTo>
                      <a:pt x="242" y="151"/>
                    </a:lnTo>
                    <a:close/>
                    <a:moveTo>
                      <a:pt x="242" y="151"/>
                    </a:moveTo>
                    <a:lnTo>
                      <a:pt x="242" y="15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2" name="Freeform 501"/>
              <p:cNvSpPr>
                <a:spLocks noChangeArrowheads="1"/>
              </p:cNvSpPr>
              <p:nvPr/>
            </p:nvSpPr>
            <p:spPr bwMode="auto">
              <a:xfrm>
                <a:off x="3776663" y="5313362"/>
                <a:ext cx="84137" cy="106362"/>
              </a:xfrm>
              <a:custGeom>
                <a:avLst/>
                <a:gdLst>
                  <a:gd name="T0" fmla="*/ 83 w 235"/>
                  <a:gd name="T1" fmla="*/ 101 h 294"/>
                  <a:gd name="T2" fmla="*/ 75 w 235"/>
                  <a:gd name="T3" fmla="*/ 109 h 294"/>
                  <a:gd name="T4" fmla="*/ 58 w 235"/>
                  <a:gd name="T5" fmla="*/ 134 h 294"/>
                  <a:gd name="T6" fmla="*/ 50 w 235"/>
                  <a:gd name="T7" fmla="*/ 151 h 294"/>
                  <a:gd name="T8" fmla="*/ 24 w 235"/>
                  <a:gd name="T9" fmla="*/ 185 h 294"/>
                  <a:gd name="T10" fmla="*/ 24 w 235"/>
                  <a:gd name="T11" fmla="*/ 201 h 294"/>
                  <a:gd name="T12" fmla="*/ 16 w 235"/>
                  <a:gd name="T13" fmla="*/ 226 h 294"/>
                  <a:gd name="T14" fmla="*/ 8 w 235"/>
                  <a:gd name="T15" fmla="*/ 243 h 294"/>
                  <a:gd name="T16" fmla="*/ 0 w 235"/>
                  <a:gd name="T17" fmla="*/ 260 h 294"/>
                  <a:gd name="T18" fmla="*/ 50 w 235"/>
                  <a:gd name="T19" fmla="*/ 293 h 294"/>
                  <a:gd name="T20" fmla="*/ 66 w 235"/>
                  <a:gd name="T21" fmla="*/ 285 h 294"/>
                  <a:gd name="T22" fmla="*/ 66 w 235"/>
                  <a:gd name="T23" fmla="*/ 268 h 294"/>
                  <a:gd name="T24" fmla="*/ 75 w 235"/>
                  <a:gd name="T25" fmla="*/ 251 h 294"/>
                  <a:gd name="T26" fmla="*/ 91 w 235"/>
                  <a:gd name="T27" fmla="*/ 235 h 294"/>
                  <a:gd name="T28" fmla="*/ 100 w 235"/>
                  <a:gd name="T29" fmla="*/ 226 h 294"/>
                  <a:gd name="T30" fmla="*/ 116 w 235"/>
                  <a:gd name="T31" fmla="*/ 193 h 294"/>
                  <a:gd name="T32" fmla="*/ 133 w 235"/>
                  <a:gd name="T33" fmla="*/ 176 h 294"/>
                  <a:gd name="T34" fmla="*/ 150 w 235"/>
                  <a:gd name="T35" fmla="*/ 159 h 294"/>
                  <a:gd name="T36" fmla="*/ 158 w 235"/>
                  <a:gd name="T37" fmla="*/ 151 h 294"/>
                  <a:gd name="T38" fmla="*/ 167 w 235"/>
                  <a:gd name="T39" fmla="*/ 134 h 294"/>
                  <a:gd name="T40" fmla="*/ 183 w 235"/>
                  <a:gd name="T41" fmla="*/ 118 h 294"/>
                  <a:gd name="T42" fmla="*/ 200 w 235"/>
                  <a:gd name="T43" fmla="*/ 101 h 294"/>
                  <a:gd name="T44" fmla="*/ 217 w 235"/>
                  <a:gd name="T45" fmla="*/ 92 h 294"/>
                  <a:gd name="T46" fmla="*/ 225 w 235"/>
                  <a:gd name="T47" fmla="*/ 84 h 294"/>
                  <a:gd name="T48" fmla="*/ 234 w 235"/>
                  <a:gd name="T49" fmla="*/ 67 h 294"/>
                  <a:gd name="T50" fmla="*/ 167 w 235"/>
                  <a:gd name="T51" fmla="*/ 0 h 294"/>
                  <a:gd name="T52" fmla="*/ 150 w 235"/>
                  <a:gd name="T53" fmla="*/ 9 h 294"/>
                  <a:gd name="T54" fmla="*/ 142 w 235"/>
                  <a:gd name="T55" fmla="*/ 26 h 294"/>
                  <a:gd name="T56" fmla="*/ 125 w 235"/>
                  <a:gd name="T57" fmla="*/ 42 h 294"/>
                  <a:gd name="T58" fmla="*/ 108 w 235"/>
                  <a:gd name="T59" fmla="*/ 59 h 294"/>
                  <a:gd name="T60" fmla="*/ 91 w 235"/>
                  <a:gd name="T61" fmla="*/ 84 h 294"/>
                  <a:gd name="T62" fmla="*/ 83 w 235"/>
                  <a:gd name="T63" fmla="*/ 9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5" h="294">
                    <a:moveTo>
                      <a:pt x="83" y="92"/>
                    </a:moveTo>
                    <a:lnTo>
                      <a:pt x="83" y="101"/>
                    </a:lnTo>
                    <a:lnTo>
                      <a:pt x="75" y="101"/>
                    </a:lnTo>
                    <a:cubicBezTo>
                      <a:pt x="75" y="109"/>
                      <a:pt x="75" y="109"/>
                      <a:pt x="75" y="109"/>
                    </a:cubicBezTo>
                    <a:cubicBezTo>
                      <a:pt x="66" y="118"/>
                      <a:pt x="66" y="118"/>
                      <a:pt x="66" y="126"/>
                    </a:cubicBezTo>
                    <a:cubicBezTo>
                      <a:pt x="58" y="126"/>
                      <a:pt x="58" y="134"/>
                      <a:pt x="58" y="134"/>
                    </a:cubicBezTo>
                    <a:cubicBezTo>
                      <a:pt x="50" y="143"/>
                      <a:pt x="50" y="143"/>
                      <a:pt x="50" y="143"/>
                    </a:cubicBezTo>
                    <a:lnTo>
                      <a:pt x="50" y="151"/>
                    </a:lnTo>
                    <a:cubicBezTo>
                      <a:pt x="41" y="159"/>
                      <a:pt x="41" y="168"/>
                      <a:pt x="33" y="176"/>
                    </a:cubicBezTo>
                    <a:cubicBezTo>
                      <a:pt x="33" y="176"/>
                      <a:pt x="33" y="185"/>
                      <a:pt x="24" y="185"/>
                    </a:cubicBezTo>
                    <a:cubicBezTo>
                      <a:pt x="24" y="193"/>
                      <a:pt x="24" y="193"/>
                      <a:pt x="24" y="193"/>
                    </a:cubicBezTo>
                    <a:lnTo>
                      <a:pt x="24" y="201"/>
                    </a:lnTo>
                    <a:lnTo>
                      <a:pt x="16" y="209"/>
                    </a:lnTo>
                    <a:cubicBezTo>
                      <a:pt x="16" y="218"/>
                      <a:pt x="16" y="218"/>
                      <a:pt x="16" y="226"/>
                    </a:cubicBezTo>
                    <a:cubicBezTo>
                      <a:pt x="8" y="226"/>
                      <a:pt x="8" y="226"/>
                      <a:pt x="8" y="235"/>
                    </a:cubicBezTo>
                    <a:lnTo>
                      <a:pt x="8" y="243"/>
                    </a:lnTo>
                    <a:cubicBezTo>
                      <a:pt x="8" y="243"/>
                      <a:pt x="0" y="243"/>
                      <a:pt x="0" y="251"/>
                    </a:cubicBezTo>
                    <a:lnTo>
                      <a:pt x="0" y="260"/>
                    </a:lnTo>
                    <a:cubicBezTo>
                      <a:pt x="0" y="268"/>
                      <a:pt x="0" y="268"/>
                      <a:pt x="0" y="268"/>
                    </a:cubicBezTo>
                    <a:cubicBezTo>
                      <a:pt x="50" y="293"/>
                      <a:pt x="50" y="293"/>
                      <a:pt x="50" y="293"/>
                    </a:cubicBezTo>
                    <a:cubicBezTo>
                      <a:pt x="58" y="293"/>
                      <a:pt x="58" y="293"/>
                      <a:pt x="58" y="285"/>
                    </a:cubicBezTo>
                    <a:lnTo>
                      <a:pt x="66" y="285"/>
                    </a:lnTo>
                    <a:lnTo>
                      <a:pt x="66" y="276"/>
                    </a:lnTo>
                    <a:lnTo>
                      <a:pt x="66" y="268"/>
                    </a:lnTo>
                    <a:cubicBezTo>
                      <a:pt x="75" y="268"/>
                      <a:pt x="75" y="268"/>
                      <a:pt x="75" y="260"/>
                    </a:cubicBezTo>
                    <a:lnTo>
                      <a:pt x="75" y="251"/>
                    </a:lnTo>
                    <a:cubicBezTo>
                      <a:pt x="83" y="251"/>
                      <a:pt x="83" y="251"/>
                      <a:pt x="83" y="243"/>
                    </a:cubicBezTo>
                    <a:lnTo>
                      <a:pt x="91" y="235"/>
                    </a:lnTo>
                    <a:lnTo>
                      <a:pt x="91" y="226"/>
                    </a:lnTo>
                    <a:lnTo>
                      <a:pt x="100" y="226"/>
                    </a:lnTo>
                    <a:cubicBezTo>
                      <a:pt x="100" y="218"/>
                      <a:pt x="100" y="218"/>
                      <a:pt x="100" y="218"/>
                    </a:cubicBezTo>
                    <a:cubicBezTo>
                      <a:pt x="108" y="209"/>
                      <a:pt x="108" y="201"/>
                      <a:pt x="116" y="193"/>
                    </a:cubicBezTo>
                    <a:lnTo>
                      <a:pt x="125" y="185"/>
                    </a:lnTo>
                    <a:cubicBezTo>
                      <a:pt x="125" y="176"/>
                      <a:pt x="133" y="176"/>
                      <a:pt x="133" y="176"/>
                    </a:cubicBezTo>
                    <a:cubicBezTo>
                      <a:pt x="133" y="168"/>
                      <a:pt x="142" y="168"/>
                      <a:pt x="142" y="159"/>
                    </a:cubicBezTo>
                    <a:lnTo>
                      <a:pt x="150" y="159"/>
                    </a:lnTo>
                    <a:lnTo>
                      <a:pt x="150" y="151"/>
                    </a:lnTo>
                    <a:lnTo>
                      <a:pt x="158" y="151"/>
                    </a:ln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7" y="143"/>
                      <a:pt x="167" y="134"/>
                      <a:pt x="167" y="134"/>
                    </a:cubicBezTo>
                    <a:cubicBezTo>
                      <a:pt x="175" y="134"/>
                      <a:pt x="175" y="126"/>
                      <a:pt x="175" y="126"/>
                    </a:cubicBezTo>
                    <a:cubicBezTo>
                      <a:pt x="183" y="126"/>
                      <a:pt x="183" y="118"/>
                      <a:pt x="183" y="118"/>
                    </a:cubicBezTo>
                    <a:cubicBezTo>
                      <a:pt x="192" y="118"/>
                      <a:pt x="192" y="109"/>
                      <a:pt x="192" y="109"/>
                    </a:cubicBezTo>
                    <a:cubicBezTo>
                      <a:pt x="200" y="109"/>
                      <a:pt x="200" y="109"/>
                      <a:pt x="200" y="101"/>
                    </a:cubicBezTo>
                    <a:lnTo>
                      <a:pt x="209" y="101"/>
                    </a:lnTo>
                    <a:cubicBezTo>
                      <a:pt x="209" y="92"/>
                      <a:pt x="217" y="92"/>
                      <a:pt x="217" y="92"/>
                    </a:cubicBezTo>
                    <a:lnTo>
                      <a:pt x="217" y="84"/>
                    </a:lnTo>
                    <a:cubicBezTo>
                      <a:pt x="225" y="84"/>
                      <a:pt x="225" y="84"/>
                      <a:pt x="225" y="84"/>
                    </a:cubicBezTo>
                    <a:lnTo>
                      <a:pt x="234" y="84"/>
                    </a:lnTo>
                    <a:cubicBezTo>
                      <a:pt x="234" y="76"/>
                      <a:pt x="234" y="76"/>
                      <a:pt x="234" y="67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58" y="0"/>
                      <a:pt x="158" y="0"/>
                      <a:pt x="158" y="9"/>
                    </a:cubicBezTo>
                    <a:lnTo>
                      <a:pt x="150" y="9"/>
                    </a:lnTo>
                    <a:lnTo>
                      <a:pt x="150" y="17"/>
                    </a:lnTo>
                    <a:cubicBezTo>
                      <a:pt x="142" y="17"/>
                      <a:pt x="142" y="26"/>
                      <a:pt x="142" y="26"/>
                    </a:cubicBezTo>
                    <a:lnTo>
                      <a:pt x="133" y="34"/>
                    </a:lnTo>
                    <a:lnTo>
                      <a:pt x="125" y="42"/>
                    </a:lnTo>
                    <a:lnTo>
                      <a:pt x="116" y="51"/>
                    </a:lnTo>
                    <a:cubicBezTo>
                      <a:pt x="116" y="59"/>
                      <a:pt x="108" y="59"/>
                      <a:pt x="108" y="59"/>
                    </a:cubicBezTo>
                    <a:cubicBezTo>
                      <a:pt x="108" y="67"/>
                      <a:pt x="100" y="67"/>
                      <a:pt x="100" y="76"/>
                    </a:cubicBezTo>
                    <a:cubicBezTo>
                      <a:pt x="91" y="76"/>
                      <a:pt x="91" y="84"/>
                      <a:pt x="91" y="84"/>
                    </a:cubicBezTo>
                    <a:lnTo>
                      <a:pt x="83" y="92"/>
                    </a:lnTo>
                    <a:close/>
                    <a:moveTo>
                      <a:pt x="83" y="92"/>
                    </a:moveTo>
                    <a:lnTo>
                      <a:pt x="83" y="9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3" name="Freeform 502"/>
              <p:cNvSpPr>
                <a:spLocks noChangeArrowheads="1"/>
              </p:cNvSpPr>
              <p:nvPr/>
            </p:nvSpPr>
            <p:spPr bwMode="auto">
              <a:xfrm>
                <a:off x="3763963" y="5430837"/>
                <a:ext cx="26987" cy="93662"/>
              </a:xfrm>
              <a:custGeom>
                <a:avLst/>
                <a:gdLst>
                  <a:gd name="T0" fmla="*/ 17 w 76"/>
                  <a:gd name="T1" fmla="*/ 8 h 260"/>
                  <a:gd name="T2" fmla="*/ 8 w 76"/>
                  <a:gd name="T3" fmla="*/ 8 h 260"/>
                  <a:gd name="T4" fmla="*/ 8 w 76"/>
                  <a:gd name="T5" fmla="*/ 16 h 260"/>
                  <a:gd name="T6" fmla="*/ 8 w 76"/>
                  <a:gd name="T7" fmla="*/ 25 h 260"/>
                  <a:gd name="T8" fmla="*/ 8 w 76"/>
                  <a:gd name="T9" fmla="*/ 33 h 260"/>
                  <a:gd name="T10" fmla="*/ 8 w 76"/>
                  <a:gd name="T11" fmla="*/ 41 h 260"/>
                  <a:gd name="T12" fmla="*/ 8 w 76"/>
                  <a:gd name="T13" fmla="*/ 50 h 260"/>
                  <a:gd name="T14" fmla="*/ 0 w 76"/>
                  <a:gd name="T15" fmla="*/ 66 h 260"/>
                  <a:gd name="T16" fmla="*/ 0 w 76"/>
                  <a:gd name="T17" fmla="*/ 83 h 260"/>
                  <a:gd name="T18" fmla="*/ 0 w 76"/>
                  <a:gd name="T19" fmla="*/ 100 h 260"/>
                  <a:gd name="T20" fmla="*/ 0 w 76"/>
                  <a:gd name="T21" fmla="*/ 125 h 260"/>
                  <a:gd name="T22" fmla="*/ 0 w 76"/>
                  <a:gd name="T23" fmla="*/ 133 h 260"/>
                  <a:gd name="T24" fmla="*/ 0 w 76"/>
                  <a:gd name="T25" fmla="*/ 142 h 260"/>
                  <a:gd name="T26" fmla="*/ 0 w 76"/>
                  <a:gd name="T27" fmla="*/ 150 h 260"/>
                  <a:gd name="T28" fmla="*/ 0 w 76"/>
                  <a:gd name="T29" fmla="*/ 159 h 260"/>
                  <a:gd name="T30" fmla="*/ 0 w 76"/>
                  <a:gd name="T31" fmla="*/ 167 h 260"/>
                  <a:gd name="T32" fmla="*/ 0 w 76"/>
                  <a:gd name="T33" fmla="*/ 175 h 260"/>
                  <a:gd name="T34" fmla="*/ 0 w 76"/>
                  <a:gd name="T35" fmla="*/ 183 h 260"/>
                  <a:gd name="T36" fmla="*/ 0 w 76"/>
                  <a:gd name="T37" fmla="*/ 192 h 260"/>
                  <a:gd name="T38" fmla="*/ 0 w 76"/>
                  <a:gd name="T39" fmla="*/ 200 h 260"/>
                  <a:gd name="T40" fmla="*/ 0 w 76"/>
                  <a:gd name="T41" fmla="*/ 209 h 260"/>
                  <a:gd name="T42" fmla="*/ 0 w 76"/>
                  <a:gd name="T43" fmla="*/ 217 h 260"/>
                  <a:gd name="T44" fmla="*/ 8 w 76"/>
                  <a:gd name="T45" fmla="*/ 225 h 260"/>
                  <a:gd name="T46" fmla="*/ 8 w 76"/>
                  <a:gd name="T47" fmla="*/ 242 h 260"/>
                  <a:gd name="T48" fmla="*/ 8 w 76"/>
                  <a:gd name="T49" fmla="*/ 250 h 260"/>
                  <a:gd name="T50" fmla="*/ 17 w 76"/>
                  <a:gd name="T51" fmla="*/ 259 h 260"/>
                  <a:gd name="T52" fmla="*/ 34 w 76"/>
                  <a:gd name="T53" fmla="*/ 259 h 260"/>
                  <a:gd name="T54" fmla="*/ 42 w 76"/>
                  <a:gd name="T55" fmla="*/ 250 h 260"/>
                  <a:gd name="T56" fmla="*/ 42 w 76"/>
                  <a:gd name="T57" fmla="*/ 234 h 260"/>
                  <a:gd name="T58" fmla="*/ 42 w 76"/>
                  <a:gd name="T59" fmla="*/ 225 h 260"/>
                  <a:gd name="T60" fmla="*/ 42 w 76"/>
                  <a:gd name="T61" fmla="*/ 209 h 260"/>
                  <a:gd name="T62" fmla="*/ 42 w 76"/>
                  <a:gd name="T63" fmla="*/ 200 h 260"/>
                  <a:gd name="T64" fmla="*/ 42 w 76"/>
                  <a:gd name="T65" fmla="*/ 192 h 260"/>
                  <a:gd name="T66" fmla="*/ 42 w 76"/>
                  <a:gd name="T67" fmla="*/ 183 h 260"/>
                  <a:gd name="T68" fmla="*/ 42 w 76"/>
                  <a:gd name="T69" fmla="*/ 175 h 260"/>
                  <a:gd name="T70" fmla="*/ 42 w 76"/>
                  <a:gd name="T71" fmla="*/ 167 h 260"/>
                  <a:gd name="T72" fmla="*/ 42 w 76"/>
                  <a:gd name="T73" fmla="*/ 159 h 260"/>
                  <a:gd name="T74" fmla="*/ 42 w 76"/>
                  <a:gd name="T75" fmla="*/ 150 h 260"/>
                  <a:gd name="T76" fmla="*/ 42 w 76"/>
                  <a:gd name="T77" fmla="*/ 142 h 260"/>
                  <a:gd name="T78" fmla="*/ 42 w 76"/>
                  <a:gd name="T79" fmla="*/ 133 h 260"/>
                  <a:gd name="T80" fmla="*/ 42 w 76"/>
                  <a:gd name="T81" fmla="*/ 125 h 260"/>
                  <a:gd name="T82" fmla="*/ 50 w 76"/>
                  <a:gd name="T83" fmla="*/ 100 h 260"/>
                  <a:gd name="T84" fmla="*/ 50 w 76"/>
                  <a:gd name="T85" fmla="*/ 92 h 260"/>
                  <a:gd name="T86" fmla="*/ 58 w 76"/>
                  <a:gd name="T87" fmla="*/ 75 h 260"/>
                  <a:gd name="T88" fmla="*/ 58 w 76"/>
                  <a:gd name="T89" fmla="*/ 58 h 260"/>
                  <a:gd name="T90" fmla="*/ 58 w 76"/>
                  <a:gd name="T91" fmla="*/ 50 h 260"/>
                  <a:gd name="T92" fmla="*/ 67 w 76"/>
                  <a:gd name="T93" fmla="*/ 41 h 260"/>
                  <a:gd name="T94" fmla="*/ 67 w 76"/>
                  <a:gd name="T95" fmla="*/ 33 h 260"/>
                  <a:gd name="T96" fmla="*/ 67 w 76"/>
                  <a:gd name="T97" fmla="*/ 25 h 260"/>
                  <a:gd name="T98" fmla="*/ 75 w 76"/>
                  <a:gd name="T99" fmla="*/ 16 h 260"/>
                  <a:gd name="T100" fmla="*/ 67 w 76"/>
                  <a:gd name="T101" fmla="*/ 8 h 260"/>
                  <a:gd name="T102" fmla="*/ 25 w 76"/>
                  <a:gd name="T103" fmla="*/ 0 h 260"/>
                  <a:gd name="T104" fmla="*/ 17 w 76"/>
                  <a:gd name="T105" fmla="*/ 8 h 260"/>
                  <a:gd name="T106" fmla="*/ 17 w 76"/>
                  <a:gd name="T107" fmla="*/ 8 h 260"/>
                  <a:gd name="T108" fmla="*/ 17 w 76"/>
                  <a:gd name="T109" fmla="*/ 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6" h="260">
                    <a:moveTo>
                      <a:pt x="17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8" y="25"/>
                    </a:lnTo>
                    <a:lnTo>
                      <a:pt x="8" y="33"/>
                    </a:lnTo>
                    <a:lnTo>
                      <a:pt x="8" y="41"/>
                    </a:lnTo>
                    <a:lnTo>
                      <a:pt x="8" y="50"/>
                    </a:lnTo>
                    <a:cubicBezTo>
                      <a:pt x="8" y="50"/>
                      <a:pt x="0" y="58"/>
                      <a:pt x="0" y="66"/>
                    </a:cubicBezTo>
                    <a:cubicBezTo>
                      <a:pt x="0" y="75"/>
                      <a:pt x="0" y="75"/>
                      <a:pt x="0" y="83"/>
                    </a:cubicBezTo>
                    <a:cubicBezTo>
                      <a:pt x="0" y="92"/>
                      <a:pt x="0" y="92"/>
                      <a:pt x="0" y="100"/>
                    </a:cubicBezTo>
                    <a:cubicBezTo>
                      <a:pt x="0" y="108"/>
                      <a:pt x="0" y="117"/>
                      <a:pt x="0" y="125"/>
                    </a:cubicBezTo>
                    <a:cubicBezTo>
                      <a:pt x="0" y="133"/>
                      <a:pt x="0" y="133"/>
                      <a:pt x="0" y="133"/>
                    </a:cubicBezTo>
                    <a:lnTo>
                      <a:pt x="0" y="142"/>
                    </a:lnTo>
                    <a:lnTo>
                      <a:pt x="0" y="150"/>
                    </a:lnTo>
                    <a:cubicBezTo>
                      <a:pt x="0" y="159"/>
                      <a:pt x="0" y="159"/>
                      <a:pt x="0" y="159"/>
                    </a:cubicBezTo>
                    <a:lnTo>
                      <a:pt x="0" y="167"/>
                    </a:ln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83"/>
                      <a:pt x="0" y="183"/>
                      <a:pt x="0" y="183"/>
                    </a:cubicBezTo>
                    <a:lnTo>
                      <a:pt x="0" y="192"/>
                    </a:lnTo>
                    <a:lnTo>
                      <a:pt x="0" y="200"/>
                    </a:lnTo>
                    <a:lnTo>
                      <a:pt x="0" y="209"/>
                    </a:lnTo>
                    <a:lnTo>
                      <a:pt x="0" y="217"/>
                    </a:lnTo>
                    <a:lnTo>
                      <a:pt x="8" y="225"/>
                    </a:lnTo>
                    <a:cubicBezTo>
                      <a:pt x="8" y="234"/>
                      <a:pt x="8" y="234"/>
                      <a:pt x="8" y="242"/>
                    </a:cubicBezTo>
                    <a:lnTo>
                      <a:pt x="8" y="250"/>
                    </a:lnTo>
                    <a:cubicBezTo>
                      <a:pt x="8" y="259"/>
                      <a:pt x="17" y="259"/>
                      <a:pt x="17" y="259"/>
                    </a:cubicBezTo>
                    <a:cubicBezTo>
                      <a:pt x="34" y="259"/>
                      <a:pt x="34" y="259"/>
                      <a:pt x="34" y="259"/>
                    </a:cubicBezTo>
                    <a:cubicBezTo>
                      <a:pt x="42" y="259"/>
                      <a:pt x="42" y="250"/>
                      <a:pt x="42" y="250"/>
                    </a:cubicBezTo>
                    <a:cubicBezTo>
                      <a:pt x="42" y="242"/>
                      <a:pt x="42" y="242"/>
                      <a:pt x="42" y="234"/>
                    </a:cubicBezTo>
                    <a:lnTo>
                      <a:pt x="42" y="225"/>
                    </a:lnTo>
                    <a:cubicBezTo>
                      <a:pt x="42" y="217"/>
                      <a:pt x="42" y="217"/>
                      <a:pt x="42" y="209"/>
                    </a:cubicBezTo>
                    <a:lnTo>
                      <a:pt x="42" y="200"/>
                    </a:lnTo>
                    <a:cubicBezTo>
                      <a:pt x="42" y="192"/>
                      <a:pt x="42" y="192"/>
                      <a:pt x="42" y="192"/>
                    </a:cubicBezTo>
                    <a:lnTo>
                      <a:pt x="42" y="183"/>
                    </a:lnTo>
                    <a:lnTo>
                      <a:pt x="42" y="175"/>
                    </a:lnTo>
                    <a:cubicBezTo>
                      <a:pt x="42" y="167"/>
                      <a:pt x="42" y="167"/>
                      <a:pt x="42" y="167"/>
                    </a:cubicBezTo>
                    <a:lnTo>
                      <a:pt x="42" y="159"/>
                    </a:lnTo>
                    <a:cubicBezTo>
                      <a:pt x="42" y="150"/>
                      <a:pt x="42" y="150"/>
                      <a:pt x="42" y="150"/>
                    </a:cubicBezTo>
                    <a:lnTo>
                      <a:pt x="42" y="142"/>
                    </a:lnTo>
                    <a:lnTo>
                      <a:pt x="42" y="133"/>
                    </a:lnTo>
                    <a:cubicBezTo>
                      <a:pt x="42" y="125"/>
                      <a:pt x="42" y="125"/>
                      <a:pt x="42" y="125"/>
                    </a:cubicBezTo>
                    <a:cubicBezTo>
                      <a:pt x="50" y="117"/>
                      <a:pt x="50" y="108"/>
                      <a:pt x="50" y="100"/>
                    </a:cubicBezTo>
                    <a:lnTo>
                      <a:pt x="50" y="92"/>
                    </a:lnTo>
                    <a:cubicBezTo>
                      <a:pt x="50" y="83"/>
                      <a:pt x="50" y="83"/>
                      <a:pt x="58" y="75"/>
                    </a:cubicBezTo>
                    <a:cubicBezTo>
                      <a:pt x="58" y="75"/>
                      <a:pt x="58" y="66"/>
                      <a:pt x="58" y="58"/>
                    </a:cubicBezTo>
                    <a:lnTo>
                      <a:pt x="58" y="50"/>
                    </a:ln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33"/>
                      <a:pt x="67" y="33"/>
                      <a:pt x="67" y="33"/>
                    </a:cubicBezTo>
                    <a:lnTo>
                      <a:pt x="67" y="25"/>
                    </a:lnTo>
                    <a:lnTo>
                      <a:pt x="75" y="16"/>
                    </a:lnTo>
                    <a:cubicBezTo>
                      <a:pt x="75" y="16"/>
                      <a:pt x="67" y="16"/>
                      <a:pt x="67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7" y="0"/>
                      <a:pt x="17" y="0"/>
                      <a:pt x="17" y="8"/>
                    </a:cubicBezTo>
                    <a:close/>
                    <a:moveTo>
                      <a:pt x="17" y="8"/>
                    </a:moveTo>
                    <a:lnTo>
                      <a:pt x="17" y="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4" name="Freeform 503"/>
              <p:cNvSpPr>
                <a:spLocks noChangeArrowheads="1"/>
              </p:cNvSpPr>
              <p:nvPr/>
            </p:nvSpPr>
            <p:spPr bwMode="auto">
              <a:xfrm>
                <a:off x="3925888" y="5216524"/>
                <a:ext cx="142875" cy="304800"/>
              </a:xfrm>
              <a:custGeom>
                <a:avLst/>
                <a:gdLst>
                  <a:gd name="T0" fmla="*/ 76 w 395"/>
                  <a:gd name="T1" fmla="*/ 836 h 845"/>
                  <a:gd name="T2" fmla="*/ 126 w 395"/>
                  <a:gd name="T3" fmla="*/ 844 h 845"/>
                  <a:gd name="T4" fmla="*/ 218 w 395"/>
                  <a:gd name="T5" fmla="*/ 786 h 845"/>
                  <a:gd name="T6" fmla="*/ 226 w 395"/>
                  <a:gd name="T7" fmla="*/ 761 h 845"/>
                  <a:gd name="T8" fmla="*/ 327 w 395"/>
                  <a:gd name="T9" fmla="*/ 301 h 845"/>
                  <a:gd name="T10" fmla="*/ 368 w 395"/>
                  <a:gd name="T11" fmla="*/ 134 h 845"/>
                  <a:gd name="T12" fmla="*/ 394 w 395"/>
                  <a:gd name="T13" fmla="*/ 25 h 845"/>
                  <a:gd name="T14" fmla="*/ 377 w 395"/>
                  <a:gd name="T15" fmla="*/ 0 h 845"/>
                  <a:gd name="T16" fmla="*/ 360 w 395"/>
                  <a:gd name="T17" fmla="*/ 8 h 845"/>
                  <a:gd name="T18" fmla="*/ 310 w 395"/>
                  <a:gd name="T19" fmla="*/ 117 h 845"/>
                  <a:gd name="T20" fmla="*/ 235 w 395"/>
                  <a:gd name="T21" fmla="*/ 267 h 845"/>
                  <a:gd name="T22" fmla="*/ 26 w 395"/>
                  <a:gd name="T23" fmla="*/ 694 h 845"/>
                  <a:gd name="T24" fmla="*/ 76 w 395"/>
                  <a:gd name="T25" fmla="*/ 836 h 845"/>
                  <a:gd name="T26" fmla="*/ 126 w 395"/>
                  <a:gd name="T27" fmla="*/ 686 h 845"/>
                  <a:gd name="T28" fmla="*/ 176 w 395"/>
                  <a:gd name="T29" fmla="*/ 736 h 845"/>
                  <a:gd name="T30" fmla="*/ 126 w 395"/>
                  <a:gd name="T31" fmla="*/ 786 h 845"/>
                  <a:gd name="T32" fmla="*/ 76 w 395"/>
                  <a:gd name="T33" fmla="*/ 736 h 845"/>
                  <a:gd name="T34" fmla="*/ 126 w 395"/>
                  <a:gd name="T35" fmla="*/ 686 h 845"/>
                  <a:gd name="T36" fmla="*/ 126 w 395"/>
                  <a:gd name="T37" fmla="*/ 686 h 845"/>
                  <a:gd name="T38" fmla="*/ 126 w 395"/>
                  <a:gd name="T39" fmla="*/ 68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5" h="845">
                    <a:moveTo>
                      <a:pt x="76" y="836"/>
                    </a:moveTo>
                    <a:cubicBezTo>
                      <a:pt x="93" y="844"/>
                      <a:pt x="109" y="844"/>
                      <a:pt x="126" y="844"/>
                    </a:cubicBezTo>
                    <a:cubicBezTo>
                      <a:pt x="159" y="844"/>
                      <a:pt x="201" y="819"/>
                      <a:pt x="218" y="786"/>
                    </a:cubicBezTo>
                    <a:cubicBezTo>
                      <a:pt x="218" y="777"/>
                      <a:pt x="218" y="769"/>
                      <a:pt x="226" y="761"/>
                    </a:cubicBezTo>
                    <a:cubicBezTo>
                      <a:pt x="327" y="301"/>
                      <a:pt x="327" y="301"/>
                      <a:pt x="327" y="301"/>
                    </a:cubicBezTo>
                    <a:cubicBezTo>
                      <a:pt x="368" y="134"/>
                      <a:pt x="368" y="134"/>
                      <a:pt x="368" y="134"/>
                    </a:cubicBezTo>
                    <a:cubicBezTo>
                      <a:pt x="394" y="25"/>
                      <a:pt x="394" y="25"/>
                      <a:pt x="394" y="25"/>
                    </a:cubicBezTo>
                    <a:cubicBezTo>
                      <a:pt x="394" y="8"/>
                      <a:pt x="385" y="0"/>
                      <a:pt x="377" y="0"/>
                    </a:cubicBezTo>
                    <a:cubicBezTo>
                      <a:pt x="368" y="0"/>
                      <a:pt x="368" y="0"/>
                      <a:pt x="360" y="8"/>
                    </a:cubicBezTo>
                    <a:cubicBezTo>
                      <a:pt x="310" y="117"/>
                      <a:pt x="310" y="117"/>
                      <a:pt x="310" y="117"/>
                    </a:cubicBezTo>
                    <a:cubicBezTo>
                      <a:pt x="235" y="267"/>
                      <a:pt x="235" y="267"/>
                      <a:pt x="235" y="267"/>
                    </a:cubicBezTo>
                    <a:cubicBezTo>
                      <a:pt x="26" y="694"/>
                      <a:pt x="26" y="694"/>
                      <a:pt x="26" y="694"/>
                    </a:cubicBezTo>
                    <a:cubicBezTo>
                      <a:pt x="0" y="744"/>
                      <a:pt x="26" y="811"/>
                      <a:pt x="76" y="836"/>
                    </a:cubicBezTo>
                    <a:close/>
                    <a:moveTo>
                      <a:pt x="126" y="686"/>
                    </a:moveTo>
                    <a:cubicBezTo>
                      <a:pt x="151" y="686"/>
                      <a:pt x="176" y="711"/>
                      <a:pt x="176" y="736"/>
                    </a:cubicBezTo>
                    <a:cubicBezTo>
                      <a:pt x="176" y="769"/>
                      <a:pt x="151" y="786"/>
                      <a:pt x="126" y="786"/>
                    </a:cubicBezTo>
                    <a:cubicBezTo>
                      <a:pt x="101" y="786"/>
                      <a:pt x="76" y="769"/>
                      <a:pt x="76" y="736"/>
                    </a:cubicBezTo>
                    <a:cubicBezTo>
                      <a:pt x="76" y="711"/>
                      <a:pt x="101" y="686"/>
                      <a:pt x="126" y="686"/>
                    </a:cubicBezTo>
                    <a:close/>
                    <a:moveTo>
                      <a:pt x="126" y="686"/>
                    </a:moveTo>
                    <a:lnTo>
                      <a:pt x="126" y="68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1822206" y="5365131"/>
              <a:ext cx="978153" cy="68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SPEED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Mode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213316" y="4772861"/>
            <a:ext cx="1334803" cy="1334803"/>
            <a:chOff x="9213316" y="4772861"/>
            <a:chExt cx="1334803" cy="1334803"/>
          </a:xfrm>
        </p:grpSpPr>
        <p:sp>
          <p:nvSpPr>
            <p:cNvPr id="76" name="Oval 75"/>
            <p:cNvSpPr/>
            <p:nvPr/>
          </p:nvSpPr>
          <p:spPr>
            <a:xfrm flipH="1">
              <a:off x="9213316" y="4772861"/>
              <a:ext cx="1334803" cy="1334803"/>
            </a:xfrm>
            <a:prstGeom prst="ellipse">
              <a:avLst/>
            </a:prstGeom>
            <a:solidFill>
              <a:schemeClr val="accent6"/>
            </a:solidFill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Freeform 76"/>
            <p:cNvSpPr>
              <a:spLocks noChangeAspect="1" noChangeArrowheads="1"/>
            </p:cNvSpPr>
            <p:nvPr/>
          </p:nvSpPr>
          <p:spPr bwMode="auto">
            <a:xfrm>
              <a:off x="9627840" y="4940177"/>
              <a:ext cx="505754" cy="416209"/>
            </a:xfrm>
            <a:custGeom>
              <a:avLst/>
              <a:gdLst>
                <a:gd name="connsiteX0" fmla="*/ 206472 w 505754"/>
                <a:gd name="connsiteY0" fmla="*/ 158244 h 416209"/>
                <a:gd name="connsiteX1" fmla="*/ 289737 w 505754"/>
                <a:gd name="connsiteY1" fmla="*/ 185513 h 416209"/>
                <a:gd name="connsiteX2" fmla="*/ 305914 w 505754"/>
                <a:gd name="connsiteY2" fmla="*/ 197267 h 416209"/>
                <a:gd name="connsiteX3" fmla="*/ 285931 w 505754"/>
                <a:gd name="connsiteY3" fmla="*/ 201499 h 416209"/>
                <a:gd name="connsiteX4" fmla="*/ 210278 w 505754"/>
                <a:gd name="connsiteY4" fmla="*/ 173759 h 416209"/>
                <a:gd name="connsiteX5" fmla="*/ 391208 w 505754"/>
                <a:gd name="connsiteY5" fmla="*/ 51467 h 416209"/>
                <a:gd name="connsiteX6" fmla="*/ 391208 w 505754"/>
                <a:gd name="connsiteY6" fmla="*/ 67048 h 416209"/>
                <a:gd name="connsiteX7" fmla="*/ 391208 w 505754"/>
                <a:gd name="connsiteY7" fmla="*/ 83102 h 416209"/>
                <a:gd name="connsiteX8" fmla="*/ 391208 w 505754"/>
                <a:gd name="connsiteY8" fmla="*/ 91129 h 416209"/>
                <a:gd name="connsiteX9" fmla="*/ 399221 w 505754"/>
                <a:gd name="connsiteY9" fmla="*/ 91129 h 416209"/>
                <a:gd name="connsiteX10" fmla="*/ 399221 w 505754"/>
                <a:gd name="connsiteY10" fmla="*/ 91128 h 416209"/>
                <a:gd name="connsiteX11" fmla="*/ 392211 w 505754"/>
                <a:gd name="connsiteY11" fmla="*/ 91128 h 416209"/>
                <a:gd name="connsiteX12" fmla="*/ 391209 w 505754"/>
                <a:gd name="connsiteY12" fmla="*/ 91128 h 416209"/>
                <a:gd name="connsiteX13" fmla="*/ 391209 w 505754"/>
                <a:gd name="connsiteY13" fmla="*/ 83101 h 416209"/>
                <a:gd name="connsiteX14" fmla="*/ 391209 w 505754"/>
                <a:gd name="connsiteY14" fmla="*/ 67047 h 416209"/>
                <a:gd name="connsiteX15" fmla="*/ 391209 w 505754"/>
                <a:gd name="connsiteY15" fmla="*/ 53414 h 416209"/>
                <a:gd name="connsiteX16" fmla="*/ 391209 w 505754"/>
                <a:gd name="connsiteY16" fmla="*/ 51467 h 416209"/>
                <a:gd name="connsiteX17" fmla="*/ 126330 w 505754"/>
                <a:gd name="connsiteY17" fmla="*/ 22903 h 416209"/>
                <a:gd name="connsiteX18" fmla="*/ 176862 w 505754"/>
                <a:gd name="connsiteY18" fmla="*/ 73448 h 416209"/>
                <a:gd name="connsiteX19" fmla="*/ 126330 w 505754"/>
                <a:gd name="connsiteY19" fmla="*/ 124462 h 416209"/>
                <a:gd name="connsiteX20" fmla="*/ 75331 w 505754"/>
                <a:gd name="connsiteY20" fmla="*/ 73448 h 416209"/>
                <a:gd name="connsiteX21" fmla="*/ 126330 w 505754"/>
                <a:gd name="connsiteY21" fmla="*/ 22903 h 416209"/>
                <a:gd name="connsiteX22" fmla="*/ 399221 w 505754"/>
                <a:gd name="connsiteY22" fmla="*/ 0 h 416209"/>
                <a:gd name="connsiteX23" fmla="*/ 505754 w 505754"/>
                <a:gd name="connsiteY23" fmla="*/ 0 h 416209"/>
                <a:gd name="connsiteX24" fmla="*/ 505754 w 505754"/>
                <a:gd name="connsiteY24" fmla="*/ 142124 h 416209"/>
                <a:gd name="connsiteX25" fmla="*/ 399221 w 505754"/>
                <a:gd name="connsiteY25" fmla="*/ 142124 h 416209"/>
                <a:gd name="connsiteX26" fmla="*/ 399221 w 505754"/>
                <a:gd name="connsiteY26" fmla="*/ 102933 h 416209"/>
                <a:gd name="connsiteX27" fmla="*/ 379895 w 505754"/>
                <a:gd name="connsiteY27" fmla="*/ 102933 h 416209"/>
                <a:gd name="connsiteX28" fmla="*/ 379895 w 505754"/>
                <a:gd name="connsiteY28" fmla="*/ 91129 h 416209"/>
                <a:gd name="connsiteX29" fmla="*/ 269592 w 505754"/>
                <a:gd name="connsiteY29" fmla="*/ 134569 h 416209"/>
                <a:gd name="connsiteX30" fmla="*/ 296932 w 505754"/>
                <a:gd name="connsiteY30" fmla="*/ 177536 h 416209"/>
                <a:gd name="connsiteX31" fmla="*/ 210198 w 505754"/>
                <a:gd name="connsiteY31" fmla="*/ 153928 h 416209"/>
                <a:gd name="connsiteX32" fmla="*/ 206427 w 505754"/>
                <a:gd name="connsiteY32" fmla="*/ 153928 h 416209"/>
                <a:gd name="connsiteX33" fmla="*/ 194642 w 505754"/>
                <a:gd name="connsiteY33" fmla="*/ 150150 h 416209"/>
                <a:gd name="connsiteX34" fmla="*/ 186628 w 505754"/>
                <a:gd name="connsiteY34" fmla="*/ 146373 h 416209"/>
                <a:gd name="connsiteX35" fmla="*/ 190400 w 505754"/>
                <a:gd name="connsiteY35" fmla="*/ 220976 h 416209"/>
                <a:gd name="connsiteX36" fmla="*/ 233767 w 505754"/>
                <a:gd name="connsiteY36" fmla="*/ 225226 h 416209"/>
                <a:gd name="connsiteX37" fmla="*/ 213969 w 505754"/>
                <a:gd name="connsiteY37" fmla="*/ 181786 h 416209"/>
                <a:gd name="connsiteX38" fmla="*/ 288918 w 505754"/>
                <a:gd name="connsiteY38" fmla="*/ 209172 h 416209"/>
                <a:gd name="connsiteX39" fmla="*/ 308716 w 505754"/>
                <a:gd name="connsiteY39" fmla="*/ 205394 h 416209"/>
                <a:gd name="connsiteX40" fmla="*/ 336528 w 505754"/>
                <a:gd name="connsiteY40" fmla="*/ 237030 h 416209"/>
                <a:gd name="connsiteX41" fmla="*/ 273363 w 505754"/>
                <a:gd name="connsiteY41" fmla="*/ 288497 h 416209"/>
                <a:gd name="connsiteX42" fmla="*/ 273363 w 505754"/>
                <a:gd name="connsiteY42" fmla="*/ 304078 h 416209"/>
                <a:gd name="connsiteX43" fmla="*/ 300703 w 505754"/>
                <a:gd name="connsiteY43" fmla="*/ 335714 h 416209"/>
                <a:gd name="connsiteX44" fmla="*/ 328514 w 505754"/>
                <a:gd name="connsiteY44" fmla="*/ 288497 h 416209"/>
                <a:gd name="connsiteX45" fmla="*/ 383666 w 505754"/>
                <a:gd name="connsiteY45" fmla="*/ 304078 h 416209"/>
                <a:gd name="connsiteX46" fmla="*/ 332285 w 505754"/>
                <a:gd name="connsiteY46" fmla="*/ 394735 h 416209"/>
                <a:gd name="connsiteX47" fmla="*/ 285147 w 505754"/>
                <a:gd name="connsiteY47" fmla="*/ 398985 h 416209"/>
                <a:gd name="connsiteX48" fmla="*/ 225753 w 505754"/>
                <a:gd name="connsiteY48" fmla="*/ 335714 h 416209"/>
                <a:gd name="connsiteX49" fmla="*/ 32958 w 505754"/>
                <a:gd name="connsiteY49" fmla="*/ 414566 h 416209"/>
                <a:gd name="connsiteX50" fmla="*/ 16931 w 505754"/>
                <a:gd name="connsiteY50" fmla="*/ 359322 h 416209"/>
                <a:gd name="connsiteX51" fmla="*/ 182386 w 505754"/>
                <a:gd name="connsiteY51" fmla="*/ 292274 h 416209"/>
                <a:gd name="connsiteX52" fmla="*/ 155046 w 505754"/>
                <a:gd name="connsiteY52" fmla="*/ 173759 h 416209"/>
                <a:gd name="connsiteX53" fmla="*/ 206427 w 505754"/>
                <a:gd name="connsiteY53" fmla="*/ 114738 h 416209"/>
                <a:gd name="connsiteX54" fmla="*/ 210198 w 505754"/>
                <a:gd name="connsiteY54" fmla="*/ 114738 h 416209"/>
                <a:gd name="connsiteX55" fmla="*/ 360097 w 505754"/>
                <a:gd name="connsiteY55" fmla="*/ 55244 h 416209"/>
                <a:gd name="connsiteX56" fmla="*/ 379895 w 505754"/>
                <a:gd name="connsiteY56" fmla="*/ 55244 h 416209"/>
                <a:gd name="connsiteX57" fmla="*/ 379895 w 505754"/>
                <a:gd name="connsiteY57" fmla="*/ 39662 h 416209"/>
                <a:gd name="connsiteX58" fmla="*/ 399221 w 505754"/>
                <a:gd name="connsiteY58" fmla="*/ 39662 h 416209"/>
                <a:gd name="connsiteX59" fmla="*/ 399221 w 505754"/>
                <a:gd name="connsiteY59" fmla="*/ 0 h 41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05754" h="416209">
                  <a:moveTo>
                    <a:pt x="206472" y="158244"/>
                  </a:moveTo>
                  <a:lnTo>
                    <a:pt x="289737" y="185513"/>
                  </a:lnTo>
                  <a:lnTo>
                    <a:pt x="305914" y="197267"/>
                  </a:lnTo>
                  <a:lnTo>
                    <a:pt x="285931" y="201499"/>
                  </a:lnTo>
                  <a:lnTo>
                    <a:pt x="210278" y="173759"/>
                  </a:lnTo>
                  <a:close/>
                  <a:moveTo>
                    <a:pt x="391208" y="51467"/>
                  </a:moveTo>
                  <a:cubicBezTo>
                    <a:pt x="391208" y="51467"/>
                    <a:pt x="391208" y="51467"/>
                    <a:pt x="391208" y="67048"/>
                  </a:cubicBezTo>
                  <a:cubicBezTo>
                    <a:pt x="391208" y="71298"/>
                    <a:pt x="391208" y="78853"/>
                    <a:pt x="391208" y="83102"/>
                  </a:cubicBezTo>
                  <a:cubicBezTo>
                    <a:pt x="391208" y="83102"/>
                    <a:pt x="391208" y="83102"/>
                    <a:pt x="391208" y="91129"/>
                  </a:cubicBezTo>
                  <a:cubicBezTo>
                    <a:pt x="391208" y="91129"/>
                    <a:pt x="391208" y="91129"/>
                    <a:pt x="399221" y="91129"/>
                  </a:cubicBezTo>
                  <a:lnTo>
                    <a:pt x="399221" y="91128"/>
                  </a:lnTo>
                  <a:lnTo>
                    <a:pt x="392211" y="91128"/>
                  </a:lnTo>
                  <a:cubicBezTo>
                    <a:pt x="391209" y="91128"/>
                    <a:pt x="391209" y="91128"/>
                    <a:pt x="391209" y="91128"/>
                  </a:cubicBezTo>
                  <a:cubicBezTo>
                    <a:pt x="391209" y="83101"/>
                    <a:pt x="391209" y="83101"/>
                    <a:pt x="391209" y="83101"/>
                  </a:cubicBezTo>
                  <a:cubicBezTo>
                    <a:pt x="391209" y="78852"/>
                    <a:pt x="391209" y="71297"/>
                    <a:pt x="391209" y="67047"/>
                  </a:cubicBezTo>
                  <a:cubicBezTo>
                    <a:pt x="391209" y="59257"/>
                    <a:pt x="391209" y="55361"/>
                    <a:pt x="391209" y="53414"/>
                  </a:cubicBezTo>
                  <a:lnTo>
                    <a:pt x="391209" y="51467"/>
                  </a:lnTo>
                  <a:close/>
                  <a:moveTo>
                    <a:pt x="126330" y="22903"/>
                  </a:moveTo>
                  <a:cubicBezTo>
                    <a:pt x="153468" y="22903"/>
                    <a:pt x="176862" y="46304"/>
                    <a:pt x="176862" y="73448"/>
                  </a:cubicBezTo>
                  <a:cubicBezTo>
                    <a:pt x="176862" y="101061"/>
                    <a:pt x="153468" y="124462"/>
                    <a:pt x="126330" y="124462"/>
                  </a:cubicBezTo>
                  <a:cubicBezTo>
                    <a:pt x="98725" y="124462"/>
                    <a:pt x="75331" y="101061"/>
                    <a:pt x="75331" y="73448"/>
                  </a:cubicBezTo>
                  <a:cubicBezTo>
                    <a:pt x="75331" y="46304"/>
                    <a:pt x="98725" y="22903"/>
                    <a:pt x="126330" y="22903"/>
                  </a:cubicBezTo>
                  <a:close/>
                  <a:moveTo>
                    <a:pt x="399221" y="0"/>
                  </a:moveTo>
                  <a:lnTo>
                    <a:pt x="505754" y="0"/>
                  </a:lnTo>
                  <a:cubicBezTo>
                    <a:pt x="505754" y="0"/>
                    <a:pt x="505754" y="0"/>
                    <a:pt x="505754" y="142124"/>
                  </a:cubicBezTo>
                  <a:cubicBezTo>
                    <a:pt x="505754" y="142124"/>
                    <a:pt x="505754" y="142124"/>
                    <a:pt x="399221" y="142124"/>
                  </a:cubicBezTo>
                  <a:cubicBezTo>
                    <a:pt x="399221" y="142124"/>
                    <a:pt x="399221" y="142124"/>
                    <a:pt x="399221" y="102933"/>
                  </a:cubicBezTo>
                  <a:cubicBezTo>
                    <a:pt x="399221" y="102933"/>
                    <a:pt x="399221" y="102933"/>
                    <a:pt x="379895" y="102933"/>
                  </a:cubicBezTo>
                  <a:cubicBezTo>
                    <a:pt x="379895" y="102933"/>
                    <a:pt x="379895" y="102933"/>
                    <a:pt x="379895" y="91129"/>
                  </a:cubicBezTo>
                  <a:cubicBezTo>
                    <a:pt x="344070" y="106711"/>
                    <a:pt x="304945" y="122765"/>
                    <a:pt x="269592" y="134569"/>
                  </a:cubicBezTo>
                  <a:cubicBezTo>
                    <a:pt x="269592" y="134569"/>
                    <a:pt x="269592" y="134569"/>
                    <a:pt x="296932" y="177536"/>
                  </a:cubicBezTo>
                  <a:cubicBezTo>
                    <a:pt x="296932" y="177536"/>
                    <a:pt x="296932" y="177536"/>
                    <a:pt x="210198" y="153928"/>
                  </a:cubicBezTo>
                  <a:lnTo>
                    <a:pt x="206427" y="153928"/>
                  </a:lnTo>
                  <a:cubicBezTo>
                    <a:pt x="206427" y="153928"/>
                    <a:pt x="206427" y="153928"/>
                    <a:pt x="194642" y="150150"/>
                  </a:cubicBezTo>
                  <a:cubicBezTo>
                    <a:pt x="194642" y="146373"/>
                    <a:pt x="190400" y="146373"/>
                    <a:pt x="186628" y="146373"/>
                  </a:cubicBezTo>
                  <a:cubicBezTo>
                    <a:pt x="158817" y="138346"/>
                    <a:pt x="190400" y="220976"/>
                    <a:pt x="190400" y="220976"/>
                  </a:cubicBezTo>
                  <a:cubicBezTo>
                    <a:pt x="190400" y="220976"/>
                    <a:pt x="190400" y="220976"/>
                    <a:pt x="233767" y="225226"/>
                  </a:cubicBezTo>
                  <a:cubicBezTo>
                    <a:pt x="233767" y="225226"/>
                    <a:pt x="233767" y="225226"/>
                    <a:pt x="213969" y="181786"/>
                  </a:cubicBezTo>
                  <a:cubicBezTo>
                    <a:pt x="213969" y="181786"/>
                    <a:pt x="213969" y="181786"/>
                    <a:pt x="288918" y="209172"/>
                  </a:cubicBezTo>
                  <a:cubicBezTo>
                    <a:pt x="288918" y="209172"/>
                    <a:pt x="288918" y="209172"/>
                    <a:pt x="308716" y="205394"/>
                  </a:cubicBezTo>
                  <a:cubicBezTo>
                    <a:pt x="308716" y="205394"/>
                    <a:pt x="308716" y="205394"/>
                    <a:pt x="336528" y="237030"/>
                  </a:cubicBezTo>
                  <a:cubicBezTo>
                    <a:pt x="336528" y="237030"/>
                    <a:pt x="336528" y="237030"/>
                    <a:pt x="273363" y="288497"/>
                  </a:cubicBezTo>
                  <a:cubicBezTo>
                    <a:pt x="273363" y="292274"/>
                    <a:pt x="273363" y="300301"/>
                    <a:pt x="273363" y="304078"/>
                  </a:cubicBezTo>
                  <a:cubicBezTo>
                    <a:pt x="281376" y="315883"/>
                    <a:pt x="293161" y="327687"/>
                    <a:pt x="300703" y="335714"/>
                  </a:cubicBezTo>
                  <a:cubicBezTo>
                    <a:pt x="312959" y="319660"/>
                    <a:pt x="320501" y="304078"/>
                    <a:pt x="328514" y="288497"/>
                  </a:cubicBezTo>
                  <a:cubicBezTo>
                    <a:pt x="340299" y="252612"/>
                    <a:pt x="395450" y="268665"/>
                    <a:pt x="383666" y="304078"/>
                  </a:cubicBezTo>
                  <a:cubicBezTo>
                    <a:pt x="371881" y="335714"/>
                    <a:pt x="352083" y="363100"/>
                    <a:pt x="332285" y="394735"/>
                  </a:cubicBezTo>
                  <a:cubicBezTo>
                    <a:pt x="320501" y="410789"/>
                    <a:pt x="300703" y="410789"/>
                    <a:pt x="285147" y="398985"/>
                  </a:cubicBezTo>
                  <a:cubicBezTo>
                    <a:pt x="265349" y="379154"/>
                    <a:pt x="241780" y="359322"/>
                    <a:pt x="225753" y="335714"/>
                  </a:cubicBezTo>
                  <a:cubicBezTo>
                    <a:pt x="163059" y="363100"/>
                    <a:pt x="96123" y="387180"/>
                    <a:pt x="32958" y="414566"/>
                  </a:cubicBezTo>
                  <a:cubicBezTo>
                    <a:pt x="1376" y="426371"/>
                    <a:pt x="-14180" y="371127"/>
                    <a:pt x="16931" y="359322"/>
                  </a:cubicBezTo>
                  <a:cubicBezTo>
                    <a:pt x="72083" y="339491"/>
                    <a:pt x="127706" y="315883"/>
                    <a:pt x="182386" y="292274"/>
                  </a:cubicBezTo>
                  <a:cubicBezTo>
                    <a:pt x="174844" y="252612"/>
                    <a:pt x="163059" y="213421"/>
                    <a:pt x="155046" y="173759"/>
                  </a:cubicBezTo>
                  <a:cubicBezTo>
                    <a:pt x="147032" y="138346"/>
                    <a:pt x="178615" y="114738"/>
                    <a:pt x="206427" y="114738"/>
                  </a:cubicBezTo>
                  <a:cubicBezTo>
                    <a:pt x="206427" y="114738"/>
                    <a:pt x="206427" y="114738"/>
                    <a:pt x="210198" y="114738"/>
                  </a:cubicBezTo>
                  <a:cubicBezTo>
                    <a:pt x="261578" y="94906"/>
                    <a:pt x="308716" y="75075"/>
                    <a:pt x="360097" y="55244"/>
                  </a:cubicBezTo>
                  <a:cubicBezTo>
                    <a:pt x="367639" y="51467"/>
                    <a:pt x="371881" y="51467"/>
                    <a:pt x="379895" y="55244"/>
                  </a:cubicBezTo>
                  <a:cubicBezTo>
                    <a:pt x="379895" y="55244"/>
                    <a:pt x="379895" y="55244"/>
                    <a:pt x="379895" y="39662"/>
                  </a:cubicBezTo>
                  <a:cubicBezTo>
                    <a:pt x="379895" y="39662"/>
                    <a:pt x="379895" y="39662"/>
                    <a:pt x="399221" y="39662"/>
                  </a:cubicBezTo>
                  <a:cubicBezTo>
                    <a:pt x="399221" y="39662"/>
                    <a:pt x="399221" y="39662"/>
                    <a:pt x="3992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9319505" y="5365131"/>
              <a:ext cx="1122423" cy="68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FASTER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Mode</a:t>
              </a:r>
            </a:p>
          </p:txBody>
        </p:sp>
      </p:grpSp>
      <p:sp>
        <p:nvSpPr>
          <p:cNvPr id="79" name="Right Arrow 78"/>
          <p:cNvSpPr/>
          <p:nvPr/>
        </p:nvSpPr>
        <p:spPr>
          <a:xfrm rot="1973268">
            <a:off x="3975074" y="2489885"/>
            <a:ext cx="685593" cy="718289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0" name="Right Arrow 79"/>
          <p:cNvSpPr/>
          <p:nvPr/>
        </p:nvSpPr>
        <p:spPr>
          <a:xfrm rot="19626732" flipH="1">
            <a:off x="7855785" y="2489885"/>
            <a:ext cx="685593" cy="718289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1" name="Right Arrow 80"/>
          <p:cNvSpPr/>
          <p:nvPr/>
        </p:nvSpPr>
        <p:spPr>
          <a:xfrm>
            <a:off x="2789281" y="3259032"/>
            <a:ext cx="685593" cy="718289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2" name="Right Arrow 81"/>
          <p:cNvSpPr/>
          <p:nvPr/>
        </p:nvSpPr>
        <p:spPr>
          <a:xfrm flipH="1">
            <a:off x="8773316" y="3259032"/>
            <a:ext cx="685593" cy="718289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3" name="Right Arrow 82"/>
          <p:cNvSpPr/>
          <p:nvPr/>
        </p:nvSpPr>
        <p:spPr>
          <a:xfrm rot="19971015">
            <a:off x="3166474" y="4519264"/>
            <a:ext cx="685593" cy="718289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4" name="Right Arrow 83"/>
          <p:cNvSpPr/>
          <p:nvPr/>
        </p:nvSpPr>
        <p:spPr>
          <a:xfrm rot="1628985" flipH="1">
            <a:off x="8330333" y="4519264"/>
            <a:ext cx="685593" cy="718289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8370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8426209" y="3333470"/>
            <a:ext cx="1495699" cy="3514092"/>
            <a:chOff x="8211059" y="3333470"/>
            <a:chExt cx="1495699" cy="3514092"/>
          </a:xfrm>
        </p:grpSpPr>
        <p:sp>
          <p:nvSpPr>
            <p:cNvPr id="143" name="Oval 5"/>
            <p:cNvSpPr>
              <a:spLocks noChangeArrowheads="1"/>
            </p:cNvSpPr>
            <p:nvPr/>
          </p:nvSpPr>
          <p:spPr bwMode="auto">
            <a:xfrm>
              <a:off x="8311636" y="3445476"/>
              <a:ext cx="1247305" cy="124806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4" name="Freeform 9"/>
            <p:cNvSpPr>
              <a:spLocks noEditPoints="1"/>
            </p:cNvSpPr>
            <p:nvPr/>
          </p:nvSpPr>
          <p:spPr bwMode="auto">
            <a:xfrm>
              <a:off x="8211059" y="3333470"/>
              <a:ext cx="1449220" cy="1621420"/>
            </a:xfrm>
            <a:custGeom>
              <a:avLst/>
              <a:gdLst>
                <a:gd name="T0" fmla="*/ 804 w 804"/>
                <a:gd name="T1" fmla="*/ 402 h 900"/>
                <a:gd name="T2" fmla="*/ 402 w 804"/>
                <a:gd name="T3" fmla="*/ 0 h 900"/>
                <a:gd name="T4" fmla="*/ 0 w 804"/>
                <a:gd name="T5" fmla="*/ 402 h 900"/>
                <a:gd name="T6" fmla="*/ 333 w 804"/>
                <a:gd name="T7" fmla="*/ 798 h 900"/>
                <a:gd name="T8" fmla="*/ 333 w 804"/>
                <a:gd name="T9" fmla="*/ 900 h 900"/>
                <a:gd name="T10" fmla="*/ 471 w 804"/>
                <a:gd name="T11" fmla="*/ 900 h 900"/>
                <a:gd name="T12" fmla="*/ 471 w 804"/>
                <a:gd name="T13" fmla="*/ 798 h 900"/>
                <a:gd name="T14" fmla="*/ 804 w 804"/>
                <a:gd name="T15" fmla="*/ 402 h 900"/>
                <a:gd name="T16" fmla="*/ 402 w 804"/>
                <a:gd name="T17" fmla="*/ 704 h 900"/>
                <a:gd name="T18" fmla="*/ 100 w 804"/>
                <a:gd name="T19" fmla="*/ 402 h 900"/>
                <a:gd name="T20" fmla="*/ 402 w 804"/>
                <a:gd name="T21" fmla="*/ 100 h 900"/>
                <a:gd name="T22" fmla="*/ 704 w 804"/>
                <a:gd name="T23" fmla="*/ 402 h 900"/>
                <a:gd name="T24" fmla="*/ 402 w 804"/>
                <a:gd name="T25" fmla="*/ 70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4" h="900">
                  <a:moveTo>
                    <a:pt x="804" y="402"/>
                  </a:moveTo>
                  <a:cubicBezTo>
                    <a:pt x="804" y="180"/>
                    <a:pt x="624" y="0"/>
                    <a:pt x="402" y="0"/>
                  </a:cubicBezTo>
                  <a:cubicBezTo>
                    <a:pt x="180" y="0"/>
                    <a:pt x="0" y="180"/>
                    <a:pt x="0" y="402"/>
                  </a:cubicBezTo>
                  <a:cubicBezTo>
                    <a:pt x="0" y="600"/>
                    <a:pt x="144" y="765"/>
                    <a:pt x="333" y="798"/>
                  </a:cubicBezTo>
                  <a:cubicBezTo>
                    <a:pt x="333" y="900"/>
                    <a:pt x="333" y="900"/>
                    <a:pt x="333" y="900"/>
                  </a:cubicBezTo>
                  <a:cubicBezTo>
                    <a:pt x="471" y="900"/>
                    <a:pt x="471" y="900"/>
                    <a:pt x="471" y="900"/>
                  </a:cubicBezTo>
                  <a:cubicBezTo>
                    <a:pt x="471" y="798"/>
                    <a:pt x="471" y="798"/>
                    <a:pt x="471" y="798"/>
                  </a:cubicBezTo>
                  <a:cubicBezTo>
                    <a:pt x="660" y="765"/>
                    <a:pt x="804" y="600"/>
                    <a:pt x="804" y="402"/>
                  </a:cubicBezTo>
                  <a:close/>
                  <a:moveTo>
                    <a:pt x="402" y="704"/>
                  </a:moveTo>
                  <a:cubicBezTo>
                    <a:pt x="235" y="704"/>
                    <a:pt x="100" y="569"/>
                    <a:pt x="100" y="402"/>
                  </a:cubicBezTo>
                  <a:cubicBezTo>
                    <a:pt x="100" y="235"/>
                    <a:pt x="235" y="100"/>
                    <a:pt x="402" y="100"/>
                  </a:cubicBezTo>
                  <a:cubicBezTo>
                    <a:pt x="569" y="100"/>
                    <a:pt x="704" y="235"/>
                    <a:pt x="704" y="402"/>
                  </a:cubicBezTo>
                  <a:cubicBezTo>
                    <a:pt x="704" y="569"/>
                    <a:pt x="569" y="704"/>
                    <a:pt x="402" y="70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5" name="Rectangle 10"/>
            <p:cNvSpPr>
              <a:spLocks noChangeArrowheads="1"/>
            </p:cNvSpPr>
            <p:nvPr/>
          </p:nvSpPr>
          <p:spPr bwMode="auto">
            <a:xfrm>
              <a:off x="8780233" y="5629212"/>
              <a:ext cx="668988" cy="998148"/>
            </a:xfrm>
            <a:prstGeom prst="rect">
              <a:avLst/>
            </a:pr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6" name="Rectangle 11"/>
            <p:cNvSpPr>
              <a:spLocks noChangeArrowheads="1"/>
            </p:cNvSpPr>
            <p:nvPr/>
          </p:nvSpPr>
          <p:spPr bwMode="auto">
            <a:xfrm>
              <a:off x="8780233" y="5629212"/>
              <a:ext cx="668988" cy="998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7" name="Rectangle 12"/>
            <p:cNvSpPr>
              <a:spLocks noChangeArrowheads="1"/>
            </p:cNvSpPr>
            <p:nvPr/>
          </p:nvSpPr>
          <p:spPr bwMode="auto">
            <a:xfrm>
              <a:off x="8470883" y="6174765"/>
              <a:ext cx="970718" cy="672797"/>
            </a:xfrm>
            <a:prstGeom prst="rect">
              <a:avLst/>
            </a:pr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8" name="Rectangle 13"/>
            <p:cNvSpPr>
              <a:spLocks noChangeArrowheads="1"/>
            </p:cNvSpPr>
            <p:nvPr/>
          </p:nvSpPr>
          <p:spPr bwMode="auto">
            <a:xfrm>
              <a:off x="8470883" y="6174765"/>
              <a:ext cx="970718" cy="672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8221727" y="5102707"/>
              <a:ext cx="1227494" cy="1168062"/>
            </a:xfrm>
            <a:custGeom>
              <a:avLst/>
              <a:gdLst>
                <a:gd name="T0" fmla="*/ 0 w 681"/>
                <a:gd name="T1" fmla="*/ 110 h 648"/>
                <a:gd name="T2" fmla="*/ 109 w 681"/>
                <a:gd name="T3" fmla="*/ 0 h 648"/>
                <a:gd name="T4" fmla="*/ 571 w 681"/>
                <a:gd name="T5" fmla="*/ 0 h 648"/>
                <a:gd name="T6" fmla="*/ 681 w 681"/>
                <a:gd name="T7" fmla="*/ 110 h 648"/>
                <a:gd name="T8" fmla="*/ 681 w 681"/>
                <a:gd name="T9" fmla="*/ 538 h 648"/>
                <a:gd name="T10" fmla="*/ 571 w 681"/>
                <a:gd name="T11" fmla="*/ 648 h 648"/>
                <a:gd name="T12" fmla="*/ 109 w 681"/>
                <a:gd name="T13" fmla="*/ 648 h 648"/>
                <a:gd name="T14" fmla="*/ 0 w 681"/>
                <a:gd name="T15" fmla="*/ 538 h 648"/>
                <a:gd name="T16" fmla="*/ 0 w 681"/>
                <a:gd name="T17" fmla="*/ 11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1" h="648">
                  <a:moveTo>
                    <a:pt x="0" y="110"/>
                  </a:moveTo>
                  <a:cubicBezTo>
                    <a:pt x="0" y="49"/>
                    <a:pt x="49" y="0"/>
                    <a:pt x="109" y="0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632" y="0"/>
                    <a:pt x="681" y="49"/>
                    <a:pt x="681" y="110"/>
                  </a:cubicBezTo>
                  <a:cubicBezTo>
                    <a:pt x="681" y="538"/>
                    <a:pt x="681" y="538"/>
                    <a:pt x="681" y="538"/>
                  </a:cubicBezTo>
                  <a:cubicBezTo>
                    <a:pt x="681" y="598"/>
                    <a:pt x="632" y="648"/>
                    <a:pt x="571" y="648"/>
                  </a:cubicBezTo>
                  <a:cubicBezTo>
                    <a:pt x="109" y="648"/>
                    <a:pt x="109" y="648"/>
                    <a:pt x="109" y="648"/>
                  </a:cubicBezTo>
                  <a:cubicBezTo>
                    <a:pt x="49" y="648"/>
                    <a:pt x="0" y="598"/>
                    <a:pt x="0" y="538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0" name="Rectangle 15"/>
            <p:cNvSpPr>
              <a:spLocks noChangeArrowheads="1"/>
            </p:cNvSpPr>
            <p:nvPr/>
          </p:nvSpPr>
          <p:spPr bwMode="auto">
            <a:xfrm>
              <a:off x="8762708" y="4954890"/>
              <a:ext cx="371067" cy="105300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1" name="Rectangle 16"/>
            <p:cNvSpPr>
              <a:spLocks noChangeArrowheads="1"/>
            </p:cNvSpPr>
            <p:nvPr/>
          </p:nvSpPr>
          <p:spPr bwMode="auto">
            <a:xfrm>
              <a:off x="8762708" y="4954890"/>
              <a:ext cx="371067" cy="1053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8854142" y="4858123"/>
              <a:ext cx="793185" cy="491454"/>
            </a:xfrm>
            <a:custGeom>
              <a:avLst/>
              <a:gdLst>
                <a:gd name="T0" fmla="*/ 425 w 440"/>
                <a:gd name="T1" fmla="*/ 67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8 h 273"/>
                <a:gd name="T10" fmla="*/ 319 w 440"/>
                <a:gd name="T11" fmla="*/ 14 h 273"/>
                <a:gd name="T12" fmla="*/ 425 w 440"/>
                <a:gd name="T13" fmla="*/ 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7"/>
                  </a:moveTo>
                  <a:cubicBezTo>
                    <a:pt x="440" y="112"/>
                    <a:pt x="416" y="159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8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63" y="0"/>
                    <a:pt x="410" y="23"/>
                    <a:pt x="425" y="67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3" name="Freeform 18"/>
            <p:cNvSpPr>
              <a:spLocks/>
            </p:cNvSpPr>
            <p:nvPr/>
          </p:nvSpPr>
          <p:spPr bwMode="auto">
            <a:xfrm>
              <a:off x="9344834" y="5670357"/>
              <a:ext cx="361924" cy="641558"/>
            </a:xfrm>
            <a:custGeom>
              <a:avLst/>
              <a:gdLst>
                <a:gd name="T0" fmla="*/ 57 w 201"/>
                <a:gd name="T1" fmla="*/ 356 h 356"/>
                <a:gd name="T2" fmla="*/ 163 w 201"/>
                <a:gd name="T3" fmla="*/ 119 h 356"/>
                <a:gd name="T4" fmla="*/ 0 w 201"/>
                <a:gd name="T5" fmla="*/ 164 h 356"/>
                <a:gd name="T6" fmla="*/ 57 w 201"/>
                <a:gd name="T7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356">
                  <a:moveTo>
                    <a:pt x="57" y="356"/>
                  </a:moveTo>
                  <a:cubicBezTo>
                    <a:pt x="57" y="356"/>
                    <a:pt x="201" y="219"/>
                    <a:pt x="163" y="119"/>
                  </a:cubicBezTo>
                  <a:cubicBezTo>
                    <a:pt x="118" y="0"/>
                    <a:pt x="0" y="164"/>
                    <a:pt x="0" y="164"/>
                  </a:cubicBezTo>
                  <a:cubicBezTo>
                    <a:pt x="57" y="356"/>
                    <a:pt x="57" y="356"/>
                    <a:pt x="57" y="356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8839665" y="5102707"/>
              <a:ext cx="52574" cy="0"/>
            </a:xfrm>
            <a:custGeom>
              <a:avLst/>
              <a:gdLst>
                <a:gd name="T0" fmla="*/ 29 w 29"/>
                <a:gd name="T1" fmla="*/ 0 w 29"/>
                <a:gd name="T2" fmla="*/ 0 w 29"/>
                <a:gd name="T3" fmla="*/ 29 w 29"/>
                <a:gd name="T4" fmla="*/ 29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9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13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5" name="Rectangle 20"/>
            <p:cNvSpPr>
              <a:spLocks noChangeArrowheads="1"/>
            </p:cNvSpPr>
            <p:nvPr/>
          </p:nvSpPr>
          <p:spPr bwMode="auto">
            <a:xfrm>
              <a:off x="9441601" y="6627360"/>
              <a:ext cx="7619" cy="220202"/>
            </a:xfrm>
            <a:prstGeom prst="rect">
              <a:avLst/>
            </a:prstGeom>
            <a:solidFill>
              <a:srgbClr val="F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6" name="Rectangle 21"/>
            <p:cNvSpPr>
              <a:spLocks noChangeArrowheads="1"/>
            </p:cNvSpPr>
            <p:nvPr/>
          </p:nvSpPr>
          <p:spPr bwMode="auto">
            <a:xfrm>
              <a:off x="9441601" y="6627360"/>
              <a:ext cx="7619" cy="220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9441601" y="6290580"/>
              <a:ext cx="7619" cy="336780"/>
            </a:xfrm>
            <a:custGeom>
              <a:avLst/>
              <a:gdLst>
                <a:gd name="T0" fmla="*/ 0 w 4"/>
                <a:gd name="T1" fmla="*/ 0 h 187"/>
                <a:gd name="T2" fmla="*/ 0 w 4"/>
                <a:gd name="T3" fmla="*/ 187 h 187"/>
                <a:gd name="T4" fmla="*/ 4 w 4"/>
                <a:gd name="T5" fmla="*/ 187 h 187"/>
                <a:gd name="T6" fmla="*/ 4 w 4"/>
                <a:gd name="T7" fmla="*/ 12 h 187"/>
                <a:gd name="T8" fmla="*/ 3 w 4"/>
                <a:gd name="T9" fmla="*/ 12 h 187"/>
                <a:gd name="T10" fmla="*/ 0 w 4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87">
                  <a:moveTo>
                    <a:pt x="0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9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8955480" y="6189242"/>
              <a:ext cx="486121" cy="658320"/>
            </a:xfrm>
            <a:custGeom>
              <a:avLst/>
              <a:gdLst>
                <a:gd name="T0" fmla="*/ 253 w 270"/>
                <a:gd name="T1" fmla="*/ 0 h 365"/>
                <a:gd name="T2" fmla="*/ 164 w 270"/>
                <a:gd name="T3" fmla="*/ 45 h 365"/>
                <a:gd name="T4" fmla="*/ 0 w 270"/>
                <a:gd name="T5" fmla="*/ 45 h 365"/>
                <a:gd name="T6" fmla="*/ 0 w 270"/>
                <a:gd name="T7" fmla="*/ 365 h 365"/>
                <a:gd name="T8" fmla="*/ 270 w 270"/>
                <a:gd name="T9" fmla="*/ 365 h 365"/>
                <a:gd name="T10" fmla="*/ 270 w 270"/>
                <a:gd name="T11" fmla="*/ 243 h 365"/>
                <a:gd name="T12" fmla="*/ 270 w 270"/>
                <a:gd name="T13" fmla="*/ 56 h 365"/>
                <a:gd name="T14" fmla="*/ 253 w 270"/>
                <a:gd name="T1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65">
                  <a:moveTo>
                    <a:pt x="253" y="0"/>
                  </a:moveTo>
                  <a:cubicBezTo>
                    <a:pt x="233" y="27"/>
                    <a:pt x="201" y="45"/>
                    <a:pt x="164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0" y="243"/>
                    <a:pt x="270" y="243"/>
                    <a:pt x="270" y="243"/>
                  </a:cubicBezTo>
                  <a:cubicBezTo>
                    <a:pt x="270" y="56"/>
                    <a:pt x="270" y="56"/>
                    <a:pt x="270" y="56"/>
                  </a:cubicBezTo>
                  <a:cubicBezTo>
                    <a:pt x="253" y="0"/>
                    <a:pt x="253" y="0"/>
                    <a:pt x="25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8955480" y="6126762"/>
              <a:ext cx="455644" cy="144008"/>
            </a:xfrm>
            <a:custGeom>
              <a:avLst/>
              <a:gdLst>
                <a:gd name="T0" fmla="*/ 243 w 253"/>
                <a:gd name="T1" fmla="*/ 0 h 80"/>
                <a:gd name="T2" fmla="*/ 75 w 253"/>
                <a:gd name="T3" fmla="*/ 57 h 80"/>
                <a:gd name="T4" fmla="*/ 48 w 253"/>
                <a:gd name="T5" fmla="*/ 61 h 80"/>
                <a:gd name="T6" fmla="*/ 0 w 253"/>
                <a:gd name="T7" fmla="*/ 46 h 80"/>
                <a:gd name="T8" fmla="*/ 0 w 253"/>
                <a:gd name="T9" fmla="*/ 80 h 80"/>
                <a:gd name="T10" fmla="*/ 164 w 253"/>
                <a:gd name="T11" fmla="*/ 80 h 80"/>
                <a:gd name="T12" fmla="*/ 253 w 253"/>
                <a:gd name="T13" fmla="*/ 35 h 80"/>
                <a:gd name="T14" fmla="*/ 243 w 253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80">
                  <a:moveTo>
                    <a:pt x="243" y="0"/>
                  </a:moveTo>
                  <a:cubicBezTo>
                    <a:pt x="75" y="57"/>
                    <a:pt x="75" y="57"/>
                    <a:pt x="75" y="57"/>
                  </a:cubicBezTo>
                  <a:cubicBezTo>
                    <a:pt x="66" y="59"/>
                    <a:pt x="57" y="61"/>
                    <a:pt x="48" y="61"/>
                  </a:cubicBezTo>
                  <a:cubicBezTo>
                    <a:pt x="31" y="61"/>
                    <a:pt x="14" y="55"/>
                    <a:pt x="0" y="4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64" y="80"/>
                    <a:pt x="164" y="80"/>
                    <a:pt x="164" y="80"/>
                  </a:cubicBezTo>
                  <a:cubicBezTo>
                    <a:pt x="201" y="80"/>
                    <a:pt x="233" y="62"/>
                    <a:pt x="253" y="35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0" name="Freeform 25"/>
            <p:cNvSpPr>
              <a:spLocks noEditPoints="1"/>
            </p:cNvSpPr>
            <p:nvPr/>
          </p:nvSpPr>
          <p:spPr bwMode="auto">
            <a:xfrm>
              <a:off x="8955480" y="5313766"/>
              <a:ext cx="55622" cy="645368"/>
            </a:xfrm>
            <a:custGeom>
              <a:avLst/>
              <a:gdLst>
                <a:gd name="T0" fmla="*/ 0 w 31"/>
                <a:gd name="T1" fmla="*/ 336 h 358"/>
                <a:gd name="T2" fmla="*/ 0 w 31"/>
                <a:gd name="T3" fmla="*/ 358 h 358"/>
                <a:gd name="T4" fmla="*/ 22 w 31"/>
                <a:gd name="T5" fmla="*/ 348 h 358"/>
                <a:gd name="T6" fmla="*/ 31 w 31"/>
                <a:gd name="T7" fmla="*/ 345 h 358"/>
                <a:gd name="T8" fmla="*/ 0 w 31"/>
                <a:gd name="T9" fmla="*/ 336 h 358"/>
                <a:gd name="T10" fmla="*/ 0 w 31"/>
                <a:gd name="T11" fmla="*/ 169 h 358"/>
                <a:gd name="T12" fmla="*/ 0 w 31"/>
                <a:gd name="T13" fmla="*/ 186 h 358"/>
                <a:gd name="T14" fmla="*/ 12 w 31"/>
                <a:gd name="T15" fmla="*/ 181 h 358"/>
                <a:gd name="T16" fmla="*/ 25 w 31"/>
                <a:gd name="T17" fmla="*/ 177 h 358"/>
                <a:gd name="T18" fmla="*/ 0 w 31"/>
                <a:gd name="T19" fmla="*/ 169 h 358"/>
                <a:gd name="T20" fmla="*/ 0 w 31"/>
                <a:gd name="T21" fmla="*/ 0 h 358"/>
                <a:gd name="T22" fmla="*/ 0 w 31"/>
                <a:gd name="T23" fmla="*/ 18 h 358"/>
                <a:gd name="T24" fmla="*/ 12 w 31"/>
                <a:gd name="T25" fmla="*/ 14 h 358"/>
                <a:gd name="T26" fmla="*/ 27 w 31"/>
                <a:gd name="T27" fmla="*/ 9 h 358"/>
                <a:gd name="T28" fmla="*/ 0 w 31"/>
                <a:gd name="T2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358">
                  <a:moveTo>
                    <a:pt x="0" y="336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7" y="354"/>
                    <a:pt x="14" y="350"/>
                    <a:pt x="22" y="348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20" y="344"/>
                    <a:pt x="10" y="341"/>
                    <a:pt x="0" y="336"/>
                  </a:cubicBezTo>
                  <a:moveTo>
                    <a:pt x="0" y="169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4" y="184"/>
                    <a:pt x="8" y="182"/>
                    <a:pt x="12" y="181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16" y="175"/>
                    <a:pt x="8" y="173"/>
                    <a:pt x="0" y="169"/>
                  </a:cubicBezTo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4" y="17"/>
                    <a:pt x="8" y="15"/>
                    <a:pt x="12" y="14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7"/>
                    <a:pt x="9" y="4"/>
                    <a:pt x="0" y="0"/>
                  </a:cubicBezTo>
                </a:path>
              </a:pathLst>
            </a:custGeom>
            <a:solidFill>
              <a:srgbClr val="13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1" name="Freeform 26"/>
            <p:cNvSpPr>
              <a:spLocks noEditPoints="1"/>
            </p:cNvSpPr>
            <p:nvPr/>
          </p:nvSpPr>
          <p:spPr bwMode="auto">
            <a:xfrm>
              <a:off x="9465221" y="5885225"/>
              <a:ext cx="172962" cy="410689"/>
            </a:xfrm>
            <a:custGeom>
              <a:avLst/>
              <a:gdLst>
                <a:gd name="T0" fmla="*/ 63 w 96"/>
                <a:gd name="T1" fmla="*/ 148 h 228"/>
                <a:gd name="T2" fmla="*/ 0 w 96"/>
                <a:gd name="T3" fmla="*/ 228 h 228"/>
                <a:gd name="T4" fmla="*/ 63 w 96"/>
                <a:gd name="T5" fmla="*/ 148 h 228"/>
                <a:gd name="T6" fmla="*/ 63 w 96"/>
                <a:gd name="T7" fmla="*/ 148 h 228"/>
                <a:gd name="T8" fmla="*/ 63 w 96"/>
                <a:gd name="T9" fmla="*/ 148 h 228"/>
                <a:gd name="T10" fmla="*/ 63 w 96"/>
                <a:gd name="T11" fmla="*/ 148 h 228"/>
                <a:gd name="T12" fmla="*/ 63 w 96"/>
                <a:gd name="T13" fmla="*/ 148 h 228"/>
                <a:gd name="T14" fmla="*/ 63 w 96"/>
                <a:gd name="T15" fmla="*/ 148 h 228"/>
                <a:gd name="T16" fmla="*/ 63 w 96"/>
                <a:gd name="T17" fmla="*/ 148 h 228"/>
                <a:gd name="T18" fmla="*/ 96 w 96"/>
                <a:gd name="T19" fmla="*/ 1 h 228"/>
                <a:gd name="T20" fmla="*/ 96 w 96"/>
                <a:gd name="T21" fmla="*/ 1 h 228"/>
                <a:gd name="T22" fmla="*/ 96 w 96"/>
                <a:gd name="T23" fmla="*/ 1 h 228"/>
                <a:gd name="T24" fmla="*/ 96 w 96"/>
                <a:gd name="T25" fmla="*/ 0 h 228"/>
                <a:gd name="T26" fmla="*/ 96 w 96"/>
                <a:gd name="T27" fmla="*/ 0 h 228"/>
                <a:gd name="T28" fmla="*/ 96 w 96"/>
                <a:gd name="T29" fmla="*/ 0 h 228"/>
                <a:gd name="T30" fmla="*/ 96 w 96"/>
                <a:gd name="T31" fmla="*/ 0 h 228"/>
                <a:gd name="T32" fmla="*/ 96 w 96"/>
                <a:gd name="T33" fmla="*/ 0 h 228"/>
                <a:gd name="T34" fmla="*/ 96 w 96"/>
                <a:gd name="T35" fmla="*/ 0 h 228"/>
                <a:gd name="T36" fmla="*/ 96 w 96"/>
                <a:gd name="T37" fmla="*/ 0 h 228"/>
                <a:gd name="T38" fmla="*/ 96 w 96"/>
                <a:gd name="T39" fmla="*/ 0 h 228"/>
                <a:gd name="T40" fmla="*/ 96 w 96"/>
                <a:gd name="T41" fmla="*/ 0 h 228"/>
                <a:gd name="T42" fmla="*/ 96 w 96"/>
                <a:gd name="T43" fmla="*/ 0 h 228"/>
                <a:gd name="T44" fmla="*/ 96 w 96"/>
                <a:gd name="T45" fmla="*/ 0 h 228"/>
                <a:gd name="T46" fmla="*/ 96 w 96"/>
                <a:gd name="T47" fmla="*/ 0 h 228"/>
                <a:gd name="T48" fmla="*/ 96 w 96"/>
                <a:gd name="T4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228">
                  <a:moveTo>
                    <a:pt x="63" y="148"/>
                  </a:moveTo>
                  <a:cubicBezTo>
                    <a:pt x="40" y="184"/>
                    <a:pt x="13" y="213"/>
                    <a:pt x="0" y="228"/>
                  </a:cubicBezTo>
                  <a:cubicBezTo>
                    <a:pt x="13" y="213"/>
                    <a:pt x="40" y="184"/>
                    <a:pt x="63" y="148"/>
                  </a:cubicBezTo>
                  <a:moveTo>
                    <a:pt x="63" y="148"/>
                  </a:move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moveTo>
                    <a:pt x="63" y="148"/>
                  </a:move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moveTo>
                    <a:pt x="96" y="1"/>
                  </a:moveTo>
                  <a:cubicBezTo>
                    <a:pt x="96" y="1"/>
                    <a:pt x="96" y="1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FBE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2" name="Freeform 27"/>
            <p:cNvSpPr>
              <a:spLocks noEditPoints="1"/>
            </p:cNvSpPr>
            <p:nvPr/>
          </p:nvSpPr>
          <p:spPr bwMode="auto">
            <a:xfrm>
              <a:off x="9393599" y="5834175"/>
              <a:ext cx="277348" cy="477740"/>
            </a:xfrm>
            <a:custGeom>
              <a:avLst/>
              <a:gdLst>
                <a:gd name="T0" fmla="*/ 136 w 154"/>
                <a:gd name="T1" fmla="*/ 28 h 265"/>
                <a:gd name="T2" fmla="*/ 141 w 154"/>
                <a:gd name="T3" fmla="*/ 55 h 265"/>
                <a:gd name="T4" fmla="*/ 83 w 154"/>
                <a:gd name="T5" fmla="*/ 135 h 265"/>
                <a:gd name="T6" fmla="*/ 0 w 154"/>
                <a:gd name="T7" fmla="*/ 162 h 265"/>
                <a:gd name="T8" fmla="*/ 10 w 154"/>
                <a:gd name="T9" fmla="*/ 197 h 265"/>
                <a:gd name="T10" fmla="*/ 27 w 154"/>
                <a:gd name="T11" fmla="*/ 253 h 265"/>
                <a:gd name="T12" fmla="*/ 30 w 154"/>
                <a:gd name="T13" fmla="*/ 265 h 265"/>
                <a:gd name="T14" fmla="*/ 31 w 154"/>
                <a:gd name="T15" fmla="*/ 265 h 265"/>
                <a:gd name="T16" fmla="*/ 31 w 154"/>
                <a:gd name="T17" fmla="*/ 265 h 265"/>
                <a:gd name="T18" fmla="*/ 40 w 154"/>
                <a:gd name="T19" fmla="*/ 256 h 265"/>
                <a:gd name="T20" fmla="*/ 103 w 154"/>
                <a:gd name="T21" fmla="*/ 176 h 265"/>
                <a:gd name="T22" fmla="*/ 103 w 154"/>
                <a:gd name="T23" fmla="*/ 176 h 265"/>
                <a:gd name="T24" fmla="*/ 103 w 154"/>
                <a:gd name="T25" fmla="*/ 176 h 265"/>
                <a:gd name="T26" fmla="*/ 103 w 154"/>
                <a:gd name="T27" fmla="*/ 176 h 265"/>
                <a:gd name="T28" fmla="*/ 103 w 154"/>
                <a:gd name="T29" fmla="*/ 176 h 265"/>
                <a:gd name="T30" fmla="*/ 136 w 154"/>
                <a:gd name="T31" fmla="*/ 29 h 265"/>
                <a:gd name="T32" fmla="*/ 136 w 154"/>
                <a:gd name="T33" fmla="*/ 29 h 265"/>
                <a:gd name="T34" fmla="*/ 136 w 154"/>
                <a:gd name="T35" fmla="*/ 28 h 265"/>
                <a:gd name="T36" fmla="*/ 136 w 154"/>
                <a:gd name="T37" fmla="*/ 28 h 265"/>
                <a:gd name="T38" fmla="*/ 136 w 154"/>
                <a:gd name="T39" fmla="*/ 28 h 265"/>
                <a:gd name="T40" fmla="*/ 136 w 154"/>
                <a:gd name="T41" fmla="*/ 28 h 265"/>
                <a:gd name="T42" fmla="*/ 136 w 154"/>
                <a:gd name="T43" fmla="*/ 28 h 265"/>
                <a:gd name="T44" fmla="*/ 136 w 154"/>
                <a:gd name="T45" fmla="*/ 28 h 265"/>
                <a:gd name="T46" fmla="*/ 136 w 154"/>
                <a:gd name="T47" fmla="*/ 28 h 265"/>
                <a:gd name="T48" fmla="*/ 136 w 154"/>
                <a:gd name="T49" fmla="*/ 28 h 265"/>
                <a:gd name="T50" fmla="*/ 121 w 154"/>
                <a:gd name="T51" fmla="*/ 0 h 265"/>
                <a:gd name="T52" fmla="*/ 124 w 154"/>
                <a:gd name="T53" fmla="*/ 4 h 265"/>
                <a:gd name="T54" fmla="*/ 121 w 154"/>
                <a:gd name="T5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265">
                  <a:moveTo>
                    <a:pt x="136" y="28"/>
                  </a:moveTo>
                  <a:cubicBezTo>
                    <a:pt x="139" y="37"/>
                    <a:pt x="141" y="46"/>
                    <a:pt x="141" y="55"/>
                  </a:cubicBezTo>
                  <a:cubicBezTo>
                    <a:pt x="141" y="90"/>
                    <a:pt x="118" y="123"/>
                    <a:pt x="83" y="13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30" y="265"/>
                    <a:pt x="30" y="265"/>
                    <a:pt x="30" y="265"/>
                  </a:cubicBezTo>
                  <a:cubicBezTo>
                    <a:pt x="30" y="265"/>
                    <a:pt x="31" y="265"/>
                    <a:pt x="31" y="265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32" y="264"/>
                    <a:pt x="35" y="260"/>
                    <a:pt x="40" y="256"/>
                  </a:cubicBezTo>
                  <a:cubicBezTo>
                    <a:pt x="53" y="241"/>
                    <a:pt x="80" y="212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31" y="130"/>
                    <a:pt x="154" y="75"/>
                    <a:pt x="136" y="29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6" y="29"/>
                    <a:pt x="136" y="29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8"/>
                    <a:pt x="136" y="28"/>
                  </a:cubicBezTo>
                  <a:moveTo>
                    <a:pt x="121" y="0"/>
                  </a:moveTo>
                  <a:cubicBezTo>
                    <a:pt x="122" y="2"/>
                    <a:pt x="123" y="3"/>
                    <a:pt x="124" y="4"/>
                  </a:cubicBezTo>
                  <a:cubicBezTo>
                    <a:pt x="123" y="3"/>
                    <a:pt x="122" y="2"/>
                    <a:pt x="121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8854142" y="4858123"/>
              <a:ext cx="793185" cy="491454"/>
            </a:xfrm>
            <a:custGeom>
              <a:avLst/>
              <a:gdLst>
                <a:gd name="T0" fmla="*/ 425 w 440"/>
                <a:gd name="T1" fmla="*/ 67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8 h 273"/>
                <a:gd name="T10" fmla="*/ 319 w 440"/>
                <a:gd name="T11" fmla="*/ 14 h 273"/>
                <a:gd name="T12" fmla="*/ 425 w 440"/>
                <a:gd name="T13" fmla="*/ 6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7"/>
                  </a:moveTo>
                  <a:cubicBezTo>
                    <a:pt x="440" y="112"/>
                    <a:pt x="416" y="159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8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63" y="0"/>
                    <a:pt x="410" y="23"/>
                    <a:pt x="425" y="67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4" name="Freeform 29"/>
            <p:cNvSpPr>
              <a:spLocks/>
            </p:cNvSpPr>
            <p:nvPr/>
          </p:nvSpPr>
          <p:spPr bwMode="auto">
            <a:xfrm>
              <a:off x="8854142" y="5160615"/>
              <a:ext cx="793185" cy="492217"/>
            </a:xfrm>
            <a:custGeom>
              <a:avLst/>
              <a:gdLst>
                <a:gd name="T0" fmla="*/ 425 w 440"/>
                <a:gd name="T1" fmla="*/ 68 h 273"/>
                <a:gd name="T2" fmla="*/ 372 w 440"/>
                <a:gd name="T3" fmla="*/ 174 h 273"/>
                <a:gd name="T4" fmla="*/ 121 w 440"/>
                <a:gd name="T5" fmla="*/ 258 h 273"/>
                <a:gd name="T6" fmla="*/ 15 w 440"/>
                <a:gd name="T7" fmla="*/ 205 h 273"/>
                <a:gd name="T8" fmla="*/ 68 w 440"/>
                <a:gd name="T9" fmla="*/ 99 h 273"/>
                <a:gd name="T10" fmla="*/ 319 w 440"/>
                <a:gd name="T11" fmla="*/ 15 h 273"/>
                <a:gd name="T12" fmla="*/ 425 w 440"/>
                <a:gd name="T13" fmla="*/ 6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8"/>
                  </a:moveTo>
                  <a:cubicBezTo>
                    <a:pt x="440" y="112"/>
                    <a:pt x="416" y="160"/>
                    <a:pt x="372" y="174"/>
                  </a:cubicBezTo>
                  <a:cubicBezTo>
                    <a:pt x="121" y="258"/>
                    <a:pt x="121" y="258"/>
                    <a:pt x="121" y="258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3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8872428" y="5762552"/>
              <a:ext cx="793185" cy="492217"/>
            </a:xfrm>
            <a:custGeom>
              <a:avLst/>
              <a:gdLst>
                <a:gd name="T0" fmla="*/ 425 w 440"/>
                <a:gd name="T1" fmla="*/ 68 h 273"/>
                <a:gd name="T2" fmla="*/ 372 w 440"/>
                <a:gd name="T3" fmla="*/ 175 h 273"/>
                <a:gd name="T4" fmla="*/ 121 w 440"/>
                <a:gd name="T5" fmla="*/ 259 h 273"/>
                <a:gd name="T6" fmla="*/ 15 w 440"/>
                <a:gd name="T7" fmla="*/ 205 h 273"/>
                <a:gd name="T8" fmla="*/ 68 w 440"/>
                <a:gd name="T9" fmla="*/ 99 h 273"/>
                <a:gd name="T10" fmla="*/ 319 w 440"/>
                <a:gd name="T11" fmla="*/ 15 h 273"/>
                <a:gd name="T12" fmla="*/ 425 w 440"/>
                <a:gd name="T13" fmla="*/ 6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3">
                  <a:moveTo>
                    <a:pt x="425" y="68"/>
                  </a:moveTo>
                  <a:cubicBezTo>
                    <a:pt x="440" y="112"/>
                    <a:pt x="416" y="160"/>
                    <a:pt x="372" y="175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77" y="273"/>
                    <a:pt x="29" y="249"/>
                    <a:pt x="15" y="205"/>
                  </a:cubicBezTo>
                  <a:cubicBezTo>
                    <a:pt x="0" y="161"/>
                    <a:pt x="24" y="114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8854142" y="5461584"/>
              <a:ext cx="793185" cy="493741"/>
            </a:xfrm>
            <a:custGeom>
              <a:avLst/>
              <a:gdLst>
                <a:gd name="T0" fmla="*/ 425 w 440"/>
                <a:gd name="T1" fmla="*/ 68 h 274"/>
                <a:gd name="T2" fmla="*/ 372 w 440"/>
                <a:gd name="T3" fmla="*/ 175 h 274"/>
                <a:gd name="T4" fmla="*/ 121 w 440"/>
                <a:gd name="T5" fmla="*/ 259 h 274"/>
                <a:gd name="T6" fmla="*/ 15 w 440"/>
                <a:gd name="T7" fmla="*/ 206 h 274"/>
                <a:gd name="T8" fmla="*/ 68 w 440"/>
                <a:gd name="T9" fmla="*/ 99 h 274"/>
                <a:gd name="T10" fmla="*/ 319 w 440"/>
                <a:gd name="T11" fmla="*/ 15 h 274"/>
                <a:gd name="T12" fmla="*/ 425 w 440"/>
                <a:gd name="T13" fmla="*/ 6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274">
                  <a:moveTo>
                    <a:pt x="425" y="68"/>
                  </a:moveTo>
                  <a:cubicBezTo>
                    <a:pt x="440" y="112"/>
                    <a:pt x="416" y="160"/>
                    <a:pt x="372" y="175"/>
                  </a:cubicBezTo>
                  <a:cubicBezTo>
                    <a:pt x="121" y="259"/>
                    <a:pt x="121" y="259"/>
                    <a:pt x="121" y="259"/>
                  </a:cubicBezTo>
                  <a:cubicBezTo>
                    <a:pt x="77" y="274"/>
                    <a:pt x="29" y="250"/>
                    <a:pt x="15" y="206"/>
                  </a:cubicBezTo>
                  <a:cubicBezTo>
                    <a:pt x="0" y="162"/>
                    <a:pt x="24" y="114"/>
                    <a:pt x="68" y="99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63" y="0"/>
                    <a:pt x="410" y="24"/>
                    <a:pt x="425" y="68"/>
                  </a:cubicBezTo>
                </a:path>
              </a:pathLst>
            </a:custGeom>
            <a:solidFill>
              <a:srgbClr val="F1A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7" name="Freeform 32"/>
            <p:cNvSpPr>
              <a:spLocks/>
            </p:cNvSpPr>
            <p:nvPr/>
          </p:nvSpPr>
          <p:spPr bwMode="auto">
            <a:xfrm>
              <a:off x="8872428" y="4875648"/>
              <a:ext cx="756612" cy="454119"/>
            </a:xfrm>
            <a:custGeom>
              <a:avLst/>
              <a:gdLst>
                <a:gd name="T0" fmla="*/ 335 w 420"/>
                <a:gd name="T1" fmla="*/ 0 h 252"/>
                <a:gd name="T2" fmla="*/ 309 w 420"/>
                <a:gd name="T3" fmla="*/ 4 h 252"/>
                <a:gd name="T4" fmla="*/ 145 w 420"/>
                <a:gd name="T5" fmla="*/ 59 h 252"/>
                <a:gd name="T6" fmla="*/ 58 w 420"/>
                <a:gd name="T7" fmla="*/ 88 h 252"/>
                <a:gd name="T8" fmla="*/ 11 w 420"/>
                <a:gd name="T9" fmla="*/ 126 h 252"/>
                <a:gd name="T10" fmla="*/ 0 w 420"/>
                <a:gd name="T11" fmla="*/ 168 h 252"/>
                <a:gd name="T12" fmla="*/ 5 w 420"/>
                <a:gd name="T13" fmla="*/ 195 h 252"/>
                <a:gd name="T14" fmla="*/ 73 w 420"/>
                <a:gd name="T15" fmla="*/ 252 h 252"/>
                <a:gd name="T16" fmla="*/ 309 w 420"/>
                <a:gd name="T17" fmla="*/ 173 h 252"/>
                <a:gd name="T18" fmla="*/ 335 w 420"/>
                <a:gd name="T19" fmla="*/ 168 h 252"/>
                <a:gd name="T20" fmla="*/ 347 w 420"/>
                <a:gd name="T21" fmla="*/ 169 h 252"/>
                <a:gd name="T22" fmla="*/ 362 w 420"/>
                <a:gd name="T23" fmla="*/ 164 h 252"/>
                <a:gd name="T24" fmla="*/ 420 w 420"/>
                <a:gd name="T25" fmla="*/ 84 h 252"/>
                <a:gd name="T26" fmla="*/ 415 w 420"/>
                <a:gd name="T27" fmla="*/ 57 h 252"/>
                <a:gd name="T28" fmla="*/ 335 w 42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2">
                  <a:moveTo>
                    <a:pt x="335" y="0"/>
                  </a:moveTo>
                  <a:cubicBezTo>
                    <a:pt x="326" y="0"/>
                    <a:pt x="317" y="1"/>
                    <a:pt x="309" y="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37" y="95"/>
                    <a:pt x="21" y="109"/>
                    <a:pt x="11" y="126"/>
                  </a:cubicBezTo>
                  <a:cubicBezTo>
                    <a:pt x="4" y="139"/>
                    <a:pt x="0" y="153"/>
                    <a:pt x="0" y="168"/>
                  </a:cubicBezTo>
                  <a:cubicBezTo>
                    <a:pt x="0" y="177"/>
                    <a:pt x="2" y="186"/>
                    <a:pt x="5" y="195"/>
                  </a:cubicBezTo>
                  <a:cubicBezTo>
                    <a:pt x="15" y="226"/>
                    <a:pt x="42" y="247"/>
                    <a:pt x="73" y="252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17" y="170"/>
                    <a:pt x="326" y="168"/>
                    <a:pt x="335" y="168"/>
                  </a:cubicBezTo>
                  <a:cubicBezTo>
                    <a:pt x="339" y="168"/>
                    <a:pt x="343" y="169"/>
                    <a:pt x="347" y="169"/>
                  </a:cubicBezTo>
                  <a:cubicBezTo>
                    <a:pt x="362" y="164"/>
                    <a:pt x="362" y="164"/>
                    <a:pt x="362" y="164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3" y="22"/>
                    <a:pt x="371" y="0"/>
                    <a:pt x="335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8872428" y="5180426"/>
              <a:ext cx="756612" cy="452596"/>
            </a:xfrm>
            <a:custGeom>
              <a:avLst/>
              <a:gdLst>
                <a:gd name="T0" fmla="*/ 347 w 420"/>
                <a:gd name="T1" fmla="*/ 0 h 251"/>
                <a:gd name="T2" fmla="*/ 111 w 420"/>
                <a:gd name="T3" fmla="*/ 79 h 251"/>
                <a:gd name="T4" fmla="*/ 84 w 420"/>
                <a:gd name="T5" fmla="*/ 83 h 251"/>
                <a:gd name="T6" fmla="*/ 73 w 420"/>
                <a:gd name="T7" fmla="*/ 83 h 251"/>
                <a:gd name="T8" fmla="*/ 58 w 420"/>
                <a:gd name="T9" fmla="*/ 88 h 251"/>
                <a:gd name="T10" fmla="*/ 0 w 420"/>
                <a:gd name="T11" fmla="*/ 168 h 251"/>
                <a:gd name="T12" fmla="*/ 5 w 420"/>
                <a:gd name="T13" fmla="*/ 194 h 251"/>
                <a:gd name="T14" fmla="*/ 71 w 420"/>
                <a:gd name="T15" fmla="*/ 251 h 251"/>
                <a:gd name="T16" fmla="*/ 309 w 420"/>
                <a:gd name="T17" fmla="*/ 171 h 251"/>
                <a:gd name="T18" fmla="*/ 335 w 420"/>
                <a:gd name="T19" fmla="*/ 167 h 251"/>
                <a:gd name="T20" fmla="*/ 349 w 420"/>
                <a:gd name="T21" fmla="*/ 168 h 251"/>
                <a:gd name="T22" fmla="*/ 362 w 420"/>
                <a:gd name="T23" fmla="*/ 163 h 251"/>
                <a:gd name="T24" fmla="*/ 420 w 420"/>
                <a:gd name="T25" fmla="*/ 84 h 251"/>
                <a:gd name="T26" fmla="*/ 415 w 420"/>
                <a:gd name="T27" fmla="*/ 57 h 251"/>
                <a:gd name="T28" fmla="*/ 347 w 420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1">
                  <a:moveTo>
                    <a:pt x="347" y="0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02" y="82"/>
                    <a:pt x="93" y="83"/>
                    <a:pt x="84" y="83"/>
                  </a:cubicBezTo>
                  <a:cubicBezTo>
                    <a:pt x="81" y="83"/>
                    <a:pt x="77" y="83"/>
                    <a:pt x="73" y="83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3" y="100"/>
                    <a:pt x="0" y="132"/>
                    <a:pt x="0" y="168"/>
                  </a:cubicBezTo>
                  <a:cubicBezTo>
                    <a:pt x="0" y="176"/>
                    <a:pt x="2" y="185"/>
                    <a:pt x="5" y="194"/>
                  </a:cubicBezTo>
                  <a:cubicBezTo>
                    <a:pt x="15" y="225"/>
                    <a:pt x="41" y="246"/>
                    <a:pt x="71" y="251"/>
                  </a:cubicBezTo>
                  <a:cubicBezTo>
                    <a:pt x="309" y="171"/>
                    <a:pt x="309" y="171"/>
                    <a:pt x="309" y="171"/>
                  </a:cubicBezTo>
                  <a:cubicBezTo>
                    <a:pt x="317" y="168"/>
                    <a:pt x="326" y="167"/>
                    <a:pt x="335" y="167"/>
                  </a:cubicBezTo>
                  <a:cubicBezTo>
                    <a:pt x="340" y="167"/>
                    <a:pt x="344" y="167"/>
                    <a:pt x="349" y="168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5" y="25"/>
                    <a:pt x="377" y="4"/>
                    <a:pt x="347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9004245" y="5178901"/>
              <a:ext cx="493741" cy="150866"/>
            </a:xfrm>
            <a:custGeom>
              <a:avLst/>
              <a:gdLst>
                <a:gd name="T0" fmla="*/ 262 w 274"/>
                <a:gd name="T1" fmla="*/ 0 h 84"/>
                <a:gd name="T2" fmla="*/ 236 w 274"/>
                <a:gd name="T3" fmla="*/ 5 h 84"/>
                <a:gd name="T4" fmla="*/ 0 w 274"/>
                <a:gd name="T5" fmla="*/ 84 h 84"/>
                <a:gd name="T6" fmla="*/ 11 w 274"/>
                <a:gd name="T7" fmla="*/ 84 h 84"/>
                <a:gd name="T8" fmla="*/ 38 w 274"/>
                <a:gd name="T9" fmla="*/ 80 h 84"/>
                <a:gd name="T10" fmla="*/ 274 w 274"/>
                <a:gd name="T11" fmla="*/ 1 h 84"/>
                <a:gd name="T12" fmla="*/ 262 w 274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84">
                  <a:moveTo>
                    <a:pt x="262" y="0"/>
                  </a:moveTo>
                  <a:cubicBezTo>
                    <a:pt x="253" y="0"/>
                    <a:pt x="244" y="2"/>
                    <a:pt x="236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8" y="84"/>
                    <a:pt x="11" y="84"/>
                  </a:cubicBezTo>
                  <a:cubicBezTo>
                    <a:pt x="20" y="84"/>
                    <a:pt x="29" y="83"/>
                    <a:pt x="38" y="80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0" y="1"/>
                    <a:pt x="266" y="0"/>
                    <a:pt x="262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>
              <a:off x="8890714" y="5782362"/>
              <a:ext cx="756612" cy="454119"/>
            </a:xfrm>
            <a:custGeom>
              <a:avLst/>
              <a:gdLst>
                <a:gd name="T0" fmla="*/ 343 w 420"/>
                <a:gd name="T1" fmla="*/ 0 h 252"/>
                <a:gd name="T2" fmla="*/ 101 w 420"/>
                <a:gd name="T3" fmla="*/ 81 h 252"/>
                <a:gd name="T4" fmla="*/ 74 w 420"/>
                <a:gd name="T5" fmla="*/ 85 h 252"/>
                <a:gd name="T6" fmla="*/ 67 w 420"/>
                <a:gd name="T7" fmla="*/ 85 h 252"/>
                <a:gd name="T8" fmla="*/ 58 w 420"/>
                <a:gd name="T9" fmla="*/ 88 h 252"/>
                <a:gd name="T10" fmla="*/ 0 w 420"/>
                <a:gd name="T11" fmla="*/ 168 h 252"/>
                <a:gd name="T12" fmla="*/ 5 w 420"/>
                <a:gd name="T13" fmla="*/ 194 h 252"/>
                <a:gd name="T14" fmla="*/ 84 w 420"/>
                <a:gd name="T15" fmla="*/ 252 h 252"/>
                <a:gd name="T16" fmla="*/ 111 w 420"/>
                <a:gd name="T17" fmla="*/ 248 h 252"/>
                <a:gd name="T18" fmla="*/ 362 w 420"/>
                <a:gd name="T19" fmla="*/ 164 h 252"/>
                <a:gd name="T20" fmla="*/ 420 w 420"/>
                <a:gd name="T21" fmla="*/ 84 h 252"/>
                <a:gd name="T22" fmla="*/ 415 w 420"/>
                <a:gd name="T23" fmla="*/ 57 h 252"/>
                <a:gd name="T24" fmla="*/ 343 w 420"/>
                <a:gd name="T2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252">
                  <a:moveTo>
                    <a:pt x="343" y="0"/>
                  </a:moveTo>
                  <a:cubicBezTo>
                    <a:pt x="101" y="81"/>
                    <a:pt x="101" y="81"/>
                    <a:pt x="101" y="81"/>
                  </a:cubicBezTo>
                  <a:cubicBezTo>
                    <a:pt x="92" y="84"/>
                    <a:pt x="83" y="85"/>
                    <a:pt x="74" y="85"/>
                  </a:cubicBezTo>
                  <a:cubicBezTo>
                    <a:pt x="72" y="85"/>
                    <a:pt x="69" y="85"/>
                    <a:pt x="67" y="85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22" y="100"/>
                    <a:pt x="0" y="132"/>
                    <a:pt x="0" y="168"/>
                  </a:cubicBezTo>
                  <a:cubicBezTo>
                    <a:pt x="0" y="177"/>
                    <a:pt x="2" y="186"/>
                    <a:pt x="5" y="194"/>
                  </a:cubicBezTo>
                  <a:cubicBezTo>
                    <a:pt x="16" y="230"/>
                    <a:pt x="49" y="252"/>
                    <a:pt x="84" y="252"/>
                  </a:cubicBezTo>
                  <a:cubicBezTo>
                    <a:pt x="93" y="252"/>
                    <a:pt x="102" y="250"/>
                    <a:pt x="111" y="248"/>
                  </a:cubicBezTo>
                  <a:cubicBezTo>
                    <a:pt x="362" y="164"/>
                    <a:pt x="362" y="164"/>
                    <a:pt x="362" y="164"/>
                  </a:cubicBezTo>
                  <a:cubicBezTo>
                    <a:pt x="397" y="152"/>
                    <a:pt x="420" y="119"/>
                    <a:pt x="420" y="84"/>
                  </a:cubicBezTo>
                  <a:cubicBezTo>
                    <a:pt x="420" y="75"/>
                    <a:pt x="418" y="66"/>
                    <a:pt x="415" y="57"/>
                  </a:cubicBezTo>
                  <a:cubicBezTo>
                    <a:pt x="404" y="24"/>
                    <a:pt x="375" y="3"/>
                    <a:pt x="343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8872428" y="5482918"/>
              <a:ext cx="756612" cy="452596"/>
            </a:xfrm>
            <a:custGeom>
              <a:avLst/>
              <a:gdLst>
                <a:gd name="T0" fmla="*/ 349 w 420"/>
                <a:gd name="T1" fmla="*/ 0 h 251"/>
                <a:gd name="T2" fmla="*/ 111 w 420"/>
                <a:gd name="T3" fmla="*/ 79 h 251"/>
                <a:gd name="T4" fmla="*/ 84 w 420"/>
                <a:gd name="T5" fmla="*/ 84 h 251"/>
                <a:gd name="T6" fmla="*/ 71 w 420"/>
                <a:gd name="T7" fmla="*/ 83 h 251"/>
                <a:gd name="T8" fmla="*/ 58 w 420"/>
                <a:gd name="T9" fmla="*/ 87 h 251"/>
                <a:gd name="T10" fmla="*/ 0 w 420"/>
                <a:gd name="T11" fmla="*/ 167 h 251"/>
                <a:gd name="T12" fmla="*/ 5 w 420"/>
                <a:gd name="T13" fmla="*/ 194 h 251"/>
                <a:gd name="T14" fmla="*/ 77 w 420"/>
                <a:gd name="T15" fmla="*/ 251 h 251"/>
                <a:gd name="T16" fmla="*/ 319 w 420"/>
                <a:gd name="T17" fmla="*/ 170 h 251"/>
                <a:gd name="T18" fmla="*/ 345 w 420"/>
                <a:gd name="T19" fmla="*/ 165 h 251"/>
                <a:gd name="T20" fmla="*/ 353 w 420"/>
                <a:gd name="T21" fmla="*/ 166 h 251"/>
                <a:gd name="T22" fmla="*/ 362 w 420"/>
                <a:gd name="T23" fmla="*/ 163 h 251"/>
                <a:gd name="T24" fmla="*/ 420 w 420"/>
                <a:gd name="T25" fmla="*/ 83 h 251"/>
                <a:gd name="T26" fmla="*/ 415 w 420"/>
                <a:gd name="T27" fmla="*/ 56 h 251"/>
                <a:gd name="T28" fmla="*/ 349 w 420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251">
                  <a:moveTo>
                    <a:pt x="349" y="0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02" y="82"/>
                    <a:pt x="93" y="84"/>
                    <a:pt x="84" y="84"/>
                  </a:cubicBezTo>
                  <a:cubicBezTo>
                    <a:pt x="80" y="84"/>
                    <a:pt x="75" y="83"/>
                    <a:pt x="71" y="83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23" y="99"/>
                    <a:pt x="0" y="132"/>
                    <a:pt x="0" y="167"/>
                  </a:cubicBezTo>
                  <a:cubicBezTo>
                    <a:pt x="0" y="176"/>
                    <a:pt x="2" y="185"/>
                    <a:pt x="5" y="194"/>
                  </a:cubicBezTo>
                  <a:cubicBezTo>
                    <a:pt x="16" y="226"/>
                    <a:pt x="44" y="248"/>
                    <a:pt x="77" y="251"/>
                  </a:cubicBezTo>
                  <a:cubicBezTo>
                    <a:pt x="319" y="170"/>
                    <a:pt x="319" y="170"/>
                    <a:pt x="319" y="170"/>
                  </a:cubicBezTo>
                  <a:cubicBezTo>
                    <a:pt x="327" y="167"/>
                    <a:pt x="336" y="165"/>
                    <a:pt x="345" y="165"/>
                  </a:cubicBezTo>
                  <a:cubicBezTo>
                    <a:pt x="348" y="165"/>
                    <a:pt x="351" y="166"/>
                    <a:pt x="353" y="166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97" y="151"/>
                    <a:pt x="420" y="118"/>
                    <a:pt x="420" y="83"/>
                  </a:cubicBezTo>
                  <a:cubicBezTo>
                    <a:pt x="420" y="74"/>
                    <a:pt x="418" y="65"/>
                    <a:pt x="415" y="56"/>
                  </a:cubicBezTo>
                  <a:cubicBezTo>
                    <a:pt x="405" y="26"/>
                    <a:pt x="379" y="5"/>
                    <a:pt x="349" y="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9000435" y="5481394"/>
              <a:ext cx="500598" cy="153151"/>
            </a:xfrm>
            <a:custGeom>
              <a:avLst/>
              <a:gdLst>
                <a:gd name="T0" fmla="*/ 264 w 278"/>
                <a:gd name="T1" fmla="*/ 0 h 85"/>
                <a:gd name="T2" fmla="*/ 238 w 278"/>
                <a:gd name="T3" fmla="*/ 4 h 85"/>
                <a:gd name="T4" fmla="*/ 0 w 278"/>
                <a:gd name="T5" fmla="*/ 84 h 85"/>
                <a:gd name="T6" fmla="*/ 13 w 278"/>
                <a:gd name="T7" fmla="*/ 85 h 85"/>
                <a:gd name="T8" fmla="*/ 40 w 278"/>
                <a:gd name="T9" fmla="*/ 80 h 85"/>
                <a:gd name="T10" fmla="*/ 278 w 278"/>
                <a:gd name="T11" fmla="*/ 1 h 85"/>
                <a:gd name="T12" fmla="*/ 264 w 27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85">
                  <a:moveTo>
                    <a:pt x="264" y="0"/>
                  </a:moveTo>
                  <a:cubicBezTo>
                    <a:pt x="255" y="0"/>
                    <a:pt x="246" y="1"/>
                    <a:pt x="238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" y="84"/>
                    <a:pt x="9" y="85"/>
                    <a:pt x="13" y="85"/>
                  </a:cubicBezTo>
                  <a:cubicBezTo>
                    <a:pt x="22" y="85"/>
                    <a:pt x="31" y="83"/>
                    <a:pt x="40" y="80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73" y="0"/>
                    <a:pt x="269" y="0"/>
                    <a:pt x="264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9011102" y="5780839"/>
              <a:ext cx="497550" cy="154675"/>
            </a:xfrm>
            <a:custGeom>
              <a:avLst/>
              <a:gdLst>
                <a:gd name="T0" fmla="*/ 268 w 276"/>
                <a:gd name="T1" fmla="*/ 0 h 86"/>
                <a:gd name="T2" fmla="*/ 242 w 276"/>
                <a:gd name="T3" fmla="*/ 5 h 86"/>
                <a:gd name="T4" fmla="*/ 0 w 276"/>
                <a:gd name="T5" fmla="*/ 86 h 86"/>
                <a:gd name="T6" fmla="*/ 7 w 276"/>
                <a:gd name="T7" fmla="*/ 86 h 86"/>
                <a:gd name="T8" fmla="*/ 34 w 276"/>
                <a:gd name="T9" fmla="*/ 82 h 86"/>
                <a:gd name="T10" fmla="*/ 276 w 276"/>
                <a:gd name="T11" fmla="*/ 1 h 86"/>
                <a:gd name="T12" fmla="*/ 268 w 276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86">
                  <a:moveTo>
                    <a:pt x="268" y="0"/>
                  </a:moveTo>
                  <a:cubicBezTo>
                    <a:pt x="259" y="0"/>
                    <a:pt x="250" y="2"/>
                    <a:pt x="242" y="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86"/>
                    <a:pt x="5" y="86"/>
                    <a:pt x="7" y="86"/>
                  </a:cubicBezTo>
                  <a:cubicBezTo>
                    <a:pt x="16" y="86"/>
                    <a:pt x="25" y="85"/>
                    <a:pt x="34" y="82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74" y="1"/>
                    <a:pt x="271" y="0"/>
                    <a:pt x="268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4" name="Rectangle 39"/>
            <p:cNvSpPr>
              <a:spLocks noChangeArrowheads="1"/>
            </p:cNvSpPr>
            <p:nvPr/>
          </p:nvSpPr>
          <p:spPr bwMode="auto">
            <a:xfrm>
              <a:off x="8394689" y="6512306"/>
              <a:ext cx="1108631" cy="33525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5" name="Freeform 40"/>
            <p:cNvSpPr>
              <a:spLocks/>
            </p:cNvSpPr>
            <p:nvPr/>
          </p:nvSpPr>
          <p:spPr bwMode="auto">
            <a:xfrm>
              <a:off x="8886905" y="5668832"/>
              <a:ext cx="154675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8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8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6" name="Freeform 41"/>
            <p:cNvSpPr>
              <a:spLocks/>
            </p:cNvSpPr>
            <p:nvPr/>
          </p:nvSpPr>
          <p:spPr bwMode="auto">
            <a:xfrm>
              <a:off x="8917383" y="5975135"/>
              <a:ext cx="155437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7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7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7" name="Freeform 42"/>
            <p:cNvSpPr>
              <a:spLocks/>
            </p:cNvSpPr>
            <p:nvPr/>
          </p:nvSpPr>
          <p:spPr bwMode="auto">
            <a:xfrm>
              <a:off x="8905191" y="5066896"/>
              <a:ext cx="154675" cy="236203"/>
            </a:xfrm>
            <a:custGeom>
              <a:avLst/>
              <a:gdLst>
                <a:gd name="T0" fmla="*/ 54 w 86"/>
                <a:gd name="T1" fmla="*/ 0 h 131"/>
                <a:gd name="T2" fmla="*/ 9 w 86"/>
                <a:gd name="T3" fmla="*/ 77 h 131"/>
                <a:gd name="T4" fmla="*/ 86 w 86"/>
                <a:gd name="T5" fmla="*/ 122 h 131"/>
                <a:gd name="T6" fmla="*/ 54 w 86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31">
                  <a:moveTo>
                    <a:pt x="54" y="0"/>
                  </a:moveTo>
                  <a:cubicBezTo>
                    <a:pt x="20" y="9"/>
                    <a:pt x="0" y="44"/>
                    <a:pt x="9" y="77"/>
                  </a:cubicBezTo>
                  <a:cubicBezTo>
                    <a:pt x="18" y="111"/>
                    <a:pt x="52" y="131"/>
                    <a:pt x="86" y="122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8" name="Freeform 43"/>
            <p:cNvSpPr>
              <a:spLocks/>
            </p:cNvSpPr>
            <p:nvPr/>
          </p:nvSpPr>
          <p:spPr bwMode="auto">
            <a:xfrm>
              <a:off x="8221727" y="5102707"/>
              <a:ext cx="778708" cy="304778"/>
            </a:xfrm>
            <a:custGeom>
              <a:avLst/>
              <a:gdLst>
                <a:gd name="T0" fmla="*/ 432 w 432"/>
                <a:gd name="T1" fmla="*/ 84 h 169"/>
                <a:gd name="T2" fmla="*/ 348 w 432"/>
                <a:gd name="T3" fmla="*/ 169 h 169"/>
                <a:gd name="T4" fmla="*/ 84 w 432"/>
                <a:gd name="T5" fmla="*/ 169 h 169"/>
                <a:gd name="T6" fmla="*/ 0 w 432"/>
                <a:gd name="T7" fmla="*/ 84 h 169"/>
                <a:gd name="T8" fmla="*/ 84 w 432"/>
                <a:gd name="T9" fmla="*/ 0 h 169"/>
                <a:gd name="T10" fmla="*/ 348 w 432"/>
                <a:gd name="T11" fmla="*/ 0 h 169"/>
                <a:gd name="T12" fmla="*/ 432 w 432"/>
                <a:gd name="T13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169">
                  <a:moveTo>
                    <a:pt x="432" y="84"/>
                  </a:moveTo>
                  <a:cubicBezTo>
                    <a:pt x="432" y="131"/>
                    <a:pt x="395" y="169"/>
                    <a:pt x="348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37" y="169"/>
                    <a:pt x="0" y="131"/>
                    <a:pt x="0" y="84"/>
                  </a:cubicBezTo>
                  <a:cubicBezTo>
                    <a:pt x="0" y="38"/>
                    <a:pt x="37" y="0"/>
                    <a:pt x="84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95" y="0"/>
                    <a:pt x="432" y="38"/>
                    <a:pt x="432" y="84"/>
                  </a:cubicBezTo>
                  <a:close/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9" name="Freeform 44"/>
            <p:cNvSpPr>
              <a:spLocks/>
            </p:cNvSpPr>
            <p:nvPr/>
          </p:nvSpPr>
          <p:spPr bwMode="auto">
            <a:xfrm>
              <a:off x="8704800" y="5086707"/>
              <a:ext cx="531838" cy="566126"/>
            </a:xfrm>
            <a:custGeom>
              <a:avLst/>
              <a:gdLst>
                <a:gd name="T0" fmla="*/ 258 w 295"/>
                <a:gd name="T1" fmla="*/ 283 h 314"/>
                <a:gd name="T2" fmla="*/ 139 w 295"/>
                <a:gd name="T3" fmla="*/ 277 h 314"/>
                <a:gd name="T4" fmla="*/ 31 w 295"/>
                <a:gd name="T5" fmla="*/ 150 h 314"/>
                <a:gd name="T6" fmla="*/ 37 w 295"/>
                <a:gd name="T7" fmla="*/ 31 h 314"/>
                <a:gd name="T8" fmla="*/ 156 w 295"/>
                <a:gd name="T9" fmla="*/ 37 h 314"/>
                <a:gd name="T10" fmla="*/ 264 w 295"/>
                <a:gd name="T11" fmla="*/ 164 h 314"/>
                <a:gd name="T12" fmla="*/ 258 w 295"/>
                <a:gd name="T13" fmla="*/ 28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314">
                  <a:moveTo>
                    <a:pt x="258" y="283"/>
                  </a:moveTo>
                  <a:cubicBezTo>
                    <a:pt x="223" y="314"/>
                    <a:pt x="170" y="311"/>
                    <a:pt x="139" y="277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0" y="115"/>
                    <a:pt x="3" y="62"/>
                    <a:pt x="37" y="31"/>
                  </a:cubicBezTo>
                  <a:cubicBezTo>
                    <a:pt x="72" y="0"/>
                    <a:pt x="125" y="2"/>
                    <a:pt x="156" y="37"/>
                  </a:cubicBezTo>
                  <a:cubicBezTo>
                    <a:pt x="264" y="164"/>
                    <a:pt x="264" y="164"/>
                    <a:pt x="264" y="164"/>
                  </a:cubicBezTo>
                  <a:cubicBezTo>
                    <a:pt x="295" y="199"/>
                    <a:pt x="292" y="252"/>
                    <a:pt x="258" y="283"/>
                  </a:cubicBezTo>
                  <a:close/>
                </a:path>
              </a:pathLst>
            </a:custGeom>
            <a:solidFill>
              <a:srgbClr val="F0C4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0" name="Freeform 45"/>
            <p:cNvSpPr>
              <a:spLocks/>
            </p:cNvSpPr>
            <p:nvPr/>
          </p:nvSpPr>
          <p:spPr bwMode="auto">
            <a:xfrm>
              <a:off x="8967671" y="5407485"/>
              <a:ext cx="225536" cy="191249"/>
            </a:xfrm>
            <a:custGeom>
              <a:avLst/>
              <a:gdLst>
                <a:gd name="T0" fmla="*/ 0 w 125"/>
                <a:gd name="T1" fmla="*/ 68 h 106"/>
                <a:gd name="T2" fmla="*/ 87 w 125"/>
                <a:gd name="T3" fmla="*/ 87 h 106"/>
                <a:gd name="T4" fmla="*/ 106 w 125"/>
                <a:gd name="T5" fmla="*/ 0 h 106"/>
                <a:gd name="T6" fmla="*/ 0 w 125"/>
                <a:gd name="T7" fmla="*/ 6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06">
                  <a:moveTo>
                    <a:pt x="0" y="68"/>
                  </a:moveTo>
                  <a:cubicBezTo>
                    <a:pt x="19" y="97"/>
                    <a:pt x="58" y="106"/>
                    <a:pt x="87" y="87"/>
                  </a:cubicBezTo>
                  <a:cubicBezTo>
                    <a:pt x="117" y="68"/>
                    <a:pt x="125" y="29"/>
                    <a:pt x="106" y="0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F9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746882" y="1844629"/>
            <a:ext cx="4807875" cy="2905297"/>
            <a:chOff x="6531732" y="1844629"/>
            <a:chExt cx="4807875" cy="2905297"/>
          </a:xfrm>
        </p:grpSpPr>
        <p:sp>
          <p:nvSpPr>
            <p:cNvPr id="182" name="Freeform 6"/>
            <p:cNvSpPr>
              <a:spLocks/>
            </p:cNvSpPr>
            <p:nvPr/>
          </p:nvSpPr>
          <p:spPr bwMode="auto">
            <a:xfrm>
              <a:off x="7025473" y="2246936"/>
              <a:ext cx="3795249" cy="1897244"/>
            </a:xfrm>
            <a:custGeom>
              <a:avLst/>
              <a:gdLst>
                <a:gd name="T0" fmla="*/ 2106 w 2106"/>
                <a:gd name="T1" fmla="*/ 1053 h 1053"/>
                <a:gd name="T2" fmla="*/ 1053 w 2106"/>
                <a:gd name="T3" fmla="*/ 0 h 1053"/>
                <a:gd name="T4" fmla="*/ 0 w 2106"/>
                <a:gd name="T5" fmla="*/ 1053 h 1053"/>
                <a:gd name="T6" fmla="*/ 24 w 2106"/>
                <a:gd name="T7" fmla="*/ 1053 h 1053"/>
                <a:gd name="T8" fmla="*/ 326 w 2106"/>
                <a:gd name="T9" fmla="*/ 325 h 1053"/>
                <a:gd name="T10" fmla="*/ 1053 w 2106"/>
                <a:gd name="T11" fmla="*/ 24 h 1053"/>
                <a:gd name="T12" fmla="*/ 1781 w 2106"/>
                <a:gd name="T13" fmla="*/ 325 h 1053"/>
                <a:gd name="T14" fmla="*/ 2082 w 2106"/>
                <a:gd name="T15" fmla="*/ 1053 h 1053"/>
                <a:gd name="T16" fmla="*/ 2106 w 2106"/>
                <a:gd name="T17" fmla="*/ 1053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6" h="1053">
                  <a:moveTo>
                    <a:pt x="2106" y="1053"/>
                  </a:moveTo>
                  <a:cubicBezTo>
                    <a:pt x="2106" y="471"/>
                    <a:pt x="1635" y="0"/>
                    <a:pt x="1053" y="0"/>
                  </a:cubicBezTo>
                  <a:cubicBezTo>
                    <a:pt x="472" y="0"/>
                    <a:pt x="0" y="471"/>
                    <a:pt x="0" y="1053"/>
                  </a:cubicBezTo>
                  <a:cubicBezTo>
                    <a:pt x="24" y="1053"/>
                    <a:pt x="24" y="1053"/>
                    <a:pt x="24" y="1053"/>
                  </a:cubicBezTo>
                  <a:cubicBezTo>
                    <a:pt x="24" y="769"/>
                    <a:pt x="140" y="512"/>
                    <a:pt x="326" y="325"/>
                  </a:cubicBezTo>
                  <a:cubicBezTo>
                    <a:pt x="512" y="139"/>
                    <a:pt x="769" y="24"/>
                    <a:pt x="1053" y="24"/>
                  </a:cubicBezTo>
                  <a:cubicBezTo>
                    <a:pt x="1337" y="24"/>
                    <a:pt x="1595" y="139"/>
                    <a:pt x="1781" y="325"/>
                  </a:cubicBezTo>
                  <a:cubicBezTo>
                    <a:pt x="1967" y="512"/>
                    <a:pt x="2082" y="769"/>
                    <a:pt x="2082" y="1053"/>
                  </a:cubicBezTo>
                  <a:lnTo>
                    <a:pt x="2106" y="105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3" name="Freeform 7"/>
            <p:cNvSpPr>
              <a:spLocks/>
            </p:cNvSpPr>
            <p:nvPr/>
          </p:nvSpPr>
          <p:spPr bwMode="auto">
            <a:xfrm>
              <a:off x="7218245" y="2392468"/>
              <a:ext cx="3411229" cy="1623705"/>
            </a:xfrm>
            <a:custGeom>
              <a:avLst/>
              <a:gdLst>
                <a:gd name="T0" fmla="*/ 1893 w 1893"/>
                <a:gd name="T1" fmla="*/ 901 h 901"/>
                <a:gd name="T2" fmla="*/ 946 w 1893"/>
                <a:gd name="T3" fmla="*/ 0 h 901"/>
                <a:gd name="T4" fmla="*/ 0 w 1893"/>
                <a:gd name="T5" fmla="*/ 901 h 901"/>
                <a:gd name="T6" fmla="*/ 4 w 1893"/>
                <a:gd name="T7" fmla="*/ 901 h 901"/>
                <a:gd name="T8" fmla="*/ 289 w 1893"/>
                <a:gd name="T9" fmla="*/ 267 h 901"/>
                <a:gd name="T10" fmla="*/ 946 w 1893"/>
                <a:gd name="T11" fmla="*/ 4 h 901"/>
                <a:gd name="T12" fmla="*/ 1603 w 1893"/>
                <a:gd name="T13" fmla="*/ 267 h 901"/>
                <a:gd name="T14" fmla="*/ 1889 w 1893"/>
                <a:gd name="T15" fmla="*/ 901 h 901"/>
                <a:gd name="T16" fmla="*/ 1893 w 1893"/>
                <a:gd name="T17" fmla="*/ 90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3" h="901">
                  <a:moveTo>
                    <a:pt x="1893" y="901"/>
                  </a:moveTo>
                  <a:cubicBezTo>
                    <a:pt x="1892" y="403"/>
                    <a:pt x="1444" y="0"/>
                    <a:pt x="946" y="0"/>
                  </a:cubicBezTo>
                  <a:cubicBezTo>
                    <a:pt x="449" y="0"/>
                    <a:pt x="0" y="403"/>
                    <a:pt x="0" y="901"/>
                  </a:cubicBezTo>
                  <a:cubicBezTo>
                    <a:pt x="4" y="901"/>
                    <a:pt x="4" y="901"/>
                    <a:pt x="4" y="901"/>
                  </a:cubicBezTo>
                  <a:cubicBezTo>
                    <a:pt x="4" y="653"/>
                    <a:pt x="116" y="429"/>
                    <a:pt x="289" y="267"/>
                  </a:cubicBezTo>
                  <a:cubicBezTo>
                    <a:pt x="463" y="104"/>
                    <a:pt x="699" y="4"/>
                    <a:pt x="946" y="4"/>
                  </a:cubicBezTo>
                  <a:cubicBezTo>
                    <a:pt x="1194" y="4"/>
                    <a:pt x="1430" y="104"/>
                    <a:pt x="1603" y="267"/>
                  </a:cubicBezTo>
                  <a:cubicBezTo>
                    <a:pt x="1777" y="429"/>
                    <a:pt x="1889" y="653"/>
                    <a:pt x="1889" y="901"/>
                  </a:cubicBezTo>
                  <a:lnTo>
                    <a:pt x="1893" y="90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4" name="Freeform 8"/>
            <p:cNvSpPr>
              <a:spLocks noEditPoints="1"/>
            </p:cNvSpPr>
            <p:nvPr/>
          </p:nvSpPr>
          <p:spPr bwMode="auto">
            <a:xfrm>
              <a:off x="6859368" y="2117405"/>
              <a:ext cx="4128982" cy="2173069"/>
            </a:xfrm>
            <a:custGeom>
              <a:avLst/>
              <a:gdLst>
                <a:gd name="T0" fmla="*/ 6 w 2291"/>
                <a:gd name="T1" fmla="*/ 1165 h 1206"/>
                <a:gd name="T2" fmla="*/ 6 w 2291"/>
                <a:gd name="T3" fmla="*/ 1080 h 1206"/>
                <a:gd name="T4" fmla="*/ 16 w 2291"/>
                <a:gd name="T5" fmla="*/ 1033 h 1206"/>
                <a:gd name="T6" fmla="*/ 20 w 2291"/>
                <a:gd name="T7" fmla="*/ 973 h 1206"/>
                <a:gd name="T8" fmla="*/ 32 w 2291"/>
                <a:gd name="T9" fmla="*/ 914 h 1206"/>
                <a:gd name="T10" fmla="*/ 51 w 2291"/>
                <a:gd name="T11" fmla="*/ 857 h 1206"/>
                <a:gd name="T12" fmla="*/ 71 w 2291"/>
                <a:gd name="T13" fmla="*/ 776 h 1206"/>
                <a:gd name="T14" fmla="*/ 93 w 2291"/>
                <a:gd name="T15" fmla="*/ 732 h 1206"/>
                <a:gd name="T16" fmla="*/ 111 w 2291"/>
                <a:gd name="T17" fmla="*/ 675 h 1206"/>
                <a:gd name="T18" fmla="*/ 137 w 2291"/>
                <a:gd name="T19" fmla="*/ 621 h 1206"/>
                <a:gd name="T20" fmla="*/ 170 w 2291"/>
                <a:gd name="T21" fmla="*/ 570 h 1206"/>
                <a:gd name="T22" fmla="*/ 210 w 2291"/>
                <a:gd name="T23" fmla="*/ 496 h 1206"/>
                <a:gd name="T24" fmla="*/ 241 w 2291"/>
                <a:gd name="T25" fmla="*/ 460 h 1206"/>
                <a:gd name="T26" fmla="*/ 274 w 2291"/>
                <a:gd name="T27" fmla="*/ 410 h 1206"/>
                <a:gd name="T28" fmla="*/ 313 w 2291"/>
                <a:gd name="T29" fmla="*/ 364 h 1206"/>
                <a:gd name="T30" fmla="*/ 358 w 2291"/>
                <a:gd name="T31" fmla="*/ 325 h 1206"/>
                <a:gd name="T32" fmla="*/ 416 w 2291"/>
                <a:gd name="T33" fmla="*/ 264 h 1206"/>
                <a:gd name="T34" fmla="*/ 457 w 2291"/>
                <a:gd name="T35" fmla="*/ 238 h 1206"/>
                <a:gd name="T36" fmla="*/ 502 w 2291"/>
                <a:gd name="T37" fmla="*/ 198 h 1206"/>
                <a:gd name="T38" fmla="*/ 552 w 2291"/>
                <a:gd name="T39" fmla="*/ 165 h 1206"/>
                <a:gd name="T40" fmla="*/ 607 w 2291"/>
                <a:gd name="T41" fmla="*/ 139 h 1206"/>
                <a:gd name="T42" fmla="*/ 680 w 2291"/>
                <a:gd name="T43" fmla="*/ 97 h 1206"/>
                <a:gd name="T44" fmla="*/ 727 w 2291"/>
                <a:gd name="T45" fmla="*/ 84 h 1206"/>
                <a:gd name="T46" fmla="*/ 781 w 2291"/>
                <a:gd name="T47" fmla="*/ 58 h 1206"/>
                <a:gd name="T48" fmla="*/ 839 w 2291"/>
                <a:gd name="T49" fmla="*/ 41 h 1206"/>
                <a:gd name="T50" fmla="*/ 898 w 2291"/>
                <a:gd name="T51" fmla="*/ 32 h 1206"/>
                <a:gd name="T52" fmla="*/ 980 w 2291"/>
                <a:gd name="T53" fmla="*/ 12 h 1206"/>
                <a:gd name="T54" fmla="*/ 1028 w 2291"/>
                <a:gd name="T55" fmla="*/ 11 h 1206"/>
                <a:gd name="T56" fmla="*/ 1088 w 2291"/>
                <a:gd name="T57" fmla="*/ 2 h 1206"/>
                <a:gd name="T58" fmla="*/ 1145 w 2291"/>
                <a:gd name="T59" fmla="*/ 6 h 1206"/>
                <a:gd name="T60" fmla="*/ 1220 w 2291"/>
                <a:gd name="T61" fmla="*/ 3 h 1206"/>
                <a:gd name="T62" fmla="*/ 1267 w 2291"/>
                <a:gd name="T63" fmla="*/ 12 h 1206"/>
                <a:gd name="T64" fmla="*/ 1327 w 2291"/>
                <a:gd name="T65" fmla="*/ 14 h 1206"/>
                <a:gd name="T66" fmla="*/ 1387 w 2291"/>
                <a:gd name="T67" fmla="*/ 25 h 1206"/>
                <a:gd name="T68" fmla="*/ 1444 w 2291"/>
                <a:gd name="T69" fmla="*/ 44 h 1206"/>
                <a:gd name="T70" fmla="*/ 1525 w 2291"/>
                <a:gd name="T71" fmla="*/ 64 h 1206"/>
                <a:gd name="T72" fmla="*/ 1569 w 2291"/>
                <a:gd name="T73" fmla="*/ 85 h 1206"/>
                <a:gd name="T74" fmla="*/ 1626 w 2291"/>
                <a:gd name="T75" fmla="*/ 104 h 1206"/>
                <a:gd name="T76" fmla="*/ 1680 w 2291"/>
                <a:gd name="T77" fmla="*/ 131 h 1206"/>
                <a:gd name="T78" fmla="*/ 1729 w 2291"/>
                <a:gd name="T79" fmla="*/ 165 h 1206"/>
                <a:gd name="T80" fmla="*/ 1802 w 2291"/>
                <a:gd name="T81" fmla="*/ 207 h 1206"/>
                <a:gd name="T82" fmla="*/ 1837 w 2291"/>
                <a:gd name="T83" fmla="*/ 240 h 1206"/>
                <a:gd name="T84" fmla="*/ 1886 w 2291"/>
                <a:gd name="T85" fmla="*/ 274 h 1206"/>
                <a:gd name="T86" fmla="*/ 1930 w 2291"/>
                <a:gd name="T87" fmla="*/ 315 h 1206"/>
                <a:gd name="T88" fmla="*/ 1968 w 2291"/>
                <a:gd name="T89" fmla="*/ 362 h 1206"/>
                <a:gd name="T90" fmla="*/ 2027 w 2291"/>
                <a:gd name="T91" fmla="*/ 422 h 1206"/>
                <a:gd name="T92" fmla="*/ 2052 w 2291"/>
                <a:gd name="T93" fmla="*/ 464 h 1206"/>
                <a:gd name="T94" fmla="*/ 2090 w 2291"/>
                <a:gd name="T95" fmla="*/ 511 h 1206"/>
                <a:gd name="T96" fmla="*/ 2122 w 2291"/>
                <a:gd name="T97" fmla="*/ 562 h 1206"/>
                <a:gd name="T98" fmla="*/ 2146 w 2291"/>
                <a:gd name="T99" fmla="*/ 617 h 1206"/>
                <a:gd name="T100" fmla="*/ 2187 w 2291"/>
                <a:gd name="T101" fmla="*/ 691 h 1206"/>
                <a:gd name="T102" fmla="*/ 2200 w 2291"/>
                <a:gd name="T103" fmla="*/ 737 h 1206"/>
                <a:gd name="T104" fmla="*/ 2225 w 2291"/>
                <a:gd name="T105" fmla="*/ 792 h 1206"/>
                <a:gd name="T106" fmla="*/ 2243 w 2291"/>
                <a:gd name="T107" fmla="*/ 850 h 1206"/>
                <a:gd name="T108" fmla="*/ 2252 w 2291"/>
                <a:gd name="T109" fmla="*/ 909 h 1206"/>
                <a:gd name="T110" fmla="*/ 2274 w 2291"/>
                <a:gd name="T111" fmla="*/ 991 h 1206"/>
                <a:gd name="T112" fmla="*/ 2275 w 2291"/>
                <a:gd name="T113" fmla="*/ 1039 h 1206"/>
                <a:gd name="T114" fmla="*/ 2287 w 2291"/>
                <a:gd name="T115" fmla="*/ 1098 h 1206"/>
                <a:gd name="T116" fmla="*/ 2290 w 2291"/>
                <a:gd name="T117" fmla="*/ 1158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91" h="1206">
                  <a:moveTo>
                    <a:pt x="0" y="1200"/>
                  </a:moveTo>
                  <a:cubicBezTo>
                    <a:pt x="0" y="1202"/>
                    <a:pt x="0" y="1204"/>
                    <a:pt x="0" y="1206"/>
                  </a:cubicBezTo>
                  <a:cubicBezTo>
                    <a:pt x="5" y="1206"/>
                    <a:pt x="5" y="1206"/>
                    <a:pt x="5" y="1206"/>
                  </a:cubicBezTo>
                  <a:cubicBezTo>
                    <a:pt x="5" y="1204"/>
                    <a:pt x="5" y="1202"/>
                    <a:pt x="5" y="1201"/>
                  </a:cubicBezTo>
                  <a:lnTo>
                    <a:pt x="0" y="1200"/>
                  </a:lnTo>
                  <a:close/>
                  <a:moveTo>
                    <a:pt x="0" y="1176"/>
                  </a:moveTo>
                  <a:cubicBezTo>
                    <a:pt x="0" y="1180"/>
                    <a:pt x="0" y="1184"/>
                    <a:pt x="0" y="1188"/>
                  </a:cubicBezTo>
                  <a:cubicBezTo>
                    <a:pt x="5" y="1189"/>
                    <a:pt x="5" y="1189"/>
                    <a:pt x="5" y="1189"/>
                  </a:cubicBezTo>
                  <a:cubicBezTo>
                    <a:pt x="5" y="1185"/>
                    <a:pt x="5" y="1181"/>
                    <a:pt x="5" y="1177"/>
                  </a:cubicBezTo>
                  <a:lnTo>
                    <a:pt x="0" y="1176"/>
                  </a:lnTo>
                  <a:close/>
                  <a:moveTo>
                    <a:pt x="1" y="1152"/>
                  </a:moveTo>
                  <a:cubicBezTo>
                    <a:pt x="1" y="1156"/>
                    <a:pt x="1" y="1160"/>
                    <a:pt x="0" y="1164"/>
                  </a:cubicBezTo>
                  <a:cubicBezTo>
                    <a:pt x="6" y="1165"/>
                    <a:pt x="6" y="1165"/>
                    <a:pt x="6" y="1165"/>
                  </a:cubicBezTo>
                  <a:cubicBezTo>
                    <a:pt x="6" y="1161"/>
                    <a:pt x="6" y="1157"/>
                    <a:pt x="6" y="1153"/>
                  </a:cubicBezTo>
                  <a:cubicBezTo>
                    <a:pt x="1" y="1152"/>
                    <a:pt x="1" y="1152"/>
                    <a:pt x="1" y="1152"/>
                  </a:cubicBezTo>
                  <a:close/>
                  <a:moveTo>
                    <a:pt x="2" y="1128"/>
                  </a:moveTo>
                  <a:cubicBezTo>
                    <a:pt x="2" y="1132"/>
                    <a:pt x="2" y="1136"/>
                    <a:pt x="1" y="1140"/>
                  </a:cubicBezTo>
                  <a:cubicBezTo>
                    <a:pt x="7" y="1141"/>
                    <a:pt x="7" y="1141"/>
                    <a:pt x="7" y="1141"/>
                  </a:cubicBezTo>
                  <a:cubicBezTo>
                    <a:pt x="7" y="1137"/>
                    <a:pt x="7" y="1133"/>
                    <a:pt x="7" y="1129"/>
                  </a:cubicBezTo>
                  <a:lnTo>
                    <a:pt x="2" y="1128"/>
                  </a:lnTo>
                  <a:close/>
                  <a:moveTo>
                    <a:pt x="4" y="1104"/>
                  </a:moveTo>
                  <a:cubicBezTo>
                    <a:pt x="3" y="1108"/>
                    <a:pt x="3" y="1112"/>
                    <a:pt x="3" y="1116"/>
                  </a:cubicBezTo>
                  <a:cubicBezTo>
                    <a:pt x="8" y="1117"/>
                    <a:pt x="8" y="1117"/>
                    <a:pt x="8" y="1117"/>
                  </a:cubicBezTo>
                  <a:cubicBezTo>
                    <a:pt x="8" y="1113"/>
                    <a:pt x="9" y="1109"/>
                    <a:pt x="9" y="1105"/>
                  </a:cubicBezTo>
                  <a:lnTo>
                    <a:pt x="4" y="1104"/>
                  </a:lnTo>
                  <a:close/>
                  <a:moveTo>
                    <a:pt x="6" y="1080"/>
                  </a:moveTo>
                  <a:cubicBezTo>
                    <a:pt x="5" y="1084"/>
                    <a:pt x="5" y="1088"/>
                    <a:pt x="5" y="1092"/>
                  </a:cubicBezTo>
                  <a:cubicBezTo>
                    <a:pt x="10" y="1093"/>
                    <a:pt x="10" y="1093"/>
                    <a:pt x="10" y="1093"/>
                  </a:cubicBezTo>
                  <a:cubicBezTo>
                    <a:pt x="10" y="1089"/>
                    <a:pt x="11" y="1085"/>
                    <a:pt x="11" y="1081"/>
                  </a:cubicBezTo>
                  <a:lnTo>
                    <a:pt x="6" y="1080"/>
                  </a:lnTo>
                  <a:close/>
                  <a:moveTo>
                    <a:pt x="8" y="1057"/>
                  </a:moveTo>
                  <a:cubicBezTo>
                    <a:pt x="8" y="1061"/>
                    <a:pt x="7" y="1065"/>
                    <a:pt x="7" y="1069"/>
                  </a:cubicBezTo>
                  <a:cubicBezTo>
                    <a:pt x="12" y="1069"/>
                    <a:pt x="12" y="1069"/>
                    <a:pt x="12" y="1069"/>
                  </a:cubicBezTo>
                  <a:cubicBezTo>
                    <a:pt x="12" y="1065"/>
                    <a:pt x="13" y="1061"/>
                    <a:pt x="13" y="1057"/>
                  </a:cubicBezTo>
                  <a:lnTo>
                    <a:pt x="8" y="1057"/>
                  </a:lnTo>
                  <a:close/>
                  <a:moveTo>
                    <a:pt x="11" y="1033"/>
                  </a:moveTo>
                  <a:cubicBezTo>
                    <a:pt x="10" y="1037"/>
                    <a:pt x="10" y="1041"/>
                    <a:pt x="9" y="1045"/>
                  </a:cubicBezTo>
                  <a:cubicBezTo>
                    <a:pt x="15" y="1045"/>
                    <a:pt x="15" y="1045"/>
                    <a:pt x="15" y="1045"/>
                  </a:cubicBezTo>
                  <a:cubicBezTo>
                    <a:pt x="15" y="1041"/>
                    <a:pt x="16" y="1037"/>
                    <a:pt x="16" y="1033"/>
                  </a:cubicBezTo>
                  <a:lnTo>
                    <a:pt x="11" y="1033"/>
                  </a:lnTo>
                  <a:close/>
                  <a:moveTo>
                    <a:pt x="14" y="1009"/>
                  </a:moveTo>
                  <a:cubicBezTo>
                    <a:pt x="14" y="1013"/>
                    <a:pt x="13" y="1017"/>
                    <a:pt x="12" y="1021"/>
                  </a:cubicBezTo>
                  <a:cubicBezTo>
                    <a:pt x="18" y="1022"/>
                    <a:pt x="18" y="1022"/>
                    <a:pt x="18" y="1022"/>
                  </a:cubicBezTo>
                  <a:cubicBezTo>
                    <a:pt x="18" y="1018"/>
                    <a:pt x="19" y="1014"/>
                    <a:pt x="19" y="1010"/>
                  </a:cubicBezTo>
                  <a:lnTo>
                    <a:pt x="14" y="1009"/>
                  </a:lnTo>
                  <a:close/>
                  <a:moveTo>
                    <a:pt x="18" y="985"/>
                  </a:moveTo>
                  <a:cubicBezTo>
                    <a:pt x="17" y="989"/>
                    <a:pt x="17" y="993"/>
                    <a:pt x="16" y="997"/>
                  </a:cubicBezTo>
                  <a:cubicBezTo>
                    <a:pt x="21" y="998"/>
                    <a:pt x="21" y="998"/>
                    <a:pt x="21" y="998"/>
                  </a:cubicBezTo>
                  <a:cubicBezTo>
                    <a:pt x="22" y="994"/>
                    <a:pt x="22" y="990"/>
                    <a:pt x="23" y="986"/>
                  </a:cubicBezTo>
                  <a:lnTo>
                    <a:pt x="18" y="985"/>
                  </a:lnTo>
                  <a:close/>
                  <a:moveTo>
                    <a:pt x="22" y="961"/>
                  </a:moveTo>
                  <a:cubicBezTo>
                    <a:pt x="21" y="965"/>
                    <a:pt x="21" y="969"/>
                    <a:pt x="20" y="973"/>
                  </a:cubicBezTo>
                  <a:cubicBezTo>
                    <a:pt x="25" y="974"/>
                    <a:pt x="25" y="974"/>
                    <a:pt x="25" y="974"/>
                  </a:cubicBezTo>
                  <a:cubicBezTo>
                    <a:pt x="26" y="970"/>
                    <a:pt x="27" y="966"/>
                    <a:pt x="27" y="962"/>
                  </a:cubicBezTo>
                  <a:lnTo>
                    <a:pt x="22" y="961"/>
                  </a:lnTo>
                  <a:close/>
                  <a:moveTo>
                    <a:pt x="27" y="938"/>
                  </a:moveTo>
                  <a:cubicBezTo>
                    <a:pt x="26" y="942"/>
                    <a:pt x="25" y="946"/>
                    <a:pt x="24" y="950"/>
                  </a:cubicBezTo>
                  <a:cubicBezTo>
                    <a:pt x="30" y="951"/>
                    <a:pt x="30" y="951"/>
                    <a:pt x="30" y="951"/>
                  </a:cubicBezTo>
                  <a:cubicBezTo>
                    <a:pt x="30" y="947"/>
                    <a:pt x="31" y="943"/>
                    <a:pt x="32" y="939"/>
                  </a:cubicBezTo>
                  <a:lnTo>
                    <a:pt x="27" y="938"/>
                  </a:lnTo>
                  <a:close/>
                  <a:moveTo>
                    <a:pt x="32" y="914"/>
                  </a:moveTo>
                  <a:cubicBezTo>
                    <a:pt x="31" y="918"/>
                    <a:pt x="30" y="922"/>
                    <a:pt x="29" y="926"/>
                  </a:cubicBezTo>
                  <a:cubicBezTo>
                    <a:pt x="34" y="927"/>
                    <a:pt x="34" y="927"/>
                    <a:pt x="34" y="927"/>
                  </a:cubicBezTo>
                  <a:cubicBezTo>
                    <a:pt x="35" y="923"/>
                    <a:pt x="36" y="919"/>
                    <a:pt x="37" y="915"/>
                  </a:cubicBezTo>
                  <a:lnTo>
                    <a:pt x="32" y="914"/>
                  </a:lnTo>
                  <a:close/>
                  <a:moveTo>
                    <a:pt x="37" y="891"/>
                  </a:moveTo>
                  <a:cubicBezTo>
                    <a:pt x="36" y="895"/>
                    <a:pt x="35" y="899"/>
                    <a:pt x="34" y="903"/>
                  </a:cubicBezTo>
                  <a:cubicBezTo>
                    <a:pt x="40" y="904"/>
                    <a:pt x="40" y="904"/>
                    <a:pt x="40" y="904"/>
                  </a:cubicBezTo>
                  <a:cubicBezTo>
                    <a:pt x="40" y="900"/>
                    <a:pt x="41" y="896"/>
                    <a:pt x="42" y="892"/>
                  </a:cubicBezTo>
                  <a:lnTo>
                    <a:pt x="37" y="891"/>
                  </a:lnTo>
                  <a:close/>
                  <a:moveTo>
                    <a:pt x="43" y="868"/>
                  </a:moveTo>
                  <a:cubicBezTo>
                    <a:pt x="42" y="871"/>
                    <a:pt x="41" y="875"/>
                    <a:pt x="40" y="879"/>
                  </a:cubicBezTo>
                  <a:cubicBezTo>
                    <a:pt x="45" y="881"/>
                    <a:pt x="45" y="881"/>
                    <a:pt x="45" y="881"/>
                  </a:cubicBezTo>
                  <a:cubicBezTo>
                    <a:pt x="46" y="877"/>
                    <a:pt x="47" y="873"/>
                    <a:pt x="48" y="869"/>
                  </a:cubicBezTo>
                  <a:lnTo>
                    <a:pt x="43" y="868"/>
                  </a:lnTo>
                  <a:close/>
                  <a:moveTo>
                    <a:pt x="49" y="844"/>
                  </a:moveTo>
                  <a:cubicBezTo>
                    <a:pt x="48" y="848"/>
                    <a:pt x="47" y="852"/>
                    <a:pt x="46" y="856"/>
                  </a:cubicBezTo>
                  <a:cubicBezTo>
                    <a:pt x="51" y="857"/>
                    <a:pt x="51" y="857"/>
                    <a:pt x="51" y="857"/>
                  </a:cubicBezTo>
                  <a:cubicBezTo>
                    <a:pt x="52" y="854"/>
                    <a:pt x="53" y="850"/>
                    <a:pt x="54" y="846"/>
                  </a:cubicBezTo>
                  <a:lnTo>
                    <a:pt x="49" y="844"/>
                  </a:lnTo>
                  <a:close/>
                  <a:moveTo>
                    <a:pt x="56" y="821"/>
                  </a:moveTo>
                  <a:cubicBezTo>
                    <a:pt x="55" y="825"/>
                    <a:pt x="54" y="829"/>
                    <a:pt x="53" y="833"/>
                  </a:cubicBezTo>
                  <a:cubicBezTo>
                    <a:pt x="58" y="834"/>
                    <a:pt x="58" y="834"/>
                    <a:pt x="58" y="834"/>
                  </a:cubicBezTo>
                  <a:cubicBezTo>
                    <a:pt x="59" y="831"/>
                    <a:pt x="60" y="827"/>
                    <a:pt x="61" y="823"/>
                  </a:cubicBezTo>
                  <a:lnTo>
                    <a:pt x="56" y="821"/>
                  </a:lnTo>
                  <a:close/>
                  <a:moveTo>
                    <a:pt x="63" y="798"/>
                  </a:moveTo>
                  <a:cubicBezTo>
                    <a:pt x="62" y="802"/>
                    <a:pt x="61" y="806"/>
                    <a:pt x="60" y="810"/>
                  </a:cubicBezTo>
                  <a:cubicBezTo>
                    <a:pt x="65" y="811"/>
                    <a:pt x="65" y="811"/>
                    <a:pt x="65" y="811"/>
                  </a:cubicBezTo>
                  <a:cubicBezTo>
                    <a:pt x="66" y="808"/>
                    <a:pt x="67" y="804"/>
                    <a:pt x="68" y="800"/>
                  </a:cubicBezTo>
                  <a:cubicBezTo>
                    <a:pt x="63" y="798"/>
                    <a:pt x="63" y="798"/>
                    <a:pt x="63" y="798"/>
                  </a:cubicBezTo>
                  <a:close/>
                  <a:moveTo>
                    <a:pt x="71" y="776"/>
                  </a:moveTo>
                  <a:cubicBezTo>
                    <a:pt x="70" y="779"/>
                    <a:pt x="68" y="783"/>
                    <a:pt x="67" y="787"/>
                  </a:cubicBezTo>
                  <a:cubicBezTo>
                    <a:pt x="72" y="789"/>
                    <a:pt x="72" y="789"/>
                    <a:pt x="72" y="789"/>
                  </a:cubicBezTo>
                  <a:cubicBezTo>
                    <a:pt x="73" y="785"/>
                    <a:pt x="75" y="781"/>
                    <a:pt x="76" y="777"/>
                  </a:cubicBezTo>
                  <a:lnTo>
                    <a:pt x="71" y="776"/>
                  </a:lnTo>
                  <a:close/>
                  <a:moveTo>
                    <a:pt x="79" y="753"/>
                  </a:moveTo>
                  <a:cubicBezTo>
                    <a:pt x="78" y="757"/>
                    <a:pt x="76" y="760"/>
                    <a:pt x="75" y="764"/>
                  </a:cubicBezTo>
                  <a:cubicBezTo>
                    <a:pt x="80" y="766"/>
                    <a:pt x="80" y="766"/>
                    <a:pt x="80" y="766"/>
                  </a:cubicBezTo>
                  <a:cubicBezTo>
                    <a:pt x="81" y="762"/>
                    <a:pt x="83" y="759"/>
                    <a:pt x="84" y="755"/>
                  </a:cubicBezTo>
                  <a:lnTo>
                    <a:pt x="79" y="753"/>
                  </a:lnTo>
                  <a:close/>
                  <a:moveTo>
                    <a:pt x="88" y="730"/>
                  </a:moveTo>
                  <a:cubicBezTo>
                    <a:pt x="86" y="734"/>
                    <a:pt x="85" y="738"/>
                    <a:pt x="83" y="742"/>
                  </a:cubicBezTo>
                  <a:cubicBezTo>
                    <a:pt x="88" y="744"/>
                    <a:pt x="88" y="744"/>
                    <a:pt x="88" y="744"/>
                  </a:cubicBezTo>
                  <a:cubicBezTo>
                    <a:pt x="90" y="740"/>
                    <a:pt x="91" y="736"/>
                    <a:pt x="93" y="732"/>
                  </a:cubicBezTo>
                  <a:lnTo>
                    <a:pt x="88" y="730"/>
                  </a:lnTo>
                  <a:close/>
                  <a:moveTo>
                    <a:pt x="97" y="708"/>
                  </a:moveTo>
                  <a:cubicBezTo>
                    <a:pt x="95" y="712"/>
                    <a:pt x="94" y="716"/>
                    <a:pt x="92" y="719"/>
                  </a:cubicBezTo>
                  <a:cubicBezTo>
                    <a:pt x="97" y="721"/>
                    <a:pt x="97" y="721"/>
                    <a:pt x="97" y="721"/>
                  </a:cubicBezTo>
                  <a:cubicBezTo>
                    <a:pt x="98" y="718"/>
                    <a:pt x="100" y="714"/>
                    <a:pt x="101" y="710"/>
                  </a:cubicBezTo>
                  <a:lnTo>
                    <a:pt x="97" y="708"/>
                  </a:lnTo>
                  <a:close/>
                  <a:moveTo>
                    <a:pt x="106" y="686"/>
                  </a:moveTo>
                  <a:cubicBezTo>
                    <a:pt x="104" y="690"/>
                    <a:pt x="103" y="693"/>
                    <a:pt x="101" y="697"/>
                  </a:cubicBezTo>
                  <a:cubicBezTo>
                    <a:pt x="106" y="699"/>
                    <a:pt x="106" y="699"/>
                    <a:pt x="106" y="699"/>
                  </a:cubicBezTo>
                  <a:cubicBezTo>
                    <a:pt x="108" y="695"/>
                    <a:pt x="109" y="692"/>
                    <a:pt x="111" y="688"/>
                  </a:cubicBezTo>
                  <a:lnTo>
                    <a:pt x="106" y="686"/>
                  </a:lnTo>
                  <a:close/>
                  <a:moveTo>
                    <a:pt x="116" y="664"/>
                  </a:moveTo>
                  <a:cubicBezTo>
                    <a:pt x="114" y="668"/>
                    <a:pt x="112" y="671"/>
                    <a:pt x="111" y="675"/>
                  </a:cubicBezTo>
                  <a:cubicBezTo>
                    <a:pt x="116" y="677"/>
                    <a:pt x="116" y="677"/>
                    <a:pt x="116" y="677"/>
                  </a:cubicBezTo>
                  <a:cubicBezTo>
                    <a:pt x="117" y="674"/>
                    <a:pt x="119" y="670"/>
                    <a:pt x="121" y="666"/>
                  </a:cubicBezTo>
                  <a:cubicBezTo>
                    <a:pt x="116" y="664"/>
                    <a:pt x="116" y="664"/>
                    <a:pt x="116" y="664"/>
                  </a:cubicBezTo>
                  <a:close/>
                  <a:moveTo>
                    <a:pt x="126" y="642"/>
                  </a:moveTo>
                  <a:cubicBezTo>
                    <a:pt x="124" y="646"/>
                    <a:pt x="123" y="649"/>
                    <a:pt x="121" y="653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27" y="652"/>
                    <a:pt x="129" y="648"/>
                    <a:pt x="131" y="645"/>
                  </a:cubicBezTo>
                  <a:lnTo>
                    <a:pt x="126" y="642"/>
                  </a:lnTo>
                  <a:close/>
                  <a:moveTo>
                    <a:pt x="137" y="621"/>
                  </a:moveTo>
                  <a:cubicBezTo>
                    <a:pt x="135" y="624"/>
                    <a:pt x="133" y="628"/>
                    <a:pt x="131" y="631"/>
                  </a:cubicBezTo>
                  <a:cubicBezTo>
                    <a:pt x="136" y="634"/>
                    <a:pt x="136" y="634"/>
                    <a:pt x="136" y="634"/>
                  </a:cubicBezTo>
                  <a:cubicBezTo>
                    <a:pt x="138" y="630"/>
                    <a:pt x="140" y="627"/>
                    <a:pt x="141" y="623"/>
                  </a:cubicBezTo>
                  <a:lnTo>
                    <a:pt x="137" y="621"/>
                  </a:lnTo>
                  <a:close/>
                  <a:moveTo>
                    <a:pt x="148" y="599"/>
                  </a:moveTo>
                  <a:cubicBezTo>
                    <a:pt x="146" y="603"/>
                    <a:pt x="144" y="606"/>
                    <a:pt x="142" y="610"/>
                  </a:cubicBezTo>
                  <a:cubicBezTo>
                    <a:pt x="147" y="612"/>
                    <a:pt x="147" y="612"/>
                    <a:pt x="147" y="612"/>
                  </a:cubicBezTo>
                  <a:cubicBezTo>
                    <a:pt x="149" y="609"/>
                    <a:pt x="151" y="605"/>
                    <a:pt x="153" y="602"/>
                  </a:cubicBezTo>
                  <a:lnTo>
                    <a:pt x="148" y="599"/>
                  </a:lnTo>
                  <a:close/>
                  <a:moveTo>
                    <a:pt x="159" y="578"/>
                  </a:moveTo>
                  <a:cubicBezTo>
                    <a:pt x="157" y="582"/>
                    <a:pt x="155" y="585"/>
                    <a:pt x="153" y="589"/>
                  </a:cubicBezTo>
                  <a:cubicBezTo>
                    <a:pt x="158" y="591"/>
                    <a:pt x="158" y="591"/>
                    <a:pt x="158" y="591"/>
                  </a:cubicBezTo>
                  <a:cubicBezTo>
                    <a:pt x="160" y="588"/>
                    <a:pt x="162" y="584"/>
                    <a:pt x="164" y="581"/>
                  </a:cubicBezTo>
                  <a:lnTo>
                    <a:pt x="159" y="578"/>
                  </a:lnTo>
                  <a:close/>
                  <a:moveTo>
                    <a:pt x="171" y="557"/>
                  </a:moveTo>
                  <a:cubicBezTo>
                    <a:pt x="169" y="561"/>
                    <a:pt x="167" y="564"/>
                    <a:pt x="165" y="568"/>
                  </a:cubicBezTo>
                  <a:cubicBezTo>
                    <a:pt x="170" y="570"/>
                    <a:pt x="170" y="570"/>
                    <a:pt x="170" y="570"/>
                  </a:cubicBezTo>
                  <a:cubicBezTo>
                    <a:pt x="172" y="567"/>
                    <a:pt x="174" y="564"/>
                    <a:pt x="176" y="560"/>
                  </a:cubicBezTo>
                  <a:lnTo>
                    <a:pt x="171" y="557"/>
                  </a:lnTo>
                  <a:close/>
                  <a:moveTo>
                    <a:pt x="184" y="537"/>
                  </a:moveTo>
                  <a:cubicBezTo>
                    <a:pt x="182" y="540"/>
                    <a:pt x="179" y="544"/>
                    <a:pt x="177" y="547"/>
                  </a:cubicBezTo>
                  <a:cubicBezTo>
                    <a:pt x="182" y="550"/>
                    <a:pt x="182" y="550"/>
                    <a:pt x="182" y="550"/>
                  </a:cubicBezTo>
                  <a:cubicBezTo>
                    <a:pt x="184" y="546"/>
                    <a:pt x="186" y="543"/>
                    <a:pt x="188" y="540"/>
                  </a:cubicBezTo>
                  <a:lnTo>
                    <a:pt x="184" y="537"/>
                  </a:lnTo>
                  <a:close/>
                  <a:moveTo>
                    <a:pt x="196" y="516"/>
                  </a:moveTo>
                  <a:cubicBezTo>
                    <a:pt x="194" y="520"/>
                    <a:pt x="192" y="523"/>
                    <a:pt x="190" y="527"/>
                  </a:cubicBezTo>
                  <a:cubicBezTo>
                    <a:pt x="195" y="529"/>
                    <a:pt x="195" y="529"/>
                    <a:pt x="195" y="529"/>
                  </a:cubicBezTo>
                  <a:cubicBezTo>
                    <a:pt x="197" y="526"/>
                    <a:pt x="199" y="523"/>
                    <a:pt x="201" y="519"/>
                  </a:cubicBezTo>
                  <a:lnTo>
                    <a:pt x="196" y="516"/>
                  </a:lnTo>
                  <a:close/>
                  <a:moveTo>
                    <a:pt x="210" y="496"/>
                  </a:moveTo>
                  <a:cubicBezTo>
                    <a:pt x="207" y="500"/>
                    <a:pt x="205" y="503"/>
                    <a:pt x="203" y="506"/>
                  </a:cubicBezTo>
                  <a:cubicBezTo>
                    <a:pt x="207" y="509"/>
                    <a:pt x="207" y="509"/>
                    <a:pt x="207" y="509"/>
                  </a:cubicBezTo>
                  <a:cubicBezTo>
                    <a:pt x="210" y="506"/>
                    <a:pt x="212" y="503"/>
                    <a:pt x="214" y="499"/>
                  </a:cubicBezTo>
                  <a:lnTo>
                    <a:pt x="210" y="496"/>
                  </a:lnTo>
                  <a:close/>
                  <a:moveTo>
                    <a:pt x="223" y="477"/>
                  </a:moveTo>
                  <a:cubicBezTo>
                    <a:pt x="221" y="480"/>
                    <a:pt x="219" y="483"/>
                    <a:pt x="216" y="486"/>
                  </a:cubicBezTo>
                  <a:cubicBezTo>
                    <a:pt x="221" y="490"/>
                    <a:pt x="221" y="490"/>
                    <a:pt x="221" y="490"/>
                  </a:cubicBezTo>
                  <a:cubicBezTo>
                    <a:pt x="223" y="486"/>
                    <a:pt x="225" y="483"/>
                    <a:pt x="228" y="480"/>
                  </a:cubicBezTo>
                  <a:lnTo>
                    <a:pt x="223" y="477"/>
                  </a:lnTo>
                  <a:close/>
                  <a:moveTo>
                    <a:pt x="237" y="457"/>
                  </a:moveTo>
                  <a:cubicBezTo>
                    <a:pt x="235" y="460"/>
                    <a:pt x="232" y="464"/>
                    <a:pt x="230" y="467"/>
                  </a:cubicBezTo>
                  <a:cubicBezTo>
                    <a:pt x="234" y="470"/>
                    <a:pt x="234" y="470"/>
                    <a:pt x="234" y="470"/>
                  </a:cubicBezTo>
                  <a:cubicBezTo>
                    <a:pt x="237" y="467"/>
                    <a:pt x="239" y="464"/>
                    <a:pt x="241" y="460"/>
                  </a:cubicBezTo>
                  <a:lnTo>
                    <a:pt x="237" y="457"/>
                  </a:lnTo>
                  <a:close/>
                  <a:moveTo>
                    <a:pt x="251" y="438"/>
                  </a:moveTo>
                  <a:cubicBezTo>
                    <a:pt x="249" y="441"/>
                    <a:pt x="247" y="444"/>
                    <a:pt x="244" y="448"/>
                  </a:cubicBezTo>
                  <a:cubicBezTo>
                    <a:pt x="249" y="451"/>
                    <a:pt x="249" y="451"/>
                    <a:pt x="249" y="451"/>
                  </a:cubicBezTo>
                  <a:cubicBezTo>
                    <a:pt x="251" y="448"/>
                    <a:pt x="253" y="444"/>
                    <a:pt x="256" y="441"/>
                  </a:cubicBezTo>
                  <a:lnTo>
                    <a:pt x="251" y="438"/>
                  </a:lnTo>
                  <a:close/>
                  <a:moveTo>
                    <a:pt x="266" y="419"/>
                  </a:moveTo>
                  <a:cubicBezTo>
                    <a:pt x="264" y="422"/>
                    <a:pt x="261" y="425"/>
                    <a:pt x="259" y="429"/>
                  </a:cubicBezTo>
                  <a:cubicBezTo>
                    <a:pt x="263" y="432"/>
                    <a:pt x="263" y="432"/>
                    <a:pt x="263" y="432"/>
                  </a:cubicBezTo>
                  <a:cubicBezTo>
                    <a:pt x="265" y="429"/>
                    <a:pt x="268" y="426"/>
                    <a:pt x="270" y="422"/>
                  </a:cubicBezTo>
                  <a:lnTo>
                    <a:pt x="266" y="419"/>
                  </a:lnTo>
                  <a:close/>
                  <a:moveTo>
                    <a:pt x="281" y="401"/>
                  </a:moveTo>
                  <a:cubicBezTo>
                    <a:pt x="279" y="404"/>
                    <a:pt x="276" y="407"/>
                    <a:pt x="274" y="410"/>
                  </a:cubicBezTo>
                  <a:cubicBezTo>
                    <a:pt x="278" y="413"/>
                    <a:pt x="278" y="413"/>
                    <a:pt x="278" y="413"/>
                  </a:cubicBezTo>
                  <a:cubicBezTo>
                    <a:pt x="280" y="410"/>
                    <a:pt x="283" y="407"/>
                    <a:pt x="285" y="404"/>
                  </a:cubicBezTo>
                  <a:lnTo>
                    <a:pt x="281" y="401"/>
                  </a:lnTo>
                  <a:close/>
                  <a:moveTo>
                    <a:pt x="297" y="382"/>
                  </a:moveTo>
                  <a:cubicBezTo>
                    <a:pt x="294" y="385"/>
                    <a:pt x="292" y="388"/>
                    <a:pt x="289" y="391"/>
                  </a:cubicBezTo>
                  <a:cubicBezTo>
                    <a:pt x="293" y="395"/>
                    <a:pt x="293" y="395"/>
                    <a:pt x="293" y="395"/>
                  </a:cubicBezTo>
                  <a:cubicBezTo>
                    <a:pt x="296" y="392"/>
                    <a:pt x="298" y="389"/>
                    <a:pt x="301" y="386"/>
                  </a:cubicBezTo>
                  <a:lnTo>
                    <a:pt x="297" y="382"/>
                  </a:lnTo>
                  <a:close/>
                  <a:moveTo>
                    <a:pt x="313" y="364"/>
                  </a:moveTo>
                  <a:cubicBezTo>
                    <a:pt x="310" y="367"/>
                    <a:pt x="307" y="370"/>
                    <a:pt x="305" y="373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1" y="374"/>
                    <a:pt x="314" y="371"/>
                    <a:pt x="317" y="368"/>
                  </a:cubicBezTo>
                  <a:lnTo>
                    <a:pt x="313" y="364"/>
                  </a:lnTo>
                  <a:close/>
                  <a:moveTo>
                    <a:pt x="329" y="347"/>
                  </a:moveTo>
                  <a:cubicBezTo>
                    <a:pt x="326" y="350"/>
                    <a:pt x="324" y="353"/>
                    <a:pt x="321" y="355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28" y="356"/>
                    <a:pt x="330" y="353"/>
                    <a:pt x="333" y="350"/>
                  </a:cubicBezTo>
                  <a:lnTo>
                    <a:pt x="329" y="347"/>
                  </a:lnTo>
                  <a:close/>
                  <a:moveTo>
                    <a:pt x="346" y="329"/>
                  </a:moveTo>
                  <a:cubicBezTo>
                    <a:pt x="343" y="332"/>
                    <a:pt x="340" y="335"/>
                    <a:pt x="337" y="338"/>
                  </a:cubicBezTo>
                  <a:cubicBezTo>
                    <a:pt x="341" y="342"/>
                    <a:pt x="341" y="342"/>
                    <a:pt x="341" y="342"/>
                  </a:cubicBezTo>
                  <a:cubicBezTo>
                    <a:pt x="344" y="339"/>
                    <a:pt x="347" y="336"/>
                    <a:pt x="350" y="333"/>
                  </a:cubicBezTo>
                  <a:lnTo>
                    <a:pt x="346" y="329"/>
                  </a:lnTo>
                  <a:close/>
                  <a:moveTo>
                    <a:pt x="363" y="313"/>
                  </a:moveTo>
                  <a:cubicBezTo>
                    <a:pt x="360" y="315"/>
                    <a:pt x="357" y="318"/>
                    <a:pt x="354" y="321"/>
                  </a:cubicBezTo>
                  <a:cubicBezTo>
                    <a:pt x="358" y="325"/>
                    <a:pt x="358" y="325"/>
                    <a:pt x="358" y="325"/>
                  </a:cubicBezTo>
                  <a:cubicBezTo>
                    <a:pt x="361" y="322"/>
                    <a:pt x="364" y="319"/>
                    <a:pt x="367" y="316"/>
                  </a:cubicBezTo>
                  <a:lnTo>
                    <a:pt x="363" y="313"/>
                  </a:lnTo>
                  <a:close/>
                  <a:moveTo>
                    <a:pt x="380" y="296"/>
                  </a:moveTo>
                  <a:cubicBezTo>
                    <a:pt x="377" y="299"/>
                    <a:pt x="374" y="301"/>
                    <a:pt x="372" y="304"/>
                  </a:cubicBezTo>
                  <a:cubicBezTo>
                    <a:pt x="375" y="308"/>
                    <a:pt x="375" y="308"/>
                    <a:pt x="375" y="308"/>
                  </a:cubicBezTo>
                  <a:cubicBezTo>
                    <a:pt x="378" y="305"/>
                    <a:pt x="381" y="303"/>
                    <a:pt x="384" y="300"/>
                  </a:cubicBezTo>
                  <a:lnTo>
                    <a:pt x="380" y="296"/>
                  </a:lnTo>
                  <a:close/>
                  <a:moveTo>
                    <a:pt x="398" y="280"/>
                  </a:moveTo>
                  <a:cubicBezTo>
                    <a:pt x="395" y="282"/>
                    <a:pt x="392" y="285"/>
                    <a:pt x="389" y="288"/>
                  </a:cubicBezTo>
                  <a:cubicBezTo>
                    <a:pt x="393" y="292"/>
                    <a:pt x="393" y="292"/>
                    <a:pt x="393" y="292"/>
                  </a:cubicBezTo>
                  <a:cubicBezTo>
                    <a:pt x="396" y="289"/>
                    <a:pt x="399" y="286"/>
                    <a:pt x="402" y="284"/>
                  </a:cubicBezTo>
                  <a:lnTo>
                    <a:pt x="398" y="280"/>
                  </a:lnTo>
                  <a:close/>
                  <a:moveTo>
                    <a:pt x="416" y="264"/>
                  </a:moveTo>
                  <a:cubicBezTo>
                    <a:pt x="413" y="267"/>
                    <a:pt x="410" y="269"/>
                    <a:pt x="407" y="272"/>
                  </a:cubicBezTo>
                  <a:cubicBezTo>
                    <a:pt x="411" y="276"/>
                    <a:pt x="411" y="276"/>
                    <a:pt x="411" y="276"/>
                  </a:cubicBezTo>
                  <a:cubicBezTo>
                    <a:pt x="414" y="273"/>
                    <a:pt x="417" y="271"/>
                    <a:pt x="420" y="268"/>
                  </a:cubicBezTo>
                  <a:lnTo>
                    <a:pt x="416" y="264"/>
                  </a:lnTo>
                  <a:close/>
                  <a:moveTo>
                    <a:pt x="435" y="249"/>
                  </a:moveTo>
                  <a:cubicBezTo>
                    <a:pt x="432" y="251"/>
                    <a:pt x="428" y="254"/>
                    <a:pt x="425" y="256"/>
                  </a:cubicBezTo>
                  <a:cubicBezTo>
                    <a:pt x="429" y="260"/>
                    <a:pt x="429" y="260"/>
                    <a:pt x="429" y="260"/>
                  </a:cubicBezTo>
                  <a:cubicBezTo>
                    <a:pt x="432" y="258"/>
                    <a:pt x="435" y="255"/>
                    <a:pt x="438" y="253"/>
                  </a:cubicBezTo>
                  <a:lnTo>
                    <a:pt x="435" y="249"/>
                  </a:lnTo>
                  <a:close/>
                  <a:moveTo>
                    <a:pt x="453" y="234"/>
                  </a:moveTo>
                  <a:cubicBezTo>
                    <a:pt x="450" y="236"/>
                    <a:pt x="447" y="239"/>
                    <a:pt x="444" y="241"/>
                  </a:cubicBezTo>
                  <a:cubicBezTo>
                    <a:pt x="447" y="245"/>
                    <a:pt x="447" y="245"/>
                    <a:pt x="447" y="245"/>
                  </a:cubicBezTo>
                  <a:cubicBezTo>
                    <a:pt x="451" y="243"/>
                    <a:pt x="454" y="240"/>
                    <a:pt x="457" y="238"/>
                  </a:cubicBezTo>
                  <a:lnTo>
                    <a:pt x="453" y="234"/>
                  </a:lnTo>
                  <a:close/>
                  <a:moveTo>
                    <a:pt x="473" y="219"/>
                  </a:moveTo>
                  <a:cubicBezTo>
                    <a:pt x="469" y="221"/>
                    <a:pt x="466" y="224"/>
                    <a:pt x="463" y="226"/>
                  </a:cubicBezTo>
                  <a:cubicBezTo>
                    <a:pt x="466" y="231"/>
                    <a:pt x="466" y="231"/>
                    <a:pt x="466" y="231"/>
                  </a:cubicBezTo>
                  <a:cubicBezTo>
                    <a:pt x="469" y="228"/>
                    <a:pt x="473" y="226"/>
                    <a:pt x="476" y="223"/>
                  </a:cubicBezTo>
                  <a:lnTo>
                    <a:pt x="473" y="219"/>
                  </a:lnTo>
                  <a:close/>
                  <a:moveTo>
                    <a:pt x="492" y="205"/>
                  </a:moveTo>
                  <a:cubicBezTo>
                    <a:pt x="489" y="207"/>
                    <a:pt x="486" y="210"/>
                    <a:pt x="482" y="212"/>
                  </a:cubicBezTo>
                  <a:cubicBezTo>
                    <a:pt x="485" y="216"/>
                    <a:pt x="485" y="216"/>
                    <a:pt x="485" y="216"/>
                  </a:cubicBezTo>
                  <a:cubicBezTo>
                    <a:pt x="489" y="214"/>
                    <a:pt x="492" y="212"/>
                    <a:pt x="495" y="209"/>
                  </a:cubicBezTo>
                  <a:lnTo>
                    <a:pt x="492" y="205"/>
                  </a:lnTo>
                  <a:close/>
                  <a:moveTo>
                    <a:pt x="512" y="191"/>
                  </a:moveTo>
                  <a:cubicBezTo>
                    <a:pt x="509" y="193"/>
                    <a:pt x="505" y="196"/>
                    <a:pt x="502" y="198"/>
                  </a:cubicBezTo>
                  <a:cubicBezTo>
                    <a:pt x="505" y="202"/>
                    <a:pt x="505" y="202"/>
                    <a:pt x="505" y="202"/>
                  </a:cubicBezTo>
                  <a:cubicBezTo>
                    <a:pt x="508" y="200"/>
                    <a:pt x="512" y="198"/>
                    <a:pt x="515" y="196"/>
                  </a:cubicBezTo>
                  <a:lnTo>
                    <a:pt x="512" y="191"/>
                  </a:lnTo>
                  <a:close/>
                  <a:moveTo>
                    <a:pt x="532" y="178"/>
                  </a:moveTo>
                  <a:cubicBezTo>
                    <a:pt x="529" y="180"/>
                    <a:pt x="525" y="182"/>
                    <a:pt x="522" y="184"/>
                  </a:cubicBezTo>
                  <a:cubicBezTo>
                    <a:pt x="525" y="189"/>
                    <a:pt x="525" y="189"/>
                    <a:pt x="525" y="189"/>
                  </a:cubicBezTo>
                  <a:cubicBezTo>
                    <a:pt x="528" y="187"/>
                    <a:pt x="531" y="184"/>
                    <a:pt x="535" y="182"/>
                  </a:cubicBezTo>
                  <a:lnTo>
                    <a:pt x="532" y="178"/>
                  </a:lnTo>
                  <a:close/>
                  <a:moveTo>
                    <a:pt x="552" y="165"/>
                  </a:moveTo>
                  <a:cubicBezTo>
                    <a:pt x="549" y="167"/>
                    <a:pt x="545" y="169"/>
                    <a:pt x="542" y="171"/>
                  </a:cubicBezTo>
                  <a:cubicBezTo>
                    <a:pt x="545" y="176"/>
                    <a:pt x="545" y="176"/>
                    <a:pt x="545" y="176"/>
                  </a:cubicBezTo>
                  <a:cubicBezTo>
                    <a:pt x="548" y="174"/>
                    <a:pt x="552" y="172"/>
                    <a:pt x="555" y="169"/>
                  </a:cubicBezTo>
                  <a:cubicBezTo>
                    <a:pt x="552" y="165"/>
                    <a:pt x="552" y="165"/>
                    <a:pt x="552" y="165"/>
                  </a:cubicBezTo>
                  <a:close/>
                  <a:moveTo>
                    <a:pt x="573" y="152"/>
                  </a:moveTo>
                  <a:cubicBezTo>
                    <a:pt x="569" y="155"/>
                    <a:pt x="566" y="157"/>
                    <a:pt x="563" y="159"/>
                  </a:cubicBezTo>
                  <a:cubicBezTo>
                    <a:pt x="565" y="163"/>
                    <a:pt x="565" y="163"/>
                    <a:pt x="565" y="163"/>
                  </a:cubicBezTo>
                  <a:cubicBezTo>
                    <a:pt x="569" y="161"/>
                    <a:pt x="572" y="159"/>
                    <a:pt x="576" y="157"/>
                  </a:cubicBezTo>
                  <a:lnTo>
                    <a:pt x="573" y="152"/>
                  </a:lnTo>
                  <a:close/>
                  <a:moveTo>
                    <a:pt x="594" y="141"/>
                  </a:moveTo>
                  <a:cubicBezTo>
                    <a:pt x="590" y="142"/>
                    <a:pt x="587" y="144"/>
                    <a:pt x="583" y="146"/>
                  </a:cubicBezTo>
                  <a:cubicBezTo>
                    <a:pt x="586" y="151"/>
                    <a:pt x="586" y="151"/>
                    <a:pt x="586" y="151"/>
                  </a:cubicBezTo>
                  <a:cubicBezTo>
                    <a:pt x="590" y="149"/>
                    <a:pt x="593" y="147"/>
                    <a:pt x="597" y="145"/>
                  </a:cubicBezTo>
                  <a:lnTo>
                    <a:pt x="594" y="141"/>
                  </a:lnTo>
                  <a:close/>
                  <a:moveTo>
                    <a:pt x="615" y="129"/>
                  </a:moveTo>
                  <a:cubicBezTo>
                    <a:pt x="612" y="131"/>
                    <a:pt x="608" y="133"/>
                    <a:pt x="604" y="135"/>
                  </a:cubicBezTo>
                  <a:cubicBezTo>
                    <a:pt x="607" y="139"/>
                    <a:pt x="607" y="139"/>
                    <a:pt x="607" y="139"/>
                  </a:cubicBezTo>
                  <a:cubicBezTo>
                    <a:pt x="611" y="137"/>
                    <a:pt x="614" y="136"/>
                    <a:pt x="618" y="134"/>
                  </a:cubicBezTo>
                  <a:lnTo>
                    <a:pt x="615" y="129"/>
                  </a:lnTo>
                  <a:close/>
                  <a:moveTo>
                    <a:pt x="637" y="118"/>
                  </a:moveTo>
                  <a:cubicBezTo>
                    <a:pt x="633" y="120"/>
                    <a:pt x="629" y="122"/>
                    <a:pt x="626" y="123"/>
                  </a:cubicBezTo>
                  <a:cubicBezTo>
                    <a:pt x="628" y="128"/>
                    <a:pt x="628" y="128"/>
                    <a:pt x="628" y="128"/>
                  </a:cubicBezTo>
                  <a:cubicBezTo>
                    <a:pt x="632" y="126"/>
                    <a:pt x="635" y="125"/>
                    <a:pt x="639" y="123"/>
                  </a:cubicBezTo>
                  <a:lnTo>
                    <a:pt x="637" y="118"/>
                  </a:lnTo>
                  <a:close/>
                  <a:moveTo>
                    <a:pt x="658" y="107"/>
                  </a:moveTo>
                  <a:cubicBezTo>
                    <a:pt x="655" y="109"/>
                    <a:pt x="651" y="111"/>
                    <a:pt x="647" y="113"/>
                  </a:cubicBezTo>
                  <a:cubicBezTo>
                    <a:pt x="650" y="117"/>
                    <a:pt x="650" y="117"/>
                    <a:pt x="650" y="117"/>
                  </a:cubicBezTo>
                  <a:cubicBezTo>
                    <a:pt x="653" y="116"/>
                    <a:pt x="657" y="114"/>
                    <a:pt x="661" y="112"/>
                  </a:cubicBezTo>
                  <a:lnTo>
                    <a:pt x="658" y="107"/>
                  </a:lnTo>
                  <a:close/>
                  <a:moveTo>
                    <a:pt x="680" y="97"/>
                  </a:moveTo>
                  <a:cubicBezTo>
                    <a:pt x="677" y="99"/>
                    <a:pt x="673" y="101"/>
                    <a:pt x="669" y="102"/>
                  </a:cubicBezTo>
                  <a:cubicBezTo>
                    <a:pt x="671" y="107"/>
                    <a:pt x="671" y="107"/>
                    <a:pt x="671" y="107"/>
                  </a:cubicBezTo>
                  <a:cubicBezTo>
                    <a:pt x="675" y="105"/>
                    <a:pt x="679" y="104"/>
                    <a:pt x="682" y="102"/>
                  </a:cubicBezTo>
                  <a:lnTo>
                    <a:pt x="680" y="97"/>
                  </a:lnTo>
                  <a:close/>
                  <a:moveTo>
                    <a:pt x="702" y="88"/>
                  </a:moveTo>
                  <a:cubicBezTo>
                    <a:pt x="699" y="89"/>
                    <a:pt x="695" y="91"/>
                    <a:pt x="691" y="92"/>
                  </a:cubicBezTo>
                  <a:cubicBezTo>
                    <a:pt x="693" y="97"/>
                    <a:pt x="693" y="97"/>
                    <a:pt x="693" y="97"/>
                  </a:cubicBezTo>
                  <a:cubicBezTo>
                    <a:pt x="697" y="96"/>
                    <a:pt x="701" y="94"/>
                    <a:pt x="704" y="93"/>
                  </a:cubicBezTo>
                  <a:lnTo>
                    <a:pt x="702" y="88"/>
                  </a:lnTo>
                  <a:close/>
                  <a:moveTo>
                    <a:pt x="725" y="79"/>
                  </a:moveTo>
                  <a:cubicBezTo>
                    <a:pt x="721" y="80"/>
                    <a:pt x="717" y="82"/>
                    <a:pt x="713" y="83"/>
                  </a:cubicBezTo>
                  <a:cubicBezTo>
                    <a:pt x="715" y="88"/>
                    <a:pt x="715" y="88"/>
                    <a:pt x="715" y="88"/>
                  </a:cubicBezTo>
                  <a:cubicBezTo>
                    <a:pt x="719" y="87"/>
                    <a:pt x="723" y="85"/>
                    <a:pt x="727" y="84"/>
                  </a:cubicBezTo>
                  <a:lnTo>
                    <a:pt x="725" y="79"/>
                  </a:lnTo>
                  <a:close/>
                  <a:moveTo>
                    <a:pt x="747" y="70"/>
                  </a:moveTo>
                  <a:cubicBezTo>
                    <a:pt x="743" y="71"/>
                    <a:pt x="740" y="73"/>
                    <a:pt x="736" y="74"/>
                  </a:cubicBezTo>
                  <a:cubicBezTo>
                    <a:pt x="738" y="79"/>
                    <a:pt x="738" y="79"/>
                    <a:pt x="738" y="79"/>
                  </a:cubicBezTo>
                  <a:cubicBezTo>
                    <a:pt x="741" y="78"/>
                    <a:pt x="745" y="76"/>
                    <a:pt x="749" y="75"/>
                  </a:cubicBezTo>
                  <a:lnTo>
                    <a:pt x="747" y="70"/>
                  </a:lnTo>
                  <a:close/>
                  <a:moveTo>
                    <a:pt x="770" y="62"/>
                  </a:moveTo>
                  <a:cubicBezTo>
                    <a:pt x="766" y="63"/>
                    <a:pt x="762" y="65"/>
                    <a:pt x="758" y="66"/>
                  </a:cubicBezTo>
                  <a:cubicBezTo>
                    <a:pt x="760" y="71"/>
                    <a:pt x="760" y="71"/>
                    <a:pt x="760" y="71"/>
                  </a:cubicBezTo>
                  <a:cubicBezTo>
                    <a:pt x="764" y="70"/>
                    <a:pt x="768" y="68"/>
                    <a:pt x="771" y="67"/>
                  </a:cubicBezTo>
                  <a:lnTo>
                    <a:pt x="770" y="62"/>
                  </a:lnTo>
                  <a:close/>
                  <a:moveTo>
                    <a:pt x="793" y="54"/>
                  </a:moveTo>
                  <a:cubicBezTo>
                    <a:pt x="789" y="56"/>
                    <a:pt x="785" y="57"/>
                    <a:pt x="781" y="58"/>
                  </a:cubicBezTo>
                  <a:cubicBezTo>
                    <a:pt x="783" y="63"/>
                    <a:pt x="783" y="63"/>
                    <a:pt x="783" y="63"/>
                  </a:cubicBezTo>
                  <a:cubicBezTo>
                    <a:pt x="787" y="62"/>
                    <a:pt x="790" y="61"/>
                    <a:pt x="794" y="60"/>
                  </a:cubicBezTo>
                  <a:lnTo>
                    <a:pt x="793" y="54"/>
                  </a:lnTo>
                  <a:close/>
                  <a:moveTo>
                    <a:pt x="815" y="47"/>
                  </a:moveTo>
                  <a:cubicBezTo>
                    <a:pt x="812" y="48"/>
                    <a:pt x="808" y="50"/>
                    <a:pt x="804" y="51"/>
                  </a:cubicBezTo>
                  <a:cubicBezTo>
                    <a:pt x="806" y="56"/>
                    <a:pt x="806" y="56"/>
                    <a:pt x="806" y="56"/>
                  </a:cubicBezTo>
                  <a:cubicBezTo>
                    <a:pt x="809" y="55"/>
                    <a:pt x="813" y="54"/>
                    <a:pt x="817" y="52"/>
                  </a:cubicBezTo>
                  <a:lnTo>
                    <a:pt x="815" y="47"/>
                  </a:lnTo>
                  <a:close/>
                  <a:moveTo>
                    <a:pt x="839" y="41"/>
                  </a:moveTo>
                  <a:cubicBezTo>
                    <a:pt x="835" y="42"/>
                    <a:pt x="831" y="43"/>
                    <a:pt x="827" y="44"/>
                  </a:cubicBezTo>
                  <a:cubicBezTo>
                    <a:pt x="829" y="49"/>
                    <a:pt x="829" y="49"/>
                    <a:pt x="829" y="49"/>
                  </a:cubicBezTo>
                  <a:cubicBezTo>
                    <a:pt x="832" y="48"/>
                    <a:pt x="836" y="47"/>
                    <a:pt x="840" y="46"/>
                  </a:cubicBezTo>
                  <a:lnTo>
                    <a:pt x="839" y="41"/>
                  </a:lnTo>
                  <a:close/>
                  <a:moveTo>
                    <a:pt x="862" y="35"/>
                  </a:moveTo>
                  <a:cubicBezTo>
                    <a:pt x="858" y="36"/>
                    <a:pt x="854" y="37"/>
                    <a:pt x="850" y="38"/>
                  </a:cubicBezTo>
                  <a:cubicBezTo>
                    <a:pt x="852" y="43"/>
                    <a:pt x="852" y="43"/>
                    <a:pt x="852" y="43"/>
                  </a:cubicBezTo>
                  <a:cubicBezTo>
                    <a:pt x="855" y="42"/>
                    <a:pt x="859" y="41"/>
                    <a:pt x="863" y="40"/>
                  </a:cubicBezTo>
                  <a:lnTo>
                    <a:pt x="862" y="35"/>
                  </a:lnTo>
                  <a:close/>
                  <a:moveTo>
                    <a:pt x="885" y="29"/>
                  </a:moveTo>
                  <a:cubicBezTo>
                    <a:pt x="881" y="30"/>
                    <a:pt x="877" y="31"/>
                    <a:pt x="874" y="32"/>
                  </a:cubicBezTo>
                  <a:cubicBezTo>
                    <a:pt x="875" y="37"/>
                    <a:pt x="875" y="37"/>
                    <a:pt x="875" y="37"/>
                  </a:cubicBezTo>
                  <a:cubicBezTo>
                    <a:pt x="879" y="36"/>
                    <a:pt x="883" y="35"/>
                    <a:pt x="886" y="34"/>
                  </a:cubicBezTo>
                  <a:lnTo>
                    <a:pt x="885" y="29"/>
                  </a:lnTo>
                  <a:close/>
                  <a:moveTo>
                    <a:pt x="909" y="24"/>
                  </a:moveTo>
                  <a:cubicBezTo>
                    <a:pt x="905" y="25"/>
                    <a:pt x="901" y="26"/>
                    <a:pt x="897" y="26"/>
                  </a:cubicBezTo>
                  <a:cubicBezTo>
                    <a:pt x="898" y="32"/>
                    <a:pt x="898" y="32"/>
                    <a:pt x="898" y="32"/>
                  </a:cubicBezTo>
                  <a:cubicBezTo>
                    <a:pt x="902" y="31"/>
                    <a:pt x="906" y="30"/>
                    <a:pt x="910" y="29"/>
                  </a:cubicBezTo>
                  <a:lnTo>
                    <a:pt x="909" y="24"/>
                  </a:lnTo>
                  <a:close/>
                  <a:moveTo>
                    <a:pt x="932" y="19"/>
                  </a:moveTo>
                  <a:cubicBezTo>
                    <a:pt x="928" y="20"/>
                    <a:pt x="925" y="21"/>
                    <a:pt x="921" y="22"/>
                  </a:cubicBezTo>
                  <a:cubicBezTo>
                    <a:pt x="922" y="27"/>
                    <a:pt x="922" y="27"/>
                    <a:pt x="922" y="27"/>
                  </a:cubicBezTo>
                  <a:cubicBezTo>
                    <a:pt x="926" y="26"/>
                    <a:pt x="929" y="25"/>
                    <a:pt x="933" y="25"/>
                  </a:cubicBezTo>
                  <a:lnTo>
                    <a:pt x="932" y="19"/>
                  </a:lnTo>
                  <a:close/>
                  <a:moveTo>
                    <a:pt x="956" y="15"/>
                  </a:moveTo>
                  <a:cubicBezTo>
                    <a:pt x="952" y="16"/>
                    <a:pt x="948" y="17"/>
                    <a:pt x="944" y="17"/>
                  </a:cubicBezTo>
                  <a:cubicBezTo>
                    <a:pt x="945" y="23"/>
                    <a:pt x="945" y="23"/>
                    <a:pt x="945" y="23"/>
                  </a:cubicBezTo>
                  <a:cubicBezTo>
                    <a:pt x="949" y="22"/>
                    <a:pt x="953" y="21"/>
                    <a:pt x="957" y="21"/>
                  </a:cubicBezTo>
                  <a:lnTo>
                    <a:pt x="956" y="15"/>
                  </a:lnTo>
                  <a:close/>
                  <a:moveTo>
                    <a:pt x="980" y="12"/>
                  </a:moveTo>
                  <a:cubicBezTo>
                    <a:pt x="976" y="12"/>
                    <a:pt x="972" y="13"/>
                    <a:pt x="968" y="13"/>
                  </a:cubicBezTo>
                  <a:cubicBezTo>
                    <a:pt x="969" y="19"/>
                    <a:pt x="969" y="19"/>
                    <a:pt x="969" y="19"/>
                  </a:cubicBezTo>
                  <a:cubicBezTo>
                    <a:pt x="973" y="18"/>
                    <a:pt x="977" y="18"/>
                    <a:pt x="981" y="17"/>
                  </a:cubicBezTo>
                  <a:lnTo>
                    <a:pt x="980" y="12"/>
                  </a:lnTo>
                  <a:close/>
                  <a:moveTo>
                    <a:pt x="1004" y="9"/>
                  </a:moveTo>
                  <a:cubicBezTo>
                    <a:pt x="1000" y="9"/>
                    <a:pt x="996" y="10"/>
                    <a:pt x="992" y="10"/>
                  </a:cubicBezTo>
                  <a:cubicBezTo>
                    <a:pt x="993" y="15"/>
                    <a:pt x="993" y="15"/>
                    <a:pt x="993" y="15"/>
                  </a:cubicBezTo>
                  <a:cubicBezTo>
                    <a:pt x="996" y="15"/>
                    <a:pt x="1000" y="14"/>
                    <a:pt x="1004" y="14"/>
                  </a:cubicBezTo>
                  <a:lnTo>
                    <a:pt x="1004" y="9"/>
                  </a:lnTo>
                  <a:close/>
                  <a:moveTo>
                    <a:pt x="1028" y="6"/>
                  </a:moveTo>
                  <a:cubicBezTo>
                    <a:pt x="1024" y="6"/>
                    <a:pt x="1020" y="7"/>
                    <a:pt x="1016" y="7"/>
                  </a:cubicBezTo>
                  <a:cubicBezTo>
                    <a:pt x="1016" y="13"/>
                    <a:pt x="1016" y="13"/>
                    <a:pt x="1016" y="13"/>
                  </a:cubicBezTo>
                  <a:cubicBezTo>
                    <a:pt x="1020" y="12"/>
                    <a:pt x="1024" y="12"/>
                    <a:pt x="1028" y="11"/>
                  </a:cubicBezTo>
                  <a:lnTo>
                    <a:pt x="1028" y="6"/>
                  </a:lnTo>
                  <a:close/>
                  <a:moveTo>
                    <a:pt x="1052" y="4"/>
                  </a:moveTo>
                  <a:cubicBezTo>
                    <a:pt x="1048" y="4"/>
                    <a:pt x="1044" y="5"/>
                    <a:pt x="1040" y="5"/>
                  </a:cubicBezTo>
                  <a:cubicBezTo>
                    <a:pt x="1040" y="10"/>
                    <a:pt x="1040" y="10"/>
                    <a:pt x="1040" y="10"/>
                  </a:cubicBezTo>
                  <a:cubicBezTo>
                    <a:pt x="1044" y="10"/>
                    <a:pt x="1048" y="10"/>
                    <a:pt x="1052" y="9"/>
                  </a:cubicBezTo>
                  <a:lnTo>
                    <a:pt x="1052" y="4"/>
                  </a:lnTo>
                  <a:close/>
                  <a:moveTo>
                    <a:pt x="1076" y="2"/>
                  </a:moveTo>
                  <a:cubicBezTo>
                    <a:pt x="1072" y="2"/>
                    <a:pt x="1068" y="3"/>
                    <a:pt x="1064" y="3"/>
                  </a:cubicBezTo>
                  <a:cubicBezTo>
                    <a:pt x="1064" y="8"/>
                    <a:pt x="1064" y="8"/>
                    <a:pt x="1064" y="8"/>
                  </a:cubicBezTo>
                  <a:cubicBezTo>
                    <a:pt x="1068" y="8"/>
                    <a:pt x="1072" y="8"/>
                    <a:pt x="1076" y="8"/>
                  </a:cubicBezTo>
                  <a:lnTo>
                    <a:pt x="1076" y="2"/>
                  </a:lnTo>
                  <a:close/>
                  <a:moveTo>
                    <a:pt x="1100" y="1"/>
                  </a:moveTo>
                  <a:cubicBezTo>
                    <a:pt x="1096" y="1"/>
                    <a:pt x="1092" y="1"/>
                    <a:pt x="1088" y="2"/>
                  </a:cubicBezTo>
                  <a:cubicBezTo>
                    <a:pt x="1088" y="7"/>
                    <a:pt x="1088" y="7"/>
                    <a:pt x="1088" y="7"/>
                  </a:cubicBezTo>
                  <a:cubicBezTo>
                    <a:pt x="1092" y="7"/>
                    <a:pt x="1096" y="7"/>
                    <a:pt x="1100" y="6"/>
                  </a:cubicBezTo>
                  <a:lnTo>
                    <a:pt x="1100" y="1"/>
                  </a:lnTo>
                  <a:close/>
                  <a:moveTo>
                    <a:pt x="1124" y="0"/>
                  </a:moveTo>
                  <a:cubicBezTo>
                    <a:pt x="1120" y="1"/>
                    <a:pt x="1116" y="1"/>
                    <a:pt x="1112" y="1"/>
                  </a:cubicBezTo>
                  <a:cubicBezTo>
                    <a:pt x="1112" y="6"/>
                    <a:pt x="1112" y="6"/>
                    <a:pt x="1112" y="6"/>
                  </a:cubicBezTo>
                  <a:cubicBezTo>
                    <a:pt x="1116" y="6"/>
                    <a:pt x="1120" y="6"/>
                    <a:pt x="1124" y="6"/>
                  </a:cubicBezTo>
                  <a:cubicBezTo>
                    <a:pt x="1124" y="0"/>
                    <a:pt x="1124" y="0"/>
                    <a:pt x="1124" y="0"/>
                  </a:cubicBezTo>
                  <a:close/>
                  <a:moveTo>
                    <a:pt x="1148" y="0"/>
                  </a:moveTo>
                  <a:cubicBezTo>
                    <a:pt x="1147" y="0"/>
                    <a:pt x="1146" y="0"/>
                    <a:pt x="1145" y="0"/>
                  </a:cubicBezTo>
                  <a:cubicBezTo>
                    <a:pt x="1142" y="0"/>
                    <a:pt x="1139" y="0"/>
                    <a:pt x="1136" y="0"/>
                  </a:cubicBezTo>
                  <a:cubicBezTo>
                    <a:pt x="1136" y="6"/>
                    <a:pt x="1136" y="6"/>
                    <a:pt x="1136" y="6"/>
                  </a:cubicBezTo>
                  <a:cubicBezTo>
                    <a:pt x="1139" y="6"/>
                    <a:pt x="1142" y="6"/>
                    <a:pt x="1145" y="6"/>
                  </a:cubicBezTo>
                  <a:cubicBezTo>
                    <a:pt x="1146" y="6"/>
                    <a:pt x="1147" y="6"/>
                    <a:pt x="1148" y="6"/>
                  </a:cubicBezTo>
                  <a:lnTo>
                    <a:pt x="1148" y="0"/>
                  </a:lnTo>
                  <a:close/>
                  <a:moveTo>
                    <a:pt x="1172" y="1"/>
                  </a:moveTo>
                  <a:cubicBezTo>
                    <a:pt x="1168" y="0"/>
                    <a:pt x="1164" y="0"/>
                    <a:pt x="1160" y="0"/>
                  </a:cubicBezTo>
                  <a:cubicBezTo>
                    <a:pt x="1160" y="6"/>
                    <a:pt x="1160" y="6"/>
                    <a:pt x="1160" y="6"/>
                  </a:cubicBezTo>
                  <a:cubicBezTo>
                    <a:pt x="1164" y="6"/>
                    <a:pt x="1168" y="6"/>
                    <a:pt x="1172" y="6"/>
                  </a:cubicBezTo>
                  <a:lnTo>
                    <a:pt x="1172" y="1"/>
                  </a:lnTo>
                  <a:close/>
                  <a:moveTo>
                    <a:pt x="1196" y="1"/>
                  </a:moveTo>
                  <a:cubicBezTo>
                    <a:pt x="1192" y="1"/>
                    <a:pt x="1188" y="1"/>
                    <a:pt x="1184" y="1"/>
                  </a:cubicBezTo>
                  <a:cubicBezTo>
                    <a:pt x="1184" y="6"/>
                    <a:pt x="1184" y="6"/>
                    <a:pt x="1184" y="6"/>
                  </a:cubicBezTo>
                  <a:cubicBezTo>
                    <a:pt x="1188" y="6"/>
                    <a:pt x="1192" y="6"/>
                    <a:pt x="1196" y="7"/>
                  </a:cubicBezTo>
                  <a:lnTo>
                    <a:pt x="1196" y="1"/>
                  </a:lnTo>
                  <a:close/>
                  <a:moveTo>
                    <a:pt x="1220" y="3"/>
                  </a:moveTo>
                  <a:cubicBezTo>
                    <a:pt x="1216" y="2"/>
                    <a:pt x="1212" y="2"/>
                    <a:pt x="1208" y="2"/>
                  </a:cubicBezTo>
                  <a:cubicBezTo>
                    <a:pt x="1208" y="7"/>
                    <a:pt x="1208" y="7"/>
                    <a:pt x="1208" y="7"/>
                  </a:cubicBezTo>
                  <a:cubicBezTo>
                    <a:pt x="1212" y="7"/>
                    <a:pt x="1215" y="8"/>
                    <a:pt x="1219" y="8"/>
                  </a:cubicBezTo>
                  <a:lnTo>
                    <a:pt x="1220" y="3"/>
                  </a:lnTo>
                  <a:close/>
                  <a:moveTo>
                    <a:pt x="1244" y="4"/>
                  </a:moveTo>
                  <a:cubicBezTo>
                    <a:pt x="1240" y="4"/>
                    <a:pt x="1236" y="4"/>
                    <a:pt x="1232" y="3"/>
                  </a:cubicBezTo>
                  <a:cubicBezTo>
                    <a:pt x="1231" y="9"/>
                    <a:pt x="1231" y="9"/>
                    <a:pt x="1231" y="9"/>
                  </a:cubicBezTo>
                  <a:cubicBezTo>
                    <a:pt x="1235" y="9"/>
                    <a:pt x="1239" y="9"/>
                    <a:pt x="1243" y="10"/>
                  </a:cubicBezTo>
                  <a:lnTo>
                    <a:pt x="1244" y="4"/>
                  </a:lnTo>
                  <a:close/>
                  <a:moveTo>
                    <a:pt x="1268" y="6"/>
                  </a:moveTo>
                  <a:cubicBezTo>
                    <a:pt x="1264" y="6"/>
                    <a:pt x="1260" y="6"/>
                    <a:pt x="1256" y="5"/>
                  </a:cubicBezTo>
                  <a:cubicBezTo>
                    <a:pt x="1255" y="11"/>
                    <a:pt x="1255" y="11"/>
                    <a:pt x="1255" y="11"/>
                  </a:cubicBezTo>
                  <a:cubicBezTo>
                    <a:pt x="1259" y="11"/>
                    <a:pt x="1263" y="11"/>
                    <a:pt x="1267" y="12"/>
                  </a:cubicBezTo>
                  <a:lnTo>
                    <a:pt x="1268" y="6"/>
                  </a:lnTo>
                  <a:close/>
                  <a:moveTo>
                    <a:pt x="1292" y="9"/>
                  </a:moveTo>
                  <a:cubicBezTo>
                    <a:pt x="1288" y="9"/>
                    <a:pt x="1284" y="8"/>
                    <a:pt x="1280" y="8"/>
                  </a:cubicBezTo>
                  <a:cubicBezTo>
                    <a:pt x="1279" y="13"/>
                    <a:pt x="1279" y="13"/>
                    <a:pt x="1279" y="13"/>
                  </a:cubicBezTo>
                  <a:cubicBezTo>
                    <a:pt x="1283" y="14"/>
                    <a:pt x="1287" y="14"/>
                    <a:pt x="1291" y="14"/>
                  </a:cubicBezTo>
                  <a:lnTo>
                    <a:pt x="1292" y="9"/>
                  </a:lnTo>
                  <a:close/>
                  <a:moveTo>
                    <a:pt x="1315" y="12"/>
                  </a:moveTo>
                  <a:cubicBezTo>
                    <a:pt x="1312" y="12"/>
                    <a:pt x="1308" y="11"/>
                    <a:pt x="1304" y="11"/>
                  </a:cubicBezTo>
                  <a:cubicBezTo>
                    <a:pt x="1303" y="16"/>
                    <a:pt x="1303" y="16"/>
                    <a:pt x="1303" y="16"/>
                  </a:cubicBezTo>
                  <a:cubicBezTo>
                    <a:pt x="1307" y="17"/>
                    <a:pt x="1311" y="17"/>
                    <a:pt x="1315" y="18"/>
                  </a:cubicBezTo>
                  <a:lnTo>
                    <a:pt x="1315" y="12"/>
                  </a:lnTo>
                  <a:close/>
                  <a:moveTo>
                    <a:pt x="1339" y="16"/>
                  </a:moveTo>
                  <a:cubicBezTo>
                    <a:pt x="1335" y="15"/>
                    <a:pt x="1331" y="15"/>
                    <a:pt x="1327" y="14"/>
                  </a:cubicBezTo>
                  <a:cubicBezTo>
                    <a:pt x="1327" y="19"/>
                    <a:pt x="1327" y="19"/>
                    <a:pt x="1327" y="19"/>
                  </a:cubicBezTo>
                  <a:cubicBezTo>
                    <a:pt x="1330" y="20"/>
                    <a:pt x="1334" y="21"/>
                    <a:pt x="1338" y="21"/>
                  </a:cubicBezTo>
                  <a:lnTo>
                    <a:pt x="1339" y="16"/>
                  </a:lnTo>
                  <a:close/>
                  <a:moveTo>
                    <a:pt x="1363" y="20"/>
                  </a:moveTo>
                  <a:cubicBezTo>
                    <a:pt x="1359" y="19"/>
                    <a:pt x="1355" y="19"/>
                    <a:pt x="1351" y="18"/>
                  </a:cubicBezTo>
                  <a:cubicBezTo>
                    <a:pt x="1350" y="23"/>
                    <a:pt x="1350" y="23"/>
                    <a:pt x="1350" y="23"/>
                  </a:cubicBezTo>
                  <a:cubicBezTo>
                    <a:pt x="1354" y="24"/>
                    <a:pt x="1358" y="25"/>
                    <a:pt x="1362" y="25"/>
                  </a:cubicBezTo>
                  <a:cubicBezTo>
                    <a:pt x="1363" y="20"/>
                    <a:pt x="1363" y="20"/>
                    <a:pt x="1363" y="20"/>
                  </a:cubicBezTo>
                  <a:close/>
                  <a:moveTo>
                    <a:pt x="1387" y="25"/>
                  </a:moveTo>
                  <a:cubicBezTo>
                    <a:pt x="1383" y="24"/>
                    <a:pt x="1379" y="23"/>
                    <a:pt x="1375" y="23"/>
                  </a:cubicBezTo>
                  <a:cubicBezTo>
                    <a:pt x="1374" y="28"/>
                    <a:pt x="1374" y="28"/>
                    <a:pt x="1374" y="28"/>
                  </a:cubicBezTo>
                  <a:cubicBezTo>
                    <a:pt x="1378" y="29"/>
                    <a:pt x="1382" y="29"/>
                    <a:pt x="1385" y="30"/>
                  </a:cubicBezTo>
                  <a:lnTo>
                    <a:pt x="1387" y="25"/>
                  </a:lnTo>
                  <a:close/>
                  <a:moveTo>
                    <a:pt x="1410" y="30"/>
                  </a:moveTo>
                  <a:cubicBezTo>
                    <a:pt x="1406" y="29"/>
                    <a:pt x="1402" y="28"/>
                    <a:pt x="1398" y="27"/>
                  </a:cubicBezTo>
                  <a:cubicBezTo>
                    <a:pt x="1397" y="33"/>
                    <a:pt x="1397" y="33"/>
                    <a:pt x="1397" y="33"/>
                  </a:cubicBezTo>
                  <a:cubicBezTo>
                    <a:pt x="1401" y="34"/>
                    <a:pt x="1405" y="34"/>
                    <a:pt x="1409" y="35"/>
                  </a:cubicBezTo>
                  <a:lnTo>
                    <a:pt x="1410" y="30"/>
                  </a:lnTo>
                  <a:close/>
                  <a:moveTo>
                    <a:pt x="1433" y="36"/>
                  </a:moveTo>
                  <a:cubicBezTo>
                    <a:pt x="1429" y="35"/>
                    <a:pt x="1426" y="34"/>
                    <a:pt x="1422" y="33"/>
                  </a:cubicBezTo>
                  <a:cubicBezTo>
                    <a:pt x="1420" y="38"/>
                    <a:pt x="1420" y="38"/>
                    <a:pt x="1420" y="38"/>
                  </a:cubicBezTo>
                  <a:cubicBezTo>
                    <a:pt x="1424" y="39"/>
                    <a:pt x="1428" y="40"/>
                    <a:pt x="1432" y="41"/>
                  </a:cubicBezTo>
                  <a:lnTo>
                    <a:pt x="1433" y="36"/>
                  </a:lnTo>
                  <a:close/>
                  <a:moveTo>
                    <a:pt x="1457" y="42"/>
                  </a:moveTo>
                  <a:cubicBezTo>
                    <a:pt x="1453" y="41"/>
                    <a:pt x="1449" y="40"/>
                    <a:pt x="1445" y="39"/>
                  </a:cubicBezTo>
                  <a:cubicBezTo>
                    <a:pt x="1444" y="44"/>
                    <a:pt x="1444" y="44"/>
                    <a:pt x="1444" y="44"/>
                  </a:cubicBezTo>
                  <a:cubicBezTo>
                    <a:pt x="1447" y="45"/>
                    <a:pt x="1451" y="46"/>
                    <a:pt x="1455" y="47"/>
                  </a:cubicBezTo>
                  <a:lnTo>
                    <a:pt x="1457" y="42"/>
                  </a:lnTo>
                  <a:close/>
                  <a:moveTo>
                    <a:pt x="1480" y="49"/>
                  </a:moveTo>
                  <a:cubicBezTo>
                    <a:pt x="1476" y="48"/>
                    <a:pt x="1472" y="46"/>
                    <a:pt x="1468" y="45"/>
                  </a:cubicBezTo>
                  <a:cubicBezTo>
                    <a:pt x="1467" y="50"/>
                    <a:pt x="1467" y="50"/>
                    <a:pt x="1467" y="50"/>
                  </a:cubicBezTo>
                  <a:cubicBezTo>
                    <a:pt x="1471" y="52"/>
                    <a:pt x="1474" y="53"/>
                    <a:pt x="1478" y="54"/>
                  </a:cubicBezTo>
                  <a:lnTo>
                    <a:pt x="1480" y="49"/>
                  </a:lnTo>
                  <a:close/>
                  <a:moveTo>
                    <a:pt x="1503" y="56"/>
                  </a:moveTo>
                  <a:cubicBezTo>
                    <a:pt x="1499" y="55"/>
                    <a:pt x="1495" y="53"/>
                    <a:pt x="1491" y="52"/>
                  </a:cubicBezTo>
                  <a:cubicBezTo>
                    <a:pt x="1490" y="57"/>
                    <a:pt x="1490" y="57"/>
                    <a:pt x="1490" y="57"/>
                  </a:cubicBezTo>
                  <a:cubicBezTo>
                    <a:pt x="1493" y="59"/>
                    <a:pt x="1497" y="60"/>
                    <a:pt x="1501" y="61"/>
                  </a:cubicBezTo>
                  <a:lnTo>
                    <a:pt x="1503" y="56"/>
                  </a:lnTo>
                  <a:close/>
                  <a:moveTo>
                    <a:pt x="1525" y="64"/>
                  </a:moveTo>
                  <a:cubicBezTo>
                    <a:pt x="1522" y="62"/>
                    <a:pt x="1518" y="61"/>
                    <a:pt x="1514" y="60"/>
                  </a:cubicBezTo>
                  <a:cubicBezTo>
                    <a:pt x="1512" y="65"/>
                    <a:pt x="1512" y="65"/>
                    <a:pt x="1512" y="65"/>
                  </a:cubicBezTo>
                  <a:cubicBezTo>
                    <a:pt x="1516" y="66"/>
                    <a:pt x="1520" y="67"/>
                    <a:pt x="1524" y="69"/>
                  </a:cubicBezTo>
                  <a:lnTo>
                    <a:pt x="1525" y="64"/>
                  </a:lnTo>
                  <a:close/>
                  <a:moveTo>
                    <a:pt x="1548" y="72"/>
                  </a:moveTo>
                  <a:cubicBezTo>
                    <a:pt x="1544" y="70"/>
                    <a:pt x="1541" y="69"/>
                    <a:pt x="1537" y="68"/>
                  </a:cubicBezTo>
                  <a:cubicBezTo>
                    <a:pt x="1535" y="73"/>
                    <a:pt x="1535" y="73"/>
                    <a:pt x="1535" y="73"/>
                  </a:cubicBezTo>
                  <a:cubicBezTo>
                    <a:pt x="1539" y="74"/>
                    <a:pt x="1542" y="75"/>
                    <a:pt x="1546" y="77"/>
                  </a:cubicBezTo>
                  <a:lnTo>
                    <a:pt x="1548" y="72"/>
                  </a:lnTo>
                  <a:close/>
                  <a:moveTo>
                    <a:pt x="1571" y="80"/>
                  </a:moveTo>
                  <a:cubicBezTo>
                    <a:pt x="1567" y="79"/>
                    <a:pt x="1563" y="77"/>
                    <a:pt x="1559" y="76"/>
                  </a:cubicBezTo>
                  <a:cubicBezTo>
                    <a:pt x="1557" y="81"/>
                    <a:pt x="1557" y="81"/>
                    <a:pt x="1557" y="81"/>
                  </a:cubicBezTo>
                  <a:cubicBezTo>
                    <a:pt x="1561" y="82"/>
                    <a:pt x="1565" y="84"/>
                    <a:pt x="1569" y="85"/>
                  </a:cubicBezTo>
                  <a:lnTo>
                    <a:pt x="1571" y="80"/>
                  </a:lnTo>
                  <a:close/>
                  <a:moveTo>
                    <a:pt x="1593" y="90"/>
                  </a:moveTo>
                  <a:cubicBezTo>
                    <a:pt x="1589" y="88"/>
                    <a:pt x="1585" y="86"/>
                    <a:pt x="1582" y="85"/>
                  </a:cubicBezTo>
                  <a:cubicBezTo>
                    <a:pt x="1580" y="90"/>
                    <a:pt x="1580" y="90"/>
                    <a:pt x="1580" y="90"/>
                  </a:cubicBezTo>
                  <a:cubicBezTo>
                    <a:pt x="1583" y="91"/>
                    <a:pt x="1587" y="93"/>
                    <a:pt x="1591" y="95"/>
                  </a:cubicBezTo>
                  <a:lnTo>
                    <a:pt x="1593" y="90"/>
                  </a:lnTo>
                  <a:close/>
                  <a:moveTo>
                    <a:pt x="1615" y="99"/>
                  </a:moveTo>
                  <a:cubicBezTo>
                    <a:pt x="1611" y="98"/>
                    <a:pt x="1607" y="96"/>
                    <a:pt x="1604" y="94"/>
                  </a:cubicBezTo>
                  <a:cubicBezTo>
                    <a:pt x="1602" y="99"/>
                    <a:pt x="1602" y="99"/>
                    <a:pt x="1602" y="99"/>
                  </a:cubicBezTo>
                  <a:cubicBezTo>
                    <a:pt x="1605" y="101"/>
                    <a:pt x="1609" y="103"/>
                    <a:pt x="1613" y="104"/>
                  </a:cubicBezTo>
                  <a:lnTo>
                    <a:pt x="1615" y="99"/>
                  </a:lnTo>
                  <a:close/>
                  <a:moveTo>
                    <a:pt x="1637" y="109"/>
                  </a:moveTo>
                  <a:cubicBezTo>
                    <a:pt x="1633" y="108"/>
                    <a:pt x="1629" y="106"/>
                    <a:pt x="1626" y="104"/>
                  </a:cubicBezTo>
                  <a:cubicBezTo>
                    <a:pt x="1623" y="109"/>
                    <a:pt x="1623" y="109"/>
                    <a:pt x="1623" y="109"/>
                  </a:cubicBezTo>
                  <a:cubicBezTo>
                    <a:pt x="1627" y="111"/>
                    <a:pt x="1631" y="113"/>
                    <a:pt x="1634" y="114"/>
                  </a:cubicBezTo>
                  <a:lnTo>
                    <a:pt x="1637" y="109"/>
                  </a:lnTo>
                  <a:close/>
                  <a:moveTo>
                    <a:pt x="1658" y="120"/>
                  </a:moveTo>
                  <a:cubicBezTo>
                    <a:pt x="1655" y="118"/>
                    <a:pt x="1651" y="116"/>
                    <a:pt x="1647" y="115"/>
                  </a:cubicBezTo>
                  <a:cubicBezTo>
                    <a:pt x="1645" y="119"/>
                    <a:pt x="1645" y="119"/>
                    <a:pt x="1645" y="119"/>
                  </a:cubicBezTo>
                  <a:cubicBezTo>
                    <a:pt x="1649" y="121"/>
                    <a:pt x="1652" y="123"/>
                    <a:pt x="1656" y="125"/>
                  </a:cubicBezTo>
                  <a:lnTo>
                    <a:pt x="1658" y="120"/>
                  </a:lnTo>
                  <a:close/>
                  <a:moveTo>
                    <a:pt x="1680" y="131"/>
                  </a:moveTo>
                  <a:cubicBezTo>
                    <a:pt x="1676" y="129"/>
                    <a:pt x="1672" y="127"/>
                    <a:pt x="1669" y="126"/>
                  </a:cubicBezTo>
                  <a:cubicBezTo>
                    <a:pt x="1666" y="130"/>
                    <a:pt x="1666" y="130"/>
                    <a:pt x="1666" y="130"/>
                  </a:cubicBezTo>
                  <a:cubicBezTo>
                    <a:pt x="1670" y="132"/>
                    <a:pt x="1673" y="134"/>
                    <a:pt x="1677" y="136"/>
                  </a:cubicBezTo>
                  <a:lnTo>
                    <a:pt x="1680" y="131"/>
                  </a:lnTo>
                  <a:close/>
                  <a:moveTo>
                    <a:pt x="1701" y="143"/>
                  </a:moveTo>
                  <a:cubicBezTo>
                    <a:pt x="1697" y="141"/>
                    <a:pt x="1694" y="139"/>
                    <a:pt x="1690" y="137"/>
                  </a:cubicBezTo>
                  <a:cubicBezTo>
                    <a:pt x="1688" y="142"/>
                    <a:pt x="1688" y="142"/>
                    <a:pt x="1688" y="142"/>
                  </a:cubicBezTo>
                  <a:cubicBezTo>
                    <a:pt x="1691" y="143"/>
                    <a:pt x="1695" y="145"/>
                    <a:pt x="1698" y="147"/>
                  </a:cubicBezTo>
                  <a:lnTo>
                    <a:pt x="1701" y="143"/>
                  </a:lnTo>
                  <a:close/>
                  <a:moveTo>
                    <a:pt x="1721" y="155"/>
                  </a:moveTo>
                  <a:cubicBezTo>
                    <a:pt x="1718" y="153"/>
                    <a:pt x="1715" y="151"/>
                    <a:pt x="1711" y="149"/>
                  </a:cubicBezTo>
                  <a:cubicBezTo>
                    <a:pt x="1708" y="153"/>
                    <a:pt x="1708" y="153"/>
                    <a:pt x="1708" y="153"/>
                  </a:cubicBezTo>
                  <a:cubicBezTo>
                    <a:pt x="1712" y="155"/>
                    <a:pt x="1715" y="157"/>
                    <a:pt x="1719" y="159"/>
                  </a:cubicBezTo>
                  <a:lnTo>
                    <a:pt x="1721" y="155"/>
                  </a:lnTo>
                  <a:close/>
                  <a:moveTo>
                    <a:pt x="1742" y="167"/>
                  </a:moveTo>
                  <a:cubicBezTo>
                    <a:pt x="1738" y="165"/>
                    <a:pt x="1735" y="163"/>
                    <a:pt x="1732" y="161"/>
                  </a:cubicBezTo>
                  <a:cubicBezTo>
                    <a:pt x="1729" y="165"/>
                    <a:pt x="1729" y="165"/>
                    <a:pt x="1729" y="165"/>
                  </a:cubicBezTo>
                  <a:cubicBezTo>
                    <a:pt x="1732" y="167"/>
                    <a:pt x="1736" y="170"/>
                    <a:pt x="1739" y="172"/>
                  </a:cubicBezTo>
                  <a:lnTo>
                    <a:pt x="1742" y="167"/>
                  </a:lnTo>
                  <a:close/>
                  <a:moveTo>
                    <a:pt x="1762" y="180"/>
                  </a:moveTo>
                  <a:cubicBezTo>
                    <a:pt x="1759" y="178"/>
                    <a:pt x="1755" y="176"/>
                    <a:pt x="1752" y="174"/>
                  </a:cubicBezTo>
                  <a:cubicBezTo>
                    <a:pt x="1749" y="178"/>
                    <a:pt x="1749" y="178"/>
                    <a:pt x="1749" y="178"/>
                  </a:cubicBezTo>
                  <a:cubicBezTo>
                    <a:pt x="1752" y="180"/>
                    <a:pt x="1756" y="182"/>
                    <a:pt x="1759" y="184"/>
                  </a:cubicBezTo>
                  <a:lnTo>
                    <a:pt x="1762" y="180"/>
                  </a:lnTo>
                  <a:close/>
                  <a:moveTo>
                    <a:pt x="1782" y="193"/>
                  </a:moveTo>
                  <a:cubicBezTo>
                    <a:pt x="1779" y="191"/>
                    <a:pt x="1775" y="189"/>
                    <a:pt x="1772" y="187"/>
                  </a:cubicBezTo>
                  <a:cubicBezTo>
                    <a:pt x="1769" y="191"/>
                    <a:pt x="1769" y="191"/>
                    <a:pt x="1769" y="191"/>
                  </a:cubicBezTo>
                  <a:cubicBezTo>
                    <a:pt x="1772" y="193"/>
                    <a:pt x="1776" y="196"/>
                    <a:pt x="1779" y="198"/>
                  </a:cubicBezTo>
                  <a:cubicBezTo>
                    <a:pt x="1782" y="193"/>
                    <a:pt x="1782" y="193"/>
                    <a:pt x="1782" y="193"/>
                  </a:cubicBezTo>
                  <a:close/>
                  <a:moveTo>
                    <a:pt x="1802" y="207"/>
                  </a:moveTo>
                  <a:cubicBezTo>
                    <a:pt x="1798" y="205"/>
                    <a:pt x="1795" y="202"/>
                    <a:pt x="1792" y="200"/>
                  </a:cubicBezTo>
                  <a:cubicBezTo>
                    <a:pt x="1789" y="205"/>
                    <a:pt x="1789" y="205"/>
                    <a:pt x="1789" y="205"/>
                  </a:cubicBezTo>
                  <a:cubicBezTo>
                    <a:pt x="1792" y="207"/>
                    <a:pt x="1795" y="209"/>
                    <a:pt x="1799" y="211"/>
                  </a:cubicBezTo>
                  <a:lnTo>
                    <a:pt x="1802" y="207"/>
                  </a:lnTo>
                  <a:close/>
                  <a:moveTo>
                    <a:pt x="1821" y="221"/>
                  </a:moveTo>
                  <a:cubicBezTo>
                    <a:pt x="1818" y="219"/>
                    <a:pt x="1815" y="217"/>
                    <a:pt x="1811" y="214"/>
                  </a:cubicBezTo>
                  <a:cubicBezTo>
                    <a:pt x="1808" y="218"/>
                    <a:pt x="1808" y="218"/>
                    <a:pt x="1808" y="218"/>
                  </a:cubicBezTo>
                  <a:cubicBezTo>
                    <a:pt x="1811" y="221"/>
                    <a:pt x="1815" y="223"/>
                    <a:pt x="1818" y="226"/>
                  </a:cubicBezTo>
                  <a:lnTo>
                    <a:pt x="1821" y="221"/>
                  </a:lnTo>
                  <a:close/>
                  <a:moveTo>
                    <a:pt x="1840" y="236"/>
                  </a:moveTo>
                  <a:cubicBezTo>
                    <a:pt x="1837" y="233"/>
                    <a:pt x="1834" y="231"/>
                    <a:pt x="1831" y="229"/>
                  </a:cubicBezTo>
                  <a:cubicBezTo>
                    <a:pt x="1827" y="233"/>
                    <a:pt x="1827" y="233"/>
                    <a:pt x="1827" y="233"/>
                  </a:cubicBezTo>
                  <a:cubicBezTo>
                    <a:pt x="1830" y="235"/>
                    <a:pt x="1834" y="238"/>
                    <a:pt x="1837" y="240"/>
                  </a:cubicBezTo>
                  <a:lnTo>
                    <a:pt x="1840" y="236"/>
                  </a:lnTo>
                  <a:close/>
                  <a:moveTo>
                    <a:pt x="1859" y="251"/>
                  </a:moveTo>
                  <a:cubicBezTo>
                    <a:pt x="1856" y="248"/>
                    <a:pt x="1853" y="246"/>
                    <a:pt x="1849" y="243"/>
                  </a:cubicBezTo>
                  <a:cubicBezTo>
                    <a:pt x="1846" y="248"/>
                    <a:pt x="1846" y="248"/>
                    <a:pt x="1846" y="248"/>
                  </a:cubicBezTo>
                  <a:cubicBezTo>
                    <a:pt x="1849" y="250"/>
                    <a:pt x="1852" y="253"/>
                    <a:pt x="1855" y="255"/>
                  </a:cubicBezTo>
                  <a:lnTo>
                    <a:pt x="1859" y="251"/>
                  </a:lnTo>
                  <a:close/>
                  <a:moveTo>
                    <a:pt x="1877" y="266"/>
                  </a:moveTo>
                  <a:cubicBezTo>
                    <a:pt x="1874" y="264"/>
                    <a:pt x="1871" y="261"/>
                    <a:pt x="1868" y="259"/>
                  </a:cubicBezTo>
                  <a:cubicBezTo>
                    <a:pt x="1865" y="263"/>
                    <a:pt x="1865" y="263"/>
                    <a:pt x="1865" y="263"/>
                  </a:cubicBezTo>
                  <a:cubicBezTo>
                    <a:pt x="1868" y="265"/>
                    <a:pt x="1871" y="268"/>
                    <a:pt x="1874" y="270"/>
                  </a:cubicBezTo>
                  <a:lnTo>
                    <a:pt x="1877" y="266"/>
                  </a:lnTo>
                  <a:close/>
                  <a:moveTo>
                    <a:pt x="1895" y="282"/>
                  </a:moveTo>
                  <a:cubicBezTo>
                    <a:pt x="1892" y="280"/>
                    <a:pt x="1889" y="277"/>
                    <a:pt x="1886" y="274"/>
                  </a:cubicBezTo>
                  <a:cubicBezTo>
                    <a:pt x="1883" y="278"/>
                    <a:pt x="1883" y="278"/>
                    <a:pt x="1883" y="278"/>
                  </a:cubicBezTo>
                  <a:cubicBezTo>
                    <a:pt x="1886" y="281"/>
                    <a:pt x="1889" y="284"/>
                    <a:pt x="1892" y="286"/>
                  </a:cubicBezTo>
                  <a:lnTo>
                    <a:pt x="1895" y="282"/>
                  </a:lnTo>
                  <a:close/>
                  <a:moveTo>
                    <a:pt x="1913" y="299"/>
                  </a:moveTo>
                  <a:cubicBezTo>
                    <a:pt x="1910" y="296"/>
                    <a:pt x="1907" y="293"/>
                    <a:pt x="1904" y="290"/>
                  </a:cubicBezTo>
                  <a:cubicBezTo>
                    <a:pt x="1901" y="294"/>
                    <a:pt x="1901" y="294"/>
                    <a:pt x="1901" y="294"/>
                  </a:cubicBezTo>
                  <a:cubicBezTo>
                    <a:pt x="1904" y="297"/>
                    <a:pt x="1906" y="300"/>
                    <a:pt x="1909" y="302"/>
                  </a:cubicBezTo>
                  <a:lnTo>
                    <a:pt x="1913" y="299"/>
                  </a:lnTo>
                  <a:close/>
                  <a:moveTo>
                    <a:pt x="1930" y="315"/>
                  </a:moveTo>
                  <a:cubicBezTo>
                    <a:pt x="1928" y="312"/>
                    <a:pt x="1925" y="310"/>
                    <a:pt x="1922" y="307"/>
                  </a:cubicBezTo>
                  <a:cubicBezTo>
                    <a:pt x="1918" y="311"/>
                    <a:pt x="1918" y="311"/>
                    <a:pt x="1918" y="311"/>
                  </a:cubicBezTo>
                  <a:cubicBezTo>
                    <a:pt x="1921" y="313"/>
                    <a:pt x="1924" y="316"/>
                    <a:pt x="1927" y="319"/>
                  </a:cubicBezTo>
                  <a:lnTo>
                    <a:pt x="1930" y="315"/>
                  </a:lnTo>
                  <a:close/>
                  <a:moveTo>
                    <a:pt x="1947" y="332"/>
                  </a:moveTo>
                  <a:cubicBezTo>
                    <a:pt x="1945" y="329"/>
                    <a:pt x="1942" y="326"/>
                    <a:pt x="1939" y="324"/>
                  </a:cubicBezTo>
                  <a:cubicBezTo>
                    <a:pt x="1935" y="327"/>
                    <a:pt x="1935" y="327"/>
                    <a:pt x="1935" y="327"/>
                  </a:cubicBezTo>
                  <a:cubicBezTo>
                    <a:pt x="1938" y="330"/>
                    <a:pt x="1941" y="333"/>
                    <a:pt x="1944" y="336"/>
                  </a:cubicBezTo>
                  <a:cubicBezTo>
                    <a:pt x="1947" y="332"/>
                    <a:pt x="1947" y="332"/>
                    <a:pt x="1947" y="332"/>
                  </a:cubicBezTo>
                  <a:close/>
                  <a:moveTo>
                    <a:pt x="1964" y="350"/>
                  </a:moveTo>
                  <a:cubicBezTo>
                    <a:pt x="1961" y="347"/>
                    <a:pt x="1959" y="344"/>
                    <a:pt x="1956" y="341"/>
                  </a:cubicBezTo>
                  <a:cubicBezTo>
                    <a:pt x="1952" y="344"/>
                    <a:pt x="1952" y="344"/>
                    <a:pt x="1952" y="344"/>
                  </a:cubicBezTo>
                  <a:cubicBezTo>
                    <a:pt x="1955" y="347"/>
                    <a:pt x="1957" y="350"/>
                    <a:pt x="1960" y="353"/>
                  </a:cubicBezTo>
                  <a:lnTo>
                    <a:pt x="1964" y="350"/>
                  </a:lnTo>
                  <a:close/>
                  <a:moveTo>
                    <a:pt x="1980" y="367"/>
                  </a:moveTo>
                  <a:cubicBezTo>
                    <a:pt x="1978" y="364"/>
                    <a:pt x="1975" y="361"/>
                    <a:pt x="1972" y="358"/>
                  </a:cubicBezTo>
                  <a:cubicBezTo>
                    <a:pt x="1968" y="362"/>
                    <a:pt x="1968" y="362"/>
                    <a:pt x="1968" y="362"/>
                  </a:cubicBezTo>
                  <a:cubicBezTo>
                    <a:pt x="1971" y="365"/>
                    <a:pt x="1974" y="368"/>
                    <a:pt x="1976" y="371"/>
                  </a:cubicBezTo>
                  <a:lnTo>
                    <a:pt x="1980" y="367"/>
                  </a:lnTo>
                  <a:close/>
                  <a:moveTo>
                    <a:pt x="1996" y="385"/>
                  </a:moveTo>
                  <a:cubicBezTo>
                    <a:pt x="1994" y="382"/>
                    <a:pt x="1991" y="379"/>
                    <a:pt x="1988" y="376"/>
                  </a:cubicBezTo>
                  <a:cubicBezTo>
                    <a:pt x="1984" y="380"/>
                    <a:pt x="1984" y="380"/>
                    <a:pt x="1984" y="380"/>
                  </a:cubicBezTo>
                  <a:cubicBezTo>
                    <a:pt x="1987" y="383"/>
                    <a:pt x="1990" y="386"/>
                    <a:pt x="1992" y="389"/>
                  </a:cubicBezTo>
                  <a:lnTo>
                    <a:pt x="1996" y="385"/>
                  </a:lnTo>
                  <a:close/>
                  <a:moveTo>
                    <a:pt x="2012" y="404"/>
                  </a:moveTo>
                  <a:cubicBezTo>
                    <a:pt x="2009" y="401"/>
                    <a:pt x="2007" y="398"/>
                    <a:pt x="2004" y="394"/>
                  </a:cubicBezTo>
                  <a:cubicBezTo>
                    <a:pt x="2000" y="398"/>
                    <a:pt x="2000" y="398"/>
                    <a:pt x="2000" y="398"/>
                  </a:cubicBezTo>
                  <a:cubicBezTo>
                    <a:pt x="2003" y="401"/>
                    <a:pt x="2005" y="404"/>
                    <a:pt x="2008" y="407"/>
                  </a:cubicBezTo>
                  <a:lnTo>
                    <a:pt x="2012" y="404"/>
                  </a:lnTo>
                  <a:close/>
                  <a:moveTo>
                    <a:pt x="2027" y="422"/>
                  </a:moveTo>
                  <a:cubicBezTo>
                    <a:pt x="2025" y="419"/>
                    <a:pt x="2022" y="416"/>
                    <a:pt x="2020" y="413"/>
                  </a:cubicBezTo>
                  <a:cubicBezTo>
                    <a:pt x="2015" y="416"/>
                    <a:pt x="2015" y="416"/>
                    <a:pt x="2015" y="416"/>
                  </a:cubicBezTo>
                  <a:cubicBezTo>
                    <a:pt x="2018" y="420"/>
                    <a:pt x="2020" y="423"/>
                    <a:pt x="2023" y="426"/>
                  </a:cubicBezTo>
                  <a:lnTo>
                    <a:pt x="2027" y="422"/>
                  </a:lnTo>
                  <a:close/>
                  <a:moveTo>
                    <a:pt x="2042" y="441"/>
                  </a:moveTo>
                  <a:cubicBezTo>
                    <a:pt x="2039" y="438"/>
                    <a:pt x="2037" y="435"/>
                    <a:pt x="2034" y="432"/>
                  </a:cubicBezTo>
                  <a:cubicBezTo>
                    <a:pt x="2030" y="435"/>
                    <a:pt x="2030" y="435"/>
                    <a:pt x="2030" y="435"/>
                  </a:cubicBezTo>
                  <a:cubicBezTo>
                    <a:pt x="2033" y="438"/>
                    <a:pt x="2035" y="442"/>
                    <a:pt x="2038" y="445"/>
                  </a:cubicBezTo>
                  <a:lnTo>
                    <a:pt x="2042" y="441"/>
                  </a:lnTo>
                  <a:close/>
                  <a:moveTo>
                    <a:pt x="2056" y="461"/>
                  </a:moveTo>
                  <a:cubicBezTo>
                    <a:pt x="2054" y="458"/>
                    <a:pt x="2051" y="454"/>
                    <a:pt x="2049" y="451"/>
                  </a:cubicBezTo>
                  <a:cubicBezTo>
                    <a:pt x="2045" y="454"/>
                    <a:pt x="2045" y="454"/>
                    <a:pt x="2045" y="454"/>
                  </a:cubicBezTo>
                  <a:cubicBezTo>
                    <a:pt x="2047" y="458"/>
                    <a:pt x="2050" y="461"/>
                    <a:pt x="2052" y="464"/>
                  </a:cubicBezTo>
                  <a:lnTo>
                    <a:pt x="2056" y="461"/>
                  </a:lnTo>
                  <a:close/>
                  <a:moveTo>
                    <a:pt x="2070" y="481"/>
                  </a:moveTo>
                  <a:cubicBezTo>
                    <a:pt x="2068" y="477"/>
                    <a:pt x="2066" y="474"/>
                    <a:pt x="2063" y="471"/>
                  </a:cubicBezTo>
                  <a:cubicBezTo>
                    <a:pt x="2059" y="474"/>
                    <a:pt x="2059" y="474"/>
                    <a:pt x="2059" y="474"/>
                  </a:cubicBezTo>
                  <a:cubicBezTo>
                    <a:pt x="2061" y="477"/>
                    <a:pt x="2063" y="480"/>
                    <a:pt x="2066" y="484"/>
                  </a:cubicBezTo>
                  <a:lnTo>
                    <a:pt x="2070" y="481"/>
                  </a:lnTo>
                  <a:close/>
                  <a:moveTo>
                    <a:pt x="2084" y="500"/>
                  </a:moveTo>
                  <a:cubicBezTo>
                    <a:pt x="2082" y="497"/>
                    <a:pt x="2079" y="494"/>
                    <a:pt x="2077" y="490"/>
                  </a:cubicBezTo>
                  <a:cubicBezTo>
                    <a:pt x="2073" y="493"/>
                    <a:pt x="2073" y="493"/>
                    <a:pt x="2073" y="493"/>
                  </a:cubicBezTo>
                  <a:cubicBezTo>
                    <a:pt x="2075" y="497"/>
                    <a:pt x="2077" y="500"/>
                    <a:pt x="2079" y="503"/>
                  </a:cubicBezTo>
                  <a:lnTo>
                    <a:pt x="2084" y="500"/>
                  </a:lnTo>
                  <a:close/>
                  <a:moveTo>
                    <a:pt x="2097" y="521"/>
                  </a:moveTo>
                  <a:cubicBezTo>
                    <a:pt x="2095" y="517"/>
                    <a:pt x="2093" y="514"/>
                    <a:pt x="2090" y="511"/>
                  </a:cubicBezTo>
                  <a:cubicBezTo>
                    <a:pt x="2086" y="513"/>
                    <a:pt x="2086" y="513"/>
                    <a:pt x="2086" y="513"/>
                  </a:cubicBezTo>
                  <a:cubicBezTo>
                    <a:pt x="2088" y="517"/>
                    <a:pt x="2090" y="520"/>
                    <a:pt x="2092" y="524"/>
                  </a:cubicBezTo>
                  <a:lnTo>
                    <a:pt x="2097" y="521"/>
                  </a:lnTo>
                  <a:close/>
                  <a:moveTo>
                    <a:pt x="2110" y="541"/>
                  </a:moveTo>
                  <a:cubicBezTo>
                    <a:pt x="2108" y="538"/>
                    <a:pt x="2105" y="534"/>
                    <a:pt x="2103" y="531"/>
                  </a:cubicBezTo>
                  <a:cubicBezTo>
                    <a:pt x="2099" y="534"/>
                    <a:pt x="2099" y="534"/>
                    <a:pt x="2099" y="534"/>
                  </a:cubicBezTo>
                  <a:cubicBezTo>
                    <a:pt x="2101" y="537"/>
                    <a:pt x="2103" y="541"/>
                    <a:pt x="2105" y="544"/>
                  </a:cubicBezTo>
                  <a:lnTo>
                    <a:pt x="2110" y="541"/>
                  </a:lnTo>
                  <a:close/>
                  <a:moveTo>
                    <a:pt x="2122" y="562"/>
                  </a:moveTo>
                  <a:cubicBezTo>
                    <a:pt x="2120" y="558"/>
                    <a:pt x="2118" y="555"/>
                    <a:pt x="2116" y="552"/>
                  </a:cubicBezTo>
                  <a:cubicBezTo>
                    <a:pt x="2111" y="554"/>
                    <a:pt x="2111" y="554"/>
                    <a:pt x="2111" y="554"/>
                  </a:cubicBezTo>
                  <a:cubicBezTo>
                    <a:pt x="2113" y="558"/>
                    <a:pt x="2115" y="561"/>
                    <a:pt x="2117" y="565"/>
                  </a:cubicBezTo>
                  <a:lnTo>
                    <a:pt x="2122" y="562"/>
                  </a:lnTo>
                  <a:close/>
                  <a:moveTo>
                    <a:pt x="2134" y="583"/>
                  </a:moveTo>
                  <a:cubicBezTo>
                    <a:pt x="2132" y="579"/>
                    <a:pt x="2130" y="576"/>
                    <a:pt x="2128" y="572"/>
                  </a:cubicBezTo>
                  <a:cubicBezTo>
                    <a:pt x="2123" y="575"/>
                    <a:pt x="2123" y="575"/>
                    <a:pt x="2123" y="575"/>
                  </a:cubicBezTo>
                  <a:cubicBezTo>
                    <a:pt x="2125" y="579"/>
                    <a:pt x="2127" y="582"/>
                    <a:pt x="2129" y="586"/>
                  </a:cubicBezTo>
                  <a:lnTo>
                    <a:pt x="2134" y="583"/>
                  </a:lnTo>
                  <a:close/>
                  <a:moveTo>
                    <a:pt x="2145" y="604"/>
                  </a:moveTo>
                  <a:cubicBezTo>
                    <a:pt x="2143" y="601"/>
                    <a:pt x="2142" y="597"/>
                    <a:pt x="2140" y="594"/>
                  </a:cubicBezTo>
                  <a:cubicBezTo>
                    <a:pt x="2135" y="596"/>
                    <a:pt x="2135" y="596"/>
                    <a:pt x="2135" y="596"/>
                  </a:cubicBezTo>
                  <a:cubicBezTo>
                    <a:pt x="2137" y="600"/>
                    <a:pt x="2139" y="603"/>
                    <a:pt x="2141" y="607"/>
                  </a:cubicBezTo>
                  <a:lnTo>
                    <a:pt x="2145" y="604"/>
                  </a:lnTo>
                  <a:close/>
                  <a:moveTo>
                    <a:pt x="2156" y="626"/>
                  </a:moveTo>
                  <a:cubicBezTo>
                    <a:pt x="2155" y="622"/>
                    <a:pt x="2153" y="618"/>
                    <a:pt x="2151" y="615"/>
                  </a:cubicBezTo>
                  <a:cubicBezTo>
                    <a:pt x="2146" y="617"/>
                    <a:pt x="2146" y="617"/>
                    <a:pt x="2146" y="617"/>
                  </a:cubicBezTo>
                  <a:cubicBezTo>
                    <a:pt x="2148" y="621"/>
                    <a:pt x="2150" y="624"/>
                    <a:pt x="2152" y="628"/>
                  </a:cubicBezTo>
                  <a:lnTo>
                    <a:pt x="2156" y="626"/>
                  </a:lnTo>
                  <a:close/>
                  <a:moveTo>
                    <a:pt x="2167" y="647"/>
                  </a:moveTo>
                  <a:cubicBezTo>
                    <a:pt x="2165" y="644"/>
                    <a:pt x="2164" y="640"/>
                    <a:pt x="2162" y="636"/>
                  </a:cubicBezTo>
                  <a:cubicBezTo>
                    <a:pt x="2157" y="639"/>
                    <a:pt x="2157" y="639"/>
                    <a:pt x="2157" y="639"/>
                  </a:cubicBezTo>
                  <a:cubicBezTo>
                    <a:pt x="2159" y="642"/>
                    <a:pt x="2160" y="646"/>
                    <a:pt x="2162" y="650"/>
                  </a:cubicBezTo>
                  <a:lnTo>
                    <a:pt x="2167" y="647"/>
                  </a:lnTo>
                  <a:close/>
                  <a:moveTo>
                    <a:pt x="2177" y="669"/>
                  </a:moveTo>
                  <a:cubicBezTo>
                    <a:pt x="2175" y="665"/>
                    <a:pt x="2174" y="662"/>
                    <a:pt x="2172" y="658"/>
                  </a:cubicBezTo>
                  <a:cubicBezTo>
                    <a:pt x="2167" y="660"/>
                    <a:pt x="2167" y="660"/>
                    <a:pt x="2167" y="660"/>
                  </a:cubicBezTo>
                  <a:cubicBezTo>
                    <a:pt x="2169" y="664"/>
                    <a:pt x="2171" y="668"/>
                    <a:pt x="2172" y="671"/>
                  </a:cubicBezTo>
                  <a:cubicBezTo>
                    <a:pt x="2177" y="669"/>
                    <a:pt x="2177" y="669"/>
                    <a:pt x="2177" y="669"/>
                  </a:cubicBezTo>
                  <a:close/>
                  <a:moveTo>
                    <a:pt x="2187" y="691"/>
                  </a:moveTo>
                  <a:cubicBezTo>
                    <a:pt x="2185" y="687"/>
                    <a:pt x="2184" y="684"/>
                    <a:pt x="2182" y="680"/>
                  </a:cubicBezTo>
                  <a:cubicBezTo>
                    <a:pt x="2177" y="682"/>
                    <a:pt x="2177" y="682"/>
                    <a:pt x="2177" y="682"/>
                  </a:cubicBezTo>
                  <a:cubicBezTo>
                    <a:pt x="2179" y="686"/>
                    <a:pt x="2180" y="689"/>
                    <a:pt x="2182" y="693"/>
                  </a:cubicBezTo>
                  <a:cubicBezTo>
                    <a:pt x="2187" y="691"/>
                    <a:pt x="2187" y="691"/>
                    <a:pt x="2187" y="691"/>
                  </a:cubicBezTo>
                  <a:close/>
                  <a:moveTo>
                    <a:pt x="2196" y="713"/>
                  </a:moveTo>
                  <a:cubicBezTo>
                    <a:pt x="2195" y="709"/>
                    <a:pt x="2193" y="706"/>
                    <a:pt x="2192" y="702"/>
                  </a:cubicBezTo>
                  <a:cubicBezTo>
                    <a:pt x="2187" y="704"/>
                    <a:pt x="2187" y="704"/>
                    <a:pt x="2187" y="704"/>
                  </a:cubicBezTo>
                  <a:cubicBezTo>
                    <a:pt x="2188" y="708"/>
                    <a:pt x="2190" y="712"/>
                    <a:pt x="2191" y="715"/>
                  </a:cubicBezTo>
                  <a:lnTo>
                    <a:pt x="2196" y="713"/>
                  </a:lnTo>
                  <a:close/>
                  <a:moveTo>
                    <a:pt x="2205" y="736"/>
                  </a:moveTo>
                  <a:cubicBezTo>
                    <a:pt x="2204" y="732"/>
                    <a:pt x="2202" y="728"/>
                    <a:pt x="2201" y="724"/>
                  </a:cubicBezTo>
                  <a:cubicBezTo>
                    <a:pt x="2196" y="726"/>
                    <a:pt x="2196" y="726"/>
                    <a:pt x="2196" y="726"/>
                  </a:cubicBezTo>
                  <a:cubicBezTo>
                    <a:pt x="2197" y="730"/>
                    <a:pt x="2199" y="734"/>
                    <a:pt x="2200" y="737"/>
                  </a:cubicBezTo>
                  <a:lnTo>
                    <a:pt x="2205" y="736"/>
                  </a:lnTo>
                  <a:close/>
                  <a:moveTo>
                    <a:pt x="2213" y="758"/>
                  </a:moveTo>
                  <a:cubicBezTo>
                    <a:pt x="2212" y="754"/>
                    <a:pt x="2211" y="751"/>
                    <a:pt x="2209" y="747"/>
                  </a:cubicBezTo>
                  <a:cubicBezTo>
                    <a:pt x="2204" y="749"/>
                    <a:pt x="2204" y="749"/>
                    <a:pt x="2204" y="749"/>
                  </a:cubicBezTo>
                  <a:cubicBezTo>
                    <a:pt x="2206" y="752"/>
                    <a:pt x="2207" y="756"/>
                    <a:pt x="2208" y="760"/>
                  </a:cubicBezTo>
                  <a:lnTo>
                    <a:pt x="2213" y="758"/>
                  </a:lnTo>
                  <a:close/>
                  <a:moveTo>
                    <a:pt x="2221" y="781"/>
                  </a:moveTo>
                  <a:cubicBezTo>
                    <a:pt x="2220" y="777"/>
                    <a:pt x="2219" y="773"/>
                    <a:pt x="2217" y="769"/>
                  </a:cubicBezTo>
                  <a:cubicBezTo>
                    <a:pt x="2212" y="771"/>
                    <a:pt x="2212" y="771"/>
                    <a:pt x="2212" y="771"/>
                  </a:cubicBezTo>
                  <a:cubicBezTo>
                    <a:pt x="2214" y="775"/>
                    <a:pt x="2215" y="779"/>
                    <a:pt x="2216" y="783"/>
                  </a:cubicBezTo>
                  <a:lnTo>
                    <a:pt x="2221" y="781"/>
                  </a:lnTo>
                  <a:close/>
                  <a:moveTo>
                    <a:pt x="2229" y="804"/>
                  </a:moveTo>
                  <a:cubicBezTo>
                    <a:pt x="2228" y="800"/>
                    <a:pt x="2226" y="796"/>
                    <a:pt x="2225" y="792"/>
                  </a:cubicBezTo>
                  <a:cubicBezTo>
                    <a:pt x="2220" y="794"/>
                    <a:pt x="2220" y="794"/>
                    <a:pt x="2220" y="794"/>
                  </a:cubicBezTo>
                  <a:cubicBezTo>
                    <a:pt x="2221" y="798"/>
                    <a:pt x="2223" y="801"/>
                    <a:pt x="2224" y="805"/>
                  </a:cubicBezTo>
                  <a:lnTo>
                    <a:pt x="2229" y="804"/>
                  </a:lnTo>
                  <a:close/>
                  <a:moveTo>
                    <a:pt x="2236" y="827"/>
                  </a:moveTo>
                  <a:cubicBezTo>
                    <a:pt x="2235" y="823"/>
                    <a:pt x="2234" y="819"/>
                    <a:pt x="2233" y="815"/>
                  </a:cubicBezTo>
                  <a:cubicBezTo>
                    <a:pt x="2227" y="817"/>
                    <a:pt x="2227" y="817"/>
                    <a:pt x="2227" y="817"/>
                  </a:cubicBezTo>
                  <a:cubicBezTo>
                    <a:pt x="2229" y="820"/>
                    <a:pt x="2230" y="824"/>
                    <a:pt x="2231" y="828"/>
                  </a:cubicBezTo>
                  <a:lnTo>
                    <a:pt x="2236" y="827"/>
                  </a:lnTo>
                  <a:close/>
                  <a:moveTo>
                    <a:pt x="2243" y="850"/>
                  </a:moveTo>
                  <a:cubicBezTo>
                    <a:pt x="2242" y="846"/>
                    <a:pt x="2241" y="842"/>
                    <a:pt x="2239" y="838"/>
                  </a:cubicBezTo>
                  <a:cubicBezTo>
                    <a:pt x="2234" y="840"/>
                    <a:pt x="2234" y="840"/>
                    <a:pt x="2234" y="840"/>
                  </a:cubicBezTo>
                  <a:cubicBezTo>
                    <a:pt x="2235" y="843"/>
                    <a:pt x="2237" y="847"/>
                    <a:pt x="2238" y="851"/>
                  </a:cubicBezTo>
                  <a:lnTo>
                    <a:pt x="2243" y="850"/>
                  </a:lnTo>
                  <a:close/>
                  <a:moveTo>
                    <a:pt x="2249" y="873"/>
                  </a:moveTo>
                  <a:cubicBezTo>
                    <a:pt x="2248" y="869"/>
                    <a:pt x="2247" y="865"/>
                    <a:pt x="2246" y="861"/>
                  </a:cubicBezTo>
                  <a:cubicBezTo>
                    <a:pt x="2241" y="863"/>
                    <a:pt x="2241" y="863"/>
                    <a:pt x="2241" y="863"/>
                  </a:cubicBezTo>
                  <a:cubicBezTo>
                    <a:pt x="2242" y="867"/>
                    <a:pt x="2243" y="870"/>
                    <a:pt x="2244" y="874"/>
                  </a:cubicBezTo>
                  <a:lnTo>
                    <a:pt x="2249" y="873"/>
                  </a:lnTo>
                  <a:close/>
                  <a:moveTo>
                    <a:pt x="2255" y="896"/>
                  </a:moveTo>
                  <a:cubicBezTo>
                    <a:pt x="2254" y="892"/>
                    <a:pt x="2253" y="888"/>
                    <a:pt x="2252" y="885"/>
                  </a:cubicBezTo>
                  <a:cubicBezTo>
                    <a:pt x="2247" y="886"/>
                    <a:pt x="2247" y="886"/>
                    <a:pt x="2247" y="886"/>
                  </a:cubicBezTo>
                  <a:cubicBezTo>
                    <a:pt x="2248" y="890"/>
                    <a:pt x="2249" y="894"/>
                    <a:pt x="2250" y="898"/>
                  </a:cubicBezTo>
                  <a:cubicBezTo>
                    <a:pt x="2255" y="896"/>
                    <a:pt x="2255" y="896"/>
                    <a:pt x="2255" y="896"/>
                  </a:cubicBezTo>
                  <a:close/>
                  <a:moveTo>
                    <a:pt x="2260" y="920"/>
                  </a:moveTo>
                  <a:cubicBezTo>
                    <a:pt x="2259" y="916"/>
                    <a:pt x="2258" y="912"/>
                    <a:pt x="2258" y="908"/>
                  </a:cubicBezTo>
                  <a:cubicBezTo>
                    <a:pt x="2252" y="909"/>
                    <a:pt x="2252" y="909"/>
                    <a:pt x="2252" y="909"/>
                  </a:cubicBezTo>
                  <a:cubicBezTo>
                    <a:pt x="2253" y="913"/>
                    <a:pt x="2254" y="917"/>
                    <a:pt x="2255" y="921"/>
                  </a:cubicBezTo>
                  <a:lnTo>
                    <a:pt x="2260" y="920"/>
                  </a:lnTo>
                  <a:close/>
                  <a:moveTo>
                    <a:pt x="2265" y="943"/>
                  </a:moveTo>
                  <a:cubicBezTo>
                    <a:pt x="2264" y="939"/>
                    <a:pt x="2263" y="935"/>
                    <a:pt x="2263" y="931"/>
                  </a:cubicBezTo>
                  <a:cubicBezTo>
                    <a:pt x="2257" y="933"/>
                    <a:pt x="2257" y="933"/>
                    <a:pt x="2257" y="933"/>
                  </a:cubicBezTo>
                  <a:cubicBezTo>
                    <a:pt x="2258" y="936"/>
                    <a:pt x="2259" y="940"/>
                    <a:pt x="2260" y="944"/>
                  </a:cubicBezTo>
                  <a:lnTo>
                    <a:pt x="2265" y="943"/>
                  </a:lnTo>
                  <a:close/>
                  <a:moveTo>
                    <a:pt x="2270" y="967"/>
                  </a:moveTo>
                  <a:cubicBezTo>
                    <a:pt x="2269" y="963"/>
                    <a:pt x="2268" y="959"/>
                    <a:pt x="2267" y="955"/>
                  </a:cubicBezTo>
                  <a:cubicBezTo>
                    <a:pt x="2262" y="956"/>
                    <a:pt x="2262" y="956"/>
                    <a:pt x="2262" y="956"/>
                  </a:cubicBezTo>
                  <a:cubicBezTo>
                    <a:pt x="2263" y="960"/>
                    <a:pt x="2264" y="964"/>
                    <a:pt x="2264" y="968"/>
                  </a:cubicBezTo>
                  <a:lnTo>
                    <a:pt x="2270" y="967"/>
                  </a:lnTo>
                  <a:close/>
                  <a:moveTo>
                    <a:pt x="2274" y="991"/>
                  </a:moveTo>
                  <a:cubicBezTo>
                    <a:pt x="2273" y="987"/>
                    <a:pt x="2272" y="983"/>
                    <a:pt x="2272" y="979"/>
                  </a:cubicBezTo>
                  <a:cubicBezTo>
                    <a:pt x="2266" y="980"/>
                    <a:pt x="2266" y="980"/>
                    <a:pt x="2266" y="980"/>
                  </a:cubicBezTo>
                  <a:cubicBezTo>
                    <a:pt x="2267" y="984"/>
                    <a:pt x="2268" y="987"/>
                    <a:pt x="2268" y="991"/>
                  </a:cubicBezTo>
                  <a:lnTo>
                    <a:pt x="2274" y="991"/>
                  </a:lnTo>
                  <a:close/>
                  <a:moveTo>
                    <a:pt x="2277" y="1014"/>
                  </a:moveTo>
                  <a:cubicBezTo>
                    <a:pt x="2277" y="1010"/>
                    <a:pt x="2276" y="1006"/>
                    <a:pt x="2275" y="1002"/>
                  </a:cubicBezTo>
                  <a:cubicBezTo>
                    <a:pt x="2270" y="1003"/>
                    <a:pt x="2270" y="1003"/>
                    <a:pt x="2270" y="1003"/>
                  </a:cubicBezTo>
                  <a:cubicBezTo>
                    <a:pt x="2271" y="1007"/>
                    <a:pt x="2271" y="1011"/>
                    <a:pt x="2272" y="1015"/>
                  </a:cubicBezTo>
                  <a:lnTo>
                    <a:pt x="2277" y="1014"/>
                  </a:lnTo>
                  <a:close/>
                  <a:moveTo>
                    <a:pt x="2280" y="1038"/>
                  </a:moveTo>
                  <a:cubicBezTo>
                    <a:pt x="2280" y="1034"/>
                    <a:pt x="2279" y="1030"/>
                    <a:pt x="2279" y="1026"/>
                  </a:cubicBezTo>
                  <a:cubicBezTo>
                    <a:pt x="2274" y="1027"/>
                    <a:pt x="2274" y="1027"/>
                    <a:pt x="2274" y="1027"/>
                  </a:cubicBezTo>
                  <a:cubicBezTo>
                    <a:pt x="2274" y="1031"/>
                    <a:pt x="2275" y="1035"/>
                    <a:pt x="2275" y="1039"/>
                  </a:cubicBezTo>
                  <a:lnTo>
                    <a:pt x="2280" y="1038"/>
                  </a:lnTo>
                  <a:close/>
                  <a:moveTo>
                    <a:pt x="2283" y="1062"/>
                  </a:moveTo>
                  <a:cubicBezTo>
                    <a:pt x="2283" y="1058"/>
                    <a:pt x="2282" y="1054"/>
                    <a:pt x="2282" y="1050"/>
                  </a:cubicBezTo>
                  <a:cubicBezTo>
                    <a:pt x="2277" y="1051"/>
                    <a:pt x="2277" y="1051"/>
                    <a:pt x="2277" y="1051"/>
                  </a:cubicBezTo>
                  <a:cubicBezTo>
                    <a:pt x="2277" y="1055"/>
                    <a:pt x="2277" y="1059"/>
                    <a:pt x="2278" y="1063"/>
                  </a:cubicBezTo>
                  <a:lnTo>
                    <a:pt x="2283" y="1062"/>
                  </a:lnTo>
                  <a:close/>
                  <a:moveTo>
                    <a:pt x="2286" y="1086"/>
                  </a:moveTo>
                  <a:cubicBezTo>
                    <a:pt x="2285" y="1082"/>
                    <a:pt x="2285" y="1078"/>
                    <a:pt x="2284" y="1074"/>
                  </a:cubicBezTo>
                  <a:cubicBezTo>
                    <a:pt x="2279" y="1075"/>
                    <a:pt x="2279" y="1075"/>
                    <a:pt x="2279" y="1075"/>
                  </a:cubicBezTo>
                  <a:cubicBezTo>
                    <a:pt x="2279" y="1079"/>
                    <a:pt x="2280" y="1083"/>
                    <a:pt x="2280" y="1086"/>
                  </a:cubicBezTo>
                  <a:lnTo>
                    <a:pt x="2286" y="1086"/>
                  </a:lnTo>
                  <a:close/>
                  <a:moveTo>
                    <a:pt x="2287" y="1110"/>
                  </a:moveTo>
                  <a:cubicBezTo>
                    <a:pt x="2287" y="1106"/>
                    <a:pt x="2287" y="1102"/>
                    <a:pt x="2287" y="1098"/>
                  </a:cubicBezTo>
                  <a:cubicBezTo>
                    <a:pt x="2281" y="1098"/>
                    <a:pt x="2281" y="1098"/>
                    <a:pt x="2281" y="1098"/>
                  </a:cubicBezTo>
                  <a:cubicBezTo>
                    <a:pt x="2281" y="1102"/>
                    <a:pt x="2282" y="1106"/>
                    <a:pt x="2282" y="1110"/>
                  </a:cubicBezTo>
                  <a:lnTo>
                    <a:pt x="2287" y="1110"/>
                  </a:lnTo>
                  <a:close/>
                  <a:moveTo>
                    <a:pt x="2289" y="1134"/>
                  </a:moveTo>
                  <a:cubicBezTo>
                    <a:pt x="2289" y="1130"/>
                    <a:pt x="2288" y="1126"/>
                    <a:pt x="2288" y="1122"/>
                  </a:cubicBezTo>
                  <a:cubicBezTo>
                    <a:pt x="2283" y="1122"/>
                    <a:pt x="2283" y="1122"/>
                    <a:pt x="2283" y="1122"/>
                  </a:cubicBezTo>
                  <a:cubicBezTo>
                    <a:pt x="2283" y="1126"/>
                    <a:pt x="2283" y="1130"/>
                    <a:pt x="2284" y="1134"/>
                  </a:cubicBezTo>
                  <a:lnTo>
                    <a:pt x="2289" y="1134"/>
                  </a:lnTo>
                  <a:close/>
                  <a:moveTo>
                    <a:pt x="2290" y="1158"/>
                  </a:moveTo>
                  <a:cubicBezTo>
                    <a:pt x="2290" y="1154"/>
                    <a:pt x="2290" y="1150"/>
                    <a:pt x="2289" y="1146"/>
                  </a:cubicBezTo>
                  <a:cubicBezTo>
                    <a:pt x="2284" y="1146"/>
                    <a:pt x="2284" y="1146"/>
                    <a:pt x="2284" y="1146"/>
                  </a:cubicBezTo>
                  <a:cubicBezTo>
                    <a:pt x="2284" y="1150"/>
                    <a:pt x="2284" y="1154"/>
                    <a:pt x="2285" y="1158"/>
                  </a:cubicBezTo>
                  <a:lnTo>
                    <a:pt x="2290" y="1158"/>
                  </a:lnTo>
                  <a:close/>
                  <a:moveTo>
                    <a:pt x="2291" y="1182"/>
                  </a:moveTo>
                  <a:cubicBezTo>
                    <a:pt x="2290" y="1178"/>
                    <a:pt x="2290" y="1174"/>
                    <a:pt x="2290" y="1170"/>
                  </a:cubicBezTo>
                  <a:cubicBezTo>
                    <a:pt x="2285" y="1170"/>
                    <a:pt x="2285" y="1170"/>
                    <a:pt x="2285" y="1170"/>
                  </a:cubicBezTo>
                  <a:cubicBezTo>
                    <a:pt x="2285" y="1174"/>
                    <a:pt x="2285" y="1178"/>
                    <a:pt x="2285" y="1182"/>
                  </a:cubicBezTo>
                  <a:lnTo>
                    <a:pt x="2291" y="1182"/>
                  </a:lnTo>
                  <a:close/>
                  <a:moveTo>
                    <a:pt x="2291" y="1206"/>
                  </a:moveTo>
                  <a:cubicBezTo>
                    <a:pt x="2291" y="1202"/>
                    <a:pt x="2291" y="1198"/>
                    <a:pt x="2291" y="1194"/>
                  </a:cubicBezTo>
                  <a:cubicBezTo>
                    <a:pt x="2285" y="1194"/>
                    <a:pt x="2285" y="1194"/>
                    <a:pt x="2285" y="1194"/>
                  </a:cubicBezTo>
                  <a:cubicBezTo>
                    <a:pt x="2285" y="1198"/>
                    <a:pt x="2285" y="1202"/>
                    <a:pt x="2285" y="1206"/>
                  </a:cubicBezTo>
                  <a:lnTo>
                    <a:pt x="2291" y="12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5" name="Oval 46"/>
            <p:cNvSpPr>
              <a:spLocks noChangeArrowheads="1"/>
            </p:cNvSpPr>
            <p:nvPr/>
          </p:nvSpPr>
          <p:spPr bwMode="auto">
            <a:xfrm>
              <a:off x="8412975" y="1862916"/>
              <a:ext cx="1045389" cy="104538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6" name="Freeform 47"/>
            <p:cNvSpPr>
              <a:spLocks noEditPoints="1"/>
            </p:cNvSpPr>
            <p:nvPr/>
          </p:nvSpPr>
          <p:spPr bwMode="auto">
            <a:xfrm>
              <a:off x="8394689" y="1844629"/>
              <a:ext cx="1081200" cy="1081200"/>
            </a:xfrm>
            <a:custGeom>
              <a:avLst/>
              <a:gdLst>
                <a:gd name="T0" fmla="*/ 300 w 600"/>
                <a:gd name="T1" fmla="*/ 20 h 600"/>
                <a:gd name="T2" fmla="*/ 580 w 600"/>
                <a:gd name="T3" fmla="*/ 300 h 600"/>
                <a:gd name="T4" fmla="*/ 300 w 600"/>
                <a:gd name="T5" fmla="*/ 580 h 600"/>
                <a:gd name="T6" fmla="*/ 20 w 600"/>
                <a:gd name="T7" fmla="*/ 300 h 600"/>
                <a:gd name="T8" fmla="*/ 300 w 600"/>
                <a:gd name="T9" fmla="*/ 20 h 600"/>
                <a:gd name="T10" fmla="*/ 300 w 600"/>
                <a:gd name="T11" fmla="*/ 0 h 600"/>
                <a:gd name="T12" fmla="*/ 0 w 600"/>
                <a:gd name="T13" fmla="*/ 300 h 600"/>
                <a:gd name="T14" fmla="*/ 300 w 600"/>
                <a:gd name="T15" fmla="*/ 600 h 600"/>
                <a:gd name="T16" fmla="*/ 600 w 600"/>
                <a:gd name="T17" fmla="*/ 300 h 600"/>
                <a:gd name="T18" fmla="*/ 300 w 600"/>
                <a:gd name="T1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20"/>
                  </a:moveTo>
                  <a:cubicBezTo>
                    <a:pt x="455" y="20"/>
                    <a:pt x="580" y="145"/>
                    <a:pt x="580" y="300"/>
                  </a:cubicBezTo>
                  <a:cubicBezTo>
                    <a:pt x="580" y="455"/>
                    <a:pt x="455" y="580"/>
                    <a:pt x="300" y="580"/>
                  </a:cubicBezTo>
                  <a:cubicBezTo>
                    <a:pt x="145" y="580"/>
                    <a:pt x="20" y="455"/>
                    <a:pt x="20" y="300"/>
                  </a:cubicBezTo>
                  <a:cubicBezTo>
                    <a:pt x="20" y="145"/>
                    <a:pt x="145" y="20"/>
                    <a:pt x="300" y="20"/>
                  </a:cubicBezTo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465"/>
                    <a:pt x="135" y="600"/>
                    <a:pt x="300" y="600"/>
                  </a:cubicBezTo>
                  <a:cubicBezTo>
                    <a:pt x="465" y="600"/>
                    <a:pt x="600" y="465"/>
                    <a:pt x="600" y="300"/>
                  </a:cubicBezTo>
                  <a:cubicBezTo>
                    <a:pt x="600" y="135"/>
                    <a:pt x="465" y="0"/>
                    <a:pt x="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7" name="Freeform 48"/>
            <p:cNvSpPr>
              <a:spLocks/>
            </p:cNvSpPr>
            <p:nvPr/>
          </p:nvSpPr>
          <p:spPr bwMode="auto">
            <a:xfrm>
              <a:off x="9670947" y="2387134"/>
              <a:ext cx="1145966" cy="1045389"/>
            </a:xfrm>
            <a:custGeom>
              <a:avLst/>
              <a:gdLst>
                <a:gd name="T0" fmla="*/ 318 w 636"/>
                <a:gd name="T1" fmla="*/ 580 h 580"/>
                <a:gd name="T2" fmla="*/ 113 w 636"/>
                <a:gd name="T3" fmla="*/ 496 h 580"/>
                <a:gd name="T4" fmla="*/ 113 w 636"/>
                <a:gd name="T5" fmla="*/ 85 h 580"/>
                <a:gd name="T6" fmla="*/ 318 w 636"/>
                <a:gd name="T7" fmla="*/ 0 h 580"/>
                <a:gd name="T8" fmla="*/ 523 w 636"/>
                <a:gd name="T9" fmla="*/ 85 h 580"/>
                <a:gd name="T10" fmla="*/ 523 w 636"/>
                <a:gd name="T11" fmla="*/ 496 h 580"/>
                <a:gd name="T12" fmla="*/ 318 w 636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580">
                  <a:moveTo>
                    <a:pt x="318" y="580"/>
                  </a:moveTo>
                  <a:cubicBezTo>
                    <a:pt x="240" y="580"/>
                    <a:pt x="168" y="550"/>
                    <a:pt x="113" y="496"/>
                  </a:cubicBezTo>
                  <a:cubicBezTo>
                    <a:pt x="0" y="382"/>
                    <a:pt x="0" y="198"/>
                    <a:pt x="113" y="85"/>
                  </a:cubicBezTo>
                  <a:cubicBezTo>
                    <a:pt x="168" y="31"/>
                    <a:pt x="240" y="0"/>
                    <a:pt x="318" y="0"/>
                  </a:cubicBezTo>
                  <a:cubicBezTo>
                    <a:pt x="395" y="0"/>
                    <a:pt x="468" y="31"/>
                    <a:pt x="523" y="85"/>
                  </a:cubicBezTo>
                  <a:cubicBezTo>
                    <a:pt x="636" y="198"/>
                    <a:pt x="636" y="382"/>
                    <a:pt x="523" y="496"/>
                  </a:cubicBezTo>
                  <a:cubicBezTo>
                    <a:pt x="468" y="550"/>
                    <a:pt x="395" y="580"/>
                    <a:pt x="318" y="5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8" name="Freeform 49"/>
            <p:cNvSpPr>
              <a:spLocks noEditPoints="1"/>
            </p:cNvSpPr>
            <p:nvPr/>
          </p:nvSpPr>
          <p:spPr bwMode="auto">
            <a:xfrm>
              <a:off x="9651136" y="2369609"/>
              <a:ext cx="1185587" cy="1081200"/>
            </a:xfrm>
            <a:custGeom>
              <a:avLst/>
              <a:gdLst>
                <a:gd name="T0" fmla="*/ 329 w 658"/>
                <a:gd name="T1" fmla="*/ 20 h 600"/>
                <a:gd name="T2" fmla="*/ 527 w 658"/>
                <a:gd name="T3" fmla="*/ 102 h 600"/>
                <a:gd name="T4" fmla="*/ 527 w 658"/>
                <a:gd name="T5" fmla="*/ 498 h 600"/>
                <a:gd name="T6" fmla="*/ 329 w 658"/>
                <a:gd name="T7" fmla="*/ 580 h 600"/>
                <a:gd name="T8" fmla="*/ 131 w 658"/>
                <a:gd name="T9" fmla="*/ 498 h 600"/>
                <a:gd name="T10" fmla="*/ 131 w 658"/>
                <a:gd name="T11" fmla="*/ 102 h 600"/>
                <a:gd name="T12" fmla="*/ 329 w 658"/>
                <a:gd name="T13" fmla="*/ 20 h 600"/>
                <a:gd name="T14" fmla="*/ 329 w 658"/>
                <a:gd name="T15" fmla="*/ 0 h 600"/>
                <a:gd name="T16" fmla="*/ 117 w 658"/>
                <a:gd name="T17" fmla="*/ 88 h 600"/>
                <a:gd name="T18" fmla="*/ 117 w 658"/>
                <a:gd name="T19" fmla="*/ 513 h 600"/>
                <a:gd name="T20" fmla="*/ 329 w 658"/>
                <a:gd name="T21" fmla="*/ 600 h 600"/>
                <a:gd name="T22" fmla="*/ 541 w 658"/>
                <a:gd name="T23" fmla="*/ 513 h 600"/>
                <a:gd name="T24" fmla="*/ 541 w 658"/>
                <a:gd name="T25" fmla="*/ 88 h 600"/>
                <a:gd name="T26" fmla="*/ 329 w 658"/>
                <a:gd name="T27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600">
                  <a:moveTo>
                    <a:pt x="329" y="20"/>
                  </a:moveTo>
                  <a:cubicBezTo>
                    <a:pt x="400" y="20"/>
                    <a:pt x="472" y="48"/>
                    <a:pt x="527" y="102"/>
                  </a:cubicBezTo>
                  <a:cubicBezTo>
                    <a:pt x="636" y="212"/>
                    <a:pt x="636" y="389"/>
                    <a:pt x="527" y="498"/>
                  </a:cubicBezTo>
                  <a:cubicBezTo>
                    <a:pt x="472" y="553"/>
                    <a:pt x="400" y="580"/>
                    <a:pt x="329" y="580"/>
                  </a:cubicBezTo>
                  <a:cubicBezTo>
                    <a:pt x="257" y="580"/>
                    <a:pt x="185" y="553"/>
                    <a:pt x="131" y="498"/>
                  </a:cubicBezTo>
                  <a:cubicBezTo>
                    <a:pt x="21" y="389"/>
                    <a:pt x="21" y="212"/>
                    <a:pt x="131" y="102"/>
                  </a:cubicBezTo>
                  <a:cubicBezTo>
                    <a:pt x="185" y="48"/>
                    <a:pt x="257" y="20"/>
                    <a:pt x="329" y="20"/>
                  </a:cubicBezTo>
                  <a:moveTo>
                    <a:pt x="329" y="0"/>
                  </a:moveTo>
                  <a:cubicBezTo>
                    <a:pt x="249" y="0"/>
                    <a:pt x="173" y="32"/>
                    <a:pt x="117" y="88"/>
                  </a:cubicBezTo>
                  <a:cubicBezTo>
                    <a:pt x="0" y="205"/>
                    <a:pt x="0" y="396"/>
                    <a:pt x="117" y="513"/>
                  </a:cubicBezTo>
                  <a:cubicBezTo>
                    <a:pt x="173" y="569"/>
                    <a:pt x="249" y="600"/>
                    <a:pt x="329" y="600"/>
                  </a:cubicBezTo>
                  <a:cubicBezTo>
                    <a:pt x="409" y="600"/>
                    <a:pt x="484" y="569"/>
                    <a:pt x="541" y="513"/>
                  </a:cubicBezTo>
                  <a:cubicBezTo>
                    <a:pt x="658" y="396"/>
                    <a:pt x="658" y="205"/>
                    <a:pt x="541" y="88"/>
                  </a:cubicBezTo>
                  <a:cubicBezTo>
                    <a:pt x="484" y="32"/>
                    <a:pt x="409" y="0"/>
                    <a:pt x="32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9" name="Oval 50"/>
            <p:cNvSpPr>
              <a:spLocks noChangeArrowheads="1"/>
            </p:cNvSpPr>
            <p:nvPr/>
          </p:nvSpPr>
          <p:spPr bwMode="auto">
            <a:xfrm>
              <a:off x="10275931" y="3686251"/>
              <a:ext cx="1045389" cy="104538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0" name="Freeform 51"/>
            <p:cNvSpPr>
              <a:spLocks noEditPoints="1"/>
            </p:cNvSpPr>
            <p:nvPr/>
          </p:nvSpPr>
          <p:spPr bwMode="auto">
            <a:xfrm>
              <a:off x="10258407" y="3668726"/>
              <a:ext cx="1081200" cy="1081200"/>
            </a:xfrm>
            <a:custGeom>
              <a:avLst/>
              <a:gdLst>
                <a:gd name="T0" fmla="*/ 300 w 600"/>
                <a:gd name="T1" fmla="*/ 20 h 600"/>
                <a:gd name="T2" fmla="*/ 580 w 600"/>
                <a:gd name="T3" fmla="*/ 300 h 600"/>
                <a:gd name="T4" fmla="*/ 300 w 600"/>
                <a:gd name="T5" fmla="*/ 580 h 600"/>
                <a:gd name="T6" fmla="*/ 20 w 600"/>
                <a:gd name="T7" fmla="*/ 300 h 600"/>
                <a:gd name="T8" fmla="*/ 300 w 600"/>
                <a:gd name="T9" fmla="*/ 20 h 600"/>
                <a:gd name="T10" fmla="*/ 300 w 600"/>
                <a:gd name="T11" fmla="*/ 0 h 600"/>
                <a:gd name="T12" fmla="*/ 300 w 600"/>
                <a:gd name="T13" fmla="*/ 0 h 600"/>
                <a:gd name="T14" fmla="*/ 0 w 600"/>
                <a:gd name="T15" fmla="*/ 300 h 600"/>
                <a:gd name="T16" fmla="*/ 300 w 600"/>
                <a:gd name="T17" fmla="*/ 600 h 600"/>
                <a:gd name="T18" fmla="*/ 600 w 600"/>
                <a:gd name="T19" fmla="*/ 300 h 600"/>
                <a:gd name="T20" fmla="*/ 300 w 600"/>
                <a:gd name="T21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600">
                  <a:moveTo>
                    <a:pt x="300" y="20"/>
                  </a:moveTo>
                  <a:cubicBezTo>
                    <a:pt x="455" y="20"/>
                    <a:pt x="580" y="145"/>
                    <a:pt x="580" y="300"/>
                  </a:cubicBezTo>
                  <a:cubicBezTo>
                    <a:pt x="580" y="455"/>
                    <a:pt x="455" y="580"/>
                    <a:pt x="300" y="580"/>
                  </a:cubicBezTo>
                  <a:cubicBezTo>
                    <a:pt x="146" y="580"/>
                    <a:pt x="20" y="455"/>
                    <a:pt x="20" y="300"/>
                  </a:cubicBezTo>
                  <a:cubicBezTo>
                    <a:pt x="20" y="145"/>
                    <a:pt x="146" y="20"/>
                    <a:pt x="300" y="20"/>
                  </a:cubicBezTo>
                  <a:moveTo>
                    <a:pt x="300" y="0"/>
                  </a:moveTo>
                  <a:cubicBezTo>
                    <a:pt x="300" y="0"/>
                    <a:pt x="300" y="0"/>
                    <a:pt x="300" y="0"/>
                  </a:cubicBezTo>
                  <a:cubicBezTo>
                    <a:pt x="135" y="0"/>
                    <a:pt x="0" y="135"/>
                    <a:pt x="0" y="300"/>
                  </a:cubicBezTo>
                  <a:cubicBezTo>
                    <a:pt x="0" y="465"/>
                    <a:pt x="135" y="600"/>
                    <a:pt x="300" y="600"/>
                  </a:cubicBezTo>
                  <a:cubicBezTo>
                    <a:pt x="466" y="600"/>
                    <a:pt x="600" y="465"/>
                    <a:pt x="600" y="300"/>
                  </a:cubicBezTo>
                  <a:cubicBezTo>
                    <a:pt x="600" y="135"/>
                    <a:pt x="466" y="0"/>
                    <a:pt x="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1" name="Freeform 52"/>
            <p:cNvSpPr>
              <a:spLocks/>
            </p:cNvSpPr>
            <p:nvPr/>
          </p:nvSpPr>
          <p:spPr bwMode="auto">
            <a:xfrm>
              <a:off x="7054427" y="2387134"/>
              <a:ext cx="1145966" cy="1045389"/>
            </a:xfrm>
            <a:custGeom>
              <a:avLst/>
              <a:gdLst>
                <a:gd name="T0" fmla="*/ 318 w 636"/>
                <a:gd name="T1" fmla="*/ 580 h 580"/>
                <a:gd name="T2" fmla="*/ 113 w 636"/>
                <a:gd name="T3" fmla="*/ 496 h 580"/>
                <a:gd name="T4" fmla="*/ 113 w 636"/>
                <a:gd name="T5" fmla="*/ 85 h 580"/>
                <a:gd name="T6" fmla="*/ 318 w 636"/>
                <a:gd name="T7" fmla="*/ 0 h 580"/>
                <a:gd name="T8" fmla="*/ 523 w 636"/>
                <a:gd name="T9" fmla="*/ 85 h 580"/>
                <a:gd name="T10" fmla="*/ 523 w 636"/>
                <a:gd name="T11" fmla="*/ 496 h 580"/>
                <a:gd name="T12" fmla="*/ 318 w 636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580">
                  <a:moveTo>
                    <a:pt x="318" y="580"/>
                  </a:moveTo>
                  <a:cubicBezTo>
                    <a:pt x="241" y="580"/>
                    <a:pt x="168" y="550"/>
                    <a:pt x="113" y="496"/>
                  </a:cubicBezTo>
                  <a:cubicBezTo>
                    <a:pt x="0" y="382"/>
                    <a:pt x="0" y="198"/>
                    <a:pt x="113" y="85"/>
                  </a:cubicBezTo>
                  <a:cubicBezTo>
                    <a:pt x="168" y="31"/>
                    <a:pt x="241" y="0"/>
                    <a:pt x="318" y="0"/>
                  </a:cubicBezTo>
                  <a:cubicBezTo>
                    <a:pt x="396" y="0"/>
                    <a:pt x="468" y="31"/>
                    <a:pt x="523" y="85"/>
                  </a:cubicBezTo>
                  <a:cubicBezTo>
                    <a:pt x="636" y="198"/>
                    <a:pt x="636" y="382"/>
                    <a:pt x="523" y="496"/>
                  </a:cubicBezTo>
                  <a:cubicBezTo>
                    <a:pt x="468" y="550"/>
                    <a:pt x="396" y="580"/>
                    <a:pt x="318" y="5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2" name="Freeform 53"/>
            <p:cNvSpPr>
              <a:spLocks noEditPoints="1"/>
            </p:cNvSpPr>
            <p:nvPr/>
          </p:nvSpPr>
          <p:spPr bwMode="auto">
            <a:xfrm>
              <a:off x="7034615" y="2369609"/>
              <a:ext cx="1185587" cy="1081200"/>
            </a:xfrm>
            <a:custGeom>
              <a:avLst/>
              <a:gdLst>
                <a:gd name="T0" fmla="*/ 329 w 658"/>
                <a:gd name="T1" fmla="*/ 20 h 600"/>
                <a:gd name="T2" fmla="*/ 527 w 658"/>
                <a:gd name="T3" fmla="*/ 102 h 600"/>
                <a:gd name="T4" fmla="*/ 527 w 658"/>
                <a:gd name="T5" fmla="*/ 498 h 600"/>
                <a:gd name="T6" fmla="*/ 329 w 658"/>
                <a:gd name="T7" fmla="*/ 580 h 600"/>
                <a:gd name="T8" fmla="*/ 131 w 658"/>
                <a:gd name="T9" fmla="*/ 498 h 600"/>
                <a:gd name="T10" fmla="*/ 131 w 658"/>
                <a:gd name="T11" fmla="*/ 102 h 600"/>
                <a:gd name="T12" fmla="*/ 329 w 658"/>
                <a:gd name="T13" fmla="*/ 20 h 600"/>
                <a:gd name="T14" fmla="*/ 329 w 658"/>
                <a:gd name="T15" fmla="*/ 0 h 600"/>
                <a:gd name="T16" fmla="*/ 117 w 658"/>
                <a:gd name="T17" fmla="*/ 88 h 600"/>
                <a:gd name="T18" fmla="*/ 117 w 658"/>
                <a:gd name="T19" fmla="*/ 513 h 600"/>
                <a:gd name="T20" fmla="*/ 329 w 658"/>
                <a:gd name="T21" fmla="*/ 600 h 600"/>
                <a:gd name="T22" fmla="*/ 541 w 658"/>
                <a:gd name="T23" fmla="*/ 513 h 600"/>
                <a:gd name="T24" fmla="*/ 541 w 658"/>
                <a:gd name="T25" fmla="*/ 88 h 600"/>
                <a:gd name="T26" fmla="*/ 329 w 658"/>
                <a:gd name="T27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600">
                  <a:moveTo>
                    <a:pt x="329" y="20"/>
                  </a:moveTo>
                  <a:cubicBezTo>
                    <a:pt x="401" y="20"/>
                    <a:pt x="473" y="48"/>
                    <a:pt x="527" y="102"/>
                  </a:cubicBezTo>
                  <a:cubicBezTo>
                    <a:pt x="637" y="212"/>
                    <a:pt x="637" y="389"/>
                    <a:pt x="527" y="498"/>
                  </a:cubicBezTo>
                  <a:cubicBezTo>
                    <a:pt x="473" y="553"/>
                    <a:pt x="401" y="580"/>
                    <a:pt x="329" y="580"/>
                  </a:cubicBezTo>
                  <a:cubicBezTo>
                    <a:pt x="258" y="580"/>
                    <a:pt x="186" y="553"/>
                    <a:pt x="131" y="498"/>
                  </a:cubicBezTo>
                  <a:cubicBezTo>
                    <a:pt x="22" y="389"/>
                    <a:pt x="22" y="212"/>
                    <a:pt x="131" y="102"/>
                  </a:cubicBezTo>
                  <a:cubicBezTo>
                    <a:pt x="186" y="48"/>
                    <a:pt x="258" y="20"/>
                    <a:pt x="329" y="20"/>
                  </a:cubicBezTo>
                  <a:moveTo>
                    <a:pt x="329" y="0"/>
                  </a:moveTo>
                  <a:cubicBezTo>
                    <a:pt x="249" y="0"/>
                    <a:pt x="174" y="32"/>
                    <a:pt x="117" y="88"/>
                  </a:cubicBezTo>
                  <a:cubicBezTo>
                    <a:pt x="0" y="205"/>
                    <a:pt x="0" y="396"/>
                    <a:pt x="117" y="513"/>
                  </a:cubicBezTo>
                  <a:cubicBezTo>
                    <a:pt x="174" y="569"/>
                    <a:pt x="249" y="600"/>
                    <a:pt x="329" y="600"/>
                  </a:cubicBezTo>
                  <a:cubicBezTo>
                    <a:pt x="409" y="600"/>
                    <a:pt x="485" y="569"/>
                    <a:pt x="541" y="513"/>
                  </a:cubicBezTo>
                  <a:cubicBezTo>
                    <a:pt x="658" y="396"/>
                    <a:pt x="658" y="205"/>
                    <a:pt x="541" y="88"/>
                  </a:cubicBezTo>
                  <a:cubicBezTo>
                    <a:pt x="485" y="32"/>
                    <a:pt x="409" y="0"/>
                    <a:pt x="32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3" name="Oval 54"/>
            <p:cNvSpPr>
              <a:spLocks noChangeArrowheads="1"/>
            </p:cNvSpPr>
            <p:nvPr/>
          </p:nvSpPr>
          <p:spPr bwMode="auto">
            <a:xfrm>
              <a:off x="6549257" y="3686251"/>
              <a:ext cx="1045389" cy="104538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4" name="Freeform 55"/>
            <p:cNvSpPr>
              <a:spLocks noEditPoints="1"/>
            </p:cNvSpPr>
            <p:nvPr/>
          </p:nvSpPr>
          <p:spPr bwMode="auto">
            <a:xfrm>
              <a:off x="6531732" y="3668726"/>
              <a:ext cx="1081200" cy="1081200"/>
            </a:xfrm>
            <a:custGeom>
              <a:avLst/>
              <a:gdLst>
                <a:gd name="T0" fmla="*/ 300 w 600"/>
                <a:gd name="T1" fmla="*/ 20 h 600"/>
                <a:gd name="T2" fmla="*/ 580 w 600"/>
                <a:gd name="T3" fmla="*/ 300 h 600"/>
                <a:gd name="T4" fmla="*/ 300 w 600"/>
                <a:gd name="T5" fmla="*/ 580 h 600"/>
                <a:gd name="T6" fmla="*/ 20 w 600"/>
                <a:gd name="T7" fmla="*/ 300 h 600"/>
                <a:gd name="T8" fmla="*/ 300 w 600"/>
                <a:gd name="T9" fmla="*/ 20 h 600"/>
                <a:gd name="T10" fmla="*/ 300 w 600"/>
                <a:gd name="T11" fmla="*/ 0 h 600"/>
                <a:gd name="T12" fmla="*/ 300 w 600"/>
                <a:gd name="T13" fmla="*/ 0 h 600"/>
                <a:gd name="T14" fmla="*/ 0 w 600"/>
                <a:gd name="T15" fmla="*/ 300 h 600"/>
                <a:gd name="T16" fmla="*/ 300 w 600"/>
                <a:gd name="T17" fmla="*/ 600 h 600"/>
                <a:gd name="T18" fmla="*/ 600 w 600"/>
                <a:gd name="T19" fmla="*/ 300 h 600"/>
                <a:gd name="T20" fmla="*/ 300 w 600"/>
                <a:gd name="T21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600">
                  <a:moveTo>
                    <a:pt x="300" y="20"/>
                  </a:moveTo>
                  <a:cubicBezTo>
                    <a:pt x="454" y="20"/>
                    <a:pt x="580" y="145"/>
                    <a:pt x="580" y="300"/>
                  </a:cubicBezTo>
                  <a:cubicBezTo>
                    <a:pt x="580" y="455"/>
                    <a:pt x="454" y="580"/>
                    <a:pt x="300" y="580"/>
                  </a:cubicBezTo>
                  <a:cubicBezTo>
                    <a:pt x="145" y="580"/>
                    <a:pt x="20" y="455"/>
                    <a:pt x="20" y="300"/>
                  </a:cubicBezTo>
                  <a:cubicBezTo>
                    <a:pt x="20" y="145"/>
                    <a:pt x="145" y="20"/>
                    <a:pt x="300" y="20"/>
                  </a:cubicBezTo>
                  <a:moveTo>
                    <a:pt x="300" y="0"/>
                  </a:moveTo>
                  <a:cubicBezTo>
                    <a:pt x="300" y="0"/>
                    <a:pt x="300" y="0"/>
                    <a:pt x="300" y="0"/>
                  </a:cubicBezTo>
                  <a:cubicBezTo>
                    <a:pt x="134" y="0"/>
                    <a:pt x="0" y="135"/>
                    <a:pt x="0" y="300"/>
                  </a:cubicBezTo>
                  <a:cubicBezTo>
                    <a:pt x="0" y="465"/>
                    <a:pt x="134" y="600"/>
                    <a:pt x="300" y="600"/>
                  </a:cubicBezTo>
                  <a:cubicBezTo>
                    <a:pt x="465" y="600"/>
                    <a:pt x="600" y="465"/>
                    <a:pt x="600" y="300"/>
                  </a:cubicBezTo>
                  <a:cubicBezTo>
                    <a:pt x="600" y="135"/>
                    <a:pt x="465" y="0"/>
                    <a:pt x="30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5" name="Freeform 56"/>
            <p:cNvSpPr>
              <a:spLocks noEditPoints="1"/>
            </p:cNvSpPr>
            <p:nvPr/>
          </p:nvSpPr>
          <p:spPr bwMode="auto">
            <a:xfrm>
              <a:off x="10416891" y="3347947"/>
              <a:ext cx="605746" cy="277348"/>
            </a:xfrm>
            <a:custGeom>
              <a:avLst/>
              <a:gdLst>
                <a:gd name="T0" fmla="*/ 795 w 795"/>
                <a:gd name="T1" fmla="*/ 16 h 364"/>
                <a:gd name="T2" fmla="*/ 778 w 795"/>
                <a:gd name="T3" fmla="*/ 5 h 364"/>
                <a:gd name="T4" fmla="*/ 733 w 795"/>
                <a:gd name="T5" fmla="*/ 45 h 364"/>
                <a:gd name="T6" fmla="*/ 752 w 795"/>
                <a:gd name="T7" fmla="*/ 14 h 364"/>
                <a:gd name="T8" fmla="*/ 733 w 795"/>
                <a:gd name="T9" fmla="*/ 45 h 364"/>
                <a:gd name="T10" fmla="*/ 707 w 795"/>
                <a:gd name="T11" fmla="*/ 54 h 364"/>
                <a:gd name="T12" fmla="*/ 674 w 795"/>
                <a:gd name="T13" fmla="*/ 49 h 364"/>
                <a:gd name="T14" fmla="*/ 629 w 795"/>
                <a:gd name="T15" fmla="*/ 90 h 364"/>
                <a:gd name="T16" fmla="*/ 648 w 795"/>
                <a:gd name="T17" fmla="*/ 61 h 364"/>
                <a:gd name="T18" fmla="*/ 629 w 795"/>
                <a:gd name="T19" fmla="*/ 90 h 364"/>
                <a:gd name="T20" fmla="*/ 603 w 795"/>
                <a:gd name="T21" fmla="*/ 102 h 364"/>
                <a:gd name="T22" fmla="*/ 570 w 795"/>
                <a:gd name="T23" fmla="*/ 94 h 364"/>
                <a:gd name="T24" fmla="*/ 527 w 795"/>
                <a:gd name="T25" fmla="*/ 135 h 364"/>
                <a:gd name="T26" fmla="*/ 544 w 795"/>
                <a:gd name="T27" fmla="*/ 106 h 364"/>
                <a:gd name="T28" fmla="*/ 527 w 795"/>
                <a:gd name="T29" fmla="*/ 135 h 364"/>
                <a:gd name="T30" fmla="*/ 501 w 795"/>
                <a:gd name="T31" fmla="*/ 146 h 364"/>
                <a:gd name="T32" fmla="*/ 466 w 795"/>
                <a:gd name="T33" fmla="*/ 142 h 364"/>
                <a:gd name="T34" fmla="*/ 423 w 795"/>
                <a:gd name="T35" fmla="*/ 182 h 364"/>
                <a:gd name="T36" fmla="*/ 440 w 795"/>
                <a:gd name="T37" fmla="*/ 154 h 364"/>
                <a:gd name="T38" fmla="*/ 423 w 795"/>
                <a:gd name="T39" fmla="*/ 182 h 364"/>
                <a:gd name="T40" fmla="*/ 397 w 795"/>
                <a:gd name="T41" fmla="*/ 194 h 364"/>
                <a:gd name="T42" fmla="*/ 362 w 795"/>
                <a:gd name="T43" fmla="*/ 187 h 364"/>
                <a:gd name="T44" fmla="*/ 319 w 795"/>
                <a:gd name="T45" fmla="*/ 227 h 364"/>
                <a:gd name="T46" fmla="*/ 336 w 795"/>
                <a:gd name="T47" fmla="*/ 198 h 364"/>
                <a:gd name="T48" fmla="*/ 319 w 795"/>
                <a:gd name="T49" fmla="*/ 227 h 364"/>
                <a:gd name="T50" fmla="*/ 293 w 795"/>
                <a:gd name="T51" fmla="*/ 239 h 364"/>
                <a:gd name="T52" fmla="*/ 260 w 795"/>
                <a:gd name="T53" fmla="*/ 232 h 364"/>
                <a:gd name="T54" fmla="*/ 215 w 795"/>
                <a:gd name="T55" fmla="*/ 272 h 364"/>
                <a:gd name="T56" fmla="*/ 234 w 795"/>
                <a:gd name="T57" fmla="*/ 243 h 364"/>
                <a:gd name="T58" fmla="*/ 215 w 795"/>
                <a:gd name="T59" fmla="*/ 272 h 364"/>
                <a:gd name="T60" fmla="*/ 189 w 795"/>
                <a:gd name="T61" fmla="*/ 284 h 364"/>
                <a:gd name="T62" fmla="*/ 156 w 795"/>
                <a:gd name="T63" fmla="*/ 279 h 364"/>
                <a:gd name="T64" fmla="*/ 111 w 795"/>
                <a:gd name="T65" fmla="*/ 319 h 364"/>
                <a:gd name="T66" fmla="*/ 130 w 795"/>
                <a:gd name="T67" fmla="*/ 291 h 364"/>
                <a:gd name="T68" fmla="*/ 111 w 795"/>
                <a:gd name="T69" fmla="*/ 319 h 364"/>
                <a:gd name="T70" fmla="*/ 85 w 795"/>
                <a:gd name="T71" fmla="*/ 331 h 364"/>
                <a:gd name="T72" fmla="*/ 52 w 795"/>
                <a:gd name="T73" fmla="*/ 324 h 364"/>
                <a:gd name="T74" fmla="*/ 7 w 795"/>
                <a:gd name="T75" fmla="*/ 364 h 364"/>
                <a:gd name="T76" fmla="*/ 26 w 795"/>
                <a:gd name="T77" fmla="*/ 336 h 364"/>
                <a:gd name="T78" fmla="*/ 7 w 795"/>
                <a:gd name="T7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5" h="364">
                  <a:moveTo>
                    <a:pt x="785" y="21"/>
                  </a:moveTo>
                  <a:lnTo>
                    <a:pt x="795" y="16"/>
                  </a:lnTo>
                  <a:lnTo>
                    <a:pt x="785" y="0"/>
                  </a:lnTo>
                  <a:lnTo>
                    <a:pt x="778" y="5"/>
                  </a:lnTo>
                  <a:lnTo>
                    <a:pt x="785" y="21"/>
                  </a:lnTo>
                  <a:close/>
                  <a:moveTo>
                    <a:pt x="733" y="45"/>
                  </a:moveTo>
                  <a:lnTo>
                    <a:pt x="759" y="33"/>
                  </a:lnTo>
                  <a:lnTo>
                    <a:pt x="752" y="14"/>
                  </a:lnTo>
                  <a:lnTo>
                    <a:pt x="726" y="26"/>
                  </a:lnTo>
                  <a:lnTo>
                    <a:pt x="733" y="45"/>
                  </a:lnTo>
                  <a:close/>
                  <a:moveTo>
                    <a:pt x="681" y="66"/>
                  </a:moveTo>
                  <a:lnTo>
                    <a:pt x="707" y="54"/>
                  </a:lnTo>
                  <a:lnTo>
                    <a:pt x="700" y="38"/>
                  </a:lnTo>
                  <a:lnTo>
                    <a:pt x="674" y="49"/>
                  </a:lnTo>
                  <a:lnTo>
                    <a:pt x="681" y="66"/>
                  </a:lnTo>
                  <a:close/>
                  <a:moveTo>
                    <a:pt x="629" y="90"/>
                  </a:moveTo>
                  <a:lnTo>
                    <a:pt x="655" y="78"/>
                  </a:lnTo>
                  <a:lnTo>
                    <a:pt x="648" y="61"/>
                  </a:lnTo>
                  <a:lnTo>
                    <a:pt x="622" y="73"/>
                  </a:lnTo>
                  <a:lnTo>
                    <a:pt x="629" y="90"/>
                  </a:lnTo>
                  <a:close/>
                  <a:moveTo>
                    <a:pt x="579" y="113"/>
                  </a:moveTo>
                  <a:lnTo>
                    <a:pt x="603" y="102"/>
                  </a:lnTo>
                  <a:lnTo>
                    <a:pt x="596" y="83"/>
                  </a:lnTo>
                  <a:lnTo>
                    <a:pt x="570" y="94"/>
                  </a:lnTo>
                  <a:lnTo>
                    <a:pt x="579" y="113"/>
                  </a:lnTo>
                  <a:close/>
                  <a:moveTo>
                    <a:pt x="527" y="135"/>
                  </a:moveTo>
                  <a:lnTo>
                    <a:pt x="553" y="123"/>
                  </a:lnTo>
                  <a:lnTo>
                    <a:pt x="544" y="106"/>
                  </a:lnTo>
                  <a:lnTo>
                    <a:pt x="518" y="118"/>
                  </a:lnTo>
                  <a:lnTo>
                    <a:pt x="527" y="135"/>
                  </a:lnTo>
                  <a:close/>
                  <a:moveTo>
                    <a:pt x="475" y="158"/>
                  </a:moveTo>
                  <a:lnTo>
                    <a:pt x="501" y="146"/>
                  </a:lnTo>
                  <a:lnTo>
                    <a:pt x="492" y="130"/>
                  </a:lnTo>
                  <a:lnTo>
                    <a:pt x="466" y="142"/>
                  </a:lnTo>
                  <a:lnTo>
                    <a:pt x="475" y="158"/>
                  </a:lnTo>
                  <a:close/>
                  <a:moveTo>
                    <a:pt x="423" y="182"/>
                  </a:moveTo>
                  <a:lnTo>
                    <a:pt x="449" y="170"/>
                  </a:lnTo>
                  <a:lnTo>
                    <a:pt x="440" y="154"/>
                  </a:lnTo>
                  <a:lnTo>
                    <a:pt x="414" y="163"/>
                  </a:lnTo>
                  <a:lnTo>
                    <a:pt x="423" y="182"/>
                  </a:lnTo>
                  <a:close/>
                  <a:moveTo>
                    <a:pt x="371" y="203"/>
                  </a:moveTo>
                  <a:lnTo>
                    <a:pt x="397" y="194"/>
                  </a:lnTo>
                  <a:lnTo>
                    <a:pt x="388" y="175"/>
                  </a:lnTo>
                  <a:lnTo>
                    <a:pt x="362" y="187"/>
                  </a:lnTo>
                  <a:lnTo>
                    <a:pt x="371" y="203"/>
                  </a:lnTo>
                  <a:close/>
                  <a:moveTo>
                    <a:pt x="319" y="227"/>
                  </a:moveTo>
                  <a:lnTo>
                    <a:pt x="345" y="215"/>
                  </a:lnTo>
                  <a:lnTo>
                    <a:pt x="336" y="198"/>
                  </a:lnTo>
                  <a:lnTo>
                    <a:pt x="312" y="210"/>
                  </a:lnTo>
                  <a:lnTo>
                    <a:pt x="319" y="227"/>
                  </a:lnTo>
                  <a:close/>
                  <a:moveTo>
                    <a:pt x="267" y="251"/>
                  </a:moveTo>
                  <a:lnTo>
                    <a:pt x="293" y="239"/>
                  </a:lnTo>
                  <a:lnTo>
                    <a:pt x="286" y="222"/>
                  </a:lnTo>
                  <a:lnTo>
                    <a:pt x="260" y="232"/>
                  </a:lnTo>
                  <a:lnTo>
                    <a:pt x="267" y="251"/>
                  </a:lnTo>
                  <a:close/>
                  <a:moveTo>
                    <a:pt x="215" y="272"/>
                  </a:moveTo>
                  <a:lnTo>
                    <a:pt x="241" y="262"/>
                  </a:lnTo>
                  <a:lnTo>
                    <a:pt x="234" y="243"/>
                  </a:lnTo>
                  <a:lnTo>
                    <a:pt x="208" y="255"/>
                  </a:lnTo>
                  <a:lnTo>
                    <a:pt x="215" y="272"/>
                  </a:lnTo>
                  <a:close/>
                  <a:moveTo>
                    <a:pt x="163" y="295"/>
                  </a:moveTo>
                  <a:lnTo>
                    <a:pt x="189" y="284"/>
                  </a:lnTo>
                  <a:lnTo>
                    <a:pt x="182" y="267"/>
                  </a:lnTo>
                  <a:lnTo>
                    <a:pt x="156" y="279"/>
                  </a:lnTo>
                  <a:lnTo>
                    <a:pt x="163" y="295"/>
                  </a:lnTo>
                  <a:close/>
                  <a:moveTo>
                    <a:pt x="111" y="319"/>
                  </a:moveTo>
                  <a:lnTo>
                    <a:pt x="137" y="307"/>
                  </a:lnTo>
                  <a:lnTo>
                    <a:pt x="130" y="291"/>
                  </a:lnTo>
                  <a:lnTo>
                    <a:pt x="104" y="303"/>
                  </a:lnTo>
                  <a:lnTo>
                    <a:pt x="111" y="319"/>
                  </a:lnTo>
                  <a:close/>
                  <a:moveTo>
                    <a:pt x="59" y="343"/>
                  </a:moveTo>
                  <a:lnTo>
                    <a:pt x="85" y="331"/>
                  </a:lnTo>
                  <a:lnTo>
                    <a:pt x="78" y="312"/>
                  </a:lnTo>
                  <a:lnTo>
                    <a:pt x="52" y="324"/>
                  </a:lnTo>
                  <a:lnTo>
                    <a:pt x="59" y="343"/>
                  </a:lnTo>
                  <a:close/>
                  <a:moveTo>
                    <a:pt x="7" y="364"/>
                  </a:moveTo>
                  <a:lnTo>
                    <a:pt x="33" y="352"/>
                  </a:lnTo>
                  <a:lnTo>
                    <a:pt x="26" y="336"/>
                  </a:lnTo>
                  <a:lnTo>
                    <a:pt x="0" y="347"/>
                  </a:lnTo>
                  <a:lnTo>
                    <a:pt x="7" y="3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6" name="Freeform 57"/>
            <p:cNvSpPr>
              <a:spLocks/>
            </p:cNvSpPr>
            <p:nvPr/>
          </p:nvSpPr>
          <p:spPr bwMode="auto">
            <a:xfrm>
              <a:off x="10389461" y="3587198"/>
              <a:ext cx="61718" cy="61718"/>
            </a:xfrm>
            <a:custGeom>
              <a:avLst/>
              <a:gdLst>
                <a:gd name="T0" fmla="*/ 23 w 34"/>
                <a:gd name="T1" fmla="*/ 31 h 34"/>
                <a:gd name="T2" fmla="*/ 3 w 34"/>
                <a:gd name="T3" fmla="*/ 23 h 34"/>
                <a:gd name="T4" fmla="*/ 11 w 34"/>
                <a:gd name="T5" fmla="*/ 4 h 34"/>
                <a:gd name="T6" fmla="*/ 31 w 34"/>
                <a:gd name="T7" fmla="*/ 11 h 34"/>
                <a:gd name="T8" fmla="*/ 23 w 34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31"/>
                  </a:moveTo>
                  <a:cubicBezTo>
                    <a:pt x="16" y="34"/>
                    <a:pt x="7" y="31"/>
                    <a:pt x="3" y="23"/>
                  </a:cubicBezTo>
                  <a:cubicBezTo>
                    <a:pt x="0" y="16"/>
                    <a:pt x="3" y="7"/>
                    <a:pt x="11" y="4"/>
                  </a:cubicBezTo>
                  <a:cubicBezTo>
                    <a:pt x="19" y="0"/>
                    <a:pt x="27" y="4"/>
                    <a:pt x="31" y="11"/>
                  </a:cubicBezTo>
                  <a:cubicBezTo>
                    <a:pt x="34" y="19"/>
                    <a:pt x="31" y="28"/>
                    <a:pt x="23" y="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7" name="Freeform 58"/>
            <p:cNvSpPr>
              <a:spLocks/>
            </p:cNvSpPr>
            <p:nvPr/>
          </p:nvSpPr>
          <p:spPr bwMode="auto">
            <a:xfrm>
              <a:off x="10995207" y="3325851"/>
              <a:ext cx="70099" cy="65528"/>
            </a:xfrm>
            <a:custGeom>
              <a:avLst/>
              <a:gdLst>
                <a:gd name="T0" fmla="*/ 38 w 92"/>
                <a:gd name="T1" fmla="*/ 86 h 86"/>
                <a:gd name="T2" fmla="*/ 92 w 92"/>
                <a:gd name="T3" fmla="*/ 10 h 86"/>
                <a:gd name="T4" fmla="*/ 0 w 92"/>
                <a:gd name="T5" fmla="*/ 0 h 86"/>
                <a:gd name="T6" fmla="*/ 38 w 92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6">
                  <a:moveTo>
                    <a:pt x="38" y="86"/>
                  </a:moveTo>
                  <a:lnTo>
                    <a:pt x="92" y="10"/>
                  </a:lnTo>
                  <a:lnTo>
                    <a:pt x="0" y="0"/>
                  </a:lnTo>
                  <a:lnTo>
                    <a:pt x="38" y="8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8" name="Freeform 59"/>
            <p:cNvSpPr>
              <a:spLocks noEditPoints="1"/>
            </p:cNvSpPr>
            <p:nvPr/>
          </p:nvSpPr>
          <p:spPr bwMode="auto">
            <a:xfrm>
              <a:off x="9560465" y="2115120"/>
              <a:ext cx="278110" cy="605746"/>
            </a:xfrm>
            <a:custGeom>
              <a:avLst/>
              <a:gdLst>
                <a:gd name="T0" fmla="*/ 365 w 365"/>
                <a:gd name="T1" fmla="*/ 7 h 795"/>
                <a:gd name="T2" fmla="*/ 343 w 365"/>
                <a:gd name="T3" fmla="*/ 10 h 795"/>
                <a:gd name="T4" fmla="*/ 339 w 365"/>
                <a:gd name="T5" fmla="*/ 69 h 795"/>
                <a:gd name="T6" fmla="*/ 332 w 365"/>
                <a:gd name="T7" fmla="*/ 33 h 795"/>
                <a:gd name="T8" fmla="*/ 339 w 365"/>
                <a:gd name="T9" fmla="*/ 69 h 795"/>
                <a:gd name="T10" fmla="*/ 327 w 365"/>
                <a:gd name="T11" fmla="*/ 95 h 795"/>
                <a:gd name="T12" fmla="*/ 298 w 365"/>
                <a:gd name="T13" fmla="*/ 111 h 795"/>
                <a:gd name="T14" fmla="*/ 291 w 365"/>
                <a:gd name="T15" fmla="*/ 173 h 795"/>
                <a:gd name="T16" fmla="*/ 287 w 365"/>
                <a:gd name="T17" fmla="*/ 137 h 795"/>
                <a:gd name="T18" fmla="*/ 291 w 365"/>
                <a:gd name="T19" fmla="*/ 173 h 795"/>
                <a:gd name="T20" fmla="*/ 282 w 365"/>
                <a:gd name="T21" fmla="*/ 199 h 795"/>
                <a:gd name="T22" fmla="*/ 251 w 365"/>
                <a:gd name="T23" fmla="*/ 215 h 795"/>
                <a:gd name="T24" fmla="*/ 246 w 365"/>
                <a:gd name="T25" fmla="*/ 275 h 795"/>
                <a:gd name="T26" fmla="*/ 242 w 365"/>
                <a:gd name="T27" fmla="*/ 241 h 795"/>
                <a:gd name="T28" fmla="*/ 246 w 365"/>
                <a:gd name="T29" fmla="*/ 275 h 795"/>
                <a:gd name="T30" fmla="*/ 235 w 365"/>
                <a:gd name="T31" fmla="*/ 301 h 795"/>
                <a:gd name="T32" fmla="*/ 206 w 365"/>
                <a:gd name="T33" fmla="*/ 319 h 795"/>
                <a:gd name="T34" fmla="*/ 202 w 365"/>
                <a:gd name="T35" fmla="*/ 379 h 795"/>
                <a:gd name="T36" fmla="*/ 194 w 365"/>
                <a:gd name="T37" fmla="*/ 345 h 795"/>
                <a:gd name="T38" fmla="*/ 202 w 365"/>
                <a:gd name="T39" fmla="*/ 379 h 795"/>
                <a:gd name="T40" fmla="*/ 190 w 365"/>
                <a:gd name="T41" fmla="*/ 405 h 795"/>
                <a:gd name="T42" fmla="*/ 161 w 365"/>
                <a:gd name="T43" fmla="*/ 424 h 795"/>
                <a:gd name="T44" fmla="*/ 154 w 365"/>
                <a:gd name="T45" fmla="*/ 483 h 795"/>
                <a:gd name="T46" fmla="*/ 149 w 365"/>
                <a:gd name="T47" fmla="*/ 450 h 795"/>
                <a:gd name="T48" fmla="*/ 154 w 365"/>
                <a:gd name="T49" fmla="*/ 483 h 795"/>
                <a:gd name="T50" fmla="*/ 142 w 365"/>
                <a:gd name="T51" fmla="*/ 509 h 795"/>
                <a:gd name="T52" fmla="*/ 114 w 365"/>
                <a:gd name="T53" fmla="*/ 528 h 795"/>
                <a:gd name="T54" fmla="*/ 109 w 365"/>
                <a:gd name="T55" fmla="*/ 587 h 795"/>
                <a:gd name="T56" fmla="*/ 102 w 365"/>
                <a:gd name="T57" fmla="*/ 554 h 795"/>
                <a:gd name="T58" fmla="*/ 109 w 365"/>
                <a:gd name="T59" fmla="*/ 587 h 795"/>
                <a:gd name="T60" fmla="*/ 97 w 365"/>
                <a:gd name="T61" fmla="*/ 613 h 795"/>
                <a:gd name="T62" fmla="*/ 69 w 365"/>
                <a:gd name="T63" fmla="*/ 632 h 795"/>
                <a:gd name="T64" fmla="*/ 62 w 365"/>
                <a:gd name="T65" fmla="*/ 691 h 795"/>
                <a:gd name="T66" fmla="*/ 57 w 365"/>
                <a:gd name="T67" fmla="*/ 658 h 795"/>
                <a:gd name="T68" fmla="*/ 62 w 365"/>
                <a:gd name="T69" fmla="*/ 691 h 795"/>
                <a:gd name="T70" fmla="*/ 50 w 365"/>
                <a:gd name="T71" fmla="*/ 717 h 795"/>
                <a:gd name="T72" fmla="*/ 22 w 365"/>
                <a:gd name="T73" fmla="*/ 736 h 795"/>
                <a:gd name="T74" fmla="*/ 17 w 365"/>
                <a:gd name="T75" fmla="*/ 795 h 795"/>
                <a:gd name="T76" fmla="*/ 10 w 365"/>
                <a:gd name="T77" fmla="*/ 762 h 795"/>
                <a:gd name="T78" fmla="*/ 17 w 365"/>
                <a:gd name="T79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5" h="795">
                  <a:moveTo>
                    <a:pt x="362" y="17"/>
                  </a:moveTo>
                  <a:lnTo>
                    <a:pt x="365" y="7"/>
                  </a:lnTo>
                  <a:lnTo>
                    <a:pt x="348" y="0"/>
                  </a:lnTo>
                  <a:lnTo>
                    <a:pt x="343" y="10"/>
                  </a:lnTo>
                  <a:lnTo>
                    <a:pt x="362" y="17"/>
                  </a:lnTo>
                  <a:close/>
                  <a:moveTo>
                    <a:pt x="339" y="69"/>
                  </a:moveTo>
                  <a:lnTo>
                    <a:pt x="351" y="43"/>
                  </a:lnTo>
                  <a:lnTo>
                    <a:pt x="332" y="33"/>
                  </a:lnTo>
                  <a:lnTo>
                    <a:pt x="322" y="59"/>
                  </a:lnTo>
                  <a:lnTo>
                    <a:pt x="339" y="69"/>
                  </a:lnTo>
                  <a:close/>
                  <a:moveTo>
                    <a:pt x="315" y="121"/>
                  </a:moveTo>
                  <a:lnTo>
                    <a:pt x="327" y="95"/>
                  </a:lnTo>
                  <a:lnTo>
                    <a:pt x="310" y="85"/>
                  </a:lnTo>
                  <a:lnTo>
                    <a:pt x="298" y="111"/>
                  </a:lnTo>
                  <a:lnTo>
                    <a:pt x="315" y="121"/>
                  </a:lnTo>
                  <a:close/>
                  <a:moveTo>
                    <a:pt x="291" y="173"/>
                  </a:moveTo>
                  <a:lnTo>
                    <a:pt x="303" y="147"/>
                  </a:lnTo>
                  <a:lnTo>
                    <a:pt x="287" y="137"/>
                  </a:lnTo>
                  <a:lnTo>
                    <a:pt x="275" y="163"/>
                  </a:lnTo>
                  <a:lnTo>
                    <a:pt x="291" y="173"/>
                  </a:lnTo>
                  <a:close/>
                  <a:moveTo>
                    <a:pt x="270" y="225"/>
                  </a:moveTo>
                  <a:lnTo>
                    <a:pt x="282" y="199"/>
                  </a:lnTo>
                  <a:lnTo>
                    <a:pt x="263" y="189"/>
                  </a:lnTo>
                  <a:lnTo>
                    <a:pt x="251" y="215"/>
                  </a:lnTo>
                  <a:lnTo>
                    <a:pt x="270" y="225"/>
                  </a:lnTo>
                  <a:close/>
                  <a:moveTo>
                    <a:pt x="246" y="275"/>
                  </a:moveTo>
                  <a:lnTo>
                    <a:pt x="258" y="249"/>
                  </a:lnTo>
                  <a:lnTo>
                    <a:pt x="242" y="241"/>
                  </a:lnTo>
                  <a:lnTo>
                    <a:pt x="230" y="267"/>
                  </a:lnTo>
                  <a:lnTo>
                    <a:pt x="246" y="275"/>
                  </a:lnTo>
                  <a:close/>
                  <a:moveTo>
                    <a:pt x="223" y="327"/>
                  </a:moveTo>
                  <a:lnTo>
                    <a:pt x="235" y="301"/>
                  </a:lnTo>
                  <a:lnTo>
                    <a:pt x="218" y="293"/>
                  </a:lnTo>
                  <a:lnTo>
                    <a:pt x="206" y="319"/>
                  </a:lnTo>
                  <a:lnTo>
                    <a:pt x="223" y="327"/>
                  </a:lnTo>
                  <a:close/>
                  <a:moveTo>
                    <a:pt x="202" y="379"/>
                  </a:moveTo>
                  <a:lnTo>
                    <a:pt x="211" y="353"/>
                  </a:lnTo>
                  <a:lnTo>
                    <a:pt x="194" y="345"/>
                  </a:lnTo>
                  <a:lnTo>
                    <a:pt x="183" y="371"/>
                  </a:lnTo>
                  <a:lnTo>
                    <a:pt x="202" y="379"/>
                  </a:lnTo>
                  <a:close/>
                  <a:moveTo>
                    <a:pt x="178" y="431"/>
                  </a:moveTo>
                  <a:lnTo>
                    <a:pt x="190" y="405"/>
                  </a:lnTo>
                  <a:lnTo>
                    <a:pt x="171" y="397"/>
                  </a:lnTo>
                  <a:lnTo>
                    <a:pt x="161" y="424"/>
                  </a:lnTo>
                  <a:lnTo>
                    <a:pt x="178" y="431"/>
                  </a:lnTo>
                  <a:close/>
                  <a:moveTo>
                    <a:pt x="154" y="483"/>
                  </a:moveTo>
                  <a:lnTo>
                    <a:pt x="166" y="457"/>
                  </a:lnTo>
                  <a:lnTo>
                    <a:pt x="149" y="450"/>
                  </a:lnTo>
                  <a:lnTo>
                    <a:pt x="138" y="476"/>
                  </a:lnTo>
                  <a:lnTo>
                    <a:pt x="154" y="483"/>
                  </a:lnTo>
                  <a:close/>
                  <a:moveTo>
                    <a:pt x="131" y="535"/>
                  </a:moveTo>
                  <a:lnTo>
                    <a:pt x="142" y="509"/>
                  </a:lnTo>
                  <a:lnTo>
                    <a:pt x="126" y="502"/>
                  </a:lnTo>
                  <a:lnTo>
                    <a:pt x="114" y="528"/>
                  </a:lnTo>
                  <a:lnTo>
                    <a:pt x="131" y="535"/>
                  </a:lnTo>
                  <a:close/>
                  <a:moveTo>
                    <a:pt x="109" y="587"/>
                  </a:moveTo>
                  <a:lnTo>
                    <a:pt x="121" y="561"/>
                  </a:lnTo>
                  <a:lnTo>
                    <a:pt x="102" y="554"/>
                  </a:lnTo>
                  <a:lnTo>
                    <a:pt x="90" y="580"/>
                  </a:lnTo>
                  <a:lnTo>
                    <a:pt x="109" y="587"/>
                  </a:lnTo>
                  <a:close/>
                  <a:moveTo>
                    <a:pt x="86" y="639"/>
                  </a:moveTo>
                  <a:lnTo>
                    <a:pt x="97" y="613"/>
                  </a:lnTo>
                  <a:lnTo>
                    <a:pt x="81" y="606"/>
                  </a:lnTo>
                  <a:lnTo>
                    <a:pt x="69" y="632"/>
                  </a:lnTo>
                  <a:lnTo>
                    <a:pt x="86" y="639"/>
                  </a:lnTo>
                  <a:close/>
                  <a:moveTo>
                    <a:pt x="62" y="691"/>
                  </a:moveTo>
                  <a:lnTo>
                    <a:pt x="74" y="665"/>
                  </a:lnTo>
                  <a:lnTo>
                    <a:pt x="57" y="658"/>
                  </a:lnTo>
                  <a:lnTo>
                    <a:pt x="45" y="684"/>
                  </a:lnTo>
                  <a:lnTo>
                    <a:pt x="62" y="691"/>
                  </a:lnTo>
                  <a:close/>
                  <a:moveTo>
                    <a:pt x="41" y="743"/>
                  </a:moveTo>
                  <a:lnTo>
                    <a:pt x="50" y="717"/>
                  </a:lnTo>
                  <a:lnTo>
                    <a:pt x="34" y="710"/>
                  </a:lnTo>
                  <a:lnTo>
                    <a:pt x="22" y="736"/>
                  </a:lnTo>
                  <a:lnTo>
                    <a:pt x="41" y="743"/>
                  </a:lnTo>
                  <a:close/>
                  <a:moveTo>
                    <a:pt x="17" y="795"/>
                  </a:moveTo>
                  <a:lnTo>
                    <a:pt x="29" y="769"/>
                  </a:lnTo>
                  <a:lnTo>
                    <a:pt x="10" y="762"/>
                  </a:lnTo>
                  <a:lnTo>
                    <a:pt x="0" y="788"/>
                  </a:lnTo>
                  <a:lnTo>
                    <a:pt x="17" y="79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9" name="Freeform 60"/>
            <p:cNvSpPr>
              <a:spLocks/>
            </p:cNvSpPr>
            <p:nvPr/>
          </p:nvSpPr>
          <p:spPr bwMode="auto">
            <a:xfrm>
              <a:off x="9535320" y="2685054"/>
              <a:ext cx="63241" cy="62480"/>
            </a:xfrm>
            <a:custGeom>
              <a:avLst/>
              <a:gdLst>
                <a:gd name="T0" fmla="*/ 31 w 35"/>
                <a:gd name="T1" fmla="*/ 24 h 35"/>
                <a:gd name="T2" fmla="*/ 11 w 35"/>
                <a:gd name="T3" fmla="*/ 31 h 35"/>
                <a:gd name="T4" fmla="*/ 4 w 35"/>
                <a:gd name="T5" fmla="*/ 11 h 35"/>
                <a:gd name="T6" fmla="*/ 24 w 35"/>
                <a:gd name="T7" fmla="*/ 4 h 35"/>
                <a:gd name="T8" fmla="*/ 31 w 35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31" y="24"/>
                  </a:moveTo>
                  <a:cubicBezTo>
                    <a:pt x="28" y="31"/>
                    <a:pt x="19" y="35"/>
                    <a:pt x="11" y="31"/>
                  </a:cubicBezTo>
                  <a:cubicBezTo>
                    <a:pt x="4" y="28"/>
                    <a:pt x="0" y="19"/>
                    <a:pt x="4" y="11"/>
                  </a:cubicBezTo>
                  <a:cubicBezTo>
                    <a:pt x="7" y="4"/>
                    <a:pt x="16" y="0"/>
                    <a:pt x="24" y="4"/>
                  </a:cubicBezTo>
                  <a:cubicBezTo>
                    <a:pt x="31" y="7"/>
                    <a:pt x="35" y="16"/>
                    <a:pt x="31" y="2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0" name="Freeform 61"/>
            <p:cNvSpPr>
              <a:spLocks/>
            </p:cNvSpPr>
            <p:nvPr/>
          </p:nvSpPr>
          <p:spPr bwMode="auto">
            <a:xfrm>
              <a:off x="9795144" y="2070165"/>
              <a:ext cx="64765" cy="72385"/>
            </a:xfrm>
            <a:custGeom>
              <a:avLst/>
              <a:gdLst>
                <a:gd name="T0" fmla="*/ 85 w 85"/>
                <a:gd name="T1" fmla="*/ 95 h 95"/>
                <a:gd name="T2" fmla="*/ 76 w 85"/>
                <a:gd name="T3" fmla="*/ 0 h 95"/>
                <a:gd name="T4" fmla="*/ 0 w 85"/>
                <a:gd name="T5" fmla="*/ 57 h 95"/>
                <a:gd name="T6" fmla="*/ 85 w 85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95">
                  <a:moveTo>
                    <a:pt x="85" y="95"/>
                  </a:moveTo>
                  <a:lnTo>
                    <a:pt x="76" y="0"/>
                  </a:lnTo>
                  <a:lnTo>
                    <a:pt x="0" y="57"/>
                  </a:lnTo>
                  <a:lnTo>
                    <a:pt x="85" y="9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1" name="Freeform 62"/>
            <p:cNvSpPr>
              <a:spLocks noEditPoints="1"/>
            </p:cNvSpPr>
            <p:nvPr/>
          </p:nvSpPr>
          <p:spPr bwMode="auto">
            <a:xfrm>
              <a:off x="6864702" y="3347947"/>
              <a:ext cx="605746" cy="277348"/>
            </a:xfrm>
            <a:custGeom>
              <a:avLst/>
              <a:gdLst>
                <a:gd name="T0" fmla="*/ 10 w 795"/>
                <a:gd name="T1" fmla="*/ 0 h 364"/>
                <a:gd name="T2" fmla="*/ 10 w 795"/>
                <a:gd name="T3" fmla="*/ 21 h 364"/>
                <a:gd name="T4" fmla="*/ 69 w 795"/>
                <a:gd name="T5" fmla="*/ 26 h 364"/>
                <a:gd name="T6" fmla="*/ 36 w 795"/>
                <a:gd name="T7" fmla="*/ 33 h 364"/>
                <a:gd name="T8" fmla="*/ 69 w 795"/>
                <a:gd name="T9" fmla="*/ 26 h 364"/>
                <a:gd name="T10" fmla="*/ 95 w 795"/>
                <a:gd name="T11" fmla="*/ 38 h 364"/>
                <a:gd name="T12" fmla="*/ 114 w 795"/>
                <a:gd name="T13" fmla="*/ 66 h 364"/>
                <a:gd name="T14" fmla="*/ 173 w 795"/>
                <a:gd name="T15" fmla="*/ 73 h 364"/>
                <a:gd name="T16" fmla="*/ 140 w 795"/>
                <a:gd name="T17" fmla="*/ 78 h 364"/>
                <a:gd name="T18" fmla="*/ 173 w 795"/>
                <a:gd name="T19" fmla="*/ 73 h 364"/>
                <a:gd name="T20" fmla="*/ 199 w 795"/>
                <a:gd name="T21" fmla="*/ 83 h 364"/>
                <a:gd name="T22" fmla="*/ 218 w 795"/>
                <a:gd name="T23" fmla="*/ 113 h 364"/>
                <a:gd name="T24" fmla="*/ 277 w 795"/>
                <a:gd name="T25" fmla="*/ 118 h 364"/>
                <a:gd name="T26" fmla="*/ 244 w 795"/>
                <a:gd name="T27" fmla="*/ 123 h 364"/>
                <a:gd name="T28" fmla="*/ 277 w 795"/>
                <a:gd name="T29" fmla="*/ 118 h 364"/>
                <a:gd name="T30" fmla="*/ 303 w 795"/>
                <a:gd name="T31" fmla="*/ 130 h 364"/>
                <a:gd name="T32" fmla="*/ 322 w 795"/>
                <a:gd name="T33" fmla="*/ 158 h 364"/>
                <a:gd name="T34" fmla="*/ 381 w 795"/>
                <a:gd name="T35" fmla="*/ 163 h 364"/>
                <a:gd name="T36" fmla="*/ 348 w 795"/>
                <a:gd name="T37" fmla="*/ 170 h 364"/>
                <a:gd name="T38" fmla="*/ 381 w 795"/>
                <a:gd name="T39" fmla="*/ 163 h 364"/>
                <a:gd name="T40" fmla="*/ 407 w 795"/>
                <a:gd name="T41" fmla="*/ 175 h 364"/>
                <a:gd name="T42" fmla="*/ 424 w 795"/>
                <a:gd name="T43" fmla="*/ 203 h 364"/>
                <a:gd name="T44" fmla="*/ 485 w 795"/>
                <a:gd name="T45" fmla="*/ 210 h 364"/>
                <a:gd name="T46" fmla="*/ 450 w 795"/>
                <a:gd name="T47" fmla="*/ 215 h 364"/>
                <a:gd name="T48" fmla="*/ 485 w 795"/>
                <a:gd name="T49" fmla="*/ 210 h 364"/>
                <a:gd name="T50" fmla="*/ 511 w 795"/>
                <a:gd name="T51" fmla="*/ 222 h 364"/>
                <a:gd name="T52" fmla="*/ 528 w 795"/>
                <a:gd name="T53" fmla="*/ 251 h 364"/>
                <a:gd name="T54" fmla="*/ 589 w 795"/>
                <a:gd name="T55" fmla="*/ 255 h 364"/>
                <a:gd name="T56" fmla="*/ 554 w 795"/>
                <a:gd name="T57" fmla="*/ 262 h 364"/>
                <a:gd name="T58" fmla="*/ 589 w 795"/>
                <a:gd name="T59" fmla="*/ 255 h 364"/>
                <a:gd name="T60" fmla="*/ 615 w 795"/>
                <a:gd name="T61" fmla="*/ 267 h 364"/>
                <a:gd name="T62" fmla="*/ 632 w 795"/>
                <a:gd name="T63" fmla="*/ 295 h 364"/>
                <a:gd name="T64" fmla="*/ 691 w 795"/>
                <a:gd name="T65" fmla="*/ 303 h 364"/>
                <a:gd name="T66" fmla="*/ 658 w 795"/>
                <a:gd name="T67" fmla="*/ 307 h 364"/>
                <a:gd name="T68" fmla="*/ 691 w 795"/>
                <a:gd name="T69" fmla="*/ 303 h 364"/>
                <a:gd name="T70" fmla="*/ 717 w 795"/>
                <a:gd name="T71" fmla="*/ 312 h 364"/>
                <a:gd name="T72" fmla="*/ 736 w 795"/>
                <a:gd name="T73" fmla="*/ 343 h 364"/>
                <a:gd name="T74" fmla="*/ 795 w 795"/>
                <a:gd name="T75" fmla="*/ 347 h 364"/>
                <a:gd name="T76" fmla="*/ 762 w 795"/>
                <a:gd name="T77" fmla="*/ 352 h 364"/>
                <a:gd name="T78" fmla="*/ 795 w 795"/>
                <a:gd name="T79" fmla="*/ 347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5" h="364">
                  <a:moveTo>
                    <a:pt x="17" y="5"/>
                  </a:moveTo>
                  <a:lnTo>
                    <a:pt x="10" y="0"/>
                  </a:lnTo>
                  <a:lnTo>
                    <a:pt x="0" y="16"/>
                  </a:lnTo>
                  <a:lnTo>
                    <a:pt x="10" y="21"/>
                  </a:lnTo>
                  <a:lnTo>
                    <a:pt x="17" y="5"/>
                  </a:lnTo>
                  <a:close/>
                  <a:moveTo>
                    <a:pt x="69" y="26"/>
                  </a:moveTo>
                  <a:lnTo>
                    <a:pt x="43" y="14"/>
                  </a:lnTo>
                  <a:lnTo>
                    <a:pt x="36" y="33"/>
                  </a:lnTo>
                  <a:lnTo>
                    <a:pt x="62" y="45"/>
                  </a:lnTo>
                  <a:lnTo>
                    <a:pt x="69" y="26"/>
                  </a:lnTo>
                  <a:close/>
                  <a:moveTo>
                    <a:pt x="121" y="49"/>
                  </a:moveTo>
                  <a:lnTo>
                    <a:pt x="95" y="38"/>
                  </a:lnTo>
                  <a:lnTo>
                    <a:pt x="88" y="54"/>
                  </a:lnTo>
                  <a:lnTo>
                    <a:pt x="114" y="66"/>
                  </a:lnTo>
                  <a:lnTo>
                    <a:pt x="121" y="49"/>
                  </a:lnTo>
                  <a:close/>
                  <a:moveTo>
                    <a:pt x="173" y="73"/>
                  </a:moveTo>
                  <a:lnTo>
                    <a:pt x="147" y="61"/>
                  </a:lnTo>
                  <a:lnTo>
                    <a:pt x="140" y="78"/>
                  </a:lnTo>
                  <a:lnTo>
                    <a:pt x="166" y="90"/>
                  </a:lnTo>
                  <a:lnTo>
                    <a:pt x="173" y="73"/>
                  </a:lnTo>
                  <a:close/>
                  <a:moveTo>
                    <a:pt x="225" y="94"/>
                  </a:moveTo>
                  <a:lnTo>
                    <a:pt x="199" y="83"/>
                  </a:lnTo>
                  <a:lnTo>
                    <a:pt x="192" y="102"/>
                  </a:lnTo>
                  <a:lnTo>
                    <a:pt x="218" y="113"/>
                  </a:lnTo>
                  <a:lnTo>
                    <a:pt x="225" y="94"/>
                  </a:lnTo>
                  <a:close/>
                  <a:moveTo>
                    <a:pt x="277" y="118"/>
                  </a:moveTo>
                  <a:lnTo>
                    <a:pt x="251" y="106"/>
                  </a:lnTo>
                  <a:lnTo>
                    <a:pt x="244" y="123"/>
                  </a:lnTo>
                  <a:lnTo>
                    <a:pt x="270" y="135"/>
                  </a:lnTo>
                  <a:lnTo>
                    <a:pt x="277" y="118"/>
                  </a:lnTo>
                  <a:close/>
                  <a:moveTo>
                    <a:pt x="329" y="142"/>
                  </a:moveTo>
                  <a:lnTo>
                    <a:pt x="303" y="130"/>
                  </a:lnTo>
                  <a:lnTo>
                    <a:pt x="296" y="146"/>
                  </a:lnTo>
                  <a:lnTo>
                    <a:pt x="322" y="158"/>
                  </a:lnTo>
                  <a:lnTo>
                    <a:pt x="329" y="142"/>
                  </a:lnTo>
                  <a:close/>
                  <a:moveTo>
                    <a:pt x="381" y="163"/>
                  </a:moveTo>
                  <a:lnTo>
                    <a:pt x="355" y="154"/>
                  </a:lnTo>
                  <a:lnTo>
                    <a:pt x="348" y="170"/>
                  </a:lnTo>
                  <a:lnTo>
                    <a:pt x="374" y="182"/>
                  </a:lnTo>
                  <a:lnTo>
                    <a:pt x="381" y="163"/>
                  </a:lnTo>
                  <a:close/>
                  <a:moveTo>
                    <a:pt x="433" y="187"/>
                  </a:moveTo>
                  <a:lnTo>
                    <a:pt x="407" y="175"/>
                  </a:lnTo>
                  <a:lnTo>
                    <a:pt x="398" y="194"/>
                  </a:lnTo>
                  <a:lnTo>
                    <a:pt x="424" y="203"/>
                  </a:lnTo>
                  <a:lnTo>
                    <a:pt x="433" y="187"/>
                  </a:lnTo>
                  <a:close/>
                  <a:moveTo>
                    <a:pt x="485" y="210"/>
                  </a:moveTo>
                  <a:lnTo>
                    <a:pt x="459" y="198"/>
                  </a:lnTo>
                  <a:lnTo>
                    <a:pt x="450" y="215"/>
                  </a:lnTo>
                  <a:lnTo>
                    <a:pt x="476" y="227"/>
                  </a:lnTo>
                  <a:lnTo>
                    <a:pt x="485" y="210"/>
                  </a:lnTo>
                  <a:close/>
                  <a:moveTo>
                    <a:pt x="537" y="232"/>
                  </a:moveTo>
                  <a:lnTo>
                    <a:pt x="511" y="222"/>
                  </a:lnTo>
                  <a:lnTo>
                    <a:pt x="502" y="239"/>
                  </a:lnTo>
                  <a:lnTo>
                    <a:pt x="528" y="251"/>
                  </a:lnTo>
                  <a:lnTo>
                    <a:pt x="537" y="232"/>
                  </a:lnTo>
                  <a:close/>
                  <a:moveTo>
                    <a:pt x="589" y="255"/>
                  </a:moveTo>
                  <a:lnTo>
                    <a:pt x="563" y="243"/>
                  </a:lnTo>
                  <a:lnTo>
                    <a:pt x="554" y="262"/>
                  </a:lnTo>
                  <a:lnTo>
                    <a:pt x="580" y="272"/>
                  </a:lnTo>
                  <a:lnTo>
                    <a:pt x="589" y="255"/>
                  </a:lnTo>
                  <a:close/>
                  <a:moveTo>
                    <a:pt x="641" y="279"/>
                  </a:moveTo>
                  <a:lnTo>
                    <a:pt x="615" y="267"/>
                  </a:lnTo>
                  <a:lnTo>
                    <a:pt x="606" y="284"/>
                  </a:lnTo>
                  <a:lnTo>
                    <a:pt x="632" y="295"/>
                  </a:lnTo>
                  <a:lnTo>
                    <a:pt x="641" y="279"/>
                  </a:lnTo>
                  <a:close/>
                  <a:moveTo>
                    <a:pt x="691" y="303"/>
                  </a:moveTo>
                  <a:lnTo>
                    <a:pt x="665" y="291"/>
                  </a:lnTo>
                  <a:lnTo>
                    <a:pt x="658" y="307"/>
                  </a:lnTo>
                  <a:lnTo>
                    <a:pt x="684" y="319"/>
                  </a:lnTo>
                  <a:lnTo>
                    <a:pt x="691" y="303"/>
                  </a:lnTo>
                  <a:close/>
                  <a:moveTo>
                    <a:pt x="743" y="324"/>
                  </a:moveTo>
                  <a:lnTo>
                    <a:pt x="717" y="312"/>
                  </a:lnTo>
                  <a:lnTo>
                    <a:pt x="710" y="331"/>
                  </a:lnTo>
                  <a:lnTo>
                    <a:pt x="736" y="343"/>
                  </a:lnTo>
                  <a:lnTo>
                    <a:pt x="743" y="324"/>
                  </a:lnTo>
                  <a:close/>
                  <a:moveTo>
                    <a:pt x="795" y="347"/>
                  </a:moveTo>
                  <a:lnTo>
                    <a:pt x="769" y="336"/>
                  </a:lnTo>
                  <a:lnTo>
                    <a:pt x="762" y="352"/>
                  </a:lnTo>
                  <a:lnTo>
                    <a:pt x="788" y="364"/>
                  </a:lnTo>
                  <a:lnTo>
                    <a:pt x="795" y="3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2" name="Freeform 63"/>
            <p:cNvSpPr>
              <a:spLocks/>
            </p:cNvSpPr>
            <p:nvPr/>
          </p:nvSpPr>
          <p:spPr bwMode="auto">
            <a:xfrm>
              <a:off x="7436161" y="3587198"/>
              <a:ext cx="60955" cy="61718"/>
            </a:xfrm>
            <a:custGeom>
              <a:avLst/>
              <a:gdLst>
                <a:gd name="T0" fmla="*/ 23 w 34"/>
                <a:gd name="T1" fmla="*/ 4 h 34"/>
                <a:gd name="T2" fmla="*/ 31 w 34"/>
                <a:gd name="T3" fmla="*/ 23 h 34"/>
                <a:gd name="T4" fmla="*/ 11 w 34"/>
                <a:gd name="T5" fmla="*/ 31 h 34"/>
                <a:gd name="T6" fmla="*/ 3 w 34"/>
                <a:gd name="T7" fmla="*/ 11 h 34"/>
                <a:gd name="T8" fmla="*/ 23 w 34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4"/>
                  </a:moveTo>
                  <a:cubicBezTo>
                    <a:pt x="31" y="7"/>
                    <a:pt x="34" y="16"/>
                    <a:pt x="31" y="23"/>
                  </a:cubicBezTo>
                  <a:cubicBezTo>
                    <a:pt x="27" y="31"/>
                    <a:pt x="19" y="34"/>
                    <a:pt x="11" y="31"/>
                  </a:cubicBezTo>
                  <a:cubicBezTo>
                    <a:pt x="3" y="28"/>
                    <a:pt x="0" y="19"/>
                    <a:pt x="3" y="11"/>
                  </a:cubicBezTo>
                  <a:cubicBezTo>
                    <a:pt x="7" y="4"/>
                    <a:pt x="16" y="0"/>
                    <a:pt x="23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3" name="Freeform 64"/>
            <p:cNvSpPr>
              <a:spLocks/>
            </p:cNvSpPr>
            <p:nvPr/>
          </p:nvSpPr>
          <p:spPr bwMode="auto">
            <a:xfrm>
              <a:off x="6821271" y="3325851"/>
              <a:ext cx="70861" cy="65528"/>
            </a:xfrm>
            <a:custGeom>
              <a:avLst/>
              <a:gdLst>
                <a:gd name="T0" fmla="*/ 93 w 93"/>
                <a:gd name="T1" fmla="*/ 0 h 86"/>
                <a:gd name="T2" fmla="*/ 0 w 93"/>
                <a:gd name="T3" fmla="*/ 10 h 86"/>
                <a:gd name="T4" fmla="*/ 55 w 93"/>
                <a:gd name="T5" fmla="*/ 86 h 86"/>
                <a:gd name="T6" fmla="*/ 93 w 93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86">
                  <a:moveTo>
                    <a:pt x="93" y="0"/>
                  </a:moveTo>
                  <a:lnTo>
                    <a:pt x="0" y="10"/>
                  </a:lnTo>
                  <a:lnTo>
                    <a:pt x="55" y="86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4" name="Freeform 65"/>
            <p:cNvSpPr>
              <a:spLocks noEditPoints="1"/>
            </p:cNvSpPr>
            <p:nvPr/>
          </p:nvSpPr>
          <p:spPr bwMode="auto">
            <a:xfrm>
              <a:off x="8048766" y="2115120"/>
              <a:ext cx="279634" cy="605746"/>
            </a:xfrm>
            <a:custGeom>
              <a:avLst/>
              <a:gdLst>
                <a:gd name="T0" fmla="*/ 17 w 367"/>
                <a:gd name="T1" fmla="*/ 0 h 795"/>
                <a:gd name="T2" fmla="*/ 5 w 367"/>
                <a:gd name="T3" fmla="*/ 17 h 795"/>
                <a:gd name="T4" fmla="*/ 45 w 367"/>
                <a:gd name="T5" fmla="*/ 59 h 795"/>
                <a:gd name="T6" fmla="*/ 14 w 367"/>
                <a:gd name="T7" fmla="*/ 43 h 795"/>
                <a:gd name="T8" fmla="*/ 45 w 367"/>
                <a:gd name="T9" fmla="*/ 59 h 795"/>
                <a:gd name="T10" fmla="*/ 55 w 367"/>
                <a:gd name="T11" fmla="*/ 85 h 795"/>
                <a:gd name="T12" fmla="*/ 50 w 367"/>
                <a:gd name="T13" fmla="*/ 121 h 795"/>
                <a:gd name="T14" fmla="*/ 90 w 367"/>
                <a:gd name="T15" fmla="*/ 163 h 795"/>
                <a:gd name="T16" fmla="*/ 62 w 367"/>
                <a:gd name="T17" fmla="*/ 147 h 795"/>
                <a:gd name="T18" fmla="*/ 90 w 367"/>
                <a:gd name="T19" fmla="*/ 163 h 795"/>
                <a:gd name="T20" fmla="*/ 102 w 367"/>
                <a:gd name="T21" fmla="*/ 189 h 795"/>
                <a:gd name="T22" fmla="*/ 95 w 367"/>
                <a:gd name="T23" fmla="*/ 225 h 795"/>
                <a:gd name="T24" fmla="*/ 135 w 367"/>
                <a:gd name="T25" fmla="*/ 267 h 795"/>
                <a:gd name="T26" fmla="*/ 107 w 367"/>
                <a:gd name="T27" fmla="*/ 249 h 795"/>
                <a:gd name="T28" fmla="*/ 135 w 367"/>
                <a:gd name="T29" fmla="*/ 267 h 795"/>
                <a:gd name="T30" fmla="*/ 147 w 367"/>
                <a:gd name="T31" fmla="*/ 293 h 795"/>
                <a:gd name="T32" fmla="*/ 142 w 367"/>
                <a:gd name="T33" fmla="*/ 327 h 795"/>
                <a:gd name="T34" fmla="*/ 182 w 367"/>
                <a:gd name="T35" fmla="*/ 371 h 795"/>
                <a:gd name="T36" fmla="*/ 154 w 367"/>
                <a:gd name="T37" fmla="*/ 353 h 795"/>
                <a:gd name="T38" fmla="*/ 182 w 367"/>
                <a:gd name="T39" fmla="*/ 371 h 795"/>
                <a:gd name="T40" fmla="*/ 194 w 367"/>
                <a:gd name="T41" fmla="*/ 397 h 795"/>
                <a:gd name="T42" fmla="*/ 187 w 367"/>
                <a:gd name="T43" fmla="*/ 431 h 795"/>
                <a:gd name="T44" fmla="*/ 227 w 367"/>
                <a:gd name="T45" fmla="*/ 476 h 795"/>
                <a:gd name="T46" fmla="*/ 199 w 367"/>
                <a:gd name="T47" fmla="*/ 457 h 795"/>
                <a:gd name="T48" fmla="*/ 227 w 367"/>
                <a:gd name="T49" fmla="*/ 476 h 795"/>
                <a:gd name="T50" fmla="*/ 239 w 367"/>
                <a:gd name="T51" fmla="*/ 502 h 795"/>
                <a:gd name="T52" fmla="*/ 234 w 367"/>
                <a:gd name="T53" fmla="*/ 535 h 795"/>
                <a:gd name="T54" fmla="*/ 274 w 367"/>
                <a:gd name="T55" fmla="*/ 580 h 795"/>
                <a:gd name="T56" fmla="*/ 246 w 367"/>
                <a:gd name="T57" fmla="*/ 561 h 795"/>
                <a:gd name="T58" fmla="*/ 274 w 367"/>
                <a:gd name="T59" fmla="*/ 580 h 795"/>
                <a:gd name="T60" fmla="*/ 286 w 367"/>
                <a:gd name="T61" fmla="*/ 606 h 795"/>
                <a:gd name="T62" fmla="*/ 279 w 367"/>
                <a:gd name="T63" fmla="*/ 639 h 795"/>
                <a:gd name="T64" fmla="*/ 319 w 367"/>
                <a:gd name="T65" fmla="*/ 684 h 795"/>
                <a:gd name="T66" fmla="*/ 291 w 367"/>
                <a:gd name="T67" fmla="*/ 665 h 795"/>
                <a:gd name="T68" fmla="*/ 319 w 367"/>
                <a:gd name="T69" fmla="*/ 684 h 795"/>
                <a:gd name="T70" fmla="*/ 331 w 367"/>
                <a:gd name="T71" fmla="*/ 710 h 795"/>
                <a:gd name="T72" fmla="*/ 327 w 367"/>
                <a:gd name="T73" fmla="*/ 743 h 795"/>
                <a:gd name="T74" fmla="*/ 367 w 367"/>
                <a:gd name="T75" fmla="*/ 788 h 795"/>
                <a:gd name="T76" fmla="*/ 336 w 367"/>
                <a:gd name="T77" fmla="*/ 769 h 795"/>
                <a:gd name="T78" fmla="*/ 367 w 367"/>
                <a:gd name="T79" fmla="*/ 788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7" h="795">
                  <a:moveTo>
                    <a:pt x="21" y="10"/>
                  </a:moveTo>
                  <a:lnTo>
                    <a:pt x="17" y="0"/>
                  </a:lnTo>
                  <a:lnTo>
                    <a:pt x="0" y="7"/>
                  </a:lnTo>
                  <a:lnTo>
                    <a:pt x="5" y="17"/>
                  </a:lnTo>
                  <a:lnTo>
                    <a:pt x="21" y="10"/>
                  </a:lnTo>
                  <a:close/>
                  <a:moveTo>
                    <a:pt x="45" y="59"/>
                  </a:moveTo>
                  <a:lnTo>
                    <a:pt x="33" y="33"/>
                  </a:lnTo>
                  <a:lnTo>
                    <a:pt x="14" y="43"/>
                  </a:lnTo>
                  <a:lnTo>
                    <a:pt x="26" y="69"/>
                  </a:lnTo>
                  <a:lnTo>
                    <a:pt x="45" y="59"/>
                  </a:lnTo>
                  <a:close/>
                  <a:moveTo>
                    <a:pt x="66" y="111"/>
                  </a:moveTo>
                  <a:lnTo>
                    <a:pt x="55" y="85"/>
                  </a:lnTo>
                  <a:lnTo>
                    <a:pt x="38" y="95"/>
                  </a:lnTo>
                  <a:lnTo>
                    <a:pt x="50" y="121"/>
                  </a:lnTo>
                  <a:lnTo>
                    <a:pt x="66" y="111"/>
                  </a:lnTo>
                  <a:close/>
                  <a:moveTo>
                    <a:pt x="90" y="163"/>
                  </a:moveTo>
                  <a:lnTo>
                    <a:pt x="78" y="137"/>
                  </a:lnTo>
                  <a:lnTo>
                    <a:pt x="62" y="147"/>
                  </a:lnTo>
                  <a:lnTo>
                    <a:pt x="73" y="173"/>
                  </a:lnTo>
                  <a:lnTo>
                    <a:pt x="90" y="163"/>
                  </a:lnTo>
                  <a:close/>
                  <a:moveTo>
                    <a:pt x="114" y="215"/>
                  </a:moveTo>
                  <a:lnTo>
                    <a:pt x="102" y="189"/>
                  </a:lnTo>
                  <a:lnTo>
                    <a:pt x="85" y="199"/>
                  </a:lnTo>
                  <a:lnTo>
                    <a:pt x="95" y="225"/>
                  </a:lnTo>
                  <a:lnTo>
                    <a:pt x="114" y="215"/>
                  </a:lnTo>
                  <a:close/>
                  <a:moveTo>
                    <a:pt x="135" y="267"/>
                  </a:moveTo>
                  <a:lnTo>
                    <a:pt x="125" y="241"/>
                  </a:lnTo>
                  <a:lnTo>
                    <a:pt x="107" y="249"/>
                  </a:lnTo>
                  <a:lnTo>
                    <a:pt x="118" y="275"/>
                  </a:lnTo>
                  <a:lnTo>
                    <a:pt x="135" y="267"/>
                  </a:lnTo>
                  <a:close/>
                  <a:moveTo>
                    <a:pt x="159" y="319"/>
                  </a:moveTo>
                  <a:lnTo>
                    <a:pt x="147" y="293"/>
                  </a:lnTo>
                  <a:lnTo>
                    <a:pt x="130" y="301"/>
                  </a:lnTo>
                  <a:lnTo>
                    <a:pt x="142" y="327"/>
                  </a:lnTo>
                  <a:lnTo>
                    <a:pt x="159" y="319"/>
                  </a:lnTo>
                  <a:close/>
                  <a:moveTo>
                    <a:pt x="182" y="371"/>
                  </a:moveTo>
                  <a:lnTo>
                    <a:pt x="170" y="345"/>
                  </a:lnTo>
                  <a:lnTo>
                    <a:pt x="154" y="353"/>
                  </a:lnTo>
                  <a:lnTo>
                    <a:pt x="166" y="379"/>
                  </a:lnTo>
                  <a:lnTo>
                    <a:pt x="182" y="371"/>
                  </a:lnTo>
                  <a:close/>
                  <a:moveTo>
                    <a:pt x="206" y="424"/>
                  </a:moveTo>
                  <a:lnTo>
                    <a:pt x="194" y="397"/>
                  </a:lnTo>
                  <a:lnTo>
                    <a:pt x="175" y="405"/>
                  </a:lnTo>
                  <a:lnTo>
                    <a:pt x="187" y="431"/>
                  </a:lnTo>
                  <a:lnTo>
                    <a:pt x="206" y="424"/>
                  </a:lnTo>
                  <a:close/>
                  <a:moveTo>
                    <a:pt x="227" y="476"/>
                  </a:moveTo>
                  <a:lnTo>
                    <a:pt x="215" y="450"/>
                  </a:lnTo>
                  <a:lnTo>
                    <a:pt x="199" y="457"/>
                  </a:lnTo>
                  <a:lnTo>
                    <a:pt x="211" y="483"/>
                  </a:lnTo>
                  <a:lnTo>
                    <a:pt x="227" y="476"/>
                  </a:lnTo>
                  <a:close/>
                  <a:moveTo>
                    <a:pt x="251" y="528"/>
                  </a:moveTo>
                  <a:lnTo>
                    <a:pt x="239" y="502"/>
                  </a:lnTo>
                  <a:lnTo>
                    <a:pt x="222" y="509"/>
                  </a:lnTo>
                  <a:lnTo>
                    <a:pt x="234" y="535"/>
                  </a:lnTo>
                  <a:lnTo>
                    <a:pt x="251" y="528"/>
                  </a:lnTo>
                  <a:close/>
                  <a:moveTo>
                    <a:pt x="274" y="580"/>
                  </a:moveTo>
                  <a:lnTo>
                    <a:pt x="263" y="554"/>
                  </a:lnTo>
                  <a:lnTo>
                    <a:pt x="246" y="561"/>
                  </a:lnTo>
                  <a:lnTo>
                    <a:pt x="256" y="587"/>
                  </a:lnTo>
                  <a:lnTo>
                    <a:pt x="274" y="580"/>
                  </a:lnTo>
                  <a:close/>
                  <a:moveTo>
                    <a:pt x="296" y="632"/>
                  </a:moveTo>
                  <a:lnTo>
                    <a:pt x="286" y="606"/>
                  </a:lnTo>
                  <a:lnTo>
                    <a:pt x="267" y="613"/>
                  </a:lnTo>
                  <a:lnTo>
                    <a:pt x="279" y="639"/>
                  </a:lnTo>
                  <a:lnTo>
                    <a:pt x="296" y="632"/>
                  </a:lnTo>
                  <a:close/>
                  <a:moveTo>
                    <a:pt x="319" y="684"/>
                  </a:moveTo>
                  <a:lnTo>
                    <a:pt x="308" y="658"/>
                  </a:lnTo>
                  <a:lnTo>
                    <a:pt x="291" y="665"/>
                  </a:lnTo>
                  <a:lnTo>
                    <a:pt x="303" y="691"/>
                  </a:lnTo>
                  <a:lnTo>
                    <a:pt x="319" y="684"/>
                  </a:lnTo>
                  <a:close/>
                  <a:moveTo>
                    <a:pt x="343" y="736"/>
                  </a:moveTo>
                  <a:lnTo>
                    <a:pt x="331" y="710"/>
                  </a:lnTo>
                  <a:lnTo>
                    <a:pt x="315" y="717"/>
                  </a:lnTo>
                  <a:lnTo>
                    <a:pt x="327" y="743"/>
                  </a:lnTo>
                  <a:lnTo>
                    <a:pt x="343" y="736"/>
                  </a:lnTo>
                  <a:close/>
                  <a:moveTo>
                    <a:pt x="367" y="788"/>
                  </a:moveTo>
                  <a:lnTo>
                    <a:pt x="355" y="762"/>
                  </a:lnTo>
                  <a:lnTo>
                    <a:pt x="336" y="769"/>
                  </a:lnTo>
                  <a:lnTo>
                    <a:pt x="348" y="795"/>
                  </a:lnTo>
                  <a:lnTo>
                    <a:pt x="367" y="78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5" name="Freeform 66"/>
            <p:cNvSpPr>
              <a:spLocks/>
            </p:cNvSpPr>
            <p:nvPr/>
          </p:nvSpPr>
          <p:spPr bwMode="auto">
            <a:xfrm>
              <a:off x="8290302" y="2685054"/>
              <a:ext cx="60955" cy="62480"/>
            </a:xfrm>
            <a:custGeom>
              <a:avLst/>
              <a:gdLst>
                <a:gd name="T0" fmla="*/ 30 w 34"/>
                <a:gd name="T1" fmla="*/ 11 h 35"/>
                <a:gd name="T2" fmla="*/ 23 w 34"/>
                <a:gd name="T3" fmla="*/ 31 h 35"/>
                <a:gd name="T4" fmla="*/ 3 w 34"/>
                <a:gd name="T5" fmla="*/ 24 h 35"/>
                <a:gd name="T6" fmla="*/ 11 w 34"/>
                <a:gd name="T7" fmla="*/ 4 h 35"/>
                <a:gd name="T8" fmla="*/ 30 w 34"/>
                <a:gd name="T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30" y="11"/>
                  </a:moveTo>
                  <a:cubicBezTo>
                    <a:pt x="34" y="19"/>
                    <a:pt x="30" y="28"/>
                    <a:pt x="23" y="31"/>
                  </a:cubicBezTo>
                  <a:cubicBezTo>
                    <a:pt x="15" y="35"/>
                    <a:pt x="6" y="31"/>
                    <a:pt x="3" y="24"/>
                  </a:cubicBezTo>
                  <a:cubicBezTo>
                    <a:pt x="0" y="16"/>
                    <a:pt x="3" y="7"/>
                    <a:pt x="11" y="4"/>
                  </a:cubicBezTo>
                  <a:cubicBezTo>
                    <a:pt x="18" y="0"/>
                    <a:pt x="27" y="4"/>
                    <a:pt x="30" y="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6" name="Freeform 67"/>
            <p:cNvSpPr>
              <a:spLocks/>
            </p:cNvSpPr>
            <p:nvPr/>
          </p:nvSpPr>
          <p:spPr bwMode="auto">
            <a:xfrm>
              <a:off x="8027431" y="2071689"/>
              <a:ext cx="64765" cy="70861"/>
            </a:xfrm>
            <a:custGeom>
              <a:avLst/>
              <a:gdLst>
                <a:gd name="T0" fmla="*/ 85 w 85"/>
                <a:gd name="T1" fmla="*/ 55 h 93"/>
                <a:gd name="T2" fmla="*/ 9 w 85"/>
                <a:gd name="T3" fmla="*/ 0 h 93"/>
                <a:gd name="T4" fmla="*/ 0 w 85"/>
                <a:gd name="T5" fmla="*/ 93 h 93"/>
                <a:gd name="T6" fmla="*/ 85 w 85"/>
                <a:gd name="T7" fmla="*/ 5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93">
                  <a:moveTo>
                    <a:pt x="85" y="55"/>
                  </a:moveTo>
                  <a:lnTo>
                    <a:pt x="9" y="0"/>
                  </a:lnTo>
                  <a:lnTo>
                    <a:pt x="0" y="93"/>
                  </a:lnTo>
                  <a:lnTo>
                    <a:pt x="85" y="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07" name="Freeform 290"/>
          <p:cNvSpPr>
            <a:spLocks noChangeAspect="1" noChangeArrowheads="1"/>
          </p:cNvSpPr>
          <p:nvPr/>
        </p:nvSpPr>
        <p:spPr bwMode="auto">
          <a:xfrm>
            <a:off x="7035207" y="4011790"/>
            <a:ext cx="600971" cy="465474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8" name="AutoShape 123"/>
          <p:cNvSpPr>
            <a:spLocks noChangeAspect="1"/>
          </p:cNvSpPr>
          <p:nvPr/>
        </p:nvSpPr>
        <p:spPr bwMode="auto">
          <a:xfrm>
            <a:off x="8939627" y="2146901"/>
            <a:ext cx="473018" cy="5204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grpSp>
        <p:nvGrpSpPr>
          <p:cNvPr id="209" name="Group 4681"/>
          <p:cNvGrpSpPr>
            <a:grpSpLocks noChangeAspect="1"/>
          </p:cNvGrpSpPr>
          <p:nvPr/>
        </p:nvGrpSpPr>
        <p:grpSpPr bwMode="auto">
          <a:xfrm>
            <a:off x="7619250" y="2599199"/>
            <a:ext cx="467611" cy="612891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210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1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2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3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4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5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6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7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8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9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20" name="Freeform 526"/>
          <p:cNvSpPr>
            <a:spLocks noChangeAspect="1" noChangeArrowheads="1"/>
          </p:cNvSpPr>
          <p:nvPr/>
        </p:nvSpPr>
        <p:spPr bwMode="auto">
          <a:xfrm>
            <a:off x="10257805" y="2592340"/>
            <a:ext cx="492175" cy="638037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21" name="Freeform 328"/>
          <p:cNvSpPr>
            <a:spLocks noChangeAspect="1" noChangeArrowheads="1"/>
          </p:cNvSpPr>
          <p:nvPr/>
        </p:nvSpPr>
        <p:spPr bwMode="auto">
          <a:xfrm>
            <a:off x="10676346" y="4047900"/>
            <a:ext cx="674688" cy="376402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22" name="Group 221"/>
          <p:cNvGrpSpPr/>
          <p:nvPr/>
        </p:nvGrpSpPr>
        <p:grpSpPr>
          <a:xfrm>
            <a:off x="958485" y="2689717"/>
            <a:ext cx="947455" cy="3494948"/>
            <a:chOff x="958485" y="2689717"/>
            <a:chExt cx="947455" cy="3494948"/>
          </a:xfrm>
        </p:grpSpPr>
        <p:sp>
          <p:nvSpPr>
            <p:cNvPr id="223" name="Rounded Rectangle 222"/>
            <p:cNvSpPr/>
            <p:nvPr/>
          </p:nvSpPr>
          <p:spPr>
            <a:xfrm rot="10800000">
              <a:off x="1159036" y="3492271"/>
              <a:ext cx="413353" cy="228461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1040111" y="2689717"/>
              <a:ext cx="865829" cy="813975"/>
            </a:xfrm>
            <a:custGeom>
              <a:avLst/>
              <a:gdLst>
                <a:gd name="connsiteX0" fmla="*/ 1103811 w 2913334"/>
                <a:gd name="connsiteY0" fmla="*/ 238697 h 2738857"/>
                <a:gd name="connsiteX1" fmla="*/ 238697 w 2913334"/>
                <a:gd name="connsiteY1" fmla="*/ 1103811 h 2738857"/>
                <a:gd name="connsiteX2" fmla="*/ 1103811 w 2913334"/>
                <a:gd name="connsiteY2" fmla="*/ 1968925 h 2738857"/>
                <a:gd name="connsiteX3" fmla="*/ 1968925 w 2913334"/>
                <a:gd name="connsiteY3" fmla="*/ 1103811 h 2738857"/>
                <a:gd name="connsiteX4" fmla="*/ 1103811 w 2913334"/>
                <a:gd name="connsiteY4" fmla="*/ 238697 h 2738857"/>
                <a:gd name="connsiteX5" fmla="*/ 1103812 w 2913334"/>
                <a:gd name="connsiteY5" fmla="*/ 0 h 2738857"/>
                <a:gd name="connsiteX6" fmla="*/ 2207624 w 2913334"/>
                <a:gd name="connsiteY6" fmla="*/ 1103812 h 2738857"/>
                <a:gd name="connsiteX7" fmla="*/ 2074400 w 2913334"/>
                <a:gd name="connsiteY7" fmla="*/ 1629955 h 2738857"/>
                <a:gd name="connsiteX8" fmla="*/ 2034433 w 2913334"/>
                <a:gd name="connsiteY8" fmla="*/ 1695743 h 2738857"/>
                <a:gd name="connsiteX9" fmla="*/ 2834437 w 2913334"/>
                <a:gd name="connsiteY9" fmla="*/ 2283520 h 2738857"/>
                <a:gd name="connsiteX10" fmla="*/ 2847356 w 2913334"/>
                <a:gd name="connsiteY10" fmla="*/ 2291207 h 2738857"/>
                <a:gd name="connsiteX11" fmla="*/ 2873405 w 2913334"/>
                <a:gd name="connsiteY11" fmla="*/ 2312075 h 2738857"/>
                <a:gd name="connsiteX12" fmla="*/ 2862034 w 2913334"/>
                <a:gd name="connsiteY12" fmla="*/ 2539269 h 2738857"/>
                <a:gd name="connsiteX13" fmla="*/ 2768674 w 2913334"/>
                <a:gd name="connsiteY13" fmla="*/ 2655809 h 2738857"/>
                <a:gd name="connsiteX14" fmla="*/ 2549436 w 2913334"/>
                <a:gd name="connsiteY14" fmla="*/ 2716483 h 2738857"/>
                <a:gd name="connsiteX15" fmla="*/ 2536124 w 2913334"/>
                <a:gd name="connsiteY15" fmla="*/ 2705819 h 2738857"/>
                <a:gd name="connsiteX16" fmla="*/ 2536024 w 2913334"/>
                <a:gd name="connsiteY16" fmla="*/ 2705937 h 2738857"/>
                <a:gd name="connsiteX17" fmla="*/ 2535201 w 2913334"/>
                <a:gd name="connsiteY17" fmla="*/ 2705080 h 2738857"/>
                <a:gd name="connsiteX18" fmla="*/ 2523387 w 2913334"/>
                <a:gd name="connsiteY18" fmla="*/ 2695615 h 2738857"/>
                <a:gd name="connsiteX19" fmla="*/ 2504783 w 2913334"/>
                <a:gd name="connsiteY19" fmla="*/ 2675911 h 2738857"/>
                <a:gd name="connsiteX20" fmla="*/ 2501749 w 2913334"/>
                <a:gd name="connsiteY20" fmla="*/ 2670215 h 2738857"/>
                <a:gd name="connsiteX21" fmla="*/ 1811346 w 2913334"/>
                <a:gd name="connsiteY21" fmla="*/ 1950653 h 2738857"/>
                <a:gd name="connsiteX22" fmla="*/ 1805939 w 2913334"/>
                <a:gd name="connsiteY22" fmla="*/ 1955567 h 2738857"/>
                <a:gd name="connsiteX23" fmla="*/ 1103812 w 2913334"/>
                <a:gd name="connsiteY23" fmla="*/ 2207624 h 2738857"/>
                <a:gd name="connsiteX24" fmla="*/ 0 w 2913334"/>
                <a:gd name="connsiteY24" fmla="*/ 1103812 h 2738857"/>
                <a:gd name="connsiteX25" fmla="*/ 1103812 w 2913334"/>
                <a:gd name="connsiteY25" fmla="*/ 0 h 273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13334" h="2738857">
                  <a:moveTo>
                    <a:pt x="1103811" y="238697"/>
                  </a:moveTo>
                  <a:cubicBezTo>
                    <a:pt x="626022" y="238697"/>
                    <a:pt x="238697" y="626022"/>
                    <a:pt x="238697" y="1103811"/>
                  </a:cubicBezTo>
                  <a:cubicBezTo>
                    <a:pt x="238697" y="1581600"/>
                    <a:pt x="626022" y="1968925"/>
                    <a:pt x="1103811" y="1968925"/>
                  </a:cubicBezTo>
                  <a:cubicBezTo>
                    <a:pt x="1581600" y="1968925"/>
                    <a:pt x="1968925" y="1581600"/>
                    <a:pt x="1968925" y="1103811"/>
                  </a:cubicBezTo>
                  <a:cubicBezTo>
                    <a:pt x="1968925" y="626022"/>
                    <a:pt x="1581600" y="238697"/>
                    <a:pt x="1103811" y="238697"/>
                  </a:cubicBezTo>
                  <a:close/>
                  <a:moveTo>
                    <a:pt x="1103812" y="0"/>
                  </a:moveTo>
                  <a:cubicBezTo>
                    <a:pt x="1713431" y="0"/>
                    <a:pt x="2207624" y="494193"/>
                    <a:pt x="2207624" y="1103812"/>
                  </a:cubicBezTo>
                  <a:cubicBezTo>
                    <a:pt x="2207624" y="1294318"/>
                    <a:pt x="2159363" y="1473552"/>
                    <a:pt x="2074400" y="1629955"/>
                  </a:cubicBezTo>
                  <a:lnTo>
                    <a:pt x="2034433" y="1695743"/>
                  </a:lnTo>
                  <a:lnTo>
                    <a:pt x="2834437" y="2283520"/>
                  </a:lnTo>
                  <a:lnTo>
                    <a:pt x="2847356" y="2291207"/>
                  </a:lnTo>
                  <a:lnTo>
                    <a:pt x="2873405" y="2312075"/>
                  </a:lnTo>
                  <a:cubicBezTo>
                    <a:pt x="2930806" y="2358058"/>
                    <a:pt x="2925715" y="2459777"/>
                    <a:pt x="2862034" y="2539269"/>
                  </a:cubicBezTo>
                  <a:lnTo>
                    <a:pt x="2768674" y="2655809"/>
                  </a:lnTo>
                  <a:cubicBezTo>
                    <a:pt x="2704993" y="2735302"/>
                    <a:pt x="2606837" y="2762466"/>
                    <a:pt x="2549436" y="2716483"/>
                  </a:cubicBezTo>
                  <a:lnTo>
                    <a:pt x="2536124" y="2705819"/>
                  </a:lnTo>
                  <a:lnTo>
                    <a:pt x="2536024" y="2705937"/>
                  </a:lnTo>
                  <a:lnTo>
                    <a:pt x="2535201" y="2705080"/>
                  </a:lnTo>
                  <a:lnTo>
                    <a:pt x="2523387" y="2695615"/>
                  </a:lnTo>
                  <a:cubicBezTo>
                    <a:pt x="2516212" y="2689867"/>
                    <a:pt x="2510013" y="2683248"/>
                    <a:pt x="2504783" y="2675911"/>
                  </a:cubicBezTo>
                  <a:lnTo>
                    <a:pt x="2501749" y="2670215"/>
                  </a:lnTo>
                  <a:lnTo>
                    <a:pt x="1811346" y="1950653"/>
                  </a:lnTo>
                  <a:lnTo>
                    <a:pt x="1805939" y="1955567"/>
                  </a:lnTo>
                  <a:cubicBezTo>
                    <a:pt x="1615135" y="2113033"/>
                    <a:pt x="1370520" y="2207624"/>
                    <a:pt x="1103812" y="2207624"/>
                  </a:cubicBezTo>
                  <a:cubicBezTo>
                    <a:pt x="494193" y="2207624"/>
                    <a:pt x="0" y="1713431"/>
                    <a:pt x="0" y="1103812"/>
                  </a:cubicBezTo>
                  <a:cubicBezTo>
                    <a:pt x="0" y="494193"/>
                    <a:pt x="494193" y="0"/>
                    <a:pt x="110381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5" name="Rounded Rectangle 224"/>
            <p:cNvSpPr/>
            <p:nvPr/>
          </p:nvSpPr>
          <p:spPr>
            <a:xfrm rot="10800000">
              <a:off x="1216334" y="3582022"/>
              <a:ext cx="307519" cy="212284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958485" y="5876888"/>
              <a:ext cx="8242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HANDS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227" name="TextBox 226"/>
            <p:cNvSpPr txBox="1"/>
            <p:nvPr/>
          </p:nvSpPr>
          <p:spPr>
            <a:xfrm>
              <a:off x="1032501" y="2819400"/>
              <a:ext cx="67518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1" i="0" u="none" strike="noStrike" kern="1200" cap="none" spc="0" normalizeH="0" baseline="0" noProof="0">
                  <a:ln>
                    <a:noFill/>
                  </a:ln>
                  <a:solidFill>
                    <a:srgbClr val="89C600"/>
                  </a:solidFill>
                  <a:effectLst/>
                  <a:uLnTx/>
                  <a:uFillTx/>
                  <a:latin typeface="Bebas Neue Regular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60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89C6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%</a:t>
              </a:r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1963885" y="2046105"/>
            <a:ext cx="931377" cy="4138560"/>
            <a:chOff x="1910340" y="2046105"/>
            <a:chExt cx="931377" cy="4138560"/>
          </a:xfrm>
        </p:grpSpPr>
        <p:sp>
          <p:nvSpPr>
            <p:cNvPr id="229" name="Freeform 228"/>
            <p:cNvSpPr/>
            <p:nvPr/>
          </p:nvSpPr>
          <p:spPr>
            <a:xfrm>
              <a:off x="1975888" y="2046105"/>
              <a:ext cx="865829" cy="813975"/>
            </a:xfrm>
            <a:custGeom>
              <a:avLst/>
              <a:gdLst>
                <a:gd name="connsiteX0" fmla="*/ 1103811 w 2913334"/>
                <a:gd name="connsiteY0" fmla="*/ 238697 h 2738857"/>
                <a:gd name="connsiteX1" fmla="*/ 238697 w 2913334"/>
                <a:gd name="connsiteY1" fmla="*/ 1103811 h 2738857"/>
                <a:gd name="connsiteX2" fmla="*/ 1103811 w 2913334"/>
                <a:gd name="connsiteY2" fmla="*/ 1968925 h 2738857"/>
                <a:gd name="connsiteX3" fmla="*/ 1968925 w 2913334"/>
                <a:gd name="connsiteY3" fmla="*/ 1103811 h 2738857"/>
                <a:gd name="connsiteX4" fmla="*/ 1103811 w 2913334"/>
                <a:gd name="connsiteY4" fmla="*/ 238697 h 2738857"/>
                <a:gd name="connsiteX5" fmla="*/ 1103812 w 2913334"/>
                <a:gd name="connsiteY5" fmla="*/ 0 h 2738857"/>
                <a:gd name="connsiteX6" fmla="*/ 2207624 w 2913334"/>
                <a:gd name="connsiteY6" fmla="*/ 1103812 h 2738857"/>
                <a:gd name="connsiteX7" fmla="*/ 2074400 w 2913334"/>
                <a:gd name="connsiteY7" fmla="*/ 1629955 h 2738857"/>
                <a:gd name="connsiteX8" fmla="*/ 2034433 w 2913334"/>
                <a:gd name="connsiteY8" fmla="*/ 1695743 h 2738857"/>
                <a:gd name="connsiteX9" fmla="*/ 2834437 w 2913334"/>
                <a:gd name="connsiteY9" fmla="*/ 2283520 h 2738857"/>
                <a:gd name="connsiteX10" fmla="*/ 2847356 w 2913334"/>
                <a:gd name="connsiteY10" fmla="*/ 2291207 h 2738857"/>
                <a:gd name="connsiteX11" fmla="*/ 2873405 w 2913334"/>
                <a:gd name="connsiteY11" fmla="*/ 2312075 h 2738857"/>
                <a:gd name="connsiteX12" fmla="*/ 2862034 w 2913334"/>
                <a:gd name="connsiteY12" fmla="*/ 2539269 h 2738857"/>
                <a:gd name="connsiteX13" fmla="*/ 2768674 w 2913334"/>
                <a:gd name="connsiteY13" fmla="*/ 2655809 h 2738857"/>
                <a:gd name="connsiteX14" fmla="*/ 2549436 w 2913334"/>
                <a:gd name="connsiteY14" fmla="*/ 2716483 h 2738857"/>
                <a:gd name="connsiteX15" fmla="*/ 2536124 w 2913334"/>
                <a:gd name="connsiteY15" fmla="*/ 2705819 h 2738857"/>
                <a:gd name="connsiteX16" fmla="*/ 2536024 w 2913334"/>
                <a:gd name="connsiteY16" fmla="*/ 2705937 h 2738857"/>
                <a:gd name="connsiteX17" fmla="*/ 2535201 w 2913334"/>
                <a:gd name="connsiteY17" fmla="*/ 2705080 h 2738857"/>
                <a:gd name="connsiteX18" fmla="*/ 2523387 w 2913334"/>
                <a:gd name="connsiteY18" fmla="*/ 2695615 h 2738857"/>
                <a:gd name="connsiteX19" fmla="*/ 2504783 w 2913334"/>
                <a:gd name="connsiteY19" fmla="*/ 2675911 h 2738857"/>
                <a:gd name="connsiteX20" fmla="*/ 2501749 w 2913334"/>
                <a:gd name="connsiteY20" fmla="*/ 2670215 h 2738857"/>
                <a:gd name="connsiteX21" fmla="*/ 1811346 w 2913334"/>
                <a:gd name="connsiteY21" fmla="*/ 1950653 h 2738857"/>
                <a:gd name="connsiteX22" fmla="*/ 1805939 w 2913334"/>
                <a:gd name="connsiteY22" fmla="*/ 1955567 h 2738857"/>
                <a:gd name="connsiteX23" fmla="*/ 1103812 w 2913334"/>
                <a:gd name="connsiteY23" fmla="*/ 2207624 h 2738857"/>
                <a:gd name="connsiteX24" fmla="*/ 0 w 2913334"/>
                <a:gd name="connsiteY24" fmla="*/ 1103812 h 2738857"/>
                <a:gd name="connsiteX25" fmla="*/ 1103812 w 2913334"/>
                <a:gd name="connsiteY25" fmla="*/ 0 h 273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13334" h="2738857">
                  <a:moveTo>
                    <a:pt x="1103811" y="238697"/>
                  </a:moveTo>
                  <a:cubicBezTo>
                    <a:pt x="626022" y="238697"/>
                    <a:pt x="238697" y="626022"/>
                    <a:pt x="238697" y="1103811"/>
                  </a:cubicBezTo>
                  <a:cubicBezTo>
                    <a:pt x="238697" y="1581600"/>
                    <a:pt x="626022" y="1968925"/>
                    <a:pt x="1103811" y="1968925"/>
                  </a:cubicBezTo>
                  <a:cubicBezTo>
                    <a:pt x="1581600" y="1968925"/>
                    <a:pt x="1968925" y="1581600"/>
                    <a:pt x="1968925" y="1103811"/>
                  </a:cubicBezTo>
                  <a:cubicBezTo>
                    <a:pt x="1968925" y="626022"/>
                    <a:pt x="1581600" y="238697"/>
                    <a:pt x="1103811" y="238697"/>
                  </a:cubicBezTo>
                  <a:close/>
                  <a:moveTo>
                    <a:pt x="1103812" y="0"/>
                  </a:moveTo>
                  <a:cubicBezTo>
                    <a:pt x="1713431" y="0"/>
                    <a:pt x="2207624" y="494193"/>
                    <a:pt x="2207624" y="1103812"/>
                  </a:cubicBezTo>
                  <a:cubicBezTo>
                    <a:pt x="2207624" y="1294318"/>
                    <a:pt x="2159363" y="1473552"/>
                    <a:pt x="2074400" y="1629955"/>
                  </a:cubicBezTo>
                  <a:lnTo>
                    <a:pt x="2034433" y="1695743"/>
                  </a:lnTo>
                  <a:lnTo>
                    <a:pt x="2834437" y="2283520"/>
                  </a:lnTo>
                  <a:lnTo>
                    <a:pt x="2847356" y="2291207"/>
                  </a:lnTo>
                  <a:lnTo>
                    <a:pt x="2873405" y="2312075"/>
                  </a:lnTo>
                  <a:cubicBezTo>
                    <a:pt x="2930806" y="2358058"/>
                    <a:pt x="2925715" y="2459777"/>
                    <a:pt x="2862034" y="2539269"/>
                  </a:cubicBezTo>
                  <a:lnTo>
                    <a:pt x="2768674" y="2655809"/>
                  </a:lnTo>
                  <a:cubicBezTo>
                    <a:pt x="2704993" y="2735302"/>
                    <a:pt x="2606837" y="2762466"/>
                    <a:pt x="2549436" y="2716483"/>
                  </a:cubicBezTo>
                  <a:lnTo>
                    <a:pt x="2536124" y="2705819"/>
                  </a:lnTo>
                  <a:lnTo>
                    <a:pt x="2536024" y="2705937"/>
                  </a:lnTo>
                  <a:lnTo>
                    <a:pt x="2535201" y="2705080"/>
                  </a:lnTo>
                  <a:lnTo>
                    <a:pt x="2523387" y="2695615"/>
                  </a:lnTo>
                  <a:cubicBezTo>
                    <a:pt x="2516212" y="2689867"/>
                    <a:pt x="2510013" y="2683248"/>
                    <a:pt x="2504783" y="2675911"/>
                  </a:cubicBezTo>
                  <a:lnTo>
                    <a:pt x="2501749" y="2670215"/>
                  </a:lnTo>
                  <a:lnTo>
                    <a:pt x="1811346" y="1950653"/>
                  </a:lnTo>
                  <a:lnTo>
                    <a:pt x="1805939" y="1955567"/>
                  </a:lnTo>
                  <a:cubicBezTo>
                    <a:pt x="1615135" y="2113033"/>
                    <a:pt x="1370520" y="2207624"/>
                    <a:pt x="1103812" y="2207624"/>
                  </a:cubicBezTo>
                  <a:cubicBezTo>
                    <a:pt x="494193" y="2207624"/>
                    <a:pt x="0" y="1713431"/>
                    <a:pt x="0" y="1103812"/>
                  </a:cubicBezTo>
                  <a:cubicBezTo>
                    <a:pt x="0" y="494193"/>
                    <a:pt x="494193" y="0"/>
                    <a:pt x="11038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30" name="Group 229"/>
            <p:cNvGrpSpPr/>
            <p:nvPr/>
          </p:nvGrpSpPr>
          <p:grpSpPr>
            <a:xfrm>
              <a:off x="2104249" y="2844537"/>
              <a:ext cx="413353" cy="2932350"/>
              <a:chOff x="1967251" y="2599198"/>
              <a:chExt cx="413353" cy="2284615"/>
            </a:xfrm>
          </p:grpSpPr>
          <p:sp>
            <p:nvSpPr>
              <p:cNvPr id="233" name="Rounded Rectangle 232"/>
              <p:cNvSpPr/>
              <p:nvPr/>
            </p:nvSpPr>
            <p:spPr>
              <a:xfrm rot="10800000">
                <a:off x="1967251" y="2599198"/>
                <a:ext cx="413353" cy="2284615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34" name="Rounded Rectangle 233"/>
              <p:cNvSpPr/>
              <p:nvPr/>
            </p:nvSpPr>
            <p:spPr>
              <a:xfrm rot="10800000">
                <a:off x="2020170" y="2688949"/>
                <a:ext cx="307519" cy="21228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31" name="TextBox 230"/>
            <p:cNvSpPr txBox="1"/>
            <p:nvPr/>
          </p:nvSpPr>
          <p:spPr>
            <a:xfrm>
              <a:off x="1910340" y="5876888"/>
              <a:ext cx="8018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TITLES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1980231" y="2167159"/>
              <a:ext cx="67518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1" i="0" u="none" strike="noStrike" kern="1200" cap="none" spc="0" normalizeH="0" baseline="0" noProof="0">
                  <a:ln>
                    <a:noFill/>
                  </a:ln>
                  <a:solidFill>
                    <a:srgbClr val="00B393"/>
                  </a:solidFill>
                  <a:effectLst/>
                  <a:uLnTx/>
                  <a:uFillTx/>
                  <a:latin typeface="Bebas Neue Regular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80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B393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%</a:t>
              </a:r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3011716" y="3036669"/>
            <a:ext cx="892280" cy="3147996"/>
            <a:chOff x="2940410" y="3036669"/>
            <a:chExt cx="892280" cy="3147996"/>
          </a:xfrm>
        </p:grpSpPr>
        <p:sp>
          <p:nvSpPr>
            <p:cNvPr id="236" name="Freeform 235"/>
            <p:cNvSpPr/>
            <p:nvPr/>
          </p:nvSpPr>
          <p:spPr>
            <a:xfrm>
              <a:off x="2966861" y="3036669"/>
              <a:ext cx="865829" cy="813975"/>
            </a:xfrm>
            <a:custGeom>
              <a:avLst/>
              <a:gdLst>
                <a:gd name="connsiteX0" fmla="*/ 1103811 w 2913334"/>
                <a:gd name="connsiteY0" fmla="*/ 238697 h 2738857"/>
                <a:gd name="connsiteX1" fmla="*/ 238697 w 2913334"/>
                <a:gd name="connsiteY1" fmla="*/ 1103811 h 2738857"/>
                <a:gd name="connsiteX2" fmla="*/ 1103811 w 2913334"/>
                <a:gd name="connsiteY2" fmla="*/ 1968925 h 2738857"/>
                <a:gd name="connsiteX3" fmla="*/ 1968925 w 2913334"/>
                <a:gd name="connsiteY3" fmla="*/ 1103811 h 2738857"/>
                <a:gd name="connsiteX4" fmla="*/ 1103811 w 2913334"/>
                <a:gd name="connsiteY4" fmla="*/ 238697 h 2738857"/>
                <a:gd name="connsiteX5" fmla="*/ 1103812 w 2913334"/>
                <a:gd name="connsiteY5" fmla="*/ 0 h 2738857"/>
                <a:gd name="connsiteX6" fmla="*/ 2207624 w 2913334"/>
                <a:gd name="connsiteY6" fmla="*/ 1103812 h 2738857"/>
                <a:gd name="connsiteX7" fmla="*/ 2074400 w 2913334"/>
                <a:gd name="connsiteY7" fmla="*/ 1629955 h 2738857"/>
                <a:gd name="connsiteX8" fmla="*/ 2034433 w 2913334"/>
                <a:gd name="connsiteY8" fmla="*/ 1695743 h 2738857"/>
                <a:gd name="connsiteX9" fmla="*/ 2834437 w 2913334"/>
                <a:gd name="connsiteY9" fmla="*/ 2283520 h 2738857"/>
                <a:gd name="connsiteX10" fmla="*/ 2847356 w 2913334"/>
                <a:gd name="connsiteY10" fmla="*/ 2291207 h 2738857"/>
                <a:gd name="connsiteX11" fmla="*/ 2873405 w 2913334"/>
                <a:gd name="connsiteY11" fmla="*/ 2312075 h 2738857"/>
                <a:gd name="connsiteX12" fmla="*/ 2862034 w 2913334"/>
                <a:gd name="connsiteY12" fmla="*/ 2539269 h 2738857"/>
                <a:gd name="connsiteX13" fmla="*/ 2768674 w 2913334"/>
                <a:gd name="connsiteY13" fmla="*/ 2655809 h 2738857"/>
                <a:gd name="connsiteX14" fmla="*/ 2549436 w 2913334"/>
                <a:gd name="connsiteY14" fmla="*/ 2716483 h 2738857"/>
                <a:gd name="connsiteX15" fmla="*/ 2536124 w 2913334"/>
                <a:gd name="connsiteY15" fmla="*/ 2705819 h 2738857"/>
                <a:gd name="connsiteX16" fmla="*/ 2536024 w 2913334"/>
                <a:gd name="connsiteY16" fmla="*/ 2705937 h 2738857"/>
                <a:gd name="connsiteX17" fmla="*/ 2535201 w 2913334"/>
                <a:gd name="connsiteY17" fmla="*/ 2705080 h 2738857"/>
                <a:gd name="connsiteX18" fmla="*/ 2523387 w 2913334"/>
                <a:gd name="connsiteY18" fmla="*/ 2695615 h 2738857"/>
                <a:gd name="connsiteX19" fmla="*/ 2504783 w 2913334"/>
                <a:gd name="connsiteY19" fmla="*/ 2675911 h 2738857"/>
                <a:gd name="connsiteX20" fmla="*/ 2501749 w 2913334"/>
                <a:gd name="connsiteY20" fmla="*/ 2670215 h 2738857"/>
                <a:gd name="connsiteX21" fmla="*/ 1811346 w 2913334"/>
                <a:gd name="connsiteY21" fmla="*/ 1950653 h 2738857"/>
                <a:gd name="connsiteX22" fmla="*/ 1805939 w 2913334"/>
                <a:gd name="connsiteY22" fmla="*/ 1955567 h 2738857"/>
                <a:gd name="connsiteX23" fmla="*/ 1103812 w 2913334"/>
                <a:gd name="connsiteY23" fmla="*/ 2207624 h 2738857"/>
                <a:gd name="connsiteX24" fmla="*/ 0 w 2913334"/>
                <a:gd name="connsiteY24" fmla="*/ 1103812 h 2738857"/>
                <a:gd name="connsiteX25" fmla="*/ 1103812 w 2913334"/>
                <a:gd name="connsiteY25" fmla="*/ 0 h 273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13334" h="2738857">
                  <a:moveTo>
                    <a:pt x="1103811" y="238697"/>
                  </a:moveTo>
                  <a:cubicBezTo>
                    <a:pt x="626022" y="238697"/>
                    <a:pt x="238697" y="626022"/>
                    <a:pt x="238697" y="1103811"/>
                  </a:cubicBezTo>
                  <a:cubicBezTo>
                    <a:pt x="238697" y="1581600"/>
                    <a:pt x="626022" y="1968925"/>
                    <a:pt x="1103811" y="1968925"/>
                  </a:cubicBezTo>
                  <a:cubicBezTo>
                    <a:pt x="1581600" y="1968925"/>
                    <a:pt x="1968925" y="1581600"/>
                    <a:pt x="1968925" y="1103811"/>
                  </a:cubicBezTo>
                  <a:cubicBezTo>
                    <a:pt x="1968925" y="626022"/>
                    <a:pt x="1581600" y="238697"/>
                    <a:pt x="1103811" y="238697"/>
                  </a:cubicBezTo>
                  <a:close/>
                  <a:moveTo>
                    <a:pt x="1103812" y="0"/>
                  </a:moveTo>
                  <a:cubicBezTo>
                    <a:pt x="1713431" y="0"/>
                    <a:pt x="2207624" y="494193"/>
                    <a:pt x="2207624" y="1103812"/>
                  </a:cubicBezTo>
                  <a:cubicBezTo>
                    <a:pt x="2207624" y="1294318"/>
                    <a:pt x="2159363" y="1473552"/>
                    <a:pt x="2074400" y="1629955"/>
                  </a:cubicBezTo>
                  <a:lnTo>
                    <a:pt x="2034433" y="1695743"/>
                  </a:lnTo>
                  <a:lnTo>
                    <a:pt x="2834437" y="2283520"/>
                  </a:lnTo>
                  <a:lnTo>
                    <a:pt x="2847356" y="2291207"/>
                  </a:lnTo>
                  <a:lnTo>
                    <a:pt x="2873405" y="2312075"/>
                  </a:lnTo>
                  <a:cubicBezTo>
                    <a:pt x="2930806" y="2358058"/>
                    <a:pt x="2925715" y="2459777"/>
                    <a:pt x="2862034" y="2539269"/>
                  </a:cubicBezTo>
                  <a:lnTo>
                    <a:pt x="2768674" y="2655809"/>
                  </a:lnTo>
                  <a:cubicBezTo>
                    <a:pt x="2704993" y="2735302"/>
                    <a:pt x="2606837" y="2762466"/>
                    <a:pt x="2549436" y="2716483"/>
                  </a:cubicBezTo>
                  <a:lnTo>
                    <a:pt x="2536124" y="2705819"/>
                  </a:lnTo>
                  <a:lnTo>
                    <a:pt x="2536024" y="2705937"/>
                  </a:lnTo>
                  <a:lnTo>
                    <a:pt x="2535201" y="2705080"/>
                  </a:lnTo>
                  <a:lnTo>
                    <a:pt x="2523387" y="2695615"/>
                  </a:lnTo>
                  <a:cubicBezTo>
                    <a:pt x="2516212" y="2689867"/>
                    <a:pt x="2510013" y="2683248"/>
                    <a:pt x="2504783" y="2675911"/>
                  </a:cubicBezTo>
                  <a:lnTo>
                    <a:pt x="2501749" y="2670215"/>
                  </a:lnTo>
                  <a:lnTo>
                    <a:pt x="1811346" y="1950653"/>
                  </a:lnTo>
                  <a:lnTo>
                    <a:pt x="1805939" y="1955567"/>
                  </a:lnTo>
                  <a:cubicBezTo>
                    <a:pt x="1615135" y="2113033"/>
                    <a:pt x="1370520" y="2207624"/>
                    <a:pt x="1103812" y="2207624"/>
                  </a:cubicBezTo>
                  <a:cubicBezTo>
                    <a:pt x="494193" y="2207624"/>
                    <a:pt x="0" y="1713431"/>
                    <a:pt x="0" y="1103812"/>
                  </a:cubicBezTo>
                  <a:cubicBezTo>
                    <a:pt x="0" y="494193"/>
                    <a:pt x="494193" y="0"/>
                    <a:pt x="11038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37" name="Group 236"/>
            <p:cNvGrpSpPr/>
            <p:nvPr/>
          </p:nvGrpSpPr>
          <p:grpSpPr>
            <a:xfrm>
              <a:off x="3075574" y="3831705"/>
              <a:ext cx="413353" cy="1945181"/>
              <a:chOff x="3065150" y="2599198"/>
              <a:chExt cx="413353" cy="2284615"/>
            </a:xfrm>
          </p:grpSpPr>
          <p:sp>
            <p:nvSpPr>
              <p:cNvPr id="240" name="Rounded Rectangle 239"/>
              <p:cNvSpPr/>
              <p:nvPr/>
            </p:nvSpPr>
            <p:spPr>
              <a:xfrm rot="10800000">
                <a:off x="3065150" y="2599198"/>
                <a:ext cx="413353" cy="2284615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1" name="Rounded Rectangle 240"/>
              <p:cNvSpPr/>
              <p:nvPr/>
            </p:nvSpPr>
            <p:spPr>
              <a:xfrm rot="10800000">
                <a:off x="3118069" y="2688949"/>
                <a:ext cx="307519" cy="2122848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38" name="TextBox 237"/>
            <p:cNvSpPr txBox="1"/>
            <p:nvPr/>
          </p:nvSpPr>
          <p:spPr>
            <a:xfrm>
              <a:off x="2940410" y="5876888"/>
              <a:ext cx="6848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CUPS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2955375" y="3180185"/>
              <a:ext cx="67518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1" i="0" u="none" strike="noStrike" kern="1200" cap="none" spc="0" normalizeH="0" baseline="0" noProof="0">
                  <a:ln>
                    <a:noFill/>
                  </a:ln>
                  <a:solidFill>
                    <a:srgbClr val="00BAF7"/>
                  </a:solidFill>
                  <a:effectLst/>
                  <a:uLnTx/>
                  <a:uFillTx/>
                  <a:latin typeface="Bebas Neue Regular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50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BAF7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%</a:t>
              </a:r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3890607" y="2480522"/>
            <a:ext cx="1018116" cy="3704143"/>
            <a:chOff x="3847873" y="2480522"/>
            <a:chExt cx="1018116" cy="3704143"/>
          </a:xfrm>
        </p:grpSpPr>
        <p:sp>
          <p:nvSpPr>
            <p:cNvPr id="243" name="Freeform 242"/>
            <p:cNvSpPr/>
            <p:nvPr/>
          </p:nvSpPr>
          <p:spPr>
            <a:xfrm>
              <a:off x="4000160" y="2480522"/>
              <a:ext cx="865829" cy="813975"/>
            </a:xfrm>
            <a:custGeom>
              <a:avLst/>
              <a:gdLst>
                <a:gd name="connsiteX0" fmla="*/ 1103811 w 2913334"/>
                <a:gd name="connsiteY0" fmla="*/ 238697 h 2738857"/>
                <a:gd name="connsiteX1" fmla="*/ 238697 w 2913334"/>
                <a:gd name="connsiteY1" fmla="*/ 1103811 h 2738857"/>
                <a:gd name="connsiteX2" fmla="*/ 1103811 w 2913334"/>
                <a:gd name="connsiteY2" fmla="*/ 1968925 h 2738857"/>
                <a:gd name="connsiteX3" fmla="*/ 1968925 w 2913334"/>
                <a:gd name="connsiteY3" fmla="*/ 1103811 h 2738857"/>
                <a:gd name="connsiteX4" fmla="*/ 1103811 w 2913334"/>
                <a:gd name="connsiteY4" fmla="*/ 238697 h 2738857"/>
                <a:gd name="connsiteX5" fmla="*/ 1103812 w 2913334"/>
                <a:gd name="connsiteY5" fmla="*/ 0 h 2738857"/>
                <a:gd name="connsiteX6" fmla="*/ 2207624 w 2913334"/>
                <a:gd name="connsiteY6" fmla="*/ 1103812 h 2738857"/>
                <a:gd name="connsiteX7" fmla="*/ 2074400 w 2913334"/>
                <a:gd name="connsiteY7" fmla="*/ 1629955 h 2738857"/>
                <a:gd name="connsiteX8" fmla="*/ 2034433 w 2913334"/>
                <a:gd name="connsiteY8" fmla="*/ 1695743 h 2738857"/>
                <a:gd name="connsiteX9" fmla="*/ 2834437 w 2913334"/>
                <a:gd name="connsiteY9" fmla="*/ 2283520 h 2738857"/>
                <a:gd name="connsiteX10" fmla="*/ 2847356 w 2913334"/>
                <a:gd name="connsiteY10" fmla="*/ 2291207 h 2738857"/>
                <a:gd name="connsiteX11" fmla="*/ 2873405 w 2913334"/>
                <a:gd name="connsiteY11" fmla="*/ 2312075 h 2738857"/>
                <a:gd name="connsiteX12" fmla="*/ 2862034 w 2913334"/>
                <a:gd name="connsiteY12" fmla="*/ 2539269 h 2738857"/>
                <a:gd name="connsiteX13" fmla="*/ 2768674 w 2913334"/>
                <a:gd name="connsiteY13" fmla="*/ 2655809 h 2738857"/>
                <a:gd name="connsiteX14" fmla="*/ 2549436 w 2913334"/>
                <a:gd name="connsiteY14" fmla="*/ 2716483 h 2738857"/>
                <a:gd name="connsiteX15" fmla="*/ 2536124 w 2913334"/>
                <a:gd name="connsiteY15" fmla="*/ 2705819 h 2738857"/>
                <a:gd name="connsiteX16" fmla="*/ 2536024 w 2913334"/>
                <a:gd name="connsiteY16" fmla="*/ 2705937 h 2738857"/>
                <a:gd name="connsiteX17" fmla="*/ 2535201 w 2913334"/>
                <a:gd name="connsiteY17" fmla="*/ 2705080 h 2738857"/>
                <a:gd name="connsiteX18" fmla="*/ 2523387 w 2913334"/>
                <a:gd name="connsiteY18" fmla="*/ 2695615 h 2738857"/>
                <a:gd name="connsiteX19" fmla="*/ 2504783 w 2913334"/>
                <a:gd name="connsiteY19" fmla="*/ 2675911 h 2738857"/>
                <a:gd name="connsiteX20" fmla="*/ 2501749 w 2913334"/>
                <a:gd name="connsiteY20" fmla="*/ 2670215 h 2738857"/>
                <a:gd name="connsiteX21" fmla="*/ 1811346 w 2913334"/>
                <a:gd name="connsiteY21" fmla="*/ 1950653 h 2738857"/>
                <a:gd name="connsiteX22" fmla="*/ 1805939 w 2913334"/>
                <a:gd name="connsiteY22" fmla="*/ 1955567 h 2738857"/>
                <a:gd name="connsiteX23" fmla="*/ 1103812 w 2913334"/>
                <a:gd name="connsiteY23" fmla="*/ 2207624 h 2738857"/>
                <a:gd name="connsiteX24" fmla="*/ 0 w 2913334"/>
                <a:gd name="connsiteY24" fmla="*/ 1103812 h 2738857"/>
                <a:gd name="connsiteX25" fmla="*/ 1103812 w 2913334"/>
                <a:gd name="connsiteY25" fmla="*/ 0 h 273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13334" h="2738857">
                  <a:moveTo>
                    <a:pt x="1103811" y="238697"/>
                  </a:moveTo>
                  <a:cubicBezTo>
                    <a:pt x="626022" y="238697"/>
                    <a:pt x="238697" y="626022"/>
                    <a:pt x="238697" y="1103811"/>
                  </a:cubicBezTo>
                  <a:cubicBezTo>
                    <a:pt x="238697" y="1581600"/>
                    <a:pt x="626022" y="1968925"/>
                    <a:pt x="1103811" y="1968925"/>
                  </a:cubicBezTo>
                  <a:cubicBezTo>
                    <a:pt x="1581600" y="1968925"/>
                    <a:pt x="1968925" y="1581600"/>
                    <a:pt x="1968925" y="1103811"/>
                  </a:cubicBezTo>
                  <a:cubicBezTo>
                    <a:pt x="1968925" y="626022"/>
                    <a:pt x="1581600" y="238697"/>
                    <a:pt x="1103811" y="238697"/>
                  </a:cubicBezTo>
                  <a:close/>
                  <a:moveTo>
                    <a:pt x="1103812" y="0"/>
                  </a:moveTo>
                  <a:cubicBezTo>
                    <a:pt x="1713431" y="0"/>
                    <a:pt x="2207624" y="494193"/>
                    <a:pt x="2207624" y="1103812"/>
                  </a:cubicBezTo>
                  <a:cubicBezTo>
                    <a:pt x="2207624" y="1294318"/>
                    <a:pt x="2159363" y="1473552"/>
                    <a:pt x="2074400" y="1629955"/>
                  </a:cubicBezTo>
                  <a:lnTo>
                    <a:pt x="2034433" y="1695743"/>
                  </a:lnTo>
                  <a:lnTo>
                    <a:pt x="2834437" y="2283520"/>
                  </a:lnTo>
                  <a:lnTo>
                    <a:pt x="2847356" y="2291207"/>
                  </a:lnTo>
                  <a:lnTo>
                    <a:pt x="2873405" y="2312075"/>
                  </a:lnTo>
                  <a:cubicBezTo>
                    <a:pt x="2930806" y="2358058"/>
                    <a:pt x="2925715" y="2459777"/>
                    <a:pt x="2862034" y="2539269"/>
                  </a:cubicBezTo>
                  <a:lnTo>
                    <a:pt x="2768674" y="2655809"/>
                  </a:lnTo>
                  <a:cubicBezTo>
                    <a:pt x="2704993" y="2735302"/>
                    <a:pt x="2606837" y="2762466"/>
                    <a:pt x="2549436" y="2716483"/>
                  </a:cubicBezTo>
                  <a:lnTo>
                    <a:pt x="2536124" y="2705819"/>
                  </a:lnTo>
                  <a:lnTo>
                    <a:pt x="2536024" y="2705937"/>
                  </a:lnTo>
                  <a:lnTo>
                    <a:pt x="2535201" y="2705080"/>
                  </a:lnTo>
                  <a:lnTo>
                    <a:pt x="2523387" y="2695615"/>
                  </a:lnTo>
                  <a:cubicBezTo>
                    <a:pt x="2516212" y="2689867"/>
                    <a:pt x="2510013" y="2683248"/>
                    <a:pt x="2504783" y="2675911"/>
                  </a:cubicBezTo>
                  <a:lnTo>
                    <a:pt x="2501749" y="2670215"/>
                  </a:lnTo>
                  <a:lnTo>
                    <a:pt x="1811346" y="1950653"/>
                  </a:lnTo>
                  <a:lnTo>
                    <a:pt x="1805939" y="1955567"/>
                  </a:lnTo>
                  <a:cubicBezTo>
                    <a:pt x="1615135" y="2113033"/>
                    <a:pt x="1370520" y="2207624"/>
                    <a:pt x="1103812" y="2207624"/>
                  </a:cubicBezTo>
                  <a:cubicBezTo>
                    <a:pt x="494193" y="2207624"/>
                    <a:pt x="0" y="1713431"/>
                    <a:pt x="0" y="1103812"/>
                  </a:cubicBezTo>
                  <a:cubicBezTo>
                    <a:pt x="0" y="494193"/>
                    <a:pt x="494193" y="0"/>
                    <a:pt x="11038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44" name="Group 243"/>
            <p:cNvGrpSpPr/>
            <p:nvPr/>
          </p:nvGrpSpPr>
          <p:grpSpPr>
            <a:xfrm>
              <a:off x="4112931" y="3280207"/>
              <a:ext cx="413353" cy="2496680"/>
              <a:chOff x="1967251" y="2599198"/>
              <a:chExt cx="413353" cy="2284615"/>
            </a:xfrm>
          </p:grpSpPr>
          <p:sp>
            <p:nvSpPr>
              <p:cNvPr id="247" name="Rounded Rectangle 246"/>
              <p:cNvSpPr/>
              <p:nvPr/>
            </p:nvSpPr>
            <p:spPr>
              <a:xfrm rot="10800000">
                <a:off x="1967251" y="2599198"/>
                <a:ext cx="413353" cy="2284615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8" name="Rounded Rectangle 247"/>
              <p:cNvSpPr/>
              <p:nvPr/>
            </p:nvSpPr>
            <p:spPr>
              <a:xfrm rot="10800000">
                <a:off x="2020170" y="2688949"/>
                <a:ext cx="307519" cy="2122848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45" name="TextBox 244"/>
            <p:cNvSpPr txBox="1"/>
            <p:nvPr/>
          </p:nvSpPr>
          <p:spPr>
            <a:xfrm>
              <a:off x="3847873" y="5876888"/>
              <a:ext cx="9444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PHONES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246" name="TextBox 245"/>
            <p:cNvSpPr txBox="1"/>
            <p:nvPr/>
          </p:nvSpPr>
          <p:spPr>
            <a:xfrm>
              <a:off x="3992457" y="2609221"/>
              <a:ext cx="67518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Bebas Neue Regular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70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%</a:t>
              </a:r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4900946" y="2766763"/>
            <a:ext cx="1003357" cy="3417902"/>
            <a:chOff x="4900946" y="2766763"/>
            <a:chExt cx="1003357" cy="3417902"/>
          </a:xfrm>
        </p:grpSpPr>
        <p:sp>
          <p:nvSpPr>
            <p:cNvPr id="250" name="Freeform 249"/>
            <p:cNvSpPr/>
            <p:nvPr/>
          </p:nvSpPr>
          <p:spPr>
            <a:xfrm>
              <a:off x="5038474" y="2766763"/>
              <a:ext cx="865829" cy="813975"/>
            </a:xfrm>
            <a:custGeom>
              <a:avLst/>
              <a:gdLst>
                <a:gd name="connsiteX0" fmla="*/ 1103811 w 2913334"/>
                <a:gd name="connsiteY0" fmla="*/ 238697 h 2738857"/>
                <a:gd name="connsiteX1" fmla="*/ 238697 w 2913334"/>
                <a:gd name="connsiteY1" fmla="*/ 1103811 h 2738857"/>
                <a:gd name="connsiteX2" fmla="*/ 1103811 w 2913334"/>
                <a:gd name="connsiteY2" fmla="*/ 1968925 h 2738857"/>
                <a:gd name="connsiteX3" fmla="*/ 1968925 w 2913334"/>
                <a:gd name="connsiteY3" fmla="*/ 1103811 h 2738857"/>
                <a:gd name="connsiteX4" fmla="*/ 1103811 w 2913334"/>
                <a:gd name="connsiteY4" fmla="*/ 238697 h 2738857"/>
                <a:gd name="connsiteX5" fmla="*/ 1103812 w 2913334"/>
                <a:gd name="connsiteY5" fmla="*/ 0 h 2738857"/>
                <a:gd name="connsiteX6" fmla="*/ 2207624 w 2913334"/>
                <a:gd name="connsiteY6" fmla="*/ 1103812 h 2738857"/>
                <a:gd name="connsiteX7" fmla="*/ 2074400 w 2913334"/>
                <a:gd name="connsiteY7" fmla="*/ 1629955 h 2738857"/>
                <a:gd name="connsiteX8" fmla="*/ 2034433 w 2913334"/>
                <a:gd name="connsiteY8" fmla="*/ 1695743 h 2738857"/>
                <a:gd name="connsiteX9" fmla="*/ 2834437 w 2913334"/>
                <a:gd name="connsiteY9" fmla="*/ 2283520 h 2738857"/>
                <a:gd name="connsiteX10" fmla="*/ 2847356 w 2913334"/>
                <a:gd name="connsiteY10" fmla="*/ 2291207 h 2738857"/>
                <a:gd name="connsiteX11" fmla="*/ 2873405 w 2913334"/>
                <a:gd name="connsiteY11" fmla="*/ 2312075 h 2738857"/>
                <a:gd name="connsiteX12" fmla="*/ 2862034 w 2913334"/>
                <a:gd name="connsiteY12" fmla="*/ 2539269 h 2738857"/>
                <a:gd name="connsiteX13" fmla="*/ 2768674 w 2913334"/>
                <a:gd name="connsiteY13" fmla="*/ 2655809 h 2738857"/>
                <a:gd name="connsiteX14" fmla="*/ 2549436 w 2913334"/>
                <a:gd name="connsiteY14" fmla="*/ 2716483 h 2738857"/>
                <a:gd name="connsiteX15" fmla="*/ 2536124 w 2913334"/>
                <a:gd name="connsiteY15" fmla="*/ 2705819 h 2738857"/>
                <a:gd name="connsiteX16" fmla="*/ 2536024 w 2913334"/>
                <a:gd name="connsiteY16" fmla="*/ 2705937 h 2738857"/>
                <a:gd name="connsiteX17" fmla="*/ 2535201 w 2913334"/>
                <a:gd name="connsiteY17" fmla="*/ 2705080 h 2738857"/>
                <a:gd name="connsiteX18" fmla="*/ 2523387 w 2913334"/>
                <a:gd name="connsiteY18" fmla="*/ 2695615 h 2738857"/>
                <a:gd name="connsiteX19" fmla="*/ 2504783 w 2913334"/>
                <a:gd name="connsiteY19" fmla="*/ 2675911 h 2738857"/>
                <a:gd name="connsiteX20" fmla="*/ 2501749 w 2913334"/>
                <a:gd name="connsiteY20" fmla="*/ 2670215 h 2738857"/>
                <a:gd name="connsiteX21" fmla="*/ 1811346 w 2913334"/>
                <a:gd name="connsiteY21" fmla="*/ 1950653 h 2738857"/>
                <a:gd name="connsiteX22" fmla="*/ 1805939 w 2913334"/>
                <a:gd name="connsiteY22" fmla="*/ 1955567 h 2738857"/>
                <a:gd name="connsiteX23" fmla="*/ 1103812 w 2913334"/>
                <a:gd name="connsiteY23" fmla="*/ 2207624 h 2738857"/>
                <a:gd name="connsiteX24" fmla="*/ 0 w 2913334"/>
                <a:gd name="connsiteY24" fmla="*/ 1103812 h 2738857"/>
                <a:gd name="connsiteX25" fmla="*/ 1103812 w 2913334"/>
                <a:gd name="connsiteY25" fmla="*/ 0 h 273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13334" h="2738857">
                  <a:moveTo>
                    <a:pt x="1103811" y="238697"/>
                  </a:moveTo>
                  <a:cubicBezTo>
                    <a:pt x="626022" y="238697"/>
                    <a:pt x="238697" y="626022"/>
                    <a:pt x="238697" y="1103811"/>
                  </a:cubicBezTo>
                  <a:cubicBezTo>
                    <a:pt x="238697" y="1581600"/>
                    <a:pt x="626022" y="1968925"/>
                    <a:pt x="1103811" y="1968925"/>
                  </a:cubicBezTo>
                  <a:cubicBezTo>
                    <a:pt x="1581600" y="1968925"/>
                    <a:pt x="1968925" y="1581600"/>
                    <a:pt x="1968925" y="1103811"/>
                  </a:cubicBezTo>
                  <a:cubicBezTo>
                    <a:pt x="1968925" y="626022"/>
                    <a:pt x="1581600" y="238697"/>
                    <a:pt x="1103811" y="238697"/>
                  </a:cubicBezTo>
                  <a:close/>
                  <a:moveTo>
                    <a:pt x="1103812" y="0"/>
                  </a:moveTo>
                  <a:cubicBezTo>
                    <a:pt x="1713431" y="0"/>
                    <a:pt x="2207624" y="494193"/>
                    <a:pt x="2207624" y="1103812"/>
                  </a:cubicBezTo>
                  <a:cubicBezTo>
                    <a:pt x="2207624" y="1294318"/>
                    <a:pt x="2159363" y="1473552"/>
                    <a:pt x="2074400" y="1629955"/>
                  </a:cubicBezTo>
                  <a:lnTo>
                    <a:pt x="2034433" y="1695743"/>
                  </a:lnTo>
                  <a:lnTo>
                    <a:pt x="2834437" y="2283520"/>
                  </a:lnTo>
                  <a:lnTo>
                    <a:pt x="2847356" y="2291207"/>
                  </a:lnTo>
                  <a:lnTo>
                    <a:pt x="2873405" y="2312075"/>
                  </a:lnTo>
                  <a:cubicBezTo>
                    <a:pt x="2930806" y="2358058"/>
                    <a:pt x="2925715" y="2459777"/>
                    <a:pt x="2862034" y="2539269"/>
                  </a:cubicBezTo>
                  <a:lnTo>
                    <a:pt x="2768674" y="2655809"/>
                  </a:lnTo>
                  <a:cubicBezTo>
                    <a:pt x="2704993" y="2735302"/>
                    <a:pt x="2606837" y="2762466"/>
                    <a:pt x="2549436" y="2716483"/>
                  </a:cubicBezTo>
                  <a:lnTo>
                    <a:pt x="2536124" y="2705819"/>
                  </a:lnTo>
                  <a:lnTo>
                    <a:pt x="2536024" y="2705937"/>
                  </a:lnTo>
                  <a:lnTo>
                    <a:pt x="2535201" y="2705080"/>
                  </a:lnTo>
                  <a:lnTo>
                    <a:pt x="2523387" y="2695615"/>
                  </a:lnTo>
                  <a:cubicBezTo>
                    <a:pt x="2516212" y="2689867"/>
                    <a:pt x="2510013" y="2683248"/>
                    <a:pt x="2504783" y="2675911"/>
                  </a:cubicBezTo>
                  <a:lnTo>
                    <a:pt x="2501749" y="2670215"/>
                  </a:lnTo>
                  <a:lnTo>
                    <a:pt x="1811346" y="1950653"/>
                  </a:lnTo>
                  <a:lnTo>
                    <a:pt x="1805939" y="1955567"/>
                  </a:lnTo>
                  <a:cubicBezTo>
                    <a:pt x="1615135" y="2113033"/>
                    <a:pt x="1370520" y="2207624"/>
                    <a:pt x="1103812" y="2207624"/>
                  </a:cubicBezTo>
                  <a:cubicBezTo>
                    <a:pt x="494193" y="2207624"/>
                    <a:pt x="0" y="1713431"/>
                    <a:pt x="0" y="1103812"/>
                  </a:cubicBezTo>
                  <a:cubicBezTo>
                    <a:pt x="0" y="494193"/>
                    <a:pt x="494193" y="0"/>
                    <a:pt x="11038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51" name="Group 250"/>
            <p:cNvGrpSpPr/>
            <p:nvPr/>
          </p:nvGrpSpPr>
          <p:grpSpPr>
            <a:xfrm>
              <a:off x="5162915" y="3560429"/>
              <a:ext cx="413353" cy="2216457"/>
              <a:chOff x="3065150" y="2599198"/>
              <a:chExt cx="413353" cy="2284615"/>
            </a:xfrm>
          </p:grpSpPr>
          <p:sp>
            <p:nvSpPr>
              <p:cNvPr id="254" name="Rounded Rectangle 253"/>
              <p:cNvSpPr/>
              <p:nvPr/>
            </p:nvSpPr>
            <p:spPr>
              <a:xfrm rot="10800000">
                <a:off x="3065150" y="2599198"/>
                <a:ext cx="413353" cy="2284615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55" name="Rounded Rectangle 254"/>
              <p:cNvSpPr/>
              <p:nvPr/>
            </p:nvSpPr>
            <p:spPr>
              <a:xfrm rot="10800000">
                <a:off x="3118069" y="2688949"/>
                <a:ext cx="307519" cy="212284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52" name="TextBox 251"/>
            <p:cNvSpPr txBox="1"/>
            <p:nvPr/>
          </p:nvSpPr>
          <p:spPr>
            <a:xfrm>
              <a:off x="4900946" y="5876888"/>
              <a:ext cx="9332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TRUCKS</a:t>
              </a:r>
              <a:endPara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5016686" y="2893764"/>
              <a:ext cx="697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000" b="1" i="0" u="none" strike="noStrike" kern="1200" cap="none" spc="0" normalizeH="0" baseline="0" noProof="0">
                  <a:ln>
                    <a:noFill/>
                  </a:ln>
                  <a:solidFill>
                    <a:srgbClr val="F61A00"/>
                  </a:solidFill>
                  <a:effectLst/>
                  <a:uLnTx/>
                  <a:uFillTx/>
                  <a:latin typeface="Bebas Neue Regular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6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61A00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2169332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2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207" grpId="0" animBg="1"/>
          <p:bldP spid="208" grpId="0" animBg="1"/>
          <p:bldP spid="220" grpId="0" animBg="1"/>
          <p:bldP spid="2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207" grpId="0" animBg="1"/>
          <p:bldP spid="208" grpId="0" animBg="1"/>
          <p:bldP spid="220" grpId="0" animBg="1"/>
          <p:bldP spid="221" grpId="0" animBg="1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33349" y="395385"/>
            <a:ext cx="6165737" cy="1523486"/>
            <a:chOff x="6095803" y="340861"/>
            <a:chExt cx="12331474" cy="30469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31474" cy="3046971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Mango</a:t>
              </a:r>
              <a:r>
                <a:rPr kumimoji="0" lang="vi-V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 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095803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Light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506962" y="705229"/>
            <a:ext cx="5279209" cy="5459086"/>
            <a:chOff x="6506962" y="705229"/>
            <a:chExt cx="5279209" cy="545908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506962" y="705229"/>
              <a:ext cx="5279209" cy="5459086"/>
            </a:xfrm>
            <a:custGeom>
              <a:avLst/>
              <a:gdLst>
                <a:gd name="connsiteX0" fmla="*/ 3859967 w 5879683"/>
                <a:gd name="connsiteY0" fmla="*/ 0 h 6080019"/>
                <a:gd name="connsiteX1" fmla="*/ 4112189 w 5879683"/>
                <a:gd name="connsiteY1" fmla="*/ 1506708 h 6080019"/>
                <a:gd name="connsiteX2" fmla="*/ 2712241 w 5879683"/>
                <a:gd name="connsiteY2" fmla="*/ 2332968 h 6080019"/>
                <a:gd name="connsiteX3" fmla="*/ 606535 w 5879683"/>
                <a:gd name="connsiteY3" fmla="*/ 4372000 h 6080019"/>
                <a:gd name="connsiteX4" fmla="*/ 1316921 w 5879683"/>
                <a:gd name="connsiteY4" fmla="*/ 5047820 h 6080019"/>
                <a:gd name="connsiteX5" fmla="*/ 4723998 w 5879683"/>
                <a:gd name="connsiteY5" fmla="*/ 5435664 h 6080019"/>
                <a:gd name="connsiteX6" fmla="*/ 4808310 w 5879683"/>
                <a:gd name="connsiteY6" fmla="*/ 5429676 h 6080019"/>
                <a:gd name="connsiteX7" fmla="*/ 4961760 w 5879683"/>
                <a:gd name="connsiteY7" fmla="*/ 5207111 h 6080019"/>
                <a:gd name="connsiteX8" fmla="*/ 5879683 w 5879683"/>
                <a:gd name="connsiteY8" fmla="*/ 5581914 h 6080019"/>
                <a:gd name="connsiteX9" fmla="*/ 4359923 w 5879683"/>
                <a:gd name="connsiteY9" fmla="*/ 6080019 h 6080019"/>
                <a:gd name="connsiteX10" fmla="*/ 4478454 w 5879683"/>
                <a:gd name="connsiteY10" fmla="*/ 5908101 h 6080019"/>
                <a:gd name="connsiteX11" fmla="*/ 4184148 w 5879683"/>
                <a:gd name="connsiteY11" fmla="*/ 5922625 h 6080019"/>
                <a:gd name="connsiteX12" fmla="*/ 1205851 w 5879683"/>
                <a:gd name="connsiteY12" fmla="*/ 5552371 h 6080019"/>
                <a:gd name="connsiteX13" fmla="*/ 625046 w 5879683"/>
                <a:gd name="connsiteY13" fmla="*/ 5223719 h 6080019"/>
                <a:gd name="connsiteX14" fmla="*/ 264068 w 5879683"/>
                <a:gd name="connsiteY14" fmla="*/ 3453163 h 6080019"/>
                <a:gd name="connsiteX15" fmla="*/ 3019998 w 5879683"/>
                <a:gd name="connsiteY15" fmla="*/ 2011259 h 6080019"/>
                <a:gd name="connsiteX16" fmla="*/ 3816002 w 5879683"/>
                <a:gd name="connsiteY16" fmla="*/ 1564570 h 6080019"/>
                <a:gd name="connsiteX17" fmla="*/ 3859967 w 5879683"/>
                <a:gd name="connsiteY17" fmla="*/ 0 h 608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79683" h="6080019">
                  <a:moveTo>
                    <a:pt x="3859967" y="0"/>
                  </a:moveTo>
                  <a:cubicBezTo>
                    <a:pt x="4362097" y="358740"/>
                    <a:pt x="4642087" y="941982"/>
                    <a:pt x="4112189" y="1506708"/>
                  </a:cubicBezTo>
                  <a:cubicBezTo>
                    <a:pt x="3762781" y="1877021"/>
                    <a:pt x="3175034" y="2136239"/>
                    <a:pt x="2712241" y="2332968"/>
                  </a:cubicBezTo>
                  <a:cubicBezTo>
                    <a:pt x="1997227" y="2633847"/>
                    <a:pt x="171510" y="3247176"/>
                    <a:pt x="606535" y="4372000"/>
                  </a:cubicBezTo>
                  <a:cubicBezTo>
                    <a:pt x="729175" y="4686765"/>
                    <a:pt x="1029990" y="4897381"/>
                    <a:pt x="1316921" y="5047820"/>
                  </a:cubicBezTo>
                  <a:cubicBezTo>
                    <a:pt x="2186827" y="5499139"/>
                    <a:pt x="3628218" y="5507004"/>
                    <a:pt x="4723998" y="5435664"/>
                  </a:cubicBezTo>
                  <a:lnTo>
                    <a:pt x="4808310" y="5429676"/>
                  </a:lnTo>
                  <a:lnTo>
                    <a:pt x="4961760" y="5207111"/>
                  </a:lnTo>
                  <a:lnTo>
                    <a:pt x="5879683" y="5581914"/>
                  </a:lnTo>
                  <a:lnTo>
                    <a:pt x="4359923" y="6080019"/>
                  </a:lnTo>
                  <a:lnTo>
                    <a:pt x="4478454" y="5908101"/>
                  </a:lnTo>
                  <a:lnTo>
                    <a:pt x="4184148" y="5922625"/>
                  </a:lnTo>
                  <a:cubicBezTo>
                    <a:pt x="3187544" y="5964741"/>
                    <a:pt x="2102801" y="5947275"/>
                    <a:pt x="1205851" y="5552371"/>
                  </a:cubicBezTo>
                  <a:cubicBezTo>
                    <a:pt x="1002222" y="5462107"/>
                    <a:pt x="807849" y="5353328"/>
                    <a:pt x="625046" y="5223719"/>
                  </a:cubicBezTo>
                  <a:cubicBezTo>
                    <a:pt x="276" y="4774715"/>
                    <a:pt x="-221864" y="4103524"/>
                    <a:pt x="264068" y="3453163"/>
                  </a:cubicBezTo>
                  <a:cubicBezTo>
                    <a:pt x="743058" y="2809745"/>
                    <a:pt x="2263332" y="2351484"/>
                    <a:pt x="3019998" y="2011259"/>
                  </a:cubicBezTo>
                  <a:cubicBezTo>
                    <a:pt x="3293046" y="1888593"/>
                    <a:pt x="3577663" y="1745097"/>
                    <a:pt x="3816002" y="1564570"/>
                  </a:cubicBezTo>
                  <a:cubicBezTo>
                    <a:pt x="4491679" y="1057705"/>
                    <a:pt x="4359783" y="460576"/>
                    <a:pt x="3859967" y="0"/>
                  </a:cubicBez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726851" y="793973"/>
              <a:ext cx="4081232" cy="5055161"/>
            </a:xfrm>
            <a:custGeom>
              <a:avLst/>
              <a:gdLst>
                <a:gd name="connsiteX0" fmla="*/ 2256537 w 4545444"/>
                <a:gd name="connsiteY0" fmla="*/ 5459202 h 5630150"/>
                <a:gd name="connsiteX1" fmla="*/ 2494614 w 4545444"/>
                <a:gd name="connsiteY1" fmla="*/ 5490324 h 5630150"/>
                <a:gd name="connsiteX2" fmla="*/ 4501279 w 4545444"/>
                <a:gd name="connsiteY2" fmla="*/ 5522041 h 5630150"/>
                <a:gd name="connsiteX3" fmla="*/ 4545249 w 4545444"/>
                <a:gd name="connsiteY3" fmla="*/ 5561385 h 5630150"/>
                <a:gd name="connsiteX4" fmla="*/ 4505907 w 4545444"/>
                <a:gd name="connsiteY4" fmla="*/ 5607672 h 5630150"/>
                <a:gd name="connsiteX5" fmla="*/ 2419318 w 4545444"/>
                <a:gd name="connsiteY5" fmla="*/ 5557726 h 5630150"/>
                <a:gd name="connsiteX6" fmla="*/ 2235390 w 4545444"/>
                <a:gd name="connsiteY6" fmla="*/ 5531069 h 5630150"/>
                <a:gd name="connsiteX7" fmla="*/ 618660 w 4545444"/>
                <a:gd name="connsiteY7" fmla="*/ 4907146 h 5630150"/>
                <a:gd name="connsiteX8" fmla="*/ 632400 w 4545444"/>
                <a:gd name="connsiteY8" fmla="*/ 4917588 h 5630150"/>
                <a:gd name="connsiteX9" fmla="*/ 1856847 w 4545444"/>
                <a:gd name="connsiteY9" fmla="*/ 5391925 h 5630150"/>
                <a:gd name="connsiteX10" fmla="*/ 2034852 w 4545444"/>
                <a:gd name="connsiteY10" fmla="*/ 5423658 h 5630150"/>
                <a:gd name="connsiteX11" fmla="*/ 2014093 w 4545444"/>
                <a:gd name="connsiteY11" fmla="*/ 5495358 h 5630150"/>
                <a:gd name="connsiteX12" fmla="*/ 1758065 w 4545444"/>
                <a:gd name="connsiteY12" fmla="*/ 5445168 h 5630150"/>
                <a:gd name="connsiteX13" fmla="*/ 623058 w 4545444"/>
                <a:gd name="connsiteY13" fmla="*/ 4995217 h 5630150"/>
                <a:gd name="connsiteX14" fmla="*/ 574601 w 4545444"/>
                <a:gd name="connsiteY14" fmla="*/ 4959683 h 5630150"/>
                <a:gd name="connsiteX15" fmla="*/ 56894 w 4545444"/>
                <a:gd name="connsiteY15" fmla="*/ 3655972 h 5630150"/>
                <a:gd name="connsiteX16" fmla="*/ 114769 w 4545444"/>
                <a:gd name="connsiteY16" fmla="*/ 3681320 h 5630150"/>
                <a:gd name="connsiteX17" fmla="*/ 80108 w 4545444"/>
                <a:gd name="connsiteY17" fmla="*/ 3791413 h 5630150"/>
                <a:gd name="connsiteX18" fmla="*/ 203845 w 4545444"/>
                <a:gd name="connsiteY18" fmla="*/ 4459754 h 5630150"/>
                <a:gd name="connsiteX19" fmla="*/ 432817 w 4545444"/>
                <a:gd name="connsiteY19" fmla="*/ 4753361 h 5630150"/>
                <a:gd name="connsiteX20" fmla="*/ 437043 w 4545444"/>
                <a:gd name="connsiteY20" fmla="*/ 4757128 h 5630150"/>
                <a:gd name="connsiteX21" fmla="*/ 393339 w 4545444"/>
                <a:gd name="connsiteY21" fmla="*/ 4809243 h 5630150"/>
                <a:gd name="connsiteX22" fmla="*/ 316280 w 4545444"/>
                <a:gd name="connsiteY22" fmla="*/ 4730599 h 5630150"/>
                <a:gd name="connsiteX23" fmla="*/ 102021 w 4545444"/>
                <a:gd name="connsiteY23" fmla="*/ 4404210 h 5630150"/>
                <a:gd name="connsiteX24" fmla="*/ 42457 w 4545444"/>
                <a:gd name="connsiteY24" fmla="*/ 3693267 h 5630150"/>
                <a:gd name="connsiteX25" fmla="*/ 929004 w 4545444"/>
                <a:gd name="connsiteY25" fmla="*/ 2786814 h 5630150"/>
                <a:gd name="connsiteX26" fmla="*/ 956746 w 4545444"/>
                <a:gd name="connsiteY26" fmla="*/ 2834023 h 5630150"/>
                <a:gd name="connsiteX27" fmla="*/ 807170 w 4545444"/>
                <a:gd name="connsiteY27" fmla="*/ 2926453 h 5630150"/>
                <a:gd name="connsiteX28" fmla="*/ 289168 w 4545444"/>
                <a:gd name="connsiteY28" fmla="*/ 3374474 h 5630150"/>
                <a:gd name="connsiteX29" fmla="*/ 202845 w 4545444"/>
                <a:gd name="connsiteY29" fmla="*/ 3497409 h 5630150"/>
                <a:gd name="connsiteX30" fmla="*/ 145829 w 4545444"/>
                <a:gd name="connsiteY30" fmla="*/ 3472437 h 5630150"/>
                <a:gd name="connsiteX31" fmla="*/ 199129 w 4545444"/>
                <a:gd name="connsiteY31" fmla="*/ 3391464 h 5630150"/>
                <a:gd name="connsiteX32" fmla="*/ 889422 w 4545444"/>
                <a:gd name="connsiteY32" fmla="*/ 2808754 h 5630150"/>
                <a:gd name="connsiteX33" fmla="*/ 1866690 w 4545444"/>
                <a:gd name="connsiteY33" fmla="*/ 2342652 h 5630150"/>
                <a:gd name="connsiteX34" fmla="*/ 1887488 w 4545444"/>
                <a:gd name="connsiteY34" fmla="*/ 2393291 h 5630150"/>
                <a:gd name="connsiteX35" fmla="*/ 1840098 w 4545444"/>
                <a:gd name="connsiteY35" fmla="*/ 2412028 h 5630150"/>
                <a:gd name="connsiteX36" fmla="*/ 1553013 w 4545444"/>
                <a:gd name="connsiteY36" fmla="*/ 2531900 h 5630150"/>
                <a:gd name="connsiteX37" fmla="*/ 1263822 w 4545444"/>
                <a:gd name="connsiteY37" fmla="*/ 2668275 h 5630150"/>
                <a:gd name="connsiteX38" fmla="*/ 1050436 w 4545444"/>
                <a:gd name="connsiteY38" fmla="*/ 2783374 h 5630150"/>
                <a:gd name="connsiteX39" fmla="*/ 1022313 w 4545444"/>
                <a:gd name="connsiteY39" fmla="*/ 2735091 h 5630150"/>
                <a:gd name="connsiteX40" fmla="*/ 1139549 w 4545444"/>
                <a:gd name="connsiteY40" fmla="*/ 2670106 h 5630150"/>
                <a:gd name="connsiteX41" fmla="*/ 1666136 w 4545444"/>
                <a:gd name="connsiteY41" fmla="*/ 2425016 h 5630150"/>
                <a:gd name="connsiteX42" fmla="*/ 2691412 w 4545444"/>
                <a:gd name="connsiteY42" fmla="*/ 2019045 h 5630150"/>
                <a:gd name="connsiteX43" fmla="*/ 2709493 w 4545444"/>
                <a:gd name="connsiteY43" fmla="*/ 2058447 h 5630150"/>
                <a:gd name="connsiteX44" fmla="*/ 2515802 w 4545444"/>
                <a:gd name="connsiteY44" fmla="*/ 2143103 h 5630150"/>
                <a:gd name="connsiteX45" fmla="*/ 1999688 w 4545444"/>
                <a:gd name="connsiteY45" fmla="*/ 2348928 h 5630150"/>
                <a:gd name="connsiteX46" fmla="*/ 1967235 w 4545444"/>
                <a:gd name="connsiteY46" fmla="*/ 2361760 h 5630150"/>
                <a:gd name="connsiteX47" fmla="*/ 1946919 w 4545444"/>
                <a:gd name="connsiteY47" fmla="*/ 2310047 h 5630150"/>
                <a:gd name="connsiteX48" fmla="*/ 2182498 w 4545444"/>
                <a:gd name="connsiteY48" fmla="*/ 2217829 h 5630150"/>
                <a:gd name="connsiteX49" fmla="*/ 2634236 w 4545444"/>
                <a:gd name="connsiteY49" fmla="*/ 2042495 h 5630150"/>
                <a:gd name="connsiteX50" fmla="*/ 3419929 w 4545444"/>
                <a:gd name="connsiteY50" fmla="*/ 1652893 h 5630150"/>
                <a:gd name="connsiteX51" fmla="*/ 3435936 w 4545444"/>
                <a:gd name="connsiteY51" fmla="*/ 1679865 h 5630150"/>
                <a:gd name="connsiteX52" fmla="*/ 3366230 w 4545444"/>
                <a:gd name="connsiteY52" fmla="*/ 1725659 h 5630150"/>
                <a:gd name="connsiteX53" fmla="*/ 2868625 w 4545444"/>
                <a:gd name="connsiteY53" fmla="*/ 1988895 h 5630150"/>
                <a:gd name="connsiteX54" fmla="*/ 2779467 w 4545444"/>
                <a:gd name="connsiteY54" fmla="*/ 2027864 h 5630150"/>
                <a:gd name="connsiteX55" fmla="*/ 2761652 w 4545444"/>
                <a:gd name="connsiteY55" fmla="*/ 1989574 h 5630150"/>
                <a:gd name="connsiteX56" fmla="*/ 2818870 w 4545444"/>
                <a:gd name="connsiteY56" fmla="*/ 1964884 h 5630150"/>
                <a:gd name="connsiteX57" fmla="*/ 3218283 w 4545444"/>
                <a:gd name="connsiteY57" fmla="*/ 1771311 h 5630150"/>
                <a:gd name="connsiteX58" fmla="*/ 3856693 w 4545444"/>
                <a:gd name="connsiteY58" fmla="*/ 1280930 h 5630150"/>
                <a:gd name="connsiteX59" fmla="*/ 3878857 w 4545444"/>
                <a:gd name="connsiteY59" fmla="*/ 1298486 h 5630150"/>
                <a:gd name="connsiteX60" fmla="*/ 3876698 w 4545444"/>
                <a:gd name="connsiteY60" fmla="*/ 1301552 h 5630150"/>
                <a:gd name="connsiteX61" fmla="*/ 3514716 w 4545444"/>
                <a:gd name="connsiteY61" fmla="*/ 1628110 h 5630150"/>
                <a:gd name="connsiteX62" fmla="*/ 3492103 w 4545444"/>
                <a:gd name="connsiteY62" fmla="*/ 1642966 h 5630150"/>
                <a:gd name="connsiteX63" fmla="*/ 3475028 w 4545444"/>
                <a:gd name="connsiteY63" fmla="*/ 1614196 h 5630150"/>
                <a:gd name="connsiteX64" fmla="*/ 3617263 w 4545444"/>
                <a:gd name="connsiteY64" fmla="*/ 1513296 h 5630150"/>
                <a:gd name="connsiteX65" fmla="*/ 3790149 w 4545444"/>
                <a:gd name="connsiteY65" fmla="*/ 1356801 h 5630150"/>
                <a:gd name="connsiteX66" fmla="*/ 4049529 w 4545444"/>
                <a:gd name="connsiteY66" fmla="*/ 911879 h 5630150"/>
                <a:gd name="connsiteX67" fmla="*/ 4075412 w 4545444"/>
                <a:gd name="connsiteY67" fmla="*/ 916031 h 5630150"/>
                <a:gd name="connsiteX68" fmla="*/ 4071869 w 4545444"/>
                <a:gd name="connsiteY68" fmla="*/ 931641 h 5630150"/>
                <a:gd name="connsiteX69" fmla="*/ 3962076 w 4545444"/>
                <a:gd name="connsiteY69" fmla="*/ 1180319 h 5630150"/>
                <a:gd name="connsiteX70" fmla="*/ 3914053 w 4545444"/>
                <a:gd name="connsiteY70" fmla="*/ 1248509 h 5630150"/>
                <a:gd name="connsiteX71" fmla="*/ 3893587 w 4545444"/>
                <a:gd name="connsiteY71" fmla="*/ 1232095 h 5630150"/>
                <a:gd name="connsiteX72" fmla="*/ 3931196 w 4545444"/>
                <a:gd name="connsiteY72" fmla="*/ 1180211 h 5630150"/>
                <a:gd name="connsiteX73" fmla="*/ 4029829 w 4545444"/>
                <a:gd name="connsiteY73" fmla="*/ 982194 h 5630150"/>
                <a:gd name="connsiteX74" fmla="*/ 4087808 w 4545444"/>
                <a:gd name="connsiteY74" fmla="*/ 593511 h 5630150"/>
                <a:gd name="connsiteX75" fmla="*/ 4093474 w 4545444"/>
                <a:gd name="connsiteY75" fmla="*/ 622281 h 5630150"/>
                <a:gd name="connsiteX76" fmla="*/ 4089935 w 4545444"/>
                <a:gd name="connsiteY76" fmla="*/ 852043 h 5630150"/>
                <a:gd name="connsiteX77" fmla="*/ 4087219 w 4545444"/>
                <a:gd name="connsiteY77" fmla="*/ 864013 h 5630150"/>
                <a:gd name="connsiteX78" fmla="*/ 4061852 w 4545444"/>
                <a:gd name="connsiteY78" fmla="*/ 860755 h 5630150"/>
                <a:gd name="connsiteX79" fmla="*/ 4075471 w 4545444"/>
                <a:gd name="connsiteY79" fmla="*/ 761421 h 5630150"/>
                <a:gd name="connsiteX80" fmla="*/ 4074987 w 4545444"/>
                <a:gd name="connsiteY80" fmla="*/ 646404 h 5630150"/>
                <a:gd name="connsiteX81" fmla="*/ 4067029 w 4545444"/>
                <a:gd name="connsiteY81" fmla="*/ 597339 h 5630150"/>
                <a:gd name="connsiteX82" fmla="*/ 4011395 w 4545444"/>
                <a:gd name="connsiteY82" fmla="*/ 373947 h 5630150"/>
                <a:gd name="connsiteX83" fmla="*/ 4028427 w 4545444"/>
                <a:gd name="connsiteY83" fmla="*/ 404785 h 5630150"/>
                <a:gd name="connsiteX84" fmla="*/ 4078941 w 4545444"/>
                <a:gd name="connsiteY84" fmla="*/ 548501 h 5630150"/>
                <a:gd name="connsiteX85" fmla="*/ 4080499 w 4545444"/>
                <a:gd name="connsiteY85" fmla="*/ 556408 h 5630150"/>
                <a:gd name="connsiteX86" fmla="*/ 4060972 w 4545444"/>
                <a:gd name="connsiteY86" fmla="*/ 560005 h 5630150"/>
                <a:gd name="connsiteX87" fmla="*/ 4057716 w 4545444"/>
                <a:gd name="connsiteY87" fmla="*/ 539931 h 5630150"/>
                <a:gd name="connsiteX88" fmla="*/ 4025964 w 4545444"/>
                <a:gd name="connsiteY88" fmla="*/ 440563 h 5630150"/>
                <a:gd name="connsiteX89" fmla="*/ 3997595 w 4545444"/>
                <a:gd name="connsiteY89" fmla="*/ 380051 h 5630150"/>
                <a:gd name="connsiteX90" fmla="*/ 3901155 w 4545444"/>
                <a:gd name="connsiteY90" fmla="*/ 197856 h 5630150"/>
                <a:gd name="connsiteX91" fmla="*/ 3951662 w 4545444"/>
                <a:gd name="connsiteY91" fmla="*/ 265789 h 5630150"/>
                <a:gd name="connsiteX92" fmla="*/ 3997798 w 4545444"/>
                <a:gd name="connsiteY92" fmla="*/ 349324 h 5630150"/>
                <a:gd name="connsiteX93" fmla="*/ 3985699 w 4545444"/>
                <a:gd name="connsiteY93" fmla="*/ 354676 h 5630150"/>
                <a:gd name="connsiteX94" fmla="*/ 3982036 w 4545444"/>
                <a:gd name="connsiteY94" fmla="*/ 346863 h 5630150"/>
                <a:gd name="connsiteX95" fmla="*/ 3928236 w 4545444"/>
                <a:gd name="connsiteY95" fmla="*/ 257395 h 5630150"/>
                <a:gd name="connsiteX96" fmla="*/ 3891077 w 4545444"/>
                <a:gd name="connsiteY96" fmla="*/ 204911 h 5630150"/>
                <a:gd name="connsiteX97" fmla="*/ 3831079 w 4545444"/>
                <a:gd name="connsiteY97" fmla="*/ 108914 h 5630150"/>
                <a:gd name="connsiteX98" fmla="*/ 3851464 w 4545444"/>
                <a:gd name="connsiteY98" fmla="*/ 131023 h 5630150"/>
                <a:gd name="connsiteX99" fmla="*/ 3891271 w 4545444"/>
                <a:gd name="connsiteY99" fmla="*/ 184563 h 5630150"/>
                <a:gd name="connsiteX100" fmla="*/ 3881402 w 4545444"/>
                <a:gd name="connsiteY100" fmla="*/ 191248 h 5630150"/>
                <a:gd name="connsiteX101" fmla="*/ 3866868 w 4545444"/>
                <a:gd name="connsiteY101" fmla="*/ 170720 h 5630150"/>
                <a:gd name="connsiteX102" fmla="*/ 3823189 w 4545444"/>
                <a:gd name="connsiteY102" fmla="*/ 115974 h 5630150"/>
                <a:gd name="connsiteX103" fmla="*/ 3730658 w 4545444"/>
                <a:gd name="connsiteY103" fmla="*/ 0 h 5630150"/>
                <a:gd name="connsiteX104" fmla="*/ 3822781 w 4545444"/>
                <a:gd name="connsiteY104" fmla="*/ 99914 h 5630150"/>
                <a:gd name="connsiteX105" fmla="*/ 3814969 w 4545444"/>
                <a:gd name="connsiteY105" fmla="*/ 105670 h 563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545444" h="5630150">
                  <a:moveTo>
                    <a:pt x="2256537" y="5459202"/>
                  </a:moveTo>
                  <a:lnTo>
                    <a:pt x="2494614" y="5490324"/>
                  </a:lnTo>
                  <a:cubicBezTo>
                    <a:pt x="3248051" y="5573048"/>
                    <a:pt x="4008214" y="5552417"/>
                    <a:pt x="4501279" y="5522041"/>
                  </a:cubicBezTo>
                  <a:cubicBezTo>
                    <a:pt x="4524421" y="5522041"/>
                    <a:pt x="4542935" y="5538242"/>
                    <a:pt x="4545249" y="5561385"/>
                  </a:cubicBezTo>
                  <a:cubicBezTo>
                    <a:pt x="4547563" y="5584529"/>
                    <a:pt x="4529049" y="5605358"/>
                    <a:pt x="4505907" y="5607672"/>
                  </a:cubicBezTo>
                  <a:cubicBezTo>
                    <a:pt x="3998668" y="5636023"/>
                    <a:pt x="3202626" y="5653742"/>
                    <a:pt x="2419318" y="5557726"/>
                  </a:cubicBezTo>
                  <a:lnTo>
                    <a:pt x="2235390" y="5531069"/>
                  </a:lnTo>
                  <a:close/>
                  <a:moveTo>
                    <a:pt x="618660" y="4907146"/>
                  </a:moveTo>
                  <a:lnTo>
                    <a:pt x="632400" y="4917588"/>
                  </a:lnTo>
                  <a:cubicBezTo>
                    <a:pt x="956939" y="5146045"/>
                    <a:pt x="1389337" y="5295867"/>
                    <a:pt x="1856847" y="5391925"/>
                  </a:cubicBezTo>
                  <a:lnTo>
                    <a:pt x="2034852" y="5423658"/>
                  </a:lnTo>
                  <a:lnTo>
                    <a:pt x="2014093" y="5495358"/>
                  </a:lnTo>
                  <a:lnTo>
                    <a:pt x="1758065" y="5445168"/>
                  </a:lnTo>
                  <a:cubicBezTo>
                    <a:pt x="1328685" y="5348354"/>
                    <a:pt x="931595" y="5204783"/>
                    <a:pt x="623058" y="4995217"/>
                  </a:cubicBezTo>
                  <a:lnTo>
                    <a:pt x="574601" y="4959683"/>
                  </a:lnTo>
                  <a:close/>
                  <a:moveTo>
                    <a:pt x="56894" y="3655972"/>
                  </a:moveTo>
                  <a:lnTo>
                    <a:pt x="114769" y="3681320"/>
                  </a:lnTo>
                  <a:lnTo>
                    <a:pt x="80108" y="3791413"/>
                  </a:lnTo>
                  <a:cubicBezTo>
                    <a:pt x="36211" y="3992545"/>
                    <a:pt x="66151" y="4215012"/>
                    <a:pt x="203845" y="4459754"/>
                  </a:cubicBezTo>
                  <a:cubicBezTo>
                    <a:pt x="264592" y="4567588"/>
                    <a:pt x="341815" y="4665151"/>
                    <a:pt x="432817" y="4753361"/>
                  </a:cubicBezTo>
                  <a:lnTo>
                    <a:pt x="437043" y="4757128"/>
                  </a:lnTo>
                  <a:lnTo>
                    <a:pt x="393339" y="4809243"/>
                  </a:lnTo>
                  <a:lnTo>
                    <a:pt x="316280" y="4730599"/>
                  </a:lnTo>
                  <a:cubicBezTo>
                    <a:pt x="228451" y="4632436"/>
                    <a:pt x="156043" y="4523978"/>
                    <a:pt x="102021" y="4404210"/>
                  </a:cubicBezTo>
                  <a:cubicBezTo>
                    <a:pt x="-16002" y="4141676"/>
                    <a:pt x="-25657" y="3905829"/>
                    <a:pt x="42457" y="3693267"/>
                  </a:cubicBezTo>
                  <a:close/>
                  <a:moveTo>
                    <a:pt x="929004" y="2786814"/>
                  </a:moveTo>
                  <a:lnTo>
                    <a:pt x="956746" y="2834023"/>
                  </a:lnTo>
                  <a:lnTo>
                    <a:pt x="807170" y="2926453"/>
                  </a:lnTo>
                  <a:cubicBezTo>
                    <a:pt x="608715" y="3055790"/>
                    <a:pt x="424743" y="3204817"/>
                    <a:pt x="289168" y="3374474"/>
                  </a:cubicBezTo>
                  <a:lnTo>
                    <a:pt x="202845" y="3497409"/>
                  </a:lnTo>
                  <a:lnTo>
                    <a:pt x="145829" y="3472437"/>
                  </a:lnTo>
                  <a:lnTo>
                    <a:pt x="199129" y="3391464"/>
                  </a:lnTo>
                  <a:cubicBezTo>
                    <a:pt x="360399" y="3169649"/>
                    <a:pt x="606694" y="2977213"/>
                    <a:pt x="889422" y="2808754"/>
                  </a:cubicBezTo>
                  <a:close/>
                  <a:moveTo>
                    <a:pt x="1866690" y="2342652"/>
                  </a:moveTo>
                  <a:lnTo>
                    <a:pt x="1887488" y="2393291"/>
                  </a:lnTo>
                  <a:lnTo>
                    <a:pt x="1840098" y="2412028"/>
                  </a:lnTo>
                  <a:cubicBezTo>
                    <a:pt x="1736774" y="2453321"/>
                    <a:pt x="1640084" y="2493135"/>
                    <a:pt x="1553013" y="2531900"/>
                  </a:cubicBezTo>
                  <a:cubicBezTo>
                    <a:pt x="1462182" y="2572691"/>
                    <a:pt x="1364371" y="2618110"/>
                    <a:pt x="1263822" y="2668275"/>
                  </a:cubicBezTo>
                  <a:lnTo>
                    <a:pt x="1050436" y="2783374"/>
                  </a:lnTo>
                  <a:lnTo>
                    <a:pt x="1022313" y="2735091"/>
                  </a:lnTo>
                  <a:lnTo>
                    <a:pt x="1139549" y="2670106"/>
                  </a:lnTo>
                  <a:cubicBezTo>
                    <a:pt x="1310738" y="2581420"/>
                    <a:pt x="1489289" y="2500060"/>
                    <a:pt x="1666136" y="2425016"/>
                  </a:cubicBezTo>
                  <a:close/>
                  <a:moveTo>
                    <a:pt x="2691412" y="2019045"/>
                  </a:moveTo>
                  <a:lnTo>
                    <a:pt x="2709493" y="2058447"/>
                  </a:lnTo>
                  <a:lnTo>
                    <a:pt x="2515802" y="2143103"/>
                  </a:lnTo>
                  <a:cubicBezTo>
                    <a:pt x="2338903" y="2216486"/>
                    <a:pt x="2163509" y="2284612"/>
                    <a:pt x="1999688" y="2348928"/>
                  </a:cubicBezTo>
                  <a:lnTo>
                    <a:pt x="1967235" y="2361760"/>
                  </a:lnTo>
                  <a:lnTo>
                    <a:pt x="1946919" y="2310047"/>
                  </a:lnTo>
                  <a:lnTo>
                    <a:pt x="2182498" y="2217829"/>
                  </a:lnTo>
                  <a:cubicBezTo>
                    <a:pt x="2346871" y="2154412"/>
                    <a:pt x="2500473" y="2096303"/>
                    <a:pt x="2634236" y="2042495"/>
                  </a:cubicBezTo>
                  <a:close/>
                  <a:moveTo>
                    <a:pt x="3419929" y="1652893"/>
                  </a:moveTo>
                  <a:lnTo>
                    <a:pt x="3435936" y="1679865"/>
                  </a:lnTo>
                  <a:lnTo>
                    <a:pt x="3366230" y="1725659"/>
                  </a:lnTo>
                  <a:cubicBezTo>
                    <a:pt x="3212281" y="1820595"/>
                    <a:pt x="3043056" y="1907857"/>
                    <a:pt x="2868625" y="1988895"/>
                  </a:cubicBezTo>
                  <a:lnTo>
                    <a:pt x="2779467" y="2027864"/>
                  </a:lnTo>
                  <a:lnTo>
                    <a:pt x="2761652" y="1989574"/>
                  </a:lnTo>
                  <a:lnTo>
                    <a:pt x="2818870" y="1964884"/>
                  </a:lnTo>
                  <a:cubicBezTo>
                    <a:pt x="2942679" y="1909918"/>
                    <a:pt x="3080517" y="1845984"/>
                    <a:pt x="3218283" y="1771311"/>
                  </a:cubicBezTo>
                  <a:close/>
                  <a:moveTo>
                    <a:pt x="3856693" y="1280930"/>
                  </a:moveTo>
                  <a:lnTo>
                    <a:pt x="3878857" y="1298486"/>
                  </a:lnTo>
                  <a:lnTo>
                    <a:pt x="3876698" y="1301552"/>
                  </a:lnTo>
                  <a:cubicBezTo>
                    <a:pt x="3781380" y="1419528"/>
                    <a:pt x="3657364" y="1527897"/>
                    <a:pt x="3514716" y="1628110"/>
                  </a:cubicBezTo>
                  <a:lnTo>
                    <a:pt x="3492103" y="1642966"/>
                  </a:lnTo>
                  <a:lnTo>
                    <a:pt x="3475028" y="1614196"/>
                  </a:lnTo>
                  <a:lnTo>
                    <a:pt x="3617263" y="1513296"/>
                  </a:lnTo>
                  <a:cubicBezTo>
                    <a:pt x="3679023" y="1464333"/>
                    <a:pt x="3737239" y="1412242"/>
                    <a:pt x="3790149" y="1356801"/>
                  </a:cubicBezTo>
                  <a:close/>
                  <a:moveTo>
                    <a:pt x="4049529" y="911879"/>
                  </a:moveTo>
                  <a:lnTo>
                    <a:pt x="4075412" y="916031"/>
                  </a:lnTo>
                  <a:lnTo>
                    <a:pt x="4071869" y="931641"/>
                  </a:lnTo>
                  <a:cubicBezTo>
                    <a:pt x="4049346" y="1012031"/>
                    <a:pt x="4013278" y="1094833"/>
                    <a:pt x="3962076" y="1180319"/>
                  </a:cubicBezTo>
                  <a:lnTo>
                    <a:pt x="3914053" y="1248509"/>
                  </a:lnTo>
                  <a:lnTo>
                    <a:pt x="3893587" y="1232095"/>
                  </a:lnTo>
                  <a:lnTo>
                    <a:pt x="3931196" y="1180211"/>
                  </a:lnTo>
                  <a:cubicBezTo>
                    <a:pt x="3971731" y="1117849"/>
                    <a:pt x="4005196" y="1051917"/>
                    <a:pt x="4029829" y="982194"/>
                  </a:cubicBezTo>
                  <a:close/>
                  <a:moveTo>
                    <a:pt x="4087808" y="593511"/>
                  </a:moveTo>
                  <a:lnTo>
                    <a:pt x="4093474" y="622281"/>
                  </a:lnTo>
                  <a:cubicBezTo>
                    <a:pt x="4104254" y="696733"/>
                    <a:pt x="4103603" y="773228"/>
                    <a:pt x="4089935" y="852043"/>
                  </a:cubicBezTo>
                  <a:lnTo>
                    <a:pt x="4087219" y="864013"/>
                  </a:lnTo>
                  <a:lnTo>
                    <a:pt x="4061852" y="860755"/>
                  </a:lnTo>
                  <a:lnTo>
                    <a:pt x="4075471" y="761421"/>
                  </a:lnTo>
                  <a:cubicBezTo>
                    <a:pt x="4078364" y="721499"/>
                    <a:pt x="4078075" y="683239"/>
                    <a:pt x="4074987" y="646404"/>
                  </a:cubicBezTo>
                  <a:lnTo>
                    <a:pt x="4067029" y="597339"/>
                  </a:lnTo>
                  <a:close/>
                  <a:moveTo>
                    <a:pt x="4011395" y="373947"/>
                  </a:moveTo>
                  <a:lnTo>
                    <a:pt x="4028427" y="404785"/>
                  </a:lnTo>
                  <a:cubicBezTo>
                    <a:pt x="4049797" y="451877"/>
                    <a:pt x="4066792" y="499755"/>
                    <a:pt x="4078941" y="548501"/>
                  </a:cubicBezTo>
                  <a:lnTo>
                    <a:pt x="4080499" y="556408"/>
                  </a:lnTo>
                  <a:lnTo>
                    <a:pt x="4060972" y="560005"/>
                  </a:lnTo>
                  <a:lnTo>
                    <a:pt x="4057716" y="539931"/>
                  </a:lnTo>
                  <a:cubicBezTo>
                    <a:pt x="4049418" y="505704"/>
                    <a:pt x="4038706" y="472661"/>
                    <a:pt x="4025964" y="440563"/>
                  </a:cubicBezTo>
                  <a:lnTo>
                    <a:pt x="3997595" y="380051"/>
                  </a:lnTo>
                  <a:close/>
                  <a:moveTo>
                    <a:pt x="3901155" y="197856"/>
                  </a:moveTo>
                  <a:lnTo>
                    <a:pt x="3951662" y="265789"/>
                  </a:lnTo>
                  <a:lnTo>
                    <a:pt x="3997798" y="349324"/>
                  </a:lnTo>
                  <a:lnTo>
                    <a:pt x="3985699" y="354676"/>
                  </a:lnTo>
                  <a:lnTo>
                    <a:pt x="3982036" y="346863"/>
                  </a:lnTo>
                  <a:cubicBezTo>
                    <a:pt x="3965620" y="316415"/>
                    <a:pt x="3947559" y="286672"/>
                    <a:pt x="3928236" y="257395"/>
                  </a:cubicBezTo>
                  <a:lnTo>
                    <a:pt x="3891077" y="204911"/>
                  </a:lnTo>
                  <a:close/>
                  <a:moveTo>
                    <a:pt x="3831079" y="108914"/>
                  </a:moveTo>
                  <a:lnTo>
                    <a:pt x="3851464" y="131023"/>
                  </a:lnTo>
                  <a:lnTo>
                    <a:pt x="3891271" y="184563"/>
                  </a:lnTo>
                  <a:lnTo>
                    <a:pt x="3881402" y="191248"/>
                  </a:lnTo>
                  <a:lnTo>
                    <a:pt x="3866868" y="170720"/>
                  </a:lnTo>
                  <a:lnTo>
                    <a:pt x="3823189" y="115974"/>
                  </a:lnTo>
                  <a:close/>
                  <a:moveTo>
                    <a:pt x="3730658" y="0"/>
                  </a:moveTo>
                  <a:lnTo>
                    <a:pt x="3822781" y="99914"/>
                  </a:lnTo>
                  <a:lnTo>
                    <a:pt x="3814969" y="1056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0527058" y="5580009"/>
              <a:ext cx="471838" cy="430541"/>
            </a:xfrm>
            <a:custGeom>
              <a:avLst/>
              <a:gdLst>
                <a:gd name="T0" fmla="*/ 0 w 537"/>
                <a:gd name="T1" fmla="*/ 490 h 490"/>
                <a:gd name="T2" fmla="*/ 339 w 537"/>
                <a:gd name="T3" fmla="*/ 0 h 490"/>
                <a:gd name="T4" fmla="*/ 537 w 537"/>
                <a:gd name="T5" fmla="*/ 130 h 490"/>
                <a:gd name="T6" fmla="*/ 433 w 537"/>
                <a:gd name="T7" fmla="*/ 426 h 490"/>
                <a:gd name="T8" fmla="*/ 0 w 537"/>
                <a:gd name="T9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490">
                  <a:moveTo>
                    <a:pt x="0" y="490"/>
                  </a:moveTo>
                  <a:lnTo>
                    <a:pt x="339" y="0"/>
                  </a:lnTo>
                  <a:lnTo>
                    <a:pt x="537" y="130"/>
                  </a:lnTo>
                  <a:lnTo>
                    <a:pt x="433" y="426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322422" y="1072507"/>
            <a:ext cx="216149" cy="187154"/>
            <a:chOff x="9322422" y="1072507"/>
            <a:chExt cx="216149" cy="187154"/>
          </a:xfrm>
        </p:grpSpPr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9467400" y="1081293"/>
              <a:ext cx="36024" cy="43054"/>
            </a:xfrm>
            <a:custGeom>
              <a:avLst/>
              <a:gdLst>
                <a:gd name="T0" fmla="*/ 41 w 41"/>
                <a:gd name="T1" fmla="*/ 0 h 49"/>
                <a:gd name="T2" fmla="*/ 0 w 41"/>
                <a:gd name="T3" fmla="*/ 0 h 49"/>
                <a:gd name="T4" fmla="*/ 0 w 41"/>
                <a:gd name="T5" fmla="*/ 16 h 49"/>
                <a:gd name="T6" fmla="*/ 41 w 41"/>
                <a:gd name="T7" fmla="*/ 49 h 49"/>
                <a:gd name="T8" fmla="*/ 41 w 41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9">
                  <a:moveTo>
                    <a:pt x="41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41" y="49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9357568" y="1118197"/>
              <a:ext cx="145857" cy="141464"/>
            </a:xfrm>
            <a:custGeom>
              <a:avLst/>
              <a:gdLst>
                <a:gd name="T0" fmla="*/ 166 w 166"/>
                <a:gd name="T1" fmla="*/ 85 h 161"/>
                <a:gd name="T2" fmla="*/ 166 w 166"/>
                <a:gd name="T3" fmla="*/ 69 h 161"/>
                <a:gd name="T4" fmla="*/ 125 w 166"/>
                <a:gd name="T5" fmla="*/ 36 h 161"/>
                <a:gd name="T6" fmla="*/ 83 w 166"/>
                <a:gd name="T7" fmla="*/ 0 h 161"/>
                <a:gd name="T8" fmla="*/ 0 w 166"/>
                <a:gd name="T9" fmla="*/ 69 h 161"/>
                <a:gd name="T10" fmla="*/ 0 w 166"/>
                <a:gd name="T11" fmla="*/ 161 h 161"/>
                <a:gd name="T12" fmla="*/ 52 w 166"/>
                <a:gd name="T13" fmla="*/ 161 h 161"/>
                <a:gd name="T14" fmla="*/ 52 w 166"/>
                <a:gd name="T15" fmla="*/ 69 h 161"/>
                <a:gd name="T16" fmla="*/ 114 w 166"/>
                <a:gd name="T17" fmla="*/ 69 h 161"/>
                <a:gd name="T18" fmla="*/ 114 w 166"/>
                <a:gd name="T19" fmla="*/ 161 h 161"/>
                <a:gd name="T20" fmla="*/ 166 w 166"/>
                <a:gd name="T21" fmla="*/ 161 h 161"/>
                <a:gd name="T22" fmla="*/ 166 w 166"/>
                <a:gd name="T23" fmla="*/ 8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61">
                  <a:moveTo>
                    <a:pt x="166" y="85"/>
                  </a:moveTo>
                  <a:lnTo>
                    <a:pt x="166" y="69"/>
                  </a:lnTo>
                  <a:lnTo>
                    <a:pt x="125" y="36"/>
                  </a:lnTo>
                  <a:lnTo>
                    <a:pt x="83" y="0"/>
                  </a:lnTo>
                  <a:lnTo>
                    <a:pt x="0" y="69"/>
                  </a:lnTo>
                  <a:lnTo>
                    <a:pt x="0" y="161"/>
                  </a:lnTo>
                  <a:lnTo>
                    <a:pt x="52" y="161"/>
                  </a:lnTo>
                  <a:lnTo>
                    <a:pt x="52" y="69"/>
                  </a:lnTo>
                  <a:lnTo>
                    <a:pt x="114" y="69"/>
                  </a:lnTo>
                  <a:lnTo>
                    <a:pt x="114" y="161"/>
                  </a:lnTo>
                  <a:lnTo>
                    <a:pt x="166" y="161"/>
                  </a:lnTo>
                  <a:lnTo>
                    <a:pt x="166" y="85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9322422" y="1072507"/>
              <a:ext cx="216149" cy="109832"/>
            </a:xfrm>
            <a:custGeom>
              <a:avLst/>
              <a:gdLst>
                <a:gd name="T0" fmla="*/ 40 w 246"/>
                <a:gd name="T1" fmla="*/ 111 h 125"/>
                <a:gd name="T2" fmla="*/ 123 w 246"/>
                <a:gd name="T3" fmla="*/ 45 h 125"/>
                <a:gd name="T4" fmla="*/ 165 w 246"/>
                <a:gd name="T5" fmla="*/ 78 h 125"/>
                <a:gd name="T6" fmla="*/ 206 w 246"/>
                <a:gd name="T7" fmla="*/ 111 h 125"/>
                <a:gd name="T8" fmla="*/ 224 w 246"/>
                <a:gd name="T9" fmla="*/ 125 h 125"/>
                <a:gd name="T10" fmla="*/ 246 w 246"/>
                <a:gd name="T11" fmla="*/ 102 h 125"/>
                <a:gd name="T12" fmla="*/ 206 w 246"/>
                <a:gd name="T13" fmla="*/ 69 h 125"/>
                <a:gd name="T14" fmla="*/ 165 w 246"/>
                <a:gd name="T15" fmla="*/ 36 h 125"/>
                <a:gd name="T16" fmla="*/ 123 w 246"/>
                <a:gd name="T17" fmla="*/ 0 h 125"/>
                <a:gd name="T18" fmla="*/ 0 w 246"/>
                <a:gd name="T19" fmla="*/ 102 h 125"/>
                <a:gd name="T20" fmla="*/ 21 w 246"/>
                <a:gd name="T21" fmla="*/ 125 h 125"/>
                <a:gd name="T22" fmla="*/ 40 w 246"/>
                <a:gd name="T2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25">
                  <a:moveTo>
                    <a:pt x="40" y="111"/>
                  </a:moveTo>
                  <a:lnTo>
                    <a:pt x="123" y="45"/>
                  </a:lnTo>
                  <a:lnTo>
                    <a:pt x="165" y="78"/>
                  </a:lnTo>
                  <a:lnTo>
                    <a:pt x="206" y="111"/>
                  </a:lnTo>
                  <a:lnTo>
                    <a:pt x="224" y="125"/>
                  </a:lnTo>
                  <a:lnTo>
                    <a:pt x="246" y="102"/>
                  </a:lnTo>
                  <a:lnTo>
                    <a:pt x="206" y="69"/>
                  </a:lnTo>
                  <a:lnTo>
                    <a:pt x="165" y="36"/>
                  </a:lnTo>
                  <a:lnTo>
                    <a:pt x="123" y="0"/>
                  </a:lnTo>
                  <a:lnTo>
                    <a:pt x="0" y="102"/>
                  </a:lnTo>
                  <a:lnTo>
                    <a:pt x="21" y="125"/>
                  </a:lnTo>
                  <a:lnTo>
                    <a:pt x="40" y="111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3" name="Freeform 25"/>
          <p:cNvSpPr>
            <a:spLocks/>
          </p:cNvSpPr>
          <p:nvPr/>
        </p:nvSpPr>
        <p:spPr bwMode="auto">
          <a:xfrm>
            <a:off x="8499122" y="1367735"/>
            <a:ext cx="681837" cy="238994"/>
          </a:xfrm>
          <a:custGeom>
            <a:avLst/>
            <a:gdLst>
              <a:gd name="T0" fmla="*/ 250 w 328"/>
              <a:gd name="T1" fmla="*/ 65 h 115"/>
              <a:gd name="T2" fmla="*/ 274 w 328"/>
              <a:gd name="T3" fmla="*/ 115 h 115"/>
              <a:gd name="T4" fmla="*/ 165 w 328"/>
              <a:gd name="T5" fmla="*/ 65 h 115"/>
              <a:gd name="T6" fmla="*/ 24 w 328"/>
              <a:gd name="T7" fmla="*/ 33 h 115"/>
              <a:gd name="T8" fmla="*/ 122 w 328"/>
              <a:gd name="T9" fmla="*/ 0 h 115"/>
              <a:gd name="T10" fmla="*/ 308 w 328"/>
              <a:gd name="T11" fmla="*/ 33 h 115"/>
              <a:gd name="T12" fmla="*/ 250 w 328"/>
              <a:gd name="T13" fmla="*/ 6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" h="115">
                <a:moveTo>
                  <a:pt x="250" y="65"/>
                </a:moveTo>
                <a:cubicBezTo>
                  <a:pt x="274" y="115"/>
                  <a:pt x="274" y="115"/>
                  <a:pt x="274" y="115"/>
                </a:cubicBezTo>
                <a:cubicBezTo>
                  <a:pt x="165" y="65"/>
                  <a:pt x="165" y="65"/>
                  <a:pt x="165" y="65"/>
                </a:cubicBezTo>
                <a:cubicBezTo>
                  <a:pt x="102" y="61"/>
                  <a:pt x="44" y="48"/>
                  <a:pt x="24" y="33"/>
                </a:cubicBezTo>
                <a:cubicBezTo>
                  <a:pt x="0" y="15"/>
                  <a:pt x="44" y="0"/>
                  <a:pt x="122" y="0"/>
                </a:cubicBezTo>
                <a:cubicBezTo>
                  <a:pt x="201" y="0"/>
                  <a:pt x="284" y="15"/>
                  <a:pt x="308" y="33"/>
                </a:cubicBezTo>
                <a:cubicBezTo>
                  <a:pt x="328" y="48"/>
                  <a:pt x="302" y="61"/>
                  <a:pt x="250" y="65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297910" y="1608487"/>
            <a:ext cx="201212" cy="168702"/>
            <a:chOff x="8297910" y="1608487"/>
            <a:chExt cx="201212" cy="168702"/>
          </a:xfrm>
        </p:grpSpPr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8297910" y="1725348"/>
              <a:ext cx="201212" cy="51841"/>
            </a:xfrm>
            <a:custGeom>
              <a:avLst/>
              <a:gdLst>
                <a:gd name="T0" fmla="*/ 149 w 229"/>
                <a:gd name="T1" fmla="*/ 31 h 59"/>
                <a:gd name="T2" fmla="*/ 78 w 229"/>
                <a:gd name="T3" fmla="*/ 31 h 59"/>
                <a:gd name="T4" fmla="*/ 78 w 229"/>
                <a:gd name="T5" fmla="*/ 0 h 59"/>
                <a:gd name="T6" fmla="*/ 0 w 229"/>
                <a:gd name="T7" fmla="*/ 0 h 59"/>
                <a:gd name="T8" fmla="*/ 0 w 229"/>
                <a:gd name="T9" fmla="*/ 59 h 59"/>
                <a:gd name="T10" fmla="*/ 229 w 229"/>
                <a:gd name="T11" fmla="*/ 59 h 59"/>
                <a:gd name="T12" fmla="*/ 229 w 229"/>
                <a:gd name="T13" fmla="*/ 0 h 59"/>
                <a:gd name="T14" fmla="*/ 149 w 229"/>
                <a:gd name="T15" fmla="*/ 0 h 59"/>
                <a:gd name="T16" fmla="*/ 149 w 229"/>
                <a:gd name="T17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59">
                  <a:moveTo>
                    <a:pt x="149" y="31"/>
                  </a:moveTo>
                  <a:lnTo>
                    <a:pt x="78" y="31"/>
                  </a:lnTo>
                  <a:lnTo>
                    <a:pt x="78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229" y="59"/>
                  </a:lnTo>
                  <a:lnTo>
                    <a:pt x="229" y="0"/>
                  </a:lnTo>
                  <a:lnTo>
                    <a:pt x="149" y="0"/>
                  </a:lnTo>
                  <a:lnTo>
                    <a:pt x="149" y="31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Rectangle 30"/>
            <p:cNvSpPr>
              <a:spLocks noChangeArrowheads="1"/>
            </p:cNvSpPr>
            <p:nvPr/>
          </p:nvSpPr>
          <p:spPr bwMode="auto">
            <a:xfrm>
              <a:off x="8378746" y="1725348"/>
              <a:ext cx="37782" cy="16694"/>
            </a:xfrm>
            <a:prstGeom prst="rect">
              <a:avLst/>
            </a:pr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8297910" y="1608487"/>
              <a:ext cx="201212" cy="106317"/>
            </a:xfrm>
            <a:custGeom>
              <a:avLst/>
              <a:gdLst>
                <a:gd name="T0" fmla="*/ 170 w 229"/>
                <a:gd name="T1" fmla="*/ 0 h 121"/>
                <a:gd name="T2" fmla="*/ 114 w 229"/>
                <a:gd name="T3" fmla="*/ 0 h 121"/>
                <a:gd name="T4" fmla="*/ 114 w 229"/>
                <a:gd name="T5" fmla="*/ 19 h 121"/>
                <a:gd name="T6" fmla="*/ 151 w 229"/>
                <a:gd name="T7" fmla="*/ 19 h 121"/>
                <a:gd name="T8" fmla="*/ 151 w 229"/>
                <a:gd name="T9" fmla="*/ 43 h 121"/>
                <a:gd name="T10" fmla="*/ 114 w 229"/>
                <a:gd name="T11" fmla="*/ 43 h 121"/>
                <a:gd name="T12" fmla="*/ 114 w 229"/>
                <a:gd name="T13" fmla="*/ 121 h 121"/>
                <a:gd name="T14" fmla="*/ 149 w 229"/>
                <a:gd name="T15" fmla="*/ 121 h 121"/>
                <a:gd name="T16" fmla="*/ 229 w 229"/>
                <a:gd name="T17" fmla="*/ 121 h 121"/>
                <a:gd name="T18" fmla="*/ 229 w 229"/>
                <a:gd name="T19" fmla="*/ 43 h 121"/>
                <a:gd name="T20" fmla="*/ 170 w 229"/>
                <a:gd name="T21" fmla="*/ 43 h 121"/>
                <a:gd name="T22" fmla="*/ 170 w 229"/>
                <a:gd name="T23" fmla="*/ 0 h 121"/>
                <a:gd name="T24" fmla="*/ 114 w 229"/>
                <a:gd name="T25" fmla="*/ 0 h 121"/>
                <a:gd name="T26" fmla="*/ 57 w 229"/>
                <a:gd name="T27" fmla="*/ 0 h 121"/>
                <a:gd name="T28" fmla="*/ 57 w 229"/>
                <a:gd name="T29" fmla="*/ 43 h 121"/>
                <a:gd name="T30" fmla="*/ 0 w 229"/>
                <a:gd name="T31" fmla="*/ 43 h 121"/>
                <a:gd name="T32" fmla="*/ 0 w 229"/>
                <a:gd name="T33" fmla="*/ 121 h 121"/>
                <a:gd name="T34" fmla="*/ 78 w 229"/>
                <a:gd name="T35" fmla="*/ 121 h 121"/>
                <a:gd name="T36" fmla="*/ 114 w 229"/>
                <a:gd name="T37" fmla="*/ 121 h 121"/>
                <a:gd name="T38" fmla="*/ 114 w 229"/>
                <a:gd name="T39" fmla="*/ 43 h 121"/>
                <a:gd name="T40" fmla="*/ 78 w 229"/>
                <a:gd name="T41" fmla="*/ 43 h 121"/>
                <a:gd name="T42" fmla="*/ 78 w 229"/>
                <a:gd name="T43" fmla="*/ 43 h 121"/>
                <a:gd name="T44" fmla="*/ 78 w 229"/>
                <a:gd name="T45" fmla="*/ 19 h 121"/>
                <a:gd name="T46" fmla="*/ 114 w 229"/>
                <a:gd name="T47" fmla="*/ 19 h 121"/>
                <a:gd name="T48" fmla="*/ 114 w 229"/>
                <a:gd name="T4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9" h="121">
                  <a:moveTo>
                    <a:pt x="170" y="0"/>
                  </a:moveTo>
                  <a:lnTo>
                    <a:pt x="114" y="0"/>
                  </a:lnTo>
                  <a:lnTo>
                    <a:pt x="114" y="19"/>
                  </a:lnTo>
                  <a:lnTo>
                    <a:pt x="151" y="19"/>
                  </a:lnTo>
                  <a:lnTo>
                    <a:pt x="151" y="43"/>
                  </a:lnTo>
                  <a:lnTo>
                    <a:pt x="114" y="43"/>
                  </a:lnTo>
                  <a:lnTo>
                    <a:pt x="114" y="121"/>
                  </a:lnTo>
                  <a:lnTo>
                    <a:pt x="149" y="121"/>
                  </a:lnTo>
                  <a:lnTo>
                    <a:pt x="229" y="121"/>
                  </a:lnTo>
                  <a:lnTo>
                    <a:pt x="229" y="43"/>
                  </a:lnTo>
                  <a:lnTo>
                    <a:pt x="170" y="43"/>
                  </a:lnTo>
                  <a:lnTo>
                    <a:pt x="170" y="0"/>
                  </a:lnTo>
                  <a:close/>
                  <a:moveTo>
                    <a:pt x="114" y="0"/>
                  </a:moveTo>
                  <a:lnTo>
                    <a:pt x="57" y="0"/>
                  </a:lnTo>
                  <a:lnTo>
                    <a:pt x="57" y="43"/>
                  </a:lnTo>
                  <a:lnTo>
                    <a:pt x="0" y="43"/>
                  </a:lnTo>
                  <a:lnTo>
                    <a:pt x="0" y="121"/>
                  </a:lnTo>
                  <a:lnTo>
                    <a:pt x="78" y="121"/>
                  </a:lnTo>
                  <a:lnTo>
                    <a:pt x="114" y="121"/>
                  </a:lnTo>
                  <a:lnTo>
                    <a:pt x="114" y="43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8" y="19"/>
                  </a:lnTo>
                  <a:lnTo>
                    <a:pt x="114" y="1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8" name="Freeform 32"/>
          <p:cNvSpPr>
            <a:spLocks/>
          </p:cNvSpPr>
          <p:nvPr/>
        </p:nvSpPr>
        <p:spPr bwMode="auto">
          <a:xfrm>
            <a:off x="7361264" y="1822878"/>
            <a:ext cx="915558" cy="376064"/>
          </a:xfrm>
          <a:custGeom>
            <a:avLst/>
            <a:gdLst>
              <a:gd name="T0" fmla="*/ 333 w 441"/>
              <a:gd name="T1" fmla="*/ 102 h 181"/>
              <a:gd name="T2" fmla="*/ 356 w 441"/>
              <a:gd name="T3" fmla="*/ 181 h 181"/>
              <a:gd name="T4" fmla="*/ 217 w 441"/>
              <a:gd name="T5" fmla="*/ 102 h 181"/>
              <a:gd name="T6" fmla="*/ 30 w 441"/>
              <a:gd name="T7" fmla="*/ 52 h 181"/>
              <a:gd name="T8" fmla="*/ 170 w 441"/>
              <a:gd name="T9" fmla="*/ 0 h 181"/>
              <a:gd name="T10" fmla="*/ 417 w 441"/>
              <a:gd name="T11" fmla="*/ 52 h 181"/>
              <a:gd name="T12" fmla="*/ 333 w 441"/>
              <a:gd name="T13" fmla="*/ 10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181">
                <a:moveTo>
                  <a:pt x="333" y="102"/>
                </a:moveTo>
                <a:cubicBezTo>
                  <a:pt x="356" y="181"/>
                  <a:pt x="356" y="181"/>
                  <a:pt x="356" y="181"/>
                </a:cubicBezTo>
                <a:cubicBezTo>
                  <a:pt x="217" y="102"/>
                  <a:pt x="217" y="102"/>
                  <a:pt x="217" y="102"/>
                </a:cubicBezTo>
                <a:cubicBezTo>
                  <a:pt x="132" y="95"/>
                  <a:pt x="54" y="76"/>
                  <a:pt x="30" y="52"/>
                </a:cubicBezTo>
                <a:cubicBezTo>
                  <a:pt x="0" y="23"/>
                  <a:pt x="63" y="0"/>
                  <a:pt x="170" y="0"/>
                </a:cubicBezTo>
                <a:cubicBezTo>
                  <a:pt x="277" y="0"/>
                  <a:pt x="387" y="23"/>
                  <a:pt x="417" y="52"/>
                </a:cubicBezTo>
                <a:cubicBezTo>
                  <a:pt x="441" y="76"/>
                  <a:pt x="405" y="95"/>
                  <a:pt x="333" y="102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096000" y="2524924"/>
            <a:ext cx="1098319" cy="424391"/>
          </a:xfrm>
          <a:custGeom>
            <a:avLst/>
            <a:gdLst>
              <a:gd name="T0" fmla="*/ 393 w 529"/>
              <a:gd name="T1" fmla="*/ 116 h 204"/>
              <a:gd name="T2" fmla="*/ 408 w 529"/>
              <a:gd name="T3" fmla="*/ 204 h 204"/>
              <a:gd name="T4" fmla="*/ 251 w 529"/>
              <a:gd name="T5" fmla="*/ 116 h 204"/>
              <a:gd name="T6" fmla="*/ 31 w 529"/>
              <a:gd name="T7" fmla="*/ 59 h 204"/>
              <a:gd name="T8" fmla="*/ 210 w 529"/>
              <a:gd name="T9" fmla="*/ 0 h 204"/>
              <a:gd name="T10" fmla="*/ 503 w 529"/>
              <a:gd name="T11" fmla="*/ 59 h 204"/>
              <a:gd name="T12" fmla="*/ 393 w 529"/>
              <a:gd name="T13" fmla="*/ 116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9" h="204">
                <a:moveTo>
                  <a:pt x="393" y="116"/>
                </a:moveTo>
                <a:cubicBezTo>
                  <a:pt x="408" y="204"/>
                  <a:pt x="408" y="204"/>
                  <a:pt x="408" y="204"/>
                </a:cubicBezTo>
                <a:cubicBezTo>
                  <a:pt x="251" y="116"/>
                  <a:pt x="251" y="116"/>
                  <a:pt x="251" y="116"/>
                </a:cubicBezTo>
                <a:cubicBezTo>
                  <a:pt x="148" y="108"/>
                  <a:pt x="57" y="86"/>
                  <a:pt x="31" y="59"/>
                </a:cubicBezTo>
                <a:cubicBezTo>
                  <a:pt x="0" y="27"/>
                  <a:pt x="80" y="0"/>
                  <a:pt x="210" y="0"/>
                </a:cubicBezTo>
                <a:cubicBezTo>
                  <a:pt x="340" y="0"/>
                  <a:pt x="472" y="27"/>
                  <a:pt x="503" y="59"/>
                </a:cubicBezTo>
                <a:cubicBezTo>
                  <a:pt x="529" y="86"/>
                  <a:pt x="481" y="108"/>
                  <a:pt x="393" y="116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" name="Freeform 40"/>
          <p:cNvSpPr>
            <a:spLocks noEditPoints="1"/>
          </p:cNvSpPr>
          <p:nvPr/>
        </p:nvSpPr>
        <p:spPr bwMode="auto">
          <a:xfrm>
            <a:off x="7140721" y="2203336"/>
            <a:ext cx="182760" cy="184517"/>
          </a:xfrm>
          <a:custGeom>
            <a:avLst/>
            <a:gdLst>
              <a:gd name="T0" fmla="*/ 66 w 88"/>
              <a:gd name="T1" fmla="*/ 83 h 89"/>
              <a:gd name="T2" fmla="*/ 82 w 88"/>
              <a:gd name="T3" fmla="*/ 67 h 89"/>
              <a:gd name="T4" fmla="*/ 87 w 88"/>
              <a:gd name="T5" fmla="*/ 53 h 89"/>
              <a:gd name="T6" fmla="*/ 87 w 88"/>
              <a:gd name="T7" fmla="*/ 36 h 89"/>
              <a:gd name="T8" fmla="*/ 82 w 88"/>
              <a:gd name="T9" fmla="*/ 22 h 89"/>
              <a:gd name="T10" fmla="*/ 66 w 88"/>
              <a:gd name="T11" fmla="*/ 6 h 89"/>
              <a:gd name="T12" fmla="*/ 60 w 88"/>
              <a:gd name="T13" fmla="*/ 3 h 89"/>
              <a:gd name="T14" fmla="*/ 47 w 88"/>
              <a:gd name="T15" fmla="*/ 0 h 89"/>
              <a:gd name="T16" fmla="*/ 49 w 88"/>
              <a:gd name="T17" fmla="*/ 5 h 89"/>
              <a:gd name="T18" fmla="*/ 54 w 88"/>
              <a:gd name="T19" fmla="*/ 5 h 89"/>
              <a:gd name="T20" fmla="*/ 59 w 88"/>
              <a:gd name="T21" fmla="*/ 6 h 89"/>
              <a:gd name="T22" fmla="*/ 58 w 88"/>
              <a:gd name="T23" fmla="*/ 7 h 89"/>
              <a:gd name="T24" fmla="*/ 51 w 88"/>
              <a:gd name="T25" fmla="*/ 10 h 89"/>
              <a:gd name="T26" fmla="*/ 52 w 88"/>
              <a:gd name="T27" fmla="*/ 14 h 89"/>
              <a:gd name="T28" fmla="*/ 56 w 88"/>
              <a:gd name="T29" fmla="*/ 17 h 89"/>
              <a:gd name="T30" fmla="*/ 62 w 88"/>
              <a:gd name="T31" fmla="*/ 9 h 89"/>
              <a:gd name="T32" fmla="*/ 67 w 88"/>
              <a:gd name="T33" fmla="*/ 10 h 89"/>
              <a:gd name="T34" fmla="*/ 71 w 88"/>
              <a:gd name="T35" fmla="*/ 12 h 89"/>
              <a:gd name="T36" fmla="*/ 73 w 88"/>
              <a:gd name="T37" fmla="*/ 18 h 89"/>
              <a:gd name="T38" fmla="*/ 71 w 88"/>
              <a:gd name="T39" fmla="*/ 21 h 89"/>
              <a:gd name="T40" fmla="*/ 69 w 88"/>
              <a:gd name="T41" fmla="*/ 19 h 89"/>
              <a:gd name="T42" fmla="*/ 63 w 88"/>
              <a:gd name="T43" fmla="*/ 20 h 89"/>
              <a:gd name="T44" fmla="*/ 67 w 88"/>
              <a:gd name="T45" fmla="*/ 22 h 89"/>
              <a:gd name="T46" fmla="*/ 58 w 88"/>
              <a:gd name="T47" fmla="*/ 26 h 89"/>
              <a:gd name="T48" fmla="*/ 53 w 88"/>
              <a:gd name="T49" fmla="*/ 29 h 89"/>
              <a:gd name="T50" fmla="*/ 48 w 88"/>
              <a:gd name="T51" fmla="*/ 34 h 89"/>
              <a:gd name="T52" fmla="*/ 51 w 88"/>
              <a:gd name="T53" fmla="*/ 53 h 89"/>
              <a:gd name="T54" fmla="*/ 56 w 88"/>
              <a:gd name="T55" fmla="*/ 54 h 89"/>
              <a:gd name="T56" fmla="*/ 61 w 88"/>
              <a:gd name="T57" fmla="*/ 56 h 89"/>
              <a:gd name="T58" fmla="*/ 69 w 88"/>
              <a:gd name="T59" fmla="*/ 60 h 89"/>
              <a:gd name="T60" fmla="*/ 73 w 88"/>
              <a:gd name="T61" fmla="*/ 64 h 89"/>
              <a:gd name="T62" fmla="*/ 80 w 88"/>
              <a:gd name="T63" fmla="*/ 67 h 89"/>
              <a:gd name="T64" fmla="*/ 50 w 88"/>
              <a:gd name="T65" fmla="*/ 78 h 89"/>
              <a:gd name="T66" fmla="*/ 0 w 88"/>
              <a:gd name="T67" fmla="*/ 38 h 89"/>
              <a:gd name="T68" fmla="*/ 1 w 88"/>
              <a:gd name="T69" fmla="*/ 56 h 89"/>
              <a:gd name="T70" fmla="*/ 9 w 88"/>
              <a:gd name="T71" fmla="*/ 72 h 89"/>
              <a:gd name="T72" fmla="*/ 28 w 88"/>
              <a:gd name="T73" fmla="*/ 86 h 89"/>
              <a:gd name="T74" fmla="*/ 45 w 88"/>
              <a:gd name="T75" fmla="*/ 71 h 89"/>
              <a:gd name="T76" fmla="*/ 43 w 88"/>
              <a:gd name="T77" fmla="*/ 63 h 89"/>
              <a:gd name="T78" fmla="*/ 45 w 88"/>
              <a:gd name="T79" fmla="*/ 57 h 89"/>
              <a:gd name="T80" fmla="*/ 40 w 88"/>
              <a:gd name="T81" fmla="*/ 55 h 89"/>
              <a:gd name="T82" fmla="*/ 34 w 88"/>
              <a:gd name="T83" fmla="*/ 51 h 89"/>
              <a:gd name="T84" fmla="*/ 25 w 88"/>
              <a:gd name="T85" fmla="*/ 47 h 89"/>
              <a:gd name="T86" fmla="*/ 21 w 88"/>
              <a:gd name="T87" fmla="*/ 40 h 89"/>
              <a:gd name="T88" fmla="*/ 19 w 88"/>
              <a:gd name="T89" fmla="*/ 39 h 89"/>
              <a:gd name="T90" fmla="*/ 19 w 88"/>
              <a:gd name="T91" fmla="*/ 40 h 89"/>
              <a:gd name="T92" fmla="*/ 16 w 88"/>
              <a:gd name="T93" fmla="*/ 33 h 89"/>
              <a:gd name="T94" fmla="*/ 16 w 88"/>
              <a:gd name="T95" fmla="*/ 26 h 89"/>
              <a:gd name="T96" fmla="*/ 19 w 88"/>
              <a:gd name="T97" fmla="*/ 18 h 89"/>
              <a:gd name="T98" fmla="*/ 18 w 88"/>
              <a:gd name="T99" fmla="*/ 13 h 89"/>
              <a:gd name="T100" fmla="*/ 39 w 88"/>
              <a:gd name="T101" fmla="*/ 3 h 89"/>
              <a:gd name="T102" fmla="*/ 47 w 88"/>
              <a:gd name="T103" fmla="*/ 0 h 89"/>
              <a:gd name="T104" fmla="*/ 27 w 88"/>
              <a:gd name="T105" fmla="*/ 3 h 89"/>
              <a:gd name="T106" fmla="*/ 13 w 88"/>
              <a:gd name="T107" fmla="*/ 13 h 89"/>
              <a:gd name="T108" fmla="*/ 3 w 88"/>
              <a:gd name="T109" fmla="*/ 28 h 89"/>
              <a:gd name="T110" fmla="*/ 47 w 88"/>
              <a:gd name="T111" fmla="*/ 56 h 89"/>
              <a:gd name="T112" fmla="*/ 40 w 88"/>
              <a:gd name="T113" fmla="*/ 49 h 89"/>
              <a:gd name="T114" fmla="*/ 39 w 88"/>
              <a:gd name="T115" fmla="*/ 45 h 89"/>
              <a:gd name="T116" fmla="*/ 31 w 88"/>
              <a:gd name="T117" fmla="*/ 46 h 89"/>
              <a:gd name="T118" fmla="*/ 35 w 88"/>
              <a:gd name="T119" fmla="*/ 37 h 89"/>
              <a:gd name="T120" fmla="*/ 43 w 88"/>
              <a:gd name="T121" fmla="*/ 37 h 89"/>
              <a:gd name="T122" fmla="*/ 46 w 88"/>
              <a:gd name="T123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8" h="89">
                <a:moveTo>
                  <a:pt x="47" y="89"/>
                </a:moveTo>
                <a:cubicBezTo>
                  <a:pt x="49" y="89"/>
                  <a:pt x="52" y="88"/>
                  <a:pt x="54" y="88"/>
                </a:cubicBezTo>
                <a:cubicBezTo>
                  <a:pt x="55" y="87"/>
                  <a:pt x="57" y="87"/>
                  <a:pt x="58" y="86"/>
                </a:cubicBezTo>
                <a:cubicBezTo>
                  <a:pt x="59" y="86"/>
                  <a:pt x="59" y="86"/>
                  <a:pt x="60" y="86"/>
                </a:cubicBezTo>
                <a:cubicBezTo>
                  <a:pt x="61" y="85"/>
                  <a:pt x="63" y="85"/>
                  <a:pt x="64" y="84"/>
                </a:cubicBezTo>
                <a:cubicBezTo>
                  <a:pt x="65" y="84"/>
                  <a:pt x="65" y="83"/>
                  <a:pt x="66" y="83"/>
                </a:cubicBezTo>
                <a:cubicBezTo>
                  <a:pt x="69" y="81"/>
                  <a:pt x="71" y="79"/>
                  <a:pt x="74" y="77"/>
                </a:cubicBezTo>
                <a:cubicBezTo>
                  <a:pt x="74" y="77"/>
                  <a:pt x="75" y="76"/>
                  <a:pt x="75" y="76"/>
                </a:cubicBezTo>
                <a:cubicBezTo>
                  <a:pt x="76" y="75"/>
                  <a:pt x="76" y="75"/>
                  <a:pt x="77" y="74"/>
                </a:cubicBezTo>
                <a:cubicBezTo>
                  <a:pt x="77" y="73"/>
                  <a:pt x="78" y="73"/>
                  <a:pt x="79" y="72"/>
                </a:cubicBezTo>
                <a:cubicBezTo>
                  <a:pt x="80" y="71"/>
                  <a:pt x="81" y="69"/>
                  <a:pt x="82" y="68"/>
                </a:cubicBezTo>
                <a:cubicBezTo>
                  <a:pt x="82" y="67"/>
                  <a:pt x="82" y="67"/>
                  <a:pt x="82" y="67"/>
                </a:cubicBezTo>
                <a:cubicBezTo>
                  <a:pt x="83" y="66"/>
                  <a:pt x="83" y="65"/>
                  <a:pt x="83" y="65"/>
                </a:cubicBezTo>
                <a:cubicBezTo>
                  <a:pt x="84" y="64"/>
                  <a:pt x="84" y="64"/>
                  <a:pt x="84" y="64"/>
                </a:cubicBezTo>
                <a:cubicBezTo>
                  <a:pt x="84" y="63"/>
                  <a:pt x="84" y="62"/>
                  <a:pt x="85" y="62"/>
                </a:cubicBezTo>
                <a:cubicBezTo>
                  <a:pt x="85" y="61"/>
                  <a:pt x="85" y="60"/>
                  <a:pt x="86" y="60"/>
                </a:cubicBezTo>
                <a:cubicBezTo>
                  <a:pt x="86" y="58"/>
                  <a:pt x="86" y="57"/>
                  <a:pt x="87" y="56"/>
                </a:cubicBezTo>
                <a:cubicBezTo>
                  <a:pt x="87" y="55"/>
                  <a:pt x="87" y="54"/>
                  <a:pt x="87" y="53"/>
                </a:cubicBezTo>
                <a:cubicBezTo>
                  <a:pt x="87" y="53"/>
                  <a:pt x="88" y="52"/>
                  <a:pt x="88" y="51"/>
                </a:cubicBezTo>
                <a:cubicBezTo>
                  <a:pt x="88" y="50"/>
                  <a:pt x="88" y="50"/>
                  <a:pt x="88" y="49"/>
                </a:cubicBezTo>
                <a:cubicBezTo>
                  <a:pt x="88" y="47"/>
                  <a:pt x="88" y="46"/>
                  <a:pt x="88" y="44"/>
                </a:cubicBezTo>
                <a:cubicBezTo>
                  <a:pt x="88" y="43"/>
                  <a:pt x="88" y="41"/>
                  <a:pt x="88" y="40"/>
                </a:cubicBezTo>
                <a:cubicBezTo>
                  <a:pt x="88" y="39"/>
                  <a:pt x="88" y="38"/>
                  <a:pt x="88" y="38"/>
                </a:cubicBezTo>
                <a:cubicBezTo>
                  <a:pt x="88" y="37"/>
                  <a:pt x="87" y="36"/>
                  <a:pt x="87" y="36"/>
                </a:cubicBezTo>
                <a:cubicBezTo>
                  <a:pt x="87" y="35"/>
                  <a:pt x="87" y="34"/>
                  <a:pt x="87" y="33"/>
                </a:cubicBezTo>
                <a:cubicBezTo>
                  <a:pt x="86" y="32"/>
                  <a:pt x="86" y="31"/>
                  <a:pt x="86" y="29"/>
                </a:cubicBezTo>
                <a:cubicBezTo>
                  <a:pt x="85" y="29"/>
                  <a:pt x="85" y="29"/>
                  <a:pt x="85" y="28"/>
                </a:cubicBezTo>
                <a:cubicBezTo>
                  <a:pt x="85" y="27"/>
                  <a:pt x="84" y="26"/>
                  <a:pt x="84" y="25"/>
                </a:cubicBezTo>
                <a:cubicBezTo>
                  <a:pt x="84" y="25"/>
                  <a:pt x="84" y="25"/>
                  <a:pt x="83" y="24"/>
                </a:cubicBezTo>
                <a:cubicBezTo>
                  <a:pt x="83" y="24"/>
                  <a:pt x="83" y="23"/>
                  <a:pt x="82" y="22"/>
                </a:cubicBezTo>
                <a:cubicBezTo>
                  <a:pt x="81" y="21"/>
                  <a:pt x="80" y="19"/>
                  <a:pt x="79" y="17"/>
                </a:cubicBezTo>
                <a:cubicBezTo>
                  <a:pt x="78" y="16"/>
                  <a:pt x="77" y="15"/>
                  <a:pt x="77" y="15"/>
                </a:cubicBezTo>
                <a:cubicBezTo>
                  <a:pt x="76" y="14"/>
                  <a:pt x="76" y="14"/>
                  <a:pt x="75" y="13"/>
                </a:cubicBezTo>
                <a:cubicBezTo>
                  <a:pt x="75" y="13"/>
                  <a:pt x="74" y="12"/>
                  <a:pt x="74" y="12"/>
                </a:cubicBezTo>
                <a:cubicBezTo>
                  <a:pt x="73" y="11"/>
                  <a:pt x="72" y="10"/>
                  <a:pt x="71" y="9"/>
                </a:cubicBezTo>
                <a:cubicBezTo>
                  <a:pt x="69" y="8"/>
                  <a:pt x="68" y="7"/>
                  <a:pt x="66" y="6"/>
                </a:cubicBezTo>
                <a:cubicBezTo>
                  <a:pt x="65" y="6"/>
                  <a:pt x="65" y="5"/>
                  <a:pt x="64" y="5"/>
                </a:cubicBezTo>
                <a:cubicBezTo>
                  <a:pt x="64" y="5"/>
                  <a:pt x="64" y="5"/>
                  <a:pt x="63" y="5"/>
                </a:cubicBezTo>
                <a:cubicBezTo>
                  <a:pt x="63" y="4"/>
                  <a:pt x="63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1" y="4"/>
                  <a:pt x="61" y="3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"/>
                  <a:pt x="59" y="3"/>
                  <a:pt x="58" y="3"/>
                </a:cubicBezTo>
                <a:cubicBezTo>
                  <a:pt x="58" y="3"/>
                  <a:pt x="58" y="2"/>
                  <a:pt x="58" y="2"/>
                </a:cubicBezTo>
                <a:cubicBezTo>
                  <a:pt x="57" y="2"/>
                  <a:pt x="55" y="2"/>
                  <a:pt x="54" y="1"/>
                </a:cubicBezTo>
                <a:cubicBezTo>
                  <a:pt x="54" y="1"/>
                  <a:pt x="53" y="1"/>
                  <a:pt x="53" y="1"/>
                </a:cubicBezTo>
                <a:cubicBezTo>
                  <a:pt x="53" y="1"/>
                  <a:pt x="52" y="1"/>
                  <a:pt x="52" y="1"/>
                </a:cubicBezTo>
                <a:cubicBezTo>
                  <a:pt x="50" y="1"/>
                  <a:pt x="49" y="0"/>
                  <a:pt x="47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9" y="3"/>
                  <a:pt x="51" y="3"/>
                  <a:pt x="52" y="3"/>
                </a:cubicBezTo>
                <a:cubicBezTo>
                  <a:pt x="52" y="4"/>
                  <a:pt x="52" y="3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0" y="4"/>
                  <a:pt x="49" y="4"/>
                  <a:pt x="48" y="4"/>
                </a:cubicBezTo>
                <a:cubicBezTo>
                  <a:pt x="48" y="4"/>
                  <a:pt x="49" y="4"/>
                  <a:pt x="49" y="5"/>
                </a:cubicBezTo>
                <a:cubicBezTo>
                  <a:pt x="50" y="5"/>
                  <a:pt x="50" y="5"/>
                  <a:pt x="51" y="5"/>
                </a:cubicBezTo>
                <a:cubicBezTo>
                  <a:pt x="52" y="5"/>
                  <a:pt x="52" y="5"/>
                  <a:pt x="53" y="5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4"/>
                  <a:pt x="53" y="4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4" y="4"/>
                  <a:pt x="54" y="5"/>
                </a:cubicBezTo>
                <a:cubicBezTo>
                  <a:pt x="55" y="5"/>
                  <a:pt x="55" y="5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7" y="4"/>
                  <a:pt x="57" y="5"/>
                  <a:pt x="58" y="5"/>
                </a:cubicBezTo>
                <a:cubicBezTo>
                  <a:pt x="59" y="5"/>
                  <a:pt x="60" y="6"/>
                  <a:pt x="61" y="6"/>
                </a:cubicBezTo>
                <a:cubicBezTo>
                  <a:pt x="61" y="6"/>
                  <a:pt x="60" y="6"/>
                  <a:pt x="60" y="6"/>
                </a:cubicBezTo>
                <a:cubicBezTo>
                  <a:pt x="60" y="6"/>
                  <a:pt x="60" y="6"/>
                  <a:pt x="59" y="6"/>
                </a:cubicBezTo>
                <a:cubicBezTo>
                  <a:pt x="59" y="6"/>
                  <a:pt x="60" y="7"/>
                  <a:pt x="60" y="7"/>
                </a:cubicBezTo>
                <a:cubicBezTo>
                  <a:pt x="61" y="7"/>
                  <a:pt x="61" y="7"/>
                  <a:pt x="61" y="8"/>
                </a:cubicBezTo>
                <a:cubicBezTo>
                  <a:pt x="61" y="9"/>
                  <a:pt x="60" y="8"/>
                  <a:pt x="60" y="8"/>
                </a:cubicBezTo>
                <a:cubicBezTo>
                  <a:pt x="59" y="8"/>
                  <a:pt x="58" y="9"/>
                  <a:pt x="57" y="8"/>
                </a:cubicBezTo>
                <a:cubicBezTo>
                  <a:pt x="57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7" y="7"/>
                  <a:pt x="57" y="7"/>
                </a:cubicBezTo>
                <a:cubicBezTo>
                  <a:pt x="57" y="7"/>
                  <a:pt x="57" y="8"/>
                  <a:pt x="56" y="8"/>
                </a:cubicBezTo>
                <a:cubicBezTo>
                  <a:pt x="56" y="8"/>
                  <a:pt x="56" y="8"/>
                  <a:pt x="55" y="8"/>
                </a:cubicBezTo>
                <a:cubicBezTo>
                  <a:pt x="55" y="8"/>
                  <a:pt x="54" y="8"/>
                  <a:pt x="54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2" y="9"/>
                  <a:pt x="52" y="9"/>
                  <a:pt x="51" y="10"/>
                </a:cubicBezTo>
                <a:cubicBezTo>
                  <a:pt x="50" y="10"/>
                  <a:pt x="50" y="10"/>
                  <a:pt x="49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50" y="13"/>
                  <a:pt x="50" y="13"/>
                </a:cubicBezTo>
                <a:cubicBezTo>
                  <a:pt x="51" y="13"/>
                  <a:pt x="51" y="14"/>
                  <a:pt x="52" y="14"/>
                </a:cubicBezTo>
                <a:cubicBezTo>
                  <a:pt x="52" y="14"/>
                  <a:pt x="53" y="15"/>
                  <a:pt x="53" y="15"/>
                </a:cubicBezTo>
                <a:cubicBezTo>
                  <a:pt x="54" y="15"/>
                  <a:pt x="55" y="15"/>
                  <a:pt x="55" y="15"/>
                </a:cubicBezTo>
                <a:cubicBezTo>
                  <a:pt x="55" y="16"/>
                  <a:pt x="54" y="16"/>
                  <a:pt x="54" y="16"/>
                </a:cubicBezTo>
                <a:cubicBezTo>
                  <a:pt x="55" y="17"/>
                  <a:pt x="54" y="17"/>
                  <a:pt x="54" y="17"/>
                </a:cubicBezTo>
                <a:cubicBezTo>
                  <a:pt x="54" y="18"/>
                  <a:pt x="54" y="18"/>
                  <a:pt x="55" y="18"/>
                </a:cubicBezTo>
                <a:cubicBezTo>
                  <a:pt x="55" y="18"/>
                  <a:pt x="56" y="18"/>
                  <a:pt x="56" y="17"/>
                </a:cubicBezTo>
                <a:cubicBezTo>
                  <a:pt x="56" y="17"/>
                  <a:pt x="56" y="16"/>
                  <a:pt x="57" y="15"/>
                </a:cubicBezTo>
                <a:cubicBezTo>
                  <a:pt x="59" y="15"/>
                  <a:pt x="61" y="14"/>
                  <a:pt x="61" y="12"/>
                </a:cubicBezTo>
                <a:cubicBezTo>
                  <a:pt x="61" y="12"/>
                  <a:pt x="61" y="12"/>
                  <a:pt x="61" y="11"/>
                </a:cubicBezTo>
                <a:cubicBezTo>
                  <a:pt x="61" y="11"/>
                  <a:pt x="61" y="11"/>
                  <a:pt x="61" y="10"/>
                </a:cubicBezTo>
                <a:cubicBezTo>
                  <a:pt x="61" y="10"/>
                  <a:pt x="62" y="10"/>
                  <a:pt x="62" y="10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3" y="9"/>
                  <a:pt x="64" y="9"/>
                  <a:pt x="64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6" y="9"/>
                  <a:pt x="66" y="10"/>
                  <a:pt x="66" y="10"/>
                </a:cubicBezTo>
                <a:cubicBezTo>
                  <a:pt x="66" y="10"/>
                  <a:pt x="67" y="10"/>
                  <a:pt x="67" y="10"/>
                </a:cubicBezTo>
                <a:cubicBezTo>
                  <a:pt x="67" y="11"/>
                  <a:pt x="66" y="11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2"/>
                  <a:pt x="67" y="12"/>
                  <a:pt x="67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9" y="12"/>
                  <a:pt x="69" y="11"/>
                  <a:pt x="69" y="11"/>
                </a:cubicBezTo>
                <a:cubicBezTo>
                  <a:pt x="70" y="11"/>
                  <a:pt x="70" y="12"/>
                  <a:pt x="71" y="12"/>
                </a:cubicBezTo>
                <a:cubicBezTo>
                  <a:pt x="71" y="12"/>
                  <a:pt x="71" y="13"/>
                  <a:pt x="71" y="13"/>
                </a:cubicBezTo>
                <a:cubicBezTo>
                  <a:pt x="71" y="13"/>
                  <a:pt x="71" y="14"/>
                  <a:pt x="71" y="14"/>
                </a:cubicBezTo>
                <a:cubicBezTo>
                  <a:pt x="71" y="15"/>
                  <a:pt x="72" y="15"/>
                  <a:pt x="72" y="15"/>
                </a:cubicBezTo>
                <a:cubicBezTo>
                  <a:pt x="73" y="15"/>
                  <a:pt x="73" y="16"/>
                  <a:pt x="73" y="16"/>
                </a:cubicBezTo>
                <a:cubicBezTo>
                  <a:pt x="73" y="16"/>
                  <a:pt x="73" y="16"/>
                  <a:pt x="73" y="17"/>
                </a:cubicBezTo>
                <a:cubicBezTo>
                  <a:pt x="73" y="17"/>
                  <a:pt x="73" y="17"/>
                  <a:pt x="73" y="18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20"/>
                  <a:pt x="73" y="19"/>
                  <a:pt x="73" y="20"/>
                </a:cubicBezTo>
                <a:cubicBezTo>
                  <a:pt x="74" y="20"/>
                  <a:pt x="73" y="20"/>
                  <a:pt x="73" y="21"/>
                </a:cubicBezTo>
                <a:cubicBezTo>
                  <a:pt x="74" y="21"/>
                  <a:pt x="74" y="22"/>
                  <a:pt x="73" y="22"/>
                </a:cubicBezTo>
                <a:cubicBezTo>
                  <a:pt x="73" y="22"/>
                  <a:pt x="73" y="22"/>
                  <a:pt x="72" y="22"/>
                </a:cubicBezTo>
                <a:cubicBezTo>
                  <a:pt x="72" y="22"/>
                  <a:pt x="72" y="22"/>
                  <a:pt x="71" y="21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1"/>
                  <a:pt x="69" y="21"/>
                  <a:pt x="69" y="21"/>
                </a:cubicBezTo>
                <a:cubicBezTo>
                  <a:pt x="70" y="20"/>
                  <a:pt x="70" y="20"/>
                  <a:pt x="71" y="19"/>
                </a:cubicBezTo>
                <a:cubicBezTo>
                  <a:pt x="71" y="19"/>
                  <a:pt x="72" y="19"/>
                  <a:pt x="72" y="18"/>
                </a:cubicBezTo>
                <a:cubicBezTo>
                  <a:pt x="71" y="18"/>
                  <a:pt x="71" y="18"/>
                  <a:pt x="70" y="18"/>
                </a:cubicBezTo>
                <a:cubicBezTo>
                  <a:pt x="70" y="19"/>
                  <a:pt x="69" y="19"/>
                  <a:pt x="69" y="19"/>
                </a:cubicBezTo>
                <a:cubicBezTo>
                  <a:pt x="68" y="19"/>
                  <a:pt x="67" y="19"/>
                  <a:pt x="67" y="19"/>
                </a:cubicBezTo>
                <a:cubicBezTo>
                  <a:pt x="66" y="20"/>
                  <a:pt x="67" y="19"/>
                  <a:pt x="67" y="20"/>
                </a:cubicBezTo>
                <a:cubicBezTo>
                  <a:pt x="67" y="20"/>
                  <a:pt x="67" y="20"/>
                  <a:pt x="66" y="20"/>
                </a:cubicBezTo>
                <a:cubicBezTo>
                  <a:pt x="66" y="20"/>
                  <a:pt x="66" y="19"/>
                  <a:pt x="66" y="19"/>
                </a:cubicBezTo>
                <a:cubicBezTo>
                  <a:pt x="66" y="19"/>
                  <a:pt x="65" y="19"/>
                  <a:pt x="64" y="19"/>
                </a:cubicBezTo>
                <a:cubicBezTo>
                  <a:pt x="64" y="19"/>
                  <a:pt x="64" y="19"/>
                  <a:pt x="63" y="20"/>
                </a:cubicBezTo>
                <a:cubicBezTo>
                  <a:pt x="64" y="20"/>
                  <a:pt x="65" y="20"/>
                  <a:pt x="65" y="20"/>
                </a:cubicBezTo>
                <a:cubicBezTo>
                  <a:pt x="65" y="21"/>
                  <a:pt x="64" y="21"/>
                  <a:pt x="64" y="22"/>
                </a:cubicBezTo>
                <a:cubicBezTo>
                  <a:pt x="64" y="22"/>
                  <a:pt x="65" y="23"/>
                  <a:pt x="65" y="23"/>
                </a:cubicBezTo>
                <a:cubicBezTo>
                  <a:pt x="65" y="23"/>
                  <a:pt x="65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7" y="23"/>
                  <a:pt x="67" y="22"/>
                  <a:pt x="67" y="22"/>
                </a:cubicBezTo>
                <a:cubicBezTo>
                  <a:pt x="68" y="23"/>
                  <a:pt x="67" y="23"/>
                  <a:pt x="66" y="23"/>
                </a:cubicBezTo>
                <a:cubicBezTo>
                  <a:pt x="65" y="24"/>
                  <a:pt x="64" y="24"/>
                  <a:pt x="64" y="24"/>
                </a:cubicBezTo>
                <a:cubicBezTo>
                  <a:pt x="64" y="24"/>
                  <a:pt x="62" y="25"/>
                  <a:pt x="62" y="25"/>
                </a:cubicBezTo>
                <a:cubicBezTo>
                  <a:pt x="62" y="24"/>
                  <a:pt x="63" y="24"/>
                  <a:pt x="63" y="24"/>
                </a:cubicBezTo>
                <a:cubicBezTo>
                  <a:pt x="62" y="23"/>
                  <a:pt x="61" y="24"/>
                  <a:pt x="61" y="24"/>
                </a:cubicBezTo>
                <a:cubicBezTo>
                  <a:pt x="60" y="24"/>
                  <a:pt x="58" y="25"/>
                  <a:pt x="58" y="26"/>
                </a:cubicBezTo>
                <a:cubicBezTo>
                  <a:pt x="58" y="26"/>
                  <a:pt x="58" y="26"/>
                  <a:pt x="58" y="27"/>
                </a:cubicBezTo>
                <a:cubicBezTo>
                  <a:pt x="58" y="27"/>
                  <a:pt x="57" y="27"/>
                  <a:pt x="57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5" y="27"/>
                  <a:pt x="55" y="27"/>
                </a:cubicBezTo>
                <a:cubicBezTo>
                  <a:pt x="55" y="28"/>
                  <a:pt x="55" y="28"/>
                  <a:pt x="54" y="28"/>
                </a:cubicBezTo>
                <a:cubicBezTo>
                  <a:pt x="54" y="29"/>
                  <a:pt x="54" y="29"/>
                  <a:pt x="53" y="29"/>
                </a:cubicBezTo>
                <a:cubicBezTo>
                  <a:pt x="53" y="29"/>
                  <a:pt x="53" y="30"/>
                  <a:pt x="53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1"/>
                  <a:pt x="52" y="32"/>
                </a:cubicBezTo>
                <a:cubicBezTo>
                  <a:pt x="51" y="32"/>
                  <a:pt x="51" y="33"/>
                  <a:pt x="50" y="33"/>
                </a:cubicBezTo>
                <a:cubicBezTo>
                  <a:pt x="50" y="33"/>
                  <a:pt x="49" y="33"/>
                  <a:pt x="49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7" y="34"/>
                  <a:pt x="47" y="35"/>
                  <a:pt x="47" y="3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3"/>
                  <a:pt x="49" y="53"/>
                  <a:pt x="50" y="53"/>
                </a:cubicBezTo>
                <a:cubicBezTo>
                  <a:pt x="50" y="53"/>
                  <a:pt x="50" y="53"/>
                  <a:pt x="51" y="53"/>
                </a:cubicBezTo>
                <a:cubicBezTo>
                  <a:pt x="51" y="53"/>
                  <a:pt x="51" y="52"/>
                  <a:pt x="51" y="52"/>
                </a:cubicBezTo>
                <a:cubicBezTo>
                  <a:pt x="52" y="53"/>
                  <a:pt x="51" y="53"/>
                  <a:pt x="51" y="53"/>
                </a:cubicBezTo>
                <a:cubicBezTo>
                  <a:pt x="52" y="54"/>
                  <a:pt x="52" y="53"/>
                  <a:pt x="53" y="53"/>
                </a:cubicBezTo>
                <a:cubicBezTo>
                  <a:pt x="53" y="53"/>
                  <a:pt x="53" y="53"/>
                  <a:pt x="54" y="53"/>
                </a:cubicBezTo>
                <a:cubicBezTo>
                  <a:pt x="54" y="53"/>
                  <a:pt x="54" y="54"/>
                  <a:pt x="55" y="54"/>
                </a:cubicBezTo>
                <a:cubicBezTo>
                  <a:pt x="55" y="54"/>
                  <a:pt x="55" y="54"/>
                  <a:pt x="56" y="54"/>
                </a:cubicBezTo>
                <a:cubicBezTo>
                  <a:pt x="56" y="54"/>
                  <a:pt x="56" y="54"/>
                  <a:pt x="57" y="54"/>
                </a:cubicBezTo>
                <a:cubicBezTo>
                  <a:pt x="57" y="54"/>
                  <a:pt x="58" y="54"/>
                  <a:pt x="58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5"/>
                  <a:pt x="61" y="56"/>
                </a:cubicBezTo>
                <a:cubicBezTo>
                  <a:pt x="61" y="56"/>
                  <a:pt x="61" y="56"/>
                  <a:pt x="62" y="56"/>
                </a:cubicBezTo>
                <a:cubicBezTo>
                  <a:pt x="62" y="56"/>
                  <a:pt x="62" y="57"/>
                  <a:pt x="63" y="57"/>
                </a:cubicBezTo>
                <a:cubicBezTo>
                  <a:pt x="63" y="58"/>
                  <a:pt x="64" y="58"/>
                  <a:pt x="64" y="58"/>
                </a:cubicBezTo>
                <a:cubicBezTo>
                  <a:pt x="65" y="58"/>
                  <a:pt x="65" y="58"/>
                  <a:pt x="66" y="58"/>
                </a:cubicBezTo>
                <a:cubicBezTo>
                  <a:pt x="67" y="58"/>
                  <a:pt x="67" y="59"/>
                  <a:pt x="68" y="59"/>
                </a:cubicBezTo>
                <a:cubicBezTo>
                  <a:pt x="68" y="59"/>
                  <a:pt x="69" y="60"/>
                  <a:pt x="69" y="60"/>
                </a:cubicBezTo>
                <a:cubicBezTo>
                  <a:pt x="69" y="60"/>
                  <a:pt x="69" y="61"/>
                  <a:pt x="69" y="61"/>
                </a:cubicBezTo>
                <a:cubicBezTo>
                  <a:pt x="69" y="61"/>
                  <a:pt x="70" y="62"/>
                  <a:pt x="70" y="63"/>
                </a:cubicBezTo>
                <a:cubicBezTo>
                  <a:pt x="70" y="63"/>
                  <a:pt x="70" y="63"/>
                  <a:pt x="71" y="63"/>
                </a:cubicBezTo>
                <a:cubicBezTo>
                  <a:pt x="71" y="63"/>
                  <a:pt x="71" y="64"/>
                  <a:pt x="71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4"/>
                  <a:pt x="73" y="64"/>
                  <a:pt x="73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5" y="65"/>
                </a:cubicBezTo>
                <a:cubicBezTo>
                  <a:pt x="75" y="66"/>
                  <a:pt x="75" y="65"/>
                  <a:pt x="76" y="65"/>
                </a:cubicBezTo>
                <a:cubicBezTo>
                  <a:pt x="76" y="65"/>
                  <a:pt x="77" y="66"/>
                  <a:pt x="7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9" y="66"/>
                  <a:pt x="79" y="66"/>
                  <a:pt x="80" y="67"/>
                </a:cubicBezTo>
                <a:cubicBezTo>
                  <a:pt x="74" y="76"/>
                  <a:pt x="65" y="83"/>
                  <a:pt x="54" y="85"/>
                </a:cubicBezTo>
                <a:cubicBezTo>
                  <a:pt x="54" y="85"/>
                  <a:pt x="54" y="84"/>
                  <a:pt x="54" y="84"/>
                </a:cubicBezTo>
                <a:cubicBezTo>
                  <a:pt x="54" y="83"/>
                  <a:pt x="54" y="82"/>
                  <a:pt x="54" y="82"/>
                </a:cubicBezTo>
                <a:cubicBezTo>
                  <a:pt x="53" y="81"/>
                  <a:pt x="53" y="80"/>
                  <a:pt x="53" y="80"/>
                </a:cubicBezTo>
                <a:cubicBezTo>
                  <a:pt x="53" y="79"/>
                  <a:pt x="52" y="78"/>
                  <a:pt x="51" y="78"/>
                </a:cubicBezTo>
                <a:cubicBezTo>
                  <a:pt x="51" y="78"/>
                  <a:pt x="51" y="78"/>
                  <a:pt x="50" y="78"/>
                </a:cubicBezTo>
                <a:cubicBezTo>
                  <a:pt x="49" y="77"/>
                  <a:pt x="48" y="77"/>
                  <a:pt x="48" y="76"/>
                </a:cubicBezTo>
                <a:cubicBezTo>
                  <a:pt x="47" y="76"/>
                  <a:pt x="47" y="75"/>
                  <a:pt x="47" y="75"/>
                </a:cubicBezTo>
                <a:cubicBezTo>
                  <a:pt x="47" y="75"/>
                  <a:pt x="47" y="75"/>
                  <a:pt x="47" y="74"/>
                </a:cubicBezTo>
                <a:lnTo>
                  <a:pt x="47" y="89"/>
                </a:lnTo>
                <a:close/>
                <a:moveTo>
                  <a:pt x="0" y="36"/>
                </a:moveTo>
                <a:cubicBezTo>
                  <a:pt x="0" y="36"/>
                  <a:pt x="0" y="37"/>
                  <a:pt x="0" y="38"/>
                </a:cubicBezTo>
                <a:cubicBezTo>
                  <a:pt x="0" y="38"/>
                  <a:pt x="0" y="39"/>
                  <a:pt x="0" y="40"/>
                </a:cubicBezTo>
                <a:cubicBezTo>
                  <a:pt x="0" y="41"/>
                  <a:pt x="0" y="43"/>
                  <a:pt x="0" y="44"/>
                </a:cubicBezTo>
                <a:cubicBezTo>
                  <a:pt x="0" y="46"/>
                  <a:pt x="0" y="47"/>
                  <a:pt x="0" y="49"/>
                </a:cubicBezTo>
                <a:cubicBezTo>
                  <a:pt x="0" y="50"/>
                  <a:pt x="0" y="50"/>
                  <a:pt x="0" y="51"/>
                </a:cubicBezTo>
                <a:cubicBezTo>
                  <a:pt x="0" y="52"/>
                  <a:pt x="0" y="53"/>
                  <a:pt x="0" y="53"/>
                </a:cubicBezTo>
                <a:cubicBezTo>
                  <a:pt x="1" y="54"/>
                  <a:pt x="1" y="55"/>
                  <a:pt x="1" y="56"/>
                </a:cubicBezTo>
                <a:cubicBezTo>
                  <a:pt x="1" y="57"/>
                  <a:pt x="2" y="58"/>
                  <a:pt x="2" y="60"/>
                </a:cubicBezTo>
                <a:cubicBezTo>
                  <a:pt x="2" y="60"/>
                  <a:pt x="3" y="61"/>
                  <a:pt x="3" y="62"/>
                </a:cubicBezTo>
                <a:cubicBezTo>
                  <a:pt x="3" y="62"/>
                  <a:pt x="4" y="63"/>
                  <a:pt x="4" y="64"/>
                </a:cubicBezTo>
                <a:cubicBezTo>
                  <a:pt x="4" y="64"/>
                  <a:pt x="4" y="64"/>
                  <a:pt x="4" y="65"/>
                </a:cubicBezTo>
                <a:cubicBezTo>
                  <a:pt x="5" y="65"/>
                  <a:pt x="5" y="66"/>
                  <a:pt x="5" y="67"/>
                </a:cubicBezTo>
                <a:cubicBezTo>
                  <a:pt x="6" y="68"/>
                  <a:pt x="8" y="70"/>
                  <a:pt x="9" y="72"/>
                </a:cubicBezTo>
                <a:cubicBezTo>
                  <a:pt x="10" y="73"/>
                  <a:pt x="10" y="73"/>
                  <a:pt x="11" y="74"/>
                </a:cubicBezTo>
                <a:cubicBezTo>
                  <a:pt x="12" y="75"/>
                  <a:pt x="12" y="75"/>
                  <a:pt x="13" y="76"/>
                </a:cubicBezTo>
                <a:cubicBezTo>
                  <a:pt x="13" y="76"/>
                  <a:pt x="14" y="77"/>
                  <a:pt x="14" y="77"/>
                </a:cubicBezTo>
                <a:cubicBezTo>
                  <a:pt x="16" y="79"/>
                  <a:pt x="19" y="81"/>
                  <a:pt x="22" y="83"/>
                </a:cubicBezTo>
                <a:cubicBezTo>
                  <a:pt x="22" y="83"/>
                  <a:pt x="23" y="84"/>
                  <a:pt x="24" y="84"/>
                </a:cubicBezTo>
                <a:cubicBezTo>
                  <a:pt x="25" y="85"/>
                  <a:pt x="26" y="85"/>
                  <a:pt x="28" y="86"/>
                </a:cubicBezTo>
                <a:cubicBezTo>
                  <a:pt x="28" y="86"/>
                  <a:pt x="29" y="86"/>
                  <a:pt x="30" y="86"/>
                </a:cubicBezTo>
                <a:cubicBezTo>
                  <a:pt x="34" y="88"/>
                  <a:pt x="39" y="89"/>
                  <a:pt x="44" y="89"/>
                </a:cubicBezTo>
                <a:cubicBezTo>
                  <a:pt x="45" y="89"/>
                  <a:pt x="46" y="89"/>
                  <a:pt x="47" y="89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4"/>
                  <a:pt x="47" y="74"/>
                  <a:pt x="46" y="74"/>
                </a:cubicBezTo>
                <a:cubicBezTo>
                  <a:pt x="46" y="73"/>
                  <a:pt x="45" y="72"/>
                  <a:pt x="45" y="71"/>
                </a:cubicBezTo>
                <a:cubicBezTo>
                  <a:pt x="44" y="70"/>
                  <a:pt x="44" y="70"/>
                  <a:pt x="44" y="69"/>
                </a:cubicBezTo>
                <a:cubicBezTo>
                  <a:pt x="44" y="69"/>
                  <a:pt x="43" y="69"/>
                  <a:pt x="43" y="69"/>
                </a:cubicBezTo>
                <a:cubicBezTo>
                  <a:pt x="43" y="68"/>
                  <a:pt x="43" y="68"/>
                  <a:pt x="43" y="67"/>
                </a:cubicBezTo>
                <a:cubicBezTo>
                  <a:pt x="43" y="67"/>
                  <a:pt x="44" y="66"/>
                  <a:pt x="44" y="66"/>
                </a:cubicBezTo>
                <a:cubicBezTo>
                  <a:pt x="44" y="66"/>
                  <a:pt x="43" y="65"/>
                  <a:pt x="43" y="65"/>
                </a:cubicBezTo>
                <a:cubicBezTo>
                  <a:pt x="43" y="64"/>
                  <a:pt x="43" y="64"/>
                  <a:pt x="43" y="63"/>
                </a:cubicBezTo>
                <a:cubicBezTo>
                  <a:pt x="43" y="63"/>
                  <a:pt x="44" y="63"/>
                  <a:pt x="44" y="63"/>
                </a:cubicBezTo>
                <a:cubicBezTo>
                  <a:pt x="44" y="62"/>
                  <a:pt x="44" y="62"/>
                  <a:pt x="44" y="62"/>
                </a:cubicBezTo>
                <a:cubicBezTo>
                  <a:pt x="45" y="62"/>
                  <a:pt x="45" y="62"/>
                  <a:pt x="45" y="61"/>
                </a:cubicBezTo>
                <a:cubicBezTo>
                  <a:pt x="45" y="61"/>
                  <a:pt x="46" y="61"/>
                  <a:pt x="46" y="60"/>
                </a:cubicBezTo>
                <a:cubicBezTo>
                  <a:pt x="46" y="60"/>
                  <a:pt x="46" y="58"/>
                  <a:pt x="46" y="58"/>
                </a:cubicBezTo>
                <a:cubicBezTo>
                  <a:pt x="46" y="57"/>
                  <a:pt x="46" y="57"/>
                  <a:pt x="45" y="57"/>
                </a:cubicBezTo>
                <a:cubicBezTo>
                  <a:pt x="45" y="56"/>
                  <a:pt x="45" y="55"/>
                  <a:pt x="45" y="55"/>
                </a:cubicBezTo>
                <a:cubicBezTo>
                  <a:pt x="44" y="55"/>
                  <a:pt x="44" y="56"/>
                  <a:pt x="44" y="56"/>
                </a:cubicBezTo>
                <a:cubicBezTo>
                  <a:pt x="44" y="56"/>
                  <a:pt x="44" y="57"/>
                  <a:pt x="43" y="57"/>
                </a:cubicBezTo>
                <a:cubicBezTo>
                  <a:pt x="43" y="57"/>
                  <a:pt x="43" y="56"/>
                  <a:pt x="42" y="56"/>
                </a:cubicBezTo>
                <a:cubicBezTo>
                  <a:pt x="42" y="56"/>
                  <a:pt x="41" y="56"/>
                  <a:pt x="41" y="56"/>
                </a:cubicBezTo>
                <a:cubicBezTo>
                  <a:pt x="41" y="56"/>
                  <a:pt x="41" y="55"/>
                  <a:pt x="40" y="55"/>
                </a:cubicBezTo>
                <a:cubicBezTo>
                  <a:pt x="40" y="55"/>
                  <a:pt x="39" y="55"/>
                  <a:pt x="39" y="54"/>
                </a:cubicBezTo>
                <a:cubicBezTo>
                  <a:pt x="39" y="54"/>
                  <a:pt x="39" y="54"/>
                  <a:pt x="39" y="53"/>
                </a:cubicBezTo>
                <a:cubicBezTo>
                  <a:pt x="38" y="53"/>
                  <a:pt x="38" y="52"/>
                  <a:pt x="37" y="52"/>
                </a:cubicBezTo>
                <a:cubicBezTo>
                  <a:pt x="37" y="51"/>
                  <a:pt x="36" y="52"/>
                  <a:pt x="36" y="51"/>
                </a:cubicBezTo>
                <a:cubicBezTo>
                  <a:pt x="36" y="51"/>
                  <a:pt x="35" y="51"/>
                  <a:pt x="35" y="51"/>
                </a:cubicBezTo>
                <a:cubicBezTo>
                  <a:pt x="35" y="51"/>
                  <a:pt x="35" y="51"/>
                  <a:pt x="34" y="51"/>
                </a:cubicBezTo>
                <a:cubicBezTo>
                  <a:pt x="33" y="50"/>
                  <a:pt x="33" y="49"/>
                  <a:pt x="32" y="49"/>
                </a:cubicBezTo>
                <a:cubicBezTo>
                  <a:pt x="31" y="49"/>
                  <a:pt x="31" y="49"/>
                  <a:pt x="30" y="49"/>
                </a:cubicBezTo>
                <a:cubicBezTo>
                  <a:pt x="30" y="49"/>
                  <a:pt x="29" y="49"/>
                  <a:pt x="29" y="49"/>
                </a:cubicBezTo>
                <a:cubicBezTo>
                  <a:pt x="28" y="49"/>
                  <a:pt x="27" y="48"/>
                  <a:pt x="27" y="48"/>
                </a:cubicBezTo>
                <a:cubicBezTo>
                  <a:pt x="26" y="48"/>
                  <a:pt x="26" y="48"/>
                  <a:pt x="26" y="47"/>
                </a:cubicBezTo>
                <a:cubicBezTo>
                  <a:pt x="26" y="47"/>
                  <a:pt x="25" y="47"/>
                  <a:pt x="25" y="47"/>
                </a:cubicBezTo>
                <a:cubicBezTo>
                  <a:pt x="25" y="47"/>
                  <a:pt x="24" y="47"/>
                  <a:pt x="24" y="46"/>
                </a:cubicBezTo>
                <a:cubicBezTo>
                  <a:pt x="24" y="46"/>
                  <a:pt x="23" y="46"/>
                  <a:pt x="23" y="46"/>
                </a:cubicBezTo>
                <a:cubicBezTo>
                  <a:pt x="23" y="45"/>
                  <a:pt x="24" y="45"/>
                  <a:pt x="24" y="44"/>
                </a:cubicBezTo>
                <a:cubicBezTo>
                  <a:pt x="24" y="43"/>
                  <a:pt x="23" y="43"/>
                  <a:pt x="22" y="42"/>
                </a:cubicBezTo>
                <a:cubicBezTo>
                  <a:pt x="22" y="41"/>
                  <a:pt x="22" y="41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39"/>
                  <a:pt x="20" y="39"/>
                </a:cubicBezTo>
                <a:cubicBezTo>
                  <a:pt x="20" y="38"/>
                  <a:pt x="19" y="38"/>
                  <a:pt x="19" y="37"/>
                </a:cubicBezTo>
                <a:cubicBezTo>
                  <a:pt x="19" y="37"/>
                  <a:pt x="20" y="36"/>
                  <a:pt x="19" y="36"/>
                </a:cubicBezTo>
                <a:cubicBezTo>
                  <a:pt x="19" y="35"/>
                  <a:pt x="18" y="35"/>
                  <a:pt x="18" y="37"/>
                </a:cubicBezTo>
                <a:cubicBezTo>
                  <a:pt x="18" y="37"/>
                  <a:pt x="18" y="37"/>
                  <a:pt x="19" y="38"/>
                </a:cubicBezTo>
                <a:cubicBezTo>
                  <a:pt x="19" y="38"/>
                  <a:pt x="19" y="38"/>
                  <a:pt x="19" y="39"/>
                </a:cubicBezTo>
                <a:cubicBezTo>
                  <a:pt x="19" y="39"/>
                  <a:pt x="19" y="39"/>
                  <a:pt x="19" y="40"/>
                </a:cubicBezTo>
                <a:cubicBezTo>
                  <a:pt x="20" y="40"/>
                  <a:pt x="20" y="41"/>
                  <a:pt x="20" y="42"/>
                </a:cubicBezTo>
                <a:cubicBezTo>
                  <a:pt x="20" y="42"/>
                  <a:pt x="21" y="42"/>
                  <a:pt x="20" y="43"/>
                </a:cubicBezTo>
                <a:cubicBezTo>
                  <a:pt x="20" y="43"/>
                  <a:pt x="20" y="42"/>
                  <a:pt x="19" y="42"/>
                </a:cubicBezTo>
                <a:cubicBezTo>
                  <a:pt x="19" y="42"/>
                  <a:pt x="19" y="42"/>
                  <a:pt x="19" y="41"/>
                </a:cubicBezTo>
                <a:cubicBezTo>
                  <a:pt x="18" y="41"/>
                  <a:pt x="19" y="41"/>
                  <a:pt x="19" y="40"/>
                </a:cubicBezTo>
                <a:cubicBezTo>
                  <a:pt x="18" y="40"/>
                  <a:pt x="17" y="40"/>
                  <a:pt x="17" y="39"/>
                </a:cubicBezTo>
                <a:cubicBezTo>
                  <a:pt x="17" y="39"/>
                  <a:pt x="18" y="38"/>
                  <a:pt x="18" y="38"/>
                </a:cubicBezTo>
                <a:cubicBezTo>
                  <a:pt x="18" y="38"/>
                  <a:pt x="17" y="37"/>
                  <a:pt x="17" y="37"/>
                </a:cubicBezTo>
                <a:cubicBezTo>
                  <a:pt x="17" y="36"/>
                  <a:pt x="17" y="36"/>
                  <a:pt x="17" y="35"/>
                </a:cubicBezTo>
                <a:cubicBezTo>
                  <a:pt x="17" y="35"/>
                  <a:pt x="17" y="34"/>
                  <a:pt x="17" y="34"/>
                </a:cubicBezTo>
                <a:cubicBezTo>
                  <a:pt x="17" y="34"/>
                  <a:pt x="16" y="33"/>
                  <a:pt x="16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4" y="32"/>
                  <a:pt x="14" y="31"/>
                </a:cubicBezTo>
                <a:cubicBezTo>
                  <a:pt x="14" y="31"/>
                  <a:pt x="14" y="30"/>
                  <a:pt x="14" y="30"/>
                </a:cubicBezTo>
                <a:cubicBezTo>
                  <a:pt x="14" y="29"/>
                  <a:pt x="14" y="28"/>
                  <a:pt x="14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6"/>
                  <a:pt x="16" y="26"/>
                  <a:pt x="16" y="26"/>
                </a:cubicBezTo>
                <a:cubicBezTo>
                  <a:pt x="16" y="25"/>
                  <a:pt x="17" y="24"/>
                  <a:pt x="17" y="24"/>
                </a:cubicBezTo>
                <a:cubicBezTo>
                  <a:pt x="18" y="23"/>
                  <a:pt x="18" y="22"/>
                  <a:pt x="19" y="22"/>
                </a:cubicBezTo>
                <a:cubicBezTo>
                  <a:pt x="19" y="21"/>
                  <a:pt x="19" y="21"/>
                  <a:pt x="19" y="20"/>
                </a:cubicBezTo>
                <a:cubicBezTo>
                  <a:pt x="19" y="20"/>
                  <a:pt x="18" y="20"/>
                  <a:pt x="18" y="19"/>
                </a:cubicBezTo>
                <a:cubicBezTo>
                  <a:pt x="18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6"/>
                </a:cubicBezTo>
                <a:cubicBezTo>
                  <a:pt x="19" y="16"/>
                  <a:pt x="20" y="16"/>
                  <a:pt x="19" y="15"/>
                </a:cubicBezTo>
                <a:cubicBezTo>
                  <a:pt x="19" y="15"/>
                  <a:pt x="18" y="15"/>
                  <a:pt x="18" y="15"/>
                </a:cubicBezTo>
                <a:cubicBezTo>
                  <a:pt x="18" y="15"/>
                  <a:pt x="18" y="14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23" y="7"/>
                  <a:pt x="29" y="4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3"/>
                  <a:pt x="37" y="4"/>
                </a:cubicBezTo>
                <a:cubicBezTo>
                  <a:pt x="37" y="3"/>
                  <a:pt x="38" y="4"/>
                  <a:pt x="38" y="4"/>
                </a:cubicBezTo>
                <a:cubicBezTo>
                  <a:pt x="38" y="4"/>
                  <a:pt x="39" y="3"/>
                  <a:pt x="39" y="3"/>
                </a:cubicBezTo>
                <a:cubicBezTo>
                  <a:pt x="40" y="4"/>
                  <a:pt x="41" y="4"/>
                  <a:pt x="42" y="4"/>
                </a:cubicBezTo>
                <a:cubicBezTo>
                  <a:pt x="42" y="4"/>
                  <a:pt x="42" y="4"/>
                  <a:pt x="42" y="3"/>
                </a:cubicBezTo>
                <a:cubicBezTo>
                  <a:pt x="43" y="3"/>
                  <a:pt x="43" y="3"/>
                  <a:pt x="43" y="2"/>
                </a:cubicBezTo>
                <a:cubicBezTo>
                  <a:pt x="43" y="2"/>
                  <a:pt x="44" y="2"/>
                  <a:pt x="44" y="2"/>
                </a:cubicBezTo>
                <a:cubicBezTo>
                  <a:pt x="45" y="2"/>
                  <a:pt x="46" y="3"/>
                  <a:pt x="47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4" y="1"/>
                  <a:pt x="30" y="2"/>
                </a:cubicBezTo>
                <a:cubicBezTo>
                  <a:pt x="29" y="3"/>
                  <a:pt x="28" y="3"/>
                  <a:pt x="28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5" y="4"/>
                  <a:pt x="24" y="5"/>
                  <a:pt x="24" y="5"/>
                </a:cubicBezTo>
                <a:cubicBezTo>
                  <a:pt x="23" y="5"/>
                  <a:pt x="22" y="6"/>
                  <a:pt x="22" y="6"/>
                </a:cubicBezTo>
                <a:cubicBezTo>
                  <a:pt x="19" y="7"/>
                  <a:pt x="17" y="9"/>
                  <a:pt x="15" y="11"/>
                </a:cubicBezTo>
                <a:cubicBezTo>
                  <a:pt x="15" y="11"/>
                  <a:pt x="14" y="11"/>
                  <a:pt x="14" y="12"/>
                </a:cubicBezTo>
                <a:cubicBezTo>
                  <a:pt x="14" y="12"/>
                  <a:pt x="13" y="13"/>
                  <a:pt x="13" y="13"/>
                </a:cubicBezTo>
                <a:cubicBezTo>
                  <a:pt x="12" y="14"/>
                  <a:pt x="12" y="14"/>
                  <a:pt x="11" y="15"/>
                </a:cubicBezTo>
                <a:cubicBezTo>
                  <a:pt x="10" y="15"/>
                  <a:pt x="10" y="16"/>
                  <a:pt x="9" y="17"/>
                </a:cubicBezTo>
                <a:cubicBezTo>
                  <a:pt x="8" y="19"/>
                  <a:pt x="6" y="21"/>
                  <a:pt x="5" y="22"/>
                </a:cubicBezTo>
                <a:cubicBezTo>
                  <a:pt x="5" y="23"/>
                  <a:pt x="5" y="24"/>
                  <a:pt x="4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6"/>
                  <a:pt x="3" y="27"/>
                  <a:pt x="3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1"/>
                  <a:pt x="1" y="32"/>
                  <a:pt x="1" y="33"/>
                </a:cubicBezTo>
                <a:cubicBezTo>
                  <a:pt x="1" y="34"/>
                  <a:pt x="1" y="35"/>
                  <a:pt x="0" y="36"/>
                </a:cubicBezTo>
                <a:close/>
                <a:moveTo>
                  <a:pt x="47" y="3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56"/>
                  <a:pt x="47" y="56"/>
                  <a:pt x="47" y="56"/>
                </a:cubicBezTo>
                <a:cubicBezTo>
                  <a:pt x="46" y="56"/>
                  <a:pt x="46" y="55"/>
                  <a:pt x="45" y="55"/>
                </a:cubicBezTo>
                <a:cubicBezTo>
                  <a:pt x="44" y="55"/>
                  <a:pt x="44" y="55"/>
                  <a:pt x="43" y="55"/>
                </a:cubicBezTo>
                <a:cubicBezTo>
                  <a:pt x="42" y="55"/>
                  <a:pt x="41" y="54"/>
                  <a:pt x="41" y="53"/>
                </a:cubicBezTo>
                <a:cubicBezTo>
                  <a:pt x="41" y="53"/>
                  <a:pt x="41" y="52"/>
                  <a:pt x="41" y="51"/>
                </a:cubicBezTo>
                <a:cubicBezTo>
                  <a:pt x="41" y="51"/>
                  <a:pt x="42" y="51"/>
                  <a:pt x="42" y="50"/>
                </a:cubicBezTo>
                <a:cubicBezTo>
                  <a:pt x="42" y="50"/>
                  <a:pt x="41" y="49"/>
                  <a:pt x="40" y="49"/>
                </a:cubicBezTo>
                <a:cubicBezTo>
                  <a:pt x="40" y="49"/>
                  <a:pt x="38" y="50"/>
                  <a:pt x="37" y="49"/>
                </a:cubicBezTo>
                <a:cubicBezTo>
                  <a:pt x="37" y="49"/>
                  <a:pt x="38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6"/>
                  <a:pt x="39" y="46"/>
                </a:cubicBezTo>
                <a:cubicBezTo>
                  <a:pt x="39" y="46"/>
                  <a:pt x="39" y="45"/>
                  <a:pt x="39" y="45"/>
                </a:cubicBezTo>
                <a:cubicBezTo>
                  <a:pt x="39" y="45"/>
                  <a:pt x="39" y="44"/>
                  <a:pt x="39" y="44"/>
                </a:cubicBezTo>
                <a:cubicBezTo>
                  <a:pt x="38" y="44"/>
                  <a:pt x="37" y="44"/>
                  <a:pt x="37" y="44"/>
                </a:cubicBezTo>
                <a:cubicBezTo>
                  <a:pt x="36" y="45"/>
                  <a:pt x="36" y="46"/>
                  <a:pt x="35" y="47"/>
                </a:cubicBezTo>
                <a:cubicBezTo>
                  <a:pt x="35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1" y="47"/>
                  <a:pt x="31" y="46"/>
                </a:cubicBezTo>
                <a:cubicBezTo>
                  <a:pt x="31" y="46"/>
                  <a:pt x="30" y="45"/>
                  <a:pt x="30" y="45"/>
                </a:cubicBezTo>
                <a:cubicBezTo>
                  <a:pt x="30" y="43"/>
                  <a:pt x="30" y="42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0"/>
                  <a:pt x="31" y="40"/>
                  <a:pt x="32" y="39"/>
                </a:cubicBezTo>
                <a:cubicBezTo>
                  <a:pt x="32" y="39"/>
                  <a:pt x="33" y="38"/>
                  <a:pt x="33" y="38"/>
                </a:cubicBezTo>
                <a:cubicBezTo>
                  <a:pt x="34" y="38"/>
                  <a:pt x="34" y="37"/>
                  <a:pt x="35" y="37"/>
                </a:cubicBezTo>
                <a:cubicBezTo>
                  <a:pt x="36" y="37"/>
                  <a:pt x="36" y="37"/>
                  <a:pt x="37" y="37"/>
                </a:cubicBezTo>
                <a:cubicBezTo>
                  <a:pt x="37" y="37"/>
                  <a:pt x="37" y="37"/>
                  <a:pt x="38" y="37"/>
                </a:cubicBezTo>
                <a:cubicBezTo>
                  <a:pt x="38" y="38"/>
                  <a:pt x="39" y="37"/>
                  <a:pt x="39" y="36"/>
                </a:cubicBezTo>
                <a:cubicBezTo>
                  <a:pt x="40" y="37"/>
                  <a:pt x="41" y="36"/>
                  <a:pt x="41" y="36"/>
                </a:cubicBezTo>
                <a:cubicBezTo>
                  <a:pt x="42" y="36"/>
                  <a:pt x="42" y="37"/>
                  <a:pt x="42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8"/>
                </a:cubicBezTo>
                <a:cubicBezTo>
                  <a:pt x="44" y="38"/>
                  <a:pt x="44" y="39"/>
                  <a:pt x="44" y="39"/>
                </a:cubicBezTo>
                <a:cubicBezTo>
                  <a:pt x="44" y="40"/>
                  <a:pt x="45" y="40"/>
                  <a:pt x="46" y="40"/>
                </a:cubicBezTo>
                <a:cubicBezTo>
                  <a:pt x="46" y="40"/>
                  <a:pt x="46" y="39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6"/>
                  <a:pt x="46" y="35"/>
                  <a:pt x="47" y="35"/>
                </a:cubicBezTo>
                <a:close/>
              </a:path>
            </a:pathLst>
          </a:custGeom>
          <a:solidFill>
            <a:srgbClr val="6C79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1" name="Freeform 41"/>
          <p:cNvSpPr>
            <a:spLocks/>
          </p:cNvSpPr>
          <p:nvPr/>
        </p:nvSpPr>
        <p:spPr bwMode="auto">
          <a:xfrm>
            <a:off x="9081670" y="4690810"/>
            <a:ext cx="1522709" cy="635268"/>
          </a:xfrm>
          <a:custGeom>
            <a:avLst/>
            <a:gdLst>
              <a:gd name="T0" fmla="*/ 537 w 733"/>
              <a:gd name="T1" fmla="*/ 173 h 306"/>
              <a:gd name="T2" fmla="*/ 543 w 733"/>
              <a:gd name="T3" fmla="*/ 306 h 306"/>
              <a:gd name="T4" fmla="*/ 338 w 733"/>
              <a:gd name="T5" fmla="*/ 173 h 306"/>
              <a:gd name="T6" fmla="*/ 39 w 733"/>
              <a:gd name="T7" fmla="*/ 89 h 306"/>
              <a:gd name="T8" fmla="*/ 300 w 733"/>
              <a:gd name="T9" fmla="*/ 0 h 306"/>
              <a:gd name="T10" fmla="*/ 702 w 733"/>
              <a:gd name="T11" fmla="*/ 89 h 306"/>
              <a:gd name="T12" fmla="*/ 537 w 733"/>
              <a:gd name="T13" fmla="*/ 173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3" h="306">
                <a:moveTo>
                  <a:pt x="537" y="173"/>
                </a:moveTo>
                <a:cubicBezTo>
                  <a:pt x="543" y="306"/>
                  <a:pt x="543" y="306"/>
                  <a:pt x="543" y="306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195" y="162"/>
                  <a:pt x="70" y="128"/>
                  <a:pt x="39" y="89"/>
                </a:cubicBezTo>
                <a:cubicBezTo>
                  <a:pt x="0" y="40"/>
                  <a:pt x="117" y="0"/>
                  <a:pt x="300" y="0"/>
                </a:cubicBezTo>
                <a:cubicBezTo>
                  <a:pt x="483" y="0"/>
                  <a:pt x="663" y="40"/>
                  <a:pt x="702" y="89"/>
                </a:cubicBezTo>
                <a:cubicBezTo>
                  <a:pt x="733" y="128"/>
                  <a:pt x="662" y="162"/>
                  <a:pt x="537" y="173"/>
                </a:cubicBez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496305" y="4420184"/>
            <a:ext cx="236358" cy="188911"/>
            <a:chOff x="10496305" y="4420184"/>
            <a:chExt cx="236358" cy="188911"/>
          </a:xfrm>
        </p:grpSpPr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10496305" y="4420184"/>
              <a:ext cx="201212" cy="188911"/>
            </a:xfrm>
            <a:custGeom>
              <a:avLst/>
              <a:gdLst>
                <a:gd name="T0" fmla="*/ 58 w 97"/>
                <a:gd name="T1" fmla="*/ 45 h 91"/>
                <a:gd name="T2" fmla="*/ 74 w 97"/>
                <a:gd name="T3" fmla="*/ 32 h 91"/>
                <a:gd name="T4" fmla="*/ 78 w 97"/>
                <a:gd name="T5" fmla="*/ 32 h 91"/>
                <a:gd name="T6" fmla="*/ 89 w 97"/>
                <a:gd name="T7" fmla="*/ 40 h 91"/>
                <a:gd name="T8" fmla="*/ 96 w 97"/>
                <a:gd name="T9" fmla="*/ 37 h 91"/>
                <a:gd name="T10" fmla="*/ 96 w 97"/>
                <a:gd name="T11" fmla="*/ 22 h 91"/>
                <a:gd name="T12" fmla="*/ 65 w 97"/>
                <a:gd name="T13" fmla="*/ 3 h 91"/>
                <a:gd name="T14" fmla="*/ 47 w 97"/>
                <a:gd name="T15" fmla="*/ 20 h 91"/>
                <a:gd name="T16" fmla="*/ 22 w 97"/>
                <a:gd name="T17" fmla="*/ 13 h 91"/>
                <a:gd name="T18" fmla="*/ 3 w 97"/>
                <a:gd name="T19" fmla="*/ 43 h 91"/>
                <a:gd name="T20" fmla="*/ 62 w 97"/>
                <a:gd name="T21" fmla="*/ 91 h 91"/>
                <a:gd name="T22" fmla="*/ 72 w 97"/>
                <a:gd name="T23" fmla="*/ 82 h 91"/>
                <a:gd name="T24" fmla="*/ 58 w 97"/>
                <a:gd name="T2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91">
                  <a:moveTo>
                    <a:pt x="58" y="45"/>
                  </a:moveTo>
                  <a:cubicBezTo>
                    <a:pt x="60" y="37"/>
                    <a:pt x="66" y="32"/>
                    <a:pt x="74" y="32"/>
                  </a:cubicBezTo>
                  <a:cubicBezTo>
                    <a:pt x="76" y="32"/>
                    <a:pt x="77" y="32"/>
                    <a:pt x="78" y="32"/>
                  </a:cubicBezTo>
                  <a:cubicBezTo>
                    <a:pt x="83" y="33"/>
                    <a:pt x="87" y="36"/>
                    <a:pt x="89" y="40"/>
                  </a:cubicBezTo>
                  <a:cubicBezTo>
                    <a:pt x="91" y="39"/>
                    <a:pt x="94" y="38"/>
                    <a:pt x="96" y="37"/>
                  </a:cubicBezTo>
                  <a:cubicBezTo>
                    <a:pt x="97" y="28"/>
                    <a:pt x="96" y="22"/>
                    <a:pt x="96" y="22"/>
                  </a:cubicBezTo>
                  <a:cubicBezTo>
                    <a:pt x="93" y="9"/>
                    <a:pt x="79" y="0"/>
                    <a:pt x="65" y="3"/>
                  </a:cubicBezTo>
                  <a:cubicBezTo>
                    <a:pt x="56" y="5"/>
                    <a:pt x="49" y="12"/>
                    <a:pt x="47" y="20"/>
                  </a:cubicBezTo>
                  <a:cubicBezTo>
                    <a:pt x="41" y="14"/>
                    <a:pt x="31" y="10"/>
                    <a:pt x="22" y="13"/>
                  </a:cubicBezTo>
                  <a:cubicBezTo>
                    <a:pt x="8" y="16"/>
                    <a:pt x="0" y="29"/>
                    <a:pt x="3" y="43"/>
                  </a:cubicBezTo>
                  <a:cubicBezTo>
                    <a:pt x="3" y="43"/>
                    <a:pt x="8" y="77"/>
                    <a:pt x="62" y="91"/>
                  </a:cubicBezTo>
                  <a:cubicBezTo>
                    <a:pt x="66" y="88"/>
                    <a:pt x="69" y="85"/>
                    <a:pt x="72" y="82"/>
                  </a:cubicBezTo>
                  <a:cubicBezTo>
                    <a:pt x="54" y="63"/>
                    <a:pt x="57" y="47"/>
                    <a:pt x="58" y="45"/>
                  </a:cubicBez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10612287" y="4493113"/>
              <a:ext cx="120376" cy="101924"/>
            </a:xfrm>
            <a:custGeom>
              <a:avLst/>
              <a:gdLst>
                <a:gd name="T0" fmla="*/ 46 w 58"/>
                <a:gd name="T1" fmla="*/ 6 h 49"/>
                <a:gd name="T2" fmla="*/ 42 w 58"/>
                <a:gd name="T3" fmla="*/ 5 h 49"/>
                <a:gd name="T4" fmla="*/ 40 w 58"/>
                <a:gd name="T5" fmla="*/ 5 h 49"/>
                <a:gd name="T6" fmla="*/ 32 w 58"/>
                <a:gd name="T7" fmla="*/ 10 h 49"/>
                <a:gd name="T8" fmla="*/ 22 w 58"/>
                <a:gd name="T9" fmla="*/ 0 h 49"/>
                <a:gd name="T10" fmla="*/ 18 w 58"/>
                <a:gd name="T11" fmla="*/ 0 h 49"/>
                <a:gd name="T12" fmla="*/ 5 w 58"/>
                <a:gd name="T13" fmla="*/ 11 h 49"/>
                <a:gd name="T14" fmla="*/ 18 w 58"/>
                <a:gd name="T15" fmla="*/ 45 h 49"/>
                <a:gd name="T16" fmla="*/ 23 w 58"/>
                <a:gd name="T17" fmla="*/ 49 h 49"/>
                <a:gd name="T18" fmla="*/ 56 w 58"/>
                <a:gd name="T19" fmla="*/ 23 h 49"/>
                <a:gd name="T20" fmla="*/ 46 w 58"/>
                <a:gd name="T21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49">
                  <a:moveTo>
                    <a:pt x="46" y="6"/>
                  </a:moveTo>
                  <a:cubicBezTo>
                    <a:pt x="45" y="5"/>
                    <a:pt x="43" y="5"/>
                    <a:pt x="42" y="5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37" y="6"/>
                    <a:pt x="34" y="8"/>
                    <a:pt x="32" y="10"/>
                  </a:cubicBezTo>
                  <a:cubicBezTo>
                    <a:pt x="31" y="5"/>
                    <a:pt x="27" y="1"/>
                    <a:pt x="22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2" y="0"/>
                    <a:pt x="6" y="4"/>
                    <a:pt x="5" y="11"/>
                  </a:cubicBezTo>
                  <a:cubicBezTo>
                    <a:pt x="5" y="11"/>
                    <a:pt x="0" y="27"/>
                    <a:pt x="18" y="45"/>
                  </a:cubicBezTo>
                  <a:cubicBezTo>
                    <a:pt x="20" y="46"/>
                    <a:pt x="21" y="48"/>
                    <a:pt x="23" y="49"/>
                  </a:cubicBezTo>
                  <a:cubicBezTo>
                    <a:pt x="53" y="41"/>
                    <a:pt x="56" y="23"/>
                    <a:pt x="56" y="23"/>
                  </a:cubicBezTo>
                  <a:cubicBezTo>
                    <a:pt x="58" y="15"/>
                    <a:pt x="53" y="7"/>
                    <a:pt x="46" y="6"/>
                  </a:cubicBezTo>
                  <a:close/>
                </a:path>
              </a:pathLst>
            </a:custGeom>
            <a:solidFill>
              <a:srgbClr val="6C7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5" name="Freeform 47"/>
          <p:cNvSpPr>
            <a:spLocks noEditPoints="1"/>
          </p:cNvSpPr>
          <p:nvPr/>
        </p:nvSpPr>
        <p:spPr bwMode="auto">
          <a:xfrm>
            <a:off x="8905061" y="4508050"/>
            <a:ext cx="219664" cy="172217"/>
          </a:xfrm>
          <a:custGeom>
            <a:avLst/>
            <a:gdLst>
              <a:gd name="T0" fmla="*/ 95 w 106"/>
              <a:gd name="T1" fmla="*/ 19 h 83"/>
              <a:gd name="T2" fmla="*/ 86 w 106"/>
              <a:gd name="T3" fmla="*/ 19 h 83"/>
              <a:gd name="T4" fmla="*/ 86 w 106"/>
              <a:gd name="T5" fmla="*/ 24 h 83"/>
              <a:gd name="T6" fmla="*/ 96 w 106"/>
              <a:gd name="T7" fmla="*/ 47 h 83"/>
              <a:gd name="T8" fmla="*/ 96 w 106"/>
              <a:gd name="T9" fmla="*/ 58 h 83"/>
              <a:gd name="T10" fmla="*/ 86 w 106"/>
              <a:gd name="T11" fmla="*/ 83 h 83"/>
              <a:gd name="T12" fmla="*/ 106 w 106"/>
              <a:gd name="T13" fmla="*/ 79 h 83"/>
              <a:gd name="T14" fmla="*/ 106 w 106"/>
              <a:gd name="T15" fmla="*/ 30 h 83"/>
              <a:gd name="T16" fmla="*/ 85 w 106"/>
              <a:gd name="T17" fmla="*/ 0 h 83"/>
              <a:gd name="T18" fmla="*/ 53 w 106"/>
              <a:gd name="T19" fmla="*/ 7 h 83"/>
              <a:gd name="T20" fmla="*/ 86 w 106"/>
              <a:gd name="T21" fmla="*/ 19 h 83"/>
              <a:gd name="T22" fmla="*/ 53 w 106"/>
              <a:gd name="T23" fmla="*/ 67 h 83"/>
              <a:gd name="T24" fmla="*/ 81 w 106"/>
              <a:gd name="T25" fmla="*/ 79 h 83"/>
              <a:gd name="T26" fmla="*/ 86 w 106"/>
              <a:gd name="T27" fmla="*/ 83 h 83"/>
              <a:gd name="T28" fmla="*/ 75 w 106"/>
              <a:gd name="T29" fmla="*/ 58 h 83"/>
              <a:gd name="T30" fmla="*/ 86 w 106"/>
              <a:gd name="T31" fmla="*/ 47 h 83"/>
              <a:gd name="T32" fmla="*/ 53 w 106"/>
              <a:gd name="T33" fmla="*/ 24 h 83"/>
              <a:gd name="T34" fmla="*/ 53 w 106"/>
              <a:gd name="T35" fmla="*/ 0 h 83"/>
              <a:gd name="T36" fmla="*/ 20 w 106"/>
              <a:gd name="T37" fmla="*/ 1 h 83"/>
              <a:gd name="T38" fmla="*/ 27 w 106"/>
              <a:gd name="T39" fmla="*/ 7 h 83"/>
              <a:gd name="T40" fmla="*/ 53 w 106"/>
              <a:gd name="T41" fmla="*/ 7 h 83"/>
              <a:gd name="T42" fmla="*/ 20 w 106"/>
              <a:gd name="T43" fmla="*/ 83 h 83"/>
              <a:gd name="T44" fmla="*/ 25 w 106"/>
              <a:gd name="T45" fmla="*/ 79 h 83"/>
              <a:gd name="T46" fmla="*/ 53 w 106"/>
              <a:gd name="T47" fmla="*/ 67 h 83"/>
              <a:gd name="T48" fmla="*/ 20 w 106"/>
              <a:gd name="T49" fmla="*/ 24 h 83"/>
              <a:gd name="T50" fmla="*/ 31 w 106"/>
              <a:gd name="T51" fmla="*/ 47 h 83"/>
              <a:gd name="T52" fmla="*/ 31 w 106"/>
              <a:gd name="T53" fmla="*/ 58 h 83"/>
              <a:gd name="T54" fmla="*/ 20 w 106"/>
              <a:gd name="T55" fmla="*/ 83 h 83"/>
              <a:gd name="T56" fmla="*/ 11 w 106"/>
              <a:gd name="T57" fmla="*/ 19 h 83"/>
              <a:gd name="T58" fmla="*/ 0 w 106"/>
              <a:gd name="T59" fmla="*/ 64 h 83"/>
              <a:gd name="T60" fmla="*/ 0 w 106"/>
              <a:gd name="T61" fmla="*/ 79 h 83"/>
              <a:gd name="T62" fmla="*/ 20 w 106"/>
              <a:gd name="T63" fmla="*/ 83 h 83"/>
              <a:gd name="T64" fmla="*/ 10 w 106"/>
              <a:gd name="T65" fmla="*/ 58 h 83"/>
              <a:gd name="T66" fmla="*/ 20 w 106"/>
              <a:gd name="T67" fmla="*/ 47 h 83"/>
              <a:gd name="T68" fmla="*/ 18 w 106"/>
              <a:gd name="T69" fmla="*/ 24 h 83"/>
              <a:gd name="T70" fmla="*/ 20 w 106"/>
              <a:gd name="T71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6" h="83">
                <a:moveTo>
                  <a:pt x="106" y="30"/>
                </a:moveTo>
                <a:cubicBezTo>
                  <a:pt x="95" y="19"/>
                  <a:pt x="95" y="19"/>
                  <a:pt x="95" y="19"/>
                </a:cubicBezTo>
                <a:cubicBezTo>
                  <a:pt x="86" y="1"/>
                  <a:pt x="86" y="1"/>
                  <a:pt x="86" y="1"/>
                </a:cubicBezTo>
                <a:cubicBezTo>
                  <a:pt x="86" y="19"/>
                  <a:pt x="86" y="19"/>
                  <a:pt x="86" y="19"/>
                </a:cubicBezTo>
                <a:cubicBezTo>
                  <a:pt x="88" y="24"/>
                  <a:pt x="88" y="24"/>
                  <a:pt x="88" y="24"/>
                </a:cubicBezTo>
                <a:cubicBezTo>
                  <a:pt x="86" y="24"/>
                  <a:pt x="86" y="24"/>
                  <a:pt x="86" y="24"/>
                </a:cubicBezTo>
                <a:cubicBezTo>
                  <a:pt x="86" y="47"/>
                  <a:pt x="86" y="47"/>
                  <a:pt x="86" y="47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8"/>
                  <a:pt x="96" y="58"/>
                  <a:pt x="9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83"/>
                  <a:pt x="86" y="83"/>
                  <a:pt x="86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3" y="83"/>
                  <a:pt x="106" y="81"/>
                  <a:pt x="106" y="79"/>
                </a:cubicBezTo>
                <a:cubicBezTo>
                  <a:pt x="106" y="67"/>
                  <a:pt x="106" y="67"/>
                  <a:pt x="106" y="67"/>
                </a:cubicBezTo>
                <a:lnTo>
                  <a:pt x="106" y="30"/>
                </a:lnTo>
                <a:close/>
                <a:moveTo>
                  <a:pt x="86" y="1"/>
                </a:moveTo>
                <a:cubicBezTo>
                  <a:pt x="85" y="0"/>
                  <a:pt x="85" y="0"/>
                  <a:pt x="8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7"/>
                  <a:pt x="53" y="7"/>
                  <a:pt x="53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1"/>
                  <a:pt x="86" y="1"/>
                  <a:pt x="86" y="1"/>
                </a:cubicBezTo>
                <a:close/>
                <a:moveTo>
                  <a:pt x="53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81"/>
                  <a:pt x="83" y="83"/>
                  <a:pt x="85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58"/>
                  <a:pt x="86" y="58"/>
                  <a:pt x="86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47"/>
                  <a:pt x="75" y="47"/>
                  <a:pt x="75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24"/>
                  <a:pt x="86" y="24"/>
                  <a:pt x="86" y="24"/>
                </a:cubicBezTo>
                <a:cubicBezTo>
                  <a:pt x="53" y="24"/>
                  <a:pt x="53" y="24"/>
                  <a:pt x="53" y="24"/>
                </a:cubicBezTo>
                <a:lnTo>
                  <a:pt x="53" y="67"/>
                </a:lnTo>
                <a:close/>
                <a:moveTo>
                  <a:pt x="53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9"/>
                  <a:pt x="20" y="19"/>
                  <a:pt x="20" y="19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20" y="83"/>
                </a:moveTo>
                <a:cubicBezTo>
                  <a:pt x="20" y="83"/>
                  <a:pt x="20" y="83"/>
                  <a:pt x="20" y="83"/>
                </a:cubicBezTo>
                <a:cubicBezTo>
                  <a:pt x="23" y="83"/>
                  <a:pt x="25" y="81"/>
                  <a:pt x="25" y="79"/>
                </a:cubicBezTo>
                <a:cubicBezTo>
                  <a:pt x="25" y="67"/>
                  <a:pt x="25" y="67"/>
                  <a:pt x="25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24"/>
                  <a:pt x="53" y="24"/>
                  <a:pt x="53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47"/>
                  <a:pt x="20" y="47"/>
                  <a:pt x="20" y="47"/>
                </a:cubicBezTo>
                <a:cubicBezTo>
                  <a:pt x="31" y="47"/>
                  <a:pt x="31" y="47"/>
                  <a:pt x="31" y="47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20" y="58"/>
                  <a:pt x="20" y="58"/>
                  <a:pt x="20" y="58"/>
                </a:cubicBezTo>
                <a:lnTo>
                  <a:pt x="20" y="83"/>
                </a:lnTo>
                <a:close/>
                <a:moveTo>
                  <a:pt x="20" y="1"/>
                </a:moveTo>
                <a:cubicBezTo>
                  <a:pt x="11" y="19"/>
                  <a:pt x="11" y="19"/>
                  <a:pt x="11" y="19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5" y="83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58"/>
                  <a:pt x="20" y="58"/>
                  <a:pt x="2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7"/>
                  <a:pt x="10" y="47"/>
                  <a:pt x="10" y="47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19"/>
                  <a:pt x="20" y="19"/>
                  <a:pt x="20" y="19"/>
                </a:cubicBezTo>
                <a:lnTo>
                  <a:pt x="20" y="1"/>
                </a:lnTo>
                <a:close/>
              </a:path>
            </a:pathLst>
          </a:custGeom>
          <a:solidFill>
            <a:srgbClr val="6C79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6" name="Freeform 48"/>
          <p:cNvSpPr>
            <a:spLocks/>
          </p:cNvSpPr>
          <p:nvPr/>
        </p:nvSpPr>
        <p:spPr bwMode="auto">
          <a:xfrm>
            <a:off x="7632768" y="4782190"/>
            <a:ext cx="1280201" cy="488533"/>
          </a:xfrm>
          <a:custGeom>
            <a:avLst/>
            <a:gdLst>
              <a:gd name="T0" fmla="*/ 493 w 616"/>
              <a:gd name="T1" fmla="*/ 235 h 235"/>
              <a:gd name="T2" fmla="*/ 300 w 616"/>
              <a:gd name="T3" fmla="*/ 133 h 235"/>
              <a:gd name="T4" fmla="*/ 40 w 616"/>
              <a:gd name="T5" fmla="*/ 68 h 235"/>
              <a:gd name="T6" fmla="*/ 238 w 616"/>
              <a:gd name="T7" fmla="*/ 0 h 235"/>
              <a:gd name="T8" fmla="*/ 583 w 616"/>
              <a:gd name="T9" fmla="*/ 68 h 235"/>
              <a:gd name="T10" fmla="*/ 463 w 616"/>
              <a:gd name="T11" fmla="*/ 133 h 235"/>
              <a:gd name="T12" fmla="*/ 493 w 616"/>
              <a:gd name="T13" fmla="*/ 23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6" h="235">
                <a:moveTo>
                  <a:pt x="493" y="235"/>
                </a:moveTo>
                <a:cubicBezTo>
                  <a:pt x="300" y="133"/>
                  <a:pt x="300" y="133"/>
                  <a:pt x="300" y="133"/>
                </a:cubicBezTo>
                <a:cubicBezTo>
                  <a:pt x="181" y="124"/>
                  <a:pt x="73" y="99"/>
                  <a:pt x="40" y="68"/>
                </a:cubicBezTo>
                <a:cubicBezTo>
                  <a:pt x="0" y="31"/>
                  <a:pt x="88" y="0"/>
                  <a:pt x="238" y="0"/>
                </a:cubicBezTo>
                <a:cubicBezTo>
                  <a:pt x="388" y="0"/>
                  <a:pt x="542" y="31"/>
                  <a:pt x="583" y="68"/>
                </a:cubicBezTo>
                <a:cubicBezTo>
                  <a:pt x="616" y="99"/>
                  <a:pt x="564" y="124"/>
                  <a:pt x="463" y="133"/>
                </a:cubicBezTo>
                <a:lnTo>
                  <a:pt x="493" y="235"/>
                </a:lnTo>
                <a:close/>
              </a:path>
            </a:pathLst>
          </a:custGeom>
          <a:solidFill>
            <a:srgbClr val="D0DB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8774141" y="586610"/>
            <a:ext cx="589578" cy="1020118"/>
            <a:chOff x="8774141" y="586610"/>
            <a:chExt cx="589578" cy="1020118"/>
          </a:xfrm>
        </p:grpSpPr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8774141" y="586610"/>
              <a:ext cx="589578" cy="5895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8969203" y="1008364"/>
              <a:ext cx="199454" cy="598364"/>
            </a:xfrm>
            <a:custGeom>
              <a:avLst/>
              <a:gdLst>
                <a:gd name="T0" fmla="*/ 113 w 227"/>
                <a:gd name="T1" fmla="*/ 681 h 681"/>
                <a:gd name="T2" fmla="*/ 0 w 227"/>
                <a:gd name="T3" fmla="*/ 113 h 681"/>
                <a:gd name="T4" fmla="*/ 94 w 227"/>
                <a:gd name="T5" fmla="*/ 0 h 681"/>
                <a:gd name="T6" fmla="*/ 227 w 227"/>
                <a:gd name="T7" fmla="*/ 113 h 681"/>
                <a:gd name="T8" fmla="*/ 113 w 227"/>
                <a:gd name="T9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681">
                  <a:moveTo>
                    <a:pt x="113" y="681"/>
                  </a:moveTo>
                  <a:lnTo>
                    <a:pt x="0" y="113"/>
                  </a:lnTo>
                  <a:lnTo>
                    <a:pt x="94" y="0"/>
                  </a:lnTo>
                  <a:lnTo>
                    <a:pt x="227" y="113"/>
                  </a:lnTo>
                  <a:lnTo>
                    <a:pt x="113" y="6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8836526" y="650752"/>
              <a:ext cx="464808" cy="4630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844588" y="693183"/>
              <a:ext cx="450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76B6DD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699546" y="806274"/>
            <a:ext cx="803970" cy="1392669"/>
            <a:chOff x="7699546" y="806274"/>
            <a:chExt cx="803970" cy="1392669"/>
          </a:xfrm>
        </p:grpSpPr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7965778" y="1380036"/>
              <a:ext cx="271504" cy="818907"/>
            </a:xfrm>
            <a:custGeom>
              <a:avLst/>
              <a:gdLst>
                <a:gd name="T0" fmla="*/ 153 w 309"/>
                <a:gd name="T1" fmla="*/ 932 h 932"/>
                <a:gd name="T2" fmla="*/ 0 w 309"/>
                <a:gd name="T3" fmla="*/ 156 h 932"/>
                <a:gd name="T4" fmla="*/ 127 w 309"/>
                <a:gd name="T5" fmla="*/ 0 h 932"/>
                <a:gd name="T6" fmla="*/ 309 w 309"/>
                <a:gd name="T7" fmla="*/ 156 h 932"/>
                <a:gd name="T8" fmla="*/ 153 w 309"/>
                <a:gd name="T9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932">
                  <a:moveTo>
                    <a:pt x="153" y="932"/>
                  </a:moveTo>
                  <a:lnTo>
                    <a:pt x="0" y="156"/>
                  </a:lnTo>
                  <a:lnTo>
                    <a:pt x="127" y="0"/>
                  </a:lnTo>
                  <a:lnTo>
                    <a:pt x="309" y="156"/>
                  </a:lnTo>
                  <a:lnTo>
                    <a:pt x="153" y="9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7699546" y="806274"/>
              <a:ext cx="803970" cy="8048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7784775" y="891503"/>
              <a:ext cx="633511" cy="6343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831264" y="977865"/>
              <a:ext cx="5405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452734" y="1251752"/>
            <a:ext cx="980579" cy="1697563"/>
            <a:chOff x="6452734" y="1251752"/>
            <a:chExt cx="980579" cy="1697563"/>
          </a:xfrm>
        </p:grpSpPr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779594" y="1952041"/>
              <a:ext cx="329496" cy="997274"/>
            </a:xfrm>
            <a:custGeom>
              <a:avLst/>
              <a:gdLst>
                <a:gd name="T0" fmla="*/ 186 w 375"/>
                <a:gd name="T1" fmla="*/ 1135 h 1135"/>
                <a:gd name="T2" fmla="*/ 0 w 375"/>
                <a:gd name="T3" fmla="*/ 189 h 1135"/>
                <a:gd name="T4" fmla="*/ 156 w 375"/>
                <a:gd name="T5" fmla="*/ 0 h 1135"/>
                <a:gd name="T6" fmla="*/ 375 w 375"/>
                <a:gd name="T7" fmla="*/ 189 h 1135"/>
                <a:gd name="T8" fmla="*/ 186 w 375"/>
                <a:gd name="T9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135">
                  <a:moveTo>
                    <a:pt x="186" y="1135"/>
                  </a:moveTo>
                  <a:lnTo>
                    <a:pt x="0" y="189"/>
                  </a:lnTo>
                  <a:lnTo>
                    <a:pt x="156" y="0"/>
                  </a:lnTo>
                  <a:lnTo>
                    <a:pt x="375" y="189"/>
                  </a:lnTo>
                  <a:lnTo>
                    <a:pt x="186" y="11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6452734" y="1251752"/>
              <a:ext cx="980579" cy="9823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556415" y="1357191"/>
              <a:ext cx="773217" cy="771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609872" y="1449654"/>
              <a:ext cx="6591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9BD656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092305" y="3319229"/>
            <a:ext cx="1128194" cy="1951494"/>
            <a:chOff x="8092305" y="3319229"/>
            <a:chExt cx="1128194" cy="1951494"/>
          </a:xfrm>
        </p:grpSpPr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66612" y="4123199"/>
              <a:ext cx="379579" cy="1147524"/>
            </a:xfrm>
            <a:custGeom>
              <a:avLst/>
              <a:gdLst>
                <a:gd name="T0" fmla="*/ 217 w 432"/>
                <a:gd name="T1" fmla="*/ 1306 h 1306"/>
                <a:gd name="T2" fmla="*/ 0 w 432"/>
                <a:gd name="T3" fmla="*/ 218 h 1306"/>
                <a:gd name="T4" fmla="*/ 179 w 432"/>
                <a:gd name="T5" fmla="*/ 0 h 1306"/>
                <a:gd name="T6" fmla="*/ 432 w 432"/>
                <a:gd name="T7" fmla="*/ 218 h 1306"/>
                <a:gd name="T8" fmla="*/ 217 w 432"/>
                <a:gd name="T9" fmla="*/ 1306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306">
                  <a:moveTo>
                    <a:pt x="217" y="1306"/>
                  </a:moveTo>
                  <a:lnTo>
                    <a:pt x="0" y="218"/>
                  </a:lnTo>
                  <a:lnTo>
                    <a:pt x="179" y="0"/>
                  </a:lnTo>
                  <a:lnTo>
                    <a:pt x="432" y="218"/>
                  </a:lnTo>
                  <a:lnTo>
                    <a:pt x="217" y="13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Oval 50"/>
            <p:cNvSpPr>
              <a:spLocks noChangeArrowheads="1"/>
            </p:cNvSpPr>
            <p:nvPr/>
          </p:nvSpPr>
          <p:spPr bwMode="auto">
            <a:xfrm>
              <a:off x="8092305" y="3319229"/>
              <a:ext cx="1128194" cy="11281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Oval 51"/>
            <p:cNvSpPr>
              <a:spLocks noChangeArrowheads="1"/>
            </p:cNvSpPr>
            <p:nvPr/>
          </p:nvSpPr>
          <p:spPr bwMode="auto">
            <a:xfrm>
              <a:off x="8212680" y="3439605"/>
              <a:ext cx="887442" cy="88744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296367" y="3562808"/>
              <a:ext cx="7200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srgbClr val="ECC54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521877" y="2943164"/>
            <a:ext cx="1377731" cy="2382914"/>
            <a:chOff x="9521877" y="2943164"/>
            <a:chExt cx="1377731" cy="2382914"/>
          </a:xfrm>
        </p:grpSpPr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9977020" y="3925501"/>
              <a:ext cx="464808" cy="1400577"/>
            </a:xfrm>
            <a:custGeom>
              <a:avLst/>
              <a:gdLst>
                <a:gd name="T0" fmla="*/ 265 w 529"/>
                <a:gd name="T1" fmla="*/ 1594 h 1594"/>
                <a:gd name="T2" fmla="*/ 0 w 529"/>
                <a:gd name="T3" fmla="*/ 265 h 1594"/>
                <a:gd name="T4" fmla="*/ 220 w 529"/>
                <a:gd name="T5" fmla="*/ 0 h 1594"/>
                <a:gd name="T6" fmla="*/ 529 w 529"/>
                <a:gd name="T7" fmla="*/ 265 h 1594"/>
                <a:gd name="T8" fmla="*/ 265 w 529"/>
                <a:gd name="T9" fmla="*/ 1594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594">
                  <a:moveTo>
                    <a:pt x="265" y="1594"/>
                  </a:moveTo>
                  <a:lnTo>
                    <a:pt x="0" y="265"/>
                  </a:lnTo>
                  <a:lnTo>
                    <a:pt x="220" y="0"/>
                  </a:lnTo>
                  <a:lnTo>
                    <a:pt x="529" y="265"/>
                  </a:lnTo>
                  <a:lnTo>
                    <a:pt x="265" y="15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Oval 43"/>
            <p:cNvSpPr>
              <a:spLocks noChangeArrowheads="1"/>
            </p:cNvSpPr>
            <p:nvPr/>
          </p:nvSpPr>
          <p:spPr bwMode="auto">
            <a:xfrm>
              <a:off x="9521877" y="2943164"/>
              <a:ext cx="1377731" cy="13777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Oval 44"/>
            <p:cNvSpPr>
              <a:spLocks noChangeArrowheads="1"/>
            </p:cNvSpPr>
            <p:nvPr/>
          </p:nvSpPr>
          <p:spPr bwMode="auto">
            <a:xfrm>
              <a:off x="9666855" y="3088142"/>
              <a:ext cx="1085139" cy="108514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9794650" y="3247443"/>
              <a:ext cx="8386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srgbClr val="E66067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05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811642" y="1907437"/>
            <a:ext cx="3502279" cy="779948"/>
            <a:chOff x="1811642" y="1907437"/>
            <a:chExt cx="3502279" cy="779948"/>
          </a:xfrm>
        </p:grpSpPr>
        <p:sp>
          <p:nvSpPr>
            <p:cNvPr id="53" name="TextBox 52"/>
            <p:cNvSpPr txBox="1"/>
            <p:nvPr/>
          </p:nvSpPr>
          <p:spPr>
            <a:xfrm>
              <a:off x="1811642" y="1907437"/>
              <a:ext cx="12891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Homepage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811643" y="2170256"/>
              <a:ext cx="3502278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 cing elit. Pellentesque.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811642" y="2764458"/>
            <a:ext cx="3502278" cy="779948"/>
            <a:chOff x="1811642" y="2764458"/>
            <a:chExt cx="3502278" cy="779948"/>
          </a:xfrm>
        </p:grpSpPr>
        <p:sp>
          <p:nvSpPr>
            <p:cNvPr id="56" name="TextBox 55"/>
            <p:cNvSpPr txBox="1"/>
            <p:nvPr/>
          </p:nvSpPr>
          <p:spPr>
            <a:xfrm>
              <a:off x="1811642" y="2764458"/>
              <a:ext cx="10182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Suitcase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811642" y="3027277"/>
              <a:ext cx="3502278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 cing elit. Pellentesque.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811642" y="3621479"/>
            <a:ext cx="3502278" cy="779948"/>
            <a:chOff x="1811642" y="3621479"/>
            <a:chExt cx="3502278" cy="779948"/>
          </a:xfrm>
        </p:grpSpPr>
        <p:sp>
          <p:nvSpPr>
            <p:cNvPr id="59" name="TextBox 58"/>
            <p:cNvSpPr txBox="1"/>
            <p:nvPr/>
          </p:nvSpPr>
          <p:spPr>
            <a:xfrm>
              <a:off x="1811642" y="3621479"/>
              <a:ext cx="13035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World Map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811642" y="3884298"/>
              <a:ext cx="3502278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 cing elit. Pellentesque.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811642" y="4478500"/>
            <a:ext cx="3502278" cy="779948"/>
            <a:chOff x="1811642" y="4478500"/>
            <a:chExt cx="3502278" cy="779948"/>
          </a:xfrm>
        </p:grpSpPr>
        <p:sp>
          <p:nvSpPr>
            <p:cNvPr id="62" name="TextBox 61"/>
            <p:cNvSpPr txBox="1"/>
            <p:nvPr/>
          </p:nvSpPr>
          <p:spPr>
            <a:xfrm>
              <a:off x="1811642" y="4478500"/>
              <a:ext cx="9717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Fast Car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811642" y="4741319"/>
              <a:ext cx="3502278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 cing elit. Pellentesque.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811642" y="5335521"/>
            <a:ext cx="3502278" cy="779948"/>
            <a:chOff x="1811642" y="5335521"/>
            <a:chExt cx="3502278" cy="779948"/>
          </a:xfrm>
        </p:grpSpPr>
        <p:sp>
          <p:nvSpPr>
            <p:cNvPr id="65" name="TextBox 64"/>
            <p:cNvSpPr txBox="1"/>
            <p:nvPr/>
          </p:nvSpPr>
          <p:spPr>
            <a:xfrm>
              <a:off x="1811642" y="5335521"/>
              <a:ext cx="1257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Love Heart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11642" y="5598340"/>
              <a:ext cx="3502278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conse ctetur adipis cing elit. Pellentesque.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100743" y="1959819"/>
            <a:ext cx="622647" cy="622647"/>
            <a:chOff x="1100743" y="1959819"/>
            <a:chExt cx="622647" cy="622647"/>
          </a:xfrm>
        </p:grpSpPr>
        <p:sp>
          <p:nvSpPr>
            <p:cNvPr id="68" name="Oval 67"/>
            <p:cNvSpPr/>
            <p:nvPr/>
          </p:nvSpPr>
          <p:spPr>
            <a:xfrm>
              <a:off x="1100743" y="1959819"/>
              <a:ext cx="622647" cy="6226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1236606" y="2119219"/>
              <a:ext cx="350920" cy="303846"/>
              <a:chOff x="9322422" y="1072507"/>
              <a:chExt cx="216149" cy="187154"/>
            </a:xfrm>
            <a:solidFill>
              <a:schemeClr val="bg1"/>
            </a:solidFill>
          </p:grpSpPr>
          <p:sp>
            <p:nvSpPr>
              <p:cNvPr id="70" name="Freeform 22"/>
              <p:cNvSpPr>
                <a:spLocks/>
              </p:cNvSpPr>
              <p:nvPr/>
            </p:nvSpPr>
            <p:spPr bwMode="auto">
              <a:xfrm>
                <a:off x="9467400" y="1081293"/>
                <a:ext cx="36024" cy="43054"/>
              </a:xfrm>
              <a:custGeom>
                <a:avLst/>
                <a:gdLst>
                  <a:gd name="T0" fmla="*/ 41 w 41"/>
                  <a:gd name="T1" fmla="*/ 0 h 49"/>
                  <a:gd name="T2" fmla="*/ 0 w 41"/>
                  <a:gd name="T3" fmla="*/ 0 h 49"/>
                  <a:gd name="T4" fmla="*/ 0 w 41"/>
                  <a:gd name="T5" fmla="*/ 16 h 49"/>
                  <a:gd name="T6" fmla="*/ 41 w 41"/>
                  <a:gd name="T7" fmla="*/ 49 h 49"/>
                  <a:gd name="T8" fmla="*/ 41 w 4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9">
                    <a:moveTo>
                      <a:pt x="4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41" y="49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1" name="Freeform 23"/>
              <p:cNvSpPr>
                <a:spLocks/>
              </p:cNvSpPr>
              <p:nvPr/>
            </p:nvSpPr>
            <p:spPr bwMode="auto">
              <a:xfrm>
                <a:off x="9357568" y="1118197"/>
                <a:ext cx="145857" cy="141464"/>
              </a:xfrm>
              <a:custGeom>
                <a:avLst/>
                <a:gdLst>
                  <a:gd name="T0" fmla="*/ 166 w 166"/>
                  <a:gd name="T1" fmla="*/ 85 h 161"/>
                  <a:gd name="T2" fmla="*/ 166 w 166"/>
                  <a:gd name="T3" fmla="*/ 69 h 161"/>
                  <a:gd name="T4" fmla="*/ 125 w 166"/>
                  <a:gd name="T5" fmla="*/ 36 h 161"/>
                  <a:gd name="T6" fmla="*/ 83 w 166"/>
                  <a:gd name="T7" fmla="*/ 0 h 161"/>
                  <a:gd name="T8" fmla="*/ 0 w 166"/>
                  <a:gd name="T9" fmla="*/ 69 h 161"/>
                  <a:gd name="T10" fmla="*/ 0 w 166"/>
                  <a:gd name="T11" fmla="*/ 161 h 161"/>
                  <a:gd name="T12" fmla="*/ 52 w 166"/>
                  <a:gd name="T13" fmla="*/ 161 h 161"/>
                  <a:gd name="T14" fmla="*/ 52 w 166"/>
                  <a:gd name="T15" fmla="*/ 69 h 161"/>
                  <a:gd name="T16" fmla="*/ 114 w 166"/>
                  <a:gd name="T17" fmla="*/ 69 h 161"/>
                  <a:gd name="T18" fmla="*/ 114 w 166"/>
                  <a:gd name="T19" fmla="*/ 161 h 161"/>
                  <a:gd name="T20" fmla="*/ 166 w 166"/>
                  <a:gd name="T21" fmla="*/ 161 h 161"/>
                  <a:gd name="T22" fmla="*/ 166 w 166"/>
                  <a:gd name="T23" fmla="*/ 8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61">
                    <a:moveTo>
                      <a:pt x="166" y="85"/>
                    </a:moveTo>
                    <a:lnTo>
                      <a:pt x="166" y="69"/>
                    </a:lnTo>
                    <a:lnTo>
                      <a:pt x="125" y="36"/>
                    </a:lnTo>
                    <a:lnTo>
                      <a:pt x="83" y="0"/>
                    </a:lnTo>
                    <a:lnTo>
                      <a:pt x="0" y="69"/>
                    </a:lnTo>
                    <a:lnTo>
                      <a:pt x="0" y="161"/>
                    </a:lnTo>
                    <a:lnTo>
                      <a:pt x="52" y="161"/>
                    </a:lnTo>
                    <a:lnTo>
                      <a:pt x="52" y="69"/>
                    </a:lnTo>
                    <a:lnTo>
                      <a:pt x="114" y="69"/>
                    </a:lnTo>
                    <a:lnTo>
                      <a:pt x="114" y="161"/>
                    </a:lnTo>
                    <a:lnTo>
                      <a:pt x="166" y="161"/>
                    </a:lnTo>
                    <a:lnTo>
                      <a:pt x="166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9322422" y="1072507"/>
                <a:ext cx="216149" cy="109832"/>
              </a:xfrm>
              <a:custGeom>
                <a:avLst/>
                <a:gdLst>
                  <a:gd name="T0" fmla="*/ 40 w 246"/>
                  <a:gd name="T1" fmla="*/ 111 h 125"/>
                  <a:gd name="T2" fmla="*/ 123 w 246"/>
                  <a:gd name="T3" fmla="*/ 45 h 125"/>
                  <a:gd name="T4" fmla="*/ 165 w 246"/>
                  <a:gd name="T5" fmla="*/ 78 h 125"/>
                  <a:gd name="T6" fmla="*/ 206 w 246"/>
                  <a:gd name="T7" fmla="*/ 111 h 125"/>
                  <a:gd name="T8" fmla="*/ 224 w 246"/>
                  <a:gd name="T9" fmla="*/ 125 h 125"/>
                  <a:gd name="T10" fmla="*/ 246 w 246"/>
                  <a:gd name="T11" fmla="*/ 102 h 125"/>
                  <a:gd name="T12" fmla="*/ 206 w 246"/>
                  <a:gd name="T13" fmla="*/ 69 h 125"/>
                  <a:gd name="T14" fmla="*/ 165 w 246"/>
                  <a:gd name="T15" fmla="*/ 36 h 125"/>
                  <a:gd name="T16" fmla="*/ 123 w 246"/>
                  <a:gd name="T17" fmla="*/ 0 h 125"/>
                  <a:gd name="T18" fmla="*/ 0 w 246"/>
                  <a:gd name="T19" fmla="*/ 102 h 125"/>
                  <a:gd name="T20" fmla="*/ 21 w 246"/>
                  <a:gd name="T21" fmla="*/ 125 h 125"/>
                  <a:gd name="T22" fmla="*/ 40 w 246"/>
                  <a:gd name="T23" fmla="*/ 11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25">
                    <a:moveTo>
                      <a:pt x="40" y="111"/>
                    </a:moveTo>
                    <a:lnTo>
                      <a:pt x="123" y="45"/>
                    </a:lnTo>
                    <a:lnTo>
                      <a:pt x="165" y="78"/>
                    </a:lnTo>
                    <a:lnTo>
                      <a:pt x="206" y="111"/>
                    </a:lnTo>
                    <a:lnTo>
                      <a:pt x="224" y="125"/>
                    </a:lnTo>
                    <a:lnTo>
                      <a:pt x="246" y="102"/>
                    </a:lnTo>
                    <a:lnTo>
                      <a:pt x="206" y="69"/>
                    </a:lnTo>
                    <a:lnTo>
                      <a:pt x="165" y="36"/>
                    </a:lnTo>
                    <a:lnTo>
                      <a:pt x="123" y="0"/>
                    </a:lnTo>
                    <a:lnTo>
                      <a:pt x="0" y="102"/>
                    </a:lnTo>
                    <a:lnTo>
                      <a:pt x="21" y="125"/>
                    </a:lnTo>
                    <a:lnTo>
                      <a:pt x="40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73" name="Group 72"/>
          <p:cNvGrpSpPr/>
          <p:nvPr/>
        </p:nvGrpSpPr>
        <p:grpSpPr>
          <a:xfrm>
            <a:off x="1100743" y="2816840"/>
            <a:ext cx="622647" cy="622647"/>
            <a:chOff x="1100743" y="2816840"/>
            <a:chExt cx="622647" cy="622647"/>
          </a:xfrm>
        </p:grpSpPr>
        <p:sp>
          <p:nvSpPr>
            <p:cNvPr id="74" name="Oval 73"/>
            <p:cNvSpPr/>
            <p:nvPr/>
          </p:nvSpPr>
          <p:spPr>
            <a:xfrm>
              <a:off x="1100743" y="2816840"/>
              <a:ext cx="622647" cy="6226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1248731" y="2973201"/>
              <a:ext cx="326670" cy="273890"/>
              <a:chOff x="8297910" y="1608487"/>
              <a:chExt cx="201212" cy="168702"/>
            </a:xfrm>
            <a:solidFill>
              <a:schemeClr val="bg1"/>
            </a:solidFill>
          </p:grpSpPr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8297910" y="1725348"/>
                <a:ext cx="201212" cy="51841"/>
              </a:xfrm>
              <a:custGeom>
                <a:avLst/>
                <a:gdLst>
                  <a:gd name="T0" fmla="*/ 149 w 229"/>
                  <a:gd name="T1" fmla="*/ 31 h 59"/>
                  <a:gd name="T2" fmla="*/ 78 w 229"/>
                  <a:gd name="T3" fmla="*/ 31 h 59"/>
                  <a:gd name="T4" fmla="*/ 78 w 229"/>
                  <a:gd name="T5" fmla="*/ 0 h 59"/>
                  <a:gd name="T6" fmla="*/ 0 w 229"/>
                  <a:gd name="T7" fmla="*/ 0 h 59"/>
                  <a:gd name="T8" fmla="*/ 0 w 229"/>
                  <a:gd name="T9" fmla="*/ 59 h 59"/>
                  <a:gd name="T10" fmla="*/ 229 w 229"/>
                  <a:gd name="T11" fmla="*/ 59 h 59"/>
                  <a:gd name="T12" fmla="*/ 229 w 229"/>
                  <a:gd name="T13" fmla="*/ 0 h 59"/>
                  <a:gd name="T14" fmla="*/ 149 w 229"/>
                  <a:gd name="T15" fmla="*/ 0 h 59"/>
                  <a:gd name="T16" fmla="*/ 149 w 229"/>
                  <a:gd name="T17" fmla="*/ 3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9" h="59">
                    <a:moveTo>
                      <a:pt x="149" y="31"/>
                    </a:moveTo>
                    <a:lnTo>
                      <a:pt x="78" y="31"/>
                    </a:lnTo>
                    <a:lnTo>
                      <a:pt x="78" y="0"/>
                    </a:lnTo>
                    <a:lnTo>
                      <a:pt x="0" y="0"/>
                    </a:lnTo>
                    <a:lnTo>
                      <a:pt x="0" y="59"/>
                    </a:lnTo>
                    <a:lnTo>
                      <a:pt x="229" y="59"/>
                    </a:lnTo>
                    <a:lnTo>
                      <a:pt x="229" y="0"/>
                    </a:lnTo>
                    <a:lnTo>
                      <a:pt x="149" y="0"/>
                    </a:lnTo>
                    <a:lnTo>
                      <a:pt x="14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7" name="Rectangle 30"/>
              <p:cNvSpPr>
                <a:spLocks noChangeArrowheads="1"/>
              </p:cNvSpPr>
              <p:nvPr/>
            </p:nvSpPr>
            <p:spPr bwMode="auto">
              <a:xfrm>
                <a:off x="8378746" y="1725348"/>
                <a:ext cx="37782" cy="1669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8" name="Freeform 31"/>
              <p:cNvSpPr>
                <a:spLocks noEditPoints="1"/>
              </p:cNvSpPr>
              <p:nvPr/>
            </p:nvSpPr>
            <p:spPr bwMode="auto">
              <a:xfrm>
                <a:off x="8297910" y="1608487"/>
                <a:ext cx="201212" cy="106317"/>
              </a:xfrm>
              <a:custGeom>
                <a:avLst/>
                <a:gdLst>
                  <a:gd name="T0" fmla="*/ 170 w 229"/>
                  <a:gd name="T1" fmla="*/ 0 h 121"/>
                  <a:gd name="T2" fmla="*/ 114 w 229"/>
                  <a:gd name="T3" fmla="*/ 0 h 121"/>
                  <a:gd name="T4" fmla="*/ 114 w 229"/>
                  <a:gd name="T5" fmla="*/ 19 h 121"/>
                  <a:gd name="T6" fmla="*/ 151 w 229"/>
                  <a:gd name="T7" fmla="*/ 19 h 121"/>
                  <a:gd name="T8" fmla="*/ 151 w 229"/>
                  <a:gd name="T9" fmla="*/ 43 h 121"/>
                  <a:gd name="T10" fmla="*/ 114 w 229"/>
                  <a:gd name="T11" fmla="*/ 43 h 121"/>
                  <a:gd name="T12" fmla="*/ 114 w 229"/>
                  <a:gd name="T13" fmla="*/ 121 h 121"/>
                  <a:gd name="T14" fmla="*/ 149 w 229"/>
                  <a:gd name="T15" fmla="*/ 121 h 121"/>
                  <a:gd name="T16" fmla="*/ 229 w 229"/>
                  <a:gd name="T17" fmla="*/ 121 h 121"/>
                  <a:gd name="T18" fmla="*/ 229 w 229"/>
                  <a:gd name="T19" fmla="*/ 43 h 121"/>
                  <a:gd name="T20" fmla="*/ 170 w 229"/>
                  <a:gd name="T21" fmla="*/ 43 h 121"/>
                  <a:gd name="T22" fmla="*/ 170 w 229"/>
                  <a:gd name="T23" fmla="*/ 0 h 121"/>
                  <a:gd name="T24" fmla="*/ 114 w 229"/>
                  <a:gd name="T25" fmla="*/ 0 h 121"/>
                  <a:gd name="T26" fmla="*/ 57 w 229"/>
                  <a:gd name="T27" fmla="*/ 0 h 121"/>
                  <a:gd name="T28" fmla="*/ 57 w 229"/>
                  <a:gd name="T29" fmla="*/ 43 h 121"/>
                  <a:gd name="T30" fmla="*/ 0 w 229"/>
                  <a:gd name="T31" fmla="*/ 43 h 121"/>
                  <a:gd name="T32" fmla="*/ 0 w 229"/>
                  <a:gd name="T33" fmla="*/ 121 h 121"/>
                  <a:gd name="T34" fmla="*/ 78 w 229"/>
                  <a:gd name="T35" fmla="*/ 121 h 121"/>
                  <a:gd name="T36" fmla="*/ 114 w 229"/>
                  <a:gd name="T37" fmla="*/ 121 h 121"/>
                  <a:gd name="T38" fmla="*/ 114 w 229"/>
                  <a:gd name="T39" fmla="*/ 43 h 121"/>
                  <a:gd name="T40" fmla="*/ 78 w 229"/>
                  <a:gd name="T41" fmla="*/ 43 h 121"/>
                  <a:gd name="T42" fmla="*/ 78 w 229"/>
                  <a:gd name="T43" fmla="*/ 43 h 121"/>
                  <a:gd name="T44" fmla="*/ 78 w 229"/>
                  <a:gd name="T45" fmla="*/ 19 h 121"/>
                  <a:gd name="T46" fmla="*/ 114 w 229"/>
                  <a:gd name="T47" fmla="*/ 19 h 121"/>
                  <a:gd name="T48" fmla="*/ 114 w 229"/>
                  <a:gd name="T4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9" h="121">
                    <a:moveTo>
                      <a:pt x="170" y="0"/>
                    </a:moveTo>
                    <a:lnTo>
                      <a:pt x="114" y="0"/>
                    </a:lnTo>
                    <a:lnTo>
                      <a:pt x="114" y="19"/>
                    </a:lnTo>
                    <a:lnTo>
                      <a:pt x="151" y="19"/>
                    </a:lnTo>
                    <a:lnTo>
                      <a:pt x="151" y="43"/>
                    </a:lnTo>
                    <a:lnTo>
                      <a:pt x="114" y="43"/>
                    </a:lnTo>
                    <a:lnTo>
                      <a:pt x="114" y="121"/>
                    </a:lnTo>
                    <a:lnTo>
                      <a:pt x="149" y="121"/>
                    </a:lnTo>
                    <a:lnTo>
                      <a:pt x="229" y="121"/>
                    </a:lnTo>
                    <a:lnTo>
                      <a:pt x="229" y="43"/>
                    </a:lnTo>
                    <a:lnTo>
                      <a:pt x="170" y="43"/>
                    </a:lnTo>
                    <a:lnTo>
                      <a:pt x="170" y="0"/>
                    </a:lnTo>
                    <a:close/>
                    <a:moveTo>
                      <a:pt x="114" y="0"/>
                    </a:moveTo>
                    <a:lnTo>
                      <a:pt x="57" y="0"/>
                    </a:lnTo>
                    <a:lnTo>
                      <a:pt x="57" y="43"/>
                    </a:lnTo>
                    <a:lnTo>
                      <a:pt x="0" y="43"/>
                    </a:lnTo>
                    <a:lnTo>
                      <a:pt x="0" y="121"/>
                    </a:lnTo>
                    <a:lnTo>
                      <a:pt x="78" y="121"/>
                    </a:lnTo>
                    <a:lnTo>
                      <a:pt x="114" y="121"/>
                    </a:lnTo>
                    <a:lnTo>
                      <a:pt x="114" y="43"/>
                    </a:lnTo>
                    <a:lnTo>
                      <a:pt x="78" y="43"/>
                    </a:lnTo>
                    <a:lnTo>
                      <a:pt x="78" y="43"/>
                    </a:lnTo>
                    <a:lnTo>
                      <a:pt x="78" y="19"/>
                    </a:lnTo>
                    <a:lnTo>
                      <a:pt x="114" y="19"/>
                    </a:lnTo>
                    <a:lnTo>
                      <a:pt x="1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1100743" y="3673861"/>
            <a:ext cx="622647" cy="622647"/>
            <a:chOff x="1100743" y="3673861"/>
            <a:chExt cx="622647" cy="622647"/>
          </a:xfrm>
        </p:grpSpPr>
        <p:sp>
          <p:nvSpPr>
            <p:cNvPr id="80" name="Oval 79"/>
            <p:cNvSpPr/>
            <p:nvPr/>
          </p:nvSpPr>
          <p:spPr>
            <a:xfrm>
              <a:off x="1100743" y="3673861"/>
              <a:ext cx="622647" cy="6226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40"/>
            <p:cNvSpPr>
              <a:spLocks noEditPoints="1"/>
            </p:cNvSpPr>
            <p:nvPr/>
          </p:nvSpPr>
          <p:spPr bwMode="auto">
            <a:xfrm>
              <a:off x="1263710" y="3835401"/>
              <a:ext cx="296713" cy="299566"/>
            </a:xfrm>
            <a:custGeom>
              <a:avLst/>
              <a:gdLst>
                <a:gd name="T0" fmla="*/ 66 w 88"/>
                <a:gd name="T1" fmla="*/ 83 h 89"/>
                <a:gd name="T2" fmla="*/ 82 w 88"/>
                <a:gd name="T3" fmla="*/ 67 h 89"/>
                <a:gd name="T4" fmla="*/ 87 w 88"/>
                <a:gd name="T5" fmla="*/ 53 h 89"/>
                <a:gd name="T6" fmla="*/ 87 w 88"/>
                <a:gd name="T7" fmla="*/ 36 h 89"/>
                <a:gd name="T8" fmla="*/ 82 w 88"/>
                <a:gd name="T9" fmla="*/ 22 h 89"/>
                <a:gd name="T10" fmla="*/ 66 w 88"/>
                <a:gd name="T11" fmla="*/ 6 h 89"/>
                <a:gd name="T12" fmla="*/ 60 w 88"/>
                <a:gd name="T13" fmla="*/ 3 h 89"/>
                <a:gd name="T14" fmla="*/ 47 w 88"/>
                <a:gd name="T15" fmla="*/ 0 h 89"/>
                <a:gd name="T16" fmla="*/ 49 w 88"/>
                <a:gd name="T17" fmla="*/ 5 h 89"/>
                <a:gd name="T18" fmla="*/ 54 w 88"/>
                <a:gd name="T19" fmla="*/ 5 h 89"/>
                <a:gd name="T20" fmla="*/ 59 w 88"/>
                <a:gd name="T21" fmla="*/ 6 h 89"/>
                <a:gd name="T22" fmla="*/ 58 w 88"/>
                <a:gd name="T23" fmla="*/ 7 h 89"/>
                <a:gd name="T24" fmla="*/ 51 w 88"/>
                <a:gd name="T25" fmla="*/ 10 h 89"/>
                <a:gd name="T26" fmla="*/ 52 w 88"/>
                <a:gd name="T27" fmla="*/ 14 h 89"/>
                <a:gd name="T28" fmla="*/ 56 w 88"/>
                <a:gd name="T29" fmla="*/ 17 h 89"/>
                <a:gd name="T30" fmla="*/ 62 w 88"/>
                <a:gd name="T31" fmla="*/ 9 h 89"/>
                <a:gd name="T32" fmla="*/ 67 w 88"/>
                <a:gd name="T33" fmla="*/ 10 h 89"/>
                <a:gd name="T34" fmla="*/ 71 w 88"/>
                <a:gd name="T35" fmla="*/ 12 h 89"/>
                <a:gd name="T36" fmla="*/ 73 w 88"/>
                <a:gd name="T37" fmla="*/ 18 h 89"/>
                <a:gd name="T38" fmla="*/ 71 w 88"/>
                <a:gd name="T39" fmla="*/ 21 h 89"/>
                <a:gd name="T40" fmla="*/ 69 w 88"/>
                <a:gd name="T41" fmla="*/ 19 h 89"/>
                <a:gd name="T42" fmla="*/ 63 w 88"/>
                <a:gd name="T43" fmla="*/ 20 h 89"/>
                <a:gd name="T44" fmla="*/ 67 w 88"/>
                <a:gd name="T45" fmla="*/ 22 h 89"/>
                <a:gd name="T46" fmla="*/ 58 w 88"/>
                <a:gd name="T47" fmla="*/ 26 h 89"/>
                <a:gd name="T48" fmla="*/ 53 w 88"/>
                <a:gd name="T49" fmla="*/ 29 h 89"/>
                <a:gd name="T50" fmla="*/ 48 w 88"/>
                <a:gd name="T51" fmla="*/ 34 h 89"/>
                <a:gd name="T52" fmla="*/ 51 w 88"/>
                <a:gd name="T53" fmla="*/ 53 h 89"/>
                <a:gd name="T54" fmla="*/ 56 w 88"/>
                <a:gd name="T55" fmla="*/ 54 h 89"/>
                <a:gd name="T56" fmla="*/ 61 w 88"/>
                <a:gd name="T57" fmla="*/ 56 h 89"/>
                <a:gd name="T58" fmla="*/ 69 w 88"/>
                <a:gd name="T59" fmla="*/ 60 h 89"/>
                <a:gd name="T60" fmla="*/ 73 w 88"/>
                <a:gd name="T61" fmla="*/ 64 h 89"/>
                <a:gd name="T62" fmla="*/ 80 w 88"/>
                <a:gd name="T63" fmla="*/ 67 h 89"/>
                <a:gd name="T64" fmla="*/ 50 w 88"/>
                <a:gd name="T65" fmla="*/ 78 h 89"/>
                <a:gd name="T66" fmla="*/ 0 w 88"/>
                <a:gd name="T67" fmla="*/ 38 h 89"/>
                <a:gd name="T68" fmla="*/ 1 w 88"/>
                <a:gd name="T69" fmla="*/ 56 h 89"/>
                <a:gd name="T70" fmla="*/ 9 w 88"/>
                <a:gd name="T71" fmla="*/ 72 h 89"/>
                <a:gd name="T72" fmla="*/ 28 w 88"/>
                <a:gd name="T73" fmla="*/ 86 h 89"/>
                <a:gd name="T74" fmla="*/ 45 w 88"/>
                <a:gd name="T75" fmla="*/ 71 h 89"/>
                <a:gd name="T76" fmla="*/ 43 w 88"/>
                <a:gd name="T77" fmla="*/ 63 h 89"/>
                <a:gd name="T78" fmla="*/ 45 w 88"/>
                <a:gd name="T79" fmla="*/ 57 h 89"/>
                <a:gd name="T80" fmla="*/ 40 w 88"/>
                <a:gd name="T81" fmla="*/ 55 h 89"/>
                <a:gd name="T82" fmla="*/ 34 w 88"/>
                <a:gd name="T83" fmla="*/ 51 h 89"/>
                <a:gd name="T84" fmla="*/ 25 w 88"/>
                <a:gd name="T85" fmla="*/ 47 h 89"/>
                <a:gd name="T86" fmla="*/ 21 w 88"/>
                <a:gd name="T87" fmla="*/ 40 h 89"/>
                <a:gd name="T88" fmla="*/ 19 w 88"/>
                <a:gd name="T89" fmla="*/ 39 h 89"/>
                <a:gd name="T90" fmla="*/ 19 w 88"/>
                <a:gd name="T91" fmla="*/ 40 h 89"/>
                <a:gd name="T92" fmla="*/ 16 w 88"/>
                <a:gd name="T93" fmla="*/ 33 h 89"/>
                <a:gd name="T94" fmla="*/ 16 w 88"/>
                <a:gd name="T95" fmla="*/ 26 h 89"/>
                <a:gd name="T96" fmla="*/ 19 w 88"/>
                <a:gd name="T97" fmla="*/ 18 h 89"/>
                <a:gd name="T98" fmla="*/ 18 w 88"/>
                <a:gd name="T99" fmla="*/ 13 h 89"/>
                <a:gd name="T100" fmla="*/ 39 w 88"/>
                <a:gd name="T101" fmla="*/ 3 h 89"/>
                <a:gd name="T102" fmla="*/ 47 w 88"/>
                <a:gd name="T103" fmla="*/ 0 h 89"/>
                <a:gd name="T104" fmla="*/ 27 w 88"/>
                <a:gd name="T105" fmla="*/ 3 h 89"/>
                <a:gd name="T106" fmla="*/ 13 w 88"/>
                <a:gd name="T107" fmla="*/ 13 h 89"/>
                <a:gd name="T108" fmla="*/ 3 w 88"/>
                <a:gd name="T109" fmla="*/ 28 h 89"/>
                <a:gd name="T110" fmla="*/ 47 w 88"/>
                <a:gd name="T111" fmla="*/ 56 h 89"/>
                <a:gd name="T112" fmla="*/ 40 w 88"/>
                <a:gd name="T113" fmla="*/ 49 h 89"/>
                <a:gd name="T114" fmla="*/ 39 w 88"/>
                <a:gd name="T115" fmla="*/ 45 h 89"/>
                <a:gd name="T116" fmla="*/ 31 w 88"/>
                <a:gd name="T117" fmla="*/ 46 h 89"/>
                <a:gd name="T118" fmla="*/ 35 w 88"/>
                <a:gd name="T119" fmla="*/ 37 h 89"/>
                <a:gd name="T120" fmla="*/ 43 w 88"/>
                <a:gd name="T121" fmla="*/ 37 h 89"/>
                <a:gd name="T122" fmla="*/ 46 w 88"/>
                <a:gd name="T123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" h="89">
                  <a:moveTo>
                    <a:pt x="47" y="89"/>
                  </a:moveTo>
                  <a:cubicBezTo>
                    <a:pt x="49" y="89"/>
                    <a:pt x="52" y="88"/>
                    <a:pt x="54" y="88"/>
                  </a:cubicBezTo>
                  <a:cubicBezTo>
                    <a:pt x="55" y="87"/>
                    <a:pt x="57" y="87"/>
                    <a:pt x="58" y="86"/>
                  </a:cubicBezTo>
                  <a:cubicBezTo>
                    <a:pt x="59" y="86"/>
                    <a:pt x="59" y="86"/>
                    <a:pt x="60" y="86"/>
                  </a:cubicBezTo>
                  <a:cubicBezTo>
                    <a:pt x="61" y="85"/>
                    <a:pt x="63" y="85"/>
                    <a:pt x="64" y="84"/>
                  </a:cubicBezTo>
                  <a:cubicBezTo>
                    <a:pt x="65" y="84"/>
                    <a:pt x="65" y="83"/>
                    <a:pt x="66" y="83"/>
                  </a:cubicBezTo>
                  <a:cubicBezTo>
                    <a:pt x="69" y="81"/>
                    <a:pt x="71" y="79"/>
                    <a:pt x="74" y="77"/>
                  </a:cubicBezTo>
                  <a:cubicBezTo>
                    <a:pt x="74" y="77"/>
                    <a:pt x="75" y="76"/>
                    <a:pt x="75" y="76"/>
                  </a:cubicBezTo>
                  <a:cubicBezTo>
                    <a:pt x="76" y="75"/>
                    <a:pt x="76" y="75"/>
                    <a:pt x="77" y="74"/>
                  </a:cubicBezTo>
                  <a:cubicBezTo>
                    <a:pt x="77" y="73"/>
                    <a:pt x="78" y="73"/>
                    <a:pt x="79" y="72"/>
                  </a:cubicBezTo>
                  <a:cubicBezTo>
                    <a:pt x="80" y="71"/>
                    <a:pt x="81" y="69"/>
                    <a:pt x="82" y="68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3" y="66"/>
                    <a:pt x="83" y="65"/>
                    <a:pt x="83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3"/>
                    <a:pt x="84" y="62"/>
                    <a:pt x="85" y="62"/>
                  </a:cubicBezTo>
                  <a:cubicBezTo>
                    <a:pt x="85" y="61"/>
                    <a:pt x="85" y="60"/>
                    <a:pt x="86" y="60"/>
                  </a:cubicBezTo>
                  <a:cubicBezTo>
                    <a:pt x="86" y="58"/>
                    <a:pt x="86" y="57"/>
                    <a:pt x="87" y="56"/>
                  </a:cubicBezTo>
                  <a:cubicBezTo>
                    <a:pt x="87" y="55"/>
                    <a:pt x="87" y="54"/>
                    <a:pt x="87" y="53"/>
                  </a:cubicBezTo>
                  <a:cubicBezTo>
                    <a:pt x="87" y="53"/>
                    <a:pt x="88" y="52"/>
                    <a:pt x="88" y="51"/>
                  </a:cubicBezTo>
                  <a:cubicBezTo>
                    <a:pt x="88" y="50"/>
                    <a:pt x="88" y="50"/>
                    <a:pt x="88" y="49"/>
                  </a:cubicBezTo>
                  <a:cubicBezTo>
                    <a:pt x="88" y="47"/>
                    <a:pt x="88" y="46"/>
                    <a:pt x="88" y="44"/>
                  </a:cubicBezTo>
                  <a:cubicBezTo>
                    <a:pt x="88" y="43"/>
                    <a:pt x="88" y="41"/>
                    <a:pt x="88" y="40"/>
                  </a:cubicBezTo>
                  <a:cubicBezTo>
                    <a:pt x="88" y="39"/>
                    <a:pt x="88" y="38"/>
                    <a:pt x="88" y="38"/>
                  </a:cubicBezTo>
                  <a:cubicBezTo>
                    <a:pt x="88" y="37"/>
                    <a:pt x="87" y="36"/>
                    <a:pt x="87" y="36"/>
                  </a:cubicBezTo>
                  <a:cubicBezTo>
                    <a:pt x="87" y="35"/>
                    <a:pt x="87" y="34"/>
                    <a:pt x="87" y="33"/>
                  </a:cubicBezTo>
                  <a:cubicBezTo>
                    <a:pt x="86" y="32"/>
                    <a:pt x="86" y="31"/>
                    <a:pt x="86" y="29"/>
                  </a:cubicBezTo>
                  <a:cubicBezTo>
                    <a:pt x="85" y="29"/>
                    <a:pt x="85" y="29"/>
                    <a:pt x="85" y="28"/>
                  </a:cubicBezTo>
                  <a:cubicBezTo>
                    <a:pt x="85" y="27"/>
                    <a:pt x="84" y="26"/>
                    <a:pt x="84" y="25"/>
                  </a:cubicBezTo>
                  <a:cubicBezTo>
                    <a:pt x="84" y="25"/>
                    <a:pt x="84" y="25"/>
                    <a:pt x="83" y="24"/>
                  </a:cubicBezTo>
                  <a:cubicBezTo>
                    <a:pt x="83" y="24"/>
                    <a:pt x="83" y="23"/>
                    <a:pt x="82" y="22"/>
                  </a:cubicBezTo>
                  <a:cubicBezTo>
                    <a:pt x="81" y="21"/>
                    <a:pt x="80" y="19"/>
                    <a:pt x="79" y="17"/>
                  </a:cubicBezTo>
                  <a:cubicBezTo>
                    <a:pt x="78" y="16"/>
                    <a:pt x="77" y="15"/>
                    <a:pt x="77" y="15"/>
                  </a:cubicBezTo>
                  <a:cubicBezTo>
                    <a:pt x="76" y="14"/>
                    <a:pt x="76" y="14"/>
                    <a:pt x="75" y="13"/>
                  </a:cubicBezTo>
                  <a:cubicBezTo>
                    <a:pt x="75" y="13"/>
                    <a:pt x="74" y="12"/>
                    <a:pt x="74" y="12"/>
                  </a:cubicBezTo>
                  <a:cubicBezTo>
                    <a:pt x="73" y="11"/>
                    <a:pt x="72" y="10"/>
                    <a:pt x="71" y="9"/>
                  </a:cubicBezTo>
                  <a:cubicBezTo>
                    <a:pt x="69" y="8"/>
                    <a:pt x="68" y="7"/>
                    <a:pt x="66" y="6"/>
                  </a:cubicBezTo>
                  <a:cubicBezTo>
                    <a:pt x="65" y="6"/>
                    <a:pt x="65" y="5"/>
                    <a:pt x="64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1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59" y="3"/>
                    <a:pt x="58" y="3"/>
                  </a:cubicBezTo>
                  <a:cubicBezTo>
                    <a:pt x="58" y="3"/>
                    <a:pt x="58" y="2"/>
                    <a:pt x="58" y="2"/>
                  </a:cubicBezTo>
                  <a:cubicBezTo>
                    <a:pt x="57" y="2"/>
                    <a:pt x="55" y="2"/>
                    <a:pt x="54" y="1"/>
                  </a:cubicBezTo>
                  <a:cubicBezTo>
                    <a:pt x="54" y="1"/>
                    <a:pt x="53" y="1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0" y="1"/>
                    <a:pt x="49" y="0"/>
                    <a:pt x="47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9" y="3"/>
                    <a:pt x="51" y="3"/>
                    <a:pt x="52" y="3"/>
                  </a:cubicBezTo>
                  <a:cubicBezTo>
                    <a:pt x="52" y="4"/>
                    <a:pt x="52" y="3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49" y="4"/>
                    <a:pt x="48" y="4"/>
                  </a:cubicBezTo>
                  <a:cubicBezTo>
                    <a:pt x="48" y="4"/>
                    <a:pt x="49" y="4"/>
                    <a:pt x="49" y="5"/>
                  </a:cubicBezTo>
                  <a:cubicBezTo>
                    <a:pt x="50" y="5"/>
                    <a:pt x="50" y="5"/>
                    <a:pt x="51" y="5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4" y="4"/>
                    <a:pt x="54" y="5"/>
                  </a:cubicBezTo>
                  <a:cubicBezTo>
                    <a:pt x="55" y="5"/>
                    <a:pt x="55" y="5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5"/>
                    <a:pt x="58" y="5"/>
                  </a:cubicBezTo>
                  <a:cubicBezTo>
                    <a:pt x="59" y="5"/>
                    <a:pt x="60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59" y="6"/>
                  </a:cubicBezTo>
                  <a:cubicBezTo>
                    <a:pt x="59" y="6"/>
                    <a:pt x="60" y="7"/>
                    <a:pt x="60" y="7"/>
                  </a:cubicBezTo>
                  <a:cubicBezTo>
                    <a:pt x="61" y="7"/>
                    <a:pt x="61" y="7"/>
                    <a:pt x="61" y="8"/>
                  </a:cubicBezTo>
                  <a:cubicBezTo>
                    <a:pt x="61" y="9"/>
                    <a:pt x="60" y="8"/>
                    <a:pt x="60" y="8"/>
                  </a:cubicBezTo>
                  <a:cubicBezTo>
                    <a:pt x="59" y="8"/>
                    <a:pt x="58" y="9"/>
                    <a:pt x="57" y="8"/>
                  </a:cubicBezTo>
                  <a:cubicBezTo>
                    <a:pt x="57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7" y="7"/>
                    <a:pt x="57" y="7"/>
                  </a:cubicBezTo>
                  <a:cubicBezTo>
                    <a:pt x="57" y="7"/>
                    <a:pt x="57" y="8"/>
                    <a:pt x="56" y="8"/>
                  </a:cubicBezTo>
                  <a:cubicBezTo>
                    <a:pt x="56" y="8"/>
                    <a:pt x="56" y="8"/>
                    <a:pt x="55" y="8"/>
                  </a:cubicBezTo>
                  <a:cubicBezTo>
                    <a:pt x="55" y="8"/>
                    <a:pt x="54" y="8"/>
                    <a:pt x="54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2" y="9"/>
                    <a:pt x="51" y="10"/>
                  </a:cubicBezTo>
                  <a:cubicBezTo>
                    <a:pt x="50" y="10"/>
                    <a:pt x="50" y="10"/>
                    <a:pt x="49" y="11"/>
                  </a:cubicBezTo>
                  <a:cubicBezTo>
                    <a:pt x="49" y="11"/>
                    <a:pt x="49" y="11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4"/>
                    <a:pt x="52" y="14"/>
                  </a:cubicBezTo>
                  <a:cubicBezTo>
                    <a:pt x="52" y="14"/>
                    <a:pt x="53" y="15"/>
                    <a:pt x="53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5" y="17"/>
                    <a:pt x="54" y="17"/>
                    <a:pt x="54" y="17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5" y="18"/>
                    <a:pt x="56" y="18"/>
                    <a:pt x="56" y="17"/>
                  </a:cubicBezTo>
                  <a:cubicBezTo>
                    <a:pt x="56" y="17"/>
                    <a:pt x="56" y="16"/>
                    <a:pt x="57" y="15"/>
                  </a:cubicBezTo>
                  <a:cubicBezTo>
                    <a:pt x="59" y="15"/>
                    <a:pt x="61" y="14"/>
                    <a:pt x="61" y="12"/>
                  </a:cubicBezTo>
                  <a:cubicBezTo>
                    <a:pt x="61" y="12"/>
                    <a:pt x="61" y="12"/>
                    <a:pt x="61" y="11"/>
                  </a:cubicBezTo>
                  <a:cubicBezTo>
                    <a:pt x="61" y="11"/>
                    <a:pt x="61" y="11"/>
                    <a:pt x="61" y="10"/>
                  </a:cubicBezTo>
                  <a:cubicBezTo>
                    <a:pt x="61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4" y="9"/>
                    <a:pt x="64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6" y="10"/>
                    <a:pt x="67" y="10"/>
                    <a:pt x="67" y="10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2"/>
                    <a:pt x="67" y="12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2"/>
                    <a:pt x="69" y="11"/>
                    <a:pt x="69" y="11"/>
                  </a:cubicBezTo>
                  <a:cubicBezTo>
                    <a:pt x="70" y="11"/>
                    <a:pt x="70" y="12"/>
                    <a:pt x="71" y="12"/>
                  </a:cubicBezTo>
                  <a:cubicBezTo>
                    <a:pt x="71" y="12"/>
                    <a:pt x="71" y="13"/>
                    <a:pt x="71" y="13"/>
                  </a:cubicBezTo>
                  <a:cubicBezTo>
                    <a:pt x="71" y="13"/>
                    <a:pt x="71" y="14"/>
                    <a:pt x="71" y="14"/>
                  </a:cubicBezTo>
                  <a:cubicBezTo>
                    <a:pt x="71" y="15"/>
                    <a:pt x="72" y="15"/>
                    <a:pt x="72" y="15"/>
                  </a:cubicBezTo>
                  <a:cubicBezTo>
                    <a:pt x="73" y="15"/>
                    <a:pt x="73" y="16"/>
                    <a:pt x="73" y="16"/>
                  </a:cubicBezTo>
                  <a:cubicBezTo>
                    <a:pt x="73" y="16"/>
                    <a:pt x="73" y="16"/>
                    <a:pt x="73" y="17"/>
                  </a:cubicBezTo>
                  <a:cubicBezTo>
                    <a:pt x="73" y="17"/>
                    <a:pt x="73" y="17"/>
                    <a:pt x="73" y="18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20"/>
                    <a:pt x="73" y="19"/>
                    <a:pt x="73" y="20"/>
                  </a:cubicBezTo>
                  <a:cubicBezTo>
                    <a:pt x="74" y="20"/>
                    <a:pt x="73" y="20"/>
                    <a:pt x="73" y="21"/>
                  </a:cubicBezTo>
                  <a:cubicBezTo>
                    <a:pt x="74" y="21"/>
                    <a:pt x="74" y="22"/>
                    <a:pt x="73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2" y="22"/>
                    <a:pt x="72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70" y="20"/>
                    <a:pt x="70" y="20"/>
                    <a:pt x="71" y="19"/>
                  </a:cubicBezTo>
                  <a:cubicBezTo>
                    <a:pt x="71" y="19"/>
                    <a:pt x="72" y="19"/>
                    <a:pt x="72" y="18"/>
                  </a:cubicBezTo>
                  <a:cubicBezTo>
                    <a:pt x="71" y="18"/>
                    <a:pt x="71" y="18"/>
                    <a:pt x="70" y="18"/>
                  </a:cubicBezTo>
                  <a:cubicBezTo>
                    <a:pt x="70" y="19"/>
                    <a:pt x="69" y="19"/>
                    <a:pt x="69" y="19"/>
                  </a:cubicBezTo>
                  <a:cubicBezTo>
                    <a:pt x="68" y="19"/>
                    <a:pt x="67" y="19"/>
                    <a:pt x="67" y="19"/>
                  </a:cubicBezTo>
                  <a:cubicBezTo>
                    <a:pt x="66" y="20"/>
                    <a:pt x="67" y="19"/>
                    <a:pt x="67" y="20"/>
                  </a:cubicBezTo>
                  <a:cubicBezTo>
                    <a:pt x="67" y="20"/>
                    <a:pt x="67" y="20"/>
                    <a:pt x="66" y="20"/>
                  </a:cubicBezTo>
                  <a:cubicBezTo>
                    <a:pt x="66" y="20"/>
                    <a:pt x="66" y="19"/>
                    <a:pt x="66" y="19"/>
                  </a:cubicBezTo>
                  <a:cubicBezTo>
                    <a:pt x="66" y="19"/>
                    <a:pt x="65" y="19"/>
                    <a:pt x="64" y="19"/>
                  </a:cubicBezTo>
                  <a:cubicBezTo>
                    <a:pt x="64" y="19"/>
                    <a:pt x="64" y="19"/>
                    <a:pt x="63" y="20"/>
                  </a:cubicBezTo>
                  <a:cubicBezTo>
                    <a:pt x="64" y="20"/>
                    <a:pt x="65" y="20"/>
                    <a:pt x="65" y="20"/>
                  </a:cubicBezTo>
                  <a:cubicBezTo>
                    <a:pt x="65" y="21"/>
                    <a:pt x="64" y="21"/>
                    <a:pt x="64" y="22"/>
                  </a:cubicBezTo>
                  <a:cubicBezTo>
                    <a:pt x="64" y="22"/>
                    <a:pt x="65" y="23"/>
                    <a:pt x="65" y="23"/>
                  </a:cubicBezTo>
                  <a:cubicBezTo>
                    <a:pt x="65" y="23"/>
                    <a:pt x="65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7" y="23"/>
                    <a:pt x="67" y="22"/>
                    <a:pt x="67" y="22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4"/>
                    <a:pt x="62" y="25"/>
                    <a:pt x="62" y="25"/>
                  </a:cubicBezTo>
                  <a:cubicBezTo>
                    <a:pt x="62" y="24"/>
                    <a:pt x="63" y="24"/>
                    <a:pt x="63" y="24"/>
                  </a:cubicBezTo>
                  <a:cubicBezTo>
                    <a:pt x="62" y="23"/>
                    <a:pt x="61" y="24"/>
                    <a:pt x="61" y="24"/>
                  </a:cubicBezTo>
                  <a:cubicBezTo>
                    <a:pt x="60" y="24"/>
                    <a:pt x="58" y="25"/>
                    <a:pt x="58" y="26"/>
                  </a:cubicBezTo>
                  <a:cubicBezTo>
                    <a:pt x="58" y="26"/>
                    <a:pt x="58" y="26"/>
                    <a:pt x="58" y="27"/>
                  </a:cubicBezTo>
                  <a:cubicBezTo>
                    <a:pt x="58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5" y="28"/>
                    <a:pt x="55" y="28"/>
                    <a:pt x="54" y="28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9"/>
                    <a:pt x="53" y="30"/>
                    <a:pt x="53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1"/>
                    <a:pt x="52" y="32"/>
                  </a:cubicBezTo>
                  <a:cubicBezTo>
                    <a:pt x="51" y="32"/>
                    <a:pt x="51" y="33"/>
                    <a:pt x="50" y="33"/>
                  </a:cubicBezTo>
                  <a:cubicBezTo>
                    <a:pt x="50" y="33"/>
                    <a:pt x="49" y="33"/>
                    <a:pt x="49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8" y="55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9" y="53"/>
                    <a:pt x="49" y="53"/>
                    <a:pt x="50" y="53"/>
                  </a:cubicBezTo>
                  <a:cubicBezTo>
                    <a:pt x="50" y="53"/>
                    <a:pt x="50" y="53"/>
                    <a:pt x="51" y="53"/>
                  </a:cubicBezTo>
                  <a:cubicBezTo>
                    <a:pt x="51" y="53"/>
                    <a:pt x="51" y="52"/>
                    <a:pt x="51" y="52"/>
                  </a:cubicBezTo>
                  <a:cubicBezTo>
                    <a:pt x="52" y="53"/>
                    <a:pt x="51" y="53"/>
                    <a:pt x="51" y="53"/>
                  </a:cubicBezTo>
                  <a:cubicBezTo>
                    <a:pt x="52" y="54"/>
                    <a:pt x="52" y="53"/>
                    <a:pt x="53" y="53"/>
                  </a:cubicBezTo>
                  <a:cubicBezTo>
                    <a:pt x="53" y="53"/>
                    <a:pt x="53" y="53"/>
                    <a:pt x="54" y="53"/>
                  </a:cubicBezTo>
                  <a:cubicBezTo>
                    <a:pt x="54" y="53"/>
                    <a:pt x="54" y="54"/>
                    <a:pt x="55" y="54"/>
                  </a:cubicBezTo>
                  <a:cubicBezTo>
                    <a:pt x="55" y="54"/>
                    <a:pt x="55" y="54"/>
                    <a:pt x="56" y="54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8" y="54"/>
                    <a:pt x="58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1" y="55"/>
                    <a:pt x="61" y="55"/>
                    <a:pt x="61" y="56"/>
                  </a:cubicBezTo>
                  <a:cubicBezTo>
                    <a:pt x="61" y="56"/>
                    <a:pt x="61" y="56"/>
                    <a:pt x="62" y="56"/>
                  </a:cubicBezTo>
                  <a:cubicBezTo>
                    <a:pt x="62" y="56"/>
                    <a:pt x="62" y="57"/>
                    <a:pt x="63" y="57"/>
                  </a:cubicBezTo>
                  <a:cubicBezTo>
                    <a:pt x="63" y="58"/>
                    <a:pt x="64" y="58"/>
                    <a:pt x="64" y="58"/>
                  </a:cubicBezTo>
                  <a:cubicBezTo>
                    <a:pt x="65" y="58"/>
                    <a:pt x="65" y="58"/>
                    <a:pt x="66" y="58"/>
                  </a:cubicBezTo>
                  <a:cubicBezTo>
                    <a:pt x="67" y="58"/>
                    <a:pt x="67" y="59"/>
                    <a:pt x="68" y="59"/>
                  </a:cubicBezTo>
                  <a:cubicBezTo>
                    <a:pt x="68" y="59"/>
                    <a:pt x="69" y="60"/>
                    <a:pt x="69" y="60"/>
                  </a:cubicBezTo>
                  <a:cubicBezTo>
                    <a:pt x="69" y="60"/>
                    <a:pt x="69" y="61"/>
                    <a:pt x="69" y="61"/>
                  </a:cubicBezTo>
                  <a:cubicBezTo>
                    <a:pt x="69" y="61"/>
                    <a:pt x="70" y="62"/>
                    <a:pt x="70" y="63"/>
                  </a:cubicBezTo>
                  <a:cubicBezTo>
                    <a:pt x="70" y="63"/>
                    <a:pt x="70" y="63"/>
                    <a:pt x="71" y="63"/>
                  </a:cubicBezTo>
                  <a:cubicBezTo>
                    <a:pt x="71" y="63"/>
                    <a:pt x="71" y="64"/>
                    <a:pt x="71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4"/>
                    <a:pt x="73" y="64"/>
                    <a:pt x="73" y="64"/>
                  </a:cubicBezTo>
                  <a:cubicBezTo>
                    <a:pt x="74" y="64"/>
                    <a:pt x="74" y="64"/>
                    <a:pt x="74" y="65"/>
                  </a:cubicBezTo>
                  <a:cubicBezTo>
                    <a:pt x="74" y="65"/>
                    <a:pt x="74" y="65"/>
                    <a:pt x="75" y="65"/>
                  </a:cubicBezTo>
                  <a:cubicBezTo>
                    <a:pt x="75" y="66"/>
                    <a:pt x="75" y="65"/>
                    <a:pt x="76" y="65"/>
                  </a:cubicBezTo>
                  <a:cubicBezTo>
                    <a:pt x="76" y="65"/>
                    <a:pt x="77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6"/>
                    <a:pt x="79" y="66"/>
                    <a:pt x="80" y="67"/>
                  </a:cubicBezTo>
                  <a:cubicBezTo>
                    <a:pt x="74" y="76"/>
                    <a:pt x="65" y="83"/>
                    <a:pt x="54" y="85"/>
                  </a:cubicBezTo>
                  <a:cubicBezTo>
                    <a:pt x="54" y="85"/>
                    <a:pt x="54" y="84"/>
                    <a:pt x="54" y="84"/>
                  </a:cubicBezTo>
                  <a:cubicBezTo>
                    <a:pt x="54" y="83"/>
                    <a:pt x="54" y="82"/>
                    <a:pt x="54" y="82"/>
                  </a:cubicBezTo>
                  <a:cubicBezTo>
                    <a:pt x="53" y="81"/>
                    <a:pt x="53" y="80"/>
                    <a:pt x="53" y="80"/>
                  </a:cubicBezTo>
                  <a:cubicBezTo>
                    <a:pt x="53" y="79"/>
                    <a:pt x="52" y="78"/>
                    <a:pt x="51" y="78"/>
                  </a:cubicBezTo>
                  <a:cubicBezTo>
                    <a:pt x="51" y="78"/>
                    <a:pt x="51" y="78"/>
                    <a:pt x="50" y="78"/>
                  </a:cubicBezTo>
                  <a:cubicBezTo>
                    <a:pt x="49" y="77"/>
                    <a:pt x="48" y="77"/>
                    <a:pt x="48" y="76"/>
                  </a:cubicBezTo>
                  <a:cubicBezTo>
                    <a:pt x="47" y="76"/>
                    <a:pt x="47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lnTo>
                    <a:pt x="47" y="89"/>
                  </a:lnTo>
                  <a:close/>
                  <a:moveTo>
                    <a:pt x="0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1"/>
                    <a:pt x="0" y="43"/>
                    <a:pt x="0" y="44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4"/>
                    <a:pt x="1" y="55"/>
                    <a:pt x="1" y="56"/>
                  </a:cubicBezTo>
                  <a:cubicBezTo>
                    <a:pt x="1" y="57"/>
                    <a:pt x="2" y="58"/>
                    <a:pt x="2" y="60"/>
                  </a:cubicBezTo>
                  <a:cubicBezTo>
                    <a:pt x="2" y="60"/>
                    <a:pt x="3" y="61"/>
                    <a:pt x="3" y="62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4" y="64"/>
                    <a:pt x="4" y="64"/>
                    <a:pt x="4" y="65"/>
                  </a:cubicBezTo>
                  <a:cubicBezTo>
                    <a:pt x="5" y="65"/>
                    <a:pt x="5" y="66"/>
                    <a:pt x="5" y="67"/>
                  </a:cubicBezTo>
                  <a:cubicBezTo>
                    <a:pt x="6" y="68"/>
                    <a:pt x="8" y="70"/>
                    <a:pt x="9" y="72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2" y="75"/>
                    <a:pt x="12" y="75"/>
                    <a:pt x="13" y="76"/>
                  </a:cubicBezTo>
                  <a:cubicBezTo>
                    <a:pt x="13" y="76"/>
                    <a:pt x="14" y="77"/>
                    <a:pt x="14" y="77"/>
                  </a:cubicBezTo>
                  <a:cubicBezTo>
                    <a:pt x="16" y="79"/>
                    <a:pt x="19" y="81"/>
                    <a:pt x="22" y="83"/>
                  </a:cubicBezTo>
                  <a:cubicBezTo>
                    <a:pt x="22" y="83"/>
                    <a:pt x="23" y="84"/>
                    <a:pt x="24" y="84"/>
                  </a:cubicBezTo>
                  <a:cubicBezTo>
                    <a:pt x="25" y="85"/>
                    <a:pt x="26" y="85"/>
                    <a:pt x="28" y="86"/>
                  </a:cubicBezTo>
                  <a:cubicBezTo>
                    <a:pt x="28" y="86"/>
                    <a:pt x="29" y="86"/>
                    <a:pt x="30" y="86"/>
                  </a:cubicBezTo>
                  <a:cubicBezTo>
                    <a:pt x="34" y="88"/>
                    <a:pt x="39" y="89"/>
                    <a:pt x="44" y="89"/>
                  </a:cubicBezTo>
                  <a:cubicBezTo>
                    <a:pt x="45" y="89"/>
                    <a:pt x="46" y="89"/>
                    <a:pt x="47" y="89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6" y="74"/>
                  </a:cubicBezTo>
                  <a:cubicBezTo>
                    <a:pt x="46" y="73"/>
                    <a:pt x="45" y="72"/>
                    <a:pt x="45" y="71"/>
                  </a:cubicBezTo>
                  <a:cubicBezTo>
                    <a:pt x="44" y="70"/>
                    <a:pt x="44" y="70"/>
                    <a:pt x="44" y="69"/>
                  </a:cubicBezTo>
                  <a:cubicBezTo>
                    <a:pt x="44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7"/>
                  </a:cubicBezTo>
                  <a:cubicBezTo>
                    <a:pt x="43" y="67"/>
                    <a:pt x="44" y="66"/>
                    <a:pt x="44" y="66"/>
                  </a:cubicBezTo>
                  <a:cubicBezTo>
                    <a:pt x="44" y="66"/>
                    <a:pt x="43" y="65"/>
                    <a:pt x="43" y="65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3"/>
                    <a:pt x="44" y="63"/>
                    <a:pt x="44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5" y="61"/>
                    <a:pt x="46" y="61"/>
                    <a:pt x="46" y="60"/>
                  </a:cubicBezTo>
                  <a:cubicBezTo>
                    <a:pt x="46" y="60"/>
                    <a:pt x="46" y="58"/>
                    <a:pt x="46" y="58"/>
                  </a:cubicBezTo>
                  <a:cubicBezTo>
                    <a:pt x="46" y="57"/>
                    <a:pt x="46" y="57"/>
                    <a:pt x="45" y="57"/>
                  </a:cubicBezTo>
                  <a:cubicBezTo>
                    <a:pt x="45" y="56"/>
                    <a:pt x="45" y="55"/>
                    <a:pt x="45" y="55"/>
                  </a:cubicBezTo>
                  <a:cubicBezTo>
                    <a:pt x="44" y="55"/>
                    <a:pt x="44" y="56"/>
                    <a:pt x="44" y="56"/>
                  </a:cubicBezTo>
                  <a:cubicBezTo>
                    <a:pt x="44" y="56"/>
                    <a:pt x="44" y="57"/>
                    <a:pt x="43" y="57"/>
                  </a:cubicBezTo>
                  <a:cubicBezTo>
                    <a:pt x="43" y="57"/>
                    <a:pt x="43" y="56"/>
                    <a:pt x="42" y="56"/>
                  </a:cubicBezTo>
                  <a:cubicBezTo>
                    <a:pt x="42" y="56"/>
                    <a:pt x="41" y="56"/>
                    <a:pt x="41" y="56"/>
                  </a:cubicBezTo>
                  <a:cubicBezTo>
                    <a:pt x="41" y="56"/>
                    <a:pt x="41" y="55"/>
                    <a:pt x="40" y="55"/>
                  </a:cubicBezTo>
                  <a:cubicBezTo>
                    <a:pt x="40" y="55"/>
                    <a:pt x="39" y="55"/>
                    <a:pt x="39" y="54"/>
                  </a:cubicBezTo>
                  <a:cubicBezTo>
                    <a:pt x="39" y="54"/>
                    <a:pt x="39" y="54"/>
                    <a:pt x="39" y="53"/>
                  </a:cubicBezTo>
                  <a:cubicBezTo>
                    <a:pt x="38" y="53"/>
                    <a:pt x="38" y="52"/>
                    <a:pt x="37" y="52"/>
                  </a:cubicBezTo>
                  <a:cubicBezTo>
                    <a:pt x="37" y="51"/>
                    <a:pt x="36" y="52"/>
                    <a:pt x="36" y="51"/>
                  </a:cubicBezTo>
                  <a:cubicBezTo>
                    <a:pt x="36" y="51"/>
                    <a:pt x="35" y="51"/>
                    <a:pt x="35" y="51"/>
                  </a:cubicBezTo>
                  <a:cubicBezTo>
                    <a:pt x="35" y="51"/>
                    <a:pt x="35" y="51"/>
                    <a:pt x="34" y="51"/>
                  </a:cubicBezTo>
                  <a:cubicBezTo>
                    <a:pt x="33" y="50"/>
                    <a:pt x="33" y="49"/>
                    <a:pt x="32" y="49"/>
                  </a:cubicBezTo>
                  <a:cubicBezTo>
                    <a:pt x="31" y="49"/>
                    <a:pt x="31" y="49"/>
                    <a:pt x="30" y="49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8" y="49"/>
                    <a:pt x="27" y="48"/>
                    <a:pt x="27" y="48"/>
                  </a:cubicBezTo>
                  <a:cubicBezTo>
                    <a:pt x="26" y="48"/>
                    <a:pt x="26" y="48"/>
                    <a:pt x="26" y="47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4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4"/>
                  </a:cubicBezTo>
                  <a:cubicBezTo>
                    <a:pt x="24" y="43"/>
                    <a:pt x="23" y="43"/>
                    <a:pt x="22" y="42"/>
                  </a:cubicBezTo>
                  <a:cubicBezTo>
                    <a:pt x="22" y="41"/>
                    <a:pt x="22" y="41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8"/>
                    <a:pt x="19" y="37"/>
                  </a:cubicBezTo>
                  <a:cubicBezTo>
                    <a:pt x="19" y="37"/>
                    <a:pt x="20" y="36"/>
                    <a:pt x="19" y="36"/>
                  </a:cubicBezTo>
                  <a:cubicBezTo>
                    <a:pt x="19" y="35"/>
                    <a:pt x="18" y="35"/>
                    <a:pt x="18" y="37"/>
                  </a:cubicBezTo>
                  <a:cubicBezTo>
                    <a:pt x="18" y="37"/>
                    <a:pt x="18" y="37"/>
                    <a:pt x="19" y="38"/>
                  </a:cubicBezTo>
                  <a:cubicBezTo>
                    <a:pt x="19" y="38"/>
                    <a:pt x="19" y="38"/>
                    <a:pt x="19" y="39"/>
                  </a:cubicBezTo>
                  <a:cubicBezTo>
                    <a:pt x="19" y="39"/>
                    <a:pt x="19" y="39"/>
                    <a:pt x="19" y="40"/>
                  </a:cubicBezTo>
                  <a:cubicBezTo>
                    <a:pt x="20" y="40"/>
                    <a:pt x="20" y="41"/>
                    <a:pt x="20" y="42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3"/>
                    <a:pt x="20" y="42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8" y="41"/>
                    <a:pt x="19" y="41"/>
                    <a:pt x="19" y="40"/>
                  </a:cubicBezTo>
                  <a:cubicBezTo>
                    <a:pt x="18" y="40"/>
                    <a:pt x="17" y="40"/>
                    <a:pt x="17" y="39"/>
                  </a:cubicBezTo>
                  <a:cubicBezTo>
                    <a:pt x="17" y="39"/>
                    <a:pt x="18" y="38"/>
                    <a:pt x="18" y="38"/>
                  </a:cubicBezTo>
                  <a:cubicBezTo>
                    <a:pt x="18" y="38"/>
                    <a:pt x="17" y="37"/>
                    <a:pt x="17" y="37"/>
                  </a:cubicBezTo>
                  <a:cubicBezTo>
                    <a:pt x="17" y="36"/>
                    <a:pt x="17" y="36"/>
                    <a:pt x="17" y="35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6" y="33"/>
                    <a:pt x="16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2"/>
                    <a:pt x="14" y="32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19" y="21"/>
                    <a:pt x="19" y="21"/>
                    <a:pt x="19" y="20"/>
                  </a:cubicBezTo>
                  <a:cubicBezTo>
                    <a:pt x="19" y="20"/>
                    <a:pt x="18" y="20"/>
                    <a:pt x="18" y="19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20" y="16"/>
                    <a:pt x="19" y="15"/>
                  </a:cubicBezTo>
                  <a:cubicBezTo>
                    <a:pt x="19" y="15"/>
                    <a:pt x="18" y="15"/>
                    <a:pt x="18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3" y="7"/>
                    <a:pt x="29" y="4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7" y="3"/>
                    <a:pt x="37" y="4"/>
                  </a:cubicBezTo>
                  <a:cubicBezTo>
                    <a:pt x="37" y="3"/>
                    <a:pt x="38" y="4"/>
                    <a:pt x="38" y="4"/>
                  </a:cubicBezTo>
                  <a:cubicBezTo>
                    <a:pt x="38" y="4"/>
                    <a:pt x="39" y="3"/>
                    <a:pt x="39" y="3"/>
                  </a:cubicBezTo>
                  <a:cubicBezTo>
                    <a:pt x="40" y="4"/>
                    <a:pt x="41" y="4"/>
                    <a:pt x="42" y="4"/>
                  </a:cubicBezTo>
                  <a:cubicBezTo>
                    <a:pt x="42" y="4"/>
                    <a:pt x="42" y="4"/>
                    <a:pt x="42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2"/>
                    <a:pt x="44" y="2"/>
                    <a:pt x="44" y="2"/>
                  </a:cubicBezTo>
                  <a:cubicBezTo>
                    <a:pt x="45" y="2"/>
                    <a:pt x="46" y="3"/>
                    <a:pt x="47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1"/>
                    <a:pt x="30" y="2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4" y="5"/>
                    <a:pt x="24" y="5"/>
                  </a:cubicBezTo>
                  <a:cubicBezTo>
                    <a:pt x="23" y="5"/>
                    <a:pt x="22" y="6"/>
                    <a:pt x="22" y="6"/>
                  </a:cubicBezTo>
                  <a:cubicBezTo>
                    <a:pt x="19" y="7"/>
                    <a:pt x="17" y="9"/>
                    <a:pt x="15" y="11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4" y="12"/>
                    <a:pt x="13" y="13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9"/>
                    <a:pt x="6" y="21"/>
                    <a:pt x="5" y="22"/>
                  </a:cubicBezTo>
                  <a:cubicBezTo>
                    <a:pt x="5" y="23"/>
                    <a:pt x="5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6"/>
                    <a:pt x="3" y="27"/>
                    <a:pt x="3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1"/>
                    <a:pt x="1" y="32"/>
                    <a:pt x="1" y="33"/>
                  </a:cubicBezTo>
                  <a:cubicBezTo>
                    <a:pt x="1" y="34"/>
                    <a:pt x="1" y="35"/>
                    <a:pt x="0" y="36"/>
                  </a:cubicBezTo>
                  <a:close/>
                  <a:moveTo>
                    <a:pt x="47" y="3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6" y="56"/>
                    <a:pt x="46" y="55"/>
                    <a:pt x="45" y="55"/>
                  </a:cubicBezTo>
                  <a:cubicBezTo>
                    <a:pt x="44" y="55"/>
                    <a:pt x="44" y="55"/>
                    <a:pt x="43" y="55"/>
                  </a:cubicBezTo>
                  <a:cubicBezTo>
                    <a:pt x="42" y="55"/>
                    <a:pt x="41" y="54"/>
                    <a:pt x="41" y="53"/>
                  </a:cubicBezTo>
                  <a:cubicBezTo>
                    <a:pt x="41" y="53"/>
                    <a:pt x="41" y="52"/>
                    <a:pt x="41" y="51"/>
                  </a:cubicBezTo>
                  <a:cubicBezTo>
                    <a:pt x="41" y="51"/>
                    <a:pt x="42" y="51"/>
                    <a:pt x="42" y="50"/>
                  </a:cubicBezTo>
                  <a:cubicBezTo>
                    <a:pt x="42" y="50"/>
                    <a:pt x="41" y="49"/>
                    <a:pt x="40" y="49"/>
                  </a:cubicBezTo>
                  <a:cubicBezTo>
                    <a:pt x="40" y="49"/>
                    <a:pt x="38" y="50"/>
                    <a:pt x="37" y="49"/>
                  </a:cubicBezTo>
                  <a:cubicBezTo>
                    <a:pt x="37" y="49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8" y="46"/>
                    <a:pt x="39" y="46"/>
                  </a:cubicBezTo>
                  <a:cubicBezTo>
                    <a:pt x="39" y="46"/>
                    <a:pt x="39" y="45"/>
                    <a:pt x="39" y="45"/>
                  </a:cubicBezTo>
                  <a:cubicBezTo>
                    <a:pt x="39" y="45"/>
                    <a:pt x="39" y="44"/>
                    <a:pt x="39" y="44"/>
                  </a:cubicBezTo>
                  <a:cubicBezTo>
                    <a:pt x="38" y="44"/>
                    <a:pt x="37" y="44"/>
                    <a:pt x="37" y="44"/>
                  </a:cubicBezTo>
                  <a:cubicBezTo>
                    <a:pt x="36" y="45"/>
                    <a:pt x="36" y="46"/>
                    <a:pt x="35" y="47"/>
                  </a:cubicBezTo>
                  <a:cubicBezTo>
                    <a:pt x="35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7"/>
                    <a:pt x="31" y="47"/>
                    <a:pt x="31" y="46"/>
                  </a:cubicBezTo>
                  <a:cubicBezTo>
                    <a:pt x="31" y="46"/>
                    <a:pt x="30" y="45"/>
                    <a:pt x="30" y="45"/>
                  </a:cubicBezTo>
                  <a:cubicBezTo>
                    <a:pt x="30" y="43"/>
                    <a:pt x="30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0"/>
                    <a:pt x="32" y="39"/>
                  </a:cubicBezTo>
                  <a:cubicBezTo>
                    <a:pt x="32" y="39"/>
                    <a:pt x="33" y="38"/>
                    <a:pt x="33" y="38"/>
                  </a:cubicBezTo>
                  <a:cubicBezTo>
                    <a:pt x="34" y="38"/>
                    <a:pt x="34" y="37"/>
                    <a:pt x="35" y="37"/>
                  </a:cubicBezTo>
                  <a:cubicBezTo>
                    <a:pt x="36" y="37"/>
                    <a:pt x="36" y="37"/>
                    <a:pt x="37" y="37"/>
                  </a:cubicBezTo>
                  <a:cubicBezTo>
                    <a:pt x="37" y="37"/>
                    <a:pt x="37" y="37"/>
                    <a:pt x="38" y="37"/>
                  </a:cubicBezTo>
                  <a:cubicBezTo>
                    <a:pt x="38" y="38"/>
                    <a:pt x="39" y="37"/>
                    <a:pt x="39" y="36"/>
                  </a:cubicBezTo>
                  <a:cubicBezTo>
                    <a:pt x="40" y="37"/>
                    <a:pt x="41" y="36"/>
                    <a:pt x="41" y="36"/>
                  </a:cubicBezTo>
                  <a:cubicBezTo>
                    <a:pt x="42" y="36"/>
                    <a:pt x="42" y="37"/>
                    <a:pt x="42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8"/>
                  </a:cubicBezTo>
                  <a:cubicBezTo>
                    <a:pt x="44" y="38"/>
                    <a:pt x="44" y="39"/>
                    <a:pt x="44" y="39"/>
                  </a:cubicBezTo>
                  <a:cubicBezTo>
                    <a:pt x="44" y="40"/>
                    <a:pt x="45" y="40"/>
                    <a:pt x="46" y="40"/>
                  </a:cubicBezTo>
                  <a:cubicBezTo>
                    <a:pt x="46" y="40"/>
                    <a:pt x="46" y="39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6"/>
                    <a:pt x="46" y="35"/>
                    <a:pt x="47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100743" y="4530882"/>
            <a:ext cx="622647" cy="622647"/>
            <a:chOff x="1100743" y="4530882"/>
            <a:chExt cx="622647" cy="622647"/>
          </a:xfrm>
        </p:grpSpPr>
        <p:sp>
          <p:nvSpPr>
            <p:cNvPr id="83" name="Oval 82"/>
            <p:cNvSpPr/>
            <p:nvPr/>
          </p:nvSpPr>
          <p:spPr>
            <a:xfrm>
              <a:off x="1100743" y="4530882"/>
              <a:ext cx="622647" cy="6226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Freeform 47"/>
            <p:cNvSpPr>
              <a:spLocks noEditPoints="1"/>
            </p:cNvSpPr>
            <p:nvPr/>
          </p:nvSpPr>
          <p:spPr bwMode="auto">
            <a:xfrm>
              <a:off x="1233753" y="4702407"/>
              <a:ext cx="356627" cy="279596"/>
            </a:xfrm>
            <a:custGeom>
              <a:avLst/>
              <a:gdLst>
                <a:gd name="T0" fmla="*/ 95 w 106"/>
                <a:gd name="T1" fmla="*/ 19 h 83"/>
                <a:gd name="T2" fmla="*/ 86 w 106"/>
                <a:gd name="T3" fmla="*/ 19 h 83"/>
                <a:gd name="T4" fmla="*/ 86 w 106"/>
                <a:gd name="T5" fmla="*/ 24 h 83"/>
                <a:gd name="T6" fmla="*/ 96 w 106"/>
                <a:gd name="T7" fmla="*/ 47 h 83"/>
                <a:gd name="T8" fmla="*/ 96 w 106"/>
                <a:gd name="T9" fmla="*/ 58 h 83"/>
                <a:gd name="T10" fmla="*/ 86 w 106"/>
                <a:gd name="T11" fmla="*/ 83 h 83"/>
                <a:gd name="T12" fmla="*/ 106 w 106"/>
                <a:gd name="T13" fmla="*/ 79 h 83"/>
                <a:gd name="T14" fmla="*/ 106 w 106"/>
                <a:gd name="T15" fmla="*/ 30 h 83"/>
                <a:gd name="T16" fmla="*/ 85 w 106"/>
                <a:gd name="T17" fmla="*/ 0 h 83"/>
                <a:gd name="T18" fmla="*/ 53 w 106"/>
                <a:gd name="T19" fmla="*/ 7 h 83"/>
                <a:gd name="T20" fmla="*/ 86 w 106"/>
                <a:gd name="T21" fmla="*/ 19 h 83"/>
                <a:gd name="T22" fmla="*/ 53 w 106"/>
                <a:gd name="T23" fmla="*/ 67 h 83"/>
                <a:gd name="T24" fmla="*/ 81 w 106"/>
                <a:gd name="T25" fmla="*/ 79 h 83"/>
                <a:gd name="T26" fmla="*/ 86 w 106"/>
                <a:gd name="T27" fmla="*/ 83 h 83"/>
                <a:gd name="T28" fmla="*/ 75 w 106"/>
                <a:gd name="T29" fmla="*/ 58 h 83"/>
                <a:gd name="T30" fmla="*/ 86 w 106"/>
                <a:gd name="T31" fmla="*/ 47 h 83"/>
                <a:gd name="T32" fmla="*/ 53 w 106"/>
                <a:gd name="T33" fmla="*/ 24 h 83"/>
                <a:gd name="T34" fmla="*/ 53 w 106"/>
                <a:gd name="T35" fmla="*/ 0 h 83"/>
                <a:gd name="T36" fmla="*/ 20 w 106"/>
                <a:gd name="T37" fmla="*/ 1 h 83"/>
                <a:gd name="T38" fmla="*/ 27 w 106"/>
                <a:gd name="T39" fmla="*/ 7 h 83"/>
                <a:gd name="T40" fmla="*/ 53 w 106"/>
                <a:gd name="T41" fmla="*/ 7 h 83"/>
                <a:gd name="T42" fmla="*/ 20 w 106"/>
                <a:gd name="T43" fmla="*/ 83 h 83"/>
                <a:gd name="T44" fmla="*/ 25 w 106"/>
                <a:gd name="T45" fmla="*/ 79 h 83"/>
                <a:gd name="T46" fmla="*/ 53 w 106"/>
                <a:gd name="T47" fmla="*/ 67 h 83"/>
                <a:gd name="T48" fmla="*/ 20 w 106"/>
                <a:gd name="T49" fmla="*/ 24 h 83"/>
                <a:gd name="T50" fmla="*/ 31 w 106"/>
                <a:gd name="T51" fmla="*/ 47 h 83"/>
                <a:gd name="T52" fmla="*/ 31 w 106"/>
                <a:gd name="T53" fmla="*/ 58 h 83"/>
                <a:gd name="T54" fmla="*/ 20 w 106"/>
                <a:gd name="T55" fmla="*/ 83 h 83"/>
                <a:gd name="T56" fmla="*/ 11 w 106"/>
                <a:gd name="T57" fmla="*/ 19 h 83"/>
                <a:gd name="T58" fmla="*/ 0 w 106"/>
                <a:gd name="T59" fmla="*/ 64 h 83"/>
                <a:gd name="T60" fmla="*/ 0 w 106"/>
                <a:gd name="T61" fmla="*/ 79 h 83"/>
                <a:gd name="T62" fmla="*/ 20 w 106"/>
                <a:gd name="T63" fmla="*/ 83 h 83"/>
                <a:gd name="T64" fmla="*/ 10 w 106"/>
                <a:gd name="T65" fmla="*/ 58 h 83"/>
                <a:gd name="T66" fmla="*/ 20 w 106"/>
                <a:gd name="T67" fmla="*/ 47 h 83"/>
                <a:gd name="T68" fmla="*/ 18 w 106"/>
                <a:gd name="T69" fmla="*/ 24 h 83"/>
                <a:gd name="T70" fmla="*/ 20 w 106"/>
                <a:gd name="T7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6" h="83">
                  <a:moveTo>
                    <a:pt x="106" y="30"/>
                  </a:moveTo>
                  <a:cubicBezTo>
                    <a:pt x="95" y="19"/>
                    <a:pt x="95" y="19"/>
                    <a:pt x="95" y="19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3" y="83"/>
                    <a:pt x="106" y="81"/>
                    <a:pt x="106" y="79"/>
                  </a:cubicBezTo>
                  <a:cubicBezTo>
                    <a:pt x="106" y="67"/>
                    <a:pt x="106" y="67"/>
                    <a:pt x="106" y="67"/>
                  </a:cubicBezTo>
                  <a:lnTo>
                    <a:pt x="106" y="30"/>
                  </a:lnTo>
                  <a:close/>
                  <a:moveTo>
                    <a:pt x="86" y="1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"/>
                    <a:pt x="86" y="1"/>
                    <a:pt x="86" y="1"/>
                  </a:cubicBezTo>
                  <a:close/>
                  <a:moveTo>
                    <a:pt x="53" y="67"/>
                  </a:moveTo>
                  <a:cubicBezTo>
                    <a:pt x="81" y="67"/>
                    <a:pt x="81" y="67"/>
                    <a:pt x="81" y="67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81"/>
                    <a:pt x="83" y="83"/>
                    <a:pt x="85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53" y="24"/>
                    <a:pt x="53" y="24"/>
                    <a:pt x="53" y="24"/>
                  </a:cubicBezTo>
                  <a:lnTo>
                    <a:pt x="53" y="67"/>
                  </a:lnTo>
                  <a:close/>
                  <a:moveTo>
                    <a:pt x="5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20" y="83"/>
                  </a:moveTo>
                  <a:cubicBezTo>
                    <a:pt x="20" y="83"/>
                    <a:pt x="20" y="83"/>
                    <a:pt x="20" y="83"/>
                  </a:cubicBezTo>
                  <a:cubicBezTo>
                    <a:pt x="23" y="83"/>
                    <a:pt x="25" y="81"/>
                    <a:pt x="25" y="79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0" y="58"/>
                    <a:pt x="20" y="58"/>
                    <a:pt x="20" y="58"/>
                  </a:cubicBezTo>
                  <a:lnTo>
                    <a:pt x="20" y="83"/>
                  </a:lnTo>
                  <a:close/>
                  <a:moveTo>
                    <a:pt x="20" y="1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19"/>
                    <a:pt x="20" y="19"/>
                    <a:pt x="20" y="19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100743" y="5387903"/>
            <a:ext cx="622647" cy="622647"/>
            <a:chOff x="1100743" y="5387903"/>
            <a:chExt cx="622647" cy="622647"/>
          </a:xfrm>
        </p:grpSpPr>
        <p:sp>
          <p:nvSpPr>
            <p:cNvPr id="86" name="Oval 85"/>
            <p:cNvSpPr/>
            <p:nvPr/>
          </p:nvSpPr>
          <p:spPr>
            <a:xfrm>
              <a:off x="1100743" y="5387903"/>
              <a:ext cx="622647" cy="6226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220201" y="5545877"/>
              <a:ext cx="383730" cy="306699"/>
              <a:chOff x="10496305" y="4420184"/>
              <a:chExt cx="236358" cy="188911"/>
            </a:xfrm>
            <a:solidFill>
              <a:schemeClr val="bg1"/>
            </a:solidFill>
          </p:grpSpPr>
          <p:sp>
            <p:nvSpPr>
              <p:cNvPr id="88" name="Freeform 45"/>
              <p:cNvSpPr>
                <a:spLocks/>
              </p:cNvSpPr>
              <p:nvPr/>
            </p:nvSpPr>
            <p:spPr bwMode="auto">
              <a:xfrm>
                <a:off x="10496305" y="4420184"/>
                <a:ext cx="201212" cy="188911"/>
              </a:xfrm>
              <a:custGeom>
                <a:avLst/>
                <a:gdLst>
                  <a:gd name="T0" fmla="*/ 58 w 97"/>
                  <a:gd name="T1" fmla="*/ 45 h 91"/>
                  <a:gd name="T2" fmla="*/ 74 w 97"/>
                  <a:gd name="T3" fmla="*/ 32 h 91"/>
                  <a:gd name="T4" fmla="*/ 78 w 97"/>
                  <a:gd name="T5" fmla="*/ 32 h 91"/>
                  <a:gd name="T6" fmla="*/ 89 w 97"/>
                  <a:gd name="T7" fmla="*/ 40 h 91"/>
                  <a:gd name="T8" fmla="*/ 96 w 97"/>
                  <a:gd name="T9" fmla="*/ 37 h 91"/>
                  <a:gd name="T10" fmla="*/ 96 w 97"/>
                  <a:gd name="T11" fmla="*/ 22 h 91"/>
                  <a:gd name="T12" fmla="*/ 65 w 97"/>
                  <a:gd name="T13" fmla="*/ 3 h 91"/>
                  <a:gd name="T14" fmla="*/ 47 w 97"/>
                  <a:gd name="T15" fmla="*/ 20 h 91"/>
                  <a:gd name="T16" fmla="*/ 22 w 97"/>
                  <a:gd name="T17" fmla="*/ 13 h 91"/>
                  <a:gd name="T18" fmla="*/ 3 w 97"/>
                  <a:gd name="T19" fmla="*/ 43 h 91"/>
                  <a:gd name="T20" fmla="*/ 62 w 97"/>
                  <a:gd name="T21" fmla="*/ 91 h 91"/>
                  <a:gd name="T22" fmla="*/ 72 w 97"/>
                  <a:gd name="T23" fmla="*/ 82 h 91"/>
                  <a:gd name="T24" fmla="*/ 58 w 97"/>
                  <a:gd name="T25" fmla="*/ 4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91">
                    <a:moveTo>
                      <a:pt x="58" y="45"/>
                    </a:moveTo>
                    <a:cubicBezTo>
                      <a:pt x="60" y="37"/>
                      <a:pt x="66" y="32"/>
                      <a:pt x="74" y="32"/>
                    </a:cubicBezTo>
                    <a:cubicBezTo>
                      <a:pt x="76" y="32"/>
                      <a:pt x="77" y="32"/>
                      <a:pt x="78" y="32"/>
                    </a:cubicBezTo>
                    <a:cubicBezTo>
                      <a:pt x="83" y="33"/>
                      <a:pt x="87" y="36"/>
                      <a:pt x="89" y="40"/>
                    </a:cubicBezTo>
                    <a:cubicBezTo>
                      <a:pt x="91" y="39"/>
                      <a:pt x="94" y="38"/>
                      <a:pt x="96" y="37"/>
                    </a:cubicBezTo>
                    <a:cubicBezTo>
                      <a:pt x="97" y="28"/>
                      <a:pt x="96" y="22"/>
                      <a:pt x="96" y="22"/>
                    </a:cubicBezTo>
                    <a:cubicBezTo>
                      <a:pt x="93" y="9"/>
                      <a:pt x="79" y="0"/>
                      <a:pt x="65" y="3"/>
                    </a:cubicBezTo>
                    <a:cubicBezTo>
                      <a:pt x="56" y="5"/>
                      <a:pt x="49" y="12"/>
                      <a:pt x="47" y="20"/>
                    </a:cubicBezTo>
                    <a:cubicBezTo>
                      <a:pt x="41" y="14"/>
                      <a:pt x="31" y="10"/>
                      <a:pt x="22" y="13"/>
                    </a:cubicBezTo>
                    <a:cubicBezTo>
                      <a:pt x="8" y="16"/>
                      <a:pt x="0" y="29"/>
                      <a:pt x="3" y="43"/>
                    </a:cubicBezTo>
                    <a:cubicBezTo>
                      <a:pt x="3" y="43"/>
                      <a:pt x="8" y="77"/>
                      <a:pt x="62" y="91"/>
                    </a:cubicBezTo>
                    <a:cubicBezTo>
                      <a:pt x="66" y="88"/>
                      <a:pt x="69" y="85"/>
                      <a:pt x="72" y="82"/>
                    </a:cubicBezTo>
                    <a:cubicBezTo>
                      <a:pt x="54" y="63"/>
                      <a:pt x="57" y="47"/>
                      <a:pt x="5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9" name="Freeform 46"/>
              <p:cNvSpPr>
                <a:spLocks/>
              </p:cNvSpPr>
              <p:nvPr/>
            </p:nvSpPr>
            <p:spPr bwMode="auto">
              <a:xfrm>
                <a:off x="10612287" y="4493113"/>
                <a:ext cx="120376" cy="101924"/>
              </a:xfrm>
              <a:custGeom>
                <a:avLst/>
                <a:gdLst>
                  <a:gd name="T0" fmla="*/ 46 w 58"/>
                  <a:gd name="T1" fmla="*/ 6 h 49"/>
                  <a:gd name="T2" fmla="*/ 42 w 58"/>
                  <a:gd name="T3" fmla="*/ 5 h 49"/>
                  <a:gd name="T4" fmla="*/ 40 w 58"/>
                  <a:gd name="T5" fmla="*/ 5 h 49"/>
                  <a:gd name="T6" fmla="*/ 32 w 58"/>
                  <a:gd name="T7" fmla="*/ 10 h 49"/>
                  <a:gd name="T8" fmla="*/ 22 w 58"/>
                  <a:gd name="T9" fmla="*/ 0 h 49"/>
                  <a:gd name="T10" fmla="*/ 18 w 58"/>
                  <a:gd name="T11" fmla="*/ 0 h 49"/>
                  <a:gd name="T12" fmla="*/ 5 w 58"/>
                  <a:gd name="T13" fmla="*/ 11 h 49"/>
                  <a:gd name="T14" fmla="*/ 18 w 58"/>
                  <a:gd name="T15" fmla="*/ 45 h 49"/>
                  <a:gd name="T16" fmla="*/ 23 w 58"/>
                  <a:gd name="T17" fmla="*/ 49 h 49"/>
                  <a:gd name="T18" fmla="*/ 56 w 58"/>
                  <a:gd name="T19" fmla="*/ 23 h 49"/>
                  <a:gd name="T20" fmla="*/ 46 w 58"/>
                  <a:gd name="T21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49">
                    <a:moveTo>
                      <a:pt x="46" y="6"/>
                    </a:moveTo>
                    <a:cubicBezTo>
                      <a:pt x="45" y="5"/>
                      <a:pt x="43" y="5"/>
                      <a:pt x="42" y="5"/>
                    </a:cubicBezTo>
                    <a:cubicBezTo>
                      <a:pt x="42" y="5"/>
                      <a:pt x="41" y="5"/>
                      <a:pt x="40" y="5"/>
                    </a:cubicBezTo>
                    <a:cubicBezTo>
                      <a:pt x="37" y="6"/>
                      <a:pt x="34" y="8"/>
                      <a:pt x="32" y="10"/>
                    </a:cubicBezTo>
                    <a:cubicBezTo>
                      <a:pt x="31" y="5"/>
                      <a:pt x="27" y="1"/>
                      <a:pt x="22" y="0"/>
                    </a:cubicBezTo>
                    <a:cubicBezTo>
                      <a:pt x="21" y="0"/>
                      <a:pt x="20" y="0"/>
                      <a:pt x="18" y="0"/>
                    </a:cubicBezTo>
                    <a:cubicBezTo>
                      <a:pt x="12" y="0"/>
                      <a:pt x="6" y="4"/>
                      <a:pt x="5" y="11"/>
                    </a:cubicBezTo>
                    <a:cubicBezTo>
                      <a:pt x="5" y="11"/>
                      <a:pt x="0" y="27"/>
                      <a:pt x="18" y="45"/>
                    </a:cubicBezTo>
                    <a:cubicBezTo>
                      <a:pt x="20" y="46"/>
                      <a:pt x="21" y="48"/>
                      <a:pt x="23" y="49"/>
                    </a:cubicBezTo>
                    <a:cubicBezTo>
                      <a:pt x="53" y="41"/>
                      <a:pt x="56" y="23"/>
                      <a:pt x="56" y="23"/>
                    </a:cubicBezTo>
                    <a:cubicBezTo>
                      <a:pt x="58" y="15"/>
                      <a:pt x="53" y="7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439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8" grpId="0" animBg="1"/>
          <p:bldP spid="19" grpId="0" animBg="1"/>
          <p:bldP spid="20" grpId="0" animBg="1"/>
          <p:bldP spid="21" grpId="0" animBg="1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8" grpId="0" animBg="1"/>
          <p:bldP spid="19" grpId="0" animBg="1"/>
          <p:bldP spid="20" grpId="0" animBg="1"/>
          <p:bldP spid="21" grpId="0" animBg="1"/>
          <p:bldP spid="25" grpId="0" animBg="1"/>
          <p:bldP spid="2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747143" y="2446690"/>
            <a:ext cx="2606657" cy="902395"/>
            <a:chOff x="8747143" y="2446690"/>
            <a:chExt cx="2606657" cy="902395"/>
          </a:xfrm>
        </p:grpSpPr>
        <p:sp>
          <p:nvSpPr>
            <p:cNvPr id="19" name="TextBox 18"/>
            <p:cNvSpPr txBox="1"/>
            <p:nvPr/>
          </p:nvSpPr>
          <p:spPr>
            <a:xfrm>
              <a:off x="9560066" y="2446690"/>
              <a:ext cx="10695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Calendar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747143" y="2831956"/>
              <a:ext cx="260665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adipiscing bibendum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747143" y="4891845"/>
            <a:ext cx="2606657" cy="902395"/>
            <a:chOff x="8747143" y="4891845"/>
            <a:chExt cx="2606657" cy="902395"/>
          </a:xfrm>
        </p:grpSpPr>
        <p:sp>
          <p:nvSpPr>
            <p:cNvPr id="22" name="TextBox 21"/>
            <p:cNvSpPr txBox="1"/>
            <p:nvPr/>
          </p:nvSpPr>
          <p:spPr>
            <a:xfrm>
              <a:off x="9560066" y="4891845"/>
              <a:ext cx="12891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Coffee Cup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747143" y="5277111"/>
              <a:ext cx="260665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adipiscing bibendum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68571" y="2446690"/>
            <a:ext cx="2606657" cy="902395"/>
            <a:chOff x="968571" y="2446690"/>
            <a:chExt cx="2606657" cy="902395"/>
          </a:xfrm>
        </p:grpSpPr>
        <p:sp>
          <p:nvSpPr>
            <p:cNvPr id="25" name="TextBox 24"/>
            <p:cNvSpPr txBox="1"/>
            <p:nvPr/>
          </p:nvSpPr>
          <p:spPr>
            <a:xfrm flipH="1">
              <a:off x="1436300" y="2446690"/>
              <a:ext cx="13260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Magnifying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flipH="1">
              <a:off x="968571" y="2831956"/>
              <a:ext cx="260665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adipiscing bibendum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68571" y="4891845"/>
            <a:ext cx="2606657" cy="902395"/>
            <a:chOff x="968571" y="4891845"/>
            <a:chExt cx="2606657" cy="902395"/>
          </a:xfrm>
        </p:grpSpPr>
        <p:sp>
          <p:nvSpPr>
            <p:cNvPr id="28" name="TextBox 27"/>
            <p:cNvSpPr txBox="1"/>
            <p:nvPr/>
          </p:nvSpPr>
          <p:spPr>
            <a:xfrm flipH="1">
              <a:off x="1639883" y="4891845"/>
              <a:ext cx="11224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Pen Ruler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968571" y="5277111"/>
              <a:ext cx="260665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amet, cons ectetur adipiscing bibendum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90381" y="2275797"/>
            <a:ext cx="3211238" cy="3250727"/>
            <a:chOff x="4490381" y="2275797"/>
            <a:chExt cx="3211238" cy="3250727"/>
          </a:xfrm>
        </p:grpSpPr>
        <p:grpSp>
          <p:nvGrpSpPr>
            <p:cNvPr id="31" name="Group 30"/>
            <p:cNvGrpSpPr/>
            <p:nvPr/>
          </p:nvGrpSpPr>
          <p:grpSpPr>
            <a:xfrm>
              <a:off x="4490381" y="2275797"/>
              <a:ext cx="3211238" cy="3250727"/>
              <a:chOff x="4484689" y="1909763"/>
              <a:chExt cx="3227388" cy="3267075"/>
            </a:xfrm>
          </p:grpSpPr>
          <p:sp>
            <p:nvSpPr>
              <p:cNvPr id="36" name="Freeform 486"/>
              <p:cNvSpPr>
                <a:spLocks/>
              </p:cNvSpPr>
              <p:nvPr/>
            </p:nvSpPr>
            <p:spPr bwMode="auto">
              <a:xfrm>
                <a:off x="7045327" y="2646363"/>
                <a:ext cx="268288" cy="287338"/>
              </a:xfrm>
              <a:custGeom>
                <a:avLst/>
                <a:gdLst>
                  <a:gd name="T0" fmla="*/ 19 w 71"/>
                  <a:gd name="T1" fmla="*/ 45 h 76"/>
                  <a:gd name="T2" fmla="*/ 16 w 71"/>
                  <a:gd name="T3" fmla="*/ 54 h 76"/>
                  <a:gd name="T4" fmla="*/ 12 w 71"/>
                  <a:gd name="T5" fmla="*/ 62 h 76"/>
                  <a:gd name="T6" fmla="*/ 7 w 71"/>
                  <a:gd name="T7" fmla="*/ 69 h 76"/>
                  <a:gd name="T8" fmla="*/ 0 w 71"/>
                  <a:gd name="T9" fmla="*/ 76 h 76"/>
                  <a:gd name="T10" fmla="*/ 52 w 71"/>
                  <a:gd name="T11" fmla="*/ 31 h 76"/>
                  <a:gd name="T12" fmla="*/ 58 w 71"/>
                  <a:gd name="T13" fmla="*/ 25 h 76"/>
                  <a:gd name="T14" fmla="*/ 64 w 71"/>
                  <a:gd name="T15" fmla="*/ 18 h 76"/>
                  <a:gd name="T16" fmla="*/ 68 w 71"/>
                  <a:gd name="T17" fmla="*/ 9 h 76"/>
                  <a:gd name="T18" fmla="*/ 71 w 71"/>
                  <a:gd name="T19" fmla="*/ 0 h 76"/>
                  <a:gd name="T20" fmla="*/ 19 w 71"/>
                  <a:gd name="T21" fmla="*/ 4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76">
                    <a:moveTo>
                      <a:pt x="19" y="45"/>
                    </a:moveTo>
                    <a:cubicBezTo>
                      <a:pt x="18" y="48"/>
                      <a:pt x="17" y="51"/>
                      <a:pt x="16" y="54"/>
                    </a:cubicBezTo>
                    <a:cubicBezTo>
                      <a:pt x="15" y="57"/>
                      <a:pt x="13" y="60"/>
                      <a:pt x="12" y="62"/>
                    </a:cubicBezTo>
                    <a:cubicBezTo>
                      <a:pt x="10" y="65"/>
                      <a:pt x="8" y="67"/>
                      <a:pt x="7" y="69"/>
                    </a:cubicBezTo>
                    <a:cubicBezTo>
                      <a:pt x="5" y="72"/>
                      <a:pt x="2" y="74"/>
                      <a:pt x="0" y="76"/>
                    </a:cubicBezTo>
                    <a:cubicBezTo>
                      <a:pt x="18" y="61"/>
                      <a:pt x="35" y="46"/>
                      <a:pt x="52" y="31"/>
                    </a:cubicBezTo>
                    <a:cubicBezTo>
                      <a:pt x="54" y="29"/>
                      <a:pt x="57" y="27"/>
                      <a:pt x="58" y="25"/>
                    </a:cubicBezTo>
                    <a:cubicBezTo>
                      <a:pt x="60" y="23"/>
                      <a:pt x="62" y="20"/>
                      <a:pt x="64" y="18"/>
                    </a:cubicBezTo>
                    <a:cubicBezTo>
                      <a:pt x="65" y="15"/>
                      <a:pt x="67" y="12"/>
                      <a:pt x="68" y="9"/>
                    </a:cubicBezTo>
                    <a:cubicBezTo>
                      <a:pt x="69" y="6"/>
                      <a:pt x="70" y="3"/>
                      <a:pt x="71" y="0"/>
                    </a:cubicBezTo>
                    <a:lnTo>
                      <a:pt x="19" y="4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7" name="Freeform 487"/>
              <p:cNvSpPr>
                <a:spLocks/>
              </p:cNvSpPr>
              <p:nvPr/>
            </p:nvSpPr>
            <p:spPr bwMode="auto">
              <a:xfrm>
                <a:off x="6597652" y="2214563"/>
                <a:ext cx="249238" cy="228600"/>
              </a:xfrm>
              <a:custGeom>
                <a:avLst/>
                <a:gdLst>
                  <a:gd name="T0" fmla="*/ 61 w 66"/>
                  <a:gd name="T1" fmla="*/ 3 h 61"/>
                  <a:gd name="T2" fmla="*/ 56 w 66"/>
                  <a:gd name="T3" fmla="*/ 5 h 61"/>
                  <a:gd name="T4" fmla="*/ 52 w 66"/>
                  <a:gd name="T5" fmla="*/ 9 h 61"/>
                  <a:gd name="T6" fmla="*/ 48 w 66"/>
                  <a:gd name="T7" fmla="*/ 13 h 61"/>
                  <a:gd name="T8" fmla="*/ 0 w 66"/>
                  <a:gd name="T9" fmla="*/ 61 h 61"/>
                  <a:gd name="T10" fmla="*/ 4 w 66"/>
                  <a:gd name="T11" fmla="*/ 57 h 61"/>
                  <a:gd name="T12" fmla="*/ 8 w 66"/>
                  <a:gd name="T13" fmla="*/ 54 h 61"/>
                  <a:gd name="T14" fmla="*/ 13 w 66"/>
                  <a:gd name="T15" fmla="*/ 51 h 61"/>
                  <a:gd name="T16" fmla="*/ 18 w 66"/>
                  <a:gd name="T17" fmla="*/ 49 h 61"/>
                  <a:gd name="T18" fmla="*/ 66 w 66"/>
                  <a:gd name="T19" fmla="*/ 0 h 61"/>
                  <a:gd name="T20" fmla="*/ 61 w 66"/>
                  <a:gd name="T21" fmla="*/ 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1">
                    <a:moveTo>
                      <a:pt x="61" y="3"/>
                    </a:moveTo>
                    <a:cubicBezTo>
                      <a:pt x="59" y="3"/>
                      <a:pt x="58" y="4"/>
                      <a:pt x="56" y="5"/>
                    </a:cubicBezTo>
                    <a:cubicBezTo>
                      <a:pt x="55" y="6"/>
                      <a:pt x="53" y="8"/>
                      <a:pt x="52" y="9"/>
                    </a:cubicBezTo>
                    <a:cubicBezTo>
                      <a:pt x="50" y="10"/>
                      <a:pt x="49" y="11"/>
                      <a:pt x="48" y="13"/>
                    </a:cubicBezTo>
                    <a:cubicBezTo>
                      <a:pt x="32" y="29"/>
                      <a:pt x="16" y="45"/>
                      <a:pt x="0" y="61"/>
                    </a:cubicBezTo>
                    <a:cubicBezTo>
                      <a:pt x="1" y="60"/>
                      <a:pt x="2" y="59"/>
                      <a:pt x="4" y="57"/>
                    </a:cubicBezTo>
                    <a:cubicBezTo>
                      <a:pt x="5" y="56"/>
                      <a:pt x="7" y="55"/>
                      <a:pt x="8" y="54"/>
                    </a:cubicBezTo>
                    <a:cubicBezTo>
                      <a:pt x="10" y="53"/>
                      <a:pt x="11" y="52"/>
                      <a:pt x="13" y="51"/>
                    </a:cubicBezTo>
                    <a:cubicBezTo>
                      <a:pt x="14" y="50"/>
                      <a:pt x="16" y="50"/>
                      <a:pt x="18" y="4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4" y="1"/>
                      <a:pt x="63" y="2"/>
                      <a:pt x="61" y="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8" name="Freeform 488"/>
              <p:cNvSpPr>
                <a:spLocks/>
              </p:cNvSpPr>
              <p:nvPr/>
            </p:nvSpPr>
            <p:spPr bwMode="auto">
              <a:xfrm>
                <a:off x="6970714" y="3359151"/>
                <a:ext cx="688975" cy="157163"/>
              </a:xfrm>
              <a:custGeom>
                <a:avLst/>
                <a:gdLst>
                  <a:gd name="T0" fmla="*/ 168 w 434"/>
                  <a:gd name="T1" fmla="*/ 4 h 99"/>
                  <a:gd name="T2" fmla="*/ 126 w 434"/>
                  <a:gd name="T3" fmla="*/ 4 h 99"/>
                  <a:gd name="T4" fmla="*/ 0 w 434"/>
                  <a:gd name="T5" fmla="*/ 99 h 99"/>
                  <a:gd name="T6" fmla="*/ 43 w 434"/>
                  <a:gd name="T7" fmla="*/ 99 h 99"/>
                  <a:gd name="T8" fmla="*/ 303 w 434"/>
                  <a:gd name="T9" fmla="*/ 94 h 99"/>
                  <a:gd name="T10" fmla="*/ 434 w 434"/>
                  <a:gd name="T11" fmla="*/ 0 h 99"/>
                  <a:gd name="T12" fmla="*/ 168 w 434"/>
                  <a:gd name="T1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4" h="99">
                    <a:moveTo>
                      <a:pt x="168" y="4"/>
                    </a:moveTo>
                    <a:lnTo>
                      <a:pt x="126" y="4"/>
                    </a:lnTo>
                    <a:lnTo>
                      <a:pt x="0" y="99"/>
                    </a:lnTo>
                    <a:lnTo>
                      <a:pt x="43" y="99"/>
                    </a:lnTo>
                    <a:lnTo>
                      <a:pt x="303" y="94"/>
                    </a:lnTo>
                    <a:lnTo>
                      <a:pt x="434" y="0"/>
                    </a:lnTo>
                    <a:lnTo>
                      <a:pt x="168" y="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9" name="Freeform 489"/>
              <p:cNvSpPr>
                <a:spLocks/>
              </p:cNvSpPr>
              <p:nvPr/>
            </p:nvSpPr>
            <p:spPr bwMode="auto">
              <a:xfrm>
                <a:off x="5853114" y="1916113"/>
                <a:ext cx="241300" cy="633413"/>
              </a:xfrm>
              <a:custGeom>
                <a:avLst/>
                <a:gdLst>
                  <a:gd name="T0" fmla="*/ 152 w 152"/>
                  <a:gd name="T1" fmla="*/ 283 h 399"/>
                  <a:gd name="T2" fmla="*/ 48 w 152"/>
                  <a:gd name="T3" fmla="*/ 399 h 399"/>
                  <a:gd name="T4" fmla="*/ 0 w 152"/>
                  <a:gd name="T5" fmla="*/ 124 h 399"/>
                  <a:gd name="T6" fmla="*/ 100 w 152"/>
                  <a:gd name="T7" fmla="*/ 0 h 399"/>
                  <a:gd name="T8" fmla="*/ 152 w 152"/>
                  <a:gd name="T9" fmla="*/ 283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399">
                    <a:moveTo>
                      <a:pt x="152" y="283"/>
                    </a:moveTo>
                    <a:lnTo>
                      <a:pt x="48" y="399"/>
                    </a:lnTo>
                    <a:lnTo>
                      <a:pt x="0" y="124"/>
                    </a:lnTo>
                    <a:lnTo>
                      <a:pt x="100" y="0"/>
                    </a:lnTo>
                    <a:lnTo>
                      <a:pt x="152" y="28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Freeform 490"/>
              <p:cNvSpPr>
                <a:spLocks/>
              </p:cNvSpPr>
              <p:nvPr/>
            </p:nvSpPr>
            <p:spPr bwMode="auto">
              <a:xfrm>
                <a:off x="5929314" y="2311401"/>
                <a:ext cx="706438" cy="795338"/>
              </a:xfrm>
              <a:custGeom>
                <a:avLst/>
                <a:gdLst>
                  <a:gd name="T0" fmla="*/ 177 w 188"/>
                  <a:gd name="T1" fmla="*/ 98 h 211"/>
                  <a:gd name="T2" fmla="*/ 44 w 188"/>
                  <a:gd name="T3" fmla="*/ 14 h 211"/>
                  <a:gd name="T4" fmla="*/ 0 w 188"/>
                  <a:gd name="T5" fmla="*/ 63 h 211"/>
                  <a:gd name="T6" fmla="*/ 98 w 188"/>
                  <a:gd name="T7" fmla="*/ 101 h 211"/>
                  <a:gd name="T8" fmla="*/ 99 w 188"/>
                  <a:gd name="T9" fmla="*/ 211 h 211"/>
                  <a:gd name="T10" fmla="*/ 151 w 188"/>
                  <a:gd name="T11" fmla="*/ 161 h 211"/>
                  <a:gd name="T12" fmla="*/ 183 w 188"/>
                  <a:gd name="T13" fmla="*/ 107 h 211"/>
                  <a:gd name="T14" fmla="*/ 177 w 188"/>
                  <a:gd name="T15" fmla="*/ 9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211">
                    <a:moveTo>
                      <a:pt x="177" y="98"/>
                    </a:moveTo>
                    <a:cubicBezTo>
                      <a:pt x="166" y="45"/>
                      <a:pt x="98" y="0"/>
                      <a:pt x="44" y="1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37" y="54"/>
                      <a:pt x="75" y="73"/>
                      <a:pt x="98" y="101"/>
                    </a:cubicBezTo>
                    <a:cubicBezTo>
                      <a:pt x="122" y="132"/>
                      <a:pt x="130" y="181"/>
                      <a:pt x="99" y="211"/>
                    </a:cubicBezTo>
                    <a:cubicBezTo>
                      <a:pt x="116" y="195"/>
                      <a:pt x="136" y="179"/>
                      <a:pt x="151" y="161"/>
                    </a:cubicBezTo>
                    <a:cubicBezTo>
                      <a:pt x="166" y="144"/>
                      <a:pt x="188" y="129"/>
                      <a:pt x="183" y="107"/>
                    </a:cubicBezTo>
                    <a:cubicBezTo>
                      <a:pt x="181" y="96"/>
                      <a:pt x="178" y="105"/>
                      <a:pt x="177" y="9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1" name="Freeform 491"/>
              <p:cNvSpPr>
                <a:spLocks/>
              </p:cNvSpPr>
              <p:nvPr/>
            </p:nvSpPr>
            <p:spPr bwMode="auto">
              <a:xfrm>
                <a:off x="6997702" y="3430588"/>
                <a:ext cx="382588" cy="519113"/>
              </a:xfrm>
              <a:custGeom>
                <a:avLst/>
                <a:gdLst>
                  <a:gd name="T0" fmla="*/ 81 w 102"/>
                  <a:gd name="T1" fmla="*/ 21 h 138"/>
                  <a:gd name="T2" fmla="*/ 74 w 102"/>
                  <a:gd name="T3" fmla="*/ 0 h 138"/>
                  <a:gd name="T4" fmla="*/ 20 w 102"/>
                  <a:gd name="T5" fmla="*/ 40 h 138"/>
                  <a:gd name="T6" fmla="*/ 0 w 102"/>
                  <a:gd name="T7" fmla="*/ 138 h 138"/>
                  <a:gd name="T8" fmla="*/ 35 w 102"/>
                  <a:gd name="T9" fmla="*/ 114 h 138"/>
                  <a:gd name="T10" fmla="*/ 85 w 102"/>
                  <a:gd name="T11" fmla="*/ 101 h 138"/>
                  <a:gd name="T12" fmla="*/ 81 w 102"/>
                  <a:gd name="T13" fmla="*/ 21 h 138"/>
                  <a:gd name="T14" fmla="*/ 81 w 102"/>
                  <a:gd name="T15" fmla="*/ 2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138">
                    <a:moveTo>
                      <a:pt x="81" y="21"/>
                    </a:moveTo>
                    <a:cubicBezTo>
                      <a:pt x="79" y="14"/>
                      <a:pt x="77" y="7"/>
                      <a:pt x="74" y="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34" y="73"/>
                      <a:pt x="32" y="116"/>
                      <a:pt x="0" y="138"/>
                    </a:cubicBezTo>
                    <a:cubicBezTo>
                      <a:pt x="12" y="130"/>
                      <a:pt x="23" y="122"/>
                      <a:pt x="35" y="114"/>
                    </a:cubicBezTo>
                    <a:cubicBezTo>
                      <a:pt x="45" y="107"/>
                      <a:pt x="77" y="111"/>
                      <a:pt x="85" y="101"/>
                    </a:cubicBezTo>
                    <a:cubicBezTo>
                      <a:pt x="102" y="82"/>
                      <a:pt x="86" y="45"/>
                      <a:pt x="81" y="21"/>
                    </a:cubicBezTo>
                    <a:cubicBezTo>
                      <a:pt x="80" y="19"/>
                      <a:pt x="82" y="29"/>
                      <a:pt x="81" y="2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Freeform 492"/>
              <p:cNvSpPr>
                <a:spLocks/>
              </p:cNvSpPr>
              <p:nvPr/>
            </p:nvSpPr>
            <p:spPr bwMode="auto">
              <a:xfrm>
                <a:off x="5954714" y="2884488"/>
                <a:ext cx="477838" cy="247650"/>
              </a:xfrm>
              <a:custGeom>
                <a:avLst/>
                <a:gdLst>
                  <a:gd name="T0" fmla="*/ 118 w 127"/>
                  <a:gd name="T1" fmla="*/ 6 h 66"/>
                  <a:gd name="T2" fmla="*/ 45 w 127"/>
                  <a:gd name="T3" fmla="*/ 1 h 66"/>
                  <a:gd name="T4" fmla="*/ 0 w 127"/>
                  <a:gd name="T5" fmla="*/ 47 h 66"/>
                  <a:gd name="T6" fmla="*/ 80 w 127"/>
                  <a:gd name="T7" fmla="*/ 45 h 66"/>
                  <a:gd name="T8" fmla="*/ 127 w 127"/>
                  <a:gd name="T9" fmla="*/ 0 h 66"/>
                  <a:gd name="T10" fmla="*/ 118 w 127"/>
                  <a:gd name="T11" fmla="*/ 6 h 66"/>
                  <a:gd name="T12" fmla="*/ 118 w 127"/>
                  <a:gd name="T13" fmla="*/ 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66">
                    <a:moveTo>
                      <a:pt x="118" y="6"/>
                    </a:moveTo>
                    <a:cubicBezTo>
                      <a:pt x="96" y="21"/>
                      <a:pt x="66" y="15"/>
                      <a:pt x="45" y="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4" y="62"/>
                      <a:pt x="58" y="66"/>
                      <a:pt x="80" y="45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4" y="2"/>
                      <a:pt x="121" y="4"/>
                      <a:pt x="118" y="6"/>
                    </a:cubicBezTo>
                    <a:cubicBezTo>
                      <a:pt x="116" y="8"/>
                      <a:pt x="121" y="4"/>
                      <a:pt x="118" y="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3" name="Freeform 493"/>
              <p:cNvSpPr>
                <a:spLocks/>
              </p:cNvSpPr>
              <p:nvPr/>
            </p:nvSpPr>
            <p:spPr bwMode="auto">
              <a:xfrm>
                <a:off x="6967539" y="3941763"/>
                <a:ext cx="665163" cy="417513"/>
              </a:xfrm>
              <a:custGeom>
                <a:avLst/>
                <a:gdLst>
                  <a:gd name="T0" fmla="*/ 160 w 177"/>
                  <a:gd name="T1" fmla="*/ 54 h 111"/>
                  <a:gd name="T2" fmla="*/ 78 w 177"/>
                  <a:gd name="T3" fmla="*/ 5 h 111"/>
                  <a:gd name="T4" fmla="*/ 34 w 177"/>
                  <a:gd name="T5" fmla="*/ 32 h 111"/>
                  <a:gd name="T6" fmla="*/ 0 w 177"/>
                  <a:gd name="T7" fmla="*/ 69 h 111"/>
                  <a:gd name="T8" fmla="*/ 119 w 177"/>
                  <a:gd name="T9" fmla="*/ 111 h 111"/>
                  <a:gd name="T10" fmla="*/ 177 w 177"/>
                  <a:gd name="T11" fmla="*/ 77 h 111"/>
                  <a:gd name="T12" fmla="*/ 160 w 177"/>
                  <a:gd name="T13" fmla="*/ 54 h 111"/>
                  <a:gd name="T14" fmla="*/ 160 w 177"/>
                  <a:gd name="T15" fmla="*/ 5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7" h="111">
                    <a:moveTo>
                      <a:pt x="160" y="54"/>
                    </a:moveTo>
                    <a:cubicBezTo>
                      <a:pt x="139" y="33"/>
                      <a:pt x="108" y="0"/>
                      <a:pt x="78" y="5"/>
                    </a:cubicBezTo>
                    <a:cubicBezTo>
                      <a:pt x="63" y="8"/>
                      <a:pt x="46" y="24"/>
                      <a:pt x="34" y="32"/>
                    </a:cubicBezTo>
                    <a:cubicBezTo>
                      <a:pt x="20" y="41"/>
                      <a:pt x="14" y="60"/>
                      <a:pt x="0" y="69"/>
                    </a:cubicBezTo>
                    <a:cubicBezTo>
                      <a:pt x="43" y="41"/>
                      <a:pt x="97" y="71"/>
                      <a:pt x="119" y="111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2" y="69"/>
                      <a:pt x="166" y="61"/>
                      <a:pt x="160" y="54"/>
                    </a:cubicBezTo>
                    <a:cubicBezTo>
                      <a:pt x="153" y="48"/>
                      <a:pt x="166" y="61"/>
                      <a:pt x="160" y="5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Freeform 494"/>
              <p:cNvSpPr>
                <a:spLocks/>
              </p:cNvSpPr>
              <p:nvPr/>
            </p:nvSpPr>
            <p:spPr bwMode="auto">
              <a:xfrm>
                <a:off x="6511927" y="3370263"/>
                <a:ext cx="646113" cy="568325"/>
              </a:xfrm>
              <a:custGeom>
                <a:avLst/>
                <a:gdLst>
                  <a:gd name="T0" fmla="*/ 166 w 172"/>
                  <a:gd name="T1" fmla="*/ 104 h 151"/>
                  <a:gd name="T2" fmla="*/ 65 w 172"/>
                  <a:gd name="T3" fmla="*/ 0 h 151"/>
                  <a:gd name="T4" fmla="*/ 15 w 172"/>
                  <a:gd name="T5" fmla="*/ 41 h 151"/>
                  <a:gd name="T6" fmla="*/ 51 w 172"/>
                  <a:gd name="T7" fmla="*/ 137 h 151"/>
                  <a:gd name="T8" fmla="*/ 109 w 172"/>
                  <a:gd name="T9" fmla="*/ 143 h 151"/>
                  <a:gd name="T10" fmla="*/ 141 w 172"/>
                  <a:gd name="T11" fmla="*/ 123 h 151"/>
                  <a:gd name="T12" fmla="*/ 172 w 172"/>
                  <a:gd name="T13" fmla="*/ 100 h 151"/>
                  <a:gd name="T14" fmla="*/ 166 w 172"/>
                  <a:gd name="T15" fmla="*/ 104 h 151"/>
                  <a:gd name="T16" fmla="*/ 166 w 172"/>
                  <a:gd name="T17" fmla="*/ 10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151">
                    <a:moveTo>
                      <a:pt x="166" y="104"/>
                    </a:moveTo>
                    <a:cubicBezTo>
                      <a:pt x="112" y="101"/>
                      <a:pt x="42" y="55"/>
                      <a:pt x="65" y="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0" y="76"/>
                      <a:pt x="20" y="118"/>
                      <a:pt x="51" y="137"/>
                    </a:cubicBezTo>
                    <a:cubicBezTo>
                      <a:pt x="68" y="147"/>
                      <a:pt x="90" y="151"/>
                      <a:pt x="109" y="143"/>
                    </a:cubicBezTo>
                    <a:cubicBezTo>
                      <a:pt x="121" y="139"/>
                      <a:pt x="131" y="130"/>
                      <a:pt x="141" y="123"/>
                    </a:cubicBezTo>
                    <a:cubicBezTo>
                      <a:pt x="151" y="115"/>
                      <a:pt x="162" y="108"/>
                      <a:pt x="172" y="100"/>
                    </a:cubicBezTo>
                    <a:cubicBezTo>
                      <a:pt x="170" y="102"/>
                      <a:pt x="168" y="103"/>
                      <a:pt x="166" y="104"/>
                    </a:cubicBezTo>
                    <a:cubicBezTo>
                      <a:pt x="164" y="105"/>
                      <a:pt x="168" y="105"/>
                      <a:pt x="166" y="104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5" name="Freeform 495"/>
              <p:cNvSpPr>
                <a:spLocks/>
              </p:cNvSpPr>
              <p:nvPr/>
            </p:nvSpPr>
            <p:spPr bwMode="auto">
              <a:xfrm>
                <a:off x="6037264" y="2994026"/>
                <a:ext cx="241300" cy="541338"/>
              </a:xfrm>
              <a:custGeom>
                <a:avLst/>
                <a:gdLst>
                  <a:gd name="T0" fmla="*/ 152 w 152"/>
                  <a:gd name="T1" fmla="*/ 241 h 341"/>
                  <a:gd name="T2" fmla="*/ 41 w 152"/>
                  <a:gd name="T3" fmla="*/ 341 h 341"/>
                  <a:gd name="T4" fmla="*/ 0 w 152"/>
                  <a:gd name="T5" fmla="*/ 106 h 341"/>
                  <a:gd name="T6" fmla="*/ 107 w 152"/>
                  <a:gd name="T7" fmla="*/ 0 h 341"/>
                  <a:gd name="T8" fmla="*/ 152 w 152"/>
                  <a:gd name="T9" fmla="*/ 2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341">
                    <a:moveTo>
                      <a:pt x="152" y="241"/>
                    </a:moveTo>
                    <a:lnTo>
                      <a:pt x="41" y="341"/>
                    </a:lnTo>
                    <a:lnTo>
                      <a:pt x="0" y="106"/>
                    </a:lnTo>
                    <a:lnTo>
                      <a:pt x="107" y="0"/>
                    </a:lnTo>
                    <a:lnTo>
                      <a:pt x="152" y="241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Freeform 496"/>
              <p:cNvSpPr>
                <a:spLocks/>
              </p:cNvSpPr>
              <p:nvPr/>
            </p:nvSpPr>
            <p:spPr bwMode="auto">
              <a:xfrm>
                <a:off x="6102352" y="3370263"/>
                <a:ext cx="654050" cy="165100"/>
              </a:xfrm>
              <a:custGeom>
                <a:avLst/>
                <a:gdLst>
                  <a:gd name="T0" fmla="*/ 365 w 412"/>
                  <a:gd name="T1" fmla="*/ 0 h 104"/>
                  <a:gd name="T2" fmla="*/ 111 w 412"/>
                  <a:gd name="T3" fmla="*/ 4 h 104"/>
                  <a:gd name="T4" fmla="*/ 0 w 412"/>
                  <a:gd name="T5" fmla="*/ 104 h 104"/>
                  <a:gd name="T6" fmla="*/ 248 w 412"/>
                  <a:gd name="T7" fmla="*/ 99 h 104"/>
                  <a:gd name="T8" fmla="*/ 293 w 412"/>
                  <a:gd name="T9" fmla="*/ 97 h 104"/>
                  <a:gd name="T10" fmla="*/ 412 w 412"/>
                  <a:gd name="T11" fmla="*/ 0 h 104"/>
                  <a:gd name="T12" fmla="*/ 365 w 412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2" h="104">
                    <a:moveTo>
                      <a:pt x="365" y="0"/>
                    </a:moveTo>
                    <a:lnTo>
                      <a:pt x="111" y="4"/>
                    </a:lnTo>
                    <a:lnTo>
                      <a:pt x="0" y="104"/>
                    </a:lnTo>
                    <a:lnTo>
                      <a:pt x="248" y="99"/>
                    </a:lnTo>
                    <a:lnTo>
                      <a:pt x="293" y="97"/>
                    </a:lnTo>
                    <a:lnTo>
                      <a:pt x="412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7" name="Freeform 497"/>
              <p:cNvSpPr>
                <a:spLocks/>
              </p:cNvSpPr>
              <p:nvPr/>
            </p:nvSpPr>
            <p:spPr bwMode="auto">
              <a:xfrm>
                <a:off x="5056189" y="2108201"/>
                <a:ext cx="620713" cy="741363"/>
              </a:xfrm>
              <a:custGeom>
                <a:avLst/>
                <a:gdLst>
                  <a:gd name="T0" fmla="*/ 130 w 165"/>
                  <a:gd name="T1" fmla="*/ 96 h 197"/>
                  <a:gd name="T2" fmla="*/ 37 w 165"/>
                  <a:gd name="T3" fmla="*/ 0 h 197"/>
                  <a:gd name="T4" fmla="*/ 0 w 165"/>
                  <a:gd name="T5" fmla="*/ 53 h 197"/>
                  <a:gd name="T6" fmla="*/ 48 w 165"/>
                  <a:gd name="T7" fmla="*/ 190 h 197"/>
                  <a:gd name="T8" fmla="*/ 157 w 165"/>
                  <a:gd name="T9" fmla="*/ 152 h 197"/>
                  <a:gd name="T10" fmla="*/ 130 w 165"/>
                  <a:gd name="T11" fmla="*/ 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97">
                    <a:moveTo>
                      <a:pt x="130" y="96"/>
                    </a:moveTo>
                    <a:cubicBezTo>
                      <a:pt x="124" y="60"/>
                      <a:pt x="69" y="15"/>
                      <a:pt x="37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8" y="76"/>
                      <a:pt x="86" y="142"/>
                      <a:pt x="48" y="190"/>
                    </a:cubicBezTo>
                    <a:cubicBezTo>
                      <a:pt x="73" y="157"/>
                      <a:pt x="165" y="197"/>
                      <a:pt x="157" y="152"/>
                    </a:cubicBezTo>
                    <a:cubicBezTo>
                      <a:pt x="156" y="143"/>
                      <a:pt x="131" y="102"/>
                      <a:pt x="130" y="9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8" name="Freeform 498"/>
              <p:cNvSpPr>
                <a:spLocks/>
              </p:cNvSpPr>
              <p:nvPr/>
            </p:nvSpPr>
            <p:spPr bwMode="auto">
              <a:xfrm>
                <a:off x="6113464" y="3444876"/>
                <a:ext cx="280988" cy="719138"/>
              </a:xfrm>
              <a:custGeom>
                <a:avLst/>
                <a:gdLst>
                  <a:gd name="T0" fmla="*/ 168 w 177"/>
                  <a:gd name="T1" fmla="*/ 311 h 453"/>
                  <a:gd name="T2" fmla="*/ 111 w 177"/>
                  <a:gd name="T3" fmla="*/ 0 h 453"/>
                  <a:gd name="T4" fmla="*/ 0 w 177"/>
                  <a:gd name="T5" fmla="*/ 97 h 453"/>
                  <a:gd name="T6" fmla="*/ 54 w 177"/>
                  <a:gd name="T7" fmla="*/ 399 h 453"/>
                  <a:gd name="T8" fmla="*/ 64 w 177"/>
                  <a:gd name="T9" fmla="*/ 453 h 453"/>
                  <a:gd name="T10" fmla="*/ 177 w 177"/>
                  <a:gd name="T11" fmla="*/ 365 h 453"/>
                  <a:gd name="T12" fmla="*/ 168 w 177"/>
                  <a:gd name="T13" fmla="*/ 311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53">
                    <a:moveTo>
                      <a:pt x="168" y="311"/>
                    </a:moveTo>
                    <a:lnTo>
                      <a:pt x="111" y="0"/>
                    </a:lnTo>
                    <a:lnTo>
                      <a:pt x="0" y="97"/>
                    </a:lnTo>
                    <a:lnTo>
                      <a:pt x="54" y="399"/>
                    </a:lnTo>
                    <a:lnTo>
                      <a:pt x="64" y="453"/>
                    </a:lnTo>
                    <a:lnTo>
                      <a:pt x="177" y="365"/>
                    </a:lnTo>
                    <a:lnTo>
                      <a:pt x="168" y="31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9" name="Freeform 499"/>
              <p:cNvSpPr>
                <a:spLocks/>
              </p:cNvSpPr>
              <p:nvPr/>
            </p:nvSpPr>
            <p:spPr bwMode="auto">
              <a:xfrm>
                <a:off x="5594352" y="3376613"/>
                <a:ext cx="615950" cy="166688"/>
              </a:xfrm>
              <a:custGeom>
                <a:avLst/>
                <a:gdLst>
                  <a:gd name="T0" fmla="*/ 388 w 388"/>
                  <a:gd name="T1" fmla="*/ 0 h 105"/>
                  <a:gd name="T2" fmla="*/ 279 w 388"/>
                  <a:gd name="T3" fmla="*/ 100 h 105"/>
                  <a:gd name="T4" fmla="*/ 0 w 388"/>
                  <a:gd name="T5" fmla="*/ 105 h 105"/>
                  <a:gd name="T6" fmla="*/ 102 w 388"/>
                  <a:gd name="T7" fmla="*/ 3 h 105"/>
                  <a:gd name="T8" fmla="*/ 388 w 388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105">
                    <a:moveTo>
                      <a:pt x="388" y="0"/>
                    </a:moveTo>
                    <a:lnTo>
                      <a:pt x="279" y="100"/>
                    </a:lnTo>
                    <a:lnTo>
                      <a:pt x="0" y="105"/>
                    </a:lnTo>
                    <a:lnTo>
                      <a:pt x="102" y="3"/>
                    </a:lnTo>
                    <a:lnTo>
                      <a:pt x="38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0" name="Freeform 500"/>
              <p:cNvSpPr>
                <a:spLocks/>
              </p:cNvSpPr>
              <p:nvPr/>
            </p:nvSpPr>
            <p:spPr bwMode="auto">
              <a:xfrm>
                <a:off x="5845177" y="3881438"/>
                <a:ext cx="460375" cy="219075"/>
              </a:xfrm>
              <a:custGeom>
                <a:avLst/>
                <a:gdLst>
                  <a:gd name="T0" fmla="*/ 115 w 122"/>
                  <a:gd name="T1" fmla="*/ 5 h 58"/>
                  <a:gd name="T2" fmla="*/ 56 w 122"/>
                  <a:gd name="T3" fmla="*/ 13 h 58"/>
                  <a:gd name="T4" fmla="*/ 0 w 122"/>
                  <a:gd name="T5" fmla="*/ 58 h 58"/>
                  <a:gd name="T6" fmla="*/ 74 w 122"/>
                  <a:gd name="T7" fmla="*/ 44 h 58"/>
                  <a:gd name="T8" fmla="*/ 122 w 122"/>
                  <a:gd name="T9" fmla="*/ 6 h 58"/>
                  <a:gd name="T10" fmla="*/ 115 w 122"/>
                  <a:gd name="T11" fmla="*/ 5 h 58"/>
                  <a:gd name="T12" fmla="*/ 115 w 122"/>
                  <a:gd name="T13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58">
                    <a:moveTo>
                      <a:pt x="115" y="5"/>
                    </a:moveTo>
                    <a:cubicBezTo>
                      <a:pt x="95" y="0"/>
                      <a:pt x="74" y="3"/>
                      <a:pt x="56" y="13"/>
                    </a:cubicBezTo>
                    <a:cubicBezTo>
                      <a:pt x="36" y="25"/>
                      <a:pt x="18" y="43"/>
                      <a:pt x="0" y="58"/>
                    </a:cubicBezTo>
                    <a:cubicBezTo>
                      <a:pt x="21" y="41"/>
                      <a:pt x="49" y="37"/>
                      <a:pt x="74" y="44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20" y="6"/>
                      <a:pt x="118" y="5"/>
                      <a:pt x="115" y="5"/>
                    </a:cubicBezTo>
                    <a:cubicBezTo>
                      <a:pt x="113" y="4"/>
                      <a:pt x="118" y="5"/>
                      <a:pt x="115" y="5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1" name="Freeform 501"/>
              <p:cNvSpPr>
                <a:spLocks/>
              </p:cNvSpPr>
              <p:nvPr/>
            </p:nvSpPr>
            <p:spPr bwMode="auto">
              <a:xfrm>
                <a:off x="4965702" y="2824163"/>
                <a:ext cx="793750" cy="719138"/>
              </a:xfrm>
              <a:custGeom>
                <a:avLst/>
                <a:gdLst>
                  <a:gd name="T0" fmla="*/ 210 w 211"/>
                  <a:gd name="T1" fmla="*/ 130 h 191"/>
                  <a:gd name="T2" fmla="*/ 132 w 211"/>
                  <a:gd name="T3" fmla="*/ 4 h 191"/>
                  <a:gd name="T4" fmla="*/ 43 w 211"/>
                  <a:gd name="T5" fmla="*/ 38 h 191"/>
                  <a:gd name="T6" fmla="*/ 26 w 211"/>
                  <a:gd name="T7" fmla="*/ 75 h 191"/>
                  <a:gd name="T8" fmla="*/ 0 w 211"/>
                  <a:gd name="T9" fmla="*/ 107 h 191"/>
                  <a:gd name="T10" fmla="*/ 111 w 211"/>
                  <a:gd name="T11" fmla="*/ 91 h 191"/>
                  <a:gd name="T12" fmla="*/ 167 w 211"/>
                  <a:gd name="T13" fmla="*/ 191 h 191"/>
                  <a:gd name="T14" fmla="*/ 210 w 211"/>
                  <a:gd name="T15" fmla="*/ 148 h 191"/>
                  <a:gd name="T16" fmla="*/ 210 w 211"/>
                  <a:gd name="T17" fmla="*/ 13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191">
                    <a:moveTo>
                      <a:pt x="210" y="130"/>
                    </a:moveTo>
                    <a:cubicBezTo>
                      <a:pt x="206" y="82"/>
                      <a:pt x="178" y="13"/>
                      <a:pt x="132" y="4"/>
                    </a:cubicBezTo>
                    <a:cubicBezTo>
                      <a:pt x="109" y="0"/>
                      <a:pt x="63" y="24"/>
                      <a:pt x="43" y="38"/>
                    </a:cubicBezTo>
                    <a:cubicBezTo>
                      <a:pt x="32" y="46"/>
                      <a:pt x="34" y="65"/>
                      <a:pt x="26" y="75"/>
                    </a:cubicBezTo>
                    <a:cubicBezTo>
                      <a:pt x="17" y="85"/>
                      <a:pt x="8" y="96"/>
                      <a:pt x="0" y="107"/>
                    </a:cubicBezTo>
                    <a:cubicBezTo>
                      <a:pt x="27" y="73"/>
                      <a:pt x="75" y="71"/>
                      <a:pt x="111" y="91"/>
                    </a:cubicBezTo>
                    <a:cubicBezTo>
                      <a:pt x="147" y="110"/>
                      <a:pt x="172" y="150"/>
                      <a:pt x="167" y="191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1" y="142"/>
                      <a:pt x="211" y="136"/>
                      <a:pt x="210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2" name="Freeform 502"/>
              <p:cNvSpPr>
                <a:spLocks/>
              </p:cNvSpPr>
              <p:nvPr/>
            </p:nvSpPr>
            <p:spPr bwMode="auto">
              <a:xfrm>
                <a:off x="4938714" y="3095626"/>
                <a:ext cx="260350" cy="530225"/>
              </a:xfrm>
              <a:custGeom>
                <a:avLst/>
                <a:gdLst>
                  <a:gd name="T0" fmla="*/ 65 w 69"/>
                  <a:gd name="T1" fmla="*/ 93 h 141"/>
                  <a:gd name="T2" fmla="*/ 61 w 69"/>
                  <a:gd name="T3" fmla="*/ 0 h 141"/>
                  <a:gd name="T4" fmla="*/ 23 w 69"/>
                  <a:gd name="T5" fmla="*/ 46 h 141"/>
                  <a:gd name="T6" fmla="*/ 30 w 69"/>
                  <a:gd name="T7" fmla="*/ 141 h 141"/>
                  <a:gd name="T8" fmla="*/ 69 w 69"/>
                  <a:gd name="T9" fmla="*/ 97 h 141"/>
                  <a:gd name="T10" fmla="*/ 65 w 69"/>
                  <a:gd name="T11" fmla="*/ 93 h 141"/>
                  <a:gd name="T12" fmla="*/ 65 w 69"/>
                  <a:gd name="T13" fmla="*/ 9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41">
                    <a:moveTo>
                      <a:pt x="65" y="93"/>
                    </a:moveTo>
                    <a:cubicBezTo>
                      <a:pt x="45" y="67"/>
                      <a:pt x="39" y="27"/>
                      <a:pt x="61" y="0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0" y="75"/>
                      <a:pt x="7" y="115"/>
                      <a:pt x="30" y="141"/>
                    </a:cubicBezTo>
                    <a:cubicBezTo>
                      <a:pt x="69" y="97"/>
                      <a:pt x="69" y="97"/>
                      <a:pt x="69" y="97"/>
                    </a:cubicBezTo>
                    <a:cubicBezTo>
                      <a:pt x="68" y="96"/>
                      <a:pt x="67" y="94"/>
                      <a:pt x="65" y="93"/>
                    </a:cubicBezTo>
                    <a:cubicBezTo>
                      <a:pt x="64" y="91"/>
                      <a:pt x="67" y="94"/>
                      <a:pt x="65" y="93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3" name="Freeform 503"/>
              <p:cNvSpPr>
                <a:spLocks/>
              </p:cNvSpPr>
              <p:nvPr/>
            </p:nvSpPr>
            <p:spPr bwMode="auto">
              <a:xfrm>
                <a:off x="6388102" y="4921251"/>
                <a:ext cx="654050" cy="244475"/>
              </a:xfrm>
              <a:custGeom>
                <a:avLst/>
                <a:gdLst>
                  <a:gd name="T0" fmla="*/ 174 w 174"/>
                  <a:gd name="T1" fmla="*/ 1 h 65"/>
                  <a:gd name="T2" fmla="*/ 174 w 174"/>
                  <a:gd name="T3" fmla="*/ 0 h 65"/>
                  <a:gd name="T4" fmla="*/ 146 w 174"/>
                  <a:gd name="T5" fmla="*/ 13 h 65"/>
                  <a:gd name="T6" fmla="*/ 117 w 174"/>
                  <a:gd name="T7" fmla="*/ 24 h 65"/>
                  <a:gd name="T8" fmla="*/ 85 w 174"/>
                  <a:gd name="T9" fmla="*/ 32 h 65"/>
                  <a:gd name="T10" fmla="*/ 53 w 174"/>
                  <a:gd name="T11" fmla="*/ 37 h 65"/>
                  <a:gd name="T12" fmla="*/ 0 w 174"/>
                  <a:gd name="T13" fmla="*/ 65 h 65"/>
                  <a:gd name="T14" fmla="*/ 33 w 174"/>
                  <a:gd name="T15" fmla="*/ 60 h 65"/>
                  <a:gd name="T16" fmla="*/ 63 w 174"/>
                  <a:gd name="T17" fmla="*/ 52 h 65"/>
                  <a:gd name="T18" fmla="*/ 92 w 174"/>
                  <a:gd name="T19" fmla="*/ 42 h 65"/>
                  <a:gd name="T20" fmla="*/ 119 w 174"/>
                  <a:gd name="T21" fmla="*/ 29 h 65"/>
                  <a:gd name="T22" fmla="*/ 174 w 174"/>
                  <a:gd name="T23" fmla="*/ 0 h 65"/>
                  <a:gd name="T24" fmla="*/ 174 w 174"/>
                  <a:gd name="T25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4" h="65">
                    <a:moveTo>
                      <a:pt x="174" y="1"/>
                    </a:moveTo>
                    <a:cubicBezTo>
                      <a:pt x="174" y="1"/>
                      <a:pt x="174" y="1"/>
                      <a:pt x="174" y="0"/>
                    </a:cubicBezTo>
                    <a:cubicBezTo>
                      <a:pt x="165" y="5"/>
                      <a:pt x="156" y="9"/>
                      <a:pt x="146" y="13"/>
                    </a:cubicBezTo>
                    <a:cubicBezTo>
                      <a:pt x="137" y="17"/>
                      <a:pt x="127" y="21"/>
                      <a:pt x="117" y="24"/>
                    </a:cubicBezTo>
                    <a:cubicBezTo>
                      <a:pt x="107" y="27"/>
                      <a:pt x="96" y="30"/>
                      <a:pt x="85" y="32"/>
                    </a:cubicBezTo>
                    <a:cubicBezTo>
                      <a:pt x="75" y="34"/>
                      <a:pt x="64" y="36"/>
                      <a:pt x="53" y="3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1" y="64"/>
                      <a:pt x="22" y="62"/>
                      <a:pt x="33" y="60"/>
                    </a:cubicBezTo>
                    <a:cubicBezTo>
                      <a:pt x="43" y="58"/>
                      <a:pt x="53" y="55"/>
                      <a:pt x="63" y="52"/>
                    </a:cubicBezTo>
                    <a:cubicBezTo>
                      <a:pt x="73" y="49"/>
                      <a:pt x="82" y="46"/>
                      <a:pt x="92" y="42"/>
                    </a:cubicBezTo>
                    <a:cubicBezTo>
                      <a:pt x="101" y="38"/>
                      <a:pt x="110" y="34"/>
                      <a:pt x="119" y="29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74" y="1"/>
                      <a:pt x="174" y="1"/>
                      <a:pt x="174" y="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Freeform 504"/>
              <p:cNvSpPr>
                <a:spLocks/>
              </p:cNvSpPr>
              <p:nvPr/>
            </p:nvSpPr>
            <p:spPr bwMode="auto">
              <a:xfrm>
                <a:off x="5786439" y="4013201"/>
                <a:ext cx="638175" cy="677863"/>
              </a:xfrm>
              <a:custGeom>
                <a:avLst/>
                <a:gdLst>
                  <a:gd name="T0" fmla="*/ 170 w 170"/>
                  <a:gd name="T1" fmla="*/ 131 h 180"/>
                  <a:gd name="T2" fmla="*/ 76 w 170"/>
                  <a:gd name="T3" fmla="*/ 0 h 180"/>
                  <a:gd name="T4" fmla="*/ 39 w 170"/>
                  <a:gd name="T5" fmla="*/ 30 h 180"/>
                  <a:gd name="T6" fmla="*/ 10 w 170"/>
                  <a:gd name="T7" fmla="*/ 65 h 180"/>
                  <a:gd name="T8" fmla="*/ 27 w 170"/>
                  <a:gd name="T9" fmla="*/ 145 h 180"/>
                  <a:gd name="T10" fmla="*/ 105 w 170"/>
                  <a:gd name="T11" fmla="*/ 171 h 180"/>
                  <a:gd name="T12" fmla="*/ 134 w 170"/>
                  <a:gd name="T13" fmla="*/ 155 h 180"/>
                  <a:gd name="T14" fmla="*/ 170 w 170"/>
                  <a:gd name="T15" fmla="*/ 131 h 180"/>
                  <a:gd name="T16" fmla="*/ 170 w 170"/>
                  <a:gd name="T17" fmla="*/ 13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180">
                    <a:moveTo>
                      <a:pt x="170" y="131"/>
                    </a:moveTo>
                    <a:cubicBezTo>
                      <a:pt x="107" y="158"/>
                      <a:pt x="31" y="63"/>
                      <a:pt x="76" y="0"/>
                    </a:cubicBezTo>
                    <a:cubicBezTo>
                      <a:pt x="63" y="10"/>
                      <a:pt x="51" y="20"/>
                      <a:pt x="39" y="30"/>
                    </a:cubicBezTo>
                    <a:cubicBezTo>
                      <a:pt x="26" y="40"/>
                      <a:pt x="15" y="50"/>
                      <a:pt x="10" y="65"/>
                    </a:cubicBezTo>
                    <a:cubicBezTo>
                      <a:pt x="0" y="93"/>
                      <a:pt x="8" y="124"/>
                      <a:pt x="27" y="145"/>
                    </a:cubicBezTo>
                    <a:cubicBezTo>
                      <a:pt x="46" y="167"/>
                      <a:pt x="77" y="180"/>
                      <a:pt x="105" y="171"/>
                    </a:cubicBezTo>
                    <a:cubicBezTo>
                      <a:pt x="116" y="168"/>
                      <a:pt x="124" y="161"/>
                      <a:pt x="134" y="155"/>
                    </a:cubicBezTo>
                    <a:cubicBezTo>
                      <a:pt x="145" y="148"/>
                      <a:pt x="160" y="138"/>
                      <a:pt x="170" y="131"/>
                    </a:cubicBezTo>
                    <a:cubicBezTo>
                      <a:pt x="169" y="132"/>
                      <a:pt x="170" y="131"/>
                      <a:pt x="170" y="13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5" name="Freeform 505"/>
              <p:cNvSpPr>
                <a:spLocks/>
              </p:cNvSpPr>
              <p:nvPr/>
            </p:nvSpPr>
            <p:spPr bwMode="auto">
              <a:xfrm>
                <a:off x="6286502" y="4460876"/>
                <a:ext cx="300038" cy="704850"/>
              </a:xfrm>
              <a:custGeom>
                <a:avLst/>
                <a:gdLst>
                  <a:gd name="T0" fmla="*/ 130 w 189"/>
                  <a:gd name="T1" fmla="*/ 57 h 444"/>
                  <a:gd name="T2" fmla="*/ 121 w 189"/>
                  <a:gd name="T3" fmla="*/ 0 h 444"/>
                  <a:gd name="T4" fmla="*/ 0 w 189"/>
                  <a:gd name="T5" fmla="*/ 79 h 444"/>
                  <a:gd name="T6" fmla="*/ 12 w 189"/>
                  <a:gd name="T7" fmla="*/ 136 h 444"/>
                  <a:gd name="T8" fmla="*/ 64 w 189"/>
                  <a:gd name="T9" fmla="*/ 444 h 444"/>
                  <a:gd name="T10" fmla="*/ 189 w 189"/>
                  <a:gd name="T11" fmla="*/ 377 h 444"/>
                  <a:gd name="T12" fmla="*/ 130 w 189"/>
                  <a:gd name="T13" fmla="*/ 57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444">
                    <a:moveTo>
                      <a:pt x="130" y="57"/>
                    </a:moveTo>
                    <a:lnTo>
                      <a:pt x="121" y="0"/>
                    </a:lnTo>
                    <a:lnTo>
                      <a:pt x="0" y="79"/>
                    </a:lnTo>
                    <a:lnTo>
                      <a:pt x="12" y="136"/>
                    </a:lnTo>
                    <a:lnTo>
                      <a:pt x="64" y="444"/>
                    </a:lnTo>
                    <a:lnTo>
                      <a:pt x="189" y="377"/>
                    </a:lnTo>
                    <a:lnTo>
                      <a:pt x="130" y="5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6" name="Freeform 506"/>
              <p:cNvSpPr>
                <a:spLocks/>
              </p:cNvSpPr>
              <p:nvPr/>
            </p:nvSpPr>
            <p:spPr bwMode="auto">
              <a:xfrm>
                <a:off x="4484689" y="2538413"/>
                <a:ext cx="304800" cy="1023938"/>
              </a:xfrm>
              <a:custGeom>
                <a:avLst/>
                <a:gdLst>
                  <a:gd name="T0" fmla="*/ 46 w 81"/>
                  <a:gd name="T1" fmla="*/ 51 h 272"/>
                  <a:gd name="T2" fmla="*/ 24 w 81"/>
                  <a:gd name="T3" fmla="*/ 100 h 272"/>
                  <a:gd name="T4" fmla="*/ 8 w 81"/>
                  <a:gd name="T5" fmla="*/ 153 h 272"/>
                  <a:gd name="T6" fmla="*/ 1 w 81"/>
                  <a:gd name="T7" fmla="*/ 211 h 272"/>
                  <a:gd name="T8" fmla="*/ 3 w 81"/>
                  <a:gd name="T9" fmla="*/ 272 h 272"/>
                  <a:gd name="T10" fmla="*/ 37 w 81"/>
                  <a:gd name="T11" fmla="*/ 228 h 272"/>
                  <a:gd name="T12" fmla="*/ 35 w 81"/>
                  <a:gd name="T13" fmla="*/ 164 h 272"/>
                  <a:gd name="T14" fmla="*/ 42 w 81"/>
                  <a:gd name="T15" fmla="*/ 105 h 272"/>
                  <a:gd name="T16" fmla="*/ 58 w 81"/>
                  <a:gd name="T17" fmla="*/ 50 h 272"/>
                  <a:gd name="T18" fmla="*/ 81 w 81"/>
                  <a:gd name="T19" fmla="*/ 0 h 272"/>
                  <a:gd name="T20" fmla="*/ 46 w 81"/>
                  <a:gd name="T21" fmla="*/ 5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2">
                    <a:moveTo>
                      <a:pt x="46" y="51"/>
                    </a:moveTo>
                    <a:cubicBezTo>
                      <a:pt x="38" y="67"/>
                      <a:pt x="30" y="83"/>
                      <a:pt x="24" y="100"/>
                    </a:cubicBezTo>
                    <a:cubicBezTo>
                      <a:pt x="17" y="117"/>
                      <a:pt x="12" y="135"/>
                      <a:pt x="8" y="153"/>
                    </a:cubicBezTo>
                    <a:cubicBezTo>
                      <a:pt x="5" y="172"/>
                      <a:pt x="2" y="191"/>
                      <a:pt x="1" y="211"/>
                    </a:cubicBezTo>
                    <a:cubicBezTo>
                      <a:pt x="0" y="231"/>
                      <a:pt x="1" y="251"/>
                      <a:pt x="3" y="272"/>
                    </a:cubicBezTo>
                    <a:cubicBezTo>
                      <a:pt x="37" y="228"/>
                      <a:pt x="37" y="228"/>
                      <a:pt x="37" y="228"/>
                    </a:cubicBezTo>
                    <a:cubicBezTo>
                      <a:pt x="35" y="206"/>
                      <a:pt x="34" y="185"/>
                      <a:pt x="35" y="164"/>
                    </a:cubicBezTo>
                    <a:cubicBezTo>
                      <a:pt x="36" y="144"/>
                      <a:pt x="38" y="124"/>
                      <a:pt x="42" y="105"/>
                    </a:cubicBezTo>
                    <a:cubicBezTo>
                      <a:pt x="46" y="86"/>
                      <a:pt x="51" y="68"/>
                      <a:pt x="58" y="50"/>
                    </a:cubicBezTo>
                    <a:cubicBezTo>
                      <a:pt x="64" y="33"/>
                      <a:pt x="72" y="16"/>
                      <a:pt x="81" y="0"/>
                    </a:cubicBezTo>
                    <a:lnTo>
                      <a:pt x="46" y="5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7" name="Freeform 507"/>
              <p:cNvSpPr>
                <a:spLocks/>
              </p:cNvSpPr>
              <p:nvPr/>
            </p:nvSpPr>
            <p:spPr bwMode="auto">
              <a:xfrm>
                <a:off x="4495802" y="3389313"/>
                <a:ext cx="574675" cy="173038"/>
              </a:xfrm>
              <a:custGeom>
                <a:avLst/>
                <a:gdLst>
                  <a:gd name="T0" fmla="*/ 362 w 362"/>
                  <a:gd name="T1" fmla="*/ 0 h 109"/>
                  <a:gd name="T2" fmla="*/ 272 w 362"/>
                  <a:gd name="T3" fmla="*/ 104 h 109"/>
                  <a:gd name="T4" fmla="*/ 0 w 362"/>
                  <a:gd name="T5" fmla="*/ 109 h 109"/>
                  <a:gd name="T6" fmla="*/ 80 w 362"/>
                  <a:gd name="T7" fmla="*/ 4 h 109"/>
                  <a:gd name="T8" fmla="*/ 362 w 362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2" h="109">
                    <a:moveTo>
                      <a:pt x="362" y="0"/>
                    </a:moveTo>
                    <a:lnTo>
                      <a:pt x="272" y="104"/>
                    </a:lnTo>
                    <a:lnTo>
                      <a:pt x="0" y="109"/>
                    </a:lnTo>
                    <a:lnTo>
                      <a:pt x="80" y="4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8" name="Freeform 508"/>
              <p:cNvSpPr>
                <a:spLocks/>
              </p:cNvSpPr>
              <p:nvPr/>
            </p:nvSpPr>
            <p:spPr bwMode="auto">
              <a:xfrm>
                <a:off x="4979989" y="4089401"/>
                <a:ext cx="801688" cy="831850"/>
              </a:xfrm>
              <a:custGeom>
                <a:avLst/>
                <a:gdLst>
                  <a:gd name="T0" fmla="*/ 209 w 213"/>
                  <a:gd name="T1" fmla="*/ 97 h 221"/>
                  <a:gd name="T2" fmla="*/ 122 w 213"/>
                  <a:gd name="T3" fmla="*/ 5 h 221"/>
                  <a:gd name="T4" fmla="*/ 56 w 213"/>
                  <a:gd name="T5" fmla="*/ 13 h 221"/>
                  <a:gd name="T6" fmla="*/ 0 w 213"/>
                  <a:gd name="T7" fmla="*/ 64 h 221"/>
                  <a:gd name="T8" fmla="*/ 137 w 213"/>
                  <a:gd name="T9" fmla="*/ 76 h 221"/>
                  <a:gd name="T10" fmla="*/ 128 w 213"/>
                  <a:gd name="T11" fmla="*/ 221 h 221"/>
                  <a:gd name="T12" fmla="*/ 192 w 213"/>
                  <a:gd name="T13" fmla="*/ 170 h 221"/>
                  <a:gd name="T14" fmla="*/ 209 w 213"/>
                  <a:gd name="T15" fmla="*/ 97 h 221"/>
                  <a:gd name="T16" fmla="*/ 209 w 213"/>
                  <a:gd name="T17" fmla="*/ 9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21">
                    <a:moveTo>
                      <a:pt x="209" y="97"/>
                    </a:moveTo>
                    <a:cubicBezTo>
                      <a:pt x="201" y="53"/>
                      <a:pt x="166" y="14"/>
                      <a:pt x="122" y="5"/>
                    </a:cubicBezTo>
                    <a:cubicBezTo>
                      <a:pt x="100" y="0"/>
                      <a:pt x="76" y="2"/>
                      <a:pt x="56" y="13"/>
                    </a:cubicBezTo>
                    <a:cubicBezTo>
                      <a:pt x="35" y="26"/>
                      <a:pt x="17" y="47"/>
                      <a:pt x="0" y="64"/>
                    </a:cubicBezTo>
                    <a:cubicBezTo>
                      <a:pt x="40" y="26"/>
                      <a:pt x="103" y="37"/>
                      <a:pt x="137" y="76"/>
                    </a:cubicBezTo>
                    <a:cubicBezTo>
                      <a:pt x="174" y="118"/>
                      <a:pt x="176" y="187"/>
                      <a:pt x="128" y="221"/>
                    </a:cubicBezTo>
                    <a:cubicBezTo>
                      <a:pt x="150" y="206"/>
                      <a:pt x="176" y="192"/>
                      <a:pt x="192" y="170"/>
                    </a:cubicBezTo>
                    <a:cubicBezTo>
                      <a:pt x="207" y="149"/>
                      <a:pt x="213" y="123"/>
                      <a:pt x="209" y="97"/>
                    </a:cubicBezTo>
                    <a:cubicBezTo>
                      <a:pt x="206" y="84"/>
                      <a:pt x="210" y="107"/>
                      <a:pt x="209" y="9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9" name="Freeform 509"/>
              <p:cNvSpPr>
                <a:spLocks/>
              </p:cNvSpPr>
              <p:nvPr/>
            </p:nvSpPr>
            <p:spPr bwMode="auto">
              <a:xfrm>
                <a:off x="5413377" y="4830763"/>
                <a:ext cx="1101725" cy="346075"/>
              </a:xfrm>
              <a:custGeom>
                <a:avLst/>
                <a:gdLst>
                  <a:gd name="T0" fmla="*/ 229 w 293"/>
                  <a:gd name="T1" fmla="*/ 62 h 92"/>
                  <a:gd name="T2" fmla="*/ 166 w 293"/>
                  <a:gd name="T3" fmla="*/ 50 h 92"/>
                  <a:gd name="T4" fmla="*/ 104 w 293"/>
                  <a:gd name="T5" fmla="*/ 30 h 92"/>
                  <a:gd name="T6" fmla="*/ 44 w 293"/>
                  <a:gd name="T7" fmla="*/ 0 h 92"/>
                  <a:gd name="T8" fmla="*/ 0 w 293"/>
                  <a:gd name="T9" fmla="*/ 32 h 92"/>
                  <a:gd name="T10" fmla="*/ 58 w 293"/>
                  <a:gd name="T11" fmla="*/ 60 h 92"/>
                  <a:gd name="T12" fmla="*/ 118 w 293"/>
                  <a:gd name="T13" fmla="*/ 80 h 92"/>
                  <a:gd name="T14" fmla="*/ 180 w 293"/>
                  <a:gd name="T15" fmla="*/ 90 h 92"/>
                  <a:gd name="T16" fmla="*/ 242 w 293"/>
                  <a:gd name="T17" fmla="*/ 91 h 92"/>
                  <a:gd name="T18" fmla="*/ 293 w 293"/>
                  <a:gd name="T19" fmla="*/ 63 h 92"/>
                  <a:gd name="T20" fmla="*/ 229 w 293"/>
                  <a:gd name="T21" fmla="*/ 6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92">
                    <a:moveTo>
                      <a:pt x="229" y="62"/>
                    </a:moveTo>
                    <a:cubicBezTo>
                      <a:pt x="208" y="59"/>
                      <a:pt x="187" y="56"/>
                      <a:pt x="166" y="50"/>
                    </a:cubicBezTo>
                    <a:cubicBezTo>
                      <a:pt x="145" y="45"/>
                      <a:pt x="124" y="38"/>
                      <a:pt x="104" y="30"/>
                    </a:cubicBezTo>
                    <a:cubicBezTo>
                      <a:pt x="84" y="21"/>
                      <a:pt x="64" y="12"/>
                      <a:pt x="44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9" y="42"/>
                      <a:pt x="38" y="52"/>
                      <a:pt x="58" y="60"/>
                    </a:cubicBezTo>
                    <a:cubicBezTo>
                      <a:pt x="78" y="68"/>
                      <a:pt x="98" y="74"/>
                      <a:pt x="118" y="80"/>
                    </a:cubicBezTo>
                    <a:cubicBezTo>
                      <a:pt x="138" y="85"/>
                      <a:pt x="159" y="88"/>
                      <a:pt x="180" y="90"/>
                    </a:cubicBezTo>
                    <a:cubicBezTo>
                      <a:pt x="200" y="92"/>
                      <a:pt x="221" y="92"/>
                      <a:pt x="242" y="91"/>
                    </a:cubicBezTo>
                    <a:cubicBezTo>
                      <a:pt x="293" y="63"/>
                      <a:pt x="293" y="63"/>
                      <a:pt x="293" y="63"/>
                    </a:cubicBezTo>
                    <a:cubicBezTo>
                      <a:pt x="272" y="64"/>
                      <a:pt x="251" y="64"/>
                      <a:pt x="229" y="62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0" name="Freeform 510"/>
              <p:cNvSpPr>
                <a:spLocks/>
              </p:cNvSpPr>
              <p:nvPr/>
            </p:nvSpPr>
            <p:spPr bwMode="auto">
              <a:xfrm>
                <a:off x="4503739" y="3471863"/>
                <a:ext cx="525463" cy="1019175"/>
              </a:xfrm>
              <a:custGeom>
                <a:avLst/>
                <a:gdLst>
                  <a:gd name="T0" fmla="*/ 103 w 140"/>
                  <a:gd name="T1" fmla="*/ 182 h 271"/>
                  <a:gd name="T2" fmla="*/ 72 w 140"/>
                  <a:gd name="T3" fmla="*/ 124 h 271"/>
                  <a:gd name="T4" fmla="*/ 49 w 140"/>
                  <a:gd name="T5" fmla="*/ 63 h 271"/>
                  <a:gd name="T6" fmla="*/ 35 w 140"/>
                  <a:gd name="T7" fmla="*/ 0 h 271"/>
                  <a:gd name="T8" fmla="*/ 0 w 140"/>
                  <a:gd name="T9" fmla="*/ 44 h 271"/>
                  <a:gd name="T10" fmla="*/ 14 w 140"/>
                  <a:gd name="T11" fmla="*/ 105 h 271"/>
                  <a:gd name="T12" fmla="*/ 36 w 140"/>
                  <a:gd name="T13" fmla="*/ 164 h 271"/>
                  <a:gd name="T14" fmla="*/ 65 w 140"/>
                  <a:gd name="T15" fmla="*/ 220 h 271"/>
                  <a:gd name="T16" fmla="*/ 102 w 140"/>
                  <a:gd name="T17" fmla="*/ 271 h 271"/>
                  <a:gd name="T18" fmla="*/ 140 w 140"/>
                  <a:gd name="T19" fmla="*/ 235 h 271"/>
                  <a:gd name="T20" fmla="*/ 103 w 140"/>
                  <a:gd name="T21" fmla="*/ 18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271">
                    <a:moveTo>
                      <a:pt x="103" y="182"/>
                    </a:moveTo>
                    <a:cubicBezTo>
                      <a:pt x="91" y="163"/>
                      <a:pt x="81" y="144"/>
                      <a:pt x="72" y="124"/>
                    </a:cubicBezTo>
                    <a:cubicBezTo>
                      <a:pt x="63" y="104"/>
                      <a:pt x="55" y="84"/>
                      <a:pt x="49" y="63"/>
                    </a:cubicBezTo>
                    <a:cubicBezTo>
                      <a:pt x="43" y="42"/>
                      <a:pt x="38" y="21"/>
                      <a:pt x="35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" y="64"/>
                      <a:pt x="8" y="85"/>
                      <a:pt x="14" y="105"/>
                    </a:cubicBezTo>
                    <a:cubicBezTo>
                      <a:pt x="20" y="125"/>
                      <a:pt x="27" y="145"/>
                      <a:pt x="36" y="164"/>
                    </a:cubicBezTo>
                    <a:cubicBezTo>
                      <a:pt x="45" y="183"/>
                      <a:pt x="54" y="202"/>
                      <a:pt x="65" y="220"/>
                    </a:cubicBezTo>
                    <a:cubicBezTo>
                      <a:pt x="76" y="238"/>
                      <a:pt x="88" y="255"/>
                      <a:pt x="102" y="271"/>
                    </a:cubicBezTo>
                    <a:cubicBezTo>
                      <a:pt x="140" y="235"/>
                      <a:pt x="140" y="235"/>
                      <a:pt x="140" y="235"/>
                    </a:cubicBezTo>
                    <a:cubicBezTo>
                      <a:pt x="127" y="218"/>
                      <a:pt x="114" y="200"/>
                      <a:pt x="103" y="182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1" name="Freeform 511"/>
              <p:cNvSpPr>
                <a:spLocks/>
              </p:cNvSpPr>
              <p:nvPr/>
            </p:nvSpPr>
            <p:spPr bwMode="auto">
              <a:xfrm>
                <a:off x="6011864" y="1916113"/>
                <a:ext cx="1647825" cy="1868488"/>
              </a:xfrm>
              <a:custGeom>
                <a:avLst/>
                <a:gdLst>
                  <a:gd name="T0" fmla="*/ 59 w 438"/>
                  <a:gd name="T1" fmla="*/ 9 h 496"/>
                  <a:gd name="T2" fmla="*/ 171 w 438"/>
                  <a:gd name="T3" fmla="*/ 49 h 496"/>
                  <a:gd name="T4" fmla="*/ 205 w 438"/>
                  <a:gd name="T5" fmla="*/ 90 h 496"/>
                  <a:gd name="T6" fmla="*/ 187 w 438"/>
                  <a:gd name="T7" fmla="*/ 129 h 496"/>
                  <a:gd name="T8" fmla="*/ 201 w 438"/>
                  <a:gd name="T9" fmla="*/ 186 h 496"/>
                  <a:gd name="T10" fmla="*/ 253 w 438"/>
                  <a:gd name="T11" fmla="*/ 232 h 496"/>
                  <a:gd name="T12" fmla="*/ 307 w 438"/>
                  <a:gd name="T13" fmla="*/ 236 h 496"/>
                  <a:gd name="T14" fmla="*/ 338 w 438"/>
                  <a:gd name="T15" fmla="*/ 213 h 496"/>
                  <a:gd name="T16" fmla="*/ 376 w 438"/>
                  <a:gd name="T17" fmla="*/ 237 h 496"/>
                  <a:gd name="T18" fmla="*/ 423 w 438"/>
                  <a:gd name="T19" fmla="*/ 332 h 496"/>
                  <a:gd name="T20" fmla="*/ 326 w 438"/>
                  <a:gd name="T21" fmla="*/ 385 h 496"/>
                  <a:gd name="T22" fmla="*/ 311 w 438"/>
                  <a:gd name="T23" fmla="*/ 389 h 496"/>
                  <a:gd name="T24" fmla="*/ 317 w 438"/>
                  <a:gd name="T25" fmla="*/ 398 h 496"/>
                  <a:gd name="T26" fmla="*/ 321 w 438"/>
                  <a:gd name="T27" fmla="*/ 408 h 496"/>
                  <a:gd name="T28" fmla="*/ 325 w 438"/>
                  <a:gd name="T29" fmla="*/ 418 h 496"/>
                  <a:gd name="T30" fmla="*/ 327 w 438"/>
                  <a:gd name="T31" fmla="*/ 451 h 496"/>
                  <a:gd name="T32" fmla="*/ 300 w 438"/>
                  <a:gd name="T33" fmla="*/ 490 h 496"/>
                  <a:gd name="T34" fmla="*/ 249 w 438"/>
                  <a:gd name="T35" fmla="*/ 491 h 496"/>
                  <a:gd name="T36" fmla="*/ 205 w 438"/>
                  <a:gd name="T37" fmla="*/ 454 h 496"/>
                  <a:gd name="T38" fmla="*/ 194 w 438"/>
                  <a:gd name="T39" fmla="*/ 420 h 496"/>
                  <a:gd name="T40" fmla="*/ 193 w 438"/>
                  <a:gd name="T41" fmla="*/ 410 h 496"/>
                  <a:gd name="T42" fmla="*/ 194 w 438"/>
                  <a:gd name="T43" fmla="*/ 400 h 496"/>
                  <a:gd name="T44" fmla="*/ 196 w 438"/>
                  <a:gd name="T45" fmla="*/ 391 h 496"/>
                  <a:gd name="T46" fmla="*/ 178 w 438"/>
                  <a:gd name="T47" fmla="*/ 386 h 496"/>
                  <a:gd name="T48" fmla="*/ 52 w 438"/>
                  <a:gd name="T49" fmla="*/ 286 h 496"/>
                  <a:gd name="T50" fmla="*/ 64 w 438"/>
                  <a:gd name="T51" fmla="*/ 289 h 496"/>
                  <a:gd name="T52" fmla="*/ 75 w 438"/>
                  <a:gd name="T53" fmla="*/ 290 h 496"/>
                  <a:gd name="T54" fmla="*/ 131 w 438"/>
                  <a:gd name="T55" fmla="*/ 264 h 496"/>
                  <a:gd name="T56" fmla="*/ 143 w 438"/>
                  <a:gd name="T57" fmla="*/ 204 h 496"/>
                  <a:gd name="T58" fmla="*/ 107 w 438"/>
                  <a:gd name="T59" fmla="*/ 143 h 496"/>
                  <a:gd name="T60" fmla="*/ 43 w 438"/>
                  <a:gd name="T61" fmla="*/ 116 h 496"/>
                  <a:gd name="T62" fmla="*/ 32 w 438"/>
                  <a:gd name="T63" fmla="*/ 117 h 496"/>
                  <a:gd name="T64" fmla="*/ 22 w 438"/>
                  <a:gd name="T65" fmla="*/ 119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8" h="496">
                    <a:moveTo>
                      <a:pt x="0" y="0"/>
                    </a:moveTo>
                    <a:cubicBezTo>
                      <a:pt x="20" y="1"/>
                      <a:pt x="40" y="4"/>
                      <a:pt x="59" y="9"/>
                    </a:cubicBezTo>
                    <a:cubicBezTo>
                      <a:pt x="79" y="13"/>
                      <a:pt x="98" y="18"/>
                      <a:pt x="117" y="25"/>
                    </a:cubicBezTo>
                    <a:cubicBezTo>
                      <a:pt x="135" y="32"/>
                      <a:pt x="153" y="40"/>
                      <a:pt x="171" y="49"/>
                    </a:cubicBezTo>
                    <a:cubicBezTo>
                      <a:pt x="189" y="58"/>
                      <a:pt x="206" y="68"/>
                      <a:pt x="222" y="79"/>
                    </a:cubicBezTo>
                    <a:cubicBezTo>
                      <a:pt x="216" y="82"/>
                      <a:pt x="210" y="86"/>
                      <a:pt x="205" y="90"/>
                    </a:cubicBezTo>
                    <a:cubicBezTo>
                      <a:pt x="200" y="95"/>
                      <a:pt x="196" y="101"/>
                      <a:pt x="193" y="107"/>
                    </a:cubicBezTo>
                    <a:cubicBezTo>
                      <a:pt x="189" y="114"/>
                      <a:pt x="187" y="121"/>
                      <a:pt x="187" y="129"/>
                    </a:cubicBezTo>
                    <a:cubicBezTo>
                      <a:pt x="186" y="137"/>
                      <a:pt x="186" y="145"/>
                      <a:pt x="188" y="154"/>
                    </a:cubicBezTo>
                    <a:cubicBezTo>
                      <a:pt x="190" y="165"/>
                      <a:pt x="195" y="176"/>
                      <a:pt x="201" y="186"/>
                    </a:cubicBezTo>
                    <a:cubicBezTo>
                      <a:pt x="207" y="197"/>
                      <a:pt x="215" y="206"/>
                      <a:pt x="224" y="214"/>
                    </a:cubicBezTo>
                    <a:cubicBezTo>
                      <a:pt x="233" y="221"/>
                      <a:pt x="243" y="228"/>
                      <a:pt x="253" y="232"/>
                    </a:cubicBezTo>
                    <a:cubicBezTo>
                      <a:pt x="264" y="237"/>
                      <a:pt x="275" y="239"/>
                      <a:pt x="286" y="239"/>
                    </a:cubicBezTo>
                    <a:cubicBezTo>
                      <a:pt x="293" y="239"/>
                      <a:pt x="301" y="238"/>
                      <a:pt x="307" y="236"/>
                    </a:cubicBezTo>
                    <a:cubicBezTo>
                      <a:pt x="314" y="234"/>
                      <a:pt x="320" y="231"/>
                      <a:pt x="325" y="227"/>
                    </a:cubicBezTo>
                    <a:cubicBezTo>
                      <a:pt x="330" y="223"/>
                      <a:pt x="334" y="218"/>
                      <a:pt x="338" y="213"/>
                    </a:cubicBezTo>
                    <a:cubicBezTo>
                      <a:pt x="342" y="207"/>
                      <a:pt x="344" y="201"/>
                      <a:pt x="346" y="194"/>
                    </a:cubicBezTo>
                    <a:cubicBezTo>
                      <a:pt x="357" y="208"/>
                      <a:pt x="367" y="222"/>
                      <a:pt x="376" y="237"/>
                    </a:cubicBezTo>
                    <a:cubicBezTo>
                      <a:pt x="385" y="252"/>
                      <a:pt x="394" y="267"/>
                      <a:pt x="402" y="283"/>
                    </a:cubicBezTo>
                    <a:cubicBezTo>
                      <a:pt x="409" y="299"/>
                      <a:pt x="416" y="315"/>
                      <a:pt x="423" y="332"/>
                    </a:cubicBezTo>
                    <a:cubicBezTo>
                      <a:pt x="429" y="349"/>
                      <a:pt x="434" y="366"/>
                      <a:pt x="438" y="383"/>
                    </a:cubicBezTo>
                    <a:cubicBezTo>
                      <a:pt x="326" y="385"/>
                      <a:pt x="326" y="385"/>
                      <a:pt x="326" y="385"/>
                    </a:cubicBezTo>
                    <a:cubicBezTo>
                      <a:pt x="308" y="385"/>
                      <a:pt x="308" y="385"/>
                      <a:pt x="308" y="385"/>
                    </a:cubicBezTo>
                    <a:cubicBezTo>
                      <a:pt x="309" y="386"/>
                      <a:pt x="310" y="388"/>
                      <a:pt x="311" y="389"/>
                    </a:cubicBezTo>
                    <a:cubicBezTo>
                      <a:pt x="312" y="391"/>
                      <a:pt x="313" y="392"/>
                      <a:pt x="314" y="393"/>
                    </a:cubicBezTo>
                    <a:cubicBezTo>
                      <a:pt x="315" y="395"/>
                      <a:pt x="316" y="396"/>
                      <a:pt x="317" y="398"/>
                    </a:cubicBezTo>
                    <a:cubicBezTo>
                      <a:pt x="317" y="399"/>
                      <a:pt x="318" y="401"/>
                      <a:pt x="319" y="403"/>
                    </a:cubicBezTo>
                    <a:cubicBezTo>
                      <a:pt x="320" y="404"/>
                      <a:pt x="321" y="406"/>
                      <a:pt x="321" y="408"/>
                    </a:cubicBezTo>
                    <a:cubicBezTo>
                      <a:pt x="322" y="409"/>
                      <a:pt x="323" y="411"/>
                      <a:pt x="323" y="413"/>
                    </a:cubicBezTo>
                    <a:cubicBezTo>
                      <a:pt x="324" y="414"/>
                      <a:pt x="325" y="416"/>
                      <a:pt x="325" y="418"/>
                    </a:cubicBezTo>
                    <a:cubicBezTo>
                      <a:pt x="326" y="420"/>
                      <a:pt x="326" y="421"/>
                      <a:pt x="326" y="423"/>
                    </a:cubicBezTo>
                    <a:cubicBezTo>
                      <a:pt x="328" y="433"/>
                      <a:pt x="329" y="442"/>
                      <a:pt x="327" y="451"/>
                    </a:cubicBezTo>
                    <a:cubicBezTo>
                      <a:pt x="326" y="459"/>
                      <a:pt x="322" y="467"/>
                      <a:pt x="318" y="474"/>
                    </a:cubicBezTo>
                    <a:cubicBezTo>
                      <a:pt x="313" y="480"/>
                      <a:pt x="307" y="486"/>
                      <a:pt x="300" y="490"/>
                    </a:cubicBezTo>
                    <a:cubicBezTo>
                      <a:pt x="293" y="493"/>
                      <a:pt x="285" y="496"/>
                      <a:pt x="276" y="496"/>
                    </a:cubicBezTo>
                    <a:cubicBezTo>
                      <a:pt x="267" y="496"/>
                      <a:pt x="258" y="495"/>
                      <a:pt x="249" y="491"/>
                    </a:cubicBezTo>
                    <a:cubicBezTo>
                      <a:pt x="240" y="488"/>
                      <a:pt x="232" y="483"/>
                      <a:pt x="224" y="476"/>
                    </a:cubicBezTo>
                    <a:cubicBezTo>
                      <a:pt x="217" y="470"/>
                      <a:pt x="211" y="462"/>
                      <a:pt x="205" y="454"/>
                    </a:cubicBezTo>
                    <a:cubicBezTo>
                      <a:pt x="200" y="445"/>
                      <a:pt x="197" y="436"/>
                      <a:pt x="195" y="426"/>
                    </a:cubicBezTo>
                    <a:cubicBezTo>
                      <a:pt x="194" y="424"/>
                      <a:pt x="194" y="422"/>
                      <a:pt x="194" y="420"/>
                    </a:cubicBezTo>
                    <a:cubicBezTo>
                      <a:pt x="193" y="418"/>
                      <a:pt x="193" y="417"/>
                      <a:pt x="193" y="415"/>
                    </a:cubicBezTo>
                    <a:cubicBezTo>
                      <a:pt x="193" y="413"/>
                      <a:pt x="193" y="411"/>
                      <a:pt x="193" y="410"/>
                    </a:cubicBezTo>
                    <a:cubicBezTo>
                      <a:pt x="193" y="408"/>
                      <a:pt x="193" y="406"/>
                      <a:pt x="193" y="404"/>
                    </a:cubicBezTo>
                    <a:cubicBezTo>
                      <a:pt x="194" y="403"/>
                      <a:pt x="194" y="401"/>
                      <a:pt x="194" y="400"/>
                    </a:cubicBezTo>
                    <a:cubicBezTo>
                      <a:pt x="194" y="398"/>
                      <a:pt x="195" y="396"/>
                      <a:pt x="195" y="395"/>
                    </a:cubicBezTo>
                    <a:cubicBezTo>
                      <a:pt x="195" y="393"/>
                      <a:pt x="196" y="392"/>
                      <a:pt x="196" y="391"/>
                    </a:cubicBezTo>
                    <a:cubicBezTo>
                      <a:pt x="197" y="389"/>
                      <a:pt x="197" y="388"/>
                      <a:pt x="198" y="386"/>
                    </a:cubicBezTo>
                    <a:cubicBezTo>
                      <a:pt x="178" y="386"/>
                      <a:pt x="178" y="386"/>
                      <a:pt x="178" y="386"/>
                    </a:cubicBezTo>
                    <a:cubicBezTo>
                      <a:pt x="71" y="388"/>
                      <a:pt x="71" y="388"/>
                      <a:pt x="71" y="388"/>
                    </a:cubicBezTo>
                    <a:cubicBezTo>
                      <a:pt x="52" y="286"/>
                      <a:pt x="52" y="286"/>
                      <a:pt x="52" y="286"/>
                    </a:cubicBezTo>
                    <a:cubicBezTo>
                      <a:pt x="54" y="287"/>
                      <a:pt x="56" y="287"/>
                      <a:pt x="58" y="288"/>
                    </a:cubicBezTo>
                    <a:cubicBezTo>
                      <a:pt x="60" y="288"/>
                      <a:pt x="62" y="288"/>
                      <a:pt x="64" y="289"/>
                    </a:cubicBezTo>
                    <a:cubicBezTo>
                      <a:pt x="66" y="289"/>
                      <a:pt x="68" y="289"/>
                      <a:pt x="69" y="289"/>
                    </a:cubicBezTo>
                    <a:cubicBezTo>
                      <a:pt x="71" y="290"/>
                      <a:pt x="73" y="290"/>
                      <a:pt x="75" y="290"/>
                    </a:cubicBezTo>
                    <a:cubicBezTo>
                      <a:pt x="87" y="290"/>
                      <a:pt x="98" y="287"/>
                      <a:pt x="107" y="283"/>
                    </a:cubicBezTo>
                    <a:cubicBezTo>
                      <a:pt x="117" y="278"/>
                      <a:pt x="124" y="272"/>
                      <a:pt x="131" y="264"/>
                    </a:cubicBezTo>
                    <a:cubicBezTo>
                      <a:pt x="137" y="257"/>
                      <a:pt x="141" y="247"/>
                      <a:pt x="143" y="237"/>
                    </a:cubicBezTo>
                    <a:cubicBezTo>
                      <a:pt x="146" y="227"/>
                      <a:pt x="146" y="216"/>
                      <a:pt x="143" y="204"/>
                    </a:cubicBezTo>
                    <a:cubicBezTo>
                      <a:pt x="141" y="192"/>
                      <a:pt x="137" y="181"/>
                      <a:pt x="130" y="170"/>
                    </a:cubicBezTo>
                    <a:cubicBezTo>
                      <a:pt x="124" y="160"/>
                      <a:pt x="116" y="151"/>
                      <a:pt x="107" y="143"/>
                    </a:cubicBezTo>
                    <a:cubicBezTo>
                      <a:pt x="98" y="135"/>
                      <a:pt x="88" y="129"/>
                      <a:pt x="77" y="124"/>
                    </a:cubicBezTo>
                    <a:cubicBezTo>
                      <a:pt x="66" y="119"/>
                      <a:pt x="55" y="117"/>
                      <a:pt x="43" y="116"/>
                    </a:cubicBezTo>
                    <a:cubicBezTo>
                      <a:pt x="41" y="116"/>
                      <a:pt x="39" y="116"/>
                      <a:pt x="38" y="116"/>
                    </a:cubicBezTo>
                    <a:cubicBezTo>
                      <a:pt x="36" y="116"/>
                      <a:pt x="34" y="117"/>
                      <a:pt x="32" y="117"/>
                    </a:cubicBezTo>
                    <a:cubicBezTo>
                      <a:pt x="30" y="117"/>
                      <a:pt x="29" y="117"/>
                      <a:pt x="27" y="117"/>
                    </a:cubicBezTo>
                    <a:cubicBezTo>
                      <a:pt x="25" y="118"/>
                      <a:pt x="23" y="118"/>
                      <a:pt x="22" y="11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2" name="Freeform 512"/>
              <p:cNvSpPr>
                <a:spLocks/>
              </p:cNvSpPr>
              <p:nvPr/>
            </p:nvSpPr>
            <p:spPr bwMode="auto">
              <a:xfrm>
                <a:off x="6048377" y="1951038"/>
                <a:ext cx="1573213" cy="1803400"/>
              </a:xfrm>
              <a:custGeom>
                <a:avLst/>
                <a:gdLst>
                  <a:gd name="T0" fmla="*/ 264 w 418"/>
                  <a:gd name="T1" fmla="*/ 479 h 479"/>
                  <a:gd name="T2" fmla="*/ 191 w 418"/>
                  <a:gd name="T3" fmla="*/ 403 h 479"/>
                  <a:gd name="T4" fmla="*/ 188 w 418"/>
                  <a:gd name="T5" fmla="*/ 369 h 479"/>
                  <a:gd name="T6" fmla="*/ 174 w 418"/>
                  <a:gd name="T7" fmla="*/ 369 h 479"/>
                  <a:gd name="T8" fmla="*/ 67 w 418"/>
                  <a:gd name="T9" fmla="*/ 371 h 479"/>
                  <a:gd name="T10" fmla="*/ 52 w 418"/>
                  <a:gd name="T11" fmla="*/ 288 h 479"/>
                  <a:gd name="T12" fmla="*/ 65 w 418"/>
                  <a:gd name="T13" fmla="*/ 289 h 479"/>
                  <a:gd name="T14" fmla="*/ 139 w 418"/>
                  <a:gd name="T15" fmla="*/ 183 h 479"/>
                  <a:gd name="T16" fmla="*/ 18 w 418"/>
                  <a:gd name="T17" fmla="*/ 100 h 479"/>
                  <a:gd name="T18" fmla="*/ 0 w 418"/>
                  <a:gd name="T19" fmla="*/ 0 h 479"/>
                  <a:gd name="T20" fmla="*/ 197 w 418"/>
                  <a:gd name="T21" fmla="*/ 70 h 479"/>
                  <a:gd name="T22" fmla="*/ 179 w 418"/>
                  <a:gd name="T23" fmla="*/ 172 h 479"/>
                  <a:gd name="T24" fmla="*/ 276 w 418"/>
                  <a:gd name="T25" fmla="*/ 238 h 479"/>
                  <a:gd name="T26" fmla="*/ 277 w 418"/>
                  <a:gd name="T27" fmla="*/ 238 h 479"/>
                  <a:gd name="T28" fmla="*/ 338 w 418"/>
                  <a:gd name="T29" fmla="*/ 202 h 479"/>
                  <a:gd name="T30" fmla="*/ 418 w 418"/>
                  <a:gd name="T31" fmla="*/ 367 h 479"/>
                  <a:gd name="T32" fmla="*/ 297 w 418"/>
                  <a:gd name="T33" fmla="*/ 368 h 479"/>
                  <a:gd name="T34" fmla="*/ 298 w 418"/>
                  <a:gd name="T35" fmla="*/ 391 h 479"/>
                  <a:gd name="T36" fmla="*/ 310 w 418"/>
                  <a:gd name="T37" fmla="*/ 423 h 479"/>
                  <a:gd name="T38" fmla="*/ 266 w 418"/>
                  <a:gd name="T39" fmla="*/ 479 h 479"/>
                  <a:gd name="T40" fmla="*/ 264 w 418"/>
                  <a:gd name="T41" fmla="*/ 479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8" h="479">
                    <a:moveTo>
                      <a:pt x="264" y="479"/>
                    </a:moveTo>
                    <a:cubicBezTo>
                      <a:pt x="225" y="479"/>
                      <a:pt x="192" y="441"/>
                      <a:pt x="191" y="403"/>
                    </a:cubicBezTo>
                    <a:cubicBezTo>
                      <a:pt x="191" y="395"/>
                      <a:pt x="202" y="369"/>
                      <a:pt x="188" y="369"/>
                    </a:cubicBezTo>
                    <a:cubicBezTo>
                      <a:pt x="183" y="369"/>
                      <a:pt x="179" y="369"/>
                      <a:pt x="174" y="369"/>
                    </a:cubicBezTo>
                    <a:cubicBezTo>
                      <a:pt x="139" y="370"/>
                      <a:pt x="103" y="370"/>
                      <a:pt x="67" y="371"/>
                    </a:cubicBezTo>
                    <a:cubicBezTo>
                      <a:pt x="52" y="288"/>
                      <a:pt x="52" y="288"/>
                      <a:pt x="52" y="288"/>
                    </a:cubicBezTo>
                    <a:cubicBezTo>
                      <a:pt x="57" y="288"/>
                      <a:pt x="61" y="289"/>
                      <a:pt x="65" y="289"/>
                    </a:cubicBezTo>
                    <a:cubicBezTo>
                      <a:pt x="122" y="289"/>
                      <a:pt x="154" y="235"/>
                      <a:pt x="139" y="183"/>
                    </a:cubicBezTo>
                    <a:cubicBezTo>
                      <a:pt x="124" y="134"/>
                      <a:pt x="71" y="92"/>
                      <a:pt x="18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0" y="7"/>
                      <a:pt x="137" y="32"/>
                      <a:pt x="197" y="70"/>
                    </a:cubicBezTo>
                    <a:cubicBezTo>
                      <a:pt x="163" y="93"/>
                      <a:pt x="163" y="139"/>
                      <a:pt x="179" y="172"/>
                    </a:cubicBezTo>
                    <a:cubicBezTo>
                      <a:pt x="197" y="208"/>
                      <a:pt x="234" y="238"/>
                      <a:pt x="276" y="238"/>
                    </a:cubicBezTo>
                    <a:cubicBezTo>
                      <a:pt x="277" y="238"/>
                      <a:pt x="277" y="238"/>
                      <a:pt x="277" y="238"/>
                    </a:cubicBezTo>
                    <a:cubicBezTo>
                      <a:pt x="303" y="238"/>
                      <a:pt x="327" y="225"/>
                      <a:pt x="338" y="202"/>
                    </a:cubicBezTo>
                    <a:cubicBezTo>
                      <a:pt x="375" y="251"/>
                      <a:pt x="402" y="307"/>
                      <a:pt x="418" y="367"/>
                    </a:cubicBezTo>
                    <a:cubicBezTo>
                      <a:pt x="297" y="368"/>
                      <a:pt x="297" y="368"/>
                      <a:pt x="297" y="368"/>
                    </a:cubicBezTo>
                    <a:cubicBezTo>
                      <a:pt x="282" y="368"/>
                      <a:pt x="295" y="385"/>
                      <a:pt x="298" y="391"/>
                    </a:cubicBezTo>
                    <a:cubicBezTo>
                      <a:pt x="304" y="401"/>
                      <a:pt x="308" y="412"/>
                      <a:pt x="310" y="423"/>
                    </a:cubicBezTo>
                    <a:cubicBezTo>
                      <a:pt x="313" y="451"/>
                      <a:pt x="295" y="478"/>
                      <a:pt x="266" y="479"/>
                    </a:cubicBezTo>
                    <a:lnTo>
                      <a:pt x="264" y="47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3" name="Freeform 513"/>
              <p:cNvSpPr>
                <a:spLocks/>
              </p:cNvSpPr>
              <p:nvPr/>
            </p:nvSpPr>
            <p:spPr bwMode="auto">
              <a:xfrm>
                <a:off x="5976939" y="3425826"/>
                <a:ext cx="1735138" cy="1633538"/>
              </a:xfrm>
              <a:custGeom>
                <a:avLst/>
                <a:gdLst>
                  <a:gd name="T0" fmla="*/ 459 w 461"/>
                  <a:gd name="T1" fmla="*/ 56 h 434"/>
                  <a:gd name="T2" fmla="*/ 453 w 461"/>
                  <a:gd name="T3" fmla="*/ 164 h 434"/>
                  <a:gd name="T4" fmla="*/ 423 w 461"/>
                  <a:gd name="T5" fmla="*/ 191 h 434"/>
                  <a:gd name="T6" fmla="*/ 377 w 461"/>
                  <a:gd name="T7" fmla="*/ 163 h 434"/>
                  <a:gd name="T8" fmla="*/ 321 w 461"/>
                  <a:gd name="T9" fmla="*/ 168 h 434"/>
                  <a:gd name="T10" fmla="*/ 286 w 461"/>
                  <a:gd name="T11" fmla="*/ 220 h 434"/>
                  <a:gd name="T12" fmla="*/ 297 w 461"/>
                  <a:gd name="T13" fmla="*/ 285 h 434"/>
                  <a:gd name="T14" fmla="*/ 335 w 461"/>
                  <a:gd name="T15" fmla="*/ 329 h 434"/>
                  <a:gd name="T16" fmla="*/ 319 w 461"/>
                  <a:gd name="T17" fmla="*/ 375 h 434"/>
                  <a:gd name="T18" fmla="*/ 220 w 461"/>
                  <a:gd name="T19" fmla="*/ 423 h 434"/>
                  <a:gd name="T20" fmla="*/ 137 w 461"/>
                  <a:gd name="T21" fmla="*/ 299 h 434"/>
                  <a:gd name="T22" fmla="*/ 129 w 461"/>
                  <a:gd name="T23" fmla="*/ 279 h 434"/>
                  <a:gd name="T24" fmla="*/ 121 w 461"/>
                  <a:gd name="T25" fmla="*/ 286 h 434"/>
                  <a:gd name="T26" fmla="*/ 110 w 461"/>
                  <a:gd name="T27" fmla="*/ 292 h 434"/>
                  <a:gd name="T28" fmla="*/ 96 w 461"/>
                  <a:gd name="T29" fmla="*/ 296 h 434"/>
                  <a:gd name="T30" fmla="*/ 59 w 461"/>
                  <a:gd name="T31" fmla="*/ 293 h 434"/>
                  <a:gd name="T32" fmla="*/ 13 w 461"/>
                  <a:gd name="T33" fmla="*/ 253 h 434"/>
                  <a:gd name="T34" fmla="*/ 3 w 461"/>
                  <a:gd name="T35" fmla="*/ 192 h 434"/>
                  <a:gd name="T36" fmla="*/ 35 w 461"/>
                  <a:gd name="T37" fmla="*/ 150 h 434"/>
                  <a:gd name="T38" fmla="*/ 69 w 461"/>
                  <a:gd name="T39" fmla="*/ 143 h 434"/>
                  <a:gd name="T40" fmla="*/ 84 w 461"/>
                  <a:gd name="T41" fmla="*/ 146 h 434"/>
                  <a:gd name="T42" fmla="*/ 96 w 461"/>
                  <a:gd name="T43" fmla="*/ 150 h 434"/>
                  <a:gd name="T44" fmla="*/ 107 w 461"/>
                  <a:gd name="T45" fmla="*/ 156 h 434"/>
                  <a:gd name="T46" fmla="*/ 107 w 461"/>
                  <a:gd name="T47" fmla="*/ 136 h 434"/>
                  <a:gd name="T48" fmla="*/ 185 w 461"/>
                  <a:gd name="T49" fmla="*/ 4 h 434"/>
                  <a:gd name="T50" fmla="*/ 185 w 461"/>
                  <a:gd name="T51" fmla="*/ 14 h 434"/>
                  <a:gd name="T52" fmla="*/ 186 w 461"/>
                  <a:gd name="T53" fmla="*/ 25 h 434"/>
                  <a:gd name="T54" fmla="*/ 224 w 461"/>
                  <a:gd name="T55" fmla="*/ 89 h 434"/>
                  <a:gd name="T56" fmla="*/ 289 w 461"/>
                  <a:gd name="T57" fmla="*/ 113 h 434"/>
                  <a:gd name="T58" fmla="*/ 341 w 461"/>
                  <a:gd name="T59" fmla="*/ 85 h 434"/>
                  <a:gd name="T60" fmla="*/ 352 w 461"/>
                  <a:gd name="T61" fmla="*/ 22 h 434"/>
                  <a:gd name="T62" fmla="*/ 349 w 461"/>
                  <a:gd name="T63" fmla="*/ 11 h 434"/>
                  <a:gd name="T64" fmla="*/ 345 w 461"/>
                  <a:gd name="T65" fmla="*/ 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34">
                    <a:moveTo>
                      <a:pt x="451" y="0"/>
                    </a:moveTo>
                    <a:cubicBezTo>
                      <a:pt x="455" y="19"/>
                      <a:pt x="458" y="38"/>
                      <a:pt x="459" y="56"/>
                    </a:cubicBezTo>
                    <a:cubicBezTo>
                      <a:pt x="461" y="75"/>
                      <a:pt x="461" y="93"/>
                      <a:pt x="460" y="111"/>
                    </a:cubicBezTo>
                    <a:cubicBezTo>
                      <a:pt x="459" y="129"/>
                      <a:pt x="457" y="147"/>
                      <a:pt x="453" y="164"/>
                    </a:cubicBezTo>
                    <a:cubicBezTo>
                      <a:pt x="450" y="181"/>
                      <a:pt x="445" y="198"/>
                      <a:pt x="440" y="214"/>
                    </a:cubicBezTo>
                    <a:cubicBezTo>
                      <a:pt x="435" y="206"/>
                      <a:pt x="429" y="198"/>
                      <a:pt x="423" y="191"/>
                    </a:cubicBezTo>
                    <a:cubicBezTo>
                      <a:pt x="416" y="185"/>
                      <a:pt x="409" y="179"/>
                      <a:pt x="401" y="174"/>
                    </a:cubicBezTo>
                    <a:cubicBezTo>
                      <a:pt x="394" y="169"/>
                      <a:pt x="386" y="165"/>
                      <a:pt x="377" y="163"/>
                    </a:cubicBezTo>
                    <a:cubicBezTo>
                      <a:pt x="369" y="160"/>
                      <a:pt x="360" y="159"/>
                      <a:pt x="352" y="160"/>
                    </a:cubicBezTo>
                    <a:cubicBezTo>
                      <a:pt x="340" y="160"/>
                      <a:pt x="330" y="163"/>
                      <a:pt x="321" y="168"/>
                    </a:cubicBezTo>
                    <a:cubicBezTo>
                      <a:pt x="312" y="173"/>
                      <a:pt x="304" y="180"/>
                      <a:pt x="299" y="189"/>
                    </a:cubicBezTo>
                    <a:cubicBezTo>
                      <a:pt x="293" y="198"/>
                      <a:pt x="288" y="208"/>
                      <a:pt x="286" y="220"/>
                    </a:cubicBezTo>
                    <a:cubicBezTo>
                      <a:pt x="284" y="231"/>
                      <a:pt x="284" y="244"/>
                      <a:pt x="287" y="257"/>
                    </a:cubicBezTo>
                    <a:cubicBezTo>
                      <a:pt x="289" y="267"/>
                      <a:pt x="292" y="276"/>
                      <a:pt x="297" y="285"/>
                    </a:cubicBezTo>
                    <a:cubicBezTo>
                      <a:pt x="301" y="294"/>
                      <a:pt x="307" y="302"/>
                      <a:pt x="314" y="310"/>
                    </a:cubicBezTo>
                    <a:cubicBezTo>
                      <a:pt x="320" y="317"/>
                      <a:pt x="327" y="324"/>
                      <a:pt x="335" y="329"/>
                    </a:cubicBezTo>
                    <a:cubicBezTo>
                      <a:pt x="343" y="334"/>
                      <a:pt x="351" y="339"/>
                      <a:pt x="360" y="341"/>
                    </a:cubicBezTo>
                    <a:cubicBezTo>
                      <a:pt x="347" y="354"/>
                      <a:pt x="334" y="365"/>
                      <a:pt x="319" y="375"/>
                    </a:cubicBezTo>
                    <a:cubicBezTo>
                      <a:pt x="305" y="386"/>
                      <a:pt x="289" y="395"/>
                      <a:pt x="273" y="403"/>
                    </a:cubicBezTo>
                    <a:cubicBezTo>
                      <a:pt x="256" y="411"/>
                      <a:pt x="238" y="417"/>
                      <a:pt x="220" y="423"/>
                    </a:cubicBezTo>
                    <a:cubicBezTo>
                      <a:pt x="201" y="428"/>
                      <a:pt x="182" y="432"/>
                      <a:pt x="162" y="434"/>
                    </a:cubicBezTo>
                    <a:cubicBezTo>
                      <a:pt x="137" y="299"/>
                      <a:pt x="137" y="299"/>
                      <a:pt x="137" y="299"/>
                    </a:cubicBezTo>
                    <a:cubicBezTo>
                      <a:pt x="133" y="275"/>
                      <a:pt x="133" y="275"/>
                      <a:pt x="133" y="275"/>
                    </a:cubicBezTo>
                    <a:cubicBezTo>
                      <a:pt x="131" y="277"/>
                      <a:pt x="130" y="278"/>
                      <a:pt x="129" y="279"/>
                    </a:cubicBezTo>
                    <a:cubicBezTo>
                      <a:pt x="128" y="280"/>
                      <a:pt x="126" y="282"/>
                      <a:pt x="125" y="283"/>
                    </a:cubicBezTo>
                    <a:cubicBezTo>
                      <a:pt x="124" y="284"/>
                      <a:pt x="122" y="285"/>
                      <a:pt x="121" y="286"/>
                    </a:cubicBezTo>
                    <a:cubicBezTo>
                      <a:pt x="120" y="287"/>
                      <a:pt x="118" y="288"/>
                      <a:pt x="117" y="289"/>
                    </a:cubicBezTo>
                    <a:cubicBezTo>
                      <a:pt x="115" y="290"/>
                      <a:pt x="112" y="291"/>
                      <a:pt x="110" y="292"/>
                    </a:cubicBezTo>
                    <a:cubicBezTo>
                      <a:pt x="108" y="293"/>
                      <a:pt x="106" y="294"/>
                      <a:pt x="104" y="294"/>
                    </a:cubicBezTo>
                    <a:cubicBezTo>
                      <a:pt x="101" y="295"/>
                      <a:pt x="99" y="296"/>
                      <a:pt x="96" y="296"/>
                    </a:cubicBezTo>
                    <a:cubicBezTo>
                      <a:pt x="94" y="297"/>
                      <a:pt x="92" y="297"/>
                      <a:pt x="89" y="297"/>
                    </a:cubicBezTo>
                    <a:cubicBezTo>
                      <a:pt x="79" y="298"/>
                      <a:pt x="69" y="296"/>
                      <a:pt x="59" y="293"/>
                    </a:cubicBezTo>
                    <a:cubicBezTo>
                      <a:pt x="50" y="289"/>
                      <a:pt x="41" y="284"/>
                      <a:pt x="33" y="277"/>
                    </a:cubicBezTo>
                    <a:cubicBezTo>
                      <a:pt x="25" y="270"/>
                      <a:pt x="18" y="262"/>
                      <a:pt x="13" y="253"/>
                    </a:cubicBezTo>
                    <a:cubicBezTo>
                      <a:pt x="8" y="244"/>
                      <a:pt x="4" y="234"/>
                      <a:pt x="2" y="223"/>
                    </a:cubicBezTo>
                    <a:cubicBezTo>
                      <a:pt x="0" y="212"/>
                      <a:pt x="0" y="202"/>
                      <a:pt x="3" y="192"/>
                    </a:cubicBezTo>
                    <a:cubicBezTo>
                      <a:pt x="5" y="183"/>
                      <a:pt x="9" y="174"/>
                      <a:pt x="14" y="167"/>
                    </a:cubicBezTo>
                    <a:cubicBezTo>
                      <a:pt x="20" y="160"/>
                      <a:pt x="27" y="154"/>
                      <a:pt x="35" y="150"/>
                    </a:cubicBezTo>
                    <a:cubicBezTo>
                      <a:pt x="43" y="146"/>
                      <a:pt x="52" y="143"/>
                      <a:pt x="62" y="143"/>
                    </a:cubicBezTo>
                    <a:cubicBezTo>
                      <a:pt x="64" y="143"/>
                      <a:pt x="67" y="143"/>
                      <a:pt x="69" y="143"/>
                    </a:cubicBezTo>
                    <a:cubicBezTo>
                      <a:pt x="72" y="143"/>
                      <a:pt x="74" y="143"/>
                      <a:pt x="77" y="144"/>
                    </a:cubicBezTo>
                    <a:cubicBezTo>
                      <a:pt x="79" y="144"/>
                      <a:pt x="82" y="145"/>
                      <a:pt x="84" y="146"/>
                    </a:cubicBezTo>
                    <a:cubicBezTo>
                      <a:pt x="86" y="146"/>
                      <a:pt x="89" y="147"/>
                      <a:pt x="91" y="148"/>
                    </a:cubicBezTo>
                    <a:cubicBezTo>
                      <a:pt x="93" y="149"/>
                      <a:pt x="95" y="149"/>
                      <a:pt x="96" y="150"/>
                    </a:cubicBezTo>
                    <a:cubicBezTo>
                      <a:pt x="98" y="151"/>
                      <a:pt x="100" y="152"/>
                      <a:pt x="102" y="153"/>
                    </a:cubicBezTo>
                    <a:cubicBezTo>
                      <a:pt x="103" y="154"/>
                      <a:pt x="105" y="155"/>
                      <a:pt x="107" y="156"/>
                    </a:cubicBezTo>
                    <a:cubicBezTo>
                      <a:pt x="108" y="157"/>
                      <a:pt x="110" y="158"/>
                      <a:pt x="111" y="159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5"/>
                      <a:pt x="185" y="7"/>
                      <a:pt x="185" y="9"/>
                    </a:cubicBezTo>
                    <a:cubicBezTo>
                      <a:pt x="185" y="11"/>
                      <a:pt x="185" y="12"/>
                      <a:pt x="185" y="14"/>
                    </a:cubicBezTo>
                    <a:cubicBezTo>
                      <a:pt x="185" y="16"/>
                      <a:pt x="185" y="18"/>
                      <a:pt x="186" y="20"/>
                    </a:cubicBezTo>
                    <a:cubicBezTo>
                      <a:pt x="186" y="21"/>
                      <a:pt x="186" y="23"/>
                      <a:pt x="186" y="25"/>
                    </a:cubicBezTo>
                    <a:cubicBezTo>
                      <a:pt x="189" y="37"/>
                      <a:pt x="194" y="49"/>
                      <a:pt x="200" y="60"/>
                    </a:cubicBezTo>
                    <a:cubicBezTo>
                      <a:pt x="206" y="71"/>
                      <a:pt x="215" y="80"/>
                      <a:pt x="224" y="89"/>
                    </a:cubicBezTo>
                    <a:cubicBezTo>
                      <a:pt x="233" y="97"/>
                      <a:pt x="244" y="103"/>
                      <a:pt x="255" y="107"/>
                    </a:cubicBezTo>
                    <a:cubicBezTo>
                      <a:pt x="266" y="112"/>
                      <a:pt x="277" y="114"/>
                      <a:pt x="289" y="113"/>
                    </a:cubicBezTo>
                    <a:cubicBezTo>
                      <a:pt x="300" y="113"/>
                      <a:pt x="310" y="110"/>
                      <a:pt x="319" y="105"/>
                    </a:cubicBezTo>
                    <a:cubicBezTo>
                      <a:pt x="328" y="100"/>
                      <a:pt x="336" y="93"/>
                      <a:pt x="341" y="85"/>
                    </a:cubicBezTo>
                    <a:cubicBezTo>
                      <a:pt x="347" y="77"/>
                      <a:pt x="351" y="67"/>
                      <a:pt x="353" y="56"/>
                    </a:cubicBezTo>
                    <a:cubicBezTo>
                      <a:pt x="354" y="46"/>
                      <a:pt x="354" y="34"/>
                      <a:pt x="352" y="22"/>
                    </a:cubicBezTo>
                    <a:cubicBezTo>
                      <a:pt x="351" y="20"/>
                      <a:pt x="351" y="18"/>
                      <a:pt x="350" y="17"/>
                    </a:cubicBezTo>
                    <a:cubicBezTo>
                      <a:pt x="350" y="15"/>
                      <a:pt x="349" y="13"/>
                      <a:pt x="349" y="11"/>
                    </a:cubicBezTo>
                    <a:cubicBezTo>
                      <a:pt x="348" y="10"/>
                      <a:pt x="348" y="8"/>
                      <a:pt x="347" y="6"/>
                    </a:cubicBezTo>
                    <a:cubicBezTo>
                      <a:pt x="346" y="5"/>
                      <a:pt x="346" y="3"/>
                      <a:pt x="345" y="1"/>
                    </a:cubicBezTo>
                    <a:lnTo>
                      <a:pt x="451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4" name="Freeform 514"/>
              <p:cNvSpPr>
                <a:spLocks/>
              </p:cNvSpPr>
              <p:nvPr/>
            </p:nvSpPr>
            <p:spPr bwMode="auto">
              <a:xfrm>
                <a:off x="5992814" y="3455988"/>
                <a:ext cx="1703388" cy="1570038"/>
              </a:xfrm>
              <a:custGeom>
                <a:avLst/>
                <a:gdLst>
                  <a:gd name="T0" fmla="*/ 136 w 453"/>
                  <a:gd name="T1" fmla="*/ 266 h 417"/>
                  <a:gd name="T2" fmla="*/ 118 w 453"/>
                  <a:gd name="T3" fmla="*/ 267 h 417"/>
                  <a:gd name="T4" fmla="*/ 91 w 453"/>
                  <a:gd name="T5" fmla="*/ 280 h 417"/>
                  <a:gd name="T6" fmla="*/ 23 w 453"/>
                  <a:gd name="T7" fmla="*/ 252 h 417"/>
                  <a:gd name="T8" fmla="*/ 7 w 453"/>
                  <a:gd name="T9" fmla="*/ 183 h 417"/>
                  <a:gd name="T10" fmla="*/ 58 w 453"/>
                  <a:gd name="T11" fmla="*/ 143 h 417"/>
                  <a:gd name="T12" fmla="*/ 60 w 453"/>
                  <a:gd name="T13" fmla="*/ 143 h 417"/>
                  <a:gd name="T14" fmla="*/ 94 w 453"/>
                  <a:gd name="T15" fmla="*/ 152 h 417"/>
                  <a:gd name="T16" fmla="*/ 107 w 453"/>
                  <a:gd name="T17" fmla="*/ 159 h 417"/>
                  <a:gd name="T18" fmla="*/ 115 w 453"/>
                  <a:gd name="T19" fmla="*/ 150 h 417"/>
                  <a:gd name="T20" fmla="*/ 89 w 453"/>
                  <a:gd name="T21" fmla="*/ 5 h 417"/>
                  <a:gd name="T22" fmla="*/ 173 w 453"/>
                  <a:gd name="T23" fmla="*/ 4 h 417"/>
                  <a:gd name="T24" fmla="*/ 282 w 453"/>
                  <a:gd name="T25" fmla="*/ 113 h 417"/>
                  <a:gd name="T26" fmla="*/ 285 w 453"/>
                  <a:gd name="T27" fmla="*/ 113 h 417"/>
                  <a:gd name="T28" fmla="*/ 352 w 453"/>
                  <a:gd name="T29" fmla="*/ 1 h 417"/>
                  <a:gd name="T30" fmla="*/ 441 w 453"/>
                  <a:gd name="T31" fmla="*/ 0 h 417"/>
                  <a:gd name="T32" fmla="*/ 433 w 453"/>
                  <a:gd name="T33" fmla="*/ 188 h 417"/>
                  <a:gd name="T34" fmla="*/ 358 w 453"/>
                  <a:gd name="T35" fmla="*/ 144 h 417"/>
                  <a:gd name="T36" fmla="*/ 286 w 453"/>
                  <a:gd name="T37" fmla="*/ 179 h 417"/>
                  <a:gd name="T38" fmla="*/ 341 w 453"/>
                  <a:gd name="T39" fmla="*/ 336 h 417"/>
                  <a:gd name="T40" fmla="*/ 164 w 453"/>
                  <a:gd name="T41" fmla="*/ 417 h 417"/>
                  <a:gd name="T42" fmla="*/ 136 w 453"/>
                  <a:gd name="T43" fmla="*/ 266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3" h="417">
                    <a:moveTo>
                      <a:pt x="136" y="266"/>
                    </a:moveTo>
                    <a:cubicBezTo>
                      <a:pt x="134" y="253"/>
                      <a:pt x="122" y="263"/>
                      <a:pt x="118" y="267"/>
                    </a:cubicBezTo>
                    <a:cubicBezTo>
                      <a:pt x="110" y="274"/>
                      <a:pt x="101" y="278"/>
                      <a:pt x="91" y="280"/>
                    </a:cubicBezTo>
                    <a:cubicBezTo>
                      <a:pt x="65" y="285"/>
                      <a:pt x="39" y="272"/>
                      <a:pt x="23" y="252"/>
                    </a:cubicBezTo>
                    <a:cubicBezTo>
                      <a:pt x="8" y="233"/>
                      <a:pt x="0" y="207"/>
                      <a:pt x="7" y="183"/>
                    </a:cubicBezTo>
                    <a:cubicBezTo>
                      <a:pt x="14" y="160"/>
                      <a:pt x="34" y="144"/>
                      <a:pt x="58" y="143"/>
                    </a:cubicBezTo>
                    <a:cubicBezTo>
                      <a:pt x="60" y="143"/>
                      <a:pt x="60" y="143"/>
                      <a:pt x="60" y="143"/>
                    </a:cubicBezTo>
                    <a:cubicBezTo>
                      <a:pt x="72" y="143"/>
                      <a:pt x="84" y="146"/>
                      <a:pt x="94" y="152"/>
                    </a:cubicBezTo>
                    <a:cubicBezTo>
                      <a:pt x="98" y="154"/>
                      <a:pt x="103" y="159"/>
                      <a:pt x="107" y="159"/>
                    </a:cubicBezTo>
                    <a:cubicBezTo>
                      <a:pt x="112" y="159"/>
                      <a:pt x="116" y="155"/>
                      <a:pt x="115" y="150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76" y="59"/>
                      <a:pt x="225" y="113"/>
                      <a:pt x="282" y="113"/>
                    </a:cubicBezTo>
                    <a:cubicBezTo>
                      <a:pt x="285" y="113"/>
                      <a:pt x="285" y="113"/>
                      <a:pt x="285" y="113"/>
                    </a:cubicBezTo>
                    <a:cubicBezTo>
                      <a:pt x="343" y="111"/>
                      <a:pt x="369" y="52"/>
                      <a:pt x="352" y="1"/>
                    </a:cubicBezTo>
                    <a:cubicBezTo>
                      <a:pt x="441" y="0"/>
                      <a:pt x="441" y="0"/>
                      <a:pt x="441" y="0"/>
                    </a:cubicBezTo>
                    <a:cubicBezTo>
                      <a:pt x="453" y="62"/>
                      <a:pt x="451" y="127"/>
                      <a:pt x="433" y="188"/>
                    </a:cubicBezTo>
                    <a:cubicBezTo>
                      <a:pt x="415" y="164"/>
                      <a:pt x="388" y="146"/>
                      <a:pt x="358" y="144"/>
                    </a:cubicBezTo>
                    <a:cubicBezTo>
                      <a:pt x="329" y="141"/>
                      <a:pt x="301" y="155"/>
                      <a:pt x="286" y="179"/>
                    </a:cubicBezTo>
                    <a:cubicBezTo>
                      <a:pt x="252" y="234"/>
                      <a:pt x="287" y="310"/>
                      <a:pt x="341" y="336"/>
                    </a:cubicBezTo>
                    <a:cubicBezTo>
                      <a:pt x="292" y="381"/>
                      <a:pt x="230" y="408"/>
                      <a:pt x="164" y="417"/>
                    </a:cubicBezTo>
                    <a:lnTo>
                      <a:pt x="136" y="2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5" name="Freeform 515"/>
              <p:cNvSpPr>
                <a:spLocks/>
              </p:cNvSpPr>
              <p:nvPr/>
            </p:nvSpPr>
            <p:spPr bwMode="auto">
              <a:xfrm>
                <a:off x="4611689" y="1909763"/>
                <a:ext cx="1881188" cy="1485900"/>
              </a:xfrm>
              <a:custGeom>
                <a:avLst/>
                <a:gdLst>
                  <a:gd name="T0" fmla="*/ 378 w 500"/>
                  <a:gd name="T1" fmla="*/ 127 h 395"/>
                  <a:gd name="T2" fmla="*/ 385 w 500"/>
                  <a:gd name="T3" fmla="*/ 144 h 395"/>
                  <a:gd name="T4" fmla="*/ 393 w 500"/>
                  <a:gd name="T5" fmla="*/ 140 h 395"/>
                  <a:gd name="T6" fmla="*/ 402 w 500"/>
                  <a:gd name="T7" fmla="*/ 137 h 395"/>
                  <a:gd name="T8" fmla="*/ 413 w 500"/>
                  <a:gd name="T9" fmla="*/ 136 h 395"/>
                  <a:gd name="T10" fmla="*/ 446 w 500"/>
                  <a:gd name="T11" fmla="*/ 142 h 395"/>
                  <a:gd name="T12" fmla="*/ 488 w 500"/>
                  <a:gd name="T13" fmla="*/ 179 h 395"/>
                  <a:gd name="T14" fmla="*/ 498 w 500"/>
                  <a:gd name="T15" fmla="*/ 232 h 395"/>
                  <a:gd name="T16" fmla="*/ 469 w 500"/>
                  <a:gd name="T17" fmla="*/ 268 h 395"/>
                  <a:gd name="T18" fmla="*/ 438 w 500"/>
                  <a:gd name="T19" fmla="*/ 273 h 395"/>
                  <a:gd name="T20" fmla="*/ 427 w 500"/>
                  <a:gd name="T21" fmla="*/ 271 h 395"/>
                  <a:gd name="T22" fmla="*/ 416 w 500"/>
                  <a:gd name="T23" fmla="*/ 268 h 395"/>
                  <a:gd name="T24" fmla="*/ 406 w 500"/>
                  <a:gd name="T25" fmla="*/ 263 h 395"/>
                  <a:gd name="T26" fmla="*/ 405 w 500"/>
                  <a:gd name="T27" fmla="*/ 281 h 395"/>
                  <a:gd name="T28" fmla="*/ 304 w 500"/>
                  <a:gd name="T29" fmla="*/ 391 h 395"/>
                  <a:gd name="T30" fmla="*/ 305 w 500"/>
                  <a:gd name="T31" fmla="*/ 379 h 395"/>
                  <a:gd name="T32" fmla="*/ 303 w 500"/>
                  <a:gd name="T33" fmla="*/ 366 h 395"/>
                  <a:gd name="T34" fmla="*/ 266 w 500"/>
                  <a:gd name="T35" fmla="*/ 301 h 395"/>
                  <a:gd name="T36" fmla="*/ 196 w 500"/>
                  <a:gd name="T37" fmla="*/ 274 h 395"/>
                  <a:gd name="T38" fmla="*/ 133 w 500"/>
                  <a:gd name="T39" fmla="*/ 301 h 395"/>
                  <a:gd name="T40" fmla="*/ 115 w 500"/>
                  <a:gd name="T41" fmla="*/ 368 h 395"/>
                  <a:gd name="T42" fmla="*/ 118 w 500"/>
                  <a:gd name="T43" fmla="*/ 381 h 395"/>
                  <a:gd name="T44" fmla="*/ 122 w 500"/>
                  <a:gd name="T45" fmla="*/ 393 h 395"/>
                  <a:gd name="T46" fmla="*/ 1 w 500"/>
                  <a:gd name="T47" fmla="*/ 331 h 395"/>
                  <a:gd name="T48" fmla="*/ 24 w 500"/>
                  <a:gd name="T49" fmla="*/ 217 h 395"/>
                  <a:gd name="T50" fmla="*/ 64 w 500"/>
                  <a:gd name="T51" fmla="*/ 189 h 395"/>
                  <a:gd name="T52" fmla="*/ 113 w 500"/>
                  <a:gd name="T53" fmla="*/ 218 h 395"/>
                  <a:gd name="T54" fmla="*/ 176 w 500"/>
                  <a:gd name="T55" fmla="*/ 215 h 395"/>
                  <a:gd name="T56" fmla="*/ 218 w 500"/>
                  <a:gd name="T57" fmla="*/ 168 h 395"/>
                  <a:gd name="T58" fmla="*/ 211 w 500"/>
                  <a:gd name="T59" fmla="*/ 109 h 395"/>
                  <a:gd name="T60" fmla="*/ 178 w 500"/>
                  <a:gd name="T61" fmla="*/ 68 h 395"/>
                  <a:gd name="T62" fmla="*/ 200 w 500"/>
                  <a:gd name="T63" fmla="*/ 30 h 395"/>
                  <a:gd name="T64" fmla="*/ 300 w 500"/>
                  <a:gd name="T65" fmla="*/ 3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0" h="395">
                    <a:moveTo>
                      <a:pt x="355" y="1"/>
                    </a:moveTo>
                    <a:cubicBezTo>
                      <a:pt x="378" y="127"/>
                      <a:pt x="378" y="127"/>
                      <a:pt x="378" y="127"/>
                    </a:cubicBezTo>
                    <a:cubicBezTo>
                      <a:pt x="381" y="147"/>
                      <a:pt x="381" y="147"/>
                      <a:pt x="381" y="147"/>
                    </a:cubicBezTo>
                    <a:cubicBezTo>
                      <a:pt x="382" y="146"/>
                      <a:pt x="384" y="145"/>
                      <a:pt x="385" y="144"/>
                    </a:cubicBezTo>
                    <a:cubicBezTo>
                      <a:pt x="386" y="144"/>
                      <a:pt x="387" y="143"/>
                      <a:pt x="389" y="142"/>
                    </a:cubicBezTo>
                    <a:cubicBezTo>
                      <a:pt x="390" y="141"/>
                      <a:pt x="391" y="141"/>
                      <a:pt x="393" y="140"/>
                    </a:cubicBezTo>
                    <a:cubicBezTo>
                      <a:pt x="394" y="140"/>
                      <a:pt x="396" y="139"/>
                      <a:pt x="397" y="139"/>
                    </a:cubicBezTo>
                    <a:cubicBezTo>
                      <a:pt x="399" y="138"/>
                      <a:pt x="400" y="138"/>
                      <a:pt x="402" y="137"/>
                    </a:cubicBezTo>
                    <a:cubicBezTo>
                      <a:pt x="404" y="137"/>
                      <a:pt x="405" y="136"/>
                      <a:pt x="407" y="136"/>
                    </a:cubicBezTo>
                    <a:cubicBezTo>
                      <a:pt x="409" y="136"/>
                      <a:pt x="411" y="136"/>
                      <a:pt x="413" y="136"/>
                    </a:cubicBezTo>
                    <a:cubicBezTo>
                      <a:pt x="415" y="136"/>
                      <a:pt x="416" y="135"/>
                      <a:pt x="418" y="136"/>
                    </a:cubicBezTo>
                    <a:cubicBezTo>
                      <a:pt x="428" y="136"/>
                      <a:pt x="437" y="138"/>
                      <a:pt x="446" y="142"/>
                    </a:cubicBezTo>
                    <a:cubicBezTo>
                      <a:pt x="454" y="145"/>
                      <a:pt x="462" y="151"/>
                      <a:pt x="470" y="157"/>
                    </a:cubicBezTo>
                    <a:cubicBezTo>
                      <a:pt x="477" y="163"/>
                      <a:pt x="483" y="171"/>
                      <a:pt x="488" y="179"/>
                    </a:cubicBezTo>
                    <a:cubicBezTo>
                      <a:pt x="493" y="187"/>
                      <a:pt x="497" y="196"/>
                      <a:pt x="498" y="205"/>
                    </a:cubicBezTo>
                    <a:cubicBezTo>
                      <a:pt x="500" y="215"/>
                      <a:pt x="500" y="224"/>
                      <a:pt x="498" y="232"/>
                    </a:cubicBezTo>
                    <a:cubicBezTo>
                      <a:pt x="497" y="240"/>
                      <a:pt x="493" y="248"/>
                      <a:pt x="488" y="254"/>
                    </a:cubicBezTo>
                    <a:cubicBezTo>
                      <a:pt x="483" y="260"/>
                      <a:pt x="477" y="265"/>
                      <a:pt x="469" y="268"/>
                    </a:cubicBezTo>
                    <a:cubicBezTo>
                      <a:pt x="462" y="272"/>
                      <a:pt x="453" y="274"/>
                      <a:pt x="444" y="274"/>
                    </a:cubicBezTo>
                    <a:cubicBezTo>
                      <a:pt x="442" y="274"/>
                      <a:pt x="440" y="274"/>
                      <a:pt x="438" y="273"/>
                    </a:cubicBezTo>
                    <a:cubicBezTo>
                      <a:pt x="436" y="273"/>
                      <a:pt x="434" y="273"/>
                      <a:pt x="432" y="273"/>
                    </a:cubicBezTo>
                    <a:cubicBezTo>
                      <a:pt x="430" y="272"/>
                      <a:pt x="428" y="272"/>
                      <a:pt x="427" y="271"/>
                    </a:cubicBezTo>
                    <a:cubicBezTo>
                      <a:pt x="425" y="271"/>
                      <a:pt x="423" y="270"/>
                      <a:pt x="421" y="270"/>
                    </a:cubicBezTo>
                    <a:cubicBezTo>
                      <a:pt x="419" y="269"/>
                      <a:pt x="418" y="269"/>
                      <a:pt x="416" y="268"/>
                    </a:cubicBezTo>
                    <a:cubicBezTo>
                      <a:pt x="414" y="267"/>
                      <a:pt x="413" y="266"/>
                      <a:pt x="411" y="266"/>
                    </a:cubicBezTo>
                    <a:cubicBezTo>
                      <a:pt x="409" y="265"/>
                      <a:pt x="408" y="264"/>
                      <a:pt x="406" y="263"/>
                    </a:cubicBezTo>
                    <a:cubicBezTo>
                      <a:pt x="405" y="262"/>
                      <a:pt x="403" y="261"/>
                      <a:pt x="402" y="260"/>
                    </a:cubicBezTo>
                    <a:cubicBezTo>
                      <a:pt x="405" y="281"/>
                      <a:pt x="405" y="281"/>
                      <a:pt x="405" y="281"/>
                    </a:cubicBezTo>
                    <a:cubicBezTo>
                      <a:pt x="425" y="390"/>
                      <a:pt x="425" y="390"/>
                      <a:pt x="425" y="390"/>
                    </a:cubicBezTo>
                    <a:cubicBezTo>
                      <a:pt x="304" y="391"/>
                      <a:pt x="304" y="391"/>
                      <a:pt x="304" y="391"/>
                    </a:cubicBezTo>
                    <a:cubicBezTo>
                      <a:pt x="304" y="389"/>
                      <a:pt x="304" y="387"/>
                      <a:pt x="305" y="385"/>
                    </a:cubicBezTo>
                    <a:cubicBezTo>
                      <a:pt x="305" y="383"/>
                      <a:pt x="305" y="381"/>
                      <a:pt x="305" y="379"/>
                    </a:cubicBezTo>
                    <a:cubicBezTo>
                      <a:pt x="305" y="377"/>
                      <a:pt x="304" y="375"/>
                      <a:pt x="304" y="373"/>
                    </a:cubicBezTo>
                    <a:cubicBezTo>
                      <a:pt x="304" y="371"/>
                      <a:pt x="304" y="368"/>
                      <a:pt x="303" y="366"/>
                    </a:cubicBezTo>
                    <a:cubicBezTo>
                      <a:pt x="301" y="354"/>
                      <a:pt x="297" y="341"/>
                      <a:pt x="290" y="330"/>
                    </a:cubicBezTo>
                    <a:cubicBezTo>
                      <a:pt x="284" y="320"/>
                      <a:pt x="275" y="310"/>
                      <a:pt x="266" y="301"/>
                    </a:cubicBezTo>
                    <a:cubicBezTo>
                      <a:pt x="256" y="293"/>
                      <a:pt x="245" y="286"/>
                      <a:pt x="233" y="282"/>
                    </a:cubicBezTo>
                    <a:cubicBezTo>
                      <a:pt x="222" y="277"/>
                      <a:pt x="209" y="274"/>
                      <a:pt x="196" y="274"/>
                    </a:cubicBezTo>
                    <a:cubicBezTo>
                      <a:pt x="183" y="274"/>
                      <a:pt x="171" y="277"/>
                      <a:pt x="161" y="281"/>
                    </a:cubicBezTo>
                    <a:cubicBezTo>
                      <a:pt x="150" y="286"/>
                      <a:pt x="141" y="293"/>
                      <a:pt x="133" y="301"/>
                    </a:cubicBezTo>
                    <a:cubicBezTo>
                      <a:pt x="126" y="309"/>
                      <a:pt x="120" y="319"/>
                      <a:pt x="117" y="331"/>
                    </a:cubicBezTo>
                    <a:cubicBezTo>
                      <a:pt x="114" y="342"/>
                      <a:pt x="113" y="355"/>
                      <a:pt x="115" y="368"/>
                    </a:cubicBezTo>
                    <a:cubicBezTo>
                      <a:pt x="115" y="370"/>
                      <a:pt x="116" y="372"/>
                      <a:pt x="116" y="374"/>
                    </a:cubicBezTo>
                    <a:cubicBezTo>
                      <a:pt x="117" y="377"/>
                      <a:pt x="117" y="379"/>
                      <a:pt x="118" y="381"/>
                    </a:cubicBezTo>
                    <a:cubicBezTo>
                      <a:pt x="118" y="383"/>
                      <a:pt x="119" y="385"/>
                      <a:pt x="120" y="387"/>
                    </a:cubicBezTo>
                    <a:cubicBezTo>
                      <a:pt x="121" y="389"/>
                      <a:pt x="121" y="391"/>
                      <a:pt x="122" y="393"/>
                    </a:cubicBezTo>
                    <a:cubicBezTo>
                      <a:pt x="3" y="395"/>
                      <a:pt x="3" y="395"/>
                      <a:pt x="3" y="395"/>
                    </a:cubicBezTo>
                    <a:cubicBezTo>
                      <a:pt x="1" y="373"/>
                      <a:pt x="0" y="352"/>
                      <a:pt x="1" y="331"/>
                    </a:cubicBezTo>
                    <a:cubicBezTo>
                      <a:pt x="2" y="311"/>
                      <a:pt x="4" y="291"/>
                      <a:pt x="8" y="272"/>
                    </a:cubicBezTo>
                    <a:cubicBezTo>
                      <a:pt x="12" y="253"/>
                      <a:pt x="17" y="235"/>
                      <a:pt x="24" y="217"/>
                    </a:cubicBezTo>
                    <a:cubicBezTo>
                      <a:pt x="30" y="200"/>
                      <a:pt x="38" y="183"/>
                      <a:pt x="47" y="167"/>
                    </a:cubicBezTo>
                    <a:cubicBezTo>
                      <a:pt x="52" y="175"/>
                      <a:pt x="58" y="183"/>
                      <a:pt x="64" y="189"/>
                    </a:cubicBezTo>
                    <a:cubicBezTo>
                      <a:pt x="71" y="196"/>
                      <a:pt x="79" y="201"/>
                      <a:pt x="87" y="206"/>
                    </a:cubicBezTo>
                    <a:cubicBezTo>
                      <a:pt x="95" y="211"/>
                      <a:pt x="104" y="215"/>
                      <a:pt x="113" y="218"/>
                    </a:cubicBezTo>
                    <a:cubicBezTo>
                      <a:pt x="122" y="220"/>
                      <a:pt x="131" y="222"/>
                      <a:pt x="141" y="222"/>
                    </a:cubicBezTo>
                    <a:cubicBezTo>
                      <a:pt x="154" y="222"/>
                      <a:pt x="166" y="220"/>
                      <a:pt x="176" y="215"/>
                    </a:cubicBezTo>
                    <a:cubicBezTo>
                      <a:pt x="186" y="211"/>
                      <a:pt x="195" y="204"/>
                      <a:pt x="202" y="196"/>
                    </a:cubicBezTo>
                    <a:cubicBezTo>
                      <a:pt x="209" y="188"/>
                      <a:pt x="215" y="179"/>
                      <a:pt x="218" y="168"/>
                    </a:cubicBezTo>
                    <a:cubicBezTo>
                      <a:pt x="221" y="158"/>
                      <a:pt x="221" y="146"/>
                      <a:pt x="219" y="134"/>
                    </a:cubicBezTo>
                    <a:cubicBezTo>
                      <a:pt x="218" y="125"/>
                      <a:pt x="215" y="117"/>
                      <a:pt x="211" y="109"/>
                    </a:cubicBezTo>
                    <a:cubicBezTo>
                      <a:pt x="208" y="101"/>
                      <a:pt x="203" y="93"/>
                      <a:pt x="197" y="86"/>
                    </a:cubicBezTo>
                    <a:cubicBezTo>
                      <a:pt x="192" y="79"/>
                      <a:pt x="185" y="73"/>
                      <a:pt x="178" y="68"/>
                    </a:cubicBezTo>
                    <a:cubicBezTo>
                      <a:pt x="171" y="62"/>
                      <a:pt x="163" y="57"/>
                      <a:pt x="155" y="53"/>
                    </a:cubicBezTo>
                    <a:cubicBezTo>
                      <a:pt x="169" y="44"/>
                      <a:pt x="184" y="36"/>
                      <a:pt x="200" y="30"/>
                    </a:cubicBezTo>
                    <a:cubicBezTo>
                      <a:pt x="215" y="23"/>
                      <a:pt x="232" y="17"/>
                      <a:pt x="248" y="13"/>
                    </a:cubicBezTo>
                    <a:cubicBezTo>
                      <a:pt x="265" y="8"/>
                      <a:pt x="282" y="5"/>
                      <a:pt x="300" y="3"/>
                    </a:cubicBezTo>
                    <a:cubicBezTo>
                      <a:pt x="318" y="1"/>
                      <a:pt x="336" y="0"/>
                      <a:pt x="355" y="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6" name="Freeform 516"/>
              <p:cNvSpPr>
                <a:spLocks/>
              </p:cNvSpPr>
              <p:nvPr/>
            </p:nvSpPr>
            <p:spPr bwMode="auto">
              <a:xfrm>
                <a:off x="4627564" y="1939926"/>
                <a:ext cx="1892300" cy="1425575"/>
              </a:xfrm>
              <a:custGeom>
                <a:avLst/>
                <a:gdLst>
                  <a:gd name="T0" fmla="*/ 6 w 503"/>
                  <a:gd name="T1" fmla="*/ 379 h 379"/>
                  <a:gd name="T2" fmla="*/ 44 w 503"/>
                  <a:gd name="T3" fmla="*/ 174 h 379"/>
                  <a:gd name="T4" fmla="*/ 137 w 503"/>
                  <a:gd name="T5" fmla="*/ 222 h 379"/>
                  <a:gd name="T6" fmla="*/ 138 w 503"/>
                  <a:gd name="T7" fmla="*/ 222 h 379"/>
                  <a:gd name="T8" fmla="*/ 223 w 503"/>
                  <a:gd name="T9" fmla="*/ 153 h 379"/>
                  <a:gd name="T10" fmla="*/ 167 w 503"/>
                  <a:gd name="T11" fmla="*/ 45 h 379"/>
                  <a:gd name="T12" fmla="*/ 344 w 503"/>
                  <a:gd name="T13" fmla="*/ 1 h 379"/>
                  <a:gd name="T14" fmla="*/ 369 w 503"/>
                  <a:gd name="T15" fmla="*/ 140 h 379"/>
                  <a:gd name="T16" fmla="*/ 388 w 503"/>
                  <a:gd name="T17" fmla="*/ 141 h 379"/>
                  <a:gd name="T18" fmla="*/ 412 w 503"/>
                  <a:gd name="T19" fmla="*/ 135 h 379"/>
                  <a:gd name="T20" fmla="*/ 414 w 503"/>
                  <a:gd name="T21" fmla="*/ 136 h 379"/>
                  <a:gd name="T22" fmla="*/ 484 w 503"/>
                  <a:gd name="T23" fmla="*/ 231 h 379"/>
                  <a:gd name="T24" fmla="*/ 432 w 503"/>
                  <a:gd name="T25" fmla="*/ 257 h 379"/>
                  <a:gd name="T26" fmla="*/ 408 w 503"/>
                  <a:gd name="T27" fmla="*/ 249 h 379"/>
                  <a:gd name="T28" fmla="*/ 398 w 503"/>
                  <a:gd name="T29" fmla="*/ 244 h 379"/>
                  <a:gd name="T30" fmla="*/ 390 w 503"/>
                  <a:gd name="T31" fmla="*/ 254 h 379"/>
                  <a:gd name="T32" fmla="*/ 412 w 503"/>
                  <a:gd name="T33" fmla="*/ 374 h 379"/>
                  <a:gd name="T34" fmla="*/ 309 w 503"/>
                  <a:gd name="T35" fmla="*/ 375 h 379"/>
                  <a:gd name="T36" fmla="*/ 192 w 503"/>
                  <a:gd name="T37" fmla="*/ 258 h 379"/>
                  <a:gd name="T38" fmla="*/ 107 w 503"/>
                  <a:gd name="T39" fmla="*/ 378 h 379"/>
                  <a:gd name="T40" fmla="*/ 6 w 503"/>
                  <a:gd name="T41" fmla="*/ 379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3" h="379">
                    <a:moveTo>
                      <a:pt x="6" y="379"/>
                    </a:moveTo>
                    <a:cubicBezTo>
                      <a:pt x="0" y="309"/>
                      <a:pt x="11" y="237"/>
                      <a:pt x="44" y="174"/>
                    </a:cubicBezTo>
                    <a:cubicBezTo>
                      <a:pt x="66" y="202"/>
                      <a:pt x="100" y="221"/>
                      <a:pt x="137" y="222"/>
                    </a:cubicBezTo>
                    <a:cubicBezTo>
                      <a:pt x="138" y="222"/>
                      <a:pt x="138" y="222"/>
                      <a:pt x="138" y="222"/>
                    </a:cubicBezTo>
                    <a:cubicBezTo>
                      <a:pt x="180" y="222"/>
                      <a:pt x="217" y="195"/>
                      <a:pt x="223" y="153"/>
                    </a:cubicBezTo>
                    <a:cubicBezTo>
                      <a:pt x="230" y="109"/>
                      <a:pt x="203" y="67"/>
                      <a:pt x="167" y="45"/>
                    </a:cubicBezTo>
                    <a:cubicBezTo>
                      <a:pt x="221" y="14"/>
                      <a:pt x="282" y="0"/>
                      <a:pt x="344" y="1"/>
                    </a:cubicBezTo>
                    <a:cubicBezTo>
                      <a:pt x="369" y="140"/>
                      <a:pt x="369" y="140"/>
                      <a:pt x="369" y="140"/>
                    </a:cubicBezTo>
                    <a:cubicBezTo>
                      <a:pt x="372" y="152"/>
                      <a:pt x="383" y="144"/>
                      <a:pt x="388" y="141"/>
                    </a:cubicBezTo>
                    <a:cubicBezTo>
                      <a:pt x="396" y="137"/>
                      <a:pt x="404" y="135"/>
                      <a:pt x="412" y="135"/>
                    </a:cubicBezTo>
                    <a:cubicBezTo>
                      <a:pt x="414" y="136"/>
                      <a:pt x="414" y="136"/>
                      <a:pt x="414" y="136"/>
                    </a:cubicBezTo>
                    <a:cubicBezTo>
                      <a:pt x="457" y="137"/>
                      <a:pt x="503" y="187"/>
                      <a:pt x="484" y="231"/>
                    </a:cubicBezTo>
                    <a:cubicBezTo>
                      <a:pt x="475" y="251"/>
                      <a:pt x="453" y="260"/>
                      <a:pt x="432" y="257"/>
                    </a:cubicBezTo>
                    <a:cubicBezTo>
                      <a:pt x="424" y="256"/>
                      <a:pt x="416" y="253"/>
                      <a:pt x="408" y="249"/>
                    </a:cubicBezTo>
                    <a:cubicBezTo>
                      <a:pt x="405" y="248"/>
                      <a:pt x="402" y="244"/>
                      <a:pt x="398" y="244"/>
                    </a:cubicBezTo>
                    <a:cubicBezTo>
                      <a:pt x="393" y="244"/>
                      <a:pt x="389" y="249"/>
                      <a:pt x="390" y="254"/>
                    </a:cubicBezTo>
                    <a:cubicBezTo>
                      <a:pt x="412" y="374"/>
                      <a:pt x="412" y="374"/>
                      <a:pt x="412" y="374"/>
                    </a:cubicBezTo>
                    <a:cubicBezTo>
                      <a:pt x="309" y="375"/>
                      <a:pt x="309" y="375"/>
                      <a:pt x="309" y="375"/>
                    </a:cubicBezTo>
                    <a:cubicBezTo>
                      <a:pt x="310" y="313"/>
                      <a:pt x="253" y="259"/>
                      <a:pt x="192" y="258"/>
                    </a:cubicBezTo>
                    <a:cubicBezTo>
                      <a:pt x="129" y="258"/>
                      <a:pt x="88" y="318"/>
                      <a:pt x="107" y="378"/>
                    </a:cubicBezTo>
                    <a:lnTo>
                      <a:pt x="6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7" name="Freeform 517"/>
              <p:cNvSpPr>
                <a:spLocks/>
              </p:cNvSpPr>
              <p:nvPr/>
            </p:nvSpPr>
            <p:spPr bwMode="auto">
              <a:xfrm>
                <a:off x="4633914" y="3011488"/>
                <a:ext cx="1881188" cy="2060575"/>
              </a:xfrm>
              <a:custGeom>
                <a:avLst/>
                <a:gdLst>
                  <a:gd name="T0" fmla="*/ 223 w 500"/>
                  <a:gd name="T1" fmla="*/ 6 h 547"/>
                  <a:gd name="T2" fmla="*/ 268 w 500"/>
                  <a:gd name="T3" fmla="*/ 45 h 547"/>
                  <a:gd name="T4" fmla="*/ 280 w 500"/>
                  <a:gd name="T5" fmla="*/ 80 h 547"/>
                  <a:gd name="T6" fmla="*/ 279 w 500"/>
                  <a:gd name="T7" fmla="*/ 93 h 547"/>
                  <a:gd name="T8" fmla="*/ 277 w 500"/>
                  <a:gd name="T9" fmla="*/ 104 h 547"/>
                  <a:gd name="T10" fmla="*/ 274 w 500"/>
                  <a:gd name="T11" fmla="*/ 113 h 547"/>
                  <a:gd name="T12" fmla="*/ 294 w 500"/>
                  <a:gd name="T13" fmla="*/ 117 h 547"/>
                  <a:gd name="T14" fmla="*/ 444 w 500"/>
                  <a:gd name="T15" fmla="*/ 237 h 547"/>
                  <a:gd name="T16" fmla="*/ 430 w 500"/>
                  <a:gd name="T17" fmla="*/ 234 h 547"/>
                  <a:gd name="T18" fmla="*/ 415 w 500"/>
                  <a:gd name="T19" fmla="*/ 234 h 547"/>
                  <a:gd name="T20" fmla="*/ 356 w 500"/>
                  <a:gd name="T21" fmla="*/ 264 h 547"/>
                  <a:gd name="T22" fmla="*/ 340 w 500"/>
                  <a:gd name="T23" fmla="*/ 334 h 547"/>
                  <a:gd name="T24" fmla="*/ 379 w 500"/>
                  <a:gd name="T25" fmla="*/ 402 h 547"/>
                  <a:gd name="T26" fmla="*/ 449 w 500"/>
                  <a:gd name="T27" fmla="*/ 427 h 547"/>
                  <a:gd name="T28" fmla="*/ 464 w 500"/>
                  <a:gd name="T29" fmla="*/ 425 h 547"/>
                  <a:gd name="T30" fmla="*/ 477 w 500"/>
                  <a:gd name="T31" fmla="*/ 420 h 547"/>
                  <a:gd name="T32" fmla="*/ 436 w 500"/>
                  <a:gd name="T33" fmla="*/ 545 h 547"/>
                  <a:gd name="T34" fmla="*/ 311 w 500"/>
                  <a:gd name="T35" fmla="*/ 513 h 547"/>
                  <a:gd name="T36" fmla="*/ 275 w 500"/>
                  <a:gd name="T37" fmla="*/ 467 h 547"/>
                  <a:gd name="T38" fmla="*/ 301 w 500"/>
                  <a:gd name="T39" fmla="*/ 415 h 547"/>
                  <a:gd name="T40" fmla="*/ 287 w 500"/>
                  <a:gd name="T41" fmla="*/ 345 h 547"/>
                  <a:gd name="T42" fmla="*/ 227 w 500"/>
                  <a:gd name="T43" fmla="*/ 295 h 547"/>
                  <a:gd name="T44" fmla="*/ 159 w 500"/>
                  <a:gd name="T45" fmla="*/ 294 h 547"/>
                  <a:gd name="T46" fmla="*/ 117 w 500"/>
                  <a:gd name="T47" fmla="*/ 330 h 547"/>
                  <a:gd name="T48" fmla="*/ 68 w 500"/>
                  <a:gd name="T49" fmla="*/ 304 h 547"/>
                  <a:gd name="T50" fmla="*/ 14 w 500"/>
                  <a:gd name="T51" fmla="*/ 185 h 547"/>
                  <a:gd name="T52" fmla="*/ 127 w 500"/>
                  <a:gd name="T53" fmla="*/ 120 h 547"/>
                  <a:gd name="T54" fmla="*/ 146 w 500"/>
                  <a:gd name="T55" fmla="*/ 115 h 547"/>
                  <a:gd name="T56" fmla="*/ 140 w 500"/>
                  <a:gd name="T57" fmla="*/ 105 h 547"/>
                  <a:gd name="T58" fmla="*/ 134 w 500"/>
                  <a:gd name="T59" fmla="*/ 94 h 547"/>
                  <a:gd name="T60" fmla="*/ 130 w 500"/>
                  <a:gd name="T61" fmla="*/ 81 h 547"/>
                  <a:gd name="T62" fmla="*/ 130 w 500"/>
                  <a:gd name="T63" fmla="*/ 45 h 547"/>
                  <a:gd name="T64" fmla="*/ 165 w 500"/>
                  <a:gd name="T65" fmla="*/ 5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0" h="547">
                    <a:moveTo>
                      <a:pt x="193" y="0"/>
                    </a:moveTo>
                    <a:cubicBezTo>
                      <a:pt x="203" y="0"/>
                      <a:pt x="213" y="2"/>
                      <a:pt x="223" y="6"/>
                    </a:cubicBezTo>
                    <a:cubicBezTo>
                      <a:pt x="232" y="9"/>
                      <a:pt x="241" y="15"/>
                      <a:pt x="249" y="21"/>
                    </a:cubicBezTo>
                    <a:cubicBezTo>
                      <a:pt x="257" y="28"/>
                      <a:pt x="263" y="36"/>
                      <a:pt x="268" y="45"/>
                    </a:cubicBezTo>
                    <a:cubicBezTo>
                      <a:pt x="273" y="54"/>
                      <a:pt x="277" y="63"/>
                      <a:pt x="279" y="73"/>
                    </a:cubicBezTo>
                    <a:cubicBezTo>
                      <a:pt x="279" y="76"/>
                      <a:pt x="279" y="78"/>
                      <a:pt x="280" y="80"/>
                    </a:cubicBezTo>
                    <a:cubicBezTo>
                      <a:pt x="280" y="82"/>
                      <a:pt x="280" y="84"/>
                      <a:pt x="280" y="86"/>
                    </a:cubicBezTo>
                    <a:cubicBezTo>
                      <a:pt x="280" y="88"/>
                      <a:pt x="280" y="90"/>
                      <a:pt x="279" y="93"/>
                    </a:cubicBezTo>
                    <a:cubicBezTo>
                      <a:pt x="279" y="95"/>
                      <a:pt x="279" y="97"/>
                      <a:pt x="278" y="99"/>
                    </a:cubicBezTo>
                    <a:cubicBezTo>
                      <a:pt x="278" y="100"/>
                      <a:pt x="278" y="102"/>
                      <a:pt x="277" y="104"/>
                    </a:cubicBezTo>
                    <a:cubicBezTo>
                      <a:pt x="277" y="105"/>
                      <a:pt x="276" y="107"/>
                      <a:pt x="276" y="108"/>
                    </a:cubicBezTo>
                    <a:cubicBezTo>
                      <a:pt x="275" y="110"/>
                      <a:pt x="275" y="112"/>
                      <a:pt x="274" y="113"/>
                    </a:cubicBezTo>
                    <a:cubicBezTo>
                      <a:pt x="273" y="115"/>
                      <a:pt x="272" y="116"/>
                      <a:pt x="272" y="118"/>
                    </a:cubicBezTo>
                    <a:cubicBezTo>
                      <a:pt x="294" y="117"/>
                      <a:pt x="294" y="117"/>
                      <a:pt x="294" y="117"/>
                    </a:cubicBezTo>
                    <a:cubicBezTo>
                      <a:pt x="422" y="115"/>
                      <a:pt x="422" y="115"/>
                      <a:pt x="422" y="115"/>
                    </a:cubicBezTo>
                    <a:cubicBezTo>
                      <a:pt x="444" y="237"/>
                      <a:pt x="444" y="237"/>
                      <a:pt x="444" y="237"/>
                    </a:cubicBezTo>
                    <a:cubicBezTo>
                      <a:pt x="442" y="237"/>
                      <a:pt x="440" y="236"/>
                      <a:pt x="437" y="236"/>
                    </a:cubicBezTo>
                    <a:cubicBezTo>
                      <a:pt x="435" y="235"/>
                      <a:pt x="432" y="235"/>
                      <a:pt x="430" y="234"/>
                    </a:cubicBezTo>
                    <a:cubicBezTo>
                      <a:pt x="428" y="234"/>
                      <a:pt x="425" y="234"/>
                      <a:pt x="423" y="234"/>
                    </a:cubicBezTo>
                    <a:cubicBezTo>
                      <a:pt x="420" y="234"/>
                      <a:pt x="418" y="233"/>
                      <a:pt x="415" y="234"/>
                    </a:cubicBezTo>
                    <a:cubicBezTo>
                      <a:pt x="403" y="234"/>
                      <a:pt x="391" y="237"/>
                      <a:pt x="381" y="242"/>
                    </a:cubicBezTo>
                    <a:cubicBezTo>
                      <a:pt x="371" y="248"/>
                      <a:pt x="363" y="255"/>
                      <a:pt x="356" y="264"/>
                    </a:cubicBezTo>
                    <a:cubicBezTo>
                      <a:pt x="349" y="273"/>
                      <a:pt x="344" y="284"/>
                      <a:pt x="341" y="296"/>
                    </a:cubicBezTo>
                    <a:cubicBezTo>
                      <a:pt x="338" y="307"/>
                      <a:pt x="338" y="320"/>
                      <a:pt x="340" y="334"/>
                    </a:cubicBezTo>
                    <a:cubicBezTo>
                      <a:pt x="342" y="347"/>
                      <a:pt x="347" y="360"/>
                      <a:pt x="354" y="372"/>
                    </a:cubicBezTo>
                    <a:cubicBezTo>
                      <a:pt x="360" y="383"/>
                      <a:pt x="369" y="394"/>
                      <a:pt x="379" y="402"/>
                    </a:cubicBezTo>
                    <a:cubicBezTo>
                      <a:pt x="389" y="411"/>
                      <a:pt x="400" y="417"/>
                      <a:pt x="412" y="422"/>
                    </a:cubicBezTo>
                    <a:cubicBezTo>
                      <a:pt x="424" y="426"/>
                      <a:pt x="437" y="428"/>
                      <a:pt x="449" y="427"/>
                    </a:cubicBezTo>
                    <a:cubicBezTo>
                      <a:pt x="452" y="427"/>
                      <a:pt x="454" y="427"/>
                      <a:pt x="457" y="426"/>
                    </a:cubicBezTo>
                    <a:cubicBezTo>
                      <a:pt x="459" y="426"/>
                      <a:pt x="462" y="425"/>
                      <a:pt x="464" y="425"/>
                    </a:cubicBezTo>
                    <a:cubicBezTo>
                      <a:pt x="466" y="424"/>
                      <a:pt x="469" y="423"/>
                      <a:pt x="471" y="423"/>
                    </a:cubicBezTo>
                    <a:cubicBezTo>
                      <a:pt x="473" y="422"/>
                      <a:pt x="475" y="421"/>
                      <a:pt x="477" y="420"/>
                    </a:cubicBezTo>
                    <a:cubicBezTo>
                      <a:pt x="500" y="546"/>
                      <a:pt x="500" y="546"/>
                      <a:pt x="500" y="546"/>
                    </a:cubicBezTo>
                    <a:cubicBezTo>
                      <a:pt x="479" y="547"/>
                      <a:pt x="458" y="547"/>
                      <a:pt x="436" y="545"/>
                    </a:cubicBezTo>
                    <a:cubicBezTo>
                      <a:pt x="415" y="542"/>
                      <a:pt x="394" y="539"/>
                      <a:pt x="373" y="533"/>
                    </a:cubicBezTo>
                    <a:cubicBezTo>
                      <a:pt x="352" y="528"/>
                      <a:pt x="331" y="521"/>
                      <a:pt x="311" y="513"/>
                    </a:cubicBezTo>
                    <a:cubicBezTo>
                      <a:pt x="291" y="504"/>
                      <a:pt x="271" y="495"/>
                      <a:pt x="251" y="483"/>
                    </a:cubicBezTo>
                    <a:cubicBezTo>
                      <a:pt x="260" y="479"/>
                      <a:pt x="268" y="473"/>
                      <a:pt x="275" y="467"/>
                    </a:cubicBezTo>
                    <a:cubicBezTo>
                      <a:pt x="282" y="460"/>
                      <a:pt x="288" y="452"/>
                      <a:pt x="292" y="443"/>
                    </a:cubicBezTo>
                    <a:cubicBezTo>
                      <a:pt x="296" y="434"/>
                      <a:pt x="299" y="425"/>
                      <a:pt x="301" y="415"/>
                    </a:cubicBezTo>
                    <a:cubicBezTo>
                      <a:pt x="302" y="405"/>
                      <a:pt x="302" y="394"/>
                      <a:pt x="301" y="383"/>
                    </a:cubicBezTo>
                    <a:cubicBezTo>
                      <a:pt x="298" y="370"/>
                      <a:pt x="294" y="357"/>
                      <a:pt x="287" y="345"/>
                    </a:cubicBezTo>
                    <a:cubicBezTo>
                      <a:pt x="280" y="333"/>
                      <a:pt x="271" y="323"/>
                      <a:pt x="261" y="314"/>
                    </a:cubicBezTo>
                    <a:cubicBezTo>
                      <a:pt x="251" y="306"/>
                      <a:pt x="240" y="299"/>
                      <a:pt x="227" y="295"/>
                    </a:cubicBezTo>
                    <a:cubicBezTo>
                      <a:pt x="215" y="290"/>
                      <a:pt x="202" y="288"/>
                      <a:pt x="189" y="288"/>
                    </a:cubicBezTo>
                    <a:cubicBezTo>
                      <a:pt x="178" y="289"/>
                      <a:pt x="168" y="291"/>
                      <a:pt x="159" y="294"/>
                    </a:cubicBezTo>
                    <a:cubicBezTo>
                      <a:pt x="150" y="298"/>
                      <a:pt x="142" y="303"/>
                      <a:pt x="135" y="309"/>
                    </a:cubicBezTo>
                    <a:cubicBezTo>
                      <a:pt x="128" y="315"/>
                      <a:pt x="122" y="322"/>
                      <a:pt x="117" y="330"/>
                    </a:cubicBezTo>
                    <a:cubicBezTo>
                      <a:pt x="112" y="338"/>
                      <a:pt x="108" y="347"/>
                      <a:pt x="105" y="357"/>
                    </a:cubicBezTo>
                    <a:cubicBezTo>
                      <a:pt x="92" y="340"/>
                      <a:pt x="79" y="322"/>
                      <a:pt x="68" y="304"/>
                    </a:cubicBezTo>
                    <a:cubicBezTo>
                      <a:pt x="56" y="285"/>
                      <a:pt x="46" y="266"/>
                      <a:pt x="37" y="246"/>
                    </a:cubicBezTo>
                    <a:cubicBezTo>
                      <a:pt x="28" y="226"/>
                      <a:pt x="20" y="206"/>
                      <a:pt x="14" y="185"/>
                    </a:cubicBezTo>
                    <a:cubicBezTo>
                      <a:pt x="8" y="164"/>
                      <a:pt x="3" y="143"/>
                      <a:pt x="0" y="122"/>
                    </a:cubicBezTo>
                    <a:cubicBezTo>
                      <a:pt x="127" y="120"/>
                      <a:pt x="127" y="120"/>
                      <a:pt x="127" y="120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49" y="118"/>
                      <a:pt x="148" y="116"/>
                      <a:pt x="146" y="115"/>
                    </a:cubicBezTo>
                    <a:cubicBezTo>
                      <a:pt x="145" y="113"/>
                      <a:pt x="144" y="112"/>
                      <a:pt x="143" y="110"/>
                    </a:cubicBezTo>
                    <a:cubicBezTo>
                      <a:pt x="142" y="109"/>
                      <a:pt x="141" y="107"/>
                      <a:pt x="140" y="105"/>
                    </a:cubicBezTo>
                    <a:cubicBezTo>
                      <a:pt x="139" y="104"/>
                      <a:pt x="138" y="102"/>
                      <a:pt x="137" y="100"/>
                    </a:cubicBezTo>
                    <a:cubicBezTo>
                      <a:pt x="136" y="98"/>
                      <a:pt x="135" y="96"/>
                      <a:pt x="134" y="94"/>
                    </a:cubicBezTo>
                    <a:cubicBezTo>
                      <a:pt x="133" y="92"/>
                      <a:pt x="132" y="90"/>
                      <a:pt x="132" y="88"/>
                    </a:cubicBezTo>
                    <a:cubicBezTo>
                      <a:pt x="131" y="86"/>
                      <a:pt x="130" y="83"/>
                      <a:pt x="130" y="81"/>
                    </a:cubicBezTo>
                    <a:cubicBezTo>
                      <a:pt x="129" y="79"/>
                      <a:pt x="129" y="77"/>
                      <a:pt x="128" y="75"/>
                    </a:cubicBezTo>
                    <a:cubicBezTo>
                      <a:pt x="127" y="64"/>
                      <a:pt x="128" y="54"/>
                      <a:pt x="130" y="45"/>
                    </a:cubicBezTo>
                    <a:cubicBezTo>
                      <a:pt x="133" y="36"/>
                      <a:pt x="137" y="28"/>
                      <a:pt x="143" y="21"/>
                    </a:cubicBezTo>
                    <a:cubicBezTo>
                      <a:pt x="149" y="15"/>
                      <a:pt x="156" y="9"/>
                      <a:pt x="165" y="5"/>
                    </a:cubicBezTo>
                    <a:cubicBezTo>
                      <a:pt x="173" y="2"/>
                      <a:pt x="183" y="0"/>
                      <a:pt x="193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8" name="Freeform 518"/>
              <p:cNvSpPr>
                <a:spLocks/>
              </p:cNvSpPr>
              <p:nvPr/>
            </p:nvSpPr>
            <p:spPr bwMode="auto">
              <a:xfrm>
                <a:off x="4668839" y="2997201"/>
                <a:ext cx="1812925" cy="2039938"/>
              </a:xfrm>
              <a:custGeom>
                <a:avLst/>
                <a:gdLst>
                  <a:gd name="T0" fmla="*/ 466 w 482"/>
                  <a:gd name="T1" fmla="*/ 542 h 542"/>
                  <a:gd name="T2" fmla="*/ 258 w 482"/>
                  <a:gd name="T3" fmla="*/ 487 h 542"/>
                  <a:gd name="T4" fmla="*/ 260 w 482"/>
                  <a:gd name="T5" fmla="*/ 315 h 542"/>
                  <a:gd name="T6" fmla="*/ 93 w 482"/>
                  <a:gd name="T7" fmla="*/ 344 h 542"/>
                  <a:gd name="T8" fmla="*/ 0 w 482"/>
                  <a:gd name="T9" fmla="*/ 133 h 542"/>
                  <a:gd name="T10" fmla="*/ 141 w 482"/>
                  <a:gd name="T11" fmla="*/ 131 h 542"/>
                  <a:gd name="T12" fmla="*/ 139 w 482"/>
                  <a:gd name="T13" fmla="*/ 107 h 542"/>
                  <a:gd name="T14" fmla="*/ 127 w 482"/>
                  <a:gd name="T15" fmla="*/ 71 h 542"/>
                  <a:gd name="T16" fmla="*/ 168 w 482"/>
                  <a:gd name="T17" fmla="*/ 14 h 542"/>
                  <a:gd name="T18" fmla="*/ 259 w 482"/>
                  <a:gd name="T19" fmla="*/ 110 h 542"/>
                  <a:gd name="T20" fmla="*/ 263 w 482"/>
                  <a:gd name="T21" fmla="*/ 130 h 542"/>
                  <a:gd name="T22" fmla="*/ 270 w 482"/>
                  <a:gd name="T23" fmla="*/ 129 h 542"/>
                  <a:gd name="T24" fmla="*/ 307 w 482"/>
                  <a:gd name="T25" fmla="*/ 129 h 542"/>
                  <a:gd name="T26" fmla="*/ 395 w 482"/>
                  <a:gd name="T27" fmla="*/ 128 h 542"/>
                  <a:gd name="T28" fmla="*/ 407 w 482"/>
                  <a:gd name="T29" fmla="*/ 127 h 542"/>
                  <a:gd name="T30" fmla="*/ 425 w 482"/>
                  <a:gd name="T31" fmla="*/ 231 h 542"/>
                  <a:gd name="T32" fmla="*/ 346 w 482"/>
                  <a:gd name="T33" fmla="*/ 256 h 542"/>
                  <a:gd name="T34" fmla="*/ 324 w 482"/>
                  <a:gd name="T35" fmla="*/ 346 h 542"/>
                  <a:gd name="T36" fmla="*/ 462 w 482"/>
                  <a:gd name="T37" fmla="*/ 435 h 542"/>
                  <a:gd name="T38" fmla="*/ 482 w 482"/>
                  <a:gd name="T39" fmla="*/ 542 h 542"/>
                  <a:gd name="T40" fmla="*/ 466 w 482"/>
                  <a:gd name="T41" fmla="*/ 5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2" h="542">
                    <a:moveTo>
                      <a:pt x="466" y="542"/>
                    </a:moveTo>
                    <a:cubicBezTo>
                      <a:pt x="394" y="542"/>
                      <a:pt x="322" y="522"/>
                      <a:pt x="258" y="487"/>
                    </a:cubicBezTo>
                    <a:cubicBezTo>
                      <a:pt x="318" y="446"/>
                      <a:pt x="310" y="359"/>
                      <a:pt x="260" y="315"/>
                    </a:cubicBezTo>
                    <a:cubicBezTo>
                      <a:pt x="208" y="268"/>
                      <a:pt x="122" y="276"/>
                      <a:pt x="93" y="344"/>
                    </a:cubicBezTo>
                    <a:cubicBezTo>
                      <a:pt x="47" y="282"/>
                      <a:pt x="14" y="210"/>
                      <a:pt x="0" y="133"/>
                    </a:cubicBezTo>
                    <a:cubicBezTo>
                      <a:pt x="141" y="131"/>
                      <a:pt x="141" y="131"/>
                      <a:pt x="141" y="131"/>
                    </a:cubicBezTo>
                    <a:cubicBezTo>
                      <a:pt x="158" y="131"/>
                      <a:pt x="142" y="113"/>
                      <a:pt x="139" y="107"/>
                    </a:cubicBezTo>
                    <a:cubicBezTo>
                      <a:pt x="132" y="97"/>
                      <a:pt x="127" y="84"/>
                      <a:pt x="127" y="71"/>
                    </a:cubicBezTo>
                    <a:cubicBezTo>
                      <a:pt x="125" y="44"/>
                      <a:pt x="142" y="20"/>
                      <a:pt x="168" y="14"/>
                    </a:cubicBezTo>
                    <a:cubicBezTo>
                      <a:pt x="220" y="0"/>
                      <a:pt x="278" y="57"/>
                      <a:pt x="259" y="110"/>
                    </a:cubicBezTo>
                    <a:cubicBezTo>
                      <a:pt x="257" y="116"/>
                      <a:pt x="250" y="130"/>
                      <a:pt x="263" y="130"/>
                    </a:cubicBezTo>
                    <a:cubicBezTo>
                      <a:pt x="265" y="130"/>
                      <a:pt x="268" y="130"/>
                      <a:pt x="270" y="129"/>
                    </a:cubicBezTo>
                    <a:cubicBezTo>
                      <a:pt x="282" y="129"/>
                      <a:pt x="294" y="129"/>
                      <a:pt x="307" y="129"/>
                    </a:cubicBezTo>
                    <a:cubicBezTo>
                      <a:pt x="336" y="128"/>
                      <a:pt x="366" y="128"/>
                      <a:pt x="395" y="128"/>
                    </a:cubicBezTo>
                    <a:cubicBezTo>
                      <a:pt x="399" y="128"/>
                      <a:pt x="403" y="128"/>
                      <a:pt x="407" y="127"/>
                    </a:cubicBezTo>
                    <a:cubicBezTo>
                      <a:pt x="425" y="231"/>
                      <a:pt x="425" y="231"/>
                      <a:pt x="425" y="231"/>
                    </a:cubicBezTo>
                    <a:cubicBezTo>
                      <a:pt x="397" y="226"/>
                      <a:pt x="367" y="235"/>
                      <a:pt x="346" y="256"/>
                    </a:cubicBezTo>
                    <a:cubicBezTo>
                      <a:pt x="324" y="280"/>
                      <a:pt x="317" y="314"/>
                      <a:pt x="324" y="346"/>
                    </a:cubicBezTo>
                    <a:cubicBezTo>
                      <a:pt x="338" y="405"/>
                      <a:pt x="401" y="455"/>
                      <a:pt x="462" y="435"/>
                    </a:cubicBezTo>
                    <a:cubicBezTo>
                      <a:pt x="482" y="542"/>
                      <a:pt x="482" y="542"/>
                      <a:pt x="482" y="542"/>
                    </a:cubicBezTo>
                    <a:cubicBezTo>
                      <a:pt x="477" y="542"/>
                      <a:pt x="471" y="542"/>
                      <a:pt x="466" y="54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5562622" y="2855742"/>
              <a:ext cx="5405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43040" y="3289798"/>
              <a:ext cx="5405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387151" y="4356075"/>
              <a:ext cx="5405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172610" y="3875223"/>
              <a:ext cx="5405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850978" y="2125884"/>
            <a:ext cx="612648" cy="612648"/>
            <a:chOff x="2850978" y="2125884"/>
            <a:chExt cx="612648" cy="612648"/>
          </a:xfrm>
        </p:grpSpPr>
        <p:sp>
          <p:nvSpPr>
            <p:cNvPr id="70" name="Flowchart: Sequential Access Storage 69"/>
            <p:cNvSpPr/>
            <p:nvPr/>
          </p:nvSpPr>
          <p:spPr>
            <a:xfrm>
              <a:off x="2850978" y="2125884"/>
              <a:ext cx="612648" cy="612648"/>
            </a:xfrm>
            <a:prstGeom prst="flowChartMagneticTap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AutoShape 115"/>
            <p:cNvSpPr>
              <a:spLocks noChangeAspect="1"/>
            </p:cNvSpPr>
            <p:nvPr/>
          </p:nvSpPr>
          <p:spPr bwMode="auto">
            <a:xfrm>
              <a:off x="2998654" y="2275334"/>
              <a:ext cx="317297" cy="3137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850978" y="4571039"/>
            <a:ext cx="612648" cy="612648"/>
            <a:chOff x="2850978" y="4571039"/>
            <a:chExt cx="612648" cy="612648"/>
          </a:xfrm>
        </p:grpSpPr>
        <p:sp>
          <p:nvSpPr>
            <p:cNvPr id="73" name="Flowchart: Sequential Access Storage 72"/>
            <p:cNvSpPr/>
            <p:nvPr/>
          </p:nvSpPr>
          <p:spPr>
            <a:xfrm>
              <a:off x="2850978" y="4571039"/>
              <a:ext cx="612648" cy="612648"/>
            </a:xfrm>
            <a:prstGeom prst="flowChartMagneticTape">
              <a:avLst/>
            </a:prstGeom>
            <a:solidFill>
              <a:schemeClr val="accent4"/>
            </a:solidFill>
            <a:ln w="2857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73"/>
            <p:cNvSpPr>
              <a:spLocks noChangeAspect="1" noChangeArrowheads="1"/>
            </p:cNvSpPr>
            <p:nvPr/>
          </p:nvSpPr>
          <p:spPr bwMode="auto">
            <a:xfrm>
              <a:off x="2975211" y="4698884"/>
              <a:ext cx="364183" cy="356958"/>
            </a:xfrm>
            <a:custGeom>
              <a:avLst/>
              <a:gdLst>
                <a:gd name="connsiteX0" fmla="*/ 153791 w 480786"/>
                <a:gd name="connsiteY0" fmla="*/ 222310 h 471247"/>
                <a:gd name="connsiteX1" fmla="*/ 172194 w 480786"/>
                <a:gd name="connsiteY1" fmla="*/ 240279 h 471247"/>
                <a:gd name="connsiteX2" fmla="*/ 32861 w 480786"/>
                <a:gd name="connsiteY2" fmla="*/ 376142 h 471247"/>
                <a:gd name="connsiteX3" fmla="*/ 95079 w 480786"/>
                <a:gd name="connsiteY3" fmla="*/ 438377 h 471247"/>
                <a:gd name="connsiteX4" fmla="*/ 109538 w 480786"/>
                <a:gd name="connsiteY4" fmla="*/ 423475 h 471247"/>
                <a:gd name="connsiteX5" fmla="*/ 87630 w 480786"/>
                <a:gd name="connsiteY5" fmla="*/ 401562 h 471247"/>
                <a:gd name="connsiteX6" fmla="*/ 102528 w 480786"/>
                <a:gd name="connsiteY6" fmla="*/ 387099 h 471247"/>
                <a:gd name="connsiteX7" fmla="*/ 124435 w 480786"/>
                <a:gd name="connsiteY7" fmla="*/ 412519 h 471247"/>
                <a:gd name="connsiteX8" fmla="*/ 135389 w 480786"/>
                <a:gd name="connsiteY8" fmla="*/ 398056 h 471247"/>
                <a:gd name="connsiteX9" fmla="*/ 102528 w 480786"/>
                <a:gd name="connsiteY9" fmla="*/ 365186 h 471247"/>
                <a:gd name="connsiteX10" fmla="*/ 116987 w 480786"/>
                <a:gd name="connsiteY10" fmla="*/ 354229 h 471247"/>
                <a:gd name="connsiteX11" fmla="*/ 149848 w 480786"/>
                <a:gd name="connsiteY11" fmla="*/ 387099 h 471247"/>
                <a:gd name="connsiteX12" fmla="*/ 168250 w 480786"/>
                <a:gd name="connsiteY12" fmla="*/ 368692 h 471247"/>
                <a:gd name="connsiteX13" fmla="*/ 146343 w 480786"/>
                <a:gd name="connsiteY13" fmla="*/ 346778 h 471247"/>
                <a:gd name="connsiteX14" fmla="*/ 157297 w 480786"/>
                <a:gd name="connsiteY14" fmla="*/ 332316 h 471247"/>
                <a:gd name="connsiteX15" fmla="*/ 179204 w 480786"/>
                <a:gd name="connsiteY15" fmla="*/ 357735 h 471247"/>
                <a:gd name="connsiteX16" fmla="*/ 194101 w 480786"/>
                <a:gd name="connsiteY16" fmla="*/ 342834 h 471247"/>
                <a:gd name="connsiteX17" fmla="*/ 161240 w 480786"/>
                <a:gd name="connsiteY17" fmla="*/ 309964 h 471247"/>
                <a:gd name="connsiteX18" fmla="*/ 172194 w 480786"/>
                <a:gd name="connsiteY18" fmla="*/ 299007 h 471247"/>
                <a:gd name="connsiteX19" fmla="*/ 205055 w 480786"/>
                <a:gd name="connsiteY19" fmla="*/ 332316 h 471247"/>
                <a:gd name="connsiteX20" fmla="*/ 219514 w 480786"/>
                <a:gd name="connsiteY20" fmla="*/ 313908 h 471247"/>
                <a:gd name="connsiteX21" fmla="*/ 197607 w 480786"/>
                <a:gd name="connsiteY21" fmla="*/ 291557 h 471247"/>
                <a:gd name="connsiteX22" fmla="*/ 212066 w 480786"/>
                <a:gd name="connsiteY22" fmla="*/ 280600 h 471247"/>
                <a:gd name="connsiteX23" fmla="*/ 248871 w 480786"/>
                <a:gd name="connsiteY23" fmla="*/ 320921 h 471247"/>
                <a:gd name="connsiteX24" fmla="*/ 95079 w 480786"/>
                <a:gd name="connsiteY24" fmla="*/ 471247 h 471247"/>
                <a:gd name="connsiteX25" fmla="*/ 0 w 480786"/>
                <a:gd name="connsiteY25" fmla="*/ 376142 h 471247"/>
                <a:gd name="connsiteX26" fmla="*/ 129128 w 480786"/>
                <a:gd name="connsiteY26" fmla="*/ 28996 h 471247"/>
                <a:gd name="connsiteX27" fmla="*/ 195209 w 480786"/>
                <a:gd name="connsiteY27" fmla="*/ 91201 h 471247"/>
                <a:gd name="connsiteX28" fmla="*/ 392576 w 480786"/>
                <a:gd name="connsiteY28" fmla="*/ 292271 h 471247"/>
                <a:gd name="connsiteX29" fmla="*/ 436338 w 480786"/>
                <a:gd name="connsiteY29" fmla="*/ 417119 h 471247"/>
                <a:gd name="connsiteX30" fmla="*/ 315992 w 480786"/>
                <a:gd name="connsiteY30" fmla="*/ 361923 h 471247"/>
                <a:gd name="connsiteX31" fmla="*/ 118188 w 480786"/>
                <a:gd name="connsiteY31" fmla="*/ 167862 h 471247"/>
                <a:gd name="connsiteX32" fmla="*/ 56046 w 480786"/>
                <a:gd name="connsiteY32" fmla="*/ 102152 h 471247"/>
                <a:gd name="connsiteX33" fmla="*/ 385180 w 480786"/>
                <a:gd name="connsiteY33" fmla="*/ 0 h 471247"/>
                <a:gd name="connsiteX34" fmla="*/ 480786 w 480786"/>
                <a:gd name="connsiteY34" fmla="*/ 95227 h 471247"/>
                <a:gd name="connsiteX35" fmla="*/ 348780 w 480786"/>
                <a:gd name="connsiteY35" fmla="*/ 223805 h 471247"/>
                <a:gd name="connsiteX36" fmla="*/ 311941 w 480786"/>
                <a:gd name="connsiteY36" fmla="*/ 186943 h 471247"/>
                <a:gd name="connsiteX37" fmla="*/ 326852 w 480786"/>
                <a:gd name="connsiteY37" fmla="*/ 175972 h 471247"/>
                <a:gd name="connsiteX38" fmla="*/ 344833 w 480786"/>
                <a:gd name="connsiteY38" fmla="*/ 194403 h 471247"/>
                <a:gd name="connsiteX39" fmla="*/ 359744 w 480786"/>
                <a:gd name="connsiteY39" fmla="*/ 183433 h 471247"/>
                <a:gd name="connsiteX40" fmla="*/ 326852 w 480786"/>
                <a:gd name="connsiteY40" fmla="*/ 154031 h 471247"/>
                <a:gd name="connsiteX41" fmla="*/ 341324 w 480786"/>
                <a:gd name="connsiteY41" fmla="*/ 143060 h 471247"/>
                <a:gd name="connsiteX42" fmla="*/ 370708 w 480786"/>
                <a:gd name="connsiteY42" fmla="*/ 172462 h 471247"/>
                <a:gd name="connsiteX43" fmla="*/ 389127 w 480786"/>
                <a:gd name="connsiteY43" fmla="*/ 154031 h 471247"/>
                <a:gd name="connsiteX44" fmla="*/ 370708 w 480786"/>
                <a:gd name="connsiteY44" fmla="*/ 135600 h 471247"/>
                <a:gd name="connsiteX45" fmla="*/ 381672 w 480786"/>
                <a:gd name="connsiteY45" fmla="*/ 120679 h 471247"/>
                <a:gd name="connsiteX46" fmla="*/ 400091 w 480786"/>
                <a:gd name="connsiteY46" fmla="*/ 143060 h 471247"/>
                <a:gd name="connsiteX47" fmla="*/ 414563 w 480786"/>
                <a:gd name="connsiteY47" fmla="*/ 128139 h 471247"/>
                <a:gd name="connsiteX48" fmla="*/ 385180 w 480786"/>
                <a:gd name="connsiteY48" fmla="*/ 98738 h 471247"/>
                <a:gd name="connsiteX49" fmla="*/ 396583 w 480786"/>
                <a:gd name="connsiteY49" fmla="*/ 87767 h 471247"/>
                <a:gd name="connsiteX50" fmla="*/ 425966 w 480786"/>
                <a:gd name="connsiteY50" fmla="*/ 117169 h 471247"/>
                <a:gd name="connsiteX51" fmla="*/ 447894 w 480786"/>
                <a:gd name="connsiteY51" fmla="*/ 95227 h 471247"/>
                <a:gd name="connsiteX52" fmla="*/ 385180 w 480786"/>
                <a:gd name="connsiteY52" fmla="*/ 32913 h 471247"/>
                <a:gd name="connsiteX53" fmla="*/ 268085 w 480786"/>
                <a:gd name="connsiteY53" fmla="*/ 146570 h 471247"/>
                <a:gd name="connsiteX54" fmla="*/ 253174 w 480786"/>
                <a:gd name="connsiteY54" fmla="*/ 128139 h 471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80786" h="471247">
                  <a:moveTo>
                    <a:pt x="153791" y="222310"/>
                  </a:moveTo>
                  <a:lnTo>
                    <a:pt x="172194" y="240279"/>
                  </a:lnTo>
                  <a:lnTo>
                    <a:pt x="32861" y="376142"/>
                  </a:lnTo>
                  <a:lnTo>
                    <a:pt x="95079" y="438377"/>
                  </a:lnTo>
                  <a:lnTo>
                    <a:pt x="109538" y="423475"/>
                  </a:lnTo>
                  <a:lnTo>
                    <a:pt x="87630" y="401562"/>
                  </a:lnTo>
                  <a:lnTo>
                    <a:pt x="102528" y="387099"/>
                  </a:lnTo>
                  <a:lnTo>
                    <a:pt x="124435" y="412519"/>
                  </a:lnTo>
                  <a:lnTo>
                    <a:pt x="135389" y="398056"/>
                  </a:lnTo>
                  <a:lnTo>
                    <a:pt x="102528" y="365186"/>
                  </a:lnTo>
                  <a:lnTo>
                    <a:pt x="116987" y="354229"/>
                  </a:lnTo>
                  <a:lnTo>
                    <a:pt x="149848" y="387099"/>
                  </a:lnTo>
                  <a:lnTo>
                    <a:pt x="168250" y="368692"/>
                  </a:lnTo>
                  <a:lnTo>
                    <a:pt x="146343" y="346778"/>
                  </a:lnTo>
                  <a:lnTo>
                    <a:pt x="157297" y="332316"/>
                  </a:lnTo>
                  <a:lnTo>
                    <a:pt x="179204" y="357735"/>
                  </a:lnTo>
                  <a:lnTo>
                    <a:pt x="194101" y="342834"/>
                  </a:lnTo>
                  <a:lnTo>
                    <a:pt x="161240" y="309964"/>
                  </a:lnTo>
                  <a:lnTo>
                    <a:pt x="172194" y="299007"/>
                  </a:lnTo>
                  <a:lnTo>
                    <a:pt x="205055" y="332316"/>
                  </a:lnTo>
                  <a:lnTo>
                    <a:pt x="219514" y="313908"/>
                  </a:lnTo>
                  <a:lnTo>
                    <a:pt x="197607" y="291557"/>
                  </a:lnTo>
                  <a:lnTo>
                    <a:pt x="212066" y="280600"/>
                  </a:lnTo>
                  <a:lnTo>
                    <a:pt x="248871" y="320921"/>
                  </a:lnTo>
                  <a:lnTo>
                    <a:pt x="95079" y="471247"/>
                  </a:lnTo>
                  <a:lnTo>
                    <a:pt x="0" y="376142"/>
                  </a:lnTo>
                  <a:close/>
                  <a:moveTo>
                    <a:pt x="129128" y="28996"/>
                  </a:moveTo>
                  <a:lnTo>
                    <a:pt x="195209" y="91201"/>
                  </a:lnTo>
                  <a:lnTo>
                    <a:pt x="392576" y="292271"/>
                  </a:lnTo>
                  <a:lnTo>
                    <a:pt x="436338" y="417119"/>
                  </a:lnTo>
                  <a:lnTo>
                    <a:pt x="315992" y="361923"/>
                  </a:lnTo>
                  <a:lnTo>
                    <a:pt x="118188" y="167862"/>
                  </a:lnTo>
                  <a:lnTo>
                    <a:pt x="56046" y="102152"/>
                  </a:lnTo>
                  <a:close/>
                  <a:moveTo>
                    <a:pt x="385180" y="0"/>
                  </a:moveTo>
                  <a:lnTo>
                    <a:pt x="480786" y="95227"/>
                  </a:lnTo>
                  <a:lnTo>
                    <a:pt x="348780" y="223805"/>
                  </a:lnTo>
                  <a:lnTo>
                    <a:pt x="311941" y="186943"/>
                  </a:lnTo>
                  <a:lnTo>
                    <a:pt x="326852" y="175972"/>
                  </a:lnTo>
                  <a:lnTo>
                    <a:pt x="344833" y="194403"/>
                  </a:lnTo>
                  <a:lnTo>
                    <a:pt x="359744" y="183433"/>
                  </a:lnTo>
                  <a:lnTo>
                    <a:pt x="326852" y="154031"/>
                  </a:lnTo>
                  <a:lnTo>
                    <a:pt x="341324" y="143060"/>
                  </a:lnTo>
                  <a:lnTo>
                    <a:pt x="370708" y="172462"/>
                  </a:lnTo>
                  <a:lnTo>
                    <a:pt x="389127" y="154031"/>
                  </a:lnTo>
                  <a:lnTo>
                    <a:pt x="370708" y="135600"/>
                  </a:lnTo>
                  <a:lnTo>
                    <a:pt x="381672" y="120679"/>
                  </a:lnTo>
                  <a:lnTo>
                    <a:pt x="400091" y="143060"/>
                  </a:lnTo>
                  <a:lnTo>
                    <a:pt x="414563" y="128139"/>
                  </a:lnTo>
                  <a:lnTo>
                    <a:pt x="385180" y="98738"/>
                  </a:lnTo>
                  <a:lnTo>
                    <a:pt x="396583" y="87767"/>
                  </a:lnTo>
                  <a:lnTo>
                    <a:pt x="425966" y="117169"/>
                  </a:lnTo>
                  <a:lnTo>
                    <a:pt x="447894" y="95227"/>
                  </a:lnTo>
                  <a:lnTo>
                    <a:pt x="385180" y="32913"/>
                  </a:lnTo>
                  <a:lnTo>
                    <a:pt x="268085" y="146570"/>
                  </a:lnTo>
                  <a:lnTo>
                    <a:pt x="253174" y="128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8854738" y="2125884"/>
            <a:ext cx="612648" cy="612648"/>
            <a:chOff x="8854738" y="2125884"/>
            <a:chExt cx="612648" cy="612648"/>
          </a:xfrm>
        </p:grpSpPr>
        <p:sp>
          <p:nvSpPr>
            <p:cNvPr id="76" name="Flowchart: Sequential Access Storage 75"/>
            <p:cNvSpPr/>
            <p:nvPr/>
          </p:nvSpPr>
          <p:spPr>
            <a:xfrm flipH="1">
              <a:off x="8854738" y="2125884"/>
              <a:ext cx="612648" cy="612648"/>
            </a:xfrm>
            <a:prstGeom prst="flowChartMagneticTape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Freeform 76"/>
            <p:cNvSpPr>
              <a:spLocks noChangeAspect="1" noChangeArrowheads="1"/>
            </p:cNvSpPr>
            <p:nvPr/>
          </p:nvSpPr>
          <p:spPr bwMode="auto">
            <a:xfrm>
              <a:off x="9008542" y="2285257"/>
              <a:ext cx="332337" cy="293902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8854738" y="4571039"/>
            <a:ext cx="612648" cy="612648"/>
            <a:chOff x="8854738" y="4571039"/>
            <a:chExt cx="612648" cy="612648"/>
          </a:xfrm>
        </p:grpSpPr>
        <p:sp>
          <p:nvSpPr>
            <p:cNvPr id="79" name="Flowchart: Sequential Access Storage 78"/>
            <p:cNvSpPr/>
            <p:nvPr/>
          </p:nvSpPr>
          <p:spPr>
            <a:xfrm flipH="1">
              <a:off x="8854738" y="4571039"/>
              <a:ext cx="612648" cy="612648"/>
            </a:xfrm>
            <a:prstGeom prst="flowChartMagneticTape">
              <a:avLst/>
            </a:prstGeom>
            <a:solidFill>
              <a:schemeClr val="accent3"/>
            </a:solidFill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80" name="Group 4688"/>
            <p:cNvGrpSpPr>
              <a:grpSpLocks noChangeAspect="1"/>
            </p:cNvGrpSpPr>
            <p:nvPr/>
          </p:nvGrpSpPr>
          <p:grpSpPr bwMode="auto">
            <a:xfrm>
              <a:off x="9008542" y="4698884"/>
              <a:ext cx="336362" cy="319697"/>
              <a:chOff x="1835150" y="2800349"/>
              <a:chExt cx="382588" cy="363538"/>
            </a:xfrm>
            <a:solidFill>
              <a:schemeClr val="bg1"/>
            </a:solidFill>
          </p:grpSpPr>
          <p:sp>
            <p:nvSpPr>
              <p:cNvPr id="81" name="Freeform 291"/>
              <p:cNvSpPr>
                <a:spLocks noChangeArrowheads="1"/>
              </p:cNvSpPr>
              <p:nvPr/>
            </p:nvSpPr>
            <p:spPr bwMode="auto">
              <a:xfrm>
                <a:off x="1868488" y="3140074"/>
                <a:ext cx="271462" cy="23813"/>
              </a:xfrm>
              <a:custGeom>
                <a:avLst/>
                <a:gdLst>
                  <a:gd name="T0" fmla="*/ 41 w 753"/>
                  <a:gd name="T1" fmla="*/ 42 h 68"/>
                  <a:gd name="T2" fmla="*/ 192 w 753"/>
                  <a:gd name="T3" fmla="*/ 42 h 68"/>
                  <a:gd name="T4" fmla="*/ 217 w 753"/>
                  <a:gd name="T5" fmla="*/ 67 h 68"/>
                  <a:gd name="T6" fmla="*/ 543 w 753"/>
                  <a:gd name="T7" fmla="*/ 67 h 68"/>
                  <a:gd name="T8" fmla="*/ 568 w 753"/>
                  <a:gd name="T9" fmla="*/ 42 h 68"/>
                  <a:gd name="T10" fmla="*/ 710 w 753"/>
                  <a:gd name="T11" fmla="*/ 42 h 68"/>
                  <a:gd name="T12" fmla="*/ 752 w 753"/>
                  <a:gd name="T13" fmla="*/ 0 h 68"/>
                  <a:gd name="T14" fmla="*/ 0 w 753"/>
                  <a:gd name="T15" fmla="*/ 0 h 68"/>
                  <a:gd name="T16" fmla="*/ 41 w 753"/>
                  <a:gd name="T17" fmla="*/ 42 h 68"/>
                  <a:gd name="T18" fmla="*/ 41 w 753"/>
                  <a:gd name="T19" fmla="*/ 42 h 68"/>
                  <a:gd name="T20" fmla="*/ 41 w 753"/>
                  <a:gd name="T21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3" h="68">
                    <a:moveTo>
                      <a:pt x="41" y="42"/>
                    </a:moveTo>
                    <a:cubicBezTo>
                      <a:pt x="192" y="42"/>
                      <a:pt x="192" y="42"/>
                      <a:pt x="192" y="42"/>
                    </a:cubicBezTo>
                    <a:cubicBezTo>
                      <a:pt x="192" y="50"/>
                      <a:pt x="200" y="67"/>
                      <a:pt x="217" y="67"/>
                    </a:cubicBezTo>
                    <a:cubicBezTo>
                      <a:pt x="543" y="67"/>
                      <a:pt x="543" y="67"/>
                      <a:pt x="543" y="67"/>
                    </a:cubicBezTo>
                    <a:cubicBezTo>
                      <a:pt x="552" y="67"/>
                      <a:pt x="568" y="50"/>
                      <a:pt x="568" y="42"/>
                    </a:cubicBezTo>
                    <a:cubicBezTo>
                      <a:pt x="710" y="42"/>
                      <a:pt x="710" y="42"/>
                      <a:pt x="710" y="42"/>
                    </a:cubicBezTo>
                    <a:cubicBezTo>
                      <a:pt x="735" y="42"/>
                      <a:pt x="752" y="17"/>
                      <a:pt x="7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6" y="42"/>
                      <a:pt x="41" y="42"/>
                    </a:cubicBezTo>
                    <a:close/>
                    <a:moveTo>
                      <a:pt x="41" y="42"/>
                    </a:moveTo>
                    <a:lnTo>
                      <a:pt x="41" y="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2" name="Freeform 292"/>
              <p:cNvSpPr>
                <a:spLocks noChangeArrowheads="1"/>
              </p:cNvSpPr>
              <p:nvPr/>
            </p:nvSpPr>
            <p:spPr bwMode="auto">
              <a:xfrm>
                <a:off x="1835150" y="2955924"/>
                <a:ext cx="382588" cy="174625"/>
              </a:xfrm>
              <a:custGeom>
                <a:avLst/>
                <a:gdLst>
                  <a:gd name="T0" fmla="*/ 1020 w 1062"/>
                  <a:gd name="T1" fmla="*/ 100 h 486"/>
                  <a:gd name="T2" fmla="*/ 894 w 1062"/>
                  <a:gd name="T3" fmla="*/ 75 h 486"/>
                  <a:gd name="T4" fmla="*/ 894 w 1062"/>
                  <a:gd name="T5" fmla="*/ 0 h 486"/>
                  <a:gd name="T6" fmla="*/ 0 w 1062"/>
                  <a:gd name="T7" fmla="*/ 0 h 486"/>
                  <a:gd name="T8" fmla="*/ 267 w 1062"/>
                  <a:gd name="T9" fmla="*/ 485 h 486"/>
                  <a:gd name="T10" fmla="*/ 627 w 1062"/>
                  <a:gd name="T11" fmla="*/ 485 h 486"/>
                  <a:gd name="T12" fmla="*/ 819 w 1062"/>
                  <a:gd name="T13" fmla="*/ 351 h 486"/>
                  <a:gd name="T14" fmla="*/ 1061 w 1062"/>
                  <a:gd name="T15" fmla="*/ 192 h 486"/>
                  <a:gd name="T16" fmla="*/ 1020 w 1062"/>
                  <a:gd name="T17" fmla="*/ 100 h 486"/>
                  <a:gd name="T18" fmla="*/ 861 w 1062"/>
                  <a:gd name="T19" fmla="*/ 284 h 486"/>
                  <a:gd name="T20" fmla="*/ 894 w 1062"/>
                  <a:gd name="T21" fmla="*/ 142 h 486"/>
                  <a:gd name="T22" fmla="*/ 978 w 1062"/>
                  <a:gd name="T23" fmla="*/ 151 h 486"/>
                  <a:gd name="T24" fmla="*/ 995 w 1062"/>
                  <a:gd name="T25" fmla="*/ 192 h 486"/>
                  <a:gd name="T26" fmla="*/ 861 w 1062"/>
                  <a:gd name="T27" fmla="*/ 284 h 486"/>
                  <a:gd name="T28" fmla="*/ 861 w 1062"/>
                  <a:gd name="T29" fmla="*/ 284 h 486"/>
                  <a:gd name="T30" fmla="*/ 861 w 1062"/>
                  <a:gd name="T31" fmla="*/ 2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2" h="486">
                    <a:moveTo>
                      <a:pt x="1020" y="100"/>
                    </a:moveTo>
                    <a:cubicBezTo>
                      <a:pt x="986" y="67"/>
                      <a:pt x="928" y="67"/>
                      <a:pt x="894" y="75"/>
                    </a:cubicBezTo>
                    <a:cubicBezTo>
                      <a:pt x="894" y="50"/>
                      <a:pt x="894" y="25"/>
                      <a:pt x="89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3"/>
                      <a:pt x="42" y="418"/>
                      <a:pt x="267" y="485"/>
                    </a:cubicBezTo>
                    <a:cubicBezTo>
                      <a:pt x="627" y="485"/>
                      <a:pt x="627" y="485"/>
                      <a:pt x="627" y="485"/>
                    </a:cubicBezTo>
                    <a:cubicBezTo>
                      <a:pt x="719" y="452"/>
                      <a:pt x="786" y="410"/>
                      <a:pt x="819" y="351"/>
                    </a:cubicBezTo>
                    <a:cubicBezTo>
                      <a:pt x="911" y="351"/>
                      <a:pt x="1053" y="318"/>
                      <a:pt x="1061" y="192"/>
                    </a:cubicBezTo>
                    <a:cubicBezTo>
                      <a:pt x="1061" y="142"/>
                      <a:pt x="1036" y="117"/>
                      <a:pt x="1020" y="100"/>
                    </a:cubicBezTo>
                    <a:close/>
                    <a:moveTo>
                      <a:pt x="861" y="284"/>
                    </a:moveTo>
                    <a:cubicBezTo>
                      <a:pt x="878" y="243"/>
                      <a:pt x="886" y="192"/>
                      <a:pt x="894" y="142"/>
                    </a:cubicBezTo>
                    <a:cubicBezTo>
                      <a:pt x="919" y="134"/>
                      <a:pt x="961" y="134"/>
                      <a:pt x="978" y="151"/>
                    </a:cubicBezTo>
                    <a:cubicBezTo>
                      <a:pt x="978" y="151"/>
                      <a:pt x="995" y="159"/>
                      <a:pt x="995" y="192"/>
                    </a:cubicBezTo>
                    <a:cubicBezTo>
                      <a:pt x="986" y="259"/>
                      <a:pt x="911" y="276"/>
                      <a:pt x="861" y="284"/>
                    </a:cubicBezTo>
                    <a:close/>
                    <a:moveTo>
                      <a:pt x="861" y="284"/>
                    </a:moveTo>
                    <a:lnTo>
                      <a:pt x="861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3" name="Freeform 293"/>
              <p:cNvSpPr>
                <a:spLocks noChangeArrowheads="1"/>
              </p:cNvSpPr>
              <p:nvPr/>
            </p:nvSpPr>
            <p:spPr bwMode="auto">
              <a:xfrm>
                <a:off x="1916113" y="2800349"/>
                <a:ext cx="112712" cy="144463"/>
              </a:xfrm>
              <a:custGeom>
                <a:avLst/>
                <a:gdLst>
                  <a:gd name="T0" fmla="*/ 142 w 311"/>
                  <a:gd name="T1" fmla="*/ 401 h 402"/>
                  <a:gd name="T2" fmla="*/ 234 w 311"/>
                  <a:gd name="T3" fmla="*/ 243 h 402"/>
                  <a:gd name="T4" fmla="*/ 268 w 311"/>
                  <a:gd name="T5" fmla="*/ 0 h 402"/>
                  <a:gd name="T6" fmla="*/ 159 w 311"/>
                  <a:gd name="T7" fmla="*/ 276 h 402"/>
                  <a:gd name="T8" fmla="*/ 142 w 311"/>
                  <a:gd name="T9" fmla="*/ 401 h 402"/>
                  <a:gd name="T10" fmla="*/ 142 w 311"/>
                  <a:gd name="T11" fmla="*/ 401 h 402"/>
                  <a:gd name="T12" fmla="*/ 142 w 311"/>
                  <a:gd name="T13" fmla="*/ 40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402">
                    <a:moveTo>
                      <a:pt x="142" y="401"/>
                    </a:moveTo>
                    <a:cubicBezTo>
                      <a:pt x="142" y="401"/>
                      <a:pt x="310" y="385"/>
                      <a:pt x="234" y="243"/>
                    </a:cubicBezTo>
                    <a:cubicBezTo>
                      <a:pt x="168" y="126"/>
                      <a:pt x="184" y="59"/>
                      <a:pt x="268" y="0"/>
                    </a:cubicBezTo>
                    <a:cubicBezTo>
                      <a:pt x="268" y="0"/>
                      <a:pt x="0" y="67"/>
                      <a:pt x="159" y="276"/>
                    </a:cubicBezTo>
                    <a:cubicBezTo>
                      <a:pt x="209" y="360"/>
                      <a:pt x="142" y="401"/>
                      <a:pt x="142" y="401"/>
                    </a:cubicBezTo>
                    <a:close/>
                    <a:moveTo>
                      <a:pt x="142" y="401"/>
                    </a:moveTo>
                    <a:lnTo>
                      <a:pt x="142" y="4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4" name="Freeform 294"/>
              <p:cNvSpPr>
                <a:spLocks noChangeArrowheads="1"/>
              </p:cNvSpPr>
              <p:nvPr/>
            </p:nvSpPr>
            <p:spPr bwMode="auto">
              <a:xfrm>
                <a:off x="2003425" y="2867024"/>
                <a:ext cx="53975" cy="73025"/>
              </a:xfrm>
              <a:custGeom>
                <a:avLst/>
                <a:gdLst>
                  <a:gd name="T0" fmla="*/ 17 w 151"/>
                  <a:gd name="T1" fmla="*/ 201 h 202"/>
                  <a:gd name="T2" fmla="*/ 75 w 151"/>
                  <a:gd name="T3" fmla="*/ 67 h 202"/>
                  <a:gd name="T4" fmla="*/ 84 w 151"/>
                  <a:gd name="T5" fmla="*/ 0 h 202"/>
                  <a:gd name="T6" fmla="*/ 33 w 151"/>
                  <a:gd name="T7" fmla="*/ 75 h 202"/>
                  <a:gd name="T8" fmla="*/ 17 w 151"/>
                  <a:gd name="T9" fmla="*/ 201 h 202"/>
                  <a:gd name="T10" fmla="*/ 17 w 151"/>
                  <a:gd name="T11" fmla="*/ 201 h 202"/>
                  <a:gd name="T12" fmla="*/ 17 w 151"/>
                  <a:gd name="T13" fmla="*/ 2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02">
                    <a:moveTo>
                      <a:pt x="17" y="201"/>
                    </a:moveTo>
                    <a:cubicBezTo>
                      <a:pt x="17" y="201"/>
                      <a:pt x="150" y="176"/>
                      <a:pt x="75" y="67"/>
                    </a:cubicBezTo>
                    <a:cubicBezTo>
                      <a:pt x="50" y="17"/>
                      <a:pt x="84" y="0"/>
                      <a:pt x="84" y="0"/>
                    </a:cubicBezTo>
                    <a:cubicBezTo>
                      <a:pt x="84" y="0"/>
                      <a:pt x="0" y="0"/>
                      <a:pt x="33" y="75"/>
                    </a:cubicBezTo>
                    <a:cubicBezTo>
                      <a:pt x="67" y="142"/>
                      <a:pt x="58" y="176"/>
                      <a:pt x="17" y="201"/>
                    </a:cubicBezTo>
                    <a:close/>
                    <a:moveTo>
                      <a:pt x="17" y="201"/>
                    </a:moveTo>
                    <a:lnTo>
                      <a:pt x="17" y="2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814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06075" y="395385"/>
            <a:ext cx="6179850" cy="1523486"/>
            <a:chOff x="6095803" y="340861"/>
            <a:chExt cx="12359700" cy="30469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3046971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Mango</a:t>
              </a:r>
              <a:r>
                <a:rPr kumimoji="0" lang="vi-V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 </a:t>
              </a: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Regular"/>
                  <a:sym typeface="Microsoft JhengHei UI" panose="020B0604030504040204" pitchFamily="34" charset="-120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cs typeface="Lato Light"/>
                  <a:sym typeface="Microsoft JhengHei UI" panose="020B0604030504040204" pitchFamily="34" charset="-120"/>
                </a:rPr>
                <a:t>PUT YOUR GREAT SUBTITLE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194431" y="2236628"/>
            <a:ext cx="3542709" cy="3532525"/>
            <a:chOff x="8194431" y="2236628"/>
            <a:chExt cx="3542709" cy="3532525"/>
          </a:xfrm>
        </p:grpSpPr>
        <p:grpSp>
          <p:nvGrpSpPr>
            <p:cNvPr id="6" name="Group 5"/>
            <p:cNvGrpSpPr/>
            <p:nvPr/>
          </p:nvGrpSpPr>
          <p:grpSpPr>
            <a:xfrm>
              <a:off x="8194431" y="3829206"/>
              <a:ext cx="477491" cy="350763"/>
              <a:chOff x="6149776" y="3453329"/>
              <a:chExt cx="721715" cy="530170"/>
            </a:xfrm>
          </p:grpSpPr>
          <p:sp>
            <p:nvSpPr>
              <p:cNvPr id="20" name="Rectangle 77"/>
              <p:cNvSpPr>
                <a:spLocks noChangeArrowheads="1"/>
              </p:cNvSpPr>
              <p:nvPr/>
            </p:nvSpPr>
            <p:spPr bwMode="auto">
              <a:xfrm>
                <a:off x="6149776" y="3789388"/>
                <a:ext cx="94917" cy="19411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1" name="Rectangle 78"/>
              <p:cNvSpPr>
                <a:spLocks noChangeArrowheads="1"/>
              </p:cNvSpPr>
              <p:nvPr/>
            </p:nvSpPr>
            <p:spPr bwMode="auto">
              <a:xfrm>
                <a:off x="6149776" y="3789388"/>
                <a:ext cx="94917" cy="19411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2" name="Rectangle 79"/>
              <p:cNvSpPr>
                <a:spLocks noChangeArrowheads="1"/>
              </p:cNvSpPr>
              <p:nvPr/>
            </p:nvSpPr>
            <p:spPr bwMode="auto">
              <a:xfrm>
                <a:off x="6275478" y="3718414"/>
                <a:ext cx="94917" cy="26508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3" name="Rectangle 80"/>
              <p:cNvSpPr>
                <a:spLocks noChangeArrowheads="1"/>
              </p:cNvSpPr>
              <p:nvPr/>
            </p:nvSpPr>
            <p:spPr bwMode="auto">
              <a:xfrm>
                <a:off x="6275478" y="3718414"/>
                <a:ext cx="94917" cy="26508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" name="Rectangle 81"/>
              <p:cNvSpPr>
                <a:spLocks noChangeArrowheads="1"/>
              </p:cNvSpPr>
              <p:nvPr/>
            </p:nvSpPr>
            <p:spPr bwMode="auto">
              <a:xfrm>
                <a:off x="6400324" y="3573045"/>
                <a:ext cx="94917" cy="4104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5" name="Rectangle 82"/>
              <p:cNvSpPr>
                <a:spLocks noChangeArrowheads="1"/>
              </p:cNvSpPr>
              <p:nvPr/>
            </p:nvSpPr>
            <p:spPr bwMode="auto">
              <a:xfrm>
                <a:off x="6400324" y="3573045"/>
                <a:ext cx="94917" cy="4104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6" name="Rectangle 83"/>
              <p:cNvSpPr>
                <a:spLocks noChangeArrowheads="1"/>
              </p:cNvSpPr>
              <p:nvPr/>
            </p:nvSpPr>
            <p:spPr bwMode="auto">
              <a:xfrm>
                <a:off x="6526025" y="3621786"/>
                <a:ext cx="94917" cy="3617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7" name="Rectangle 84"/>
              <p:cNvSpPr>
                <a:spLocks noChangeArrowheads="1"/>
              </p:cNvSpPr>
              <p:nvPr/>
            </p:nvSpPr>
            <p:spPr bwMode="auto">
              <a:xfrm>
                <a:off x="6526025" y="3621786"/>
                <a:ext cx="94917" cy="3617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8" name="Freeform 85"/>
              <p:cNvSpPr>
                <a:spLocks noEditPoints="1"/>
              </p:cNvSpPr>
              <p:nvPr/>
            </p:nvSpPr>
            <p:spPr bwMode="auto">
              <a:xfrm>
                <a:off x="6650872" y="3484113"/>
                <a:ext cx="95773" cy="499386"/>
              </a:xfrm>
              <a:custGeom>
                <a:avLst/>
                <a:gdLst>
                  <a:gd name="T0" fmla="*/ 21 w 47"/>
                  <a:gd name="T1" fmla="*/ 221 h 247"/>
                  <a:gd name="T2" fmla="*/ 17 w 47"/>
                  <a:gd name="T3" fmla="*/ 217 h 247"/>
                  <a:gd name="T4" fmla="*/ 13 w 47"/>
                  <a:gd name="T5" fmla="*/ 177 h 247"/>
                  <a:gd name="T6" fmla="*/ 17 w 47"/>
                  <a:gd name="T7" fmla="*/ 173 h 247"/>
                  <a:gd name="T8" fmla="*/ 17 w 47"/>
                  <a:gd name="T9" fmla="*/ 173 h 247"/>
                  <a:gd name="T10" fmla="*/ 21 w 47"/>
                  <a:gd name="T11" fmla="*/ 177 h 247"/>
                  <a:gd name="T12" fmla="*/ 25 w 47"/>
                  <a:gd name="T13" fmla="*/ 216 h 247"/>
                  <a:gd name="T14" fmla="*/ 25 w 47"/>
                  <a:gd name="T15" fmla="*/ 216 h 247"/>
                  <a:gd name="T16" fmla="*/ 22 w 47"/>
                  <a:gd name="T17" fmla="*/ 221 h 247"/>
                  <a:gd name="T18" fmla="*/ 21 w 47"/>
                  <a:gd name="T19" fmla="*/ 221 h 247"/>
                  <a:gd name="T20" fmla="*/ 13 w 47"/>
                  <a:gd name="T21" fmla="*/ 121 h 247"/>
                  <a:gd name="T22" fmla="*/ 9 w 47"/>
                  <a:gd name="T23" fmla="*/ 117 h 247"/>
                  <a:gd name="T24" fmla="*/ 8 w 47"/>
                  <a:gd name="T25" fmla="*/ 77 h 247"/>
                  <a:gd name="T26" fmla="*/ 12 w 47"/>
                  <a:gd name="T27" fmla="*/ 73 h 247"/>
                  <a:gd name="T28" fmla="*/ 12 w 47"/>
                  <a:gd name="T29" fmla="*/ 73 h 247"/>
                  <a:gd name="T30" fmla="*/ 16 w 47"/>
                  <a:gd name="T31" fmla="*/ 77 h 247"/>
                  <a:gd name="T32" fmla="*/ 17 w 47"/>
                  <a:gd name="T33" fmla="*/ 117 h 247"/>
                  <a:gd name="T34" fmla="*/ 13 w 47"/>
                  <a:gd name="T35" fmla="*/ 121 h 247"/>
                  <a:gd name="T36" fmla="*/ 13 w 47"/>
                  <a:gd name="T37" fmla="*/ 121 h 247"/>
                  <a:gd name="T38" fmla="*/ 47 w 47"/>
                  <a:gd name="T39" fmla="*/ 0 h 247"/>
                  <a:gd name="T40" fmla="*/ 18 w 47"/>
                  <a:gd name="T41" fmla="*/ 0 h 247"/>
                  <a:gd name="T42" fmla="*/ 17 w 47"/>
                  <a:gd name="T43" fmla="*/ 18 h 247"/>
                  <a:gd name="T44" fmla="*/ 13 w 47"/>
                  <a:gd name="T45" fmla="*/ 21 h 247"/>
                  <a:gd name="T46" fmla="*/ 13 w 47"/>
                  <a:gd name="T47" fmla="*/ 21 h 247"/>
                  <a:gd name="T48" fmla="*/ 9 w 47"/>
                  <a:gd name="T49" fmla="*/ 17 h 247"/>
                  <a:gd name="T50" fmla="*/ 10 w 47"/>
                  <a:gd name="T51" fmla="*/ 0 h 247"/>
                  <a:gd name="T52" fmla="*/ 0 w 47"/>
                  <a:gd name="T53" fmla="*/ 0 h 247"/>
                  <a:gd name="T54" fmla="*/ 0 w 47"/>
                  <a:gd name="T55" fmla="*/ 247 h 247"/>
                  <a:gd name="T56" fmla="*/ 47 w 47"/>
                  <a:gd name="T57" fmla="*/ 247 h 247"/>
                  <a:gd name="T58" fmla="*/ 47 w 47"/>
                  <a:gd name="T5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7" h="247">
                    <a:moveTo>
                      <a:pt x="21" y="221"/>
                    </a:moveTo>
                    <a:cubicBezTo>
                      <a:pt x="19" y="221"/>
                      <a:pt x="18" y="219"/>
                      <a:pt x="17" y="217"/>
                    </a:cubicBezTo>
                    <a:cubicBezTo>
                      <a:pt x="16" y="204"/>
                      <a:pt x="14" y="191"/>
                      <a:pt x="13" y="177"/>
                    </a:cubicBezTo>
                    <a:cubicBezTo>
                      <a:pt x="13" y="175"/>
                      <a:pt x="15" y="173"/>
                      <a:pt x="17" y="173"/>
                    </a:cubicBezTo>
                    <a:cubicBezTo>
                      <a:pt x="17" y="173"/>
                      <a:pt x="17" y="173"/>
                      <a:pt x="17" y="173"/>
                    </a:cubicBezTo>
                    <a:cubicBezTo>
                      <a:pt x="19" y="173"/>
                      <a:pt x="21" y="175"/>
                      <a:pt x="21" y="177"/>
                    </a:cubicBezTo>
                    <a:cubicBezTo>
                      <a:pt x="22" y="190"/>
                      <a:pt x="24" y="203"/>
                      <a:pt x="25" y="216"/>
                    </a:cubicBezTo>
                    <a:cubicBezTo>
                      <a:pt x="25" y="216"/>
                      <a:pt x="25" y="216"/>
                      <a:pt x="25" y="216"/>
                    </a:cubicBezTo>
                    <a:cubicBezTo>
                      <a:pt x="26" y="218"/>
                      <a:pt x="24" y="220"/>
                      <a:pt x="22" y="221"/>
                    </a:cubicBezTo>
                    <a:cubicBezTo>
                      <a:pt x="22" y="221"/>
                      <a:pt x="22" y="221"/>
                      <a:pt x="21" y="221"/>
                    </a:cubicBezTo>
                    <a:moveTo>
                      <a:pt x="13" y="121"/>
                    </a:moveTo>
                    <a:cubicBezTo>
                      <a:pt x="11" y="121"/>
                      <a:pt x="9" y="120"/>
                      <a:pt x="9" y="117"/>
                    </a:cubicBezTo>
                    <a:cubicBezTo>
                      <a:pt x="9" y="104"/>
                      <a:pt x="8" y="91"/>
                      <a:pt x="8" y="77"/>
                    </a:cubicBezTo>
                    <a:cubicBezTo>
                      <a:pt x="8" y="75"/>
                      <a:pt x="10" y="73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3"/>
                      <a:pt x="16" y="75"/>
                      <a:pt x="16" y="77"/>
                    </a:cubicBezTo>
                    <a:cubicBezTo>
                      <a:pt x="16" y="91"/>
                      <a:pt x="17" y="104"/>
                      <a:pt x="17" y="117"/>
                    </a:cubicBezTo>
                    <a:cubicBezTo>
                      <a:pt x="17" y="119"/>
                      <a:pt x="15" y="121"/>
                      <a:pt x="13" y="121"/>
                    </a:cubicBezTo>
                    <a:cubicBezTo>
                      <a:pt x="13" y="121"/>
                      <a:pt x="13" y="121"/>
                      <a:pt x="13" y="121"/>
                    </a:cubicBezTo>
                    <a:moveTo>
                      <a:pt x="4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7" y="6"/>
                      <a:pt x="17" y="12"/>
                      <a:pt x="17" y="18"/>
                    </a:cubicBezTo>
                    <a:cubicBezTo>
                      <a:pt x="17" y="20"/>
                      <a:pt x="15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21"/>
                      <a:pt x="9" y="19"/>
                      <a:pt x="9" y="17"/>
                    </a:cubicBezTo>
                    <a:cubicBezTo>
                      <a:pt x="9" y="11"/>
                      <a:pt x="9" y="6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47" y="247"/>
                      <a:pt x="47" y="247"/>
                      <a:pt x="47" y="247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9" name="Freeform 86"/>
              <p:cNvSpPr>
                <a:spLocks noEditPoints="1"/>
              </p:cNvSpPr>
              <p:nvPr/>
            </p:nvSpPr>
            <p:spPr bwMode="auto">
              <a:xfrm>
                <a:off x="6667119" y="3484113"/>
                <a:ext cx="36770" cy="446369"/>
              </a:xfrm>
              <a:custGeom>
                <a:avLst/>
                <a:gdLst>
                  <a:gd name="T0" fmla="*/ 9 w 18"/>
                  <a:gd name="T1" fmla="*/ 173 h 221"/>
                  <a:gd name="T2" fmla="*/ 9 w 18"/>
                  <a:gd name="T3" fmla="*/ 173 h 221"/>
                  <a:gd name="T4" fmla="*/ 5 w 18"/>
                  <a:gd name="T5" fmla="*/ 177 h 221"/>
                  <a:gd name="T6" fmla="*/ 9 w 18"/>
                  <a:gd name="T7" fmla="*/ 217 h 221"/>
                  <a:gd name="T8" fmla="*/ 13 w 18"/>
                  <a:gd name="T9" fmla="*/ 221 h 221"/>
                  <a:gd name="T10" fmla="*/ 14 w 18"/>
                  <a:gd name="T11" fmla="*/ 221 h 221"/>
                  <a:gd name="T12" fmla="*/ 17 w 18"/>
                  <a:gd name="T13" fmla="*/ 216 h 221"/>
                  <a:gd name="T14" fmla="*/ 17 w 18"/>
                  <a:gd name="T15" fmla="*/ 216 h 221"/>
                  <a:gd name="T16" fmla="*/ 13 w 18"/>
                  <a:gd name="T17" fmla="*/ 177 h 221"/>
                  <a:gd name="T18" fmla="*/ 9 w 18"/>
                  <a:gd name="T19" fmla="*/ 173 h 221"/>
                  <a:gd name="T20" fmla="*/ 4 w 18"/>
                  <a:gd name="T21" fmla="*/ 73 h 221"/>
                  <a:gd name="T22" fmla="*/ 4 w 18"/>
                  <a:gd name="T23" fmla="*/ 73 h 221"/>
                  <a:gd name="T24" fmla="*/ 0 w 18"/>
                  <a:gd name="T25" fmla="*/ 77 h 221"/>
                  <a:gd name="T26" fmla="*/ 1 w 18"/>
                  <a:gd name="T27" fmla="*/ 117 h 221"/>
                  <a:gd name="T28" fmla="*/ 5 w 18"/>
                  <a:gd name="T29" fmla="*/ 121 h 221"/>
                  <a:gd name="T30" fmla="*/ 5 w 18"/>
                  <a:gd name="T31" fmla="*/ 121 h 221"/>
                  <a:gd name="T32" fmla="*/ 9 w 18"/>
                  <a:gd name="T33" fmla="*/ 117 h 221"/>
                  <a:gd name="T34" fmla="*/ 8 w 18"/>
                  <a:gd name="T35" fmla="*/ 77 h 221"/>
                  <a:gd name="T36" fmla="*/ 4 w 18"/>
                  <a:gd name="T37" fmla="*/ 73 h 221"/>
                  <a:gd name="T38" fmla="*/ 10 w 18"/>
                  <a:gd name="T39" fmla="*/ 0 h 221"/>
                  <a:gd name="T40" fmla="*/ 2 w 18"/>
                  <a:gd name="T41" fmla="*/ 0 h 221"/>
                  <a:gd name="T42" fmla="*/ 1 w 18"/>
                  <a:gd name="T43" fmla="*/ 17 h 221"/>
                  <a:gd name="T44" fmla="*/ 5 w 18"/>
                  <a:gd name="T45" fmla="*/ 21 h 221"/>
                  <a:gd name="T46" fmla="*/ 5 w 18"/>
                  <a:gd name="T47" fmla="*/ 21 h 221"/>
                  <a:gd name="T48" fmla="*/ 9 w 18"/>
                  <a:gd name="T49" fmla="*/ 18 h 221"/>
                  <a:gd name="T50" fmla="*/ 10 w 18"/>
                  <a:gd name="T5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" h="221">
                    <a:moveTo>
                      <a:pt x="9" y="173"/>
                    </a:moveTo>
                    <a:cubicBezTo>
                      <a:pt x="9" y="173"/>
                      <a:pt x="9" y="173"/>
                      <a:pt x="9" y="173"/>
                    </a:cubicBezTo>
                    <a:cubicBezTo>
                      <a:pt x="7" y="173"/>
                      <a:pt x="5" y="175"/>
                      <a:pt x="5" y="177"/>
                    </a:cubicBezTo>
                    <a:cubicBezTo>
                      <a:pt x="6" y="191"/>
                      <a:pt x="8" y="204"/>
                      <a:pt x="9" y="217"/>
                    </a:cubicBezTo>
                    <a:cubicBezTo>
                      <a:pt x="10" y="219"/>
                      <a:pt x="11" y="221"/>
                      <a:pt x="13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6" y="220"/>
                      <a:pt x="18" y="218"/>
                      <a:pt x="17" y="216"/>
                    </a:cubicBezTo>
                    <a:cubicBezTo>
                      <a:pt x="17" y="216"/>
                      <a:pt x="17" y="216"/>
                      <a:pt x="17" y="216"/>
                    </a:cubicBezTo>
                    <a:cubicBezTo>
                      <a:pt x="16" y="203"/>
                      <a:pt x="14" y="190"/>
                      <a:pt x="13" y="177"/>
                    </a:cubicBezTo>
                    <a:cubicBezTo>
                      <a:pt x="13" y="175"/>
                      <a:pt x="11" y="173"/>
                      <a:pt x="9" y="173"/>
                    </a:cubicBezTo>
                    <a:moveTo>
                      <a:pt x="4" y="73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2" y="73"/>
                      <a:pt x="0" y="75"/>
                      <a:pt x="0" y="77"/>
                    </a:cubicBezTo>
                    <a:cubicBezTo>
                      <a:pt x="0" y="91"/>
                      <a:pt x="1" y="104"/>
                      <a:pt x="1" y="117"/>
                    </a:cubicBezTo>
                    <a:cubicBezTo>
                      <a:pt x="1" y="120"/>
                      <a:pt x="3" y="121"/>
                      <a:pt x="5" y="121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7" y="121"/>
                      <a:pt x="9" y="119"/>
                      <a:pt x="9" y="117"/>
                    </a:cubicBezTo>
                    <a:cubicBezTo>
                      <a:pt x="9" y="104"/>
                      <a:pt x="8" y="91"/>
                      <a:pt x="8" y="77"/>
                    </a:cubicBezTo>
                    <a:cubicBezTo>
                      <a:pt x="8" y="75"/>
                      <a:pt x="6" y="73"/>
                      <a:pt x="4" y="73"/>
                    </a:cubicBezTo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6"/>
                      <a:pt x="1" y="11"/>
                      <a:pt x="1" y="17"/>
                    </a:cubicBezTo>
                    <a:cubicBezTo>
                      <a:pt x="1" y="19"/>
                      <a:pt x="3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7" y="21"/>
                      <a:pt x="9" y="20"/>
                      <a:pt x="9" y="18"/>
                    </a:cubicBezTo>
                    <a:cubicBezTo>
                      <a:pt x="9" y="12"/>
                      <a:pt x="9" y="6"/>
                      <a:pt x="10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0" name="Rectangle 87"/>
              <p:cNvSpPr>
                <a:spLocks noChangeArrowheads="1"/>
              </p:cNvSpPr>
              <p:nvPr/>
            </p:nvSpPr>
            <p:spPr bwMode="auto">
              <a:xfrm>
                <a:off x="6778284" y="3453329"/>
                <a:ext cx="93207" cy="53017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1" name="Rectangle 88"/>
              <p:cNvSpPr>
                <a:spLocks noChangeArrowheads="1"/>
              </p:cNvSpPr>
              <p:nvPr/>
            </p:nvSpPr>
            <p:spPr bwMode="auto">
              <a:xfrm>
                <a:off x="6778284" y="3453329"/>
                <a:ext cx="93207" cy="53017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8536708" y="2337896"/>
              <a:ext cx="3200432" cy="3199866"/>
            </a:xfrm>
            <a:custGeom>
              <a:avLst/>
              <a:gdLst>
                <a:gd name="T0" fmla="*/ 2384 w 2392"/>
                <a:gd name="T1" fmla="*/ 1194 h 2392"/>
                <a:gd name="T2" fmla="*/ 2367 w 2392"/>
                <a:gd name="T3" fmla="*/ 995 h 2392"/>
                <a:gd name="T4" fmla="*/ 2360 w 2392"/>
                <a:gd name="T5" fmla="*/ 940 h 2392"/>
                <a:gd name="T6" fmla="*/ 2325 w 2392"/>
                <a:gd name="T7" fmla="*/ 800 h 2392"/>
                <a:gd name="T8" fmla="*/ 2281 w 2392"/>
                <a:gd name="T9" fmla="*/ 711 h 2392"/>
                <a:gd name="T10" fmla="*/ 2206 w 2392"/>
                <a:gd name="T11" fmla="*/ 570 h 2392"/>
                <a:gd name="T12" fmla="*/ 2157 w 2392"/>
                <a:gd name="T13" fmla="*/ 484 h 2392"/>
                <a:gd name="T14" fmla="*/ 2061 w 2392"/>
                <a:gd name="T15" fmla="*/ 376 h 2392"/>
                <a:gd name="T16" fmla="*/ 1990 w 2392"/>
                <a:gd name="T17" fmla="*/ 312 h 2392"/>
                <a:gd name="T18" fmla="*/ 1865 w 2392"/>
                <a:gd name="T19" fmla="*/ 214 h 2392"/>
                <a:gd name="T20" fmla="*/ 1784 w 2392"/>
                <a:gd name="T21" fmla="*/ 154 h 2392"/>
                <a:gd name="T22" fmla="*/ 1658 w 2392"/>
                <a:gd name="T23" fmla="*/ 92 h 2392"/>
                <a:gd name="T24" fmla="*/ 1561 w 2392"/>
                <a:gd name="T25" fmla="*/ 65 h 2392"/>
                <a:gd name="T26" fmla="*/ 1407 w 2392"/>
                <a:gd name="T27" fmla="*/ 27 h 2392"/>
                <a:gd name="T28" fmla="*/ 1309 w 2392"/>
                <a:gd name="T29" fmla="*/ 5 h 2392"/>
                <a:gd name="T30" fmla="*/ 1196 w 2392"/>
                <a:gd name="T31" fmla="*/ 0 h 2392"/>
                <a:gd name="T32" fmla="*/ 1069 w 2392"/>
                <a:gd name="T33" fmla="*/ 7 h 2392"/>
                <a:gd name="T34" fmla="*/ 967 w 2392"/>
                <a:gd name="T35" fmla="*/ 26 h 2392"/>
                <a:gd name="T36" fmla="*/ 780 w 2392"/>
                <a:gd name="T37" fmla="*/ 83 h 2392"/>
                <a:gd name="T38" fmla="*/ 727 w 2392"/>
                <a:gd name="T39" fmla="*/ 100 h 2392"/>
                <a:gd name="T40" fmla="*/ 597 w 2392"/>
                <a:gd name="T41" fmla="*/ 161 h 2392"/>
                <a:gd name="T42" fmla="*/ 517 w 2392"/>
                <a:gd name="T43" fmla="*/ 221 h 2392"/>
                <a:gd name="T44" fmla="*/ 393 w 2392"/>
                <a:gd name="T45" fmla="*/ 320 h 2392"/>
                <a:gd name="T46" fmla="*/ 322 w 2392"/>
                <a:gd name="T47" fmla="*/ 385 h 2392"/>
                <a:gd name="T48" fmla="*/ 228 w 2392"/>
                <a:gd name="T49" fmla="*/ 494 h 2392"/>
                <a:gd name="T50" fmla="*/ 179 w 2392"/>
                <a:gd name="T51" fmla="*/ 581 h 2392"/>
                <a:gd name="T52" fmla="*/ 106 w 2392"/>
                <a:gd name="T53" fmla="*/ 723 h 2392"/>
                <a:gd name="T54" fmla="*/ 63 w 2392"/>
                <a:gd name="T55" fmla="*/ 813 h 2392"/>
                <a:gd name="T56" fmla="*/ 29 w 2392"/>
                <a:gd name="T57" fmla="*/ 953 h 2392"/>
                <a:gd name="T58" fmla="*/ 9 w 2392"/>
                <a:gd name="T59" fmla="*/ 1148 h 2392"/>
                <a:gd name="T60" fmla="*/ 4 w 2392"/>
                <a:gd name="T61" fmla="*/ 1203 h 2392"/>
                <a:gd name="T62" fmla="*/ 9 w 2392"/>
                <a:gd name="T63" fmla="*/ 1347 h 2392"/>
                <a:gd name="T64" fmla="*/ 31 w 2392"/>
                <a:gd name="T65" fmla="*/ 1449 h 2392"/>
                <a:gd name="T66" fmla="*/ 59 w 2392"/>
                <a:gd name="T67" fmla="*/ 1541 h 2392"/>
                <a:gd name="T68" fmla="*/ 115 w 2392"/>
                <a:gd name="T69" fmla="*/ 1689 h 2392"/>
                <a:gd name="T70" fmla="*/ 154 w 2392"/>
                <a:gd name="T71" fmla="*/ 1776 h 2392"/>
                <a:gd name="T72" fmla="*/ 229 w 2392"/>
                <a:gd name="T73" fmla="*/ 1899 h 2392"/>
                <a:gd name="T74" fmla="*/ 297 w 2392"/>
                <a:gd name="T75" fmla="*/ 1973 h 2392"/>
                <a:gd name="T76" fmla="*/ 409 w 2392"/>
                <a:gd name="T77" fmla="*/ 2086 h 2392"/>
                <a:gd name="T78" fmla="*/ 481 w 2392"/>
                <a:gd name="T79" fmla="*/ 2155 h 2392"/>
                <a:gd name="T80" fmla="*/ 604 w 2392"/>
                <a:gd name="T81" fmla="*/ 2231 h 2392"/>
                <a:gd name="T82" fmla="*/ 691 w 2392"/>
                <a:gd name="T83" fmla="*/ 2271 h 2392"/>
                <a:gd name="T84" fmla="*/ 839 w 2392"/>
                <a:gd name="T85" fmla="*/ 2329 h 2392"/>
                <a:gd name="T86" fmla="*/ 933 w 2392"/>
                <a:gd name="T87" fmla="*/ 2363 h 2392"/>
                <a:gd name="T88" fmla="*/ 1076 w 2392"/>
                <a:gd name="T89" fmla="*/ 2382 h 2392"/>
                <a:gd name="T90" fmla="*/ 1172 w 2392"/>
                <a:gd name="T91" fmla="*/ 2384 h 2392"/>
                <a:gd name="T92" fmla="*/ 1331 w 2392"/>
                <a:gd name="T93" fmla="*/ 2376 h 2392"/>
                <a:gd name="T94" fmla="*/ 1431 w 2392"/>
                <a:gd name="T95" fmla="*/ 2369 h 2392"/>
                <a:gd name="T96" fmla="*/ 1569 w 2392"/>
                <a:gd name="T97" fmla="*/ 2329 h 2392"/>
                <a:gd name="T98" fmla="*/ 1747 w 2392"/>
                <a:gd name="T99" fmla="*/ 2249 h 2392"/>
                <a:gd name="T100" fmla="*/ 1799 w 2392"/>
                <a:gd name="T101" fmla="*/ 2220 h 2392"/>
                <a:gd name="T102" fmla="*/ 1887 w 2392"/>
                <a:gd name="T103" fmla="*/ 2172 h 2392"/>
                <a:gd name="T104" fmla="*/ 1996 w 2392"/>
                <a:gd name="T105" fmla="*/ 2079 h 2392"/>
                <a:gd name="T106" fmla="*/ 2127 w 2392"/>
                <a:gd name="T107" fmla="*/ 1934 h 2392"/>
                <a:gd name="T108" fmla="*/ 2164 w 2392"/>
                <a:gd name="T109" fmla="*/ 1892 h 2392"/>
                <a:gd name="T110" fmla="*/ 2224 w 2392"/>
                <a:gd name="T111" fmla="*/ 1807 h 2392"/>
                <a:gd name="T112" fmla="*/ 2287 w 2392"/>
                <a:gd name="T113" fmla="*/ 1677 h 2392"/>
                <a:gd name="T114" fmla="*/ 2347 w 2392"/>
                <a:gd name="T115" fmla="*/ 1491 h 2392"/>
                <a:gd name="T116" fmla="*/ 2363 w 2392"/>
                <a:gd name="T117" fmla="*/ 1438 h 2392"/>
                <a:gd name="T118" fmla="*/ 2388 w 2392"/>
                <a:gd name="T119" fmla="*/ 1296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92" h="2392">
                  <a:moveTo>
                    <a:pt x="2384" y="1194"/>
                  </a:moveTo>
                  <a:cubicBezTo>
                    <a:pt x="2384" y="1194"/>
                    <a:pt x="2384" y="1195"/>
                    <a:pt x="2384" y="1196"/>
                  </a:cubicBezTo>
                  <a:cubicBezTo>
                    <a:pt x="2384" y="1209"/>
                    <a:pt x="2384" y="1223"/>
                    <a:pt x="2383" y="1236"/>
                  </a:cubicBezTo>
                  <a:cubicBezTo>
                    <a:pt x="2383" y="1238"/>
                    <a:pt x="2385" y="1240"/>
                    <a:pt x="2387" y="1240"/>
                  </a:cubicBezTo>
                  <a:cubicBezTo>
                    <a:pt x="2389" y="1240"/>
                    <a:pt x="2391" y="1238"/>
                    <a:pt x="2391" y="1236"/>
                  </a:cubicBezTo>
                  <a:cubicBezTo>
                    <a:pt x="2392" y="1223"/>
                    <a:pt x="2392" y="1209"/>
                    <a:pt x="2392" y="1196"/>
                  </a:cubicBezTo>
                  <a:cubicBezTo>
                    <a:pt x="2392" y="1195"/>
                    <a:pt x="2392" y="1194"/>
                    <a:pt x="2392" y="1194"/>
                  </a:cubicBezTo>
                  <a:cubicBezTo>
                    <a:pt x="2392" y="1191"/>
                    <a:pt x="2390" y="1190"/>
                    <a:pt x="2388" y="1190"/>
                  </a:cubicBezTo>
                  <a:cubicBezTo>
                    <a:pt x="2386" y="1190"/>
                    <a:pt x="2384" y="1191"/>
                    <a:pt x="2384" y="1194"/>
                  </a:cubicBezTo>
                  <a:cubicBezTo>
                    <a:pt x="2384" y="1194"/>
                    <a:pt x="2384" y="1194"/>
                    <a:pt x="2384" y="1194"/>
                  </a:cubicBezTo>
                  <a:moveTo>
                    <a:pt x="2380" y="1094"/>
                  </a:moveTo>
                  <a:cubicBezTo>
                    <a:pt x="2381" y="1107"/>
                    <a:pt x="2382" y="1121"/>
                    <a:pt x="2382" y="1134"/>
                  </a:cubicBezTo>
                  <a:cubicBezTo>
                    <a:pt x="2383" y="1136"/>
                    <a:pt x="2384" y="1138"/>
                    <a:pt x="2387" y="1138"/>
                  </a:cubicBezTo>
                  <a:cubicBezTo>
                    <a:pt x="2389" y="1138"/>
                    <a:pt x="2391" y="1136"/>
                    <a:pt x="2390" y="1133"/>
                  </a:cubicBezTo>
                  <a:cubicBezTo>
                    <a:pt x="2390" y="1120"/>
                    <a:pt x="2389" y="1107"/>
                    <a:pt x="2388" y="1093"/>
                  </a:cubicBezTo>
                  <a:cubicBezTo>
                    <a:pt x="2387" y="1091"/>
                    <a:pt x="2386" y="1090"/>
                    <a:pt x="2383" y="1090"/>
                  </a:cubicBezTo>
                  <a:cubicBezTo>
                    <a:pt x="2381" y="1090"/>
                    <a:pt x="2380" y="1092"/>
                    <a:pt x="2380" y="1094"/>
                  </a:cubicBezTo>
                  <a:moveTo>
                    <a:pt x="2367" y="995"/>
                  </a:moveTo>
                  <a:cubicBezTo>
                    <a:pt x="2369" y="1009"/>
                    <a:pt x="2371" y="1022"/>
                    <a:pt x="2373" y="1035"/>
                  </a:cubicBezTo>
                  <a:cubicBezTo>
                    <a:pt x="2373" y="1037"/>
                    <a:pt x="2375" y="1039"/>
                    <a:pt x="2378" y="1038"/>
                  </a:cubicBezTo>
                  <a:cubicBezTo>
                    <a:pt x="2380" y="1038"/>
                    <a:pt x="2381" y="1036"/>
                    <a:pt x="2381" y="1034"/>
                  </a:cubicBezTo>
                  <a:cubicBezTo>
                    <a:pt x="2379" y="1020"/>
                    <a:pt x="2377" y="1007"/>
                    <a:pt x="2375" y="994"/>
                  </a:cubicBezTo>
                  <a:cubicBezTo>
                    <a:pt x="2375" y="992"/>
                    <a:pt x="2373" y="991"/>
                    <a:pt x="2370" y="991"/>
                  </a:cubicBezTo>
                  <a:cubicBezTo>
                    <a:pt x="2368" y="991"/>
                    <a:pt x="2367" y="993"/>
                    <a:pt x="2367" y="995"/>
                  </a:cubicBezTo>
                  <a:moveTo>
                    <a:pt x="2346" y="898"/>
                  </a:moveTo>
                  <a:cubicBezTo>
                    <a:pt x="2350" y="911"/>
                    <a:pt x="2353" y="924"/>
                    <a:pt x="2356" y="937"/>
                  </a:cubicBezTo>
                  <a:cubicBezTo>
                    <a:pt x="2356" y="939"/>
                    <a:pt x="2358" y="940"/>
                    <a:pt x="2360" y="940"/>
                  </a:cubicBezTo>
                  <a:cubicBezTo>
                    <a:pt x="2363" y="939"/>
                    <a:pt x="2364" y="937"/>
                    <a:pt x="2363" y="935"/>
                  </a:cubicBezTo>
                  <a:cubicBezTo>
                    <a:pt x="2361" y="922"/>
                    <a:pt x="2357" y="909"/>
                    <a:pt x="2354" y="896"/>
                  </a:cubicBezTo>
                  <a:cubicBezTo>
                    <a:pt x="2354" y="894"/>
                    <a:pt x="2351" y="893"/>
                    <a:pt x="2349" y="893"/>
                  </a:cubicBezTo>
                  <a:cubicBezTo>
                    <a:pt x="2347" y="894"/>
                    <a:pt x="2346" y="896"/>
                    <a:pt x="2346" y="898"/>
                  </a:cubicBezTo>
                  <a:moveTo>
                    <a:pt x="2317" y="803"/>
                  </a:moveTo>
                  <a:cubicBezTo>
                    <a:pt x="2322" y="816"/>
                    <a:pt x="2326" y="828"/>
                    <a:pt x="2330" y="841"/>
                  </a:cubicBezTo>
                  <a:cubicBezTo>
                    <a:pt x="2331" y="843"/>
                    <a:pt x="2333" y="844"/>
                    <a:pt x="2335" y="843"/>
                  </a:cubicBezTo>
                  <a:cubicBezTo>
                    <a:pt x="2337" y="843"/>
                    <a:pt x="2338" y="841"/>
                    <a:pt x="2338" y="838"/>
                  </a:cubicBezTo>
                  <a:cubicBezTo>
                    <a:pt x="2334" y="826"/>
                    <a:pt x="2329" y="813"/>
                    <a:pt x="2325" y="800"/>
                  </a:cubicBezTo>
                  <a:cubicBezTo>
                    <a:pt x="2324" y="798"/>
                    <a:pt x="2322" y="797"/>
                    <a:pt x="2320" y="798"/>
                  </a:cubicBezTo>
                  <a:cubicBezTo>
                    <a:pt x="2318" y="799"/>
                    <a:pt x="2317" y="801"/>
                    <a:pt x="2317" y="803"/>
                  </a:cubicBezTo>
                  <a:moveTo>
                    <a:pt x="2281" y="711"/>
                  </a:moveTo>
                  <a:cubicBezTo>
                    <a:pt x="2286" y="723"/>
                    <a:pt x="2291" y="735"/>
                    <a:pt x="2296" y="747"/>
                  </a:cubicBezTo>
                  <a:cubicBezTo>
                    <a:pt x="2297" y="749"/>
                    <a:pt x="2299" y="750"/>
                    <a:pt x="2302" y="749"/>
                  </a:cubicBezTo>
                  <a:cubicBezTo>
                    <a:pt x="2304" y="749"/>
                    <a:pt x="2305" y="746"/>
                    <a:pt x="2304" y="744"/>
                  </a:cubicBezTo>
                  <a:cubicBezTo>
                    <a:pt x="2299" y="732"/>
                    <a:pt x="2293" y="720"/>
                    <a:pt x="2288" y="707"/>
                  </a:cubicBezTo>
                  <a:cubicBezTo>
                    <a:pt x="2287" y="705"/>
                    <a:pt x="2285" y="705"/>
                    <a:pt x="2283" y="705"/>
                  </a:cubicBezTo>
                  <a:cubicBezTo>
                    <a:pt x="2281" y="706"/>
                    <a:pt x="2280" y="709"/>
                    <a:pt x="2281" y="711"/>
                  </a:cubicBezTo>
                  <a:moveTo>
                    <a:pt x="2236" y="622"/>
                  </a:moveTo>
                  <a:cubicBezTo>
                    <a:pt x="2243" y="633"/>
                    <a:pt x="2249" y="645"/>
                    <a:pt x="2255" y="657"/>
                  </a:cubicBezTo>
                  <a:cubicBezTo>
                    <a:pt x="2256" y="659"/>
                    <a:pt x="2258" y="660"/>
                    <a:pt x="2260" y="659"/>
                  </a:cubicBezTo>
                  <a:cubicBezTo>
                    <a:pt x="2262" y="658"/>
                    <a:pt x="2263" y="655"/>
                    <a:pt x="2262" y="653"/>
                  </a:cubicBezTo>
                  <a:cubicBezTo>
                    <a:pt x="2256" y="641"/>
                    <a:pt x="2250" y="630"/>
                    <a:pt x="2243" y="618"/>
                  </a:cubicBezTo>
                  <a:cubicBezTo>
                    <a:pt x="2242" y="616"/>
                    <a:pt x="2240" y="615"/>
                    <a:pt x="2238" y="616"/>
                  </a:cubicBezTo>
                  <a:cubicBezTo>
                    <a:pt x="2236" y="618"/>
                    <a:pt x="2235" y="620"/>
                    <a:pt x="2236" y="622"/>
                  </a:cubicBezTo>
                  <a:moveTo>
                    <a:pt x="2185" y="537"/>
                  </a:moveTo>
                  <a:cubicBezTo>
                    <a:pt x="2192" y="548"/>
                    <a:pt x="2199" y="559"/>
                    <a:pt x="2206" y="570"/>
                  </a:cubicBezTo>
                  <a:cubicBezTo>
                    <a:pt x="2207" y="572"/>
                    <a:pt x="2210" y="573"/>
                    <a:pt x="2212" y="572"/>
                  </a:cubicBezTo>
                  <a:cubicBezTo>
                    <a:pt x="2214" y="571"/>
                    <a:pt x="2214" y="568"/>
                    <a:pt x="2213" y="566"/>
                  </a:cubicBezTo>
                  <a:cubicBezTo>
                    <a:pt x="2206" y="555"/>
                    <a:pt x="2199" y="544"/>
                    <a:pt x="2191" y="533"/>
                  </a:cubicBezTo>
                  <a:cubicBezTo>
                    <a:pt x="2190" y="531"/>
                    <a:pt x="2188" y="530"/>
                    <a:pt x="2186" y="532"/>
                  </a:cubicBezTo>
                  <a:cubicBezTo>
                    <a:pt x="2184" y="533"/>
                    <a:pt x="2183" y="535"/>
                    <a:pt x="2185" y="537"/>
                  </a:cubicBezTo>
                  <a:moveTo>
                    <a:pt x="2126" y="457"/>
                  </a:moveTo>
                  <a:cubicBezTo>
                    <a:pt x="2134" y="467"/>
                    <a:pt x="2142" y="478"/>
                    <a:pt x="2150" y="488"/>
                  </a:cubicBezTo>
                  <a:cubicBezTo>
                    <a:pt x="2152" y="490"/>
                    <a:pt x="2154" y="490"/>
                    <a:pt x="2156" y="489"/>
                  </a:cubicBezTo>
                  <a:cubicBezTo>
                    <a:pt x="2158" y="488"/>
                    <a:pt x="2158" y="485"/>
                    <a:pt x="2157" y="484"/>
                  </a:cubicBezTo>
                  <a:cubicBezTo>
                    <a:pt x="2149" y="473"/>
                    <a:pt x="2141" y="462"/>
                    <a:pt x="2132" y="452"/>
                  </a:cubicBezTo>
                  <a:cubicBezTo>
                    <a:pt x="2131" y="450"/>
                    <a:pt x="2128" y="450"/>
                    <a:pt x="2127" y="451"/>
                  </a:cubicBezTo>
                  <a:cubicBezTo>
                    <a:pt x="2125" y="453"/>
                    <a:pt x="2125" y="455"/>
                    <a:pt x="2126" y="457"/>
                  </a:cubicBezTo>
                  <a:moveTo>
                    <a:pt x="2061" y="382"/>
                  </a:moveTo>
                  <a:cubicBezTo>
                    <a:pt x="2070" y="391"/>
                    <a:pt x="2079" y="401"/>
                    <a:pt x="2088" y="411"/>
                  </a:cubicBezTo>
                  <a:cubicBezTo>
                    <a:pt x="2089" y="413"/>
                    <a:pt x="2092" y="413"/>
                    <a:pt x="2093" y="411"/>
                  </a:cubicBezTo>
                  <a:cubicBezTo>
                    <a:pt x="2095" y="410"/>
                    <a:pt x="2095" y="407"/>
                    <a:pt x="2094" y="406"/>
                  </a:cubicBezTo>
                  <a:cubicBezTo>
                    <a:pt x="2085" y="396"/>
                    <a:pt x="2076" y="386"/>
                    <a:pt x="2067" y="376"/>
                  </a:cubicBezTo>
                  <a:cubicBezTo>
                    <a:pt x="2065" y="375"/>
                    <a:pt x="2063" y="374"/>
                    <a:pt x="2061" y="376"/>
                  </a:cubicBezTo>
                  <a:cubicBezTo>
                    <a:pt x="2060" y="377"/>
                    <a:pt x="2059" y="380"/>
                    <a:pt x="2061" y="382"/>
                  </a:cubicBezTo>
                  <a:cubicBezTo>
                    <a:pt x="2061" y="382"/>
                    <a:pt x="2061" y="382"/>
                    <a:pt x="2061" y="382"/>
                  </a:cubicBezTo>
                  <a:moveTo>
                    <a:pt x="1990" y="312"/>
                  </a:moveTo>
                  <a:cubicBezTo>
                    <a:pt x="2000" y="321"/>
                    <a:pt x="2009" y="330"/>
                    <a:pt x="2019" y="339"/>
                  </a:cubicBezTo>
                  <a:cubicBezTo>
                    <a:pt x="2021" y="341"/>
                    <a:pt x="2023" y="341"/>
                    <a:pt x="2025" y="339"/>
                  </a:cubicBezTo>
                  <a:cubicBezTo>
                    <a:pt x="2026" y="338"/>
                    <a:pt x="2026" y="335"/>
                    <a:pt x="2025" y="333"/>
                  </a:cubicBezTo>
                  <a:cubicBezTo>
                    <a:pt x="2015" y="324"/>
                    <a:pt x="2005" y="315"/>
                    <a:pt x="1995" y="306"/>
                  </a:cubicBezTo>
                  <a:cubicBezTo>
                    <a:pt x="1994" y="305"/>
                    <a:pt x="1991" y="305"/>
                    <a:pt x="1989" y="306"/>
                  </a:cubicBezTo>
                  <a:cubicBezTo>
                    <a:pt x="1988" y="308"/>
                    <a:pt x="1988" y="311"/>
                    <a:pt x="1990" y="312"/>
                  </a:cubicBezTo>
                  <a:moveTo>
                    <a:pt x="1913" y="249"/>
                  </a:moveTo>
                  <a:cubicBezTo>
                    <a:pt x="1924" y="257"/>
                    <a:pt x="1934" y="265"/>
                    <a:pt x="1944" y="273"/>
                  </a:cubicBezTo>
                  <a:cubicBezTo>
                    <a:pt x="1946" y="275"/>
                    <a:pt x="1949" y="274"/>
                    <a:pt x="1950" y="273"/>
                  </a:cubicBezTo>
                  <a:cubicBezTo>
                    <a:pt x="1951" y="271"/>
                    <a:pt x="1951" y="269"/>
                    <a:pt x="1949" y="267"/>
                  </a:cubicBezTo>
                  <a:cubicBezTo>
                    <a:pt x="1939" y="259"/>
                    <a:pt x="1929" y="250"/>
                    <a:pt x="1918" y="242"/>
                  </a:cubicBezTo>
                  <a:cubicBezTo>
                    <a:pt x="1916" y="241"/>
                    <a:pt x="1914" y="241"/>
                    <a:pt x="1912" y="243"/>
                  </a:cubicBezTo>
                  <a:cubicBezTo>
                    <a:pt x="1911" y="245"/>
                    <a:pt x="1911" y="247"/>
                    <a:pt x="1913" y="249"/>
                  </a:cubicBezTo>
                  <a:moveTo>
                    <a:pt x="1831" y="192"/>
                  </a:moveTo>
                  <a:cubicBezTo>
                    <a:pt x="1843" y="199"/>
                    <a:pt x="1854" y="206"/>
                    <a:pt x="1865" y="214"/>
                  </a:cubicBezTo>
                  <a:cubicBezTo>
                    <a:pt x="1866" y="215"/>
                    <a:pt x="1869" y="215"/>
                    <a:pt x="1870" y="213"/>
                  </a:cubicBezTo>
                  <a:cubicBezTo>
                    <a:pt x="1871" y="211"/>
                    <a:pt x="1871" y="208"/>
                    <a:pt x="1869" y="207"/>
                  </a:cubicBezTo>
                  <a:cubicBezTo>
                    <a:pt x="1858" y="200"/>
                    <a:pt x="1847" y="192"/>
                    <a:pt x="1836" y="185"/>
                  </a:cubicBezTo>
                  <a:cubicBezTo>
                    <a:pt x="1834" y="184"/>
                    <a:pt x="1831" y="185"/>
                    <a:pt x="1830" y="186"/>
                  </a:cubicBezTo>
                  <a:cubicBezTo>
                    <a:pt x="1829" y="188"/>
                    <a:pt x="1829" y="191"/>
                    <a:pt x="1831" y="192"/>
                  </a:cubicBezTo>
                  <a:moveTo>
                    <a:pt x="1745" y="142"/>
                  </a:moveTo>
                  <a:cubicBezTo>
                    <a:pt x="1757" y="148"/>
                    <a:pt x="1768" y="155"/>
                    <a:pt x="1780" y="161"/>
                  </a:cubicBezTo>
                  <a:cubicBezTo>
                    <a:pt x="1782" y="162"/>
                    <a:pt x="1784" y="162"/>
                    <a:pt x="1785" y="160"/>
                  </a:cubicBezTo>
                  <a:cubicBezTo>
                    <a:pt x="1787" y="158"/>
                    <a:pt x="1786" y="155"/>
                    <a:pt x="1784" y="154"/>
                  </a:cubicBezTo>
                  <a:cubicBezTo>
                    <a:pt x="1772" y="148"/>
                    <a:pt x="1761" y="141"/>
                    <a:pt x="1749" y="135"/>
                  </a:cubicBezTo>
                  <a:cubicBezTo>
                    <a:pt x="1747" y="134"/>
                    <a:pt x="1744" y="135"/>
                    <a:pt x="1743" y="137"/>
                  </a:cubicBezTo>
                  <a:cubicBezTo>
                    <a:pt x="1742" y="139"/>
                    <a:pt x="1743" y="141"/>
                    <a:pt x="1745" y="142"/>
                  </a:cubicBezTo>
                  <a:cubicBezTo>
                    <a:pt x="1745" y="142"/>
                    <a:pt x="1745" y="142"/>
                    <a:pt x="1745" y="142"/>
                  </a:cubicBezTo>
                  <a:moveTo>
                    <a:pt x="1655" y="100"/>
                  </a:moveTo>
                  <a:cubicBezTo>
                    <a:pt x="1667" y="105"/>
                    <a:pt x="1679" y="110"/>
                    <a:pt x="1691" y="116"/>
                  </a:cubicBezTo>
                  <a:cubicBezTo>
                    <a:pt x="1693" y="117"/>
                    <a:pt x="1696" y="116"/>
                    <a:pt x="1697" y="114"/>
                  </a:cubicBezTo>
                  <a:cubicBezTo>
                    <a:pt x="1698" y="112"/>
                    <a:pt x="1697" y="110"/>
                    <a:pt x="1695" y="109"/>
                  </a:cubicBezTo>
                  <a:cubicBezTo>
                    <a:pt x="1683" y="103"/>
                    <a:pt x="1670" y="98"/>
                    <a:pt x="1658" y="92"/>
                  </a:cubicBezTo>
                  <a:cubicBezTo>
                    <a:pt x="1656" y="92"/>
                    <a:pt x="1654" y="93"/>
                    <a:pt x="1653" y="95"/>
                  </a:cubicBezTo>
                  <a:cubicBezTo>
                    <a:pt x="1652" y="97"/>
                    <a:pt x="1653" y="99"/>
                    <a:pt x="1655" y="100"/>
                  </a:cubicBezTo>
                  <a:moveTo>
                    <a:pt x="1561" y="65"/>
                  </a:moveTo>
                  <a:cubicBezTo>
                    <a:pt x="1574" y="69"/>
                    <a:pt x="1587" y="74"/>
                    <a:pt x="1599" y="78"/>
                  </a:cubicBezTo>
                  <a:cubicBezTo>
                    <a:pt x="1601" y="79"/>
                    <a:pt x="1603" y="78"/>
                    <a:pt x="1604" y="76"/>
                  </a:cubicBezTo>
                  <a:cubicBezTo>
                    <a:pt x="1605" y="74"/>
                    <a:pt x="1604" y="71"/>
                    <a:pt x="1602" y="71"/>
                  </a:cubicBezTo>
                  <a:cubicBezTo>
                    <a:pt x="1589" y="66"/>
                    <a:pt x="1577" y="62"/>
                    <a:pt x="1564" y="58"/>
                  </a:cubicBezTo>
                  <a:cubicBezTo>
                    <a:pt x="1562" y="57"/>
                    <a:pt x="1559" y="58"/>
                    <a:pt x="1559" y="60"/>
                  </a:cubicBezTo>
                  <a:cubicBezTo>
                    <a:pt x="1558" y="62"/>
                    <a:pt x="1559" y="65"/>
                    <a:pt x="1561" y="65"/>
                  </a:cubicBezTo>
                  <a:moveTo>
                    <a:pt x="1465" y="39"/>
                  </a:moveTo>
                  <a:cubicBezTo>
                    <a:pt x="1478" y="42"/>
                    <a:pt x="1491" y="45"/>
                    <a:pt x="1504" y="48"/>
                  </a:cubicBezTo>
                  <a:cubicBezTo>
                    <a:pt x="1506" y="49"/>
                    <a:pt x="1508" y="48"/>
                    <a:pt x="1509" y="45"/>
                  </a:cubicBezTo>
                  <a:cubicBezTo>
                    <a:pt x="1509" y="43"/>
                    <a:pt x="1508" y="41"/>
                    <a:pt x="1506" y="41"/>
                  </a:cubicBezTo>
                  <a:cubicBezTo>
                    <a:pt x="1493" y="37"/>
                    <a:pt x="1480" y="34"/>
                    <a:pt x="1467" y="31"/>
                  </a:cubicBezTo>
                  <a:cubicBezTo>
                    <a:pt x="1465" y="30"/>
                    <a:pt x="1463" y="32"/>
                    <a:pt x="1462" y="34"/>
                  </a:cubicBezTo>
                  <a:cubicBezTo>
                    <a:pt x="1462" y="36"/>
                    <a:pt x="1463" y="38"/>
                    <a:pt x="1465" y="39"/>
                  </a:cubicBezTo>
                  <a:moveTo>
                    <a:pt x="1368" y="20"/>
                  </a:moveTo>
                  <a:cubicBezTo>
                    <a:pt x="1381" y="22"/>
                    <a:pt x="1394" y="24"/>
                    <a:pt x="1407" y="27"/>
                  </a:cubicBezTo>
                  <a:cubicBezTo>
                    <a:pt x="1409" y="27"/>
                    <a:pt x="1411" y="26"/>
                    <a:pt x="1412" y="23"/>
                  </a:cubicBezTo>
                  <a:cubicBezTo>
                    <a:pt x="1412" y="21"/>
                    <a:pt x="1411" y="19"/>
                    <a:pt x="1408" y="19"/>
                  </a:cubicBezTo>
                  <a:cubicBezTo>
                    <a:pt x="1395" y="16"/>
                    <a:pt x="1382" y="14"/>
                    <a:pt x="1369" y="12"/>
                  </a:cubicBezTo>
                  <a:cubicBezTo>
                    <a:pt x="1367" y="12"/>
                    <a:pt x="1365" y="14"/>
                    <a:pt x="1364" y="16"/>
                  </a:cubicBezTo>
                  <a:cubicBezTo>
                    <a:pt x="1364" y="18"/>
                    <a:pt x="1365" y="20"/>
                    <a:pt x="1368" y="20"/>
                  </a:cubicBezTo>
                  <a:moveTo>
                    <a:pt x="1269" y="10"/>
                  </a:moveTo>
                  <a:cubicBezTo>
                    <a:pt x="1282" y="11"/>
                    <a:pt x="1295" y="12"/>
                    <a:pt x="1308" y="13"/>
                  </a:cubicBezTo>
                  <a:cubicBezTo>
                    <a:pt x="1311" y="13"/>
                    <a:pt x="1313" y="12"/>
                    <a:pt x="1313" y="10"/>
                  </a:cubicBezTo>
                  <a:cubicBezTo>
                    <a:pt x="1313" y="7"/>
                    <a:pt x="1311" y="5"/>
                    <a:pt x="1309" y="5"/>
                  </a:cubicBezTo>
                  <a:cubicBezTo>
                    <a:pt x="1296" y="4"/>
                    <a:pt x="1283" y="3"/>
                    <a:pt x="1269" y="2"/>
                  </a:cubicBezTo>
                  <a:cubicBezTo>
                    <a:pt x="1267" y="2"/>
                    <a:pt x="1265" y="4"/>
                    <a:pt x="1265" y="6"/>
                  </a:cubicBezTo>
                  <a:cubicBezTo>
                    <a:pt x="1265" y="8"/>
                    <a:pt x="1266" y="10"/>
                    <a:pt x="1269" y="10"/>
                  </a:cubicBezTo>
                  <a:moveTo>
                    <a:pt x="1169" y="8"/>
                  </a:moveTo>
                  <a:cubicBezTo>
                    <a:pt x="1178" y="8"/>
                    <a:pt x="1187" y="8"/>
                    <a:pt x="1196" y="8"/>
                  </a:cubicBezTo>
                  <a:cubicBezTo>
                    <a:pt x="1200" y="8"/>
                    <a:pt x="1205" y="8"/>
                    <a:pt x="1209" y="8"/>
                  </a:cubicBezTo>
                  <a:cubicBezTo>
                    <a:pt x="1211" y="8"/>
                    <a:pt x="1213" y="6"/>
                    <a:pt x="1213" y="4"/>
                  </a:cubicBezTo>
                  <a:cubicBezTo>
                    <a:pt x="1213" y="2"/>
                    <a:pt x="1211" y="0"/>
                    <a:pt x="1209" y="0"/>
                  </a:cubicBezTo>
                  <a:cubicBezTo>
                    <a:pt x="1205" y="0"/>
                    <a:pt x="1200" y="0"/>
                    <a:pt x="1196" y="0"/>
                  </a:cubicBezTo>
                  <a:cubicBezTo>
                    <a:pt x="1187" y="0"/>
                    <a:pt x="1178" y="0"/>
                    <a:pt x="1169" y="0"/>
                  </a:cubicBezTo>
                  <a:cubicBezTo>
                    <a:pt x="1167" y="0"/>
                    <a:pt x="1165" y="2"/>
                    <a:pt x="1165" y="4"/>
                  </a:cubicBezTo>
                  <a:cubicBezTo>
                    <a:pt x="1165" y="7"/>
                    <a:pt x="1167" y="8"/>
                    <a:pt x="1169" y="8"/>
                  </a:cubicBezTo>
                  <a:cubicBezTo>
                    <a:pt x="1169" y="8"/>
                    <a:pt x="1169" y="8"/>
                    <a:pt x="1169" y="8"/>
                  </a:cubicBezTo>
                  <a:moveTo>
                    <a:pt x="1070" y="15"/>
                  </a:moveTo>
                  <a:cubicBezTo>
                    <a:pt x="1083" y="13"/>
                    <a:pt x="1096" y="12"/>
                    <a:pt x="1110" y="11"/>
                  </a:cubicBezTo>
                  <a:cubicBezTo>
                    <a:pt x="1112" y="11"/>
                    <a:pt x="1113" y="9"/>
                    <a:pt x="1113" y="7"/>
                  </a:cubicBezTo>
                  <a:cubicBezTo>
                    <a:pt x="1113" y="5"/>
                    <a:pt x="1111" y="3"/>
                    <a:pt x="1109" y="3"/>
                  </a:cubicBezTo>
                  <a:cubicBezTo>
                    <a:pt x="1096" y="4"/>
                    <a:pt x="1082" y="5"/>
                    <a:pt x="1069" y="7"/>
                  </a:cubicBezTo>
                  <a:cubicBezTo>
                    <a:pt x="1067" y="7"/>
                    <a:pt x="1065" y="9"/>
                    <a:pt x="1066" y="11"/>
                  </a:cubicBezTo>
                  <a:cubicBezTo>
                    <a:pt x="1066" y="13"/>
                    <a:pt x="1068" y="15"/>
                    <a:pt x="1070" y="15"/>
                  </a:cubicBezTo>
                  <a:cubicBezTo>
                    <a:pt x="1070" y="15"/>
                    <a:pt x="1070" y="15"/>
                    <a:pt x="1070" y="15"/>
                  </a:cubicBezTo>
                  <a:moveTo>
                    <a:pt x="972" y="29"/>
                  </a:moveTo>
                  <a:cubicBezTo>
                    <a:pt x="985" y="27"/>
                    <a:pt x="998" y="24"/>
                    <a:pt x="1011" y="22"/>
                  </a:cubicBezTo>
                  <a:cubicBezTo>
                    <a:pt x="1013" y="22"/>
                    <a:pt x="1014" y="20"/>
                    <a:pt x="1014" y="18"/>
                  </a:cubicBezTo>
                  <a:cubicBezTo>
                    <a:pt x="1014" y="16"/>
                    <a:pt x="1012" y="14"/>
                    <a:pt x="1010" y="14"/>
                  </a:cubicBezTo>
                  <a:cubicBezTo>
                    <a:pt x="996" y="17"/>
                    <a:pt x="983" y="19"/>
                    <a:pt x="970" y="21"/>
                  </a:cubicBezTo>
                  <a:cubicBezTo>
                    <a:pt x="968" y="22"/>
                    <a:pt x="966" y="24"/>
                    <a:pt x="967" y="26"/>
                  </a:cubicBezTo>
                  <a:cubicBezTo>
                    <a:pt x="967" y="28"/>
                    <a:pt x="969" y="30"/>
                    <a:pt x="972" y="29"/>
                  </a:cubicBezTo>
                  <a:moveTo>
                    <a:pt x="875" y="52"/>
                  </a:moveTo>
                  <a:cubicBezTo>
                    <a:pt x="887" y="48"/>
                    <a:pt x="900" y="45"/>
                    <a:pt x="913" y="42"/>
                  </a:cubicBezTo>
                  <a:cubicBezTo>
                    <a:pt x="915" y="41"/>
                    <a:pt x="917" y="39"/>
                    <a:pt x="916" y="37"/>
                  </a:cubicBezTo>
                  <a:cubicBezTo>
                    <a:pt x="916" y="35"/>
                    <a:pt x="913" y="34"/>
                    <a:pt x="911" y="34"/>
                  </a:cubicBezTo>
                  <a:cubicBezTo>
                    <a:pt x="898" y="37"/>
                    <a:pt x="885" y="41"/>
                    <a:pt x="873" y="44"/>
                  </a:cubicBezTo>
                  <a:cubicBezTo>
                    <a:pt x="870" y="45"/>
                    <a:pt x="869" y="47"/>
                    <a:pt x="870" y="49"/>
                  </a:cubicBezTo>
                  <a:cubicBezTo>
                    <a:pt x="870" y="51"/>
                    <a:pt x="873" y="53"/>
                    <a:pt x="875" y="52"/>
                  </a:cubicBezTo>
                  <a:moveTo>
                    <a:pt x="780" y="83"/>
                  </a:moveTo>
                  <a:cubicBezTo>
                    <a:pt x="793" y="78"/>
                    <a:pt x="805" y="74"/>
                    <a:pt x="818" y="70"/>
                  </a:cubicBezTo>
                  <a:cubicBezTo>
                    <a:pt x="820" y="69"/>
                    <a:pt x="821" y="67"/>
                    <a:pt x="820" y="64"/>
                  </a:cubicBezTo>
                  <a:cubicBezTo>
                    <a:pt x="820" y="62"/>
                    <a:pt x="817" y="61"/>
                    <a:pt x="815" y="62"/>
                  </a:cubicBezTo>
                  <a:cubicBezTo>
                    <a:pt x="802" y="66"/>
                    <a:pt x="790" y="71"/>
                    <a:pt x="777" y="75"/>
                  </a:cubicBezTo>
                  <a:cubicBezTo>
                    <a:pt x="775" y="76"/>
                    <a:pt x="774" y="78"/>
                    <a:pt x="775" y="80"/>
                  </a:cubicBezTo>
                  <a:cubicBezTo>
                    <a:pt x="776" y="83"/>
                    <a:pt x="778" y="84"/>
                    <a:pt x="780" y="83"/>
                  </a:cubicBezTo>
                  <a:moveTo>
                    <a:pt x="689" y="121"/>
                  </a:moveTo>
                  <a:cubicBezTo>
                    <a:pt x="701" y="116"/>
                    <a:pt x="713" y="110"/>
                    <a:pt x="725" y="105"/>
                  </a:cubicBezTo>
                  <a:cubicBezTo>
                    <a:pt x="727" y="104"/>
                    <a:pt x="728" y="102"/>
                    <a:pt x="727" y="100"/>
                  </a:cubicBezTo>
                  <a:cubicBezTo>
                    <a:pt x="726" y="98"/>
                    <a:pt x="724" y="97"/>
                    <a:pt x="722" y="98"/>
                  </a:cubicBezTo>
                  <a:cubicBezTo>
                    <a:pt x="710" y="103"/>
                    <a:pt x="697" y="108"/>
                    <a:pt x="685" y="114"/>
                  </a:cubicBezTo>
                  <a:cubicBezTo>
                    <a:pt x="683" y="115"/>
                    <a:pt x="683" y="118"/>
                    <a:pt x="683" y="120"/>
                  </a:cubicBezTo>
                  <a:cubicBezTo>
                    <a:pt x="684" y="122"/>
                    <a:pt x="687" y="122"/>
                    <a:pt x="689" y="121"/>
                  </a:cubicBezTo>
                  <a:moveTo>
                    <a:pt x="601" y="168"/>
                  </a:moveTo>
                  <a:cubicBezTo>
                    <a:pt x="612" y="161"/>
                    <a:pt x="624" y="154"/>
                    <a:pt x="636" y="148"/>
                  </a:cubicBezTo>
                  <a:cubicBezTo>
                    <a:pt x="638" y="147"/>
                    <a:pt x="638" y="145"/>
                    <a:pt x="637" y="143"/>
                  </a:cubicBezTo>
                  <a:cubicBezTo>
                    <a:pt x="636" y="141"/>
                    <a:pt x="634" y="140"/>
                    <a:pt x="632" y="141"/>
                  </a:cubicBezTo>
                  <a:cubicBezTo>
                    <a:pt x="620" y="147"/>
                    <a:pt x="608" y="154"/>
                    <a:pt x="597" y="161"/>
                  </a:cubicBezTo>
                  <a:cubicBezTo>
                    <a:pt x="595" y="162"/>
                    <a:pt x="594" y="164"/>
                    <a:pt x="595" y="166"/>
                  </a:cubicBezTo>
                  <a:cubicBezTo>
                    <a:pt x="597" y="168"/>
                    <a:pt x="599" y="169"/>
                    <a:pt x="601" y="168"/>
                  </a:cubicBezTo>
                  <a:moveTo>
                    <a:pt x="517" y="221"/>
                  </a:moveTo>
                  <a:cubicBezTo>
                    <a:pt x="528" y="213"/>
                    <a:pt x="539" y="206"/>
                    <a:pt x="550" y="199"/>
                  </a:cubicBezTo>
                  <a:cubicBezTo>
                    <a:pt x="552" y="198"/>
                    <a:pt x="552" y="195"/>
                    <a:pt x="551" y="193"/>
                  </a:cubicBezTo>
                  <a:cubicBezTo>
                    <a:pt x="550" y="191"/>
                    <a:pt x="548" y="191"/>
                    <a:pt x="546" y="192"/>
                  </a:cubicBezTo>
                  <a:cubicBezTo>
                    <a:pt x="535" y="199"/>
                    <a:pt x="523" y="207"/>
                    <a:pt x="513" y="214"/>
                  </a:cubicBezTo>
                  <a:cubicBezTo>
                    <a:pt x="511" y="216"/>
                    <a:pt x="510" y="218"/>
                    <a:pt x="512" y="220"/>
                  </a:cubicBezTo>
                  <a:cubicBezTo>
                    <a:pt x="513" y="222"/>
                    <a:pt x="515" y="222"/>
                    <a:pt x="517" y="221"/>
                  </a:cubicBezTo>
                  <a:moveTo>
                    <a:pt x="438" y="281"/>
                  </a:moveTo>
                  <a:cubicBezTo>
                    <a:pt x="448" y="273"/>
                    <a:pt x="459" y="264"/>
                    <a:pt x="469" y="256"/>
                  </a:cubicBezTo>
                  <a:cubicBezTo>
                    <a:pt x="471" y="255"/>
                    <a:pt x="471" y="252"/>
                    <a:pt x="470" y="251"/>
                  </a:cubicBezTo>
                  <a:cubicBezTo>
                    <a:pt x="468" y="249"/>
                    <a:pt x="466" y="249"/>
                    <a:pt x="464" y="250"/>
                  </a:cubicBezTo>
                  <a:cubicBezTo>
                    <a:pt x="454" y="258"/>
                    <a:pt x="443" y="267"/>
                    <a:pt x="433" y="275"/>
                  </a:cubicBezTo>
                  <a:cubicBezTo>
                    <a:pt x="431" y="276"/>
                    <a:pt x="431" y="279"/>
                    <a:pt x="432" y="281"/>
                  </a:cubicBezTo>
                  <a:cubicBezTo>
                    <a:pt x="434" y="282"/>
                    <a:pt x="436" y="283"/>
                    <a:pt x="438" y="281"/>
                  </a:cubicBezTo>
                  <a:moveTo>
                    <a:pt x="364" y="348"/>
                  </a:moveTo>
                  <a:cubicBezTo>
                    <a:pt x="374" y="339"/>
                    <a:pt x="383" y="329"/>
                    <a:pt x="393" y="320"/>
                  </a:cubicBezTo>
                  <a:cubicBezTo>
                    <a:pt x="395" y="319"/>
                    <a:pt x="395" y="316"/>
                    <a:pt x="393" y="315"/>
                  </a:cubicBezTo>
                  <a:cubicBezTo>
                    <a:pt x="392" y="313"/>
                    <a:pt x="389" y="313"/>
                    <a:pt x="388" y="315"/>
                  </a:cubicBezTo>
                  <a:cubicBezTo>
                    <a:pt x="378" y="324"/>
                    <a:pt x="368" y="333"/>
                    <a:pt x="359" y="342"/>
                  </a:cubicBezTo>
                  <a:cubicBezTo>
                    <a:pt x="357" y="344"/>
                    <a:pt x="357" y="346"/>
                    <a:pt x="359" y="348"/>
                  </a:cubicBezTo>
                  <a:cubicBezTo>
                    <a:pt x="360" y="349"/>
                    <a:pt x="363" y="349"/>
                    <a:pt x="364" y="348"/>
                  </a:cubicBezTo>
                  <a:cubicBezTo>
                    <a:pt x="364" y="348"/>
                    <a:pt x="364" y="348"/>
                    <a:pt x="364" y="348"/>
                  </a:cubicBezTo>
                  <a:moveTo>
                    <a:pt x="296" y="420"/>
                  </a:moveTo>
                  <a:cubicBezTo>
                    <a:pt x="305" y="410"/>
                    <a:pt x="314" y="400"/>
                    <a:pt x="323" y="391"/>
                  </a:cubicBezTo>
                  <a:cubicBezTo>
                    <a:pt x="324" y="389"/>
                    <a:pt x="324" y="387"/>
                    <a:pt x="322" y="385"/>
                  </a:cubicBezTo>
                  <a:cubicBezTo>
                    <a:pt x="321" y="384"/>
                    <a:pt x="318" y="384"/>
                    <a:pt x="317" y="385"/>
                  </a:cubicBezTo>
                  <a:cubicBezTo>
                    <a:pt x="308" y="395"/>
                    <a:pt x="299" y="405"/>
                    <a:pt x="290" y="415"/>
                  </a:cubicBezTo>
                  <a:cubicBezTo>
                    <a:pt x="289" y="417"/>
                    <a:pt x="289" y="419"/>
                    <a:pt x="290" y="421"/>
                  </a:cubicBezTo>
                  <a:cubicBezTo>
                    <a:pt x="292" y="422"/>
                    <a:pt x="295" y="422"/>
                    <a:pt x="296" y="420"/>
                  </a:cubicBezTo>
                  <a:moveTo>
                    <a:pt x="234" y="498"/>
                  </a:moveTo>
                  <a:cubicBezTo>
                    <a:pt x="242" y="488"/>
                    <a:pt x="250" y="477"/>
                    <a:pt x="258" y="467"/>
                  </a:cubicBezTo>
                  <a:cubicBezTo>
                    <a:pt x="260" y="465"/>
                    <a:pt x="259" y="462"/>
                    <a:pt x="258" y="461"/>
                  </a:cubicBezTo>
                  <a:cubicBezTo>
                    <a:pt x="256" y="460"/>
                    <a:pt x="253" y="460"/>
                    <a:pt x="252" y="462"/>
                  </a:cubicBezTo>
                  <a:cubicBezTo>
                    <a:pt x="244" y="472"/>
                    <a:pt x="236" y="483"/>
                    <a:pt x="228" y="494"/>
                  </a:cubicBezTo>
                  <a:cubicBezTo>
                    <a:pt x="227" y="495"/>
                    <a:pt x="227" y="498"/>
                    <a:pt x="229" y="499"/>
                  </a:cubicBezTo>
                  <a:cubicBezTo>
                    <a:pt x="230" y="501"/>
                    <a:pt x="233" y="500"/>
                    <a:pt x="234" y="498"/>
                  </a:cubicBezTo>
                  <a:moveTo>
                    <a:pt x="179" y="581"/>
                  </a:moveTo>
                  <a:cubicBezTo>
                    <a:pt x="186" y="570"/>
                    <a:pt x="193" y="559"/>
                    <a:pt x="200" y="548"/>
                  </a:cubicBezTo>
                  <a:cubicBezTo>
                    <a:pt x="202" y="546"/>
                    <a:pt x="201" y="543"/>
                    <a:pt x="199" y="542"/>
                  </a:cubicBezTo>
                  <a:cubicBezTo>
                    <a:pt x="197" y="541"/>
                    <a:pt x="195" y="541"/>
                    <a:pt x="194" y="543"/>
                  </a:cubicBezTo>
                  <a:cubicBezTo>
                    <a:pt x="186" y="554"/>
                    <a:pt x="179" y="566"/>
                    <a:pt x="172" y="577"/>
                  </a:cubicBezTo>
                  <a:cubicBezTo>
                    <a:pt x="171" y="579"/>
                    <a:pt x="172" y="582"/>
                    <a:pt x="174" y="583"/>
                  </a:cubicBezTo>
                  <a:cubicBezTo>
                    <a:pt x="176" y="584"/>
                    <a:pt x="178" y="583"/>
                    <a:pt x="179" y="581"/>
                  </a:cubicBezTo>
                  <a:moveTo>
                    <a:pt x="131" y="669"/>
                  </a:moveTo>
                  <a:cubicBezTo>
                    <a:pt x="137" y="657"/>
                    <a:pt x="143" y="645"/>
                    <a:pt x="149" y="633"/>
                  </a:cubicBezTo>
                  <a:cubicBezTo>
                    <a:pt x="151" y="631"/>
                    <a:pt x="150" y="629"/>
                    <a:pt x="148" y="628"/>
                  </a:cubicBezTo>
                  <a:cubicBezTo>
                    <a:pt x="146" y="627"/>
                    <a:pt x="144" y="627"/>
                    <a:pt x="142" y="629"/>
                  </a:cubicBezTo>
                  <a:cubicBezTo>
                    <a:pt x="136" y="641"/>
                    <a:pt x="130" y="653"/>
                    <a:pt x="124" y="665"/>
                  </a:cubicBezTo>
                  <a:cubicBezTo>
                    <a:pt x="123" y="667"/>
                    <a:pt x="124" y="669"/>
                    <a:pt x="126" y="670"/>
                  </a:cubicBezTo>
                  <a:cubicBezTo>
                    <a:pt x="128" y="671"/>
                    <a:pt x="130" y="671"/>
                    <a:pt x="131" y="669"/>
                  </a:cubicBezTo>
                  <a:moveTo>
                    <a:pt x="91" y="760"/>
                  </a:moveTo>
                  <a:cubicBezTo>
                    <a:pt x="96" y="747"/>
                    <a:pt x="101" y="735"/>
                    <a:pt x="106" y="723"/>
                  </a:cubicBezTo>
                  <a:cubicBezTo>
                    <a:pt x="107" y="721"/>
                    <a:pt x="106" y="718"/>
                    <a:pt x="104" y="718"/>
                  </a:cubicBezTo>
                  <a:cubicBezTo>
                    <a:pt x="102" y="717"/>
                    <a:pt x="100" y="718"/>
                    <a:pt x="99" y="720"/>
                  </a:cubicBezTo>
                  <a:cubicBezTo>
                    <a:pt x="93" y="732"/>
                    <a:pt x="88" y="744"/>
                    <a:pt x="83" y="757"/>
                  </a:cubicBezTo>
                  <a:cubicBezTo>
                    <a:pt x="82" y="759"/>
                    <a:pt x="83" y="761"/>
                    <a:pt x="85" y="762"/>
                  </a:cubicBezTo>
                  <a:cubicBezTo>
                    <a:pt x="88" y="763"/>
                    <a:pt x="90" y="762"/>
                    <a:pt x="91" y="760"/>
                  </a:cubicBezTo>
                  <a:moveTo>
                    <a:pt x="58" y="854"/>
                  </a:moveTo>
                  <a:cubicBezTo>
                    <a:pt x="62" y="841"/>
                    <a:pt x="66" y="828"/>
                    <a:pt x="70" y="816"/>
                  </a:cubicBezTo>
                  <a:cubicBezTo>
                    <a:pt x="71" y="814"/>
                    <a:pt x="70" y="812"/>
                    <a:pt x="68" y="811"/>
                  </a:cubicBezTo>
                  <a:cubicBezTo>
                    <a:pt x="66" y="810"/>
                    <a:pt x="63" y="811"/>
                    <a:pt x="63" y="813"/>
                  </a:cubicBezTo>
                  <a:cubicBezTo>
                    <a:pt x="58" y="826"/>
                    <a:pt x="54" y="839"/>
                    <a:pt x="50" y="852"/>
                  </a:cubicBezTo>
                  <a:cubicBezTo>
                    <a:pt x="50" y="854"/>
                    <a:pt x="51" y="856"/>
                    <a:pt x="53" y="857"/>
                  </a:cubicBezTo>
                  <a:cubicBezTo>
                    <a:pt x="55" y="857"/>
                    <a:pt x="57" y="856"/>
                    <a:pt x="58" y="854"/>
                  </a:cubicBezTo>
                  <a:moveTo>
                    <a:pt x="33" y="950"/>
                  </a:moveTo>
                  <a:cubicBezTo>
                    <a:pt x="36" y="937"/>
                    <a:pt x="39" y="924"/>
                    <a:pt x="42" y="912"/>
                  </a:cubicBezTo>
                  <a:cubicBezTo>
                    <a:pt x="43" y="909"/>
                    <a:pt x="41" y="907"/>
                    <a:pt x="39" y="907"/>
                  </a:cubicBezTo>
                  <a:cubicBezTo>
                    <a:pt x="37" y="906"/>
                    <a:pt x="35" y="907"/>
                    <a:pt x="35" y="910"/>
                  </a:cubicBezTo>
                  <a:cubicBezTo>
                    <a:pt x="31" y="923"/>
                    <a:pt x="28" y="936"/>
                    <a:pt x="26" y="949"/>
                  </a:cubicBezTo>
                  <a:cubicBezTo>
                    <a:pt x="25" y="951"/>
                    <a:pt x="27" y="953"/>
                    <a:pt x="29" y="953"/>
                  </a:cubicBezTo>
                  <a:cubicBezTo>
                    <a:pt x="31" y="954"/>
                    <a:pt x="33" y="952"/>
                    <a:pt x="33" y="950"/>
                  </a:cubicBezTo>
                  <a:moveTo>
                    <a:pt x="17" y="1048"/>
                  </a:moveTo>
                  <a:cubicBezTo>
                    <a:pt x="19" y="1035"/>
                    <a:pt x="21" y="1022"/>
                    <a:pt x="23" y="1009"/>
                  </a:cubicBezTo>
                  <a:cubicBezTo>
                    <a:pt x="23" y="1007"/>
                    <a:pt x="21" y="1005"/>
                    <a:pt x="19" y="1004"/>
                  </a:cubicBezTo>
                  <a:cubicBezTo>
                    <a:pt x="17" y="1004"/>
                    <a:pt x="15" y="1006"/>
                    <a:pt x="15" y="1008"/>
                  </a:cubicBezTo>
                  <a:cubicBezTo>
                    <a:pt x="13" y="1021"/>
                    <a:pt x="11" y="1034"/>
                    <a:pt x="9" y="1047"/>
                  </a:cubicBezTo>
                  <a:cubicBezTo>
                    <a:pt x="9" y="1050"/>
                    <a:pt x="10" y="1052"/>
                    <a:pt x="13" y="1052"/>
                  </a:cubicBezTo>
                  <a:cubicBezTo>
                    <a:pt x="15" y="1052"/>
                    <a:pt x="17" y="1051"/>
                    <a:pt x="17" y="1048"/>
                  </a:cubicBezTo>
                  <a:moveTo>
                    <a:pt x="9" y="1148"/>
                  </a:moveTo>
                  <a:cubicBezTo>
                    <a:pt x="10" y="1134"/>
                    <a:pt x="10" y="1121"/>
                    <a:pt x="11" y="1108"/>
                  </a:cubicBezTo>
                  <a:cubicBezTo>
                    <a:pt x="11" y="1106"/>
                    <a:pt x="10" y="1104"/>
                    <a:pt x="8" y="1104"/>
                  </a:cubicBezTo>
                  <a:cubicBezTo>
                    <a:pt x="5" y="1103"/>
                    <a:pt x="3" y="1105"/>
                    <a:pt x="3" y="1107"/>
                  </a:cubicBezTo>
                  <a:cubicBezTo>
                    <a:pt x="2" y="1121"/>
                    <a:pt x="2" y="1134"/>
                    <a:pt x="1" y="1147"/>
                  </a:cubicBezTo>
                  <a:cubicBezTo>
                    <a:pt x="1" y="1149"/>
                    <a:pt x="3" y="1151"/>
                    <a:pt x="5" y="1151"/>
                  </a:cubicBezTo>
                  <a:cubicBezTo>
                    <a:pt x="7" y="1152"/>
                    <a:pt x="9" y="1150"/>
                    <a:pt x="9" y="1148"/>
                  </a:cubicBezTo>
                  <a:moveTo>
                    <a:pt x="9" y="1247"/>
                  </a:moveTo>
                  <a:cubicBezTo>
                    <a:pt x="9" y="1234"/>
                    <a:pt x="8" y="1221"/>
                    <a:pt x="8" y="1207"/>
                  </a:cubicBezTo>
                  <a:cubicBezTo>
                    <a:pt x="8" y="1205"/>
                    <a:pt x="6" y="1203"/>
                    <a:pt x="4" y="1203"/>
                  </a:cubicBezTo>
                  <a:cubicBezTo>
                    <a:pt x="2" y="1203"/>
                    <a:pt x="0" y="1205"/>
                    <a:pt x="0" y="1207"/>
                  </a:cubicBezTo>
                  <a:cubicBezTo>
                    <a:pt x="0" y="1221"/>
                    <a:pt x="1" y="1234"/>
                    <a:pt x="1" y="1247"/>
                  </a:cubicBezTo>
                  <a:cubicBezTo>
                    <a:pt x="1" y="1250"/>
                    <a:pt x="3" y="1251"/>
                    <a:pt x="5" y="1251"/>
                  </a:cubicBezTo>
                  <a:cubicBezTo>
                    <a:pt x="7" y="1251"/>
                    <a:pt x="9" y="1249"/>
                    <a:pt x="9" y="1247"/>
                  </a:cubicBezTo>
                  <a:moveTo>
                    <a:pt x="17" y="1346"/>
                  </a:moveTo>
                  <a:cubicBezTo>
                    <a:pt x="16" y="1333"/>
                    <a:pt x="14" y="1320"/>
                    <a:pt x="13" y="1307"/>
                  </a:cubicBezTo>
                  <a:cubicBezTo>
                    <a:pt x="13" y="1304"/>
                    <a:pt x="11" y="1303"/>
                    <a:pt x="9" y="1303"/>
                  </a:cubicBezTo>
                  <a:cubicBezTo>
                    <a:pt x="7" y="1303"/>
                    <a:pt x="5" y="1305"/>
                    <a:pt x="5" y="1307"/>
                  </a:cubicBezTo>
                  <a:cubicBezTo>
                    <a:pt x="6" y="1321"/>
                    <a:pt x="8" y="1334"/>
                    <a:pt x="9" y="1347"/>
                  </a:cubicBezTo>
                  <a:cubicBezTo>
                    <a:pt x="10" y="1349"/>
                    <a:pt x="12" y="1351"/>
                    <a:pt x="14" y="1351"/>
                  </a:cubicBezTo>
                  <a:cubicBezTo>
                    <a:pt x="16" y="1350"/>
                    <a:pt x="18" y="1348"/>
                    <a:pt x="17" y="1346"/>
                  </a:cubicBezTo>
                  <a:cubicBezTo>
                    <a:pt x="17" y="1346"/>
                    <a:pt x="17" y="1346"/>
                    <a:pt x="17" y="1346"/>
                  </a:cubicBezTo>
                  <a:moveTo>
                    <a:pt x="34" y="1444"/>
                  </a:moveTo>
                  <a:cubicBezTo>
                    <a:pt x="31" y="1431"/>
                    <a:pt x="29" y="1418"/>
                    <a:pt x="26" y="1405"/>
                  </a:cubicBezTo>
                  <a:cubicBezTo>
                    <a:pt x="26" y="1403"/>
                    <a:pt x="24" y="1402"/>
                    <a:pt x="22" y="1402"/>
                  </a:cubicBezTo>
                  <a:cubicBezTo>
                    <a:pt x="20" y="1402"/>
                    <a:pt x="18" y="1404"/>
                    <a:pt x="18" y="1407"/>
                  </a:cubicBezTo>
                  <a:cubicBezTo>
                    <a:pt x="21" y="1420"/>
                    <a:pt x="23" y="1433"/>
                    <a:pt x="26" y="1446"/>
                  </a:cubicBezTo>
                  <a:cubicBezTo>
                    <a:pt x="27" y="1448"/>
                    <a:pt x="29" y="1449"/>
                    <a:pt x="31" y="1449"/>
                  </a:cubicBezTo>
                  <a:cubicBezTo>
                    <a:pt x="33" y="1448"/>
                    <a:pt x="34" y="1446"/>
                    <a:pt x="34" y="1444"/>
                  </a:cubicBezTo>
                  <a:cubicBezTo>
                    <a:pt x="34" y="1444"/>
                    <a:pt x="34" y="1444"/>
                    <a:pt x="34" y="1444"/>
                  </a:cubicBezTo>
                  <a:moveTo>
                    <a:pt x="59" y="1541"/>
                  </a:moveTo>
                  <a:cubicBezTo>
                    <a:pt x="55" y="1528"/>
                    <a:pt x="51" y="1515"/>
                    <a:pt x="48" y="1502"/>
                  </a:cubicBezTo>
                  <a:cubicBezTo>
                    <a:pt x="47" y="1500"/>
                    <a:pt x="45" y="1499"/>
                    <a:pt x="43" y="1499"/>
                  </a:cubicBezTo>
                  <a:cubicBezTo>
                    <a:pt x="41" y="1500"/>
                    <a:pt x="40" y="1502"/>
                    <a:pt x="40" y="1504"/>
                  </a:cubicBezTo>
                  <a:cubicBezTo>
                    <a:pt x="44" y="1517"/>
                    <a:pt x="47" y="1530"/>
                    <a:pt x="51" y="1543"/>
                  </a:cubicBezTo>
                  <a:cubicBezTo>
                    <a:pt x="52" y="1545"/>
                    <a:pt x="54" y="1546"/>
                    <a:pt x="56" y="1546"/>
                  </a:cubicBezTo>
                  <a:cubicBezTo>
                    <a:pt x="58" y="1545"/>
                    <a:pt x="59" y="1543"/>
                    <a:pt x="59" y="1541"/>
                  </a:cubicBezTo>
                  <a:moveTo>
                    <a:pt x="92" y="1634"/>
                  </a:moveTo>
                  <a:cubicBezTo>
                    <a:pt x="87" y="1622"/>
                    <a:pt x="82" y="1610"/>
                    <a:pt x="77" y="1597"/>
                  </a:cubicBezTo>
                  <a:cubicBezTo>
                    <a:pt x="77" y="1595"/>
                    <a:pt x="74" y="1594"/>
                    <a:pt x="72" y="1595"/>
                  </a:cubicBezTo>
                  <a:cubicBezTo>
                    <a:pt x="70" y="1596"/>
                    <a:pt x="69" y="1598"/>
                    <a:pt x="70" y="1600"/>
                  </a:cubicBezTo>
                  <a:cubicBezTo>
                    <a:pt x="74" y="1613"/>
                    <a:pt x="79" y="1625"/>
                    <a:pt x="84" y="1637"/>
                  </a:cubicBezTo>
                  <a:cubicBezTo>
                    <a:pt x="85" y="1639"/>
                    <a:pt x="87" y="1640"/>
                    <a:pt x="89" y="1640"/>
                  </a:cubicBezTo>
                  <a:cubicBezTo>
                    <a:pt x="91" y="1639"/>
                    <a:pt x="92" y="1637"/>
                    <a:pt x="92" y="1634"/>
                  </a:cubicBezTo>
                  <a:moveTo>
                    <a:pt x="132" y="1725"/>
                  </a:moveTo>
                  <a:cubicBezTo>
                    <a:pt x="126" y="1713"/>
                    <a:pt x="120" y="1701"/>
                    <a:pt x="115" y="1689"/>
                  </a:cubicBezTo>
                  <a:cubicBezTo>
                    <a:pt x="114" y="1687"/>
                    <a:pt x="112" y="1686"/>
                    <a:pt x="110" y="1687"/>
                  </a:cubicBezTo>
                  <a:cubicBezTo>
                    <a:pt x="108" y="1688"/>
                    <a:pt x="107" y="1691"/>
                    <a:pt x="108" y="1693"/>
                  </a:cubicBezTo>
                  <a:cubicBezTo>
                    <a:pt x="113" y="1705"/>
                    <a:pt x="119" y="1717"/>
                    <a:pt x="125" y="1729"/>
                  </a:cubicBezTo>
                  <a:cubicBezTo>
                    <a:pt x="126" y="1731"/>
                    <a:pt x="128" y="1731"/>
                    <a:pt x="130" y="1730"/>
                  </a:cubicBezTo>
                  <a:cubicBezTo>
                    <a:pt x="132" y="1729"/>
                    <a:pt x="133" y="1727"/>
                    <a:pt x="132" y="1725"/>
                  </a:cubicBezTo>
                  <a:cubicBezTo>
                    <a:pt x="132" y="1725"/>
                    <a:pt x="132" y="1725"/>
                    <a:pt x="132" y="1725"/>
                  </a:cubicBezTo>
                  <a:moveTo>
                    <a:pt x="180" y="1812"/>
                  </a:moveTo>
                  <a:cubicBezTo>
                    <a:pt x="173" y="1801"/>
                    <a:pt x="166" y="1789"/>
                    <a:pt x="160" y="1778"/>
                  </a:cubicBezTo>
                  <a:cubicBezTo>
                    <a:pt x="159" y="1776"/>
                    <a:pt x="156" y="1775"/>
                    <a:pt x="154" y="1776"/>
                  </a:cubicBezTo>
                  <a:cubicBezTo>
                    <a:pt x="153" y="1777"/>
                    <a:pt x="152" y="1780"/>
                    <a:pt x="153" y="1782"/>
                  </a:cubicBezTo>
                  <a:cubicBezTo>
                    <a:pt x="160" y="1793"/>
                    <a:pt x="166" y="1805"/>
                    <a:pt x="173" y="1816"/>
                  </a:cubicBezTo>
                  <a:cubicBezTo>
                    <a:pt x="174" y="1818"/>
                    <a:pt x="177" y="1819"/>
                    <a:pt x="179" y="1818"/>
                  </a:cubicBezTo>
                  <a:cubicBezTo>
                    <a:pt x="181" y="1816"/>
                    <a:pt x="181" y="1814"/>
                    <a:pt x="180" y="1812"/>
                  </a:cubicBezTo>
                  <a:moveTo>
                    <a:pt x="235" y="1895"/>
                  </a:moveTo>
                  <a:cubicBezTo>
                    <a:pt x="227" y="1884"/>
                    <a:pt x="220" y="1873"/>
                    <a:pt x="212" y="1862"/>
                  </a:cubicBezTo>
                  <a:cubicBezTo>
                    <a:pt x="211" y="1860"/>
                    <a:pt x="208" y="1860"/>
                    <a:pt x="207" y="1861"/>
                  </a:cubicBezTo>
                  <a:cubicBezTo>
                    <a:pt x="205" y="1862"/>
                    <a:pt x="204" y="1865"/>
                    <a:pt x="206" y="1867"/>
                  </a:cubicBezTo>
                  <a:cubicBezTo>
                    <a:pt x="213" y="1878"/>
                    <a:pt x="221" y="1889"/>
                    <a:pt x="229" y="1899"/>
                  </a:cubicBezTo>
                  <a:cubicBezTo>
                    <a:pt x="230" y="1901"/>
                    <a:pt x="232" y="1902"/>
                    <a:pt x="234" y="1900"/>
                  </a:cubicBezTo>
                  <a:cubicBezTo>
                    <a:pt x="236" y="1899"/>
                    <a:pt x="236" y="1896"/>
                    <a:pt x="235" y="1895"/>
                  </a:cubicBezTo>
                  <a:moveTo>
                    <a:pt x="297" y="1973"/>
                  </a:moveTo>
                  <a:cubicBezTo>
                    <a:pt x="288" y="1963"/>
                    <a:pt x="280" y="1952"/>
                    <a:pt x="271" y="1942"/>
                  </a:cubicBezTo>
                  <a:cubicBezTo>
                    <a:pt x="270" y="1940"/>
                    <a:pt x="268" y="1940"/>
                    <a:pt x="266" y="1941"/>
                  </a:cubicBezTo>
                  <a:cubicBezTo>
                    <a:pt x="264" y="1943"/>
                    <a:pt x="264" y="1945"/>
                    <a:pt x="265" y="1947"/>
                  </a:cubicBezTo>
                  <a:cubicBezTo>
                    <a:pt x="274" y="1957"/>
                    <a:pt x="282" y="1968"/>
                    <a:pt x="291" y="1978"/>
                  </a:cubicBezTo>
                  <a:cubicBezTo>
                    <a:pt x="292" y="1979"/>
                    <a:pt x="295" y="1980"/>
                    <a:pt x="297" y="1978"/>
                  </a:cubicBezTo>
                  <a:cubicBezTo>
                    <a:pt x="298" y="1977"/>
                    <a:pt x="298" y="1974"/>
                    <a:pt x="297" y="1973"/>
                  </a:cubicBezTo>
                  <a:moveTo>
                    <a:pt x="365" y="2045"/>
                  </a:moveTo>
                  <a:cubicBezTo>
                    <a:pt x="356" y="2036"/>
                    <a:pt x="346" y="2026"/>
                    <a:pt x="337" y="2017"/>
                  </a:cubicBezTo>
                  <a:cubicBezTo>
                    <a:pt x="336" y="2015"/>
                    <a:pt x="333" y="2015"/>
                    <a:pt x="331" y="2017"/>
                  </a:cubicBezTo>
                  <a:cubicBezTo>
                    <a:pt x="330" y="2018"/>
                    <a:pt x="330" y="2021"/>
                    <a:pt x="331" y="2022"/>
                  </a:cubicBezTo>
                  <a:cubicBezTo>
                    <a:pt x="341" y="2032"/>
                    <a:pt x="350" y="2041"/>
                    <a:pt x="359" y="2051"/>
                  </a:cubicBezTo>
                  <a:cubicBezTo>
                    <a:pt x="361" y="2052"/>
                    <a:pt x="364" y="2052"/>
                    <a:pt x="365" y="2051"/>
                  </a:cubicBezTo>
                  <a:cubicBezTo>
                    <a:pt x="367" y="2049"/>
                    <a:pt x="367" y="2047"/>
                    <a:pt x="365" y="2045"/>
                  </a:cubicBezTo>
                  <a:moveTo>
                    <a:pt x="439" y="2112"/>
                  </a:moveTo>
                  <a:cubicBezTo>
                    <a:pt x="429" y="2103"/>
                    <a:pt x="419" y="2095"/>
                    <a:pt x="409" y="2086"/>
                  </a:cubicBezTo>
                  <a:cubicBezTo>
                    <a:pt x="407" y="2084"/>
                    <a:pt x="405" y="2084"/>
                    <a:pt x="403" y="2086"/>
                  </a:cubicBezTo>
                  <a:cubicBezTo>
                    <a:pt x="402" y="2088"/>
                    <a:pt x="402" y="2090"/>
                    <a:pt x="403" y="2092"/>
                  </a:cubicBezTo>
                  <a:cubicBezTo>
                    <a:pt x="413" y="2101"/>
                    <a:pt x="424" y="2109"/>
                    <a:pt x="434" y="2118"/>
                  </a:cubicBezTo>
                  <a:cubicBezTo>
                    <a:pt x="436" y="2119"/>
                    <a:pt x="438" y="2119"/>
                    <a:pt x="440" y="2117"/>
                  </a:cubicBezTo>
                  <a:cubicBezTo>
                    <a:pt x="441" y="2116"/>
                    <a:pt x="441" y="2113"/>
                    <a:pt x="439" y="2112"/>
                  </a:cubicBezTo>
                  <a:moveTo>
                    <a:pt x="518" y="2172"/>
                  </a:moveTo>
                  <a:cubicBezTo>
                    <a:pt x="507" y="2164"/>
                    <a:pt x="497" y="2156"/>
                    <a:pt x="486" y="2149"/>
                  </a:cubicBezTo>
                  <a:cubicBezTo>
                    <a:pt x="484" y="2147"/>
                    <a:pt x="482" y="2148"/>
                    <a:pt x="480" y="2149"/>
                  </a:cubicBezTo>
                  <a:cubicBezTo>
                    <a:pt x="479" y="2151"/>
                    <a:pt x="479" y="2154"/>
                    <a:pt x="481" y="2155"/>
                  </a:cubicBezTo>
                  <a:cubicBezTo>
                    <a:pt x="492" y="2163"/>
                    <a:pt x="503" y="2171"/>
                    <a:pt x="514" y="2178"/>
                  </a:cubicBezTo>
                  <a:cubicBezTo>
                    <a:pt x="515" y="2180"/>
                    <a:pt x="518" y="2179"/>
                    <a:pt x="519" y="2177"/>
                  </a:cubicBezTo>
                  <a:cubicBezTo>
                    <a:pt x="521" y="2176"/>
                    <a:pt x="520" y="2173"/>
                    <a:pt x="518" y="2172"/>
                  </a:cubicBezTo>
                  <a:moveTo>
                    <a:pt x="602" y="2225"/>
                  </a:moveTo>
                  <a:cubicBezTo>
                    <a:pt x="591" y="2219"/>
                    <a:pt x="579" y="2212"/>
                    <a:pt x="568" y="2205"/>
                  </a:cubicBezTo>
                  <a:cubicBezTo>
                    <a:pt x="566" y="2204"/>
                    <a:pt x="564" y="2204"/>
                    <a:pt x="563" y="2206"/>
                  </a:cubicBezTo>
                  <a:cubicBezTo>
                    <a:pt x="561" y="2208"/>
                    <a:pt x="562" y="2210"/>
                    <a:pt x="564" y="2212"/>
                  </a:cubicBezTo>
                  <a:cubicBezTo>
                    <a:pt x="575" y="2219"/>
                    <a:pt x="587" y="2225"/>
                    <a:pt x="598" y="2232"/>
                  </a:cubicBezTo>
                  <a:cubicBezTo>
                    <a:pt x="600" y="2233"/>
                    <a:pt x="603" y="2233"/>
                    <a:pt x="604" y="2231"/>
                  </a:cubicBezTo>
                  <a:cubicBezTo>
                    <a:pt x="605" y="2229"/>
                    <a:pt x="604" y="2226"/>
                    <a:pt x="602" y="2225"/>
                  </a:cubicBezTo>
                  <a:cubicBezTo>
                    <a:pt x="602" y="2225"/>
                    <a:pt x="602" y="2225"/>
                    <a:pt x="602" y="2225"/>
                  </a:cubicBezTo>
                  <a:moveTo>
                    <a:pt x="691" y="2271"/>
                  </a:moveTo>
                  <a:cubicBezTo>
                    <a:pt x="679" y="2266"/>
                    <a:pt x="667" y="2260"/>
                    <a:pt x="655" y="2254"/>
                  </a:cubicBezTo>
                  <a:cubicBezTo>
                    <a:pt x="653" y="2253"/>
                    <a:pt x="650" y="2254"/>
                    <a:pt x="649" y="2256"/>
                  </a:cubicBezTo>
                  <a:cubicBezTo>
                    <a:pt x="648" y="2258"/>
                    <a:pt x="649" y="2260"/>
                    <a:pt x="651" y="2261"/>
                  </a:cubicBezTo>
                  <a:cubicBezTo>
                    <a:pt x="663" y="2267"/>
                    <a:pt x="675" y="2273"/>
                    <a:pt x="687" y="2279"/>
                  </a:cubicBezTo>
                  <a:cubicBezTo>
                    <a:pt x="689" y="2280"/>
                    <a:pt x="692" y="2279"/>
                    <a:pt x="692" y="2277"/>
                  </a:cubicBezTo>
                  <a:cubicBezTo>
                    <a:pt x="693" y="2275"/>
                    <a:pt x="693" y="2272"/>
                    <a:pt x="691" y="2271"/>
                  </a:cubicBezTo>
                  <a:moveTo>
                    <a:pt x="782" y="2310"/>
                  </a:moveTo>
                  <a:cubicBezTo>
                    <a:pt x="770" y="2305"/>
                    <a:pt x="758" y="2301"/>
                    <a:pt x="745" y="2296"/>
                  </a:cubicBezTo>
                  <a:cubicBezTo>
                    <a:pt x="743" y="2295"/>
                    <a:pt x="741" y="2296"/>
                    <a:pt x="740" y="2298"/>
                  </a:cubicBezTo>
                  <a:cubicBezTo>
                    <a:pt x="739" y="2300"/>
                    <a:pt x="740" y="2302"/>
                    <a:pt x="742" y="2303"/>
                  </a:cubicBezTo>
                  <a:cubicBezTo>
                    <a:pt x="755" y="2308"/>
                    <a:pt x="767" y="2313"/>
                    <a:pt x="780" y="2318"/>
                  </a:cubicBezTo>
                  <a:cubicBezTo>
                    <a:pt x="782" y="2318"/>
                    <a:pt x="784" y="2317"/>
                    <a:pt x="785" y="2315"/>
                  </a:cubicBezTo>
                  <a:cubicBezTo>
                    <a:pt x="786" y="2313"/>
                    <a:pt x="785" y="2311"/>
                    <a:pt x="782" y="2310"/>
                  </a:cubicBezTo>
                  <a:moveTo>
                    <a:pt x="877" y="2341"/>
                  </a:moveTo>
                  <a:cubicBezTo>
                    <a:pt x="864" y="2337"/>
                    <a:pt x="852" y="2333"/>
                    <a:pt x="839" y="2329"/>
                  </a:cubicBezTo>
                  <a:cubicBezTo>
                    <a:pt x="837" y="2329"/>
                    <a:pt x="835" y="2330"/>
                    <a:pt x="834" y="2332"/>
                  </a:cubicBezTo>
                  <a:cubicBezTo>
                    <a:pt x="833" y="2334"/>
                    <a:pt x="835" y="2336"/>
                    <a:pt x="837" y="2337"/>
                  </a:cubicBezTo>
                  <a:cubicBezTo>
                    <a:pt x="849" y="2341"/>
                    <a:pt x="862" y="2345"/>
                    <a:pt x="875" y="2348"/>
                  </a:cubicBezTo>
                  <a:cubicBezTo>
                    <a:pt x="877" y="2349"/>
                    <a:pt x="879" y="2348"/>
                    <a:pt x="880" y="2346"/>
                  </a:cubicBezTo>
                  <a:cubicBezTo>
                    <a:pt x="881" y="2344"/>
                    <a:pt x="879" y="2341"/>
                    <a:pt x="877" y="2341"/>
                  </a:cubicBezTo>
                  <a:moveTo>
                    <a:pt x="974" y="2363"/>
                  </a:moveTo>
                  <a:cubicBezTo>
                    <a:pt x="961" y="2361"/>
                    <a:pt x="948" y="2358"/>
                    <a:pt x="935" y="2355"/>
                  </a:cubicBezTo>
                  <a:cubicBezTo>
                    <a:pt x="933" y="2355"/>
                    <a:pt x="931" y="2356"/>
                    <a:pt x="930" y="2358"/>
                  </a:cubicBezTo>
                  <a:cubicBezTo>
                    <a:pt x="930" y="2360"/>
                    <a:pt x="931" y="2363"/>
                    <a:pt x="933" y="2363"/>
                  </a:cubicBezTo>
                  <a:cubicBezTo>
                    <a:pt x="946" y="2366"/>
                    <a:pt x="959" y="2369"/>
                    <a:pt x="973" y="2371"/>
                  </a:cubicBezTo>
                  <a:cubicBezTo>
                    <a:pt x="975" y="2372"/>
                    <a:pt x="977" y="2370"/>
                    <a:pt x="977" y="2368"/>
                  </a:cubicBezTo>
                  <a:cubicBezTo>
                    <a:pt x="978" y="2366"/>
                    <a:pt x="976" y="2364"/>
                    <a:pt x="974" y="2363"/>
                  </a:cubicBezTo>
                  <a:moveTo>
                    <a:pt x="1073" y="2378"/>
                  </a:moveTo>
                  <a:cubicBezTo>
                    <a:pt x="1059" y="2376"/>
                    <a:pt x="1046" y="2375"/>
                    <a:pt x="1033" y="2373"/>
                  </a:cubicBezTo>
                  <a:cubicBezTo>
                    <a:pt x="1031" y="2373"/>
                    <a:pt x="1029" y="2374"/>
                    <a:pt x="1029" y="2376"/>
                  </a:cubicBezTo>
                  <a:cubicBezTo>
                    <a:pt x="1028" y="2379"/>
                    <a:pt x="1030" y="2381"/>
                    <a:pt x="1032" y="2381"/>
                  </a:cubicBezTo>
                  <a:cubicBezTo>
                    <a:pt x="1045" y="2383"/>
                    <a:pt x="1058" y="2384"/>
                    <a:pt x="1072" y="2386"/>
                  </a:cubicBezTo>
                  <a:cubicBezTo>
                    <a:pt x="1074" y="2386"/>
                    <a:pt x="1076" y="2384"/>
                    <a:pt x="1076" y="2382"/>
                  </a:cubicBezTo>
                  <a:cubicBezTo>
                    <a:pt x="1076" y="2380"/>
                    <a:pt x="1075" y="2378"/>
                    <a:pt x="1073" y="2378"/>
                  </a:cubicBezTo>
                  <a:moveTo>
                    <a:pt x="1172" y="2384"/>
                  </a:moveTo>
                  <a:cubicBezTo>
                    <a:pt x="1159" y="2383"/>
                    <a:pt x="1145" y="2383"/>
                    <a:pt x="1132" y="2382"/>
                  </a:cubicBezTo>
                  <a:cubicBezTo>
                    <a:pt x="1130" y="2382"/>
                    <a:pt x="1128" y="2384"/>
                    <a:pt x="1128" y="2386"/>
                  </a:cubicBezTo>
                  <a:cubicBezTo>
                    <a:pt x="1128" y="2388"/>
                    <a:pt x="1129" y="2390"/>
                    <a:pt x="1132" y="2390"/>
                  </a:cubicBezTo>
                  <a:cubicBezTo>
                    <a:pt x="1145" y="2391"/>
                    <a:pt x="1158" y="2391"/>
                    <a:pt x="1172" y="2392"/>
                  </a:cubicBezTo>
                  <a:cubicBezTo>
                    <a:pt x="1174" y="2392"/>
                    <a:pt x="1176" y="2390"/>
                    <a:pt x="1176" y="2388"/>
                  </a:cubicBezTo>
                  <a:cubicBezTo>
                    <a:pt x="1176" y="2386"/>
                    <a:pt x="1174" y="2384"/>
                    <a:pt x="1172" y="2384"/>
                  </a:cubicBezTo>
                  <a:cubicBezTo>
                    <a:pt x="1172" y="2384"/>
                    <a:pt x="1172" y="2384"/>
                    <a:pt x="1172" y="2384"/>
                  </a:cubicBezTo>
                  <a:moveTo>
                    <a:pt x="1271" y="2382"/>
                  </a:moveTo>
                  <a:cubicBezTo>
                    <a:pt x="1258" y="2382"/>
                    <a:pt x="1245" y="2383"/>
                    <a:pt x="1232" y="2383"/>
                  </a:cubicBezTo>
                  <a:cubicBezTo>
                    <a:pt x="1229" y="2384"/>
                    <a:pt x="1228" y="2385"/>
                    <a:pt x="1228" y="2388"/>
                  </a:cubicBezTo>
                  <a:cubicBezTo>
                    <a:pt x="1228" y="2390"/>
                    <a:pt x="1230" y="2392"/>
                    <a:pt x="1232" y="2391"/>
                  </a:cubicBezTo>
                  <a:cubicBezTo>
                    <a:pt x="1245" y="2391"/>
                    <a:pt x="1259" y="2390"/>
                    <a:pt x="1272" y="2390"/>
                  </a:cubicBezTo>
                  <a:cubicBezTo>
                    <a:pt x="1274" y="2389"/>
                    <a:pt x="1276" y="2388"/>
                    <a:pt x="1276" y="2385"/>
                  </a:cubicBezTo>
                  <a:cubicBezTo>
                    <a:pt x="1275" y="2383"/>
                    <a:pt x="1274" y="2382"/>
                    <a:pt x="1271" y="2382"/>
                  </a:cubicBezTo>
                  <a:moveTo>
                    <a:pt x="1370" y="2371"/>
                  </a:moveTo>
                  <a:cubicBezTo>
                    <a:pt x="1357" y="2373"/>
                    <a:pt x="1344" y="2375"/>
                    <a:pt x="1331" y="2376"/>
                  </a:cubicBezTo>
                  <a:cubicBezTo>
                    <a:pt x="1329" y="2377"/>
                    <a:pt x="1327" y="2379"/>
                    <a:pt x="1327" y="2381"/>
                  </a:cubicBezTo>
                  <a:cubicBezTo>
                    <a:pt x="1327" y="2383"/>
                    <a:pt x="1329" y="2385"/>
                    <a:pt x="1332" y="2384"/>
                  </a:cubicBezTo>
                  <a:cubicBezTo>
                    <a:pt x="1345" y="2383"/>
                    <a:pt x="1358" y="2381"/>
                    <a:pt x="1371" y="2379"/>
                  </a:cubicBezTo>
                  <a:cubicBezTo>
                    <a:pt x="1374" y="2379"/>
                    <a:pt x="1375" y="2377"/>
                    <a:pt x="1375" y="2375"/>
                  </a:cubicBezTo>
                  <a:cubicBezTo>
                    <a:pt x="1374" y="2373"/>
                    <a:pt x="1372" y="2371"/>
                    <a:pt x="1370" y="2371"/>
                  </a:cubicBezTo>
                  <a:moveTo>
                    <a:pt x="1468" y="2353"/>
                  </a:moveTo>
                  <a:cubicBezTo>
                    <a:pt x="1455" y="2356"/>
                    <a:pt x="1442" y="2359"/>
                    <a:pt x="1429" y="2361"/>
                  </a:cubicBezTo>
                  <a:cubicBezTo>
                    <a:pt x="1427" y="2362"/>
                    <a:pt x="1425" y="2364"/>
                    <a:pt x="1426" y="2366"/>
                  </a:cubicBezTo>
                  <a:cubicBezTo>
                    <a:pt x="1426" y="2368"/>
                    <a:pt x="1428" y="2369"/>
                    <a:pt x="1431" y="2369"/>
                  </a:cubicBezTo>
                  <a:cubicBezTo>
                    <a:pt x="1444" y="2366"/>
                    <a:pt x="1457" y="2364"/>
                    <a:pt x="1470" y="2361"/>
                  </a:cubicBezTo>
                  <a:cubicBezTo>
                    <a:pt x="1472" y="2360"/>
                    <a:pt x="1473" y="2358"/>
                    <a:pt x="1473" y="2356"/>
                  </a:cubicBezTo>
                  <a:cubicBezTo>
                    <a:pt x="1472" y="2354"/>
                    <a:pt x="1470" y="2352"/>
                    <a:pt x="1468" y="2353"/>
                  </a:cubicBezTo>
                  <a:moveTo>
                    <a:pt x="1564" y="2326"/>
                  </a:moveTo>
                  <a:cubicBezTo>
                    <a:pt x="1551" y="2330"/>
                    <a:pt x="1538" y="2334"/>
                    <a:pt x="1526" y="2338"/>
                  </a:cubicBezTo>
                  <a:cubicBezTo>
                    <a:pt x="1524" y="2338"/>
                    <a:pt x="1522" y="2340"/>
                    <a:pt x="1523" y="2343"/>
                  </a:cubicBezTo>
                  <a:cubicBezTo>
                    <a:pt x="1524" y="2345"/>
                    <a:pt x="1526" y="2346"/>
                    <a:pt x="1528" y="2345"/>
                  </a:cubicBezTo>
                  <a:cubicBezTo>
                    <a:pt x="1541" y="2342"/>
                    <a:pt x="1554" y="2338"/>
                    <a:pt x="1566" y="2334"/>
                  </a:cubicBezTo>
                  <a:cubicBezTo>
                    <a:pt x="1568" y="2333"/>
                    <a:pt x="1569" y="2331"/>
                    <a:pt x="1569" y="2329"/>
                  </a:cubicBezTo>
                  <a:cubicBezTo>
                    <a:pt x="1568" y="2326"/>
                    <a:pt x="1566" y="2325"/>
                    <a:pt x="1564" y="2326"/>
                  </a:cubicBezTo>
                  <a:moveTo>
                    <a:pt x="1657" y="2291"/>
                  </a:moveTo>
                  <a:cubicBezTo>
                    <a:pt x="1645" y="2296"/>
                    <a:pt x="1632" y="2301"/>
                    <a:pt x="1620" y="2306"/>
                  </a:cubicBezTo>
                  <a:cubicBezTo>
                    <a:pt x="1618" y="2307"/>
                    <a:pt x="1617" y="2309"/>
                    <a:pt x="1618" y="2311"/>
                  </a:cubicBezTo>
                  <a:cubicBezTo>
                    <a:pt x="1619" y="2313"/>
                    <a:pt x="1621" y="2314"/>
                    <a:pt x="1623" y="2314"/>
                  </a:cubicBezTo>
                  <a:cubicBezTo>
                    <a:pt x="1635" y="2309"/>
                    <a:pt x="1648" y="2304"/>
                    <a:pt x="1660" y="2299"/>
                  </a:cubicBezTo>
                  <a:cubicBezTo>
                    <a:pt x="1662" y="2298"/>
                    <a:pt x="1663" y="2295"/>
                    <a:pt x="1662" y="2293"/>
                  </a:cubicBezTo>
                  <a:cubicBezTo>
                    <a:pt x="1661" y="2291"/>
                    <a:pt x="1659" y="2290"/>
                    <a:pt x="1657" y="2291"/>
                  </a:cubicBezTo>
                  <a:moveTo>
                    <a:pt x="1747" y="2249"/>
                  </a:moveTo>
                  <a:cubicBezTo>
                    <a:pt x="1735" y="2255"/>
                    <a:pt x="1723" y="2261"/>
                    <a:pt x="1711" y="2267"/>
                  </a:cubicBezTo>
                  <a:cubicBezTo>
                    <a:pt x="1709" y="2268"/>
                    <a:pt x="1708" y="2270"/>
                    <a:pt x="1709" y="2272"/>
                  </a:cubicBezTo>
                  <a:cubicBezTo>
                    <a:pt x="1710" y="2274"/>
                    <a:pt x="1713" y="2275"/>
                    <a:pt x="1715" y="2274"/>
                  </a:cubicBezTo>
                  <a:cubicBezTo>
                    <a:pt x="1727" y="2268"/>
                    <a:pt x="1739" y="2262"/>
                    <a:pt x="1750" y="2256"/>
                  </a:cubicBezTo>
                  <a:cubicBezTo>
                    <a:pt x="1752" y="2255"/>
                    <a:pt x="1753" y="2253"/>
                    <a:pt x="1752" y="2251"/>
                  </a:cubicBezTo>
                  <a:cubicBezTo>
                    <a:pt x="1751" y="2249"/>
                    <a:pt x="1749" y="2248"/>
                    <a:pt x="1747" y="2249"/>
                  </a:cubicBezTo>
                  <a:cubicBezTo>
                    <a:pt x="1747" y="2249"/>
                    <a:pt x="1747" y="2249"/>
                    <a:pt x="1747" y="2249"/>
                  </a:cubicBezTo>
                  <a:moveTo>
                    <a:pt x="1833" y="2199"/>
                  </a:moveTo>
                  <a:cubicBezTo>
                    <a:pt x="1821" y="2206"/>
                    <a:pt x="1810" y="2213"/>
                    <a:pt x="1799" y="2220"/>
                  </a:cubicBezTo>
                  <a:cubicBezTo>
                    <a:pt x="1797" y="2221"/>
                    <a:pt x="1796" y="2224"/>
                    <a:pt x="1797" y="2225"/>
                  </a:cubicBezTo>
                  <a:cubicBezTo>
                    <a:pt x="1798" y="2227"/>
                    <a:pt x="1801" y="2228"/>
                    <a:pt x="1803" y="2227"/>
                  </a:cubicBezTo>
                  <a:cubicBezTo>
                    <a:pt x="1814" y="2220"/>
                    <a:pt x="1826" y="2213"/>
                    <a:pt x="1837" y="2206"/>
                  </a:cubicBezTo>
                  <a:cubicBezTo>
                    <a:pt x="1839" y="2205"/>
                    <a:pt x="1839" y="2202"/>
                    <a:pt x="1838" y="2200"/>
                  </a:cubicBezTo>
                  <a:cubicBezTo>
                    <a:pt x="1837" y="2199"/>
                    <a:pt x="1834" y="2198"/>
                    <a:pt x="1833" y="2199"/>
                  </a:cubicBezTo>
                  <a:moveTo>
                    <a:pt x="1914" y="2142"/>
                  </a:moveTo>
                  <a:cubicBezTo>
                    <a:pt x="1904" y="2150"/>
                    <a:pt x="1893" y="2158"/>
                    <a:pt x="1882" y="2166"/>
                  </a:cubicBezTo>
                  <a:cubicBezTo>
                    <a:pt x="1880" y="2167"/>
                    <a:pt x="1880" y="2170"/>
                    <a:pt x="1881" y="2172"/>
                  </a:cubicBezTo>
                  <a:cubicBezTo>
                    <a:pt x="1882" y="2173"/>
                    <a:pt x="1885" y="2174"/>
                    <a:pt x="1887" y="2172"/>
                  </a:cubicBezTo>
                  <a:cubicBezTo>
                    <a:pt x="1898" y="2165"/>
                    <a:pt x="1908" y="2157"/>
                    <a:pt x="1919" y="2149"/>
                  </a:cubicBezTo>
                  <a:cubicBezTo>
                    <a:pt x="1921" y="2147"/>
                    <a:pt x="1921" y="2145"/>
                    <a:pt x="1920" y="2143"/>
                  </a:cubicBezTo>
                  <a:cubicBezTo>
                    <a:pt x="1918" y="2141"/>
                    <a:pt x="1916" y="2141"/>
                    <a:pt x="1914" y="2142"/>
                  </a:cubicBezTo>
                  <a:moveTo>
                    <a:pt x="1991" y="2079"/>
                  </a:moveTo>
                  <a:cubicBezTo>
                    <a:pt x="1981" y="2088"/>
                    <a:pt x="1971" y="2097"/>
                    <a:pt x="1961" y="2105"/>
                  </a:cubicBezTo>
                  <a:cubicBezTo>
                    <a:pt x="1959" y="2107"/>
                    <a:pt x="1959" y="2109"/>
                    <a:pt x="1960" y="2111"/>
                  </a:cubicBezTo>
                  <a:cubicBezTo>
                    <a:pt x="1962" y="2112"/>
                    <a:pt x="1964" y="2113"/>
                    <a:pt x="1966" y="2111"/>
                  </a:cubicBezTo>
                  <a:cubicBezTo>
                    <a:pt x="1976" y="2103"/>
                    <a:pt x="1986" y="2094"/>
                    <a:pt x="1996" y="2085"/>
                  </a:cubicBezTo>
                  <a:cubicBezTo>
                    <a:pt x="1998" y="2084"/>
                    <a:pt x="1998" y="2081"/>
                    <a:pt x="1996" y="2079"/>
                  </a:cubicBezTo>
                  <a:cubicBezTo>
                    <a:pt x="1995" y="2078"/>
                    <a:pt x="1992" y="2078"/>
                    <a:pt x="1991" y="2079"/>
                  </a:cubicBezTo>
                  <a:moveTo>
                    <a:pt x="2062" y="2009"/>
                  </a:moveTo>
                  <a:cubicBezTo>
                    <a:pt x="2053" y="2019"/>
                    <a:pt x="2043" y="2029"/>
                    <a:pt x="2034" y="2038"/>
                  </a:cubicBezTo>
                  <a:cubicBezTo>
                    <a:pt x="2033" y="2040"/>
                    <a:pt x="2033" y="2042"/>
                    <a:pt x="2034" y="2044"/>
                  </a:cubicBezTo>
                  <a:cubicBezTo>
                    <a:pt x="2036" y="2045"/>
                    <a:pt x="2038" y="2045"/>
                    <a:pt x="2040" y="2044"/>
                  </a:cubicBezTo>
                  <a:cubicBezTo>
                    <a:pt x="2049" y="2034"/>
                    <a:pt x="2059" y="2025"/>
                    <a:pt x="2068" y="2015"/>
                  </a:cubicBezTo>
                  <a:cubicBezTo>
                    <a:pt x="2069" y="2013"/>
                    <a:pt x="2069" y="2011"/>
                    <a:pt x="2067" y="2009"/>
                  </a:cubicBezTo>
                  <a:cubicBezTo>
                    <a:pt x="2066" y="2008"/>
                    <a:pt x="2063" y="2008"/>
                    <a:pt x="2062" y="2009"/>
                  </a:cubicBezTo>
                  <a:moveTo>
                    <a:pt x="2127" y="1934"/>
                  </a:moveTo>
                  <a:cubicBezTo>
                    <a:pt x="2119" y="1945"/>
                    <a:pt x="2110" y="1955"/>
                    <a:pt x="2102" y="1965"/>
                  </a:cubicBezTo>
                  <a:cubicBezTo>
                    <a:pt x="2100" y="1967"/>
                    <a:pt x="2100" y="1969"/>
                    <a:pt x="2102" y="1971"/>
                  </a:cubicBezTo>
                  <a:cubicBezTo>
                    <a:pt x="2104" y="1972"/>
                    <a:pt x="2106" y="1972"/>
                    <a:pt x="2108" y="1970"/>
                  </a:cubicBezTo>
                  <a:cubicBezTo>
                    <a:pt x="2116" y="1960"/>
                    <a:pt x="2125" y="1950"/>
                    <a:pt x="2133" y="1939"/>
                  </a:cubicBezTo>
                  <a:cubicBezTo>
                    <a:pt x="2135" y="1937"/>
                    <a:pt x="2134" y="1935"/>
                    <a:pt x="2133" y="1934"/>
                  </a:cubicBezTo>
                  <a:cubicBezTo>
                    <a:pt x="2131" y="1932"/>
                    <a:pt x="2128" y="1932"/>
                    <a:pt x="2127" y="1934"/>
                  </a:cubicBezTo>
                  <a:moveTo>
                    <a:pt x="2185" y="1854"/>
                  </a:moveTo>
                  <a:cubicBezTo>
                    <a:pt x="2178" y="1865"/>
                    <a:pt x="2171" y="1876"/>
                    <a:pt x="2163" y="1886"/>
                  </a:cubicBezTo>
                  <a:cubicBezTo>
                    <a:pt x="2162" y="1888"/>
                    <a:pt x="2162" y="1891"/>
                    <a:pt x="2164" y="1892"/>
                  </a:cubicBezTo>
                  <a:cubicBezTo>
                    <a:pt x="2166" y="1893"/>
                    <a:pt x="2168" y="1893"/>
                    <a:pt x="2169" y="1891"/>
                  </a:cubicBezTo>
                  <a:cubicBezTo>
                    <a:pt x="2177" y="1880"/>
                    <a:pt x="2185" y="1869"/>
                    <a:pt x="2192" y="1858"/>
                  </a:cubicBezTo>
                  <a:cubicBezTo>
                    <a:pt x="2193" y="1856"/>
                    <a:pt x="2193" y="1854"/>
                    <a:pt x="2191" y="1853"/>
                  </a:cubicBezTo>
                  <a:cubicBezTo>
                    <a:pt x="2189" y="1851"/>
                    <a:pt x="2187" y="1852"/>
                    <a:pt x="2185" y="1854"/>
                  </a:cubicBezTo>
                  <a:cubicBezTo>
                    <a:pt x="2185" y="1854"/>
                    <a:pt x="2185" y="1854"/>
                    <a:pt x="2185" y="1854"/>
                  </a:cubicBezTo>
                  <a:moveTo>
                    <a:pt x="2237" y="1769"/>
                  </a:moveTo>
                  <a:cubicBezTo>
                    <a:pt x="2231" y="1780"/>
                    <a:pt x="2224" y="1792"/>
                    <a:pt x="2217" y="1803"/>
                  </a:cubicBezTo>
                  <a:cubicBezTo>
                    <a:pt x="2216" y="1805"/>
                    <a:pt x="2217" y="1807"/>
                    <a:pt x="2219" y="1809"/>
                  </a:cubicBezTo>
                  <a:cubicBezTo>
                    <a:pt x="2221" y="1810"/>
                    <a:pt x="2223" y="1809"/>
                    <a:pt x="2224" y="1807"/>
                  </a:cubicBezTo>
                  <a:cubicBezTo>
                    <a:pt x="2231" y="1796"/>
                    <a:pt x="2238" y="1784"/>
                    <a:pt x="2244" y="1772"/>
                  </a:cubicBezTo>
                  <a:cubicBezTo>
                    <a:pt x="2245" y="1770"/>
                    <a:pt x="2245" y="1768"/>
                    <a:pt x="2243" y="1767"/>
                  </a:cubicBezTo>
                  <a:cubicBezTo>
                    <a:pt x="2241" y="1766"/>
                    <a:pt x="2238" y="1767"/>
                    <a:pt x="2237" y="1769"/>
                  </a:cubicBezTo>
                  <a:moveTo>
                    <a:pt x="2282" y="1679"/>
                  </a:moveTo>
                  <a:cubicBezTo>
                    <a:pt x="2276" y="1691"/>
                    <a:pt x="2271" y="1704"/>
                    <a:pt x="2265" y="1715"/>
                  </a:cubicBezTo>
                  <a:cubicBezTo>
                    <a:pt x="2264" y="1717"/>
                    <a:pt x="2265" y="1720"/>
                    <a:pt x="2267" y="1721"/>
                  </a:cubicBezTo>
                  <a:cubicBezTo>
                    <a:pt x="2269" y="1722"/>
                    <a:pt x="2271" y="1721"/>
                    <a:pt x="2272" y="1719"/>
                  </a:cubicBezTo>
                  <a:cubicBezTo>
                    <a:pt x="2278" y="1707"/>
                    <a:pt x="2283" y="1695"/>
                    <a:pt x="2289" y="1683"/>
                  </a:cubicBezTo>
                  <a:cubicBezTo>
                    <a:pt x="2290" y="1681"/>
                    <a:pt x="2289" y="1678"/>
                    <a:pt x="2287" y="1677"/>
                  </a:cubicBezTo>
                  <a:cubicBezTo>
                    <a:pt x="2285" y="1676"/>
                    <a:pt x="2282" y="1677"/>
                    <a:pt x="2282" y="1679"/>
                  </a:cubicBezTo>
                  <a:moveTo>
                    <a:pt x="2318" y="1587"/>
                  </a:moveTo>
                  <a:cubicBezTo>
                    <a:pt x="2314" y="1599"/>
                    <a:pt x="2309" y="1612"/>
                    <a:pt x="2305" y="1624"/>
                  </a:cubicBezTo>
                  <a:cubicBezTo>
                    <a:pt x="2304" y="1626"/>
                    <a:pt x="2305" y="1628"/>
                    <a:pt x="2307" y="1629"/>
                  </a:cubicBezTo>
                  <a:cubicBezTo>
                    <a:pt x="2309" y="1630"/>
                    <a:pt x="2311" y="1629"/>
                    <a:pt x="2312" y="1627"/>
                  </a:cubicBezTo>
                  <a:cubicBezTo>
                    <a:pt x="2317" y="1615"/>
                    <a:pt x="2321" y="1602"/>
                    <a:pt x="2326" y="1589"/>
                  </a:cubicBezTo>
                  <a:cubicBezTo>
                    <a:pt x="2327" y="1587"/>
                    <a:pt x="2325" y="1585"/>
                    <a:pt x="2323" y="1584"/>
                  </a:cubicBezTo>
                  <a:cubicBezTo>
                    <a:pt x="2321" y="1583"/>
                    <a:pt x="2319" y="1585"/>
                    <a:pt x="2318" y="1587"/>
                  </a:cubicBezTo>
                  <a:moveTo>
                    <a:pt x="2347" y="1491"/>
                  </a:moveTo>
                  <a:cubicBezTo>
                    <a:pt x="2344" y="1504"/>
                    <a:pt x="2340" y="1517"/>
                    <a:pt x="2336" y="1530"/>
                  </a:cubicBezTo>
                  <a:cubicBezTo>
                    <a:pt x="2336" y="1532"/>
                    <a:pt x="2337" y="1534"/>
                    <a:pt x="2339" y="1535"/>
                  </a:cubicBezTo>
                  <a:cubicBezTo>
                    <a:pt x="2341" y="1535"/>
                    <a:pt x="2344" y="1534"/>
                    <a:pt x="2344" y="1532"/>
                  </a:cubicBezTo>
                  <a:cubicBezTo>
                    <a:pt x="2348" y="1519"/>
                    <a:pt x="2351" y="1506"/>
                    <a:pt x="2355" y="1493"/>
                  </a:cubicBezTo>
                  <a:cubicBezTo>
                    <a:pt x="2355" y="1491"/>
                    <a:pt x="2354" y="1489"/>
                    <a:pt x="2352" y="1489"/>
                  </a:cubicBezTo>
                  <a:cubicBezTo>
                    <a:pt x="2350" y="1488"/>
                    <a:pt x="2348" y="1489"/>
                    <a:pt x="2347" y="1491"/>
                  </a:cubicBezTo>
                  <a:moveTo>
                    <a:pt x="2368" y="1394"/>
                  </a:moveTo>
                  <a:cubicBezTo>
                    <a:pt x="2365" y="1407"/>
                    <a:pt x="2363" y="1420"/>
                    <a:pt x="2360" y="1433"/>
                  </a:cubicBezTo>
                  <a:cubicBezTo>
                    <a:pt x="2360" y="1435"/>
                    <a:pt x="2361" y="1437"/>
                    <a:pt x="2363" y="1438"/>
                  </a:cubicBezTo>
                  <a:cubicBezTo>
                    <a:pt x="2366" y="1438"/>
                    <a:pt x="2368" y="1437"/>
                    <a:pt x="2368" y="1435"/>
                  </a:cubicBezTo>
                  <a:cubicBezTo>
                    <a:pt x="2371" y="1422"/>
                    <a:pt x="2373" y="1409"/>
                    <a:pt x="2375" y="1395"/>
                  </a:cubicBezTo>
                  <a:cubicBezTo>
                    <a:pt x="2376" y="1393"/>
                    <a:pt x="2374" y="1391"/>
                    <a:pt x="2372" y="1391"/>
                  </a:cubicBezTo>
                  <a:cubicBezTo>
                    <a:pt x="2370" y="1390"/>
                    <a:pt x="2368" y="1392"/>
                    <a:pt x="2368" y="1394"/>
                  </a:cubicBezTo>
                  <a:moveTo>
                    <a:pt x="2380" y="1295"/>
                  </a:moveTo>
                  <a:cubicBezTo>
                    <a:pt x="2379" y="1309"/>
                    <a:pt x="2377" y="1322"/>
                    <a:pt x="2376" y="1335"/>
                  </a:cubicBezTo>
                  <a:cubicBezTo>
                    <a:pt x="2376" y="1337"/>
                    <a:pt x="2377" y="1339"/>
                    <a:pt x="2379" y="1339"/>
                  </a:cubicBezTo>
                  <a:cubicBezTo>
                    <a:pt x="2382" y="1340"/>
                    <a:pt x="2384" y="1338"/>
                    <a:pt x="2384" y="1336"/>
                  </a:cubicBezTo>
                  <a:cubicBezTo>
                    <a:pt x="2385" y="1323"/>
                    <a:pt x="2387" y="1309"/>
                    <a:pt x="2388" y="1296"/>
                  </a:cubicBezTo>
                  <a:cubicBezTo>
                    <a:pt x="2388" y="1294"/>
                    <a:pt x="2386" y="1292"/>
                    <a:pt x="2384" y="1292"/>
                  </a:cubicBezTo>
                  <a:cubicBezTo>
                    <a:pt x="2382" y="1292"/>
                    <a:pt x="2380" y="1293"/>
                    <a:pt x="2380" y="129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8986477" y="2788796"/>
              <a:ext cx="2300893" cy="2298065"/>
            </a:xfrm>
            <a:custGeom>
              <a:avLst/>
              <a:gdLst>
                <a:gd name="T0" fmla="*/ 1468 w 1720"/>
                <a:gd name="T1" fmla="*/ 1466 h 1718"/>
                <a:gd name="T2" fmla="*/ 1535 w 1720"/>
                <a:gd name="T3" fmla="*/ 1392 h 1718"/>
                <a:gd name="T4" fmla="*/ 1570 w 1720"/>
                <a:gd name="T5" fmla="*/ 1343 h 1718"/>
                <a:gd name="T6" fmla="*/ 1616 w 1720"/>
                <a:gd name="T7" fmla="*/ 1259 h 1718"/>
                <a:gd name="T8" fmla="*/ 1658 w 1720"/>
                <a:gd name="T9" fmla="*/ 1169 h 1718"/>
                <a:gd name="T10" fmla="*/ 1688 w 1720"/>
                <a:gd name="T11" fmla="*/ 1074 h 1718"/>
                <a:gd name="T12" fmla="*/ 1707 w 1720"/>
                <a:gd name="T13" fmla="*/ 977 h 1718"/>
                <a:gd name="T14" fmla="*/ 1711 w 1720"/>
                <a:gd name="T15" fmla="*/ 873 h 1718"/>
                <a:gd name="T16" fmla="*/ 1703 w 1720"/>
                <a:gd name="T17" fmla="*/ 735 h 1718"/>
                <a:gd name="T18" fmla="*/ 1683 w 1720"/>
                <a:gd name="T19" fmla="*/ 638 h 1718"/>
                <a:gd name="T20" fmla="*/ 1651 w 1720"/>
                <a:gd name="T21" fmla="*/ 544 h 1718"/>
                <a:gd name="T22" fmla="*/ 1609 w 1720"/>
                <a:gd name="T23" fmla="*/ 454 h 1718"/>
                <a:gd name="T24" fmla="*/ 1557 w 1720"/>
                <a:gd name="T25" fmla="*/ 370 h 1718"/>
                <a:gd name="T26" fmla="*/ 1496 w 1720"/>
                <a:gd name="T27" fmla="*/ 292 h 1718"/>
                <a:gd name="T28" fmla="*/ 1426 w 1720"/>
                <a:gd name="T29" fmla="*/ 222 h 1718"/>
                <a:gd name="T30" fmla="*/ 1426 w 1720"/>
                <a:gd name="T31" fmla="*/ 222 h 1718"/>
                <a:gd name="T32" fmla="*/ 1348 w 1720"/>
                <a:gd name="T33" fmla="*/ 161 h 1718"/>
                <a:gd name="T34" fmla="*/ 1262 w 1720"/>
                <a:gd name="T35" fmla="*/ 104 h 1718"/>
                <a:gd name="T36" fmla="*/ 1177 w 1720"/>
                <a:gd name="T37" fmla="*/ 60 h 1718"/>
                <a:gd name="T38" fmla="*/ 1121 w 1720"/>
                <a:gd name="T39" fmla="*/ 40 h 1718"/>
                <a:gd name="T40" fmla="*/ 1027 w 1720"/>
                <a:gd name="T41" fmla="*/ 20 h 1718"/>
                <a:gd name="T42" fmla="*/ 928 w 1720"/>
                <a:gd name="T43" fmla="*/ 6 h 1718"/>
                <a:gd name="T44" fmla="*/ 829 w 1720"/>
                <a:gd name="T45" fmla="*/ 4 h 1718"/>
                <a:gd name="T46" fmla="*/ 730 w 1720"/>
                <a:gd name="T47" fmla="*/ 13 h 1718"/>
                <a:gd name="T48" fmla="*/ 630 w 1720"/>
                <a:gd name="T49" fmla="*/ 39 h 1718"/>
                <a:gd name="T50" fmla="*/ 536 w 1720"/>
                <a:gd name="T51" fmla="*/ 71 h 1718"/>
                <a:gd name="T52" fmla="*/ 447 w 1720"/>
                <a:gd name="T53" fmla="*/ 114 h 1718"/>
                <a:gd name="T54" fmla="*/ 363 w 1720"/>
                <a:gd name="T55" fmla="*/ 167 h 1718"/>
                <a:gd name="T56" fmla="*/ 258 w 1720"/>
                <a:gd name="T57" fmla="*/ 257 h 1718"/>
                <a:gd name="T58" fmla="*/ 258 w 1720"/>
                <a:gd name="T59" fmla="*/ 257 h 1718"/>
                <a:gd name="T60" fmla="*/ 186 w 1720"/>
                <a:gd name="T61" fmla="*/ 332 h 1718"/>
                <a:gd name="T62" fmla="*/ 129 w 1720"/>
                <a:gd name="T63" fmla="*/ 413 h 1718"/>
                <a:gd name="T64" fmla="*/ 81 w 1720"/>
                <a:gd name="T65" fmla="*/ 496 h 1718"/>
                <a:gd name="T66" fmla="*/ 44 w 1720"/>
                <a:gd name="T67" fmla="*/ 589 h 1718"/>
                <a:gd name="T68" fmla="*/ 18 w 1720"/>
                <a:gd name="T69" fmla="*/ 685 h 1718"/>
                <a:gd name="T70" fmla="*/ 4 w 1720"/>
                <a:gd name="T71" fmla="*/ 784 h 1718"/>
                <a:gd name="T72" fmla="*/ 1 w 1720"/>
                <a:gd name="T73" fmla="*/ 844 h 1718"/>
                <a:gd name="T74" fmla="*/ 8 w 1720"/>
                <a:gd name="T75" fmla="*/ 940 h 1718"/>
                <a:gd name="T76" fmla="*/ 23 w 1720"/>
                <a:gd name="T77" fmla="*/ 1038 h 1718"/>
                <a:gd name="T78" fmla="*/ 50 w 1720"/>
                <a:gd name="T79" fmla="*/ 1134 h 1718"/>
                <a:gd name="T80" fmla="*/ 87 w 1720"/>
                <a:gd name="T81" fmla="*/ 1226 h 1718"/>
                <a:gd name="T82" fmla="*/ 135 w 1720"/>
                <a:gd name="T83" fmla="*/ 1313 h 1718"/>
                <a:gd name="T84" fmla="*/ 193 w 1720"/>
                <a:gd name="T85" fmla="*/ 1394 h 1718"/>
                <a:gd name="T86" fmla="*/ 265 w 1720"/>
                <a:gd name="T87" fmla="*/ 1468 h 1718"/>
                <a:gd name="T88" fmla="*/ 340 w 1720"/>
                <a:gd name="T89" fmla="*/ 1533 h 1718"/>
                <a:gd name="T90" fmla="*/ 421 w 1720"/>
                <a:gd name="T91" fmla="*/ 1589 h 1718"/>
                <a:gd name="T92" fmla="*/ 509 w 1720"/>
                <a:gd name="T93" fmla="*/ 1635 h 1718"/>
                <a:gd name="T94" fmla="*/ 601 w 1720"/>
                <a:gd name="T95" fmla="*/ 1671 h 1718"/>
                <a:gd name="T96" fmla="*/ 737 w 1720"/>
                <a:gd name="T97" fmla="*/ 1702 h 1718"/>
                <a:gd name="T98" fmla="*/ 737 w 1720"/>
                <a:gd name="T99" fmla="*/ 1702 h 1718"/>
                <a:gd name="T100" fmla="*/ 835 w 1720"/>
                <a:gd name="T101" fmla="*/ 1710 h 1718"/>
                <a:gd name="T102" fmla="*/ 934 w 1720"/>
                <a:gd name="T103" fmla="*/ 1707 h 1718"/>
                <a:gd name="T104" fmla="*/ 1032 w 1720"/>
                <a:gd name="T105" fmla="*/ 1693 h 1718"/>
                <a:gd name="T106" fmla="*/ 1128 w 1720"/>
                <a:gd name="T107" fmla="*/ 1668 h 1718"/>
                <a:gd name="T108" fmla="*/ 1220 w 1720"/>
                <a:gd name="T109" fmla="*/ 1631 h 1718"/>
                <a:gd name="T110" fmla="*/ 1307 w 1720"/>
                <a:gd name="T111" fmla="*/ 1584 h 1718"/>
                <a:gd name="T112" fmla="*/ 1388 w 1720"/>
                <a:gd name="T113" fmla="*/ 1527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20" h="1718">
                  <a:moveTo>
                    <a:pt x="1463" y="1461"/>
                  </a:moveTo>
                  <a:cubicBezTo>
                    <a:pt x="1462" y="1461"/>
                    <a:pt x="1462" y="1461"/>
                    <a:pt x="1462" y="1461"/>
                  </a:cubicBezTo>
                  <a:cubicBezTo>
                    <a:pt x="1453" y="1471"/>
                    <a:pt x="1443" y="1480"/>
                    <a:pt x="1433" y="1489"/>
                  </a:cubicBezTo>
                  <a:cubicBezTo>
                    <a:pt x="1432" y="1490"/>
                    <a:pt x="1432" y="1493"/>
                    <a:pt x="1433" y="1494"/>
                  </a:cubicBezTo>
                  <a:cubicBezTo>
                    <a:pt x="1435" y="1496"/>
                    <a:pt x="1437" y="1496"/>
                    <a:pt x="1439" y="1494"/>
                  </a:cubicBezTo>
                  <a:cubicBezTo>
                    <a:pt x="1449" y="1485"/>
                    <a:pt x="1458" y="1476"/>
                    <a:pt x="1468" y="1467"/>
                  </a:cubicBezTo>
                  <a:cubicBezTo>
                    <a:pt x="1468" y="1466"/>
                    <a:pt x="1468" y="1466"/>
                    <a:pt x="1468" y="1466"/>
                  </a:cubicBezTo>
                  <a:cubicBezTo>
                    <a:pt x="1470" y="1465"/>
                    <a:pt x="1470" y="1462"/>
                    <a:pt x="1468" y="1461"/>
                  </a:cubicBezTo>
                  <a:cubicBezTo>
                    <a:pt x="1467" y="1459"/>
                    <a:pt x="1464" y="1459"/>
                    <a:pt x="1463" y="1461"/>
                  </a:cubicBezTo>
                  <a:moveTo>
                    <a:pt x="1529" y="1387"/>
                  </a:moveTo>
                  <a:cubicBezTo>
                    <a:pt x="1520" y="1397"/>
                    <a:pt x="1512" y="1407"/>
                    <a:pt x="1503" y="1417"/>
                  </a:cubicBezTo>
                  <a:cubicBezTo>
                    <a:pt x="1502" y="1419"/>
                    <a:pt x="1502" y="1421"/>
                    <a:pt x="1504" y="1423"/>
                  </a:cubicBezTo>
                  <a:cubicBezTo>
                    <a:pt x="1505" y="1424"/>
                    <a:pt x="1508" y="1424"/>
                    <a:pt x="1509" y="1422"/>
                  </a:cubicBezTo>
                  <a:cubicBezTo>
                    <a:pt x="1518" y="1412"/>
                    <a:pt x="1527" y="1402"/>
                    <a:pt x="1535" y="1392"/>
                  </a:cubicBezTo>
                  <a:cubicBezTo>
                    <a:pt x="1536" y="1390"/>
                    <a:pt x="1536" y="1387"/>
                    <a:pt x="1534" y="1386"/>
                  </a:cubicBezTo>
                  <a:cubicBezTo>
                    <a:pt x="1532" y="1385"/>
                    <a:pt x="1530" y="1385"/>
                    <a:pt x="1529" y="1387"/>
                  </a:cubicBezTo>
                  <a:cubicBezTo>
                    <a:pt x="1529" y="1387"/>
                    <a:pt x="1529" y="1387"/>
                    <a:pt x="1529" y="1387"/>
                  </a:cubicBezTo>
                  <a:moveTo>
                    <a:pt x="1585" y="1306"/>
                  </a:moveTo>
                  <a:cubicBezTo>
                    <a:pt x="1578" y="1317"/>
                    <a:pt x="1571" y="1328"/>
                    <a:pt x="1564" y="1339"/>
                  </a:cubicBezTo>
                  <a:cubicBezTo>
                    <a:pt x="1562" y="1341"/>
                    <a:pt x="1563" y="1343"/>
                    <a:pt x="1565" y="1344"/>
                  </a:cubicBezTo>
                  <a:cubicBezTo>
                    <a:pt x="1567" y="1346"/>
                    <a:pt x="1569" y="1345"/>
                    <a:pt x="1570" y="1343"/>
                  </a:cubicBezTo>
                  <a:cubicBezTo>
                    <a:pt x="1578" y="1332"/>
                    <a:pt x="1585" y="1321"/>
                    <a:pt x="1592" y="1310"/>
                  </a:cubicBezTo>
                  <a:cubicBezTo>
                    <a:pt x="1593" y="1308"/>
                    <a:pt x="1593" y="1305"/>
                    <a:pt x="1591" y="1304"/>
                  </a:cubicBezTo>
                  <a:cubicBezTo>
                    <a:pt x="1589" y="1303"/>
                    <a:pt x="1586" y="1304"/>
                    <a:pt x="1585" y="1306"/>
                  </a:cubicBezTo>
                  <a:cubicBezTo>
                    <a:pt x="1585" y="1306"/>
                    <a:pt x="1585" y="1306"/>
                    <a:pt x="1585" y="1306"/>
                  </a:cubicBezTo>
                  <a:moveTo>
                    <a:pt x="1632" y="1218"/>
                  </a:moveTo>
                  <a:cubicBezTo>
                    <a:pt x="1627" y="1230"/>
                    <a:pt x="1621" y="1242"/>
                    <a:pt x="1615" y="1254"/>
                  </a:cubicBezTo>
                  <a:cubicBezTo>
                    <a:pt x="1614" y="1256"/>
                    <a:pt x="1614" y="1258"/>
                    <a:pt x="1616" y="1259"/>
                  </a:cubicBezTo>
                  <a:cubicBezTo>
                    <a:pt x="1618" y="1260"/>
                    <a:pt x="1621" y="1260"/>
                    <a:pt x="1622" y="1258"/>
                  </a:cubicBezTo>
                  <a:cubicBezTo>
                    <a:pt x="1628" y="1246"/>
                    <a:pt x="1634" y="1234"/>
                    <a:pt x="1639" y="1222"/>
                  </a:cubicBezTo>
                  <a:cubicBezTo>
                    <a:pt x="1640" y="1220"/>
                    <a:pt x="1640" y="1217"/>
                    <a:pt x="1638" y="1216"/>
                  </a:cubicBezTo>
                  <a:cubicBezTo>
                    <a:pt x="1636" y="1216"/>
                    <a:pt x="1633" y="1216"/>
                    <a:pt x="1632" y="1218"/>
                  </a:cubicBezTo>
                  <a:moveTo>
                    <a:pt x="1669" y="1126"/>
                  </a:moveTo>
                  <a:cubicBezTo>
                    <a:pt x="1665" y="1139"/>
                    <a:pt x="1660" y="1151"/>
                    <a:pt x="1655" y="1164"/>
                  </a:cubicBezTo>
                  <a:cubicBezTo>
                    <a:pt x="1655" y="1166"/>
                    <a:pt x="1656" y="1168"/>
                    <a:pt x="1658" y="1169"/>
                  </a:cubicBezTo>
                  <a:cubicBezTo>
                    <a:pt x="1660" y="1170"/>
                    <a:pt x="1662" y="1169"/>
                    <a:pt x="1663" y="1167"/>
                  </a:cubicBezTo>
                  <a:cubicBezTo>
                    <a:pt x="1668" y="1154"/>
                    <a:pt x="1672" y="1142"/>
                    <a:pt x="1676" y="1129"/>
                  </a:cubicBezTo>
                  <a:cubicBezTo>
                    <a:pt x="1677" y="1127"/>
                    <a:pt x="1676" y="1125"/>
                    <a:pt x="1674" y="1124"/>
                  </a:cubicBezTo>
                  <a:cubicBezTo>
                    <a:pt x="1672" y="1123"/>
                    <a:pt x="1669" y="1124"/>
                    <a:pt x="1669" y="1126"/>
                  </a:cubicBezTo>
                  <a:moveTo>
                    <a:pt x="1694" y="1031"/>
                  </a:moveTo>
                  <a:cubicBezTo>
                    <a:pt x="1691" y="1044"/>
                    <a:pt x="1689" y="1056"/>
                    <a:pt x="1685" y="1069"/>
                  </a:cubicBezTo>
                  <a:cubicBezTo>
                    <a:pt x="1685" y="1071"/>
                    <a:pt x="1686" y="1074"/>
                    <a:pt x="1688" y="1074"/>
                  </a:cubicBezTo>
                  <a:cubicBezTo>
                    <a:pt x="1690" y="1075"/>
                    <a:pt x="1693" y="1073"/>
                    <a:pt x="1693" y="1071"/>
                  </a:cubicBezTo>
                  <a:cubicBezTo>
                    <a:pt x="1696" y="1058"/>
                    <a:pt x="1699" y="1045"/>
                    <a:pt x="1702" y="1032"/>
                  </a:cubicBezTo>
                  <a:cubicBezTo>
                    <a:pt x="1702" y="1030"/>
                    <a:pt x="1701" y="1028"/>
                    <a:pt x="1699" y="1028"/>
                  </a:cubicBezTo>
                  <a:cubicBezTo>
                    <a:pt x="1697" y="1027"/>
                    <a:pt x="1695" y="1029"/>
                    <a:pt x="1694" y="1031"/>
                  </a:cubicBezTo>
                  <a:moveTo>
                    <a:pt x="1708" y="933"/>
                  </a:moveTo>
                  <a:cubicBezTo>
                    <a:pt x="1707" y="946"/>
                    <a:pt x="1706" y="959"/>
                    <a:pt x="1704" y="972"/>
                  </a:cubicBezTo>
                  <a:cubicBezTo>
                    <a:pt x="1704" y="974"/>
                    <a:pt x="1705" y="976"/>
                    <a:pt x="1707" y="977"/>
                  </a:cubicBezTo>
                  <a:cubicBezTo>
                    <a:pt x="1710" y="977"/>
                    <a:pt x="1712" y="975"/>
                    <a:pt x="1712" y="973"/>
                  </a:cubicBezTo>
                  <a:cubicBezTo>
                    <a:pt x="1714" y="960"/>
                    <a:pt x="1715" y="947"/>
                    <a:pt x="1716" y="933"/>
                  </a:cubicBezTo>
                  <a:cubicBezTo>
                    <a:pt x="1717" y="931"/>
                    <a:pt x="1715" y="929"/>
                    <a:pt x="1713" y="929"/>
                  </a:cubicBezTo>
                  <a:cubicBezTo>
                    <a:pt x="1710" y="929"/>
                    <a:pt x="1709" y="930"/>
                    <a:pt x="1708" y="933"/>
                  </a:cubicBezTo>
                  <a:moveTo>
                    <a:pt x="1711" y="834"/>
                  </a:moveTo>
                  <a:cubicBezTo>
                    <a:pt x="1711" y="842"/>
                    <a:pt x="1712" y="851"/>
                    <a:pt x="1712" y="859"/>
                  </a:cubicBezTo>
                  <a:cubicBezTo>
                    <a:pt x="1712" y="864"/>
                    <a:pt x="1711" y="869"/>
                    <a:pt x="1711" y="873"/>
                  </a:cubicBezTo>
                  <a:cubicBezTo>
                    <a:pt x="1711" y="876"/>
                    <a:pt x="1713" y="877"/>
                    <a:pt x="1715" y="877"/>
                  </a:cubicBezTo>
                  <a:cubicBezTo>
                    <a:pt x="1718" y="877"/>
                    <a:pt x="1719" y="876"/>
                    <a:pt x="1719" y="873"/>
                  </a:cubicBezTo>
                  <a:cubicBezTo>
                    <a:pt x="1719" y="869"/>
                    <a:pt x="1720" y="864"/>
                    <a:pt x="1720" y="859"/>
                  </a:cubicBezTo>
                  <a:cubicBezTo>
                    <a:pt x="1720" y="850"/>
                    <a:pt x="1719" y="842"/>
                    <a:pt x="1719" y="833"/>
                  </a:cubicBezTo>
                  <a:cubicBezTo>
                    <a:pt x="1719" y="831"/>
                    <a:pt x="1717" y="830"/>
                    <a:pt x="1715" y="830"/>
                  </a:cubicBezTo>
                  <a:cubicBezTo>
                    <a:pt x="1713" y="830"/>
                    <a:pt x="1711" y="832"/>
                    <a:pt x="1711" y="834"/>
                  </a:cubicBezTo>
                  <a:moveTo>
                    <a:pt x="1703" y="735"/>
                  </a:moveTo>
                  <a:cubicBezTo>
                    <a:pt x="1704" y="748"/>
                    <a:pt x="1706" y="761"/>
                    <a:pt x="1707" y="774"/>
                  </a:cubicBezTo>
                  <a:cubicBezTo>
                    <a:pt x="1708" y="777"/>
                    <a:pt x="1710" y="778"/>
                    <a:pt x="1712" y="778"/>
                  </a:cubicBezTo>
                  <a:cubicBezTo>
                    <a:pt x="1714" y="778"/>
                    <a:pt x="1716" y="776"/>
                    <a:pt x="1715" y="774"/>
                  </a:cubicBezTo>
                  <a:cubicBezTo>
                    <a:pt x="1714" y="760"/>
                    <a:pt x="1712" y="747"/>
                    <a:pt x="1710" y="734"/>
                  </a:cubicBezTo>
                  <a:cubicBezTo>
                    <a:pt x="1710" y="732"/>
                    <a:pt x="1708" y="730"/>
                    <a:pt x="1706" y="731"/>
                  </a:cubicBezTo>
                  <a:cubicBezTo>
                    <a:pt x="1704" y="731"/>
                    <a:pt x="1702" y="733"/>
                    <a:pt x="1703" y="735"/>
                  </a:cubicBezTo>
                  <a:moveTo>
                    <a:pt x="1683" y="638"/>
                  </a:moveTo>
                  <a:cubicBezTo>
                    <a:pt x="1686" y="651"/>
                    <a:pt x="1689" y="664"/>
                    <a:pt x="1692" y="677"/>
                  </a:cubicBezTo>
                  <a:cubicBezTo>
                    <a:pt x="1692" y="679"/>
                    <a:pt x="1694" y="680"/>
                    <a:pt x="1697" y="680"/>
                  </a:cubicBezTo>
                  <a:cubicBezTo>
                    <a:pt x="1699" y="679"/>
                    <a:pt x="1700" y="677"/>
                    <a:pt x="1700" y="675"/>
                  </a:cubicBezTo>
                  <a:cubicBezTo>
                    <a:pt x="1697" y="662"/>
                    <a:pt x="1694" y="649"/>
                    <a:pt x="1690" y="636"/>
                  </a:cubicBezTo>
                  <a:cubicBezTo>
                    <a:pt x="1690" y="634"/>
                    <a:pt x="1687" y="633"/>
                    <a:pt x="1685" y="633"/>
                  </a:cubicBezTo>
                  <a:cubicBezTo>
                    <a:pt x="1683" y="634"/>
                    <a:pt x="1682" y="636"/>
                    <a:pt x="1683" y="638"/>
                  </a:cubicBezTo>
                  <a:moveTo>
                    <a:pt x="1651" y="544"/>
                  </a:moveTo>
                  <a:cubicBezTo>
                    <a:pt x="1656" y="556"/>
                    <a:pt x="1661" y="569"/>
                    <a:pt x="1665" y="581"/>
                  </a:cubicBezTo>
                  <a:cubicBezTo>
                    <a:pt x="1666" y="583"/>
                    <a:pt x="1668" y="584"/>
                    <a:pt x="1670" y="584"/>
                  </a:cubicBezTo>
                  <a:cubicBezTo>
                    <a:pt x="1672" y="583"/>
                    <a:pt x="1673" y="581"/>
                    <a:pt x="1673" y="579"/>
                  </a:cubicBezTo>
                  <a:cubicBezTo>
                    <a:pt x="1668" y="566"/>
                    <a:pt x="1664" y="554"/>
                    <a:pt x="1659" y="541"/>
                  </a:cubicBezTo>
                  <a:cubicBezTo>
                    <a:pt x="1658" y="539"/>
                    <a:pt x="1656" y="538"/>
                    <a:pt x="1654" y="539"/>
                  </a:cubicBezTo>
                  <a:cubicBezTo>
                    <a:pt x="1652" y="540"/>
                    <a:pt x="1651" y="542"/>
                    <a:pt x="1651" y="544"/>
                  </a:cubicBezTo>
                  <a:moveTo>
                    <a:pt x="1609" y="454"/>
                  </a:moveTo>
                  <a:cubicBezTo>
                    <a:pt x="1616" y="466"/>
                    <a:pt x="1622" y="478"/>
                    <a:pt x="1628" y="490"/>
                  </a:cubicBezTo>
                  <a:cubicBezTo>
                    <a:pt x="1628" y="492"/>
                    <a:pt x="1631" y="492"/>
                    <a:pt x="1633" y="491"/>
                  </a:cubicBezTo>
                  <a:cubicBezTo>
                    <a:pt x="1635" y="491"/>
                    <a:pt x="1636" y="488"/>
                    <a:pt x="1635" y="486"/>
                  </a:cubicBezTo>
                  <a:cubicBezTo>
                    <a:pt x="1629" y="474"/>
                    <a:pt x="1623" y="462"/>
                    <a:pt x="1617" y="451"/>
                  </a:cubicBezTo>
                  <a:cubicBezTo>
                    <a:pt x="1615" y="449"/>
                    <a:pt x="1613" y="448"/>
                    <a:pt x="1611" y="449"/>
                  </a:cubicBezTo>
                  <a:cubicBezTo>
                    <a:pt x="1609" y="450"/>
                    <a:pt x="1608" y="452"/>
                    <a:pt x="1609" y="454"/>
                  </a:cubicBezTo>
                  <a:moveTo>
                    <a:pt x="1557" y="370"/>
                  </a:moveTo>
                  <a:cubicBezTo>
                    <a:pt x="1565" y="381"/>
                    <a:pt x="1572" y="392"/>
                    <a:pt x="1579" y="403"/>
                  </a:cubicBezTo>
                  <a:cubicBezTo>
                    <a:pt x="1581" y="405"/>
                    <a:pt x="1583" y="405"/>
                    <a:pt x="1585" y="404"/>
                  </a:cubicBezTo>
                  <a:cubicBezTo>
                    <a:pt x="1587" y="403"/>
                    <a:pt x="1587" y="401"/>
                    <a:pt x="1586" y="399"/>
                  </a:cubicBezTo>
                  <a:cubicBezTo>
                    <a:pt x="1579" y="388"/>
                    <a:pt x="1572" y="376"/>
                    <a:pt x="1564" y="365"/>
                  </a:cubicBezTo>
                  <a:cubicBezTo>
                    <a:pt x="1563" y="364"/>
                    <a:pt x="1560" y="363"/>
                    <a:pt x="1558" y="364"/>
                  </a:cubicBezTo>
                  <a:cubicBezTo>
                    <a:pt x="1557" y="366"/>
                    <a:pt x="1556" y="368"/>
                    <a:pt x="1557" y="370"/>
                  </a:cubicBezTo>
                  <a:moveTo>
                    <a:pt x="1496" y="292"/>
                  </a:moveTo>
                  <a:cubicBezTo>
                    <a:pt x="1505" y="302"/>
                    <a:pt x="1513" y="312"/>
                    <a:pt x="1521" y="323"/>
                  </a:cubicBezTo>
                  <a:cubicBezTo>
                    <a:pt x="1523" y="324"/>
                    <a:pt x="1525" y="325"/>
                    <a:pt x="1527" y="323"/>
                  </a:cubicBezTo>
                  <a:cubicBezTo>
                    <a:pt x="1529" y="322"/>
                    <a:pt x="1529" y="319"/>
                    <a:pt x="1528" y="318"/>
                  </a:cubicBezTo>
                  <a:cubicBezTo>
                    <a:pt x="1519" y="307"/>
                    <a:pt x="1511" y="297"/>
                    <a:pt x="1502" y="287"/>
                  </a:cubicBezTo>
                  <a:cubicBezTo>
                    <a:pt x="1500" y="285"/>
                    <a:pt x="1498" y="285"/>
                    <a:pt x="1496" y="287"/>
                  </a:cubicBezTo>
                  <a:cubicBezTo>
                    <a:pt x="1494" y="288"/>
                    <a:pt x="1494" y="291"/>
                    <a:pt x="1496" y="292"/>
                  </a:cubicBezTo>
                  <a:moveTo>
                    <a:pt x="1426" y="222"/>
                  </a:moveTo>
                  <a:cubicBezTo>
                    <a:pt x="1436" y="231"/>
                    <a:pt x="1445" y="240"/>
                    <a:pt x="1455" y="250"/>
                  </a:cubicBezTo>
                  <a:cubicBezTo>
                    <a:pt x="1456" y="251"/>
                    <a:pt x="1459" y="251"/>
                    <a:pt x="1460" y="249"/>
                  </a:cubicBezTo>
                  <a:cubicBezTo>
                    <a:pt x="1462" y="248"/>
                    <a:pt x="1462" y="245"/>
                    <a:pt x="1460" y="244"/>
                  </a:cubicBezTo>
                  <a:cubicBezTo>
                    <a:pt x="1451" y="234"/>
                    <a:pt x="1441" y="225"/>
                    <a:pt x="1431" y="217"/>
                  </a:cubicBezTo>
                  <a:cubicBezTo>
                    <a:pt x="1429" y="215"/>
                    <a:pt x="1427" y="215"/>
                    <a:pt x="1425" y="217"/>
                  </a:cubicBezTo>
                  <a:cubicBezTo>
                    <a:pt x="1424" y="218"/>
                    <a:pt x="1424" y="221"/>
                    <a:pt x="1426" y="222"/>
                  </a:cubicBezTo>
                  <a:cubicBezTo>
                    <a:pt x="1426" y="222"/>
                    <a:pt x="1426" y="222"/>
                    <a:pt x="1426" y="222"/>
                  </a:cubicBezTo>
                  <a:moveTo>
                    <a:pt x="1348" y="161"/>
                  </a:moveTo>
                  <a:cubicBezTo>
                    <a:pt x="1359" y="169"/>
                    <a:pt x="1369" y="176"/>
                    <a:pt x="1380" y="185"/>
                  </a:cubicBezTo>
                  <a:cubicBezTo>
                    <a:pt x="1382" y="186"/>
                    <a:pt x="1384" y="186"/>
                    <a:pt x="1386" y="184"/>
                  </a:cubicBezTo>
                  <a:cubicBezTo>
                    <a:pt x="1387" y="182"/>
                    <a:pt x="1387" y="180"/>
                    <a:pt x="1385" y="178"/>
                  </a:cubicBezTo>
                  <a:cubicBezTo>
                    <a:pt x="1374" y="170"/>
                    <a:pt x="1364" y="162"/>
                    <a:pt x="1353" y="154"/>
                  </a:cubicBezTo>
                  <a:cubicBezTo>
                    <a:pt x="1351" y="153"/>
                    <a:pt x="1348" y="154"/>
                    <a:pt x="1347" y="155"/>
                  </a:cubicBezTo>
                  <a:cubicBezTo>
                    <a:pt x="1346" y="157"/>
                    <a:pt x="1346" y="160"/>
                    <a:pt x="1348" y="161"/>
                  </a:cubicBezTo>
                  <a:cubicBezTo>
                    <a:pt x="1348" y="161"/>
                    <a:pt x="1348" y="161"/>
                    <a:pt x="1348" y="161"/>
                  </a:cubicBezTo>
                  <a:moveTo>
                    <a:pt x="1264" y="109"/>
                  </a:moveTo>
                  <a:cubicBezTo>
                    <a:pt x="1275" y="115"/>
                    <a:pt x="1287" y="122"/>
                    <a:pt x="1298" y="129"/>
                  </a:cubicBezTo>
                  <a:cubicBezTo>
                    <a:pt x="1300" y="130"/>
                    <a:pt x="1303" y="129"/>
                    <a:pt x="1304" y="127"/>
                  </a:cubicBezTo>
                  <a:cubicBezTo>
                    <a:pt x="1305" y="125"/>
                    <a:pt x="1304" y="123"/>
                    <a:pt x="1302" y="122"/>
                  </a:cubicBezTo>
                  <a:cubicBezTo>
                    <a:pt x="1291" y="115"/>
                    <a:pt x="1279" y="108"/>
                    <a:pt x="1268" y="102"/>
                  </a:cubicBezTo>
                  <a:cubicBezTo>
                    <a:pt x="1266" y="101"/>
                    <a:pt x="1263" y="102"/>
                    <a:pt x="1262" y="104"/>
                  </a:cubicBezTo>
                  <a:cubicBezTo>
                    <a:pt x="1261" y="106"/>
                    <a:pt x="1262" y="108"/>
                    <a:pt x="1264" y="109"/>
                  </a:cubicBezTo>
                  <a:cubicBezTo>
                    <a:pt x="1264" y="109"/>
                    <a:pt x="1264" y="109"/>
                    <a:pt x="1264" y="109"/>
                  </a:cubicBezTo>
                  <a:moveTo>
                    <a:pt x="1174" y="67"/>
                  </a:moveTo>
                  <a:cubicBezTo>
                    <a:pt x="1186" y="72"/>
                    <a:pt x="1199" y="77"/>
                    <a:pt x="1211" y="83"/>
                  </a:cubicBezTo>
                  <a:cubicBezTo>
                    <a:pt x="1213" y="84"/>
                    <a:pt x="1215" y="83"/>
                    <a:pt x="1216" y="81"/>
                  </a:cubicBezTo>
                  <a:cubicBezTo>
                    <a:pt x="1217" y="79"/>
                    <a:pt x="1216" y="76"/>
                    <a:pt x="1214" y="75"/>
                  </a:cubicBezTo>
                  <a:cubicBezTo>
                    <a:pt x="1202" y="70"/>
                    <a:pt x="1189" y="65"/>
                    <a:pt x="1177" y="60"/>
                  </a:cubicBezTo>
                  <a:cubicBezTo>
                    <a:pt x="1175" y="59"/>
                    <a:pt x="1173" y="60"/>
                    <a:pt x="1172" y="62"/>
                  </a:cubicBezTo>
                  <a:cubicBezTo>
                    <a:pt x="1171" y="64"/>
                    <a:pt x="1172" y="66"/>
                    <a:pt x="1174" y="67"/>
                  </a:cubicBezTo>
                  <a:cubicBezTo>
                    <a:pt x="1174" y="67"/>
                    <a:pt x="1174" y="67"/>
                    <a:pt x="1174" y="67"/>
                  </a:cubicBezTo>
                  <a:moveTo>
                    <a:pt x="1080" y="36"/>
                  </a:moveTo>
                  <a:cubicBezTo>
                    <a:pt x="1093" y="40"/>
                    <a:pt x="1106" y="43"/>
                    <a:pt x="1118" y="47"/>
                  </a:cubicBezTo>
                  <a:cubicBezTo>
                    <a:pt x="1120" y="48"/>
                    <a:pt x="1122" y="47"/>
                    <a:pt x="1123" y="45"/>
                  </a:cubicBezTo>
                  <a:cubicBezTo>
                    <a:pt x="1124" y="43"/>
                    <a:pt x="1123" y="40"/>
                    <a:pt x="1121" y="40"/>
                  </a:cubicBezTo>
                  <a:cubicBezTo>
                    <a:pt x="1108" y="36"/>
                    <a:pt x="1095" y="32"/>
                    <a:pt x="1082" y="29"/>
                  </a:cubicBezTo>
                  <a:cubicBezTo>
                    <a:pt x="1080" y="28"/>
                    <a:pt x="1078" y="29"/>
                    <a:pt x="1077" y="31"/>
                  </a:cubicBezTo>
                  <a:cubicBezTo>
                    <a:pt x="1077" y="33"/>
                    <a:pt x="1078" y="36"/>
                    <a:pt x="1080" y="36"/>
                  </a:cubicBezTo>
                  <a:cubicBezTo>
                    <a:pt x="1080" y="36"/>
                    <a:pt x="1080" y="36"/>
                    <a:pt x="1080" y="36"/>
                  </a:cubicBezTo>
                  <a:moveTo>
                    <a:pt x="983" y="16"/>
                  </a:moveTo>
                  <a:cubicBezTo>
                    <a:pt x="996" y="18"/>
                    <a:pt x="1009" y="20"/>
                    <a:pt x="1022" y="23"/>
                  </a:cubicBezTo>
                  <a:cubicBezTo>
                    <a:pt x="1024" y="23"/>
                    <a:pt x="1026" y="22"/>
                    <a:pt x="1027" y="20"/>
                  </a:cubicBezTo>
                  <a:cubicBezTo>
                    <a:pt x="1027" y="18"/>
                    <a:pt x="1026" y="16"/>
                    <a:pt x="1024" y="15"/>
                  </a:cubicBezTo>
                  <a:cubicBezTo>
                    <a:pt x="1011" y="13"/>
                    <a:pt x="997" y="10"/>
                    <a:pt x="984" y="8"/>
                  </a:cubicBezTo>
                  <a:cubicBezTo>
                    <a:pt x="982" y="8"/>
                    <a:pt x="980" y="10"/>
                    <a:pt x="980" y="12"/>
                  </a:cubicBezTo>
                  <a:cubicBezTo>
                    <a:pt x="979" y="14"/>
                    <a:pt x="981" y="16"/>
                    <a:pt x="983" y="16"/>
                  </a:cubicBezTo>
                  <a:moveTo>
                    <a:pt x="884" y="8"/>
                  </a:moveTo>
                  <a:cubicBezTo>
                    <a:pt x="898" y="8"/>
                    <a:pt x="911" y="9"/>
                    <a:pt x="924" y="10"/>
                  </a:cubicBezTo>
                  <a:cubicBezTo>
                    <a:pt x="926" y="10"/>
                    <a:pt x="928" y="8"/>
                    <a:pt x="928" y="6"/>
                  </a:cubicBezTo>
                  <a:cubicBezTo>
                    <a:pt x="928" y="4"/>
                    <a:pt x="927" y="2"/>
                    <a:pt x="925" y="2"/>
                  </a:cubicBezTo>
                  <a:cubicBezTo>
                    <a:pt x="911" y="1"/>
                    <a:pt x="898" y="0"/>
                    <a:pt x="885" y="0"/>
                  </a:cubicBezTo>
                  <a:cubicBezTo>
                    <a:pt x="882" y="0"/>
                    <a:pt x="881" y="1"/>
                    <a:pt x="881" y="4"/>
                  </a:cubicBezTo>
                  <a:cubicBezTo>
                    <a:pt x="880" y="6"/>
                    <a:pt x="882" y="8"/>
                    <a:pt x="884" y="8"/>
                  </a:cubicBezTo>
                  <a:moveTo>
                    <a:pt x="785" y="11"/>
                  </a:moveTo>
                  <a:cubicBezTo>
                    <a:pt x="799" y="10"/>
                    <a:pt x="812" y="9"/>
                    <a:pt x="825" y="8"/>
                  </a:cubicBezTo>
                  <a:cubicBezTo>
                    <a:pt x="827" y="8"/>
                    <a:pt x="829" y="6"/>
                    <a:pt x="829" y="4"/>
                  </a:cubicBezTo>
                  <a:cubicBezTo>
                    <a:pt x="829" y="2"/>
                    <a:pt x="827" y="0"/>
                    <a:pt x="825" y="0"/>
                  </a:cubicBezTo>
                  <a:cubicBezTo>
                    <a:pt x="811" y="1"/>
                    <a:pt x="798" y="2"/>
                    <a:pt x="785" y="3"/>
                  </a:cubicBezTo>
                  <a:cubicBezTo>
                    <a:pt x="783" y="3"/>
                    <a:pt x="781" y="5"/>
                    <a:pt x="781" y="7"/>
                  </a:cubicBezTo>
                  <a:cubicBezTo>
                    <a:pt x="781" y="9"/>
                    <a:pt x="783" y="11"/>
                    <a:pt x="785" y="11"/>
                  </a:cubicBezTo>
                  <a:moveTo>
                    <a:pt x="687" y="25"/>
                  </a:moveTo>
                  <a:cubicBezTo>
                    <a:pt x="700" y="22"/>
                    <a:pt x="713" y="20"/>
                    <a:pt x="726" y="18"/>
                  </a:cubicBezTo>
                  <a:cubicBezTo>
                    <a:pt x="729" y="18"/>
                    <a:pt x="730" y="16"/>
                    <a:pt x="730" y="13"/>
                  </a:cubicBezTo>
                  <a:cubicBezTo>
                    <a:pt x="729" y="11"/>
                    <a:pt x="727" y="10"/>
                    <a:pt x="725" y="10"/>
                  </a:cubicBezTo>
                  <a:cubicBezTo>
                    <a:pt x="712" y="12"/>
                    <a:pt x="699" y="15"/>
                    <a:pt x="686" y="17"/>
                  </a:cubicBezTo>
                  <a:cubicBezTo>
                    <a:pt x="684" y="18"/>
                    <a:pt x="682" y="20"/>
                    <a:pt x="683" y="22"/>
                  </a:cubicBezTo>
                  <a:cubicBezTo>
                    <a:pt x="683" y="24"/>
                    <a:pt x="685" y="25"/>
                    <a:pt x="687" y="25"/>
                  </a:cubicBezTo>
                  <a:cubicBezTo>
                    <a:pt x="687" y="25"/>
                    <a:pt x="687" y="25"/>
                    <a:pt x="687" y="25"/>
                  </a:cubicBezTo>
                  <a:moveTo>
                    <a:pt x="592" y="51"/>
                  </a:moveTo>
                  <a:cubicBezTo>
                    <a:pt x="604" y="46"/>
                    <a:pt x="617" y="43"/>
                    <a:pt x="630" y="39"/>
                  </a:cubicBezTo>
                  <a:cubicBezTo>
                    <a:pt x="632" y="38"/>
                    <a:pt x="633" y="36"/>
                    <a:pt x="632" y="34"/>
                  </a:cubicBezTo>
                  <a:cubicBezTo>
                    <a:pt x="632" y="32"/>
                    <a:pt x="630" y="31"/>
                    <a:pt x="628" y="31"/>
                  </a:cubicBezTo>
                  <a:cubicBezTo>
                    <a:pt x="615" y="35"/>
                    <a:pt x="602" y="39"/>
                    <a:pt x="589" y="43"/>
                  </a:cubicBezTo>
                  <a:cubicBezTo>
                    <a:pt x="587" y="44"/>
                    <a:pt x="586" y="46"/>
                    <a:pt x="587" y="48"/>
                  </a:cubicBezTo>
                  <a:cubicBezTo>
                    <a:pt x="587" y="50"/>
                    <a:pt x="590" y="51"/>
                    <a:pt x="592" y="51"/>
                  </a:cubicBezTo>
                  <a:moveTo>
                    <a:pt x="500" y="87"/>
                  </a:moveTo>
                  <a:cubicBezTo>
                    <a:pt x="512" y="82"/>
                    <a:pt x="524" y="76"/>
                    <a:pt x="536" y="71"/>
                  </a:cubicBezTo>
                  <a:cubicBezTo>
                    <a:pt x="538" y="70"/>
                    <a:pt x="539" y="68"/>
                    <a:pt x="538" y="66"/>
                  </a:cubicBezTo>
                  <a:cubicBezTo>
                    <a:pt x="537" y="64"/>
                    <a:pt x="535" y="63"/>
                    <a:pt x="533" y="64"/>
                  </a:cubicBezTo>
                  <a:cubicBezTo>
                    <a:pt x="521" y="69"/>
                    <a:pt x="508" y="74"/>
                    <a:pt x="496" y="80"/>
                  </a:cubicBezTo>
                  <a:cubicBezTo>
                    <a:pt x="494" y="81"/>
                    <a:pt x="493" y="83"/>
                    <a:pt x="494" y="85"/>
                  </a:cubicBezTo>
                  <a:cubicBezTo>
                    <a:pt x="495" y="87"/>
                    <a:pt x="498" y="88"/>
                    <a:pt x="500" y="87"/>
                  </a:cubicBezTo>
                  <a:moveTo>
                    <a:pt x="413" y="134"/>
                  </a:moveTo>
                  <a:cubicBezTo>
                    <a:pt x="424" y="127"/>
                    <a:pt x="435" y="121"/>
                    <a:pt x="447" y="114"/>
                  </a:cubicBezTo>
                  <a:cubicBezTo>
                    <a:pt x="449" y="113"/>
                    <a:pt x="449" y="111"/>
                    <a:pt x="448" y="109"/>
                  </a:cubicBezTo>
                  <a:cubicBezTo>
                    <a:pt x="447" y="107"/>
                    <a:pt x="445" y="106"/>
                    <a:pt x="443" y="107"/>
                  </a:cubicBezTo>
                  <a:cubicBezTo>
                    <a:pt x="431" y="114"/>
                    <a:pt x="420" y="120"/>
                    <a:pt x="408" y="127"/>
                  </a:cubicBezTo>
                  <a:cubicBezTo>
                    <a:pt x="406" y="129"/>
                    <a:pt x="406" y="131"/>
                    <a:pt x="407" y="133"/>
                  </a:cubicBezTo>
                  <a:cubicBezTo>
                    <a:pt x="408" y="135"/>
                    <a:pt x="411" y="135"/>
                    <a:pt x="413" y="134"/>
                  </a:cubicBezTo>
                  <a:moveTo>
                    <a:pt x="332" y="191"/>
                  </a:moveTo>
                  <a:cubicBezTo>
                    <a:pt x="342" y="183"/>
                    <a:pt x="352" y="175"/>
                    <a:pt x="363" y="167"/>
                  </a:cubicBezTo>
                  <a:cubicBezTo>
                    <a:pt x="365" y="166"/>
                    <a:pt x="365" y="163"/>
                    <a:pt x="364" y="162"/>
                  </a:cubicBezTo>
                  <a:cubicBezTo>
                    <a:pt x="363" y="160"/>
                    <a:pt x="360" y="160"/>
                    <a:pt x="358" y="161"/>
                  </a:cubicBezTo>
                  <a:cubicBezTo>
                    <a:pt x="348" y="169"/>
                    <a:pt x="337" y="177"/>
                    <a:pt x="327" y="185"/>
                  </a:cubicBezTo>
                  <a:cubicBezTo>
                    <a:pt x="325" y="186"/>
                    <a:pt x="325" y="189"/>
                    <a:pt x="326" y="191"/>
                  </a:cubicBezTo>
                  <a:cubicBezTo>
                    <a:pt x="327" y="192"/>
                    <a:pt x="330" y="193"/>
                    <a:pt x="332" y="191"/>
                  </a:cubicBezTo>
                  <a:moveTo>
                    <a:pt x="258" y="257"/>
                  </a:moveTo>
                  <a:cubicBezTo>
                    <a:pt x="258" y="257"/>
                    <a:pt x="258" y="257"/>
                    <a:pt x="258" y="257"/>
                  </a:cubicBezTo>
                  <a:cubicBezTo>
                    <a:pt x="267" y="248"/>
                    <a:pt x="277" y="239"/>
                    <a:pt x="286" y="230"/>
                  </a:cubicBezTo>
                  <a:cubicBezTo>
                    <a:pt x="288" y="228"/>
                    <a:pt x="288" y="226"/>
                    <a:pt x="286" y="224"/>
                  </a:cubicBezTo>
                  <a:cubicBezTo>
                    <a:pt x="285" y="222"/>
                    <a:pt x="282" y="222"/>
                    <a:pt x="281" y="224"/>
                  </a:cubicBezTo>
                  <a:cubicBezTo>
                    <a:pt x="271" y="233"/>
                    <a:pt x="262" y="242"/>
                    <a:pt x="252" y="251"/>
                  </a:cubicBezTo>
                  <a:cubicBezTo>
                    <a:pt x="252" y="251"/>
                    <a:pt x="252" y="251"/>
                    <a:pt x="252" y="251"/>
                  </a:cubicBezTo>
                  <a:cubicBezTo>
                    <a:pt x="250" y="253"/>
                    <a:pt x="250" y="256"/>
                    <a:pt x="252" y="257"/>
                  </a:cubicBezTo>
                  <a:cubicBezTo>
                    <a:pt x="253" y="259"/>
                    <a:pt x="256" y="259"/>
                    <a:pt x="258" y="257"/>
                  </a:cubicBezTo>
                  <a:cubicBezTo>
                    <a:pt x="258" y="257"/>
                    <a:pt x="258" y="257"/>
                    <a:pt x="258" y="257"/>
                  </a:cubicBezTo>
                  <a:moveTo>
                    <a:pt x="192" y="331"/>
                  </a:moveTo>
                  <a:cubicBezTo>
                    <a:pt x="200" y="321"/>
                    <a:pt x="208" y="311"/>
                    <a:pt x="217" y="301"/>
                  </a:cubicBezTo>
                  <a:cubicBezTo>
                    <a:pt x="219" y="299"/>
                    <a:pt x="218" y="296"/>
                    <a:pt x="217" y="295"/>
                  </a:cubicBezTo>
                  <a:cubicBezTo>
                    <a:pt x="215" y="294"/>
                    <a:pt x="212" y="294"/>
                    <a:pt x="211" y="295"/>
                  </a:cubicBezTo>
                  <a:cubicBezTo>
                    <a:pt x="202" y="305"/>
                    <a:pt x="194" y="316"/>
                    <a:pt x="185" y="326"/>
                  </a:cubicBezTo>
                  <a:cubicBezTo>
                    <a:pt x="184" y="328"/>
                    <a:pt x="184" y="330"/>
                    <a:pt x="186" y="332"/>
                  </a:cubicBezTo>
                  <a:cubicBezTo>
                    <a:pt x="188" y="333"/>
                    <a:pt x="190" y="333"/>
                    <a:pt x="192" y="331"/>
                  </a:cubicBezTo>
                  <a:moveTo>
                    <a:pt x="135" y="412"/>
                  </a:moveTo>
                  <a:cubicBezTo>
                    <a:pt x="142" y="401"/>
                    <a:pt x="149" y="390"/>
                    <a:pt x="157" y="379"/>
                  </a:cubicBezTo>
                  <a:cubicBezTo>
                    <a:pt x="158" y="377"/>
                    <a:pt x="157" y="375"/>
                    <a:pt x="155" y="373"/>
                  </a:cubicBezTo>
                  <a:cubicBezTo>
                    <a:pt x="154" y="372"/>
                    <a:pt x="151" y="373"/>
                    <a:pt x="150" y="374"/>
                  </a:cubicBezTo>
                  <a:cubicBezTo>
                    <a:pt x="142" y="385"/>
                    <a:pt x="135" y="397"/>
                    <a:pt x="128" y="408"/>
                  </a:cubicBezTo>
                  <a:cubicBezTo>
                    <a:pt x="127" y="410"/>
                    <a:pt x="128" y="412"/>
                    <a:pt x="129" y="413"/>
                  </a:cubicBezTo>
                  <a:cubicBezTo>
                    <a:pt x="131" y="415"/>
                    <a:pt x="134" y="414"/>
                    <a:pt x="135" y="412"/>
                  </a:cubicBezTo>
                  <a:cubicBezTo>
                    <a:pt x="135" y="412"/>
                    <a:pt x="135" y="412"/>
                    <a:pt x="135" y="412"/>
                  </a:cubicBezTo>
                  <a:moveTo>
                    <a:pt x="88" y="499"/>
                  </a:moveTo>
                  <a:cubicBezTo>
                    <a:pt x="94" y="487"/>
                    <a:pt x="99" y="475"/>
                    <a:pt x="106" y="464"/>
                  </a:cubicBezTo>
                  <a:cubicBezTo>
                    <a:pt x="107" y="462"/>
                    <a:pt x="106" y="459"/>
                    <a:pt x="104" y="458"/>
                  </a:cubicBezTo>
                  <a:cubicBezTo>
                    <a:pt x="102" y="457"/>
                    <a:pt x="99" y="458"/>
                    <a:pt x="98" y="460"/>
                  </a:cubicBezTo>
                  <a:cubicBezTo>
                    <a:pt x="92" y="472"/>
                    <a:pt x="86" y="484"/>
                    <a:pt x="81" y="496"/>
                  </a:cubicBezTo>
                  <a:cubicBezTo>
                    <a:pt x="80" y="498"/>
                    <a:pt x="81" y="500"/>
                    <a:pt x="83" y="501"/>
                  </a:cubicBezTo>
                  <a:cubicBezTo>
                    <a:pt x="85" y="502"/>
                    <a:pt x="87" y="501"/>
                    <a:pt x="88" y="499"/>
                  </a:cubicBezTo>
                  <a:moveTo>
                    <a:pt x="51" y="591"/>
                  </a:moveTo>
                  <a:cubicBezTo>
                    <a:pt x="56" y="579"/>
                    <a:pt x="60" y="566"/>
                    <a:pt x="65" y="554"/>
                  </a:cubicBezTo>
                  <a:cubicBezTo>
                    <a:pt x="66" y="552"/>
                    <a:pt x="65" y="550"/>
                    <a:pt x="62" y="549"/>
                  </a:cubicBezTo>
                  <a:cubicBezTo>
                    <a:pt x="60" y="548"/>
                    <a:pt x="58" y="549"/>
                    <a:pt x="57" y="551"/>
                  </a:cubicBezTo>
                  <a:cubicBezTo>
                    <a:pt x="53" y="564"/>
                    <a:pt x="48" y="576"/>
                    <a:pt x="44" y="589"/>
                  </a:cubicBezTo>
                  <a:cubicBezTo>
                    <a:pt x="43" y="591"/>
                    <a:pt x="44" y="593"/>
                    <a:pt x="46" y="594"/>
                  </a:cubicBezTo>
                  <a:cubicBezTo>
                    <a:pt x="49" y="594"/>
                    <a:pt x="51" y="593"/>
                    <a:pt x="51" y="591"/>
                  </a:cubicBezTo>
                  <a:moveTo>
                    <a:pt x="26" y="687"/>
                  </a:moveTo>
                  <a:cubicBezTo>
                    <a:pt x="29" y="674"/>
                    <a:pt x="32" y="661"/>
                    <a:pt x="35" y="648"/>
                  </a:cubicBezTo>
                  <a:cubicBezTo>
                    <a:pt x="35" y="646"/>
                    <a:pt x="34" y="644"/>
                    <a:pt x="32" y="643"/>
                  </a:cubicBezTo>
                  <a:cubicBezTo>
                    <a:pt x="30" y="643"/>
                    <a:pt x="28" y="644"/>
                    <a:pt x="27" y="646"/>
                  </a:cubicBezTo>
                  <a:cubicBezTo>
                    <a:pt x="24" y="659"/>
                    <a:pt x="21" y="672"/>
                    <a:pt x="18" y="685"/>
                  </a:cubicBezTo>
                  <a:cubicBezTo>
                    <a:pt x="18" y="687"/>
                    <a:pt x="19" y="690"/>
                    <a:pt x="21" y="690"/>
                  </a:cubicBezTo>
                  <a:cubicBezTo>
                    <a:pt x="23" y="690"/>
                    <a:pt x="25" y="689"/>
                    <a:pt x="26" y="687"/>
                  </a:cubicBezTo>
                  <a:moveTo>
                    <a:pt x="12" y="785"/>
                  </a:moveTo>
                  <a:cubicBezTo>
                    <a:pt x="13" y="772"/>
                    <a:pt x="14" y="759"/>
                    <a:pt x="16" y="746"/>
                  </a:cubicBezTo>
                  <a:cubicBezTo>
                    <a:pt x="16" y="743"/>
                    <a:pt x="15" y="741"/>
                    <a:pt x="13" y="741"/>
                  </a:cubicBezTo>
                  <a:cubicBezTo>
                    <a:pt x="10" y="741"/>
                    <a:pt x="8" y="742"/>
                    <a:pt x="8" y="744"/>
                  </a:cubicBezTo>
                  <a:cubicBezTo>
                    <a:pt x="6" y="758"/>
                    <a:pt x="5" y="771"/>
                    <a:pt x="4" y="784"/>
                  </a:cubicBezTo>
                  <a:cubicBezTo>
                    <a:pt x="4" y="786"/>
                    <a:pt x="5" y="788"/>
                    <a:pt x="7" y="789"/>
                  </a:cubicBezTo>
                  <a:cubicBezTo>
                    <a:pt x="10" y="789"/>
                    <a:pt x="11" y="787"/>
                    <a:pt x="12" y="785"/>
                  </a:cubicBezTo>
                  <a:moveTo>
                    <a:pt x="9" y="884"/>
                  </a:moveTo>
                  <a:cubicBezTo>
                    <a:pt x="9" y="876"/>
                    <a:pt x="8" y="867"/>
                    <a:pt x="8" y="859"/>
                  </a:cubicBezTo>
                  <a:cubicBezTo>
                    <a:pt x="8" y="854"/>
                    <a:pt x="9" y="849"/>
                    <a:pt x="9" y="844"/>
                  </a:cubicBezTo>
                  <a:cubicBezTo>
                    <a:pt x="9" y="842"/>
                    <a:pt x="7" y="840"/>
                    <a:pt x="5" y="840"/>
                  </a:cubicBezTo>
                  <a:cubicBezTo>
                    <a:pt x="2" y="840"/>
                    <a:pt x="1" y="842"/>
                    <a:pt x="1" y="844"/>
                  </a:cubicBezTo>
                  <a:cubicBezTo>
                    <a:pt x="1" y="849"/>
                    <a:pt x="0" y="854"/>
                    <a:pt x="0" y="859"/>
                  </a:cubicBezTo>
                  <a:cubicBezTo>
                    <a:pt x="0" y="867"/>
                    <a:pt x="1" y="876"/>
                    <a:pt x="1" y="884"/>
                  </a:cubicBezTo>
                  <a:cubicBezTo>
                    <a:pt x="1" y="886"/>
                    <a:pt x="3" y="888"/>
                    <a:pt x="5" y="888"/>
                  </a:cubicBezTo>
                  <a:cubicBezTo>
                    <a:pt x="7" y="888"/>
                    <a:pt x="9" y="886"/>
                    <a:pt x="9" y="884"/>
                  </a:cubicBezTo>
                  <a:moveTo>
                    <a:pt x="17" y="983"/>
                  </a:moveTo>
                  <a:cubicBezTo>
                    <a:pt x="16" y="969"/>
                    <a:pt x="14" y="956"/>
                    <a:pt x="13" y="943"/>
                  </a:cubicBezTo>
                  <a:cubicBezTo>
                    <a:pt x="12" y="941"/>
                    <a:pt x="10" y="939"/>
                    <a:pt x="8" y="940"/>
                  </a:cubicBezTo>
                  <a:cubicBezTo>
                    <a:pt x="6" y="940"/>
                    <a:pt x="4" y="942"/>
                    <a:pt x="5" y="944"/>
                  </a:cubicBezTo>
                  <a:cubicBezTo>
                    <a:pt x="6" y="957"/>
                    <a:pt x="8" y="970"/>
                    <a:pt x="10" y="984"/>
                  </a:cubicBezTo>
                  <a:cubicBezTo>
                    <a:pt x="10" y="986"/>
                    <a:pt x="12" y="987"/>
                    <a:pt x="14" y="987"/>
                  </a:cubicBezTo>
                  <a:cubicBezTo>
                    <a:pt x="16" y="987"/>
                    <a:pt x="18" y="985"/>
                    <a:pt x="17" y="983"/>
                  </a:cubicBezTo>
                  <a:moveTo>
                    <a:pt x="37" y="1080"/>
                  </a:moveTo>
                  <a:cubicBezTo>
                    <a:pt x="34" y="1067"/>
                    <a:pt x="31" y="1054"/>
                    <a:pt x="28" y="1041"/>
                  </a:cubicBezTo>
                  <a:cubicBezTo>
                    <a:pt x="28" y="1039"/>
                    <a:pt x="25" y="1038"/>
                    <a:pt x="23" y="1038"/>
                  </a:cubicBezTo>
                  <a:cubicBezTo>
                    <a:pt x="21" y="1038"/>
                    <a:pt x="20" y="1041"/>
                    <a:pt x="20" y="1043"/>
                  </a:cubicBezTo>
                  <a:cubicBezTo>
                    <a:pt x="23" y="1056"/>
                    <a:pt x="26" y="1069"/>
                    <a:pt x="30" y="1082"/>
                  </a:cubicBezTo>
                  <a:cubicBezTo>
                    <a:pt x="30" y="1084"/>
                    <a:pt x="32" y="1085"/>
                    <a:pt x="35" y="1084"/>
                  </a:cubicBezTo>
                  <a:cubicBezTo>
                    <a:pt x="37" y="1084"/>
                    <a:pt x="38" y="1082"/>
                    <a:pt x="37" y="1080"/>
                  </a:cubicBezTo>
                  <a:moveTo>
                    <a:pt x="68" y="1174"/>
                  </a:moveTo>
                  <a:cubicBezTo>
                    <a:pt x="64" y="1161"/>
                    <a:pt x="59" y="1149"/>
                    <a:pt x="55" y="1136"/>
                  </a:cubicBezTo>
                  <a:cubicBezTo>
                    <a:pt x="54" y="1134"/>
                    <a:pt x="52" y="1133"/>
                    <a:pt x="50" y="1134"/>
                  </a:cubicBezTo>
                  <a:cubicBezTo>
                    <a:pt x="48" y="1135"/>
                    <a:pt x="46" y="1137"/>
                    <a:pt x="47" y="1139"/>
                  </a:cubicBezTo>
                  <a:cubicBezTo>
                    <a:pt x="51" y="1152"/>
                    <a:pt x="56" y="1164"/>
                    <a:pt x="61" y="1177"/>
                  </a:cubicBezTo>
                  <a:cubicBezTo>
                    <a:pt x="62" y="1179"/>
                    <a:pt x="64" y="1180"/>
                    <a:pt x="66" y="1179"/>
                  </a:cubicBezTo>
                  <a:cubicBezTo>
                    <a:pt x="68" y="1178"/>
                    <a:pt x="69" y="1176"/>
                    <a:pt x="68" y="1174"/>
                  </a:cubicBezTo>
                  <a:moveTo>
                    <a:pt x="110" y="1263"/>
                  </a:moveTo>
                  <a:cubicBezTo>
                    <a:pt x="104" y="1252"/>
                    <a:pt x="98" y="1240"/>
                    <a:pt x="92" y="1228"/>
                  </a:cubicBezTo>
                  <a:cubicBezTo>
                    <a:pt x="91" y="1226"/>
                    <a:pt x="89" y="1225"/>
                    <a:pt x="87" y="1226"/>
                  </a:cubicBezTo>
                  <a:cubicBezTo>
                    <a:pt x="85" y="1227"/>
                    <a:pt x="84" y="1230"/>
                    <a:pt x="85" y="1232"/>
                  </a:cubicBezTo>
                  <a:cubicBezTo>
                    <a:pt x="91" y="1243"/>
                    <a:pt x="97" y="1255"/>
                    <a:pt x="103" y="1267"/>
                  </a:cubicBezTo>
                  <a:cubicBezTo>
                    <a:pt x="104" y="1269"/>
                    <a:pt x="107" y="1270"/>
                    <a:pt x="109" y="1269"/>
                  </a:cubicBezTo>
                  <a:cubicBezTo>
                    <a:pt x="111" y="1268"/>
                    <a:pt x="111" y="1265"/>
                    <a:pt x="110" y="1263"/>
                  </a:cubicBezTo>
                  <a:moveTo>
                    <a:pt x="162" y="1348"/>
                  </a:moveTo>
                  <a:cubicBezTo>
                    <a:pt x="155" y="1337"/>
                    <a:pt x="147" y="1326"/>
                    <a:pt x="140" y="1315"/>
                  </a:cubicBezTo>
                  <a:cubicBezTo>
                    <a:pt x="139" y="1313"/>
                    <a:pt x="137" y="1312"/>
                    <a:pt x="135" y="1313"/>
                  </a:cubicBezTo>
                  <a:cubicBezTo>
                    <a:pt x="133" y="1315"/>
                    <a:pt x="132" y="1317"/>
                    <a:pt x="134" y="1319"/>
                  </a:cubicBezTo>
                  <a:cubicBezTo>
                    <a:pt x="141" y="1330"/>
                    <a:pt x="148" y="1341"/>
                    <a:pt x="156" y="1352"/>
                  </a:cubicBezTo>
                  <a:cubicBezTo>
                    <a:pt x="157" y="1354"/>
                    <a:pt x="160" y="1354"/>
                    <a:pt x="161" y="1353"/>
                  </a:cubicBezTo>
                  <a:cubicBezTo>
                    <a:pt x="163" y="1352"/>
                    <a:pt x="164" y="1349"/>
                    <a:pt x="162" y="1348"/>
                  </a:cubicBezTo>
                  <a:moveTo>
                    <a:pt x="224" y="1425"/>
                  </a:moveTo>
                  <a:cubicBezTo>
                    <a:pt x="215" y="1415"/>
                    <a:pt x="207" y="1405"/>
                    <a:pt x="198" y="1395"/>
                  </a:cubicBezTo>
                  <a:cubicBezTo>
                    <a:pt x="197" y="1393"/>
                    <a:pt x="194" y="1393"/>
                    <a:pt x="193" y="1394"/>
                  </a:cubicBezTo>
                  <a:cubicBezTo>
                    <a:pt x="191" y="1396"/>
                    <a:pt x="191" y="1398"/>
                    <a:pt x="192" y="1400"/>
                  </a:cubicBezTo>
                  <a:cubicBezTo>
                    <a:pt x="200" y="1410"/>
                    <a:pt x="209" y="1421"/>
                    <a:pt x="218" y="1431"/>
                  </a:cubicBezTo>
                  <a:cubicBezTo>
                    <a:pt x="219" y="1432"/>
                    <a:pt x="222" y="1432"/>
                    <a:pt x="224" y="1431"/>
                  </a:cubicBezTo>
                  <a:cubicBezTo>
                    <a:pt x="225" y="1429"/>
                    <a:pt x="225" y="1427"/>
                    <a:pt x="224" y="1425"/>
                  </a:cubicBezTo>
                  <a:cubicBezTo>
                    <a:pt x="224" y="1425"/>
                    <a:pt x="224" y="1425"/>
                    <a:pt x="224" y="1425"/>
                  </a:cubicBezTo>
                  <a:moveTo>
                    <a:pt x="294" y="1495"/>
                  </a:moveTo>
                  <a:cubicBezTo>
                    <a:pt x="284" y="1487"/>
                    <a:pt x="275" y="1477"/>
                    <a:pt x="265" y="1468"/>
                  </a:cubicBezTo>
                  <a:cubicBezTo>
                    <a:pt x="263" y="1467"/>
                    <a:pt x="261" y="1467"/>
                    <a:pt x="259" y="1468"/>
                  </a:cubicBezTo>
                  <a:cubicBezTo>
                    <a:pt x="258" y="1470"/>
                    <a:pt x="258" y="1472"/>
                    <a:pt x="259" y="1474"/>
                  </a:cubicBezTo>
                  <a:cubicBezTo>
                    <a:pt x="269" y="1483"/>
                    <a:pt x="279" y="1492"/>
                    <a:pt x="289" y="1501"/>
                  </a:cubicBezTo>
                  <a:cubicBezTo>
                    <a:pt x="290" y="1503"/>
                    <a:pt x="293" y="1503"/>
                    <a:pt x="294" y="1501"/>
                  </a:cubicBezTo>
                  <a:cubicBezTo>
                    <a:pt x="296" y="1499"/>
                    <a:pt x="296" y="1497"/>
                    <a:pt x="294" y="1495"/>
                  </a:cubicBezTo>
                  <a:moveTo>
                    <a:pt x="372" y="1557"/>
                  </a:moveTo>
                  <a:cubicBezTo>
                    <a:pt x="361" y="1549"/>
                    <a:pt x="350" y="1541"/>
                    <a:pt x="340" y="1533"/>
                  </a:cubicBezTo>
                  <a:cubicBezTo>
                    <a:pt x="338" y="1532"/>
                    <a:pt x="335" y="1532"/>
                    <a:pt x="334" y="1534"/>
                  </a:cubicBezTo>
                  <a:cubicBezTo>
                    <a:pt x="333" y="1536"/>
                    <a:pt x="333" y="1538"/>
                    <a:pt x="335" y="1540"/>
                  </a:cubicBezTo>
                  <a:cubicBezTo>
                    <a:pt x="345" y="1548"/>
                    <a:pt x="356" y="1556"/>
                    <a:pt x="367" y="1563"/>
                  </a:cubicBezTo>
                  <a:cubicBezTo>
                    <a:pt x="369" y="1565"/>
                    <a:pt x="371" y="1564"/>
                    <a:pt x="373" y="1562"/>
                  </a:cubicBezTo>
                  <a:cubicBezTo>
                    <a:pt x="374" y="1561"/>
                    <a:pt x="373" y="1558"/>
                    <a:pt x="372" y="1557"/>
                  </a:cubicBezTo>
                  <a:moveTo>
                    <a:pt x="456" y="1609"/>
                  </a:moveTo>
                  <a:cubicBezTo>
                    <a:pt x="444" y="1603"/>
                    <a:pt x="433" y="1596"/>
                    <a:pt x="421" y="1589"/>
                  </a:cubicBezTo>
                  <a:cubicBezTo>
                    <a:pt x="420" y="1588"/>
                    <a:pt x="417" y="1589"/>
                    <a:pt x="416" y="1590"/>
                  </a:cubicBezTo>
                  <a:cubicBezTo>
                    <a:pt x="415" y="1592"/>
                    <a:pt x="415" y="1595"/>
                    <a:pt x="417" y="1596"/>
                  </a:cubicBezTo>
                  <a:cubicBezTo>
                    <a:pt x="429" y="1603"/>
                    <a:pt x="440" y="1609"/>
                    <a:pt x="452" y="1616"/>
                  </a:cubicBezTo>
                  <a:cubicBezTo>
                    <a:pt x="454" y="1617"/>
                    <a:pt x="456" y="1616"/>
                    <a:pt x="457" y="1614"/>
                  </a:cubicBezTo>
                  <a:cubicBezTo>
                    <a:pt x="458" y="1612"/>
                    <a:pt x="458" y="1610"/>
                    <a:pt x="456" y="1609"/>
                  </a:cubicBezTo>
                  <a:moveTo>
                    <a:pt x="546" y="1651"/>
                  </a:moveTo>
                  <a:cubicBezTo>
                    <a:pt x="533" y="1646"/>
                    <a:pt x="521" y="1641"/>
                    <a:pt x="509" y="1635"/>
                  </a:cubicBezTo>
                  <a:cubicBezTo>
                    <a:pt x="507" y="1634"/>
                    <a:pt x="505" y="1635"/>
                    <a:pt x="504" y="1637"/>
                  </a:cubicBezTo>
                  <a:cubicBezTo>
                    <a:pt x="503" y="1639"/>
                    <a:pt x="504" y="1641"/>
                    <a:pt x="506" y="1642"/>
                  </a:cubicBezTo>
                  <a:cubicBezTo>
                    <a:pt x="518" y="1648"/>
                    <a:pt x="530" y="1653"/>
                    <a:pt x="543" y="1658"/>
                  </a:cubicBezTo>
                  <a:cubicBezTo>
                    <a:pt x="545" y="1659"/>
                    <a:pt x="547" y="1658"/>
                    <a:pt x="548" y="1656"/>
                  </a:cubicBezTo>
                  <a:cubicBezTo>
                    <a:pt x="549" y="1654"/>
                    <a:pt x="548" y="1651"/>
                    <a:pt x="546" y="1651"/>
                  </a:cubicBezTo>
                  <a:moveTo>
                    <a:pt x="640" y="1682"/>
                  </a:moveTo>
                  <a:cubicBezTo>
                    <a:pt x="627" y="1678"/>
                    <a:pt x="614" y="1675"/>
                    <a:pt x="601" y="1671"/>
                  </a:cubicBezTo>
                  <a:cubicBezTo>
                    <a:pt x="599" y="1670"/>
                    <a:pt x="597" y="1671"/>
                    <a:pt x="596" y="1673"/>
                  </a:cubicBezTo>
                  <a:cubicBezTo>
                    <a:pt x="596" y="1675"/>
                    <a:pt x="597" y="1677"/>
                    <a:pt x="599" y="1678"/>
                  </a:cubicBezTo>
                  <a:cubicBezTo>
                    <a:pt x="612" y="1682"/>
                    <a:pt x="625" y="1686"/>
                    <a:pt x="637" y="1689"/>
                  </a:cubicBezTo>
                  <a:cubicBezTo>
                    <a:pt x="640" y="1690"/>
                    <a:pt x="642" y="1689"/>
                    <a:pt x="642" y="1687"/>
                  </a:cubicBezTo>
                  <a:cubicBezTo>
                    <a:pt x="643" y="1684"/>
                    <a:pt x="642" y="1682"/>
                    <a:pt x="640" y="1682"/>
                  </a:cubicBezTo>
                  <a:cubicBezTo>
                    <a:pt x="640" y="1682"/>
                    <a:pt x="640" y="1682"/>
                    <a:pt x="640" y="1682"/>
                  </a:cubicBezTo>
                  <a:moveTo>
                    <a:pt x="737" y="1702"/>
                  </a:moveTo>
                  <a:cubicBezTo>
                    <a:pt x="723" y="1700"/>
                    <a:pt x="710" y="1697"/>
                    <a:pt x="697" y="1695"/>
                  </a:cubicBezTo>
                  <a:cubicBezTo>
                    <a:pt x="695" y="1695"/>
                    <a:pt x="693" y="1696"/>
                    <a:pt x="693" y="1698"/>
                  </a:cubicBezTo>
                  <a:cubicBezTo>
                    <a:pt x="692" y="1700"/>
                    <a:pt x="694" y="1702"/>
                    <a:pt x="696" y="1703"/>
                  </a:cubicBezTo>
                  <a:cubicBezTo>
                    <a:pt x="709" y="1705"/>
                    <a:pt x="722" y="1708"/>
                    <a:pt x="735" y="1710"/>
                  </a:cubicBezTo>
                  <a:cubicBezTo>
                    <a:pt x="738" y="1710"/>
                    <a:pt x="740" y="1708"/>
                    <a:pt x="740" y="1706"/>
                  </a:cubicBezTo>
                  <a:cubicBezTo>
                    <a:pt x="740" y="1704"/>
                    <a:pt x="739" y="1702"/>
                    <a:pt x="737" y="1702"/>
                  </a:cubicBezTo>
                  <a:cubicBezTo>
                    <a:pt x="737" y="1702"/>
                    <a:pt x="737" y="1702"/>
                    <a:pt x="737" y="1702"/>
                  </a:cubicBezTo>
                  <a:moveTo>
                    <a:pt x="835" y="1710"/>
                  </a:moveTo>
                  <a:cubicBezTo>
                    <a:pt x="822" y="1710"/>
                    <a:pt x="809" y="1709"/>
                    <a:pt x="796" y="1708"/>
                  </a:cubicBezTo>
                  <a:cubicBezTo>
                    <a:pt x="793" y="1708"/>
                    <a:pt x="791" y="1710"/>
                    <a:pt x="791" y="1712"/>
                  </a:cubicBezTo>
                  <a:cubicBezTo>
                    <a:pt x="791" y="1714"/>
                    <a:pt x="793" y="1716"/>
                    <a:pt x="795" y="1716"/>
                  </a:cubicBezTo>
                  <a:cubicBezTo>
                    <a:pt x="808" y="1717"/>
                    <a:pt x="822" y="1718"/>
                    <a:pt x="835" y="1718"/>
                  </a:cubicBezTo>
                  <a:cubicBezTo>
                    <a:pt x="837" y="1718"/>
                    <a:pt x="839" y="1716"/>
                    <a:pt x="839" y="1714"/>
                  </a:cubicBezTo>
                  <a:cubicBezTo>
                    <a:pt x="839" y="1712"/>
                    <a:pt x="837" y="1710"/>
                    <a:pt x="835" y="1710"/>
                  </a:cubicBezTo>
                  <a:moveTo>
                    <a:pt x="934" y="1707"/>
                  </a:moveTo>
                  <a:cubicBezTo>
                    <a:pt x="921" y="1708"/>
                    <a:pt x="908" y="1709"/>
                    <a:pt x="895" y="1710"/>
                  </a:cubicBezTo>
                  <a:cubicBezTo>
                    <a:pt x="892" y="1710"/>
                    <a:pt x="891" y="1712"/>
                    <a:pt x="891" y="1714"/>
                  </a:cubicBezTo>
                  <a:cubicBezTo>
                    <a:pt x="891" y="1716"/>
                    <a:pt x="893" y="1718"/>
                    <a:pt x="895" y="1718"/>
                  </a:cubicBezTo>
                  <a:cubicBezTo>
                    <a:pt x="908" y="1717"/>
                    <a:pt x="922" y="1716"/>
                    <a:pt x="935" y="1715"/>
                  </a:cubicBezTo>
                  <a:cubicBezTo>
                    <a:pt x="937" y="1715"/>
                    <a:pt x="939" y="1713"/>
                    <a:pt x="938" y="1711"/>
                  </a:cubicBezTo>
                  <a:cubicBezTo>
                    <a:pt x="938" y="1709"/>
                    <a:pt x="936" y="1707"/>
                    <a:pt x="934" y="1707"/>
                  </a:cubicBezTo>
                  <a:moveTo>
                    <a:pt x="1032" y="1693"/>
                  </a:moveTo>
                  <a:cubicBezTo>
                    <a:pt x="1019" y="1696"/>
                    <a:pt x="1006" y="1698"/>
                    <a:pt x="993" y="1700"/>
                  </a:cubicBezTo>
                  <a:cubicBezTo>
                    <a:pt x="991" y="1700"/>
                    <a:pt x="989" y="1703"/>
                    <a:pt x="990" y="1705"/>
                  </a:cubicBezTo>
                  <a:cubicBezTo>
                    <a:pt x="990" y="1707"/>
                    <a:pt x="992" y="1708"/>
                    <a:pt x="994" y="1708"/>
                  </a:cubicBezTo>
                  <a:cubicBezTo>
                    <a:pt x="1008" y="1706"/>
                    <a:pt x="1021" y="1704"/>
                    <a:pt x="1034" y="1701"/>
                  </a:cubicBezTo>
                  <a:cubicBezTo>
                    <a:pt x="1036" y="1700"/>
                    <a:pt x="1037" y="1698"/>
                    <a:pt x="1037" y="1696"/>
                  </a:cubicBezTo>
                  <a:cubicBezTo>
                    <a:pt x="1036" y="1694"/>
                    <a:pt x="1034" y="1693"/>
                    <a:pt x="1032" y="1693"/>
                  </a:cubicBezTo>
                  <a:moveTo>
                    <a:pt x="1128" y="1668"/>
                  </a:moveTo>
                  <a:cubicBezTo>
                    <a:pt x="1115" y="1672"/>
                    <a:pt x="1103" y="1676"/>
                    <a:pt x="1090" y="1679"/>
                  </a:cubicBezTo>
                  <a:cubicBezTo>
                    <a:pt x="1088" y="1680"/>
                    <a:pt x="1087" y="1682"/>
                    <a:pt x="1087" y="1684"/>
                  </a:cubicBezTo>
                  <a:cubicBezTo>
                    <a:pt x="1088" y="1686"/>
                    <a:pt x="1090" y="1687"/>
                    <a:pt x="1092" y="1687"/>
                  </a:cubicBezTo>
                  <a:cubicBezTo>
                    <a:pt x="1105" y="1683"/>
                    <a:pt x="1118" y="1679"/>
                    <a:pt x="1130" y="1675"/>
                  </a:cubicBezTo>
                  <a:cubicBezTo>
                    <a:pt x="1132" y="1674"/>
                    <a:pt x="1134" y="1672"/>
                    <a:pt x="1133" y="1670"/>
                  </a:cubicBezTo>
                  <a:cubicBezTo>
                    <a:pt x="1132" y="1668"/>
                    <a:pt x="1130" y="1667"/>
                    <a:pt x="1128" y="1668"/>
                  </a:cubicBezTo>
                  <a:moveTo>
                    <a:pt x="1220" y="1631"/>
                  </a:moveTo>
                  <a:cubicBezTo>
                    <a:pt x="1208" y="1637"/>
                    <a:pt x="1196" y="1642"/>
                    <a:pt x="1184" y="1647"/>
                  </a:cubicBezTo>
                  <a:cubicBezTo>
                    <a:pt x="1182" y="1648"/>
                    <a:pt x="1181" y="1650"/>
                    <a:pt x="1181" y="1652"/>
                  </a:cubicBezTo>
                  <a:cubicBezTo>
                    <a:pt x="1182" y="1654"/>
                    <a:pt x="1185" y="1655"/>
                    <a:pt x="1187" y="1654"/>
                  </a:cubicBezTo>
                  <a:cubicBezTo>
                    <a:pt x="1199" y="1649"/>
                    <a:pt x="1211" y="1644"/>
                    <a:pt x="1223" y="1638"/>
                  </a:cubicBezTo>
                  <a:cubicBezTo>
                    <a:pt x="1225" y="1637"/>
                    <a:pt x="1226" y="1635"/>
                    <a:pt x="1225" y="1633"/>
                  </a:cubicBezTo>
                  <a:cubicBezTo>
                    <a:pt x="1224" y="1631"/>
                    <a:pt x="1222" y="1630"/>
                    <a:pt x="1220" y="1631"/>
                  </a:cubicBezTo>
                  <a:moveTo>
                    <a:pt x="1307" y="1584"/>
                  </a:moveTo>
                  <a:cubicBezTo>
                    <a:pt x="1296" y="1591"/>
                    <a:pt x="1284" y="1598"/>
                    <a:pt x="1273" y="1604"/>
                  </a:cubicBezTo>
                  <a:cubicBezTo>
                    <a:pt x="1271" y="1605"/>
                    <a:pt x="1270" y="1608"/>
                    <a:pt x="1271" y="1609"/>
                  </a:cubicBezTo>
                  <a:cubicBezTo>
                    <a:pt x="1272" y="1611"/>
                    <a:pt x="1275" y="1612"/>
                    <a:pt x="1277" y="1611"/>
                  </a:cubicBezTo>
                  <a:cubicBezTo>
                    <a:pt x="1288" y="1605"/>
                    <a:pt x="1300" y="1598"/>
                    <a:pt x="1311" y="1591"/>
                  </a:cubicBezTo>
                  <a:cubicBezTo>
                    <a:pt x="1313" y="1590"/>
                    <a:pt x="1314" y="1587"/>
                    <a:pt x="1313" y="1585"/>
                  </a:cubicBezTo>
                  <a:cubicBezTo>
                    <a:pt x="1311" y="1583"/>
                    <a:pt x="1309" y="1583"/>
                    <a:pt x="1307" y="1584"/>
                  </a:cubicBezTo>
                  <a:moveTo>
                    <a:pt x="1388" y="1527"/>
                  </a:moveTo>
                  <a:cubicBezTo>
                    <a:pt x="1378" y="1535"/>
                    <a:pt x="1367" y="1543"/>
                    <a:pt x="1357" y="1551"/>
                  </a:cubicBezTo>
                  <a:cubicBezTo>
                    <a:pt x="1355" y="1552"/>
                    <a:pt x="1354" y="1555"/>
                    <a:pt x="1356" y="1557"/>
                  </a:cubicBezTo>
                  <a:cubicBezTo>
                    <a:pt x="1357" y="1558"/>
                    <a:pt x="1359" y="1559"/>
                    <a:pt x="1361" y="1557"/>
                  </a:cubicBezTo>
                  <a:cubicBezTo>
                    <a:pt x="1372" y="1550"/>
                    <a:pt x="1383" y="1542"/>
                    <a:pt x="1393" y="1533"/>
                  </a:cubicBezTo>
                  <a:cubicBezTo>
                    <a:pt x="1395" y="1532"/>
                    <a:pt x="1395" y="1529"/>
                    <a:pt x="1394" y="1528"/>
                  </a:cubicBezTo>
                  <a:cubicBezTo>
                    <a:pt x="1392" y="1526"/>
                    <a:pt x="1390" y="1526"/>
                    <a:pt x="1388" y="1527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" name="Rectangle 129"/>
            <p:cNvSpPr>
              <a:spLocks noChangeArrowheads="1"/>
            </p:cNvSpPr>
            <p:nvPr/>
          </p:nvSpPr>
          <p:spPr bwMode="auto">
            <a:xfrm>
              <a:off x="11096148" y="2407483"/>
              <a:ext cx="119373" cy="362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" name="Rectangle 130"/>
            <p:cNvSpPr>
              <a:spLocks noChangeArrowheads="1"/>
            </p:cNvSpPr>
            <p:nvPr/>
          </p:nvSpPr>
          <p:spPr bwMode="auto">
            <a:xfrm>
              <a:off x="11096148" y="2407483"/>
              <a:ext cx="119373" cy="362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" name="Freeform 131"/>
            <p:cNvSpPr>
              <a:spLocks/>
            </p:cNvSpPr>
            <p:nvPr/>
          </p:nvSpPr>
          <p:spPr bwMode="auto">
            <a:xfrm>
              <a:off x="10949054" y="2248508"/>
              <a:ext cx="233088" cy="228562"/>
            </a:xfrm>
            <a:custGeom>
              <a:avLst/>
              <a:gdLst>
                <a:gd name="T0" fmla="*/ 367 w 412"/>
                <a:gd name="T1" fmla="*/ 0 h 404"/>
                <a:gd name="T2" fmla="*/ 0 w 412"/>
                <a:gd name="T3" fmla="*/ 359 h 404"/>
                <a:gd name="T4" fmla="*/ 45 w 412"/>
                <a:gd name="T5" fmla="*/ 404 h 404"/>
                <a:gd name="T6" fmla="*/ 412 w 412"/>
                <a:gd name="T7" fmla="*/ 45 h 404"/>
                <a:gd name="T8" fmla="*/ 367 w 412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04">
                  <a:moveTo>
                    <a:pt x="367" y="0"/>
                  </a:moveTo>
                  <a:lnTo>
                    <a:pt x="0" y="359"/>
                  </a:lnTo>
                  <a:lnTo>
                    <a:pt x="45" y="404"/>
                  </a:lnTo>
                  <a:lnTo>
                    <a:pt x="412" y="45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" name="Freeform 132"/>
            <p:cNvSpPr>
              <a:spLocks/>
            </p:cNvSpPr>
            <p:nvPr/>
          </p:nvSpPr>
          <p:spPr bwMode="auto">
            <a:xfrm>
              <a:off x="10949054" y="2248508"/>
              <a:ext cx="233088" cy="228562"/>
            </a:xfrm>
            <a:custGeom>
              <a:avLst/>
              <a:gdLst>
                <a:gd name="T0" fmla="*/ 367 w 412"/>
                <a:gd name="T1" fmla="*/ 0 h 404"/>
                <a:gd name="T2" fmla="*/ 0 w 412"/>
                <a:gd name="T3" fmla="*/ 359 h 404"/>
                <a:gd name="T4" fmla="*/ 45 w 412"/>
                <a:gd name="T5" fmla="*/ 404 h 404"/>
                <a:gd name="T6" fmla="*/ 412 w 412"/>
                <a:gd name="T7" fmla="*/ 45 h 404"/>
                <a:gd name="T8" fmla="*/ 367 w 412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04">
                  <a:moveTo>
                    <a:pt x="367" y="0"/>
                  </a:moveTo>
                  <a:lnTo>
                    <a:pt x="0" y="359"/>
                  </a:lnTo>
                  <a:lnTo>
                    <a:pt x="45" y="404"/>
                  </a:lnTo>
                  <a:lnTo>
                    <a:pt x="412" y="45"/>
                  </a:lnTo>
                  <a:lnTo>
                    <a:pt x="36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Freeform 133"/>
            <p:cNvSpPr>
              <a:spLocks/>
            </p:cNvSpPr>
            <p:nvPr/>
          </p:nvSpPr>
          <p:spPr bwMode="auto">
            <a:xfrm>
              <a:off x="10933213" y="2236628"/>
              <a:ext cx="118807" cy="115978"/>
            </a:xfrm>
            <a:custGeom>
              <a:avLst/>
              <a:gdLst>
                <a:gd name="T0" fmla="*/ 137 w 210"/>
                <a:gd name="T1" fmla="*/ 0 h 205"/>
                <a:gd name="T2" fmla="*/ 73 w 210"/>
                <a:gd name="T3" fmla="*/ 0 h 205"/>
                <a:gd name="T4" fmla="*/ 73 w 210"/>
                <a:gd name="T5" fmla="*/ 73 h 205"/>
                <a:gd name="T6" fmla="*/ 0 w 210"/>
                <a:gd name="T7" fmla="*/ 73 h 205"/>
                <a:gd name="T8" fmla="*/ 0 w 210"/>
                <a:gd name="T9" fmla="*/ 134 h 205"/>
                <a:gd name="T10" fmla="*/ 73 w 210"/>
                <a:gd name="T11" fmla="*/ 134 h 205"/>
                <a:gd name="T12" fmla="*/ 73 w 210"/>
                <a:gd name="T13" fmla="*/ 205 h 205"/>
                <a:gd name="T14" fmla="*/ 137 w 210"/>
                <a:gd name="T15" fmla="*/ 205 h 205"/>
                <a:gd name="T16" fmla="*/ 137 w 210"/>
                <a:gd name="T17" fmla="*/ 134 h 205"/>
                <a:gd name="T18" fmla="*/ 210 w 210"/>
                <a:gd name="T19" fmla="*/ 134 h 205"/>
                <a:gd name="T20" fmla="*/ 210 w 210"/>
                <a:gd name="T21" fmla="*/ 73 h 205"/>
                <a:gd name="T22" fmla="*/ 137 w 210"/>
                <a:gd name="T23" fmla="*/ 73 h 205"/>
                <a:gd name="T24" fmla="*/ 137 w 210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205">
                  <a:moveTo>
                    <a:pt x="137" y="0"/>
                  </a:moveTo>
                  <a:lnTo>
                    <a:pt x="73" y="0"/>
                  </a:lnTo>
                  <a:lnTo>
                    <a:pt x="73" y="73"/>
                  </a:lnTo>
                  <a:lnTo>
                    <a:pt x="0" y="73"/>
                  </a:lnTo>
                  <a:lnTo>
                    <a:pt x="0" y="134"/>
                  </a:lnTo>
                  <a:lnTo>
                    <a:pt x="73" y="134"/>
                  </a:lnTo>
                  <a:lnTo>
                    <a:pt x="73" y="205"/>
                  </a:lnTo>
                  <a:lnTo>
                    <a:pt x="137" y="205"/>
                  </a:lnTo>
                  <a:lnTo>
                    <a:pt x="137" y="134"/>
                  </a:lnTo>
                  <a:lnTo>
                    <a:pt x="210" y="134"/>
                  </a:lnTo>
                  <a:lnTo>
                    <a:pt x="210" y="73"/>
                  </a:lnTo>
                  <a:lnTo>
                    <a:pt x="137" y="73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Freeform 134"/>
            <p:cNvSpPr>
              <a:spLocks/>
            </p:cNvSpPr>
            <p:nvPr/>
          </p:nvSpPr>
          <p:spPr bwMode="auto">
            <a:xfrm>
              <a:off x="10933213" y="2236628"/>
              <a:ext cx="118807" cy="115978"/>
            </a:xfrm>
            <a:custGeom>
              <a:avLst/>
              <a:gdLst>
                <a:gd name="T0" fmla="*/ 137 w 210"/>
                <a:gd name="T1" fmla="*/ 0 h 205"/>
                <a:gd name="T2" fmla="*/ 73 w 210"/>
                <a:gd name="T3" fmla="*/ 0 h 205"/>
                <a:gd name="T4" fmla="*/ 73 w 210"/>
                <a:gd name="T5" fmla="*/ 73 h 205"/>
                <a:gd name="T6" fmla="*/ 0 w 210"/>
                <a:gd name="T7" fmla="*/ 73 h 205"/>
                <a:gd name="T8" fmla="*/ 0 w 210"/>
                <a:gd name="T9" fmla="*/ 134 h 205"/>
                <a:gd name="T10" fmla="*/ 73 w 210"/>
                <a:gd name="T11" fmla="*/ 134 h 205"/>
                <a:gd name="T12" fmla="*/ 73 w 210"/>
                <a:gd name="T13" fmla="*/ 205 h 205"/>
                <a:gd name="T14" fmla="*/ 137 w 210"/>
                <a:gd name="T15" fmla="*/ 205 h 205"/>
                <a:gd name="T16" fmla="*/ 137 w 210"/>
                <a:gd name="T17" fmla="*/ 134 h 205"/>
                <a:gd name="T18" fmla="*/ 210 w 210"/>
                <a:gd name="T19" fmla="*/ 134 h 205"/>
                <a:gd name="T20" fmla="*/ 210 w 210"/>
                <a:gd name="T21" fmla="*/ 73 h 205"/>
                <a:gd name="T22" fmla="*/ 137 w 210"/>
                <a:gd name="T23" fmla="*/ 73 h 205"/>
                <a:gd name="T24" fmla="*/ 137 w 210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205">
                  <a:moveTo>
                    <a:pt x="137" y="0"/>
                  </a:moveTo>
                  <a:lnTo>
                    <a:pt x="73" y="0"/>
                  </a:lnTo>
                  <a:lnTo>
                    <a:pt x="73" y="73"/>
                  </a:lnTo>
                  <a:lnTo>
                    <a:pt x="0" y="73"/>
                  </a:lnTo>
                  <a:lnTo>
                    <a:pt x="0" y="134"/>
                  </a:lnTo>
                  <a:lnTo>
                    <a:pt x="73" y="134"/>
                  </a:lnTo>
                  <a:lnTo>
                    <a:pt x="73" y="205"/>
                  </a:lnTo>
                  <a:lnTo>
                    <a:pt x="137" y="205"/>
                  </a:lnTo>
                  <a:lnTo>
                    <a:pt x="137" y="134"/>
                  </a:lnTo>
                  <a:lnTo>
                    <a:pt x="210" y="134"/>
                  </a:lnTo>
                  <a:lnTo>
                    <a:pt x="210" y="73"/>
                  </a:lnTo>
                  <a:lnTo>
                    <a:pt x="137" y="73"/>
                  </a:lnTo>
                  <a:lnTo>
                    <a:pt x="13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8950269" y="5377090"/>
              <a:ext cx="385273" cy="392063"/>
              <a:chOff x="7292206" y="5792916"/>
              <a:chExt cx="582331" cy="592593"/>
            </a:xfrm>
            <a:solidFill>
              <a:schemeClr val="bg1">
                <a:lumMod val="95000"/>
              </a:schemeClr>
            </a:solidFill>
          </p:grpSpPr>
          <p:sp>
            <p:nvSpPr>
              <p:cNvPr id="16" name="Freeform 135"/>
              <p:cNvSpPr>
                <a:spLocks/>
              </p:cNvSpPr>
              <p:nvPr/>
            </p:nvSpPr>
            <p:spPr bwMode="auto">
              <a:xfrm>
                <a:off x="7749691" y="5958808"/>
                <a:ext cx="19668" cy="60713"/>
              </a:xfrm>
              <a:custGeom>
                <a:avLst/>
                <a:gdLst>
                  <a:gd name="T0" fmla="*/ 5 w 10"/>
                  <a:gd name="T1" fmla="*/ 0 h 30"/>
                  <a:gd name="T2" fmla="*/ 5 w 10"/>
                  <a:gd name="T3" fmla="*/ 0 h 30"/>
                  <a:gd name="T4" fmla="*/ 0 w 10"/>
                  <a:gd name="T5" fmla="*/ 15 h 30"/>
                  <a:gd name="T6" fmla="*/ 5 w 10"/>
                  <a:gd name="T7" fmla="*/ 30 h 30"/>
                  <a:gd name="T8" fmla="*/ 10 w 10"/>
                  <a:gd name="T9" fmla="*/ 15 h 30"/>
                  <a:gd name="T10" fmla="*/ 10 w 10"/>
                  <a:gd name="T11" fmla="*/ 15 h 30"/>
                  <a:gd name="T12" fmla="*/ 5 w 1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5"/>
                      <a:pt x="0" y="15"/>
                    </a:cubicBezTo>
                    <a:cubicBezTo>
                      <a:pt x="0" y="24"/>
                      <a:pt x="0" y="30"/>
                      <a:pt x="5" y="30"/>
                    </a:cubicBezTo>
                    <a:cubicBezTo>
                      <a:pt x="10" y="30"/>
                      <a:pt x="10" y="2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5"/>
                      <a:pt x="10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" name="Freeform 136"/>
              <p:cNvSpPr>
                <a:spLocks/>
              </p:cNvSpPr>
              <p:nvPr/>
            </p:nvSpPr>
            <p:spPr bwMode="auto">
              <a:xfrm>
                <a:off x="7676152" y="5881848"/>
                <a:ext cx="18812" cy="60713"/>
              </a:xfrm>
              <a:custGeom>
                <a:avLst/>
                <a:gdLst>
                  <a:gd name="T0" fmla="*/ 5 w 9"/>
                  <a:gd name="T1" fmla="*/ 0 h 30"/>
                  <a:gd name="T2" fmla="*/ 5 w 9"/>
                  <a:gd name="T3" fmla="*/ 0 h 30"/>
                  <a:gd name="T4" fmla="*/ 0 w 9"/>
                  <a:gd name="T5" fmla="*/ 15 h 30"/>
                  <a:gd name="T6" fmla="*/ 5 w 9"/>
                  <a:gd name="T7" fmla="*/ 30 h 30"/>
                  <a:gd name="T8" fmla="*/ 9 w 9"/>
                  <a:gd name="T9" fmla="*/ 15 h 30"/>
                  <a:gd name="T10" fmla="*/ 9 w 9"/>
                  <a:gd name="T11" fmla="*/ 15 h 30"/>
                  <a:gd name="T12" fmla="*/ 5 w 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5"/>
                      <a:pt x="0" y="15"/>
                    </a:cubicBezTo>
                    <a:cubicBezTo>
                      <a:pt x="0" y="25"/>
                      <a:pt x="0" y="30"/>
                      <a:pt x="5" y="30"/>
                    </a:cubicBezTo>
                    <a:cubicBezTo>
                      <a:pt x="9" y="30"/>
                      <a:pt x="9" y="24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5"/>
                      <a:pt x="9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" name="Freeform 137"/>
              <p:cNvSpPr>
                <a:spLocks noEditPoints="1"/>
              </p:cNvSpPr>
              <p:nvPr/>
            </p:nvSpPr>
            <p:spPr bwMode="auto">
              <a:xfrm>
                <a:off x="7612018" y="5792916"/>
                <a:ext cx="262519" cy="260809"/>
              </a:xfrm>
              <a:custGeom>
                <a:avLst/>
                <a:gdLst>
                  <a:gd name="T0" fmla="*/ 73 w 130"/>
                  <a:gd name="T1" fmla="*/ 113 h 129"/>
                  <a:gd name="T2" fmla="*/ 56 w 130"/>
                  <a:gd name="T3" fmla="*/ 97 h 129"/>
                  <a:gd name="T4" fmla="*/ 73 w 130"/>
                  <a:gd name="T5" fmla="*/ 80 h 129"/>
                  <a:gd name="T6" fmla="*/ 90 w 130"/>
                  <a:gd name="T7" fmla="*/ 96 h 129"/>
                  <a:gd name="T8" fmla="*/ 73 w 130"/>
                  <a:gd name="T9" fmla="*/ 113 h 129"/>
                  <a:gd name="T10" fmla="*/ 32 w 130"/>
                  <a:gd name="T11" fmla="*/ 112 h 129"/>
                  <a:gd name="T12" fmla="*/ 73 w 130"/>
                  <a:gd name="T13" fmla="*/ 43 h 129"/>
                  <a:gd name="T14" fmla="*/ 77 w 130"/>
                  <a:gd name="T15" fmla="*/ 43 h 129"/>
                  <a:gd name="T16" fmla="*/ 36 w 130"/>
                  <a:gd name="T17" fmla="*/ 112 h 129"/>
                  <a:gd name="T18" fmla="*/ 32 w 130"/>
                  <a:gd name="T19" fmla="*/ 112 h 129"/>
                  <a:gd name="T20" fmla="*/ 36 w 130"/>
                  <a:gd name="T21" fmla="*/ 76 h 129"/>
                  <a:gd name="T22" fmla="*/ 20 w 130"/>
                  <a:gd name="T23" fmla="*/ 59 h 129"/>
                  <a:gd name="T24" fmla="*/ 37 w 130"/>
                  <a:gd name="T25" fmla="*/ 42 h 129"/>
                  <a:gd name="T26" fmla="*/ 54 w 130"/>
                  <a:gd name="T27" fmla="*/ 59 h 129"/>
                  <a:gd name="T28" fmla="*/ 36 w 130"/>
                  <a:gd name="T29" fmla="*/ 76 h 129"/>
                  <a:gd name="T30" fmla="*/ 2 w 130"/>
                  <a:gd name="T31" fmla="*/ 0 h 129"/>
                  <a:gd name="T32" fmla="*/ 2 w 130"/>
                  <a:gd name="T33" fmla="*/ 0 h 129"/>
                  <a:gd name="T34" fmla="*/ 0 w 130"/>
                  <a:gd name="T35" fmla="*/ 1 h 129"/>
                  <a:gd name="T36" fmla="*/ 0 w 130"/>
                  <a:gd name="T37" fmla="*/ 129 h 129"/>
                  <a:gd name="T38" fmla="*/ 130 w 130"/>
                  <a:gd name="T39" fmla="*/ 129 h 129"/>
                  <a:gd name="T40" fmla="*/ 2 w 130"/>
                  <a:gd name="T4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29">
                    <a:moveTo>
                      <a:pt x="73" y="113"/>
                    </a:moveTo>
                    <a:cubicBezTo>
                      <a:pt x="62" y="113"/>
                      <a:pt x="56" y="106"/>
                      <a:pt x="56" y="97"/>
                    </a:cubicBezTo>
                    <a:cubicBezTo>
                      <a:pt x="56" y="87"/>
                      <a:pt x="63" y="80"/>
                      <a:pt x="73" y="80"/>
                    </a:cubicBezTo>
                    <a:cubicBezTo>
                      <a:pt x="84" y="80"/>
                      <a:pt x="90" y="86"/>
                      <a:pt x="90" y="96"/>
                    </a:cubicBezTo>
                    <a:cubicBezTo>
                      <a:pt x="90" y="107"/>
                      <a:pt x="83" y="113"/>
                      <a:pt x="73" y="113"/>
                    </a:cubicBezTo>
                    <a:moveTo>
                      <a:pt x="32" y="112"/>
                    </a:moveTo>
                    <a:cubicBezTo>
                      <a:pt x="73" y="43"/>
                      <a:pt x="73" y="43"/>
                      <a:pt x="73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2" y="112"/>
                      <a:pt x="32" y="112"/>
                      <a:pt x="32" y="112"/>
                    </a:cubicBezTo>
                    <a:moveTo>
                      <a:pt x="36" y="76"/>
                    </a:moveTo>
                    <a:cubicBezTo>
                      <a:pt x="25" y="76"/>
                      <a:pt x="20" y="68"/>
                      <a:pt x="20" y="59"/>
                    </a:cubicBezTo>
                    <a:cubicBezTo>
                      <a:pt x="20" y="49"/>
                      <a:pt x="26" y="42"/>
                      <a:pt x="37" y="42"/>
                    </a:cubicBezTo>
                    <a:cubicBezTo>
                      <a:pt x="47" y="42"/>
                      <a:pt x="54" y="48"/>
                      <a:pt x="54" y="59"/>
                    </a:cubicBezTo>
                    <a:cubicBezTo>
                      <a:pt x="54" y="69"/>
                      <a:pt x="46" y="76"/>
                      <a:pt x="36" y="76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130" y="129"/>
                      <a:pt x="130" y="129"/>
                      <a:pt x="130" y="129"/>
                    </a:cubicBezTo>
                    <a:cubicBezTo>
                      <a:pt x="127" y="59"/>
                      <a:pt x="72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9" name="Freeform 138"/>
              <p:cNvSpPr>
                <a:spLocks/>
              </p:cNvSpPr>
              <p:nvPr/>
            </p:nvSpPr>
            <p:spPr bwMode="auto">
              <a:xfrm>
                <a:off x="7292206" y="5837382"/>
                <a:ext cx="546417" cy="548127"/>
              </a:xfrm>
              <a:custGeom>
                <a:avLst/>
                <a:gdLst>
                  <a:gd name="T0" fmla="*/ 130 w 270"/>
                  <a:gd name="T1" fmla="*/ 0 h 271"/>
                  <a:gd name="T2" fmla="*/ 130 w 270"/>
                  <a:gd name="T3" fmla="*/ 0 h 271"/>
                  <a:gd name="T4" fmla="*/ 0 w 270"/>
                  <a:gd name="T5" fmla="*/ 135 h 271"/>
                  <a:gd name="T6" fmla="*/ 0 w 270"/>
                  <a:gd name="T7" fmla="*/ 136 h 271"/>
                  <a:gd name="T8" fmla="*/ 135 w 270"/>
                  <a:gd name="T9" fmla="*/ 271 h 271"/>
                  <a:gd name="T10" fmla="*/ 270 w 270"/>
                  <a:gd name="T11" fmla="*/ 145 h 271"/>
                  <a:gd name="T12" fmla="*/ 270 w 270"/>
                  <a:gd name="T13" fmla="*/ 145 h 271"/>
                  <a:gd name="T14" fmla="*/ 268 w 270"/>
                  <a:gd name="T15" fmla="*/ 141 h 271"/>
                  <a:gd name="T16" fmla="*/ 135 w 270"/>
                  <a:gd name="T17" fmla="*/ 141 h 271"/>
                  <a:gd name="T18" fmla="*/ 130 w 270"/>
                  <a:gd name="T19" fmla="*/ 141 h 271"/>
                  <a:gd name="T20" fmla="*/ 130 w 270"/>
                  <a:gd name="T21" fmla="*/ 136 h 271"/>
                  <a:gd name="T22" fmla="*/ 130 w 270"/>
                  <a:gd name="T23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0" h="271">
                    <a:moveTo>
                      <a:pt x="130" y="0"/>
                    </a:moveTo>
                    <a:cubicBezTo>
                      <a:pt x="130" y="0"/>
                      <a:pt x="130" y="0"/>
                      <a:pt x="130" y="0"/>
                    </a:cubicBezTo>
                    <a:cubicBezTo>
                      <a:pt x="58" y="3"/>
                      <a:pt x="0" y="62"/>
                      <a:pt x="0" y="135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211"/>
                      <a:pt x="61" y="271"/>
                      <a:pt x="135" y="271"/>
                    </a:cubicBezTo>
                    <a:cubicBezTo>
                      <a:pt x="207" y="271"/>
                      <a:pt x="265" y="216"/>
                      <a:pt x="270" y="145"/>
                    </a:cubicBezTo>
                    <a:cubicBezTo>
                      <a:pt x="270" y="145"/>
                      <a:pt x="270" y="145"/>
                      <a:pt x="270" y="145"/>
                    </a:cubicBezTo>
                    <a:cubicBezTo>
                      <a:pt x="268" y="141"/>
                      <a:pt x="268" y="141"/>
                      <a:pt x="268" y="141"/>
                    </a:cubicBezTo>
                    <a:cubicBezTo>
                      <a:pt x="135" y="141"/>
                      <a:pt x="135" y="141"/>
                      <a:pt x="135" y="141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30" y="0"/>
                      <a:pt x="130" y="0"/>
                      <a:pt x="1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9272745" y="3073933"/>
            <a:ext cx="1728357" cy="1727792"/>
            <a:chOff x="9272745" y="3073933"/>
            <a:chExt cx="1728357" cy="1727792"/>
          </a:xfrm>
        </p:grpSpPr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9272745" y="3073933"/>
              <a:ext cx="1728357" cy="1727792"/>
            </a:xfrm>
            <a:custGeom>
              <a:avLst/>
              <a:gdLst>
                <a:gd name="T0" fmla="*/ 1062 w 1292"/>
                <a:gd name="T1" fmla="*/ 1062 h 1292"/>
                <a:gd name="T2" fmla="*/ 230 w 1292"/>
                <a:gd name="T3" fmla="*/ 1062 h 1292"/>
                <a:gd name="T4" fmla="*/ 230 w 1292"/>
                <a:gd name="T5" fmla="*/ 230 h 1292"/>
                <a:gd name="T6" fmla="*/ 1062 w 1292"/>
                <a:gd name="T7" fmla="*/ 230 h 1292"/>
                <a:gd name="T8" fmla="*/ 1062 w 1292"/>
                <a:gd name="T9" fmla="*/ 1062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2" h="1292">
                  <a:moveTo>
                    <a:pt x="1062" y="1062"/>
                  </a:moveTo>
                  <a:cubicBezTo>
                    <a:pt x="832" y="1292"/>
                    <a:pt x="460" y="1292"/>
                    <a:pt x="230" y="1062"/>
                  </a:cubicBezTo>
                  <a:cubicBezTo>
                    <a:pt x="0" y="832"/>
                    <a:pt x="0" y="460"/>
                    <a:pt x="230" y="230"/>
                  </a:cubicBezTo>
                  <a:cubicBezTo>
                    <a:pt x="460" y="0"/>
                    <a:pt x="832" y="0"/>
                    <a:pt x="1062" y="230"/>
                  </a:cubicBezTo>
                  <a:cubicBezTo>
                    <a:pt x="1292" y="460"/>
                    <a:pt x="1292" y="832"/>
                    <a:pt x="1062" y="106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9323662" y="3124850"/>
              <a:ext cx="1626523" cy="1625957"/>
            </a:xfrm>
            <a:custGeom>
              <a:avLst/>
              <a:gdLst>
                <a:gd name="T0" fmla="*/ 1024 w 1216"/>
                <a:gd name="T1" fmla="*/ 1024 h 1216"/>
                <a:gd name="T2" fmla="*/ 1010 w 1216"/>
                <a:gd name="T3" fmla="*/ 1010 h 1216"/>
                <a:gd name="T4" fmla="*/ 608 w 1216"/>
                <a:gd name="T5" fmla="*/ 1176 h 1216"/>
                <a:gd name="T6" fmla="*/ 206 w 1216"/>
                <a:gd name="T7" fmla="*/ 1010 h 1216"/>
                <a:gd name="T8" fmla="*/ 40 w 1216"/>
                <a:gd name="T9" fmla="*/ 608 h 1216"/>
                <a:gd name="T10" fmla="*/ 206 w 1216"/>
                <a:gd name="T11" fmla="*/ 206 h 1216"/>
                <a:gd name="T12" fmla="*/ 608 w 1216"/>
                <a:gd name="T13" fmla="*/ 40 h 1216"/>
                <a:gd name="T14" fmla="*/ 1010 w 1216"/>
                <a:gd name="T15" fmla="*/ 206 h 1216"/>
                <a:gd name="T16" fmla="*/ 1176 w 1216"/>
                <a:gd name="T17" fmla="*/ 608 h 1216"/>
                <a:gd name="T18" fmla="*/ 1010 w 1216"/>
                <a:gd name="T19" fmla="*/ 1010 h 1216"/>
                <a:gd name="T20" fmla="*/ 1024 w 1216"/>
                <a:gd name="T21" fmla="*/ 1024 h 1216"/>
                <a:gd name="T22" fmla="*/ 1038 w 1216"/>
                <a:gd name="T23" fmla="*/ 1038 h 1216"/>
                <a:gd name="T24" fmla="*/ 1216 w 1216"/>
                <a:gd name="T25" fmla="*/ 608 h 1216"/>
                <a:gd name="T26" fmla="*/ 1038 w 1216"/>
                <a:gd name="T27" fmla="*/ 178 h 1216"/>
                <a:gd name="T28" fmla="*/ 608 w 1216"/>
                <a:gd name="T29" fmla="*/ 0 h 1216"/>
                <a:gd name="T30" fmla="*/ 178 w 1216"/>
                <a:gd name="T31" fmla="*/ 178 h 1216"/>
                <a:gd name="T32" fmla="*/ 0 w 1216"/>
                <a:gd name="T33" fmla="*/ 608 h 1216"/>
                <a:gd name="T34" fmla="*/ 178 w 1216"/>
                <a:gd name="T35" fmla="*/ 1038 h 1216"/>
                <a:gd name="T36" fmla="*/ 608 w 1216"/>
                <a:gd name="T37" fmla="*/ 1216 h 1216"/>
                <a:gd name="T38" fmla="*/ 1038 w 1216"/>
                <a:gd name="T39" fmla="*/ 1038 h 1216"/>
                <a:gd name="T40" fmla="*/ 1024 w 1216"/>
                <a:gd name="T41" fmla="*/ 1024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6" h="1216">
                  <a:moveTo>
                    <a:pt x="1024" y="1024"/>
                  </a:moveTo>
                  <a:cubicBezTo>
                    <a:pt x="1010" y="1010"/>
                    <a:pt x="1010" y="1010"/>
                    <a:pt x="1010" y="1010"/>
                  </a:cubicBezTo>
                  <a:cubicBezTo>
                    <a:pt x="899" y="1121"/>
                    <a:pt x="754" y="1176"/>
                    <a:pt x="608" y="1176"/>
                  </a:cubicBezTo>
                  <a:cubicBezTo>
                    <a:pt x="462" y="1176"/>
                    <a:pt x="317" y="1121"/>
                    <a:pt x="206" y="1010"/>
                  </a:cubicBezTo>
                  <a:cubicBezTo>
                    <a:pt x="95" y="899"/>
                    <a:pt x="40" y="754"/>
                    <a:pt x="40" y="608"/>
                  </a:cubicBezTo>
                  <a:cubicBezTo>
                    <a:pt x="40" y="462"/>
                    <a:pt x="95" y="317"/>
                    <a:pt x="206" y="206"/>
                  </a:cubicBezTo>
                  <a:cubicBezTo>
                    <a:pt x="317" y="95"/>
                    <a:pt x="462" y="40"/>
                    <a:pt x="608" y="40"/>
                  </a:cubicBezTo>
                  <a:cubicBezTo>
                    <a:pt x="754" y="40"/>
                    <a:pt x="899" y="95"/>
                    <a:pt x="1010" y="206"/>
                  </a:cubicBezTo>
                  <a:cubicBezTo>
                    <a:pt x="1121" y="317"/>
                    <a:pt x="1176" y="462"/>
                    <a:pt x="1176" y="608"/>
                  </a:cubicBezTo>
                  <a:cubicBezTo>
                    <a:pt x="1176" y="754"/>
                    <a:pt x="1121" y="899"/>
                    <a:pt x="1010" y="1010"/>
                  </a:cubicBezTo>
                  <a:cubicBezTo>
                    <a:pt x="1024" y="1024"/>
                    <a:pt x="1024" y="1024"/>
                    <a:pt x="1024" y="1024"/>
                  </a:cubicBezTo>
                  <a:cubicBezTo>
                    <a:pt x="1038" y="1038"/>
                    <a:pt x="1038" y="1038"/>
                    <a:pt x="1038" y="1038"/>
                  </a:cubicBezTo>
                  <a:cubicBezTo>
                    <a:pt x="1157" y="919"/>
                    <a:pt x="1216" y="764"/>
                    <a:pt x="1216" y="608"/>
                  </a:cubicBezTo>
                  <a:cubicBezTo>
                    <a:pt x="1216" y="452"/>
                    <a:pt x="1157" y="297"/>
                    <a:pt x="1038" y="178"/>
                  </a:cubicBezTo>
                  <a:cubicBezTo>
                    <a:pt x="919" y="59"/>
                    <a:pt x="764" y="0"/>
                    <a:pt x="608" y="0"/>
                  </a:cubicBezTo>
                  <a:cubicBezTo>
                    <a:pt x="452" y="0"/>
                    <a:pt x="297" y="59"/>
                    <a:pt x="178" y="178"/>
                  </a:cubicBezTo>
                  <a:cubicBezTo>
                    <a:pt x="59" y="297"/>
                    <a:pt x="0" y="452"/>
                    <a:pt x="0" y="608"/>
                  </a:cubicBezTo>
                  <a:cubicBezTo>
                    <a:pt x="0" y="764"/>
                    <a:pt x="59" y="919"/>
                    <a:pt x="178" y="1038"/>
                  </a:cubicBezTo>
                  <a:cubicBezTo>
                    <a:pt x="297" y="1157"/>
                    <a:pt x="452" y="1216"/>
                    <a:pt x="608" y="1216"/>
                  </a:cubicBezTo>
                  <a:cubicBezTo>
                    <a:pt x="764" y="1216"/>
                    <a:pt x="919" y="1157"/>
                    <a:pt x="1038" y="1038"/>
                  </a:cubicBezTo>
                  <a:cubicBezTo>
                    <a:pt x="1024" y="1024"/>
                    <a:pt x="1024" y="1024"/>
                    <a:pt x="1024" y="1024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572591" y="3568396"/>
            <a:ext cx="2619409" cy="679462"/>
            <a:chOff x="9572591" y="3568396"/>
            <a:chExt cx="2619409" cy="679462"/>
          </a:xfrm>
        </p:grpSpPr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9966917" y="3964419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9966917" y="3920291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9966917" y="3876162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9966917" y="3832034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Rectangle 13"/>
            <p:cNvSpPr>
              <a:spLocks noChangeArrowheads="1"/>
            </p:cNvSpPr>
            <p:nvPr/>
          </p:nvSpPr>
          <p:spPr bwMode="auto">
            <a:xfrm>
              <a:off x="9966917" y="3787906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Rectangle 14"/>
            <p:cNvSpPr>
              <a:spLocks noChangeArrowheads="1"/>
            </p:cNvSpPr>
            <p:nvPr/>
          </p:nvSpPr>
          <p:spPr bwMode="auto">
            <a:xfrm>
              <a:off x="9966917" y="3745475"/>
              <a:ext cx="156712" cy="3168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Rectangle 15"/>
            <p:cNvSpPr>
              <a:spLocks noChangeArrowheads="1"/>
            </p:cNvSpPr>
            <p:nvPr/>
          </p:nvSpPr>
          <p:spPr bwMode="auto">
            <a:xfrm>
              <a:off x="9966917" y="3701347"/>
              <a:ext cx="156712" cy="3168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Rectangle 16"/>
            <p:cNvSpPr>
              <a:spLocks noChangeArrowheads="1"/>
            </p:cNvSpPr>
            <p:nvPr/>
          </p:nvSpPr>
          <p:spPr bwMode="auto">
            <a:xfrm>
              <a:off x="9966917" y="3656653"/>
              <a:ext cx="156712" cy="3224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Rectangle 17"/>
            <p:cNvSpPr>
              <a:spLocks noChangeArrowheads="1"/>
            </p:cNvSpPr>
            <p:nvPr/>
          </p:nvSpPr>
          <p:spPr bwMode="auto">
            <a:xfrm>
              <a:off x="9966917" y="3612524"/>
              <a:ext cx="156712" cy="3224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Rectangle 18"/>
            <p:cNvSpPr>
              <a:spLocks noChangeArrowheads="1"/>
            </p:cNvSpPr>
            <p:nvPr/>
          </p:nvSpPr>
          <p:spPr bwMode="auto">
            <a:xfrm>
              <a:off x="9966917" y="3568396"/>
              <a:ext cx="156712" cy="3394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Rectangle 19"/>
            <p:cNvSpPr>
              <a:spLocks noChangeArrowheads="1"/>
            </p:cNvSpPr>
            <p:nvPr/>
          </p:nvSpPr>
          <p:spPr bwMode="auto">
            <a:xfrm>
              <a:off x="10151916" y="3964419"/>
              <a:ext cx="155015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Rectangle 20"/>
            <p:cNvSpPr>
              <a:spLocks noChangeArrowheads="1"/>
            </p:cNvSpPr>
            <p:nvPr/>
          </p:nvSpPr>
          <p:spPr bwMode="auto">
            <a:xfrm>
              <a:off x="10151916" y="3920291"/>
              <a:ext cx="155015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Rectangle 21"/>
            <p:cNvSpPr>
              <a:spLocks noChangeArrowheads="1"/>
            </p:cNvSpPr>
            <p:nvPr/>
          </p:nvSpPr>
          <p:spPr bwMode="auto">
            <a:xfrm>
              <a:off x="10151916" y="3876162"/>
              <a:ext cx="155015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Rectangle 22"/>
            <p:cNvSpPr>
              <a:spLocks noChangeArrowheads="1"/>
            </p:cNvSpPr>
            <p:nvPr/>
          </p:nvSpPr>
          <p:spPr bwMode="auto">
            <a:xfrm>
              <a:off x="10151916" y="3832034"/>
              <a:ext cx="155015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Rectangle 23"/>
            <p:cNvSpPr>
              <a:spLocks noChangeArrowheads="1"/>
            </p:cNvSpPr>
            <p:nvPr/>
          </p:nvSpPr>
          <p:spPr bwMode="auto">
            <a:xfrm>
              <a:off x="10151916" y="3787906"/>
              <a:ext cx="155015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Rectangle 24"/>
            <p:cNvSpPr>
              <a:spLocks noChangeArrowheads="1"/>
            </p:cNvSpPr>
            <p:nvPr/>
          </p:nvSpPr>
          <p:spPr bwMode="auto">
            <a:xfrm>
              <a:off x="10151916" y="3745475"/>
              <a:ext cx="155015" cy="3168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10151916" y="3701347"/>
              <a:ext cx="155015" cy="3168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Rectangle 26"/>
            <p:cNvSpPr>
              <a:spLocks noChangeArrowheads="1"/>
            </p:cNvSpPr>
            <p:nvPr/>
          </p:nvSpPr>
          <p:spPr bwMode="auto">
            <a:xfrm>
              <a:off x="10151916" y="3656653"/>
              <a:ext cx="155015" cy="3224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Rectangle 27"/>
            <p:cNvSpPr>
              <a:spLocks noChangeArrowheads="1"/>
            </p:cNvSpPr>
            <p:nvPr/>
          </p:nvSpPr>
          <p:spPr bwMode="auto">
            <a:xfrm>
              <a:off x="9787575" y="3964419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Rectangle 28"/>
            <p:cNvSpPr>
              <a:spLocks noChangeArrowheads="1"/>
            </p:cNvSpPr>
            <p:nvPr/>
          </p:nvSpPr>
          <p:spPr bwMode="auto">
            <a:xfrm>
              <a:off x="9787575" y="3920291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9787575" y="3876162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Rectangle 30"/>
            <p:cNvSpPr>
              <a:spLocks noChangeArrowheads="1"/>
            </p:cNvSpPr>
            <p:nvPr/>
          </p:nvSpPr>
          <p:spPr bwMode="auto">
            <a:xfrm>
              <a:off x="9787575" y="3832034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Rectangle 31"/>
            <p:cNvSpPr>
              <a:spLocks noChangeArrowheads="1"/>
            </p:cNvSpPr>
            <p:nvPr/>
          </p:nvSpPr>
          <p:spPr bwMode="auto">
            <a:xfrm>
              <a:off x="9787575" y="3787906"/>
              <a:ext cx="156712" cy="3337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Rectangle 32"/>
            <p:cNvSpPr>
              <a:spLocks noChangeArrowheads="1"/>
            </p:cNvSpPr>
            <p:nvPr/>
          </p:nvSpPr>
          <p:spPr bwMode="auto">
            <a:xfrm>
              <a:off x="10566608" y="3960459"/>
              <a:ext cx="235351" cy="172553"/>
            </a:xfrm>
            <a:prstGeom prst="rect">
              <a:avLst/>
            </a:prstGeom>
            <a:solidFill>
              <a:srgbClr val="DDC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Rectangle 33"/>
            <p:cNvSpPr>
              <a:spLocks noChangeArrowheads="1"/>
            </p:cNvSpPr>
            <p:nvPr/>
          </p:nvSpPr>
          <p:spPr bwMode="auto">
            <a:xfrm>
              <a:off x="10566608" y="3960459"/>
              <a:ext cx="235351" cy="172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9572591" y="3872202"/>
              <a:ext cx="466742" cy="252889"/>
            </a:xfrm>
            <a:custGeom>
              <a:avLst/>
              <a:gdLst>
                <a:gd name="T0" fmla="*/ 0 w 349"/>
                <a:gd name="T1" fmla="*/ 34 h 189"/>
                <a:gd name="T2" fmla="*/ 90 w 349"/>
                <a:gd name="T3" fmla="*/ 139 h 189"/>
                <a:gd name="T4" fmla="*/ 215 w 349"/>
                <a:gd name="T5" fmla="*/ 186 h 189"/>
                <a:gd name="T6" fmla="*/ 349 w 349"/>
                <a:gd name="T7" fmla="*/ 189 h 189"/>
                <a:gd name="T8" fmla="*/ 349 w 349"/>
                <a:gd name="T9" fmla="*/ 89 h 189"/>
                <a:gd name="T10" fmla="*/ 217 w 349"/>
                <a:gd name="T11" fmla="*/ 99 h 189"/>
                <a:gd name="T12" fmla="*/ 121 w 349"/>
                <a:gd name="T13" fmla="*/ 72 h 189"/>
                <a:gd name="T14" fmla="*/ 88 w 349"/>
                <a:gd name="T15" fmla="*/ 21 h 189"/>
                <a:gd name="T16" fmla="*/ 14 w 349"/>
                <a:gd name="T17" fmla="*/ 20 h 189"/>
                <a:gd name="T18" fmla="*/ 0 w 349"/>
                <a:gd name="T19" fmla="*/ 3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189">
                  <a:moveTo>
                    <a:pt x="0" y="34"/>
                  </a:moveTo>
                  <a:cubicBezTo>
                    <a:pt x="90" y="139"/>
                    <a:pt x="90" y="139"/>
                    <a:pt x="90" y="139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349" y="189"/>
                    <a:pt x="349" y="189"/>
                    <a:pt x="349" y="189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68" y="1"/>
                    <a:pt x="35" y="0"/>
                    <a:pt x="14" y="2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DC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9827743" y="3755658"/>
              <a:ext cx="761495" cy="403943"/>
            </a:xfrm>
            <a:custGeom>
              <a:avLst/>
              <a:gdLst>
                <a:gd name="T0" fmla="*/ 560 w 569"/>
                <a:gd name="T1" fmla="*/ 195 h 302"/>
                <a:gd name="T2" fmla="*/ 560 w 569"/>
                <a:gd name="T3" fmla="*/ 164 h 302"/>
                <a:gd name="T4" fmla="*/ 499 w 569"/>
                <a:gd name="T5" fmla="*/ 100 h 302"/>
                <a:gd name="T6" fmla="*/ 405 w 569"/>
                <a:gd name="T7" fmla="*/ 53 h 302"/>
                <a:gd name="T8" fmla="*/ 226 w 569"/>
                <a:gd name="T9" fmla="*/ 0 h 302"/>
                <a:gd name="T10" fmla="*/ 235 w 569"/>
                <a:gd name="T11" fmla="*/ 40 h 302"/>
                <a:gd name="T12" fmla="*/ 283 w 569"/>
                <a:gd name="T13" fmla="*/ 66 h 302"/>
                <a:gd name="T14" fmla="*/ 334 w 569"/>
                <a:gd name="T15" fmla="*/ 92 h 302"/>
                <a:gd name="T16" fmla="*/ 313 w 569"/>
                <a:gd name="T17" fmla="*/ 152 h 302"/>
                <a:gd name="T18" fmla="*/ 290 w 569"/>
                <a:gd name="T19" fmla="*/ 152 h 302"/>
                <a:gd name="T20" fmla="*/ 284 w 569"/>
                <a:gd name="T21" fmla="*/ 152 h 302"/>
                <a:gd name="T22" fmla="*/ 284 w 569"/>
                <a:gd name="T23" fmla="*/ 152 h 302"/>
                <a:gd name="T24" fmla="*/ 160 w 569"/>
                <a:gd name="T25" fmla="*/ 167 h 302"/>
                <a:gd name="T26" fmla="*/ 140 w 569"/>
                <a:gd name="T27" fmla="*/ 186 h 302"/>
                <a:gd name="T28" fmla="*/ 0 w 569"/>
                <a:gd name="T29" fmla="*/ 258 h 302"/>
                <a:gd name="T30" fmla="*/ 218 w 569"/>
                <a:gd name="T31" fmla="*/ 302 h 302"/>
                <a:gd name="T32" fmla="*/ 308 w 569"/>
                <a:gd name="T33" fmla="*/ 302 h 302"/>
                <a:gd name="T34" fmla="*/ 569 w 569"/>
                <a:gd name="T35" fmla="*/ 274 h 302"/>
                <a:gd name="T36" fmla="*/ 569 w 569"/>
                <a:gd name="T37" fmla="*/ 195 h 302"/>
                <a:gd name="T38" fmla="*/ 560 w 569"/>
                <a:gd name="T39" fmla="*/ 19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9" h="302">
                  <a:moveTo>
                    <a:pt x="560" y="195"/>
                  </a:moveTo>
                  <a:cubicBezTo>
                    <a:pt x="560" y="164"/>
                    <a:pt x="560" y="164"/>
                    <a:pt x="560" y="164"/>
                  </a:cubicBezTo>
                  <a:cubicBezTo>
                    <a:pt x="560" y="148"/>
                    <a:pt x="508" y="109"/>
                    <a:pt x="499" y="100"/>
                  </a:cubicBezTo>
                  <a:cubicBezTo>
                    <a:pt x="468" y="70"/>
                    <a:pt x="443" y="71"/>
                    <a:pt x="405" y="53"/>
                  </a:cubicBezTo>
                  <a:cubicBezTo>
                    <a:pt x="353" y="30"/>
                    <a:pt x="283" y="5"/>
                    <a:pt x="226" y="0"/>
                  </a:cubicBezTo>
                  <a:cubicBezTo>
                    <a:pt x="225" y="0"/>
                    <a:pt x="223" y="21"/>
                    <a:pt x="235" y="40"/>
                  </a:cubicBezTo>
                  <a:cubicBezTo>
                    <a:pt x="245" y="54"/>
                    <a:pt x="266" y="62"/>
                    <a:pt x="283" y="66"/>
                  </a:cubicBezTo>
                  <a:cubicBezTo>
                    <a:pt x="327" y="74"/>
                    <a:pt x="334" y="92"/>
                    <a:pt x="334" y="92"/>
                  </a:cubicBezTo>
                  <a:cubicBezTo>
                    <a:pt x="350" y="107"/>
                    <a:pt x="335" y="152"/>
                    <a:pt x="313" y="152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90" y="152"/>
                    <a:pt x="284" y="152"/>
                    <a:pt x="284" y="152"/>
                  </a:cubicBezTo>
                  <a:cubicBezTo>
                    <a:pt x="284" y="152"/>
                    <a:pt x="284" y="152"/>
                    <a:pt x="284" y="152"/>
                  </a:cubicBezTo>
                  <a:cubicBezTo>
                    <a:pt x="160" y="167"/>
                    <a:pt x="160" y="167"/>
                    <a:pt x="160" y="167"/>
                  </a:cubicBezTo>
                  <a:cubicBezTo>
                    <a:pt x="149" y="167"/>
                    <a:pt x="140" y="176"/>
                    <a:pt x="140" y="186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82"/>
                    <a:pt x="193" y="302"/>
                    <a:pt x="218" y="302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34" y="302"/>
                    <a:pt x="569" y="300"/>
                    <a:pt x="569" y="274"/>
                  </a:cubicBezTo>
                  <a:cubicBezTo>
                    <a:pt x="569" y="195"/>
                    <a:pt x="569" y="195"/>
                    <a:pt x="569" y="195"/>
                  </a:cubicBezTo>
                  <a:lnTo>
                    <a:pt x="560" y="195"/>
                  </a:lnTo>
                  <a:close/>
                </a:path>
              </a:pathLst>
            </a:custGeom>
            <a:solidFill>
              <a:srgbClr val="DDC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10637327" y="3889741"/>
              <a:ext cx="270427" cy="3207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Rectangle 37"/>
            <p:cNvSpPr>
              <a:spLocks noChangeArrowheads="1"/>
            </p:cNvSpPr>
            <p:nvPr/>
          </p:nvSpPr>
          <p:spPr bwMode="auto">
            <a:xfrm>
              <a:off x="10637327" y="3889741"/>
              <a:ext cx="270427" cy="320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Rectangle 38"/>
            <p:cNvSpPr>
              <a:spLocks noChangeArrowheads="1"/>
            </p:cNvSpPr>
            <p:nvPr/>
          </p:nvSpPr>
          <p:spPr bwMode="auto">
            <a:xfrm>
              <a:off x="10637327" y="4030046"/>
              <a:ext cx="91085" cy="180473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Rectangle 39"/>
            <p:cNvSpPr>
              <a:spLocks noChangeArrowheads="1"/>
            </p:cNvSpPr>
            <p:nvPr/>
          </p:nvSpPr>
          <p:spPr bwMode="auto">
            <a:xfrm>
              <a:off x="10637327" y="4030046"/>
              <a:ext cx="91085" cy="18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Rectangle 40"/>
            <p:cNvSpPr>
              <a:spLocks noChangeArrowheads="1"/>
            </p:cNvSpPr>
            <p:nvPr/>
          </p:nvSpPr>
          <p:spPr bwMode="auto">
            <a:xfrm>
              <a:off x="10728412" y="3854664"/>
              <a:ext cx="1463588" cy="393194"/>
            </a:xfrm>
            <a:prstGeom prst="rect">
              <a:avLst/>
            </a:prstGeom>
            <a:solidFill>
              <a:srgbClr val="414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Rectangle 41"/>
            <p:cNvSpPr>
              <a:spLocks noChangeArrowheads="1"/>
            </p:cNvSpPr>
            <p:nvPr/>
          </p:nvSpPr>
          <p:spPr bwMode="auto">
            <a:xfrm>
              <a:off x="10728412" y="3854664"/>
              <a:ext cx="1463588" cy="39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Rectangle 42"/>
            <p:cNvSpPr>
              <a:spLocks noChangeArrowheads="1"/>
            </p:cNvSpPr>
            <p:nvPr/>
          </p:nvSpPr>
          <p:spPr bwMode="auto">
            <a:xfrm>
              <a:off x="10728412" y="4030046"/>
              <a:ext cx="1463588" cy="217812"/>
            </a:xfrm>
            <a:prstGeom prst="rect">
              <a:avLst/>
            </a:prstGeom>
            <a:solidFill>
              <a:srgbClr val="2D3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Rectangle 43"/>
            <p:cNvSpPr>
              <a:spLocks noChangeArrowheads="1"/>
            </p:cNvSpPr>
            <p:nvPr/>
          </p:nvSpPr>
          <p:spPr bwMode="auto">
            <a:xfrm>
              <a:off x="10728412" y="4030046"/>
              <a:ext cx="1463588" cy="21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Oval 44"/>
            <p:cNvSpPr>
              <a:spLocks noChangeArrowheads="1"/>
            </p:cNvSpPr>
            <p:nvPr/>
          </p:nvSpPr>
          <p:spPr bwMode="auto">
            <a:xfrm>
              <a:off x="10653168" y="4135841"/>
              <a:ext cx="50917" cy="4922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274767" y="4258608"/>
            <a:ext cx="979309" cy="979308"/>
            <a:chOff x="8274767" y="4258608"/>
            <a:chExt cx="979309" cy="979308"/>
          </a:xfrm>
        </p:grpSpPr>
        <p:sp>
          <p:nvSpPr>
            <p:cNvPr id="73" name="Oval 65"/>
            <p:cNvSpPr>
              <a:spLocks noChangeArrowheads="1"/>
            </p:cNvSpPr>
            <p:nvPr/>
          </p:nvSpPr>
          <p:spPr bwMode="auto">
            <a:xfrm>
              <a:off x="8274767" y="4258608"/>
              <a:ext cx="979309" cy="97930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Oval 66"/>
            <p:cNvSpPr>
              <a:spLocks noChangeArrowheads="1"/>
            </p:cNvSpPr>
            <p:nvPr/>
          </p:nvSpPr>
          <p:spPr bwMode="auto">
            <a:xfrm>
              <a:off x="8274767" y="4258608"/>
              <a:ext cx="979309" cy="979308"/>
            </a:xfrm>
            <a:prstGeom prst="ellipse">
              <a:avLst/>
            </a:prstGeom>
            <a:noFill/>
            <a:ln w="1047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290"/>
            <p:cNvSpPr>
              <a:spLocks noChangeAspect="1" noChangeArrowheads="1"/>
            </p:cNvSpPr>
            <p:nvPr/>
          </p:nvSpPr>
          <p:spPr bwMode="auto">
            <a:xfrm>
              <a:off x="8522549" y="4581083"/>
              <a:ext cx="515406" cy="399201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0933213" y="2617375"/>
            <a:ext cx="979309" cy="979308"/>
            <a:chOff x="10933213" y="2617375"/>
            <a:chExt cx="979309" cy="979308"/>
          </a:xfrm>
        </p:grpSpPr>
        <p:sp>
          <p:nvSpPr>
            <p:cNvPr id="77" name="Oval 108"/>
            <p:cNvSpPr>
              <a:spLocks noChangeArrowheads="1"/>
            </p:cNvSpPr>
            <p:nvPr/>
          </p:nvSpPr>
          <p:spPr bwMode="auto">
            <a:xfrm>
              <a:off x="10933213" y="2617375"/>
              <a:ext cx="979309" cy="9793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Oval 109"/>
            <p:cNvSpPr>
              <a:spLocks noChangeArrowheads="1"/>
            </p:cNvSpPr>
            <p:nvPr/>
          </p:nvSpPr>
          <p:spPr bwMode="auto">
            <a:xfrm>
              <a:off x="10933213" y="2617375"/>
              <a:ext cx="979309" cy="979308"/>
            </a:xfrm>
            <a:prstGeom prst="ellipse">
              <a:avLst/>
            </a:prstGeom>
            <a:noFill/>
            <a:ln w="1047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Freeform 266"/>
            <p:cNvSpPr>
              <a:spLocks noChangeAspect="1" noChangeArrowheads="1"/>
            </p:cNvSpPr>
            <p:nvPr/>
          </p:nvSpPr>
          <p:spPr bwMode="auto">
            <a:xfrm>
              <a:off x="11212824" y="2875492"/>
              <a:ext cx="420087" cy="463074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1073518" y="4374020"/>
            <a:ext cx="979309" cy="978742"/>
            <a:chOff x="11073518" y="4374020"/>
            <a:chExt cx="979309" cy="978742"/>
          </a:xfrm>
        </p:grpSpPr>
        <p:sp>
          <p:nvSpPr>
            <p:cNvPr id="81" name="Oval 120"/>
            <p:cNvSpPr>
              <a:spLocks noChangeArrowheads="1"/>
            </p:cNvSpPr>
            <p:nvPr/>
          </p:nvSpPr>
          <p:spPr bwMode="auto">
            <a:xfrm>
              <a:off x="11073518" y="4374020"/>
              <a:ext cx="979309" cy="97874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Oval 121"/>
            <p:cNvSpPr>
              <a:spLocks noChangeArrowheads="1"/>
            </p:cNvSpPr>
            <p:nvPr/>
          </p:nvSpPr>
          <p:spPr bwMode="auto">
            <a:xfrm>
              <a:off x="11073518" y="4374020"/>
              <a:ext cx="979309" cy="978742"/>
            </a:xfrm>
            <a:prstGeom prst="ellipse">
              <a:avLst/>
            </a:prstGeom>
            <a:noFill/>
            <a:ln w="1047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3" name="Freeform 82"/>
            <p:cNvSpPr>
              <a:spLocks noChangeAspect="1" noChangeArrowheads="1"/>
            </p:cNvSpPr>
            <p:nvPr/>
          </p:nvSpPr>
          <p:spPr bwMode="auto">
            <a:xfrm>
              <a:off x="11365016" y="4663346"/>
              <a:ext cx="485839" cy="429652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671596" y="4844722"/>
            <a:ext cx="979309" cy="979308"/>
            <a:chOff x="9671596" y="4844722"/>
            <a:chExt cx="979309" cy="979308"/>
          </a:xfrm>
        </p:grpSpPr>
        <p:sp>
          <p:nvSpPr>
            <p:cNvPr id="85" name="Oval 89"/>
            <p:cNvSpPr>
              <a:spLocks noChangeArrowheads="1"/>
            </p:cNvSpPr>
            <p:nvPr/>
          </p:nvSpPr>
          <p:spPr bwMode="auto">
            <a:xfrm>
              <a:off x="9671596" y="4844722"/>
              <a:ext cx="979309" cy="97930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Oval 90"/>
            <p:cNvSpPr>
              <a:spLocks noChangeArrowheads="1"/>
            </p:cNvSpPr>
            <p:nvPr/>
          </p:nvSpPr>
          <p:spPr bwMode="auto">
            <a:xfrm>
              <a:off x="9671596" y="4844722"/>
              <a:ext cx="979309" cy="979308"/>
            </a:xfrm>
            <a:prstGeom prst="ellipse">
              <a:avLst/>
            </a:prstGeom>
            <a:noFill/>
            <a:ln w="1047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7" name="Freeform 526"/>
            <p:cNvSpPr>
              <a:spLocks noChangeAspect="1" noChangeArrowheads="1"/>
            </p:cNvSpPr>
            <p:nvPr/>
          </p:nvSpPr>
          <p:spPr bwMode="auto">
            <a:xfrm>
              <a:off x="9950929" y="5061723"/>
              <a:ext cx="420643" cy="545306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261189" y="2741840"/>
            <a:ext cx="1016648" cy="1016648"/>
            <a:chOff x="8261189" y="2741840"/>
            <a:chExt cx="1016648" cy="1016648"/>
          </a:xfrm>
        </p:grpSpPr>
        <p:sp>
          <p:nvSpPr>
            <p:cNvPr id="89" name="Oval 103"/>
            <p:cNvSpPr>
              <a:spLocks noChangeArrowheads="1"/>
            </p:cNvSpPr>
            <p:nvPr/>
          </p:nvSpPr>
          <p:spPr bwMode="auto">
            <a:xfrm>
              <a:off x="8279859" y="2760509"/>
              <a:ext cx="979309" cy="9793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0" name="Freeform 104"/>
            <p:cNvSpPr>
              <a:spLocks/>
            </p:cNvSpPr>
            <p:nvPr/>
          </p:nvSpPr>
          <p:spPr bwMode="auto">
            <a:xfrm>
              <a:off x="8261189" y="2741840"/>
              <a:ext cx="1016648" cy="1016648"/>
            </a:xfrm>
            <a:custGeom>
              <a:avLst/>
              <a:gdLst>
                <a:gd name="T0" fmla="*/ 14 w 760"/>
                <a:gd name="T1" fmla="*/ 380 h 760"/>
                <a:gd name="T2" fmla="*/ 28 w 760"/>
                <a:gd name="T3" fmla="*/ 380 h 760"/>
                <a:gd name="T4" fmla="*/ 132 w 760"/>
                <a:gd name="T5" fmla="*/ 132 h 760"/>
                <a:gd name="T6" fmla="*/ 380 w 760"/>
                <a:gd name="T7" fmla="*/ 28 h 760"/>
                <a:gd name="T8" fmla="*/ 629 w 760"/>
                <a:gd name="T9" fmla="*/ 132 h 760"/>
                <a:gd name="T10" fmla="*/ 732 w 760"/>
                <a:gd name="T11" fmla="*/ 380 h 760"/>
                <a:gd name="T12" fmla="*/ 629 w 760"/>
                <a:gd name="T13" fmla="*/ 629 h 760"/>
                <a:gd name="T14" fmla="*/ 380 w 760"/>
                <a:gd name="T15" fmla="*/ 732 h 760"/>
                <a:gd name="T16" fmla="*/ 132 w 760"/>
                <a:gd name="T17" fmla="*/ 629 h 760"/>
                <a:gd name="T18" fmla="*/ 28 w 760"/>
                <a:gd name="T19" fmla="*/ 380 h 760"/>
                <a:gd name="T20" fmla="*/ 14 w 760"/>
                <a:gd name="T21" fmla="*/ 380 h 760"/>
                <a:gd name="T22" fmla="*/ 0 w 760"/>
                <a:gd name="T23" fmla="*/ 380 h 760"/>
                <a:gd name="T24" fmla="*/ 112 w 760"/>
                <a:gd name="T25" fmla="*/ 649 h 760"/>
                <a:gd name="T26" fmla="*/ 380 w 760"/>
                <a:gd name="T27" fmla="*/ 760 h 760"/>
                <a:gd name="T28" fmla="*/ 649 w 760"/>
                <a:gd name="T29" fmla="*/ 649 h 760"/>
                <a:gd name="T30" fmla="*/ 760 w 760"/>
                <a:gd name="T31" fmla="*/ 380 h 760"/>
                <a:gd name="T32" fmla="*/ 649 w 760"/>
                <a:gd name="T33" fmla="*/ 112 h 760"/>
                <a:gd name="T34" fmla="*/ 380 w 760"/>
                <a:gd name="T35" fmla="*/ 0 h 760"/>
                <a:gd name="T36" fmla="*/ 112 w 760"/>
                <a:gd name="T37" fmla="*/ 112 h 760"/>
                <a:gd name="T38" fmla="*/ 0 w 760"/>
                <a:gd name="T39" fmla="*/ 380 h 760"/>
                <a:gd name="T40" fmla="*/ 14 w 760"/>
                <a:gd name="T41" fmla="*/ 38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0" h="760">
                  <a:moveTo>
                    <a:pt x="14" y="380"/>
                  </a:moveTo>
                  <a:cubicBezTo>
                    <a:pt x="28" y="380"/>
                    <a:pt x="28" y="380"/>
                    <a:pt x="28" y="380"/>
                  </a:cubicBezTo>
                  <a:cubicBezTo>
                    <a:pt x="28" y="283"/>
                    <a:pt x="68" y="195"/>
                    <a:pt x="132" y="132"/>
                  </a:cubicBezTo>
                  <a:cubicBezTo>
                    <a:pt x="195" y="68"/>
                    <a:pt x="283" y="28"/>
                    <a:pt x="380" y="28"/>
                  </a:cubicBezTo>
                  <a:cubicBezTo>
                    <a:pt x="478" y="28"/>
                    <a:pt x="566" y="68"/>
                    <a:pt x="629" y="132"/>
                  </a:cubicBezTo>
                  <a:cubicBezTo>
                    <a:pt x="693" y="195"/>
                    <a:pt x="732" y="283"/>
                    <a:pt x="732" y="380"/>
                  </a:cubicBezTo>
                  <a:cubicBezTo>
                    <a:pt x="732" y="478"/>
                    <a:pt x="693" y="566"/>
                    <a:pt x="629" y="629"/>
                  </a:cubicBezTo>
                  <a:cubicBezTo>
                    <a:pt x="566" y="693"/>
                    <a:pt x="478" y="732"/>
                    <a:pt x="380" y="732"/>
                  </a:cubicBezTo>
                  <a:cubicBezTo>
                    <a:pt x="283" y="732"/>
                    <a:pt x="195" y="693"/>
                    <a:pt x="132" y="629"/>
                  </a:cubicBezTo>
                  <a:cubicBezTo>
                    <a:pt x="68" y="566"/>
                    <a:pt x="28" y="478"/>
                    <a:pt x="28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485"/>
                    <a:pt x="43" y="580"/>
                    <a:pt x="112" y="649"/>
                  </a:cubicBezTo>
                  <a:cubicBezTo>
                    <a:pt x="180" y="718"/>
                    <a:pt x="276" y="760"/>
                    <a:pt x="380" y="760"/>
                  </a:cubicBezTo>
                  <a:cubicBezTo>
                    <a:pt x="485" y="760"/>
                    <a:pt x="580" y="718"/>
                    <a:pt x="649" y="649"/>
                  </a:cubicBezTo>
                  <a:cubicBezTo>
                    <a:pt x="718" y="580"/>
                    <a:pt x="760" y="485"/>
                    <a:pt x="760" y="380"/>
                  </a:cubicBezTo>
                  <a:cubicBezTo>
                    <a:pt x="760" y="276"/>
                    <a:pt x="718" y="180"/>
                    <a:pt x="649" y="112"/>
                  </a:cubicBezTo>
                  <a:cubicBezTo>
                    <a:pt x="580" y="43"/>
                    <a:pt x="485" y="0"/>
                    <a:pt x="380" y="0"/>
                  </a:cubicBezTo>
                  <a:cubicBezTo>
                    <a:pt x="276" y="0"/>
                    <a:pt x="180" y="43"/>
                    <a:pt x="112" y="112"/>
                  </a:cubicBezTo>
                  <a:cubicBezTo>
                    <a:pt x="43" y="180"/>
                    <a:pt x="0" y="276"/>
                    <a:pt x="0" y="380"/>
                  </a:cubicBezTo>
                  <a:cubicBezTo>
                    <a:pt x="14" y="380"/>
                    <a:pt x="14" y="380"/>
                    <a:pt x="14" y="38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1" name="Freeform 544"/>
            <p:cNvSpPr>
              <a:spLocks noChangeAspect="1" noChangeArrowheads="1"/>
            </p:cNvSpPr>
            <p:nvPr/>
          </p:nvSpPr>
          <p:spPr bwMode="auto">
            <a:xfrm>
              <a:off x="8523752" y="2989998"/>
              <a:ext cx="491523" cy="520331"/>
            </a:xfrm>
            <a:custGeom>
              <a:avLst/>
              <a:gdLst>
                <a:gd name="T0" fmla="*/ 995 w 1588"/>
                <a:gd name="T1" fmla="*/ 870 h 1682"/>
                <a:gd name="T2" fmla="*/ 1078 w 1588"/>
                <a:gd name="T3" fmla="*/ 753 h 1682"/>
                <a:gd name="T4" fmla="*/ 1463 w 1588"/>
                <a:gd name="T5" fmla="*/ 661 h 1682"/>
                <a:gd name="T6" fmla="*/ 1546 w 1588"/>
                <a:gd name="T7" fmla="*/ 352 h 1682"/>
                <a:gd name="T8" fmla="*/ 1346 w 1588"/>
                <a:gd name="T9" fmla="*/ 527 h 1682"/>
                <a:gd name="T10" fmla="*/ 1120 w 1588"/>
                <a:gd name="T11" fmla="*/ 310 h 1682"/>
                <a:gd name="T12" fmla="*/ 1296 w 1588"/>
                <a:gd name="T13" fmla="*/ 101 h 1682"/>
                <a:gd name="T14" fmla="*/ 995 w 1588"/>
                <a:gd name="T15" fmla="*/ 184 h 1682"/>
                <a:gd name="T16" fmla="*/ 894 w 1588"/>
                <a:gd name="T17" fmla="*/ 577 h 1682"/>
                <a:gd name="T18" fmla="*/ 501 w 1588"/>
                <a:gd name="T19" fmla="*/ 452 h 1682"/>
                <a:gd name="T20" fmla="*/ 501 w 1588"/>
                <a:gd name="T21" fmla="*/ 427 h 1682"/>
                <a:gd name="T22" fmla="*/ 493 w 1588"/>
                <a:gd name="T23" fmla="*/ 0 h 1682"/>
                <a:gd name="T24" fmla="*/ 250 w 1588"/>
                <a:gd name="T25" fmla="*/ 285 h 1682"/>
                <a:gd name="T26" fmla="*/ 175 w 1588"/>
                <a:gd name="T27" fmla="*/ 393 h 1682"/>
                <a:gd name="T28" fmla="*/ 150 w 1588"/>
                <a:gd name="T29" fmla="*/ 427 h 1682"/>
                <a:gd name="T30" fmla="*/ 117 w 1588"/>
                <a:gd name="T31" fmla="*/ 477 h 1682"/>
                <a:gd name="T32" fmla="*/ 100 w 1588"/>
                <a:gd name="T33" fmla="*/ 502 h 1682"/>
                <a:gd name="T34" fmla="*/ 66 w 1588"/>
                <a:gd name="T35" fmla="*/ 586 h 1682"/>
                <a:gd name="T36" fmla="*/ 58 w 1588"/>
                <a:gd name="T37" fmla="*/ 611 h 1682"/>
                <a:gd name="T38" fmla="*/ 50 w 1588"/>
                <a:gd name="T39" fmla="*/ 678 h 1682"/>
                <a:gd name="T40" fmla="*/ 41 w 1588"/>
                <a:gd name="T41" fmla="*/ 728 h 1682"/>
                <a:gd name="T42" fmla="*/ 41 w 1588"/>
                <a:gd name="T43" fmla="*/ 744 h 1682"/>
                <a:gd name="T44" fmla="*/ 50 w 1588"/>
                <a:gd name="T45" fmla="*/ 778 h 1682"/>
                <a:gd name="T46" fmla="*/ 58 w 1588"/>
                <a:gd name="T47" fmla="*/ 811 h 1682"/>
                <a:gd name="T48" fmla="*/ 100 w 1588"/>
                <a:gd name="T49" fmla="*/ 878 h 1682"/>
                <a:gd name="T50" fmla="*/ 125 w 1588"/>
                <a:gd name="T51" fmla="*/ 853 h 1682"/>
                <a:gd name="T52" fmla="*/ 133 w 1588"/>
                <a:gd name="T53" fmla="*/ 795 h 1682"/>
                <a:gd name="T54" fmla="*/ 142 w 1588"/>
                <a:gd name="T55" fmla="*/ 770 h 1682"/>
                <a:gd name="T56" fmla="*/ 150 w 1588"/>
                <a:gd name="T57" fmla="*/ 753 h 1682"/>
                <a:gd name="T58" fmla="*/ 167 w 1588"/>
                <a:gd name="T59" fmla="*/ 720 h 1682"/>
                <a:gd name="T60" fmla="*/ 183 w 1588"/>
                <a:gd name="T61" fmla="*/ 694 h 1682"/>
                <a:gd name="T62" fmla="*/ 200 w 1588"/>
                <a:gd name="T63" fmla="*/ 669 h 1682"/>
                <a:gd name="T64" fmla="*/ 225 w 1588"/>
                <a:gd name="T65" fmla="*/ 644 h 1682"/>
                <a:gd name="T66" fmla="*/ 250 w 1588"/>
                <a:gd name="T67" fmla="*/ 619 h 1682"/>
                <a:gd name="T68" fmla="*/ 267 w 1588"/>
                <a:gd name="T69" fmla="*/ 611 h 1682"/>
                <a:gd name="T70" fmla="*/ 301 w 1588"/>
                <a:gd name="T71" fmla="*/ 594 h 1682"/>
                <a:gd name="T72" fmla="*/ 326 w 1588"/>
                <a:gd name="T73" fmla="*/ 577 h 1682"/>
                <a:gd name="T74" fmla="*/ 342 w 1588"/>
                <a:gd name="T75" fmla="*/ 569 h 1682"/>
                <a:gd name="T76" fmla="*/ 359 w 1588"/>
                <a:gd name="T77" fmla="*/ 586 h 1682"/>
                <a:gd name="T78" fmla="*/ 75 w 1588"/>
                <a:gd name="T79" fmla="*/ 1363 h 1682"/>
                <a:gd name="T80" fmla="*/ 292 w 1588"/>
                <a:gd name="T81" fmla="*/ 1581 h 1682"/>
                <a:gd name="T82" fmla="*/ 777 w 1588"/>
                <a:gd name="T83" fmla="*/ 1087 h 1682"/>
                <a:gd name="T84" fmla="*/ 1530 w 1588"/>
                <a:gd name="T85" fmla="*/ 1623 h 1682"/>
                <a:gd name="T86" fmla="*/ 217 w 1588"/>
                <a:gd name="T87" fmla="*/ 1522 h 1682"/>
                <a:gd name="T88" fmla="*/ 133 w 1588"/>
                <a:gd name="T89" fmla="*/ 1438 h 1682"/>
                <a:gd name="T90" fmla="*/ 217 w 1588"/>
                <a:gd name="T91" fmla="*/ 1522 h 1682"/>
                <a:gd name="T92" fmla="*/ 217 w 1588"/>
                <a:gd name="T93" fmla="*/ 1522 h 1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8" h="1682">
                  <a:moveTo>
                    <a:pt x="1530" y="1405"/>
                  </a:moveTo>
                  <a:cubicBezTo>
                    <a:pt x="995" y="870"/>
                    <a:pt x="995" y="870"/>
                    <a:pt x="995" y="870"/>
                  </a:cubicBezTo>
                  <a:cubicBezTo>
                    <a:pt x="995" y="862"/>
                    <a:pt x="986" y="862"/>
                    <a:pt x="978" y="853"/>
                  </a:cubicBezTo>
                  <a:cubicBezTo>
                    <a:pt x="1078" y="753"/>
                    <a:pt x="1078" y="753"/>
                    <a:pt x="1078" y="753"/>
                  </a:cubicBezTo>
                  <a:cubicBezTo>
                    <a:pt x="1078" y="753"/>
                    <a:pt x="1086" y="744"/>
                    <a:pt x="1086" y="736"/>
                  </a:cubicBezTo>
                  <a:cubicBezTo>
                    <a:pt x="1212" y="786"/>
                    <a:pt x="1362" y="761"/>
                    <a:pt x="1463" y="661"/>
                  </a:cubicBezTo>
                  <a:cubicBezTo>
                    <a:pt x="1538" y="586"/>
                    <a:pt x="1570" y="485"/>
                    <a:pt x="1562" y="377"/>
                  </a:cubicBezTo>
                  <a:cubicBezTo>
                    <a:pt x="1562" y="368"/>
                    <a:pt x="1554" y="352"/>
                    <a:pt x="1546" y="352"/>
                  </a:cubicBezTo>
                  <a:cubicBezTo>
                    <a:pt x="1538" y="352"/>
                    <a:pt x="1521" y="352"/>
                    <a:pt x="1513" y="360"/>
                  </a:cubicBezTo>
                  <a:cubicBezTo>
                    <a:pt x="1346" y="527"/>
                    <a:pt x="1346" y="527"/>
                    <a:pt x="1346" y="527"/>
                  </a:cubicBezTo>
                  <a:cubicBezTo>
                    <a:pt x="1170" y="485"/>
                    <a:pt x="1170" y="485"/>
                    <a:pt x="1170" y="485"/>
                  </a:cubicBezTo>
                  <a:cubicBezTo>
                    <a:pt x="1120" y="310"/>
                    <a:pt x="1120" y="310"/>
                    <a:pt x="1120" y="310"/>
                  </a:cubicBezTo>
                  <a:cubicBezTo>
                    <a:pt x="1287" y="134"/>
                    <a:pt x="1287" y="134"/>
                    <a:pt x="1287" y="134"/>
                  </a:cubicBezTo>
                  <a:cubicBezTo>
                    <a:pt x="1296" y="126"/>
                    <a:pt x="1304" y="118"/>
                    <a:pt x="1296" y="101"/>
                  </a:cubicBezTo>
                  <a:cubicBezTo>
                    <a:pt x="1296" y="92"/>
                    <a:pt x="1287" y="84"/>
                    <a:pt x="1270" y="84"/>
                  </a:cubicBezTo>
                  <a:cubicBezTo>
                    <a:pt x="1170" y="76"/>
                    <a:pt x="1061" y="109"/>
                    <a:pt x="995" y="184"/>
                  </a:cubicBezTo>
                  <a:cubicBezTo>
                    <a:pt x="886" y="285"/>
                    <a:pt x="861" y="435"/>
                    <a:pt x="911" y="561"/>
                  </a:cubicBezTo>
                  <a:cubicBezTo>
                    <a:pt x="903" y="569"/>
                    <a:pt x="903" y="569"/>
                    <a:pt x="894" y="577"/>
                  </a:cubicBezTo>
                  <a:cubicBezTo>
                    <a:pt x="752" y="711"/>
                    <a:pt x="752" y="711"/>
                    <a:pt x="752" y="711"/>
                  </a:cubicBezTo>
                  <a:cubicBezTo>
                    <a:pt x="501" y="452"/>
                    <a:pt x="501" y="452"/>
                    <a:pt x="501" y="452"/>
                  </a:cubicBezTo>
                  <a:cubicBezTo>
                    <a:pt x="493" y="452"/>
                    <a:pt x="493" y="443"/>
                    <a:pt x="484" y="443"/>
                  </a:cubicBezTo>
                  <a:cubicBezTo>
                    <a:pt x="493" y="435"/>
                    <a:pt x="493" y="435"/>
                    <a:pt x="501" y="427"/>
                  </a:cubicBezTo>
                  <a:cubicBezTo>
                    <a:pt x="551" y="435"/>
                    <a:pt x="652" y="335"/>
                    <a:pt x="735" y="251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376" y="109"/>
                    <a:pt x="301" y="184"/>
                    <a:pt x="309" y="243"/>
                  </a:cubicBezTo>
                  <a:cubicBezTo>
                    <a:pt x="284" y="251"/>
                    <a:pt x="259" y="268"/>
                    <a:pt x="250" y="285"/>
                  </a:cubicBezTo>
                  <a:cubicBezTo>
                    <a:pt x="209" y="318"/>
                    <a:pt x="209" y="318"/>
                    <a:pt x="209" y="318"/>
                  </a:cubicBezTo>
                  <a:cubicBezTo>
                    <a:pt x="192" y="343"/>
                    <a:pt x="175" y="368"/>
                    <a:pt x="175" y="393"/>
                  </a:cubicBezTo>
                  <a:cubicBezTo>
                    <a:pt x="167" y="402"/>
                    <a:pt x="167" y="402"/>
                    <a:pt x="159" y="410"/>
                  </a:cubicBezTo>
                  <a:cubicBezTo>
                    <a:pt x="150" y="427"/>
                    <a:pt x="150" y="427"/>
                    <a:pt x="150" y="427"/>
                  </a:cubicBezTo>
                  <a:cubicBezTo>
                    <a:pt x="133" y="443"/>
                    <a:pt x="133" y="443"/>
                    <a:pt x="133" y="443"/>
                  </a:cubicBezTo>
                  <a:cubicBezTo>
                    <a:pt x="125" y="452"/>
                    <a:pt x="125" y="469"/>
                    <a:pt x="117" y="477"/>
                  </a:cubicBezTo>
                  <a:lnTo>
                    <a:pt x="108" y="485"/>
                  </a:lnTo>
                  <a:cubicBezTo>
                    <a:pt x="100" y="502"/>
                    <a:pt x="100" y="502"/>
                    <a:pt x="100" y="502"/>
                  </a:cubicBezTo>
                  <a:cubicBezTo>
                    <a:pt x="100" y="510"/>
                    <a:pt x="91" y="519"/>
                    <a:pt x="83" y="536"/>
                  </a:cubicBezTo>
                  <a:cubicBezTo>
                    <a:pt x="75" y="552"/>
                    <a:pt x="66" y="569"/>
                    <a:pt x="66" y="586"/>
                  </a:cubicBezTo>
                  <a:cubicBezTo>
                    <a:pt x="66" y="594"/>
                    <a:pt x="66" y="594"/>
                    <a:pt x="66" y="594"/>
                  </a:cubicBezTo>
                  <a:cubicBezTo>
                    <a:pt x="58" y="602"/>
                    <a:pt x="58" y="602"/>
                    <a:pt x="58" y="611"/>
                  </a:cubicBezTo>
                  <a:cubicBezTo>
                    <a:pt x="50" y="636"/>
                    <a:pt x="50" y="636"/>
                    <a:pt x="50" y="636"/>
                  </a:cubicBezTo>
                  <a:cubicBezTo>
                    <a:pt x="50" y="653"/>
                    <a:pt x="50" y="669"/>
                    <a:pt x="50" y="678"/>
                  </a:cubicBezTo>
                  <a:cubicBezTo>
                    <a:pt x="50" y="686"/>
                    <a:pt x="50" y="686"/>
                    <a:pt x="50" y="686"/>
                  </a:cubicBezTo>
                  <a:cubicBezTo>
                    <a:pt x="41" y="703"/>
                    <a:pt x="41" y="711"/>
                    <a:pt x="41" y="728"/>
                  </a:cubicBezTo>
                  <a:lnTo>
                    <a:pt x="41" y="736"/>
                  </a:lnTo>
                  <a:lnTo>
                    <a:pt x="41" y="744"/>
                  </a:lnTo>
                  <a:cubicBezTo>
                    <a:pt x="50" y="744"/>
                    <a:pt x="50" y="753"/>
                    <a:pt x="50" y="761"/>
                  </a:cubicBezTo>
                  <a:cubicBezTo>
                    <a:pt x="50" y="778"/>
                    <a:pt x="50" y="778"/>
                    <a:pt x="50" y="778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95"/>
                    <a:pt x="50" y="803"/>
                    <a:pt x="58" y="811"/>
                  </a:cubicBezTo>
                  <a:cubicBezTo>
                    <a:pt x="66" y="853"/>
                    <a:pt x="66" y="853"/>
                    <a:pt x="66" y="853"/>
                  </a:cubicBezTo>
                  <a:cubicBezTo>
                    <a:pt x="75" y="870"/>
                    <a:pt x="83" y="878"/>
                    <a:pt x="100" y="878"/>
                  </a:cubicBezTo>
                  <a:cubicBezTo>
                    <a:pt x="108" y="878"/>
                    <a:pt x="117" y="870"/>
                    <a:pt x="117" y="870"/>
                  </a:cubicBezTo>
                  <a:cubicBezTo>
                    <a:pt x="125" y="862"/>
                    <a:pt x="125" y="862"/>
                    <a:pt x="125" y="853"/>
                  </a:cubicBezTo>
                  <a:cubicBezTo>
                    <a:pt x="133" y="811"/>
                    <a:pt x="133" y="811"/>
                    <a:pt x="133" y="811"/>
                  </a:cubicBezTo>
                  <a:cubicBezTo>
                    <a:pt x="133" y="803"/>
                    <a:pt x="133" y="803"/>
                    <a:pt x="133" y="795"/>
                  </a:cubicBezTo>
                  <a:cubicBezTo>
                    <a:pt x="133" y="786"/>
                    <a:pt x="142" y="786"/>
                    <a:pt x="142" y="786"/>
                  </a:cubicBezTo>
                  <a:cubicBezTo>
                    <a:pt x="142" y="770"/>
                    <a:pt x="142" y="770"/>
                    <a:pt x="142" y="770"/>
                  </a:cubicBezTo>
                  <a:cubicBezTo>
                    <a:pt x="142" y="761"/>
                    <a:pt x="142" y="761"/>
                    <a:pt x="150" y="761"/>
                  </a:cubicBezTo>
                  <a:lnTo>
                    <a:pt x="150" y="753"/>
                  </a:lnTo>
                  <a:lnTo>
                    <a:pt x="150" y="744"/>
                  </a:lnTo>
                  <a:cubicBezTo>
                    <a:pt x="159" y="736"/>
                    <a:pt x="159" y="728"/>
                    <a:pt x="167" y="720"/>
                  </a:cubicBezTo>
                  <a:lnTo>
                    <a:pt x="167" y="711"/>
                  </a:lnTo>
                  <a:cubicBezTo>
                    <a:pt x="175" y="703"/>
                    <a:pt x="175" y="703"/>
                    <a:pt x="183" y="694"/>
                  </a:cubicBezTo>
                  <a:cubicBezTo>
                    <a:pt x="192" y="678"/>
                    <a:pt x="192" y="678"/>
                    <a:pt x="192" y="678"/>
                  </a:cubicBezTo>
                  <a:lnTo>
                    <a:pt x="200" y="669"/>
                  </a:lnTo>
                  <a:cubicBezTo>
                    <a:pt x="200" y="669"/>
                    <a:pt x="200" y="661"/>
                    <a:pt x="209" y="661"/>
                  </a:cubicBezTo>
                  <a:cubicBezTo>
                    <a:pt x="209" y="653"/>
                    <a:pt x="217" y="644"/>
                    <a:pt x="225" y="644"/>
                  </a:cubicBezTo>
                  <a:cubicBezTo>
                    <a:pt x="234" y="636"/>
                    <a:pt x="234" y="636"/>
                    <a:pt x="234" y="636"/>
                  </a:cubicBezTo>
                  <a:cubicBezTo>
                    <a:pt x="234" y="636"/>
                    <a:pt x="242" y="628"/>
                    <a:pt x="250" y="619"/>
                  </a:cubicBezTo>
                  <a:lnTo>
                    <a:pt x="259" y="619"/>
                  </a:lnTo>
                  <a:cubicBezTo>
                    <a:pt x="259" y="611"/>
                    <a:pt x="267" y="611"/>
                    <a:pt x="267" y="611"/>
                  </a:cubicBezTo>
                  <a:cubicBezTo>
                    <a:pt x="275" y="602"/>
                    <a:pt x="275" y="602"/>
                    <a:pt x="284" y="602"/>
                  </a:cubicBezTo>
                  <a:cubicBezTo>
                    <a:pt x="301" y="594"/>
                    <a:pt x="301" y="594"/>
                    <a:pt x="301" y="594"/>
                  </a:cubicBezTo>
                  <a:cubicBezTo>
                    <a:pt x="309" y="586"/>
                    <a:pt x="309" y="586"/>
                    <a:pt x="309" y="586"/>
                  </a:cubicBezTo>
                  <a:cubicBezTo>
                    <a:pt x="317" y="586"/>
                    <a:pt x="317" y="586"/>
                    <a:pt x="326" y="577"/>
                  </a:cubicBezTo>
                  <a:lnTo>
                    <a:pt x="334" y="577"/>
                  </a:lnTo>
                  <a:cubicBezTo>
                    <a:pt x="342" y="577"/>
                    <a:pt x="342" y="569"/>
                    <a:pt x="342" y="569"/>
                  </a:cubicBezTo>
                  <a:cubicBezTo>
                    <a:pt x="351" y="569"/>
                    <a:pt x="351" y="569"/>
                    <a:pt x="351" y="569"/>
                  </a:cubicBezTo>
                  <a:cubicBezTo>
                    <a:pt x="351" y="577"/>
                    <a:pt x="359" y="586"/>
                    <a:pt x="359" y="586"/>
                  </a:cubicBezTo>
                  <a:cubicBezTo>
                    <a:pt x="618" y="845"/>
                    <a:pt x="618" y="845"/>
                    <a:pt x="618" y="845"/>
                  </a:cubicBezTo>
                  <a:cubicBezTo>
                    <a:pt x="75" y="1363"/>
                    <a:pt x="75" y="1363"/>
                    <a:pt x="75" y="1363"/>
                  </a:cubicBezTo>
                  <a:cubicBezTo>
                    <a:pt x="8" y="1430"/>
                    <a:pt x="0" y="1531"/>
                    <a:pt x="66" y="1597"/>
                  </a:cubicBezTo>
                  <a:cubicBezTo>
                    <a:pt x="133" y="1664"/>
                    <a:pt x="225" y="1647"/>
                    <a:pt x="292" y="1581"/>
                  </a:cubicBezTo>
                  <a:cubicBezTo>
                    <a:pt x="769" y="1079"/>
                    <a:pt x="769" y="1079"/>
                    <a:pt x="769" y="1079"/>
                  </a:cubicBezTo>
                  <a:cubicBezTo>
                    <a:pt x="769" y="1079"/>
                    <a:pt x="777" y="1079"/>
                    <a:pt x="777" y="1087"/>
                  </a:cubicBezTo>
                  <a:cubicBezTo>
                    <a:pt x="1312" y="1623"/>
                    <a:pt x="1312" y="1623"/>
                    <a:pt x="1312" y="1623"/>
                  </a:cubicBezTo>
                  <a:cubicBezTo>
                    <a:pt x="1371" y="1681"/>
                    <a:pt x="1471" y="1681"/>
                    <a:pt x="1530" y="1623"/>
                  </a:cubicBezTo>
                  <a:cubicBezTo>
                    <a:pt x="1587" y="1564"/>
                    <a:pt x="1587" y="1464"/>
                    <a:pt x="1530" y="1405"/>
                  </a:cubicBezTo>
                  <a:close/>
                  <a:moveTo>
                    <a:pt x="217" y="1522"/>
                  </a:moveTo>
                  <a:cubicBezTo>
                    <a:pt x="192" y="1547"/>
                    <a:pt x="159" y="1547"/>
                    <a:pt x="133" y="1522"/>
                  </a:cubicBezTo>
                  <a:cubicBezTo>
                    <a:pt x="108" y="1497"/>
                    <a:pt x="108" y="1455"/>
                    <a:pt x="133" y="1438"/>
                  </a:cubicBezTo>
                  <a:cubicBezTo>
                    <a:pt x="159" y="1413"/>
                    <a:pt x="192" y="1413"/>
                    <a:pt x="217" y="1438"/>
                  </a:cubicBezTo>
                  <a:cubicBezTo>
                    <a:pt x="242" y="1455"/>
                    <a:pt x="242" y="1497"/>
                    <a:pt x="217" y="1522"/>
                  </a:cubicBezTo>
                  <a:close/>
                  <a:moveTo>
                    <a:pt x="217" y="1522"/>
                  </a:moveTo>
                  <a:lnTo>
                    <a:pt x="217" y="15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9574854" y="2011460"/>
            <a:ext cx="979309" cy="979308"/>
            <a:chOff x="9574854" y="2011460"/>
            <a:chExt cx="979309" cy="979308"/>
          </a:xfrm>
        </p:grpSpPr>
        <p:sp>
          <p:nvSpPr>
            <p:cNvPr id="93" name="Oval 45"/>
            <p:cNvSpPr>
              <a:spLocks noChangeArrowheads="1"/>
            </p:cNvSpPr>
            <p:nvPr/>
          </p:nvSpPr>
          <p:spPr bwMode="auto">
            <a:xfrm>
              <a:off x="9574854" y="2011460"/>
              <a:ext cx="979309" cy="9793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4" name="Oval 46"/>
            <p:cNvSpPr>
              <a:spLocks noChangeArrowheads="1"/>
            </p:cNvSpPr>
            <p:nvPr/>
          </p:nvSpPr>
          <p:spPr bwMode="auto">
            <a:xfrm>
              <a:off x="9574854" y="2011460"/>
              <a:ext cx="979309" cy="979308"/>
            </a:xfrm>
            <a:prstGeom prst="ellipse">
              <a:avLst/>
            </a:prstGeom>
            <a:noFill/>
            <a:ln w="10477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5" name="AutoShape 87"/>
            <p:cNvSpPr>
              <a:spLocks noChangeAspect="1"/>
            </p:cNvSpPr>
            <p:nvPr/>
          </p:nvSpPr>
          <p:spPr bwMode="auto">
            <a:xfrm>
              <a:off x="9838485" y="2275032"/>
              <a:ext cx="452047" cy="452165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algn="l" defTabSz="9141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681650" y="2248968"/>
            <a:ext cx="1101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76B6DD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01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642351" y="2606756"/>
            <a:ext cx="2247927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42351" y="2320512"/>
            <a:ext cx="1143225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76B6DD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Gear Tool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76B6DD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254490" y="2248968"/>
            <a:ext cx="1101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7FD7C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02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15191" y="2606756"/>
            <a:ext cx="2247927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215191" y="2320512"/>
            <a:ext cx="1335586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7FD7C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Home Page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7FD7C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1650" y="3462184"/>
            <a:ext cx="1101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9BD656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03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642351" y="3819972"/>
            <a:ext cx="2247927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642351" y="3533728"/>
            <a:ext cx="1231391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9BD656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Head Gear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9BD656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254490" y="3462184"/>
            <a:ext cx="1101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ECC54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04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5215191" y="3819972"/>
            <a:ext cx="2247927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215191" y="3533728"/>
            <a:ext cx="1069487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ECC54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Calendar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ECC54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81650" y="4675401"/>
            <a:ext cx="1101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E6606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05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642351" y="5033189"/>
            <a:ext cx="2247927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642351" y="4746945"/>
            <a:ext cx="990941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E6606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Support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E6606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254490" y="4675401"/>
            <a:ext cx="1101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C46DB4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06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5215191" y="5033189"/>
            <a:ext cx="2247927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15191" y="4746945"/>
            <a:ext cx="1317953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46DB4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Co-operate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C46DB4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787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  <p:bldP spid="97" grpId="0"/>
          <p:bldP spid="98" grpId="0"/>
          <p:bldP spid="99" grpId="0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  <p:bldP spid="97" grpId="0"/>
          <p:bldP spid="98" grpId="0"/>
          <p:bldP spid="99" grpId="0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3854" y="2854712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228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4449365" y="2053141"/>
            <a:ext cx="3293269" cy="3298671"/>
            <a:chOff x="2012" y="328"/>
            <a:chExt cx="3658" cy="3664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12" y="328"/>
              <a:ext cx="3656" cy="3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3903" y="1286"/>
              <a:ext cx="1746" cy="1747"/>
            </a:xfrm>
            <a:custGeom>
              <a:avLst/>
              <a:gdLst>
                <a:gd name="T0" fmla="*/ 264 w 738"/>
                <a:gd name="T1" fmla="*/ 632 h 738"/>
                <a:gd name="T2" fmla="*/ 258 w 738"/>
                <a:gd name="T3" fmla="*/ 482 h 738"/>
                <a:gd name="T4" fmla="*/ 180 w 738"/>
                <a:gd name="T5" fmla="*/ 450 h 738"/>
                <a:gd name="T6" fmla="*/ 108 w 738"/>
                <a:gd name="T7" fmla="*/ 476 h 738"/>
                <a:gd name="T8" fmla="*/ 0 w 738"/>
                <a:gd name="T9" fmla="*/ 368 h 738"/>
                <a:gd name="T10" fmla="*/ 107 w 738"/>
                <a:gd name="T11" fmla="*/ 260 h 738"/>
                <a:gd name="T12" fmla="*/ 180 w 738"/>
                <a:gd name="T13" fmla="*/ 287 h 738"/>
                <a:gd name="T14" fmla="*/ 258 w 738"/>
                <a:gd name="T15" fmla="*/ 255 h 738"/>
                <a:gd name="T16" fmla="*/ 263 w 738"/>
                <a:gd name="T17" fmla="*/ 104 h 738"/>
                <a:gd name="T18" fmla="*/ 368 w 738"/>
                <a:gd name="T19" fmla="*/ 0 h 738"/>
                <a:gd name="T20" fmla="*/ 505 w 738"/>
                <a:gd name="T21" fmla="*/ 138 h 738"/>
                <a:gd name="T22" fmla="*/ 509 w 738"/>
                <a:gd name="T23" fmla="*/ 131 h 738"/>
                <a:gd name="T24" fmla="*/ 519 w 738"/>
                <a:gd name="T25" fmla="*/ 118 h 738"/>
                <a:gd name="T26" fmla="*/ 571 w 738"/>
                <a:gd name="T27" fmla="*/ 97 h 738"/>
                <a:gd name="T28" fmla="*/ 622 w 738"/>
                <a:gd name="T29" fmla="*/ 118 h 738"/>
                <a:gd name="T30" fmla="*/ 643 w 738"/>
                <a:gd name="T31" fmla="*/ 169 h 738"/>
                <a:gd name="T32" fmla="*/ 622 w 738"/>
                <a:gd name="T33" fmla="*/ 221 h 738"/>
                <a:gd name="T34" fmla="*/ 609 w 738"/>
                <a:gd name="T35" fmla="*/ 231 h 738"/>
                <a:gd name="T36" fmla="*/ 602 w 738"/>
                <a:gd name="T37" fmla="*/ 235 h 738"/>
                <a:gd name="T38" fmla="*/ 738 w 738"/>
                <a:gd name="T39" fmla="*/ 370 h 738"/>
                <a:gd name="T40" fmla="*/ 602 w 738"/>
                <a:gd name="T41" fmla="*/ 507 h 738"/>
                <a:gd name="T42" fmla="*/ 609 w 738"/>
                <a:gd name="T43" fmla="*/ 510 h 738"/>
                <a:gd name="T44" fmla="*/ 629 w 738"/>
                <a:gd name="T45" fmla="*/ 524 h 738"/>
                <a:gd name="T46" fmla="*/ 629 w 738"/>
                <a:gd name="T47" fmla="*/ 627 h 738"/>
                <a:gd name="T48" fmla="*/ 578 w 738"/>
                <a:gd name="T49" fmla="*/ 648 h 738"/>
                <a:gd name="T50" fmla="*/ 527 w 738"/>
                <a:gd name="T51" fmla="*/ 627 h 738"/>
                <a:gd name="T52" fmla="*/ 513 w 738"/>
                <a:gd name="T53" fmla="*/ 607 h 738"/>
                <a:gd name="T54" fmla="*/ 509 w 738"/>
                <a:gd name="T55" fmla="*/ 599 h 738"/>
                <a:gd name="T56" fmla="*/ 370 w 738"/>
                <a:gd name="T57" fmla="*/ 738 h 738"/>
                <a:gd name="T58" fmla="*/ 264 w 738"/>
                <a:gd name="T59" fmla="*/ 632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8" h="738">
                  <a:moveTo>
                    <a:pt x="264" y="632"/>
                  </a:moveTo>
                  <a:cubicBezTo>
                    <a:pt x="301" y="588"/>
                    <a:pt x="299" y="523"/>
                    <a:pt x="258" y="482"/>
                  </a:cubicBezTo>
                  <a:cubicBezTo>
                    <a:pt x="237" y="461"/>
                    <a:pt x="209" y="450"/>
                    <a:pt x="180" y="450"/>
                  </a:cubicBezTo>
                  <a:cubicBezTo>
                    <a:pt x="153" y="450"/>
                    <a:pt x="128" y="459"/>
                    <a:pt x="108" y="476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27" y="278"/>
                    <a:pt x="153" y="287"/>
                    <a:pt x="180" y="287"/>
                  </a:cubicBezTo>
                  <a:cubicBezTo>
                    <a:pt x="209" y="287"/>
                    <a:pt x="237" y="276"/>
                    <a:pt x="258" y="255"/>
                  </a:cubicBezTo>
                  <a:cubicBezTo>
                    <a:pt x="299" y="214"/>
                    <a:pt x="301" y="148"/>
                    <a:pt x="263" y="104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9" y="131"/>
                    <a:pt x="509" y="131"/>
                    <a:pt x="509" y="131"/>
                  </a:cubicBezTo>
                  <a:cubicBezTo>
                    <a:pt x="512" y="126"/>
                    <a:pt x="516" y="122"/>
                    <a:pt x="519" y="118"/>
                  </a:cubicBezTo>
                  <a:cubicBezTo>
                    <a:pt x="533" y="105"/>
                    <a:pt x="551" y="97"/>
                    <a:pt x="571" y="97"/>
                  </a:cubicBezTo>
                  <a:cubicBezTo>
                    <a:pt x="590" y="97"/>
                    <a:pt x="608" y="105"/>
                    <a:pt x="622" y="118"/>
                  </a:cubicBezTo>
                  <a:cubicBezTo>
                    <a:pt x="635" y="132"/>
                    <a:pt x="643" y="150"/>
                    <a:pt x="643" y="169"/>
                  </a:cubicBezTo>
                  <a:cubicBezTo>
                    <a:pt x="643" y="189"/>
                    <a:pt x="635" y="207"/>
                    <a:pt x="622" y="221"/>
                  </a:cubicBezTo>
                  <a:cubicBezTo>
                    <a:pt x="618" y="224"/>
                    <a:pt x="614" y="228"/>
                    <a:pt x="609" y="231"/>
                  </a:cubicBezTo>
                  <a:cubicBezTo>
                    <a:pt x="602" y="235"/>
                    <a:pt x="602" y="235"/>
                    <a:pt x="602" y="235"/>
                  </a:cubicBezTo>
                  <a:cubicBezTo>
                    <a:pt x="738" y="370"/>
                    <a:pt x="738" y="370"/>
                    <a:pt x="738" y="370"/>
                  </a:cubicBezTo>
                  <a:cubicBezTo>
                    <a:pt x="602" y="507"/>
                    <a:pt x="602" y="507"/>
                    <a:pt x="602" y="507"/>
                  </a:cubicBezTo>
                  <a:cubicBezTo>
                    <a:pt x="609" y="510"/>
                    <a:pt x="609" y="510"/>
                    <a:pt x="609" y="510"/>
                  </a:cubicBezTo>
                  <a:cubicBezTo>
                    <a:pt x="617" y="514"/>
                    <a:pt x="623" y="519"/>
                    <a:pt x="629" y="524"/>
                  </a:cubicBezTo>
                  <a:cubicBezTo>
                    <a:pt x="657" y="553"/>
                    <a:pt x="657" y="598"/>
                    <a:pt x="629" y="627"/>
                  </a:cubicBezTo>
                  <a:cubicBezTo>
                    <a:pt x="615" y="640"/>
                    <a:pt x="597" y="648"/>
                    <a:pt x="578" y="648"/>
                  </a:cubicBezTo>
                  <a:cubicBezTo>
                    <a:pt x="558" y="648"/>
                    <a:pt x="540" y="640"/>
                    <a:pt x="527" y="627"/>
                  </a:cubicBezTo>
                  <a:cubicBezTo>
                    <a:pt x="521" y="621"/>
                    <a:pt x="516" y="614"/>
                    <a:pt x="513" y="607"/>
                  </a:cubicBezTo>
                  <a:cubicBezTo>
                    <a:pt x="509" y="599"/>
                    <a:pt x="509" y="599"/>
                    <a:pt x="509" y="599"/>
                  </a:cubicBezTo>
                  <a:cubicBezTo>
                    <a:pt x="370" y="738"/>
                    <a:pt x="370" y="738"/>
                    <a:pt x="370" y="738"/>
                  </a:cubicBezTo>
                  <a:lnTo>
                    <a:pt x="264" y="63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3881" y="1265"/>
              <a:ext cx="1789" cy="1790"/>
            </a:xfrm>
            <a:custGeom>
              <a:avLst/>
              <a:gdLst>
                <a:gd name="T0" fmla="*/ 377 w 756"/>
                <a:gd name="T1" fmla="*/ 17 h 756"/>
                <a:gd name="T2" fmla="*/ 505 w 756"/>
                <a:gd name="T3" fmla="*/ 145 h 756"/>
                <a:gd name="T4" fmla="*/ 515 w 756"/>
                <a:gd name="T5" fmla="*/ 156 h 756"/>
                <a:gd name="T6" fmla="*/ 523 w 756"/>
                <a:gd name="T7" fmla="*/ 143 h 756"/>
                <a:gd name="T8" fmla="*/ 533 w 756"/>
                <a:gd name="T9" fmla="*/ 131 h 756"/>
                <a:gd name="T10" fmla="*/ 580 w 756"/>
                <a:gd name="T11" fmla="*/ 112 h 756"/>
                <a:gd name="T12" fmla="*/ 626 w 756"/>
                <a:gd name="T13" fmla="*/ 131 h 756"/>
                <a:gd name="T14" fmla="*/ 646 w 756"/>
                <a:gd name="T15" fmla="*/ 178 h 756"/>
                <a:gd name="T16" fmla="*/ 626 w 756"/>
                <a:gd name="T17" fmla="*/ 225 h 756"/>
                <a:gd name="T18" fmla="*/ 615 w 756"/>
                <a:gd name="T19" fmla="*/ 235 h 756"/>
                <a:gd name="T20" fmla="*/ 602 w 756"/>
                <a:gd name="T21" fmla="*/ 243 h 756"/>
                <a:gd name="T22" fmla="*/ 612 w 756"/>
                <a:gd name="T23" fmla="*/ 253 h 756"/>
                <a:gd name="T24" fmla="*/ 739 w 756"/>
                <a:gd name="T25" fmla="*/ 379 h 756"/>
                <a:gd name="T26" fmla="*/ 612 w 756"/>
                <a:gd name="T27" fmla="*/ 506 h 756"/>
                <a:gd name="T28" fmla="*/ 600 w 756"/>
                <a:gd name="T29" fmla="*/ 518 h 756"/>
                <a:gd name="T30" fmla="*/ 616 w 756"/>
                <a:gd name="T31" fmla="*/ 525 h 756"/>
                <a:gd name="T32" fmla="*/ 634 w 756"/>
                <a:gd name="T33" fmla="*/ 538 h 756"/>
                <a:gd name="T34" fmla="*/ 634 w 756"/>
                <a:gd name="T35" fmla="*/ 631 h 756"/>
                <a:gd name="T36" fmla="*/ 587 w 756"/>
                <a:gd name="T37" fmla="*/ 651 h 756"/>
                <a:gd name="T38" fmla="*/ 540 w 756"/>
                <a:gd name="T39" fmla="*/ 631 h 756"/>
                <a:gd name="T40" fmla="*/ 527 w 756"/>
                <a:gd name="T41" fmla="*/ 613 h 756"/>
                <a:gd name="T42" fmla="*/ 520 w 756"/>
                <a:gd name="T43" fmla="*/ 598 h 756"/>
                <a:gd name="T44" fmla="*/ 508 w 756"/>
                <a:gd name="T45" fmla="*/ 610 h 756"/>
                <a:gd name="T46" fmla="*/ 379 w 756"/>
                <a:gd name="T47" fmla="*/ 739 h 756"/>
                <a:gd name="T48" fmla="*/ 281 w 756"/>
                <a:gd name="T49" fmla="*/ 640 h 756"/>
                <a:gd name="T50" fmla="*/ 271 w 756"/>
                <a:gd name="T51" fmla="*/ 487 h 756"/>
                <a:gd name="T52" fmla="*/ 189 w 756"/>
                <a:gd name="T53" fmla="*/ 453 h 756"/>
                <a:gd name="T54" fmla="*/ 118 w 756"/>
                <a:gd name="T55" fmla="*/ 477 h 756"/>
                <a:gd name="T56" fmla="*/ 17 w 756"/>
                <a:gd name="T57" fmla="*/ 377 h 756"/>
                <a:gd name="T58" fmla="*/ 116 w 756"/>
                <a:gd name="T59" fmla="*/ 277 h 756"/>
                <a:gd name="T60" fmla="*/ 189 w 756"/>
                <a:gd name="T61" fmla="*/ 302 h 756"/>
                <a:gd name="T62" fmla="*/ 271 w 756"/>
                <a:gd name="T63" fmla="*/ 268 h 756"/>
                <a:gd name="T64" fmla="*/ 280 w 756"/>
                <a:gd name="T65" fmla="*/ 114 h 756"/>
                <a:gd name="T66" fmla="*/ 377 w 756"/>
                <a:gd name="T67" fmla="*/ 17 h 756"/>
                <a:gd name="T68" fmla="*/ 377 w 756"/>
                <a:gd name="T69" fmla="*/ 0 h 756"/>
                <a:gd name="T70" fmla="*/ 264 w 756"/>
                <a:gd name="T71" fmla="*/ 113 h 756"/>
                <a:gd name="T72" fmla="*/ 263 w 756"/>
                <a:gd name="T73" fmla="*/ 260 h 756"/>
                <a:gd name="T74" fmla="*/ 189 w 756"/>
                <a:gd name="T75" fmla="*/ 290 h 756"/>
                <a:gd name="T76" fmla="*/ 116 w 756"/>
                <a:gd name="T77" fmla="*/ 261 h 756"/>
                <a:gd name="T78" fmla="*/ 0 w 756"/>
                <a:gd name="T79" fmla="*/ 377 h 756"/>
                <a:gd name="T80" fmla="*/ 117 w 756"/>
                <a:gd name="T81" fmla="*/ 493 h 756"/>
                <a:gd name="T82" fmla="*/ 189 w 756"/>
                <a:gd name="T83" fmla="*/ 465 h 756"/>
                <a:gd name="T84" fmla="*/ 263 w 756"/>
                <a:gd name="T85" fmla="*/ 495 h 756"/>
                <a:gd name="T86" fmla="*/ 265 w 756"/>
                <a:gd name="T87" fmla="*/ 641 h 756"/>
                <a:gd name="T88" fmla="*/ 379 w 756"/>
                <a:gd name="T89" fmla="*/ 756 h 756"/>
                <a:gd name="T90" fmla="*/ 516 w 756"/>
                <a:gd name="T91" fmla="*/ 619 h 756"/>
                <a:gd name="T92" fmla="*/ 531 w 756"/>
                <a:gd name="T93" fmla="*/ 640 h 756"/>
                <a:gd name="T94" fmla="*/ 587 w 756"/>
                <a:gd name="T95" fmla="*/ 663 h 756"/>
                <a:gd name="T96" fmla="*/ 642 w 756"/>
                <a:gd name="T97" fmla="*/ 640 h 756"/>
                <a:gd name="T98" fmla="*/ 642 w 756"/>
                <a:gd name="T99" fmla="*/ 529 h 756"/>
                <a:gd name="T100" fmla="*/ 621 w 756"/>
                <a:gd name="T101" fmla="*/ 514 h 756"/>
                <a:gd name="T102" fmla="*/ 756 w 756"/>
                <a:gd name="T103" fmla="*/ 379 h 756"/>
                <a:gd name="T104" fmla="*/ 621 w 756"/>
                <a:gd name="T105" fmla="*/ 245 h 756"/>
                <a:gd name="T106" fmla="*/ 635 w 756"/>
                <a:gd name="T107" fmla="*/ 234 h 756"/>
                <a:gd name="T108" fmla="*/ 635 w 756"/>
                <a:gd name="T109" fmla="*/ 123 h 756"/>
                <a:gd name="T110" fmla="*/ 580 w 756"/>
                <a:gd name="T111" fmla="*/ 100 h 756"/>
                <a:gd name="T112" fmla="*/ 524 w 756"/>
                <a:gd name="T113" fmla="*/ 123 h 756"/>
                <a:gd name="T114" fmla="*/ 513 w 756"/>
                <a:gd name="T115" fmla="*/ 137 h 756"/>
                <a:gd name="T116" fmla="*/ 377 w 756"/>
                <a:gd name="T117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6" h="756">
                  <a:moveTo>
                    <a:pt x="377" y="17"/>
                  </a:moveTo>
                  <a:cubicBezTo>
                    <a:pt x="505" y="145"/>
                    <a:pt x="505" y="145"/>
                    <a:pt x="505" y="145"/>
                  </a:cubicBezTo>
                  <a:cubicBezTo>
                    <a:pt x="515" y="156"/>
                    <a:pt x="515" y="156"/>
                    <a:pt x="515" y="156"/>
                  </a:cubicBezTo>
                  <a:cubicBezTo>
                    <a:pt x="523" y="143"/>
                    <a:pt x="523" y="143"/>
                    <a:pt x="523" y="143"/>
                  </a:cubicBezTo>
                  <a:cubicBezTo>
                    <a:pt x="526" y="139"/>
                    <a:pt x="529" y="135"/>
                    <a:pt x="533" y="131"/>
                  </a:cubicBezTo>
                  <a:cubicBezTo>
                    <a:pt x="545" y="119"/>
                    <a:pt x="562" y="112"/>
                    <a:pt x="580" y="112"/>
                  </a:cubicBezTo>
                  <a:cubicBezTo>
                    <a:pt x="597" y="112"/>
                    <a:pt x="614" y="119"/>
                    <a:pt x="626" y="131"/>
                  </a:cubicBezTo>
                  <a:cubicBezTo>
                    <a:pt x="639" y="144"/>
                    <a:pt x="646" y="161"/>
                    <a:pt x="646" y="178"/>
                  </a:cubicBezTo>
                  <a:cubicBezTo>
                    <a:pt x="646" y="196"/>
                    <a:pt x="639" y="213"/>
                    <a:pt x="626" y="225"/>
                  </a:cubicBezTo>
                  <a:cubicBezTo>
                    <a:pt x="623" y="229"/>
                    <a:pt x="619" y="232"/>
                    <a:pt x="615" y="235"/>
                  </a:cubicBezTo>
                  <a:cubicBezTo>
                    <a:pt x="602" y="243"/>
                    <a:pt x="602" y="243"/>
                    <a:pt x="602" y="243"/>
                  </a:cubicBezTo>
                  <a:cubicBezTo>
                    <a:pt x="612" y="253"/>
                    <a:pt x="612" y="253"/>
                    <a:pt x="612" y="253"/>
                  </a:cubicBezTo>
                  <a:cubicBezTo>
                    <a:pt x="739" y="379"/>
                    <a:pt x="739" y="379"/>
                    <a:pt x="739" y="379"/>
                  </a:cubicBezTo>
                  <a:cubicBezTo>
                    <a:pt x="612" y="506"/>
                    <a:pt x="612" y="506"/>
                    <a:pt x="612" y="506"/>
                  </a:cubicBezTo>
                  <a:cubicBezTo>
                    <a:pt x="600" y="518"/>
                    <a:pt x="600" y="518"/>
                    <a:pt x="600" y="518"/>
                  </a:cubicBezTo>
                  <a:cubicBezTo>
                    <a:pt x="616" y="525"/>
                    <a:pt x="616" y="525"/>
                    <a:pt x="616" y="525"/>
                  </a:cubicBezTo>
                  <a:cubicBezTo>
                    <a:pt x="622" y="528"/>
                    <a:pt x="628" y="532"/>
                    <a:pt x="634" y="538"/>
                  </a:cubicBezTo>
                  <a:cubicBezTo>
                    <a:pt x="659" y="563"/>
                    <a:pt x="659" y="606"/>
                    <a:pt x="634" y="631"/>
                  </a:cubicBezTo>
                  <a:cubicBezTo>
                    <a:pt x="621" y="644"/>
                    <a:pt x="604" y="651"/>
                    <a:pt x="587" y="651"/>
                  </a:cubicBezTo>
                  <a:cubicBezTo>
                    <a:pt x="569" y="651"/>
                    <a:pt x="552" y="644"/>
                    <a:pt x="540" y="631"/>
                  </a:cubicBezTo>
                  <a:cubicBezTo>
                    <a:pt x="535" y="626"/>
                    <a:pt x="530" y="620"/>
                    <a:pt x="527" y="613"/>
                  </a:cubicBezTo>
                  <a:cubicBezTo>
                    <a:pt x="520" y="598"/>
                    <a:pt x="520" y="598"/>
                    <a:pt x="520" y="598"/>
                  </a:cubicBezTo>
                  <a:cubicBezTo>
                    <a:pt x="508" y="610"/>
                    <a:pt x="508" y="610"/>
                    <a:pt x="508" y="610"/>
                  </a:cubicBezTo>
                  <a:cubicBezTo>
                    <a:pt x="379" y="739"/>
                    <a:pt x="379" y="739"/>
                    <a:pt x="379" y="739"/>
                  </a:cubicBezTo>
                  <a:cubicBezTo>
                    <a:pt x="281" y="640"/>
                    <a:pt x="281" y="640"/>
                    <a:pt x="281" y="640"/>
                  </a:cubicBezTo>
                  <a:cubicBezTo>
                    <a:pt x="317" y="594"/>
                    <a:pt x="313" y="529"/>
                    <a:pt x="271" y="487"/>
                  </a:cubicBezTo>
                  <a:cubicBezTo>
                    <a:pt x="249" y="465"/>
                    <a:pt x="220" y="453"/>
                    <a:pt x="189" y="453"/>
                  </a:cubicBezTo>
                  <a:cubicBezTo>
                    <a:pt x="163" y="453"/>
                    <a:pt x="138" y="461"/>
                    <a:pt x="118" y="477"/>
                  </a:cubicBezTo>
                  <a:cubicBezTo>
                    <a:pt x="17" y="377"/>
                    <a:pt x="17" y="377"/>
                    <a:pt x="17" y="377"/>
                  </a:cubicBezTo>
                  <a:cubicBezTo>
                    <a:pt x="116" y="277"/>
                    <a:pt x="116" y="277"/>
                    <a:pt x="116" y="277"/>
                  </a:cubicBezTo>
                  <a:cubicBezTo>
                    <a:pt x="137" y="294"/>
                    <a:pt x="162" y="302"/>
                    <a:pt x="189" y="302"/>
                  </a:cubicBezTo>
                  <a:cubicBezTo>
                    <a:pt x="220" y="302"/>
                    <a:pt x="249" y="290"/>
                    <a:pt x="271" y="268"/>
                  </a:cubicBezTo>
                  <a:cubicBezTo>
                    <a:pt x="313" y="226"/>
                    <a:pt x="316" y="159"/>
                    <a:pt x="280" y="114"/>
                  </a:cubicBezTo>
                  <a:cubicBezTo>
                    <a:pt x="377" y="17"/>
                    <a:pt x="377" y="17"/>
                    <a:pt x="377" y="17"/>
                  </a:cubicBezTo>
                  <a:moveTo>
                    <a:pt x="377" y="0"/>
                  </a:moveTo>
                  <a:cubicBezTo>
                    <a:pt x="264" y="113"/>
                    <a:pt x="264" y="113"/>
                    <a:pt x="264" y="113"/>
                  </a:cubicBezTo>
                  <a:cubicBezTo>
                    <a:pt x="304" y="154"/>
                    <a:pt x="303" y="219"/>
                    <a:pt x="263" y="260"/>
                  </a:cubicBezTo>
                  <a:cubicBezTo>
                    <a:pt x="242" y="280"/>
                    <a:pt x="216" y="290"/>
                    <a:pt x="189" y="290"/>
                  </a:cubicBezTo>
                  <a:cubicBezTo>
                    <a:pt x="162" y="290"/>
                    <a:pt x="136" y="281"/>
                    <a:pt x="116" y="26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117" y="493"/>
                    <a:pt x="117" y="493"/>
                    <a:pt x="117" y="493"/>
                  </a:cubicBezTo>
                  <a:cubicBezTo>
                    <a:pt x="137" y="474"/>
                    <a:pt x="163" y="465"/>
                    <a:pt x="189" y="465"/>
                  </a:cubicBezTo>
                  <a:cubicBezTo>
                    <a:pt x="216" y="465"/>
                    <a:pt x="242" y="475"/>
                    <a:pt x="263" y="495"/>
                  </a:cubicBezTo>
                  <a:cubicBezTo>
                    <a:pt x="303" y="535"/>
                    <a:pt x="304" y="600"/>
                    <a:pt x="265" y="641"/>
                  </a:cubicBezTo>
                  <a:cubicBezTo>
                    <a:pt x="379" y="756"/>
                    <a:pt x="379" y="756"/>
                    <a:pt x="379" y="756"/>
                  </a:cubicBezTo>
                  <a:cubicBezTo>
                    <a:pt x="516" y="619"/>
                    <a:pt x="516" y="619"/>
                    <a:pt x="516" y="619"/>
                  </a:cubicBezTo>
                  <a:cubicBezTo>
                    <a:pt x="520" y="626"/>
                    <a:pt x="525" y="634"/>
                    <a:pt x="531" y="640"/>
                  </a:cubicBezTo>
                  <a:cubicBezTo>
                    <a:pt x="547" y="655"/>
                    <a:pt x="567" y="663"/>
                    <a:pt x="587" y="663"/>
                  </a:cubicBezTo>
                  <a:cubicBezTo>
                    <a:pt x="607" y="663"/>
                    <a:pt x="627" y="655"/>
                    <a:pt x="642" y="640"/>
                  </a:cubicBezTo>
                  <a:cubicBezTo>
                    <a:pt x="673" y="609"/>
                    <a:pt x="673" y="560"/>
                    <a:pt x="642" y="529"/>
                  </a:cubicBezTo>
                  <a:cubicBezTo>
                    <a:pt x="636" y="523"/>
                    <a:pt x="628" y="518"/>
                    <a:pt x="621" y="514"/>
                  </a:cubicBezTo>
                  <a:cubicBezTo>
                    <a:pt x="756" y="379"/>
                    <a:pt x="756" y="379"/>
                    <a:pt x="756" y="379"/>
                  </a:cubicBezTo>
                  <a:cubicBezTo>
                    <a:pt x="621" y="245"/>
                    <a:pt x="621" y="245"/>
                    <a:pt x="621" y="245"/>
                  </a:cubicBezTo>
                  <a:cubicBezTo>
                    <a:pt x="626" y="242"/>
                    <a:pt x="631" y="238"/>
                    <a:pt x="635" y="234"/>
                  </a:cubicBezTo>
                  <a:cubicBezTo>
                    <a:pt x="666" y="203"/>
                    <a:pt x="666" y="154"/>
                    <a:pt x="635" y="123"/>
                  </a:cubicBezTo>
                  <a:cubicBezTo>
                    <a:pt x="620" y="108"/>
                    <a:pt x="600" y="100"/>
                    <a:pt x="580" y="100"/>
                  </a:cubicBezTo>
                  <a:cubicBezTo>
                    <a:pt x="560" y="100"/>
                    <a:pt x="539" y="108"/>
                    <a:pt x="524" y="123"/>
                  </a:cubicBezTo>
                  <a:cubicBezTo>
                    <a:pt x="520" y="127"/>
                    <a:pt x="516" y="132"/>
                    <a:pt x="513" y="137"/>
                  </a:cubicBezTo>
                  <a:cubicBezTo>
                    <a:pt x="377" y="0"/>
                    <a:pt x="377" y="0"/>
                    <a:pt x="377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2954" y="2217"/>
              <a:ext cx="1753" cy="1754"/>
            </a:xfrm>
            <a:custGeom>
              <a:avLst/>
              <a:gdLst>
                <a:gd name="T0" fmla="*/ 233 w 741"/>
                <a:gd name="T1" fmla="*/ 604 h 741"/>
                <a:gd name="T2" fmla="*/ 230 w 741"/>
                <a:gd name="T3" fmla="*/ 611 h 741"/>
                <a:gd name="T4" fmla="*/ 216 w 741"/>
                <a:gd name="T5" fmla="*/ 629 h 741"/>
                <a:gd name="T6" fmla="*/ 165 w 741"/>
                <a:gd name="T7" fmla="*/ 651 h 741"/>
                <a:gd name="T8" fmla="*/ 114 w 741"/>
                <a:gd name="T9" fmla="*/ 629 h 741"/>
                <a:gd name="T10" fmla="*/ 93 w 741"/>
                <a:gd name="T11" fmla="*/ 578 h 741"/>
                <a:gd name="T12" fmla="*/ 114 w 741"/>
                <a:gd name="T13" fmla="*/ 527 h 741"/>
                <a:gd name="T14" fmla="*/ 132 w 741"/>
                <a:gd name="T15" fmla="*/ 514 h 741"/>
                <a:gd name="T16" fmla="*/ 140 w 741"/>
                <a:gd name="T17" fmla="*/ 510 h 741"/>
                <a:gd name="T18" fmla="*/ 0 w 741"/>
                <a:gd name="T19" fmla="*/ 371 h 741"/>
                <a:gd name="T20" fmla="*/ 108 w 741"/>
                <a:gd name="T21" fmla="*/ 262 h 741"/>
                <a:gd name="T22" fmla="*/ 181 w 741"/>
                <a:gd name="T23" fmla="*/ 290 h 741"/>
                <a:gd name="T24" fmla="*/ 259 w 741"/>
                <a:gd name="T25" fmla="*/ 257 h 741"/>
                <a:gd name="T26" fmla="*/ 265 w 741"/>
                <a:gd name="T27" fmla="*/ 106 h 741"/>
                <a:gd name="T28" fmla="*/ 371 w 741"/>
                <a:gd name="T29" fmla="*/ 0 h 741"/>
                <a:gd name="T30" fmla="*/ 509 w 741"/>
                <a:gd name="T31" fmla="*/ 139 h 741"/>
                <a:gd name="T32" fmla="*/ 513 w 741"/>
                <a:gd name="T33" fmla="*/ 132 h 741"/>
                <a:gd name="T34" fmla="*/ 525 w 741"/>
                <a:gd name="T35" fmla="*/ 116 h 741"/>
                <a:gd name="T36" fmla="*/ 576 w 741"/>
                <a:gd name="T37" fmla="*/ 95 h 741"/>
                <a:gd name="T38" fmla="*/ 627 w 741"/>
                <a:gd name="T39" fmla="*/ 116 h 741"/>
                <a:gd name="T40" fmla="*/ 648 w 741"/>
                <a:gd name="T41" fmla="*/ 167 h 741"/>
                <a:gd name="T42" fmla="*/ 627 w 741"/>
                <a:gd name="T43" fmla="*/ 218 h 741"/>
                <a:gd name="T44" fmla="*/ 612 w 741"/>
                <a:gd name="T45" fmla="*/ 230 h 741"/>
                <a:gd name="T46" fmla="*/ 605 w 741"/>
                <a:gd name="T47" fmla="*/ 234 h 741"/>
                <a:gd name="T48" fmla="*/ 741 w 741"/>
                <a:gd name="T49" fmla="*/ 371 h 741"/>
                <a:gd name="T50" fmla="*/ 634 w 741"/>
                <a:gd name="T51" fmla="*/ 478 h 741"/>
                <a:gd name="T52" fmla="*/ 560 w 741"/>
                <a:gd name="T53" fmla="*/ 450 h 741"/>
                <a:gd name="T54" fmla="*/ 482 w 741"/>
                <a:gd name="T55" fmla="*/ 482 h 741"/>
                <a:gd name="T56" fmla="*/ 450 w 741"/>
                <a:gd name="T57" fmla="*/ 560 h 741"/>
                <a:gd name="T58" fmla="*/ 478 w 741"/>
                <a:gd name="T59" fmla="*/ 633 h 741"/>
                <a:gd name="T60" fmla="*/ 371 w 741"/>
                <a:gd name="T61" fmla="*/ 741 h 741"/>
                <a:gd name="T62" fmla="*/ 233 w 741"/>
                <a:gd name="T63" fmla="*/ 604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1" h="741">
                  <a:moveTo>
                    <a:pt x="233" y="604"/>
                  </a:moveTo>
                  <a:cubicBezTo>
                    <a:pt x="230" y="611"/>
                    <a:pt x="230" y="611"/>
                    <a:pt x="230" y="611"/>
                  </a:cubicBezTo>
                  <a:cubicBezTo>
                    <a:pt x="226" y="618"/>
                    <a:pt x="222" y="624"/>
                    <a:pt x="216" y="629"/>
                  </a:cubicBezTo>
                  <a:cubicBezTo>
                    <a:pt x="203" y="643"/>
                    <a:pt x="184" y="651"/>
                    <a:pt x="165" y="651"/>
                  </a:cubicBezTo>
                  <a:cubicBezTo>
                    <a:pt x="146" y="651"/>
                    <a:pt x="128" y="643"/>
                    <a:pt x="114" y="629"/>
                  </a:cubicBezTo>
                  <a:cubicBezTo>
                    <a:pt x="100" y="616"/>
                    <a:pt x="93" y="598"/>
                    <a:pt x="93" y="578"/>
                  </a:cubicBezTo>
                  <a:cubicBezTo>
                    <a:pt x="93" y="559"/>
                    <a:pt x="100" y="541"/>
                    <a:pt x="114" y="527"/>
                  </a:cubicBezTo>
                  <a:cubicBezTo>
                    <a:pt x="119" y="522"/>
                    <a:pt x="126" y="517"/>
                    <a:pt x="132" y="514"/>
                  </a:cubicBezTo>
                  <a:cubicBezTo>
                    <a:pt x="140" y="510"/>
                    <a:pt x="140" y="510"/>
                    <a:pt x="140" y="510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129" y="280"/>
                    <a:pt x="154" y="290"/>
                    <a:pt x="181" y="290"/>
                  </a:cubicBezTo>
                  <a:cubicBezTo>
                    <a:pt x="211" y="290"/>
                    <a:pt x="238" y="278"/>
                    <a:pt x="259" y="257"/>
                  </a:cubicBezTo>
                  <a:cubicBezTo>
                    <a:pt x="300" y="216"/>
                    <a:pt x="302" y="150"/>
                    <a:pt x="265" y="10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13" y="132"/>
                    <a:pt x="513" y="132"/>
                    <a:pt x="513" y="132"/>
                  </a:cubicBezTo>
                  <a:cubicBezTo>
                    <a:pt x="516" y="126"/>
                    <a:pt x="520" y="121"/>
                    <a:pt x="525" y="116"/>
                  </a:cubicBezTo>
                  <a:cubicBezTo>
                    <a:pt x="539" y="103"/>
                    <a:pt x="557" y="95"/>
                    <a:pt x="576" y="95"/>
                  </a:cubicBezTo>
                  <a:cubicBezTo>
                    <a:pt x="595" y="95"/>
                    <a:pt x="614" y="103"/>
                    <a:pt x="627" y="116"/>
                  </a:cubicBezTo>
                  <a:cubicBezTo>
                    <a:pt x="641" y="130"/>
                    <a:pt x="648" y="148"/>
                    <a:pt x="648" y="167"/>
                  </a:cubicBezTo>
                  <a:cubicBezTo>
                    <a:pt x="648" y="187"/>
                    <a:pt x="641" y="205"/>
                    <a:pt x="627" y="218"/>
                  </a:cubicBezTo>
                  <a:cubicBezTo>
                    <a:pt x="623" y="223"/>
                    <a:pt x="617" y="227"/>
                    <a:pt x="612" y="230"/>
                  </a:cubicBezTo>
                  <a:cubicBezTo>
                    <a:pt x="605" y="234"/>
                    <a:pt x="605" y="234"/>
                    <a:pt x="605" y="234"/>
                  </a:cubicBezTo>
                  <a:cubicBezTo>
                    <a:pt x="741" y="371"/>
                    <a:pt x="741" y="371"/>
                    <a:pt x="741" y="371"/>
                  </a:cubicBezTo>
                  <a:cubicBezTo>
                    <a:pt x="634" y="478"/>
                    <a:pt x="634" y="478"/>
                    <a:pt x="634" y="478"/>
                  </a:cubicBezTo>
                  <a:cubicBezTo>
                    <a:pt x="613" y="460"/>
                    <a:pt x="587" y="450"/>
                    <a:pt x="560" y="450"/>
                  </a:cubicBezTo>
                  <a:cubicBezTo>
                    <a:pt x="530" y="450"/>
                    <a:pt x="503" y="461"/>
                    <a:pt x="482" y="482"/>
                  </a:cubicBezTo>
                  <a:cubicBezTo>
                    <a:pt x="461" y="503"/>
                    <a:pt x="450" y="530"/>
                    <a:pt x="450" y="560"/>
                  </a:cubicBezTo>
                  <a:cubicBezTo>
                    <a:pt x="450" y="587"/>
                    <a:pt x="460" y="613"/>
                    <a:pt x="478" y="633"/>
                  </a:cubicBezTo>
                  <a:cubicBezTo>
                    <a:pt x="371" y="741"/>
                    <a:pt x="371" y="741"/>
                    <a:pt x="371" y="741"/>
                  </a:cubicBezTo>
                  <a:lnTo>
                    <a:pt x="233" y="604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2935" y="2198"/>
              <a:ext cx="1793" cy="1794"/>
            </a:xfrm>
            <a:custGeom>
              <a:avLst/>
              <a:gdLst>
                <a:gd name="T0" fmla="*/ 379 w 758"/>
                <a:gd name="T1" fmla="*/ 17 h 758"/>
                <a:gd name="T2" fmla="*/ 507 w 758"/>
                <a:gd name="T3" fmla="*/ 145 h 758"/>
                <a:gd name="T4" fmla="*/ 519 w 758"/>
                <a:gd name="T5" fmla="*/ 156 h 758"/>
                <a:gd name="T6" fmla="*/ 526 w 758"/>
                <a:gd name="T7" fmla="*/ 143 h 758"/>
                <a:gd name="T8" fmla="*/ 537 w 758"/>
                <a:gd name="T9" fmla="*/ 128 h 758"/>
                <a:gd name="T10" fmla="*/ 584 w 758"/>
                <a:gd name="T11" fmla="*/ 109 h 758"/>
                <a:gd name="T12" fmla="*/ 631 w 758"/>
                <a:gd name="T13" fmla="*/ 128 h 758"/>
                <a:gd name="T14" fmla="*/ 631 w 758"/>
                <a:gd name="T15" fmla="*/ 222 h 758"/>
                <a:gd name="T16" fmla="*/ 617 w 758"/>
                <a:gd name="T17" fmla="*/ 233 h 758"/>
                <a:gd name="T18" fmla="*/ 603 w 758"/>
                <a:gd name="T19" fmla="*/ 241 h 758"/>
                <a:gd name="T20" fmla="*/ 614 w 758"/>
                <a:gd name="T21" fmla="*/ 252 h 758"/>
                <a:gd name="T22" fmla="*/ 741 w 758"/>
                <a:gd name="T23" fmla="*/ 379 h 758"/>
                <a:gd name="T24" fmla="*/ 641 w 758"/>
                <a:gd name="T25" fmla="*/ 478 h 758"/>
                <a:gd name="T26" fmla="*/ 568 w 758"/>
                <a:gd name="T27" fmla="*/ 452 h 758"/>
                <a:gd name="T28" fmla="*/ 486 w 758"/>
                <a:gd name="T29" fmla="*/ 486 h 758"/>
                <a:gd name="T30" fmla="*/ 478 w 758"/>
                <a:gd name="T31" fmla="*/ 641 h 758"/>
                <a:gd name="T32" fmla="*/ 379 w 758"/>
                <a:gd name="T33" fmla="*/ 741 h 758"/>
                <a:gd name="T34" fmla="*/ 251 w 758"/>
                <a:gd name="T35" fmla="*/ 613 h 758"/>
                <a:gd name="T36" fmla="*/ 240 w 758"/>
                <a:gd name="T37" fmla="*/ 601 h 758"/>
                <a:gd name="T38" fmla="*/ 232 w 758"/>
                <a:gd name="T39" fmla="*/ 616 h 758"/>
                <a:gd name="T40" fmla="*/ 220 w 758"/>
                <a:gd name="T41" fmla="*/ 633 h 758"/>
                <a:gd name="T42" fmla="*/ 173 w 758"/>
                <a:gd name="T43" fmla="*/ 653 h 758"/>
                <a:gd name="T44" fmla="*/ 126 w 758"/>
                <a:gd name="T45" fmla="*/ 633 h 758"/>
                <a:gd name="T46" fmla="*/ 107 w 758"/>
                <a:gd name="T47" fmla="*/ 586 h 758"/>
                <a:gd name="T48" fmla="*/ 126 w 758"/>
                <a:gd name="T49" fmla="*/ 539 h 758"/>
                <a:gd name="T50" fmla="*/ 143 w 758"/>
                <a:gd name="T51" fmla="*/ 527 h 758"/>
                <a:gd name="T52" fmla="*/ 158 w 758"/>
                <a:gd name="T53" fmla="*/ 520 h 758"/>
                <a:gd name="T54" fmla="*/ 146 w 758"/>
                <a:gd name="T55" fmla="*/ 508 h 758"/>
                <a:gd name="T56" fmla="*/ 17 w 758"/>
                <a:gd name="T57" fmla="*/ 379 h 758"/>
                <a:gd name="T58" fmla="*/ 117 w 758"/>
                <a:gd name="T59" fmla="*/ 279 h 758"/>
                <a:gd name="T60" fmla="*/ 189 w 758"/>
                <a:gd name="T61" fmla="*/ 304 h 758"/>
                <a:gd name="T62" fmla="*/ 272 w 758"/>
                <a:gd name="T63" fmla="*/ 269 h 758"/>
                <a:gd name="T64" fmla="*/ 281 w 758"/>
                <a:gd name="T65" fmla="*/ 115 h 758"/>
                <a:gd name="T66" fmla="*/ 379 w 758"/>
                <a:gd name="T67" fmla="*/ 17 h 758"/>
                <a:gd name="T68" fmla="*/ 379 w 758"/>
                <a:gd name="T69" fmla="*/ 0 h 758"/>
                <a:gd name="T70" fmla="*/ 264 w 758"/>
                <a:gd name="T71" fmla="*/ 114 h 758"/>
                <a:gd name="T72" fmla="*/ 263 w 758"/>
                <a:gd name="T73" fmla="*/ 261 h 758"/>
                <a:gd name="T74" fmla="*/ 189 w 758"/>
                <a:gd name="T75" fmla="*/ 292 h 758"/>
                <a:gd name="T76" fmla="*/ 116 w 758"/>
                <a:gd name="T77" fmla="*/ 262 h 758"/>
                <a:gd name="T78" fmla="*/ 0 w 758"/>
                <a:gd name="T79" fmla="*/ 379 h 758"/>
                <a:gd name="T80" fmla="*/ 138 w 758"/>
                <a:gd name="T81" fmla="*/ 516 h 758"/>
                <a:gd name="T82" fmla="*/ 118 w 758"/>
                <a:gd name="T83" fmla="*/ 531 h 758"/>
                <a:gd name="T84" fmla="*/ 118 w 758"/>
                <a:gd name="T85" fmla="*/ 642 h 758"/>
                <a:gd name="T86" fmla="*/ 173 w 758"/>
                <a:gd name="T87" fmla="*/ 665 h 758"/>
                <a:gd name="T88" fmla="*/ 228 w 758"/>
                <a:gd name="T89" fmla="*/ 642 h 758"/>
                <a:gd name="T90" fmla="*/ 243 w 758"/>
                <a:gd name="T91" fmla="*/ 622 h 758"/>
                <a:gd name="T92" fmla="*/ 379 w 758"/>
                <a:gd name="T93" fmla="*/ 758 h 758"/>
                <a:gd name="T94" fmla="*/ 495 w 758"/>
                <a:gd name="T95" fmla="*/ 642 h 758"/>
                <a:gd name="T96" fmla="*/ 495 w 758"/>
                <a:gd name="T97" fmla="*/ 642 h 758"/>
                <a:gd name="T98" fmla="*/ 494 w 758"/>
                <a:gd name="T99" fmla="*/ 494 h 758"/>
                <a:gd name="T100" fmla="*/ 568 w 758"/>
                <a:gd name="T101" fmla="*/ 464 h 758"/>
                <a:gd name="T102" fmla="*/ 642 w 758"/>
                <a:gd name="T103" fmla="*/ 495 h 758"/>
                <a:gd name="T104" fmla="*/ 642 w 758"/>
                <a:gd name="T105" fmla="*/ 495 h 758"/>
                <a:gd name="T106" fmla="*/ 758 w 758"/>
                <a:gd name="T107" fmla="*/ 379 h 758"/>
                <a:gd name="T108" fmla="*/ 623 w 758"/>
                <a:gd name="T109" fmla="*/ 243 h 758"/>
                <a:gd name="T110" fmla="*/ 639 w 758"/>
                <a:gd name="T111" fmla="*/ 231 h 758"/>
                <a:gd name="T112" fmla="*/ 639 w 758"/>
                <a:gd name="T113" fmla="*/ 120 h 758"/>
                <a:gd name="T114" fmla="*/ 584 w 758"/>
                <a:gd name="T115" fmla="*/ 97 h 758"/>
                <a:gd name="T116" fmla="*/ 529 w 758"/>
                <a:gd name="T117" fmla="*/ 120 h 758"/>
                <a:gd name="T118" fmla="*/ 516 w 758"/>
                <a:gd name="T119" fmla="*/ 137 h 758"/>
                <a:gd name="T120" fmla="*/ 379 w 758"/>
                <a:gd name="T121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8" h="758">
                  <a:moveTo>
                    <a:pt x="379" y="17"/>
                  </a:moveTo>
                  <a:cubicBezTo>
                    <a:pt x="507" y="145"/>
                    <a:pt x="507" y="145"/>
                    <a:pt x="507" y="145"/>
                  </a:cubicBezTo>
                  <a:cubicBezTo>
                    <a:pt x="519" y="156"/>
                    <a:pt x="519" y="156"/>
                    <a:pt x="519" y="156"/>
                  </a:cubicBezTo>
                  <a:cubicBezTo>
                    <a:pt x="526" y="143"/>
                    <a:pt x="526" y="143"/>
                    <a:pt x="526" y="143"/>
                  </a:cubicBezTo>
                  <a:cubicBezTo>
                    <a:pt x="529" y="137"/>
                    <a:pt x="533" y="133"/>
                    <a:pt x="537" y="128"/>
                  </a:cubicBezTo>
                  <a:cubicBezTo>
                    <a:pt x="550" y="116"/>
                    <a:pt x="566" y="109"/>
                    <a:pt x="584" y="109"/>
                  </a:cubicBezTo>
                  <a:cubicBezTo>
                    <a:pt x="602" y="109"/>
                    <a:pt x="618" y="116"/>
                    <a:pt x="631" y="128"/>
                  </a:cubicBezTo>
                  <a:cubicBezTo>
                    <a:pt x="657" y="154"/>
                    <a:pt x="657" y="196"/>
                    <a:pt x="631" y="222"/>
                  </a:cubicBezTo>
                  <a:cubicBezTo>
                    <a:pt x="627" y="226"/>
                    <a:pt x="622" y="230"/>
                    <a:pt x="617" y="233"/>
                  </a:cubicBezTo>
                  <a:cubicBezTo>
                    <a:pt x="603" y="241"/>
                    <a:pt x="603" y="241"/>
                    <a:pt x="603" y="241"/>
                  </a:cubicBezTo>
                  <a:cubicBezTo>
                    <a:pt x="614" y="252"/>
                    <a:pt x="614" y="252"/>
                    <a:pt x="614" y="252"/>
                  </a:cubicBezTo>
                  <a:cubicBezTo>
                    <a:pt x="741" y="379"/>
                    <a:pt x="741" y="379"/>
                    <a:pt x="741" y="379"/>
                  </a:cubicBezTo>
                  <a:cubicBezTo>
                    <a:pt x="641" y="478"/>
                    <a:pt x="641" y="478"/>
                    <a:pt x="641" y="478"/>
                  </a:cubicBezTo>
                  <a:cubicBezTo>
                    <a:pt x="621" y="461"/>
                    <a:pt x="595" y="452"/>
                    <a:pt x="568" y="452"/>
                  </a:cubicBezTo>
                  <a:cubicBezTo>
                    <a:pt x="537" y="452"/>
                    <a:pt x="508" y="464"/>
                    <a:pt x="486" y="486"/>
                  </a:cubicBezTo>
                  <a:cubicBezTo>
                    <a:pt x="443" y="528"/>
                    <a:pt x="441" y="595"/>
                    <a:pt x="478" y="641"/>
                  </a:cubicBezTo>
                  <a:cubicBezTo>
                    <a:pt x="379" y="741"/>
                    <a:pt x="379" y="741"/>
                    <a:pt x="379" y="741"/>
                  </a:cubicBezTo>
                  <a:cubicBezTo>
                    <a:pt x="251" y="613"/>
                    <a:pt x="251" y="613"/>
                    <a:pt x="251" y="613"/>
                  </a:cubicBezTo>
                  <a:cubicBezTo>
                    <a:pt x="240" y="601"/>
                    <a:pt x="240" y="601"/>
                    <a:pt x="240" y="601"/>
                  </a:cubicBezTo>
                  <a:cubicBezTo>
                    <a:pt x="232" y="616"/>
                    <a:pt x="232" y="616"/>
                    <a:pt x="232" y="616"/>
                  </a:cubicBezTo>
                  <a:cubicBezTo>
                    <a:pt x="229" y="623"/>
                    <a:pt x="225" y="628"/>
                    <a:pt x="220" y="633"/>
                  </a:cubicBezTo>
                  <a:cubicBezTo>
                    <a:pt x="207" y="646"/>
                    <a:pt x="191" y="653"/>
                    <a:pt x="173" y="653"/>
                  </a:cubicBezTo>
                  <a:cubicBezTo>
                    <a:pt x="155" y="653"/>
                    <a:pt x="139" y="646"/>
                    <a:pt x="126" y="633"/>
                  </a:cubicBezTo>
                  <a:cubicBezTo>
                    <a:pt x="114" y="621"/>
                    <a:pt x="107" y="604"/>
                    <a:pt x="107" y="586"/>
                  </a:cubicBezTo>
                  <a:cubicBezTo>
                    <a:pt x="107" y="569"/>
                    <a:pt x="114" y="552"/>
                    <a:pt x="126" y="539"/>
                  </a:cubicBezTo>
                  <a:cubicBezTo>
                    <a:pt x="131" y="534"/>
                    <a:pt x="137" y="530"/>
                    <a:pt x="143" y="527"/>
                  </a:cubicBezTo>
                  <a:cubicBezTo>
                    <a:pt x="158" y="520"/>
                    <a:pt x="158" y="520"/>
                    <a:pt x="158" y="520"/>
                  </a:cubicBezTo>
                  <a:cubicBezTo>
                    <a:pt x="146" y="508"/>
                    <a:pt x="146" y="508"/>
                    <a:pt x="146" y="508"/>
                  </a:cubicBezTo>
                  <a:cubicBezTo>
                    <a:pt x="17" y="379"/>
                    <a:pt x="17" y="379"/>
                    <a:pt x="17" y="379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37" y="295"/>
                    <a:pt x="163" y="304"/>
                    <a:pt x="189" y="304"/>
                  </a:cubicBezTo>
                  <a:cubicBezTo>
                    <a:pt x="220" y="304"/>
                    <a:pt x="250" y="291"/>
                    <a:pt x="272" y="269"/>
                  </a:cubicBezTo>
                  <a:cubicBezTo>
                    <a:pt x="313" y="228"/>
                    <a:pt x="317" y="160"/>
                    <a:pt x="281" y="115"/>
                  </a:cubicBezTo>
                  <a:cubicBezTo>
                    <a:pt x="379" y="17"/>
                    <a:pt x="379" y="17"/>
                    <a:pt x="379" y="17"/>
                  </a:cubicBezTo>
                  <a:moveTo>
                    <a:pt x="379" y="0"/>
                  </a:moveTo>
                  <a:cubicBezTo>
                    <a:pt x="264" y="114"/>
                    <a:pt x="264" y="114"/>
                    <a:pt x="264" y="114"/>
                  </a:cubicBezTo>
                  <a:cubicBezTo>
                    <a:pt x="304" y="155"/>
                    <a:pt x="304" y="220"/>
                    <a:pt x="263" y="261"/>
                  </a:cubicBezTo>
                  <a:cubicBezTo>
                    <a:pt x="243" y="281"/>
                    <a:pt x="216" y="292"/>
                    <a:pt x="189" y="292"/>
                  </a:cubicBezTo>
                  <a:cubicBezTo>
                    <a:pt x="163" y="292"/>
                    <a:pt x="137" y="282"/>
                    <a:pt x="116" y="262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138" y="516"/>
                    <a:pt x="138" y="516"/>
                    <a:pt x="138" y="516"/>
                  </a:cubicBezTo>
                  <a:cubicBezTo>
                    <a:pt x="130" y="520"/>
                    <a:pt x="124" y="525"/>
                    <a:pt x="118" y="531"/>
                  </a:cubicBezTo>
                  <a:cubicBezTo>
                    <a:pt x="87" y="562"/>
                    <a:pt x="87" y="611"/>
                    <a:pt x="118" y="642"/>
                  </a:cubicBezTo>
                  <a:cubicBezTo>
                    <a:pt x="133" y="657"/>
                    <a:pt x="153" y="665"/>
                    <a:pt x="173" y="665"/>
                  </a:cubicBezTo>
                  <a:cubicBezTo>
                    <a:pt x="193" y="665"/>
                    <a:pt x="213" y="657"/>
                    <a:pt x="228" y="642"/>
                  </a:cubicBezTo>
                  <a:cubicBezTo>
                    <a:pt x="234" y="636"/>
                    <a:pt x="239" y="629"/>
                    <a:pt x="243" y="622"/>
                  </a:cubicBezTo>
                  <a:cubicBezTo>
                    <a:pt x="379" y="758"/>
                    <a:pt x="379" y="758"/>
                    <a:pt x="379" y="758"/>
                  </a:cubicBezTo>
                  <a:cubicBezTo>
                    <a:pt x="495" y="642"/>
                    <a:pt x="495" y="642"/>
                    <a:pt x="495" y="642"/>
                  </a:cubicBezTo>
                  <a:cubicBezTo>
                    <a:pt x="495" y="642"/>
                    <a:pt x="495" y="642"/>
                    <a:pt x="495" y="642"/>
                  </a:cubicBezTo>
                  <a:cubicBezTo>
                    <a:pt x="454" y="601"/>
                    <a:pt x="453" y="535"/>
                    <a:pt x="494" y="494"/>
                  </a:cubicBezTo>
                  <a:cubicBezTo>
                    <a:pt x="515" y="474"/>
                    <a:pt x="541" y="464"/>
                    <a:pt x="568" y="464"/>
                  </a:cubicBezTo>
                  <a:cubicBezTo>
                    <a:pt x="594" y="464"/>
                    <a:pt x="621" y="474"/>
                    <a:pt x="642" y="495"/>
                  </a:cubicBezTo>
                  <a:cubicBezTo>
                    <a:pt x="642" y="495"/>
                    <a:pt x="642" y="495"/>
                    <a:pt x="642" y="495"/>
                  </a:cubicBezTo>
                  <a:cubicBezTo>
                    <a:pt x="758" y="379"/>
                    <a:pt x="758" y="379"/>
                    <a:pt x="758" y="379"/>
                  </a:cubicBezTo>
                  <a:cubicBezTo>
                    <a:pt x="623" y="243"/>
                    <a:pt x="623" y="243"/>
                    <a:pt x="623" y="243"/>
                  </a:cubicBezTo>
                  <a:cubicBezTo>
                    <a:pt x="629" y="240"/>
                    <a:pt x="634" y="236"/>
                    <a:pt x="639" y="231"/>
                  </a:cubicBezTo>
                  <a:cubicBezTo>
                    <a:pt x="670" y="200"/>
                    <a:pt x="670" y="151"/>
                    <a:pt x="639" y="120"/>
                  </a:cubicBezTo>
                  <a:cubicBezTo>
                    <a:pt x="624" y="105"/>
                    <a:pt x="604" y="97"/>
                    <a:pt x="584" y="97"/>
                  </a:cubicBezTo>
                  <a:cubicBezTo>
                    <a:pt x="564" y="97"/>
                    <a:pt x="544" y="105"/>
                    <a:pt x="529" y="120"/>
                  </a:cubicBezTo>
                  <a:cubicBezTo>
                    <a:pt x="524" y="125"/>
                    <a:pt x="519" y="131"/>
                    <a:pt x="516" y="137"/>
                  </a:cubicBezTo>
                  <a:cubicBezTo>
                    <a:pt x="379" y="0"/>
                    <a:pt x="379" y="0"/>
                    <a:pt x="379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958" y="349"/>
              <a:ext cx="1749" cy="1747"/>
            </a:xfrm>
            <a:custGeom>
              <a:avLst/>
              <a:gdLst>
                <a:gd name="T0" fmla="*/ 264 w 739"/>
                <a:gd name="T1" fmla="*/ 632 h 738"/>
                <a:gd name="T2" fmla="*/ 258 w 739"/>
                <a:gd name="T3" fmla="*/ 482 h 738"/>
                <a:gd name="T4" fmla="*/ 180 w 739"/>
                <a:gd name="T5" fmla="*/ 449 h 738"/>
                <a:gd name="T6" fmla="*/ 109 w 739"/>
                <a:gd name="T7" fmla="*/ 476 h 738"/>
                <a:gd name="T8" fmla="*/ 0 w 739"/>
                <a:gd name="T9" fmla="*/ 368 h 738"/>
                <a:gd name="T10" fmla="*/ 368 w 739"/>
                <a:gd name="T11" fmla="*/ 0 h 738"/>
                <a:gd name="T12" fmla="*/ 506 w 739"/>
                <a:gd name="T13" fmla="*/ 137 h 738"/>
                <a:gd name="T14" fmla="*/ 510 w 739"/>
                <a:gd name="T15" fmla="*/ 131 h 738"/>
                <a:gd name="T16" fmla="*/ 520 w 739"/>
                <a:gd name="T17" fmla="*/ 118 h 738"/>
                <a:gd name="T18" fmla="*/ 571 w 739"/>
                <a:gd name="T19" fmla="*/ 97 h 738"/>
                <a:gd name="T20" fmla="*/ 622 w 739"/>
                <a:gd name="T21" fmla="*/ 118 h 738"/>
                <a:gd name="T22" fmla="*/ 643 w 739"/>
                <a:gd name="T23" fmla="*/ 169 h 738"/>
                <a:gd name="T24" fmla="*/ 622 w 739"/>
                <a:gd name="T25" fmla="*/ 220 h 738"/>
                <a:gd name="T26" fmla="*/ 609 w 739"/>
                <a:gd name="T27" fmla="*/ 231 h 738"/>
                <a:gd name="T28" fmla="*/ 603 w 739"/>
                <a:gd name="T29" fmla="*/ 235 h 738"/>
                <a:gd name="T30" fmla="*/ 739 w 739"/>
                <a:gd name="T31" fmla="*/ 370 h 738"/>
                <a:gd name="T32" fmla="*/ 605 w 739"/>
                <a:gd name="T33" fmla="*/ 504 h 738"/>
                <a:gd name="T34" fmla="*/ 612 w 739"/>
                <a:gd name="T35" fmla="*/ 508 h 738"/>
                <a:gd name="T36" fmla="*/ 627 w 739"/>
                <a:gd name="T37" fmla="*/ 520 h 738"/>
                <a:gd name="T38" fmla="*/ 649 w 739"/>
                <a:gd name="T39" fmla="*/ 571 h 738"/>
                <a:gd name="T40" fmla="*/ 627 w 739"/>
                <a:gd name="T41" fmla="*/ 623 h 738"/>
                <a:gd name="T42" fmla="*/ 576 w 739"/>
                <a:gd name="T43" fmla="*/ 644 h 738"/>
                <a:gd name="T44" fmla="*/ 525 w 739"/>
                <a:gd name="T45" fmla="*/ 623 h 738"/>
                <a:gd name="T46" fmla="*/ 513 w 739"/>
                <a:gd name="T47" fmla="*/ 607 h 738"/>
                <a:gd name="T48" fmla="*/ 509 w 739"/>
                <a:gd name="T49" fmla="*/ 600 h 738"/>
                <a:gd name="T50" fmla="*/ 371 w 739"/>
                <a:gd name="T51" fmla="*/ 738 h 738"/>
                <a:gd name="T52" fmla="*/ 264 w 739"/>
                <a:gd name="T53" fmla="*/ 632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9" h="738">
                  <a:moveTo>
                    <a:pt x="264" y="632"/>
                  </a:moveTo>
                  <a:cubicBezTo>
                    <a:pt x="302" y="588"/>
                    <a:pt x="299" y="523"/>
                    <a:pt x="258" y="482"/>
                  </a:cubicBezTo>
                  <a:cubicBezTo>
                    <a:pt x="237" y="461"/>
                    <a:pt x="210" y="449"/>
                    <a:pt x="180" y="449"/>
                  </a:cubicBezTo>
                  <a:cubicBezTo>
                    <a:pt x="154" y="449"/>
                    <a:pt x="129" y="459"/>
                    <a:pt x="109" y="476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506" y="137"/>
                    <a:pt x="506" y="137"/>
                    <a:pt x="506" y="137"/>
                  </a:cubicBezTo>
                  <a:cubicBezTo>
                    <a:pt x="510" y="131"/>
                    <a:pt x="510" y="131"/>
                    <a:pt x="510" y="131"/>
                  </a:cubicBezTo>
                  <a:cubicBezTo>
                    <a:pt x="513" y="126"/>
                    <a:pt x="516" y="122"/>
                    <a:pt x="520" y="118"/>
                  </a:cubicBezTo>
                  <a:cubicBezTo>
                    <a:pt x="534" y="104"/>
                    <a:pt x="552" y="97"/>
                    <a:pt x="571" y="97"/>
                  </a:cubicBezTo>
                  <a:cubicBezTo>
                    <a:pt x="590" y="97"/>
                    <a:pt x="608" y="104"/>
                    <a:pt x="622" y="118"/>
                  </a:cubicBezTo>
                  <a:cubicBezTo>
                    <a:pt x="636" y="132"/>
                    <a:pt x="643" y="150"/>
                    <a:pt x="643" y="169"/>
                  </a:cubicBezTo>
                  <a:cubicBezTo>
                    <a:pt x="643" y="189"/>
                    <a:pt x="636" y="207"/>
                    <a:pt x="622" y="220"/>
                  </a:cubicBezTo>
                  <a:cubicBezTo>
                    <a:pt x="618" y="224"/>
                    <a:pt x="614" y="228"/>
                    <a:pt x="609" y="231"/>
                  </a:cubicBezTo>
                  <a:cubicBezTo>
                    <a:pt x="603" y="235"/>
                    <a:pt x="603" y="235"/>
                    <a:pt x="603" y="235"/>
                  </a:cubicBezTo>
                  <a:cubicBezTo>
                    <a:pt x="739" y="370"/>
                    <a:pt x="739" y="370"/>
                    <a:pt x="739" y="370"/>
                  </a:cubicBezTo>
                  <a:cubicBezTo>
                    <a:pt x="605" y="504"/>
                    <a:pt x="605" y="504"/>
                    <a:pt x="605" y="504"/>
                  </a:cubicBezTo>
                  <a:cubicBezTo>
                    <a:pt x="612" y="508"/>
                    <a:pt x="612" y="508"/>
                    <a:pt x="612" y="508"/>
                  </a:cubicBezTo>
                  <a:cubicBezTo>
                    <a:pt x="617" y="512"/>
                    <a:pt x="623" y="516"/>
                    <a:pt x="627" y="520"/>
                  </a:cubicBezTo>
                  <a:cubicBezTo>
                    <a:pt x="641" y="534"/>
                    <a:pt x="649" y="552"/>
                    <a:pt x="649" y="571"/>
                  </a:cubicBezTo>
                  <a:cubicBezTo>
                    <a:pt x="649" y="591"/>
                    <a:pt x="641" y="609"/>
                    <a:pt x="627" y="623"/>
                  </a:cubicBezTo>
                  <a:cubicBezTo>
                    <a:pt x="614" y="636"/>
                    <a:pt x="596" y="644"/>
                    <a:pt x="576" y="644"/>
                  </a:cubicBezTo>
                  <a:cubicBezTo>
                    <a:pt x="557" y="644"/>
                    <a:pt x="539" y="636"/>
                    <a:pt x="525" y="623"/>
                  </a:cubicBezTo>
                  <a:cubicBezTo>
                    <a:pt x="521" y="618"/>
                    <a:pt x="517" y="613"/>
                    <a:pt x="513" y="607"/>
                  </a:cubicBezTo>
                  <a:cubicBezTo>
                    <a:pt x="509" y="600"/>
                    <a:pt x="509" y="600"/>
                    <a:pt x="509" y="600"/>
                  </a:cubicBezTo>
                  <a:cubicBezTo>
                    <a:pt x="371" y="738"/>
                    <a:pt x="371" y="738"/>
                    <a:pt x="371" y="738"/>
                  </a:cubicBezTo>
                  <a:lnTo>
                    <a:pt x="264" y="63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2940" y="328"/>
              <a:ext cx="1786" cy="1789"/>
            </a:xfrm>
            <a:custGeom>
              <a:avLst/>
              <a:gdLst>
                <a:gd name="T0" fmla="*/ 376 w 755"/>
                <a:gd name="T1" fmla="*/ 17 h 756"/>
                <a:gd name="T2" fmla="*/ 504 w 755"/>
                <a:gd name="T3" fmla="*/ 145 h 756"/>
                <a:gd name="T4" fmla="*/ 515 w 755"/>
                <a:gd name="T5" fmla="*/ 156 h 756"/>
                <a:gd name="T6" fmla="*/ 523 w 755"/>
                <a:gd name="T7" fmla="*/ 143 h 756"/>
                <a:gd name="T8" fmla="*/ 532 w 755"/>
                <a:gd name="T9" fmla="*/ 131 h 756"/>
                <a:gd name="T10" fmla="*/ 579 w 755"/>
                <a:gd name="T11" fmla="*/ 112 h 756"/>
                <a:gd name="T12" fmla="*/ 626 w 755"/>
                <a:gd name="T13" fmla="*/ 131 h 756"/>
                <a:gd name="T14" fmla="*/ 645 w 755"/>
                <a:gd name="T15" fmla="*/ 178 h 756"/>
                <a:gd name="T16" fmla="*/ 626 w 755"/>
                <a:gd name="T17" fmla="*/ 225 h 756"/>
                <a:gd name="T18" fmla="*/ 614 w 755"/>
                <a:gd name="T19" fmla="*/ 234 h 756"/>
                <a:gd name="T20" fmla="*/ 601 w 755"/>
                <a:gd name="T21" fmla="*/ 242 h 756"/>
                <a:gd name="T22" fmla="*/ 612 w 755"/>
                <a:gd name="T23" fmla="*/ 253 h 756"/>
                <a:gd name="T24" fmla="*/ 738 w 755"/>
                <a:gd name="T25" fmla="*/ 379 h 756"/>
                <a:gd name="T26" fmla="*/ 614 w 755"/>
                <a:gd name="T27" fmla="*/ 504 h 756"/>
                <a:gd name="T28" fmla="*/ 603 w 755"/>
                <a:gd name="T29" fmla="*/ 515 h 756"/>
                <a:gd name="T30" fmla="*/ 617 w 755"/>
                <a:gd name="T31" fmla="*/ 523 h 756"/>
                <a:gd name="T32" fmla="*/ 631 w 755"/>
                <a:gd name="T33" fmla="*/ 534 h 756"/>
                <a:gd name="T34" fmla="*/ 651 w 755"/>
                <a:gd name="T35" fmla="*/ 580 h 756"/>
                <a:gd name="T36" fmla="*/ 631 w 755"/>
                <a:gd name="T37" fmla="*/ 627 h 756"/>
                <a:gd name="T38" fmla="*/ 584 w 755"/>
                <a:gd name="T39" fmla="*/ 647 h 756"/>
                <a:gd name="T40" fmla="*/ 537 w 755"/>
                <a:gd name="T41" fmla="*/ 627 h 756"/>
                <a:gd name="T42" fmla="*/ 526 w 755"/>
                <a:gd name="T43" fmla="*/ 613 h 756"/>
                <a:gd name="T44" fmla="*/ 519 w 755"/>
                <a:gd name="T45" fmla="*/ 599 h 756"/>
                <a:gd name="T46" fmla="*/ 508 w 755"/>
                <a:gd name="T47" fmla="*/ 610 h 756"/>
                <a:gd name="T48" fmla="*/ 379 w 755"/>
                <a:gd name="T49" fmla="*/ 739 h 756"/>
                <a:gd name="T50" fmla="*/ 281 w 755"/>
                <a:gd name="T51" fmla="*/ 640 h 756"/>
                <a:gd name="T52" fmla="*/ 271 w 755"/>
                <a:gd name="T53" fmla="*/ 487 h 756"/>
                <a:gd name="T54" fmla="*/ 188 w 755"/>
                <a:gd name="T55" fmla="*/ 452 h 756"/>
                <a:gd name="T56" fmla="*/ 117 w 755"/>
                <a:gd name="T57" fmla="*/ 477 h 756"/>
                <a:gd name="T58" fmla="*/ 17 w 755"/>
                <a:gd name="T59" fmla="*/ 377 h 756"/>
                <a:gd name="T60" fmla="*/ 376 w 755"/>
                <a:gd name="T61" fmla="*/ 17 h 756"/>
                <a:gd name="T62" fmla="*/ 376 w 755"/>
                <a:gd name="T63" fmla="*/ 0 h 756"/>
                <a:gd name="T64" fmla="*/ 0 w 755"/>
                <a:gd name="T65" fmla="*/ 377 h 756"/>
                <a:gd name="T66" fmla="*/ 116 w 755"/>
                <a:gd name="T67" fmla="*/ 493 h 756"/>
                <a:gd name="T68" fmla="*/ 188 w 755"/>
                <a:gd name="T69" fmla="*/ 464 h 756"/>
                <a:gd name="T70" fmla="*/ 262 w 755"/>
                <a:gd name="T71" fmla="*/ 495 h 756"/>
                <a:gd name="T72" fmla="*/ 264 w 755"/>
                <a:gd name="T73" fmla="*/ 641 h 756"/>
                <a:gd name="T74" fmla="*/ 379 w 755"/>
                <a:gd name="T75" fmla="*/ 756 h 756"/>
                <a:gd name="T76" fmla="*/ 516 w 755"/>
                <a:gd name="T77" fmla="*/ 619 h 756"/>
                <a:gd name="T78" fmla="*/ 529 w 755"/>
                <a:gd name="T79" fmla="*/ 636 h 756"/>
                <a:gd name="T80" fmla="*/ 584 w 755"/>
                <a:gd name="T81" fmla="*/ 659 h 756"/>
                <a:gd name="T82" fmla="*/ 640 w 755"/>
                <a:gd name="T83" fmla="*/ 636 h 756"/>
                <a:gd name="T84" fmla="*/ 640 w 755"/>
                <a:gd name="T85" fmla="*/ 525 h 756"/>
                <a:gd name="T86" fmla="*/ 623 w 755"/>
                <a:gd name="T87" fmla="*/ 512 h 756"/>
                <a:gd name="T88" fmla="*/ 755 w 755"/>
                <a:gd name="T89" fmla="*/ 379 h 756"/>
                <a:gd name="T90" fmla="*/ 620 w 755"/>
                <a:gd name="T91" fmla="*/ 245 h 756"/>
                <a:gd name="T92" fmla="*/ 634 w 755"/>
                <a:gd name="T93" fmla="*/ 234 h 756"/>
                <a:gd name="T94" fmla="*/ 634 w 755"/>
                <a:gd name="T95" fmla="*/ 123 h 756"/>
                <a:gd name="T96" fmla="*/ 579 w 755"/>
                <a:gd name="T97" fmla="*/ 100 h 756"/>
                <a:gd name="T98" fmla="*/ 524 w 755"/>
                <a:gd name="T99" fmla="*/ 123 h 756"/>
                <a:gd name="T100" fmla="*/ 513 w 755"/>
                <a:gd name="T101" fmla="*/ 137 h 756"/>
                <a:gd name="T102" fmla="*/ 376 w 755"/>
                <a:gd name="T103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5" h="756">
                  <a:moveTo>
                    <a:pt x="376" y="17"/>
                  </a:moveTo>
                  <a:cubicBezTo>
                    <a:pt x="504" y="145"/>
                    <a:pt x="504" y="145"/>
                    <a:pt x="504" y="145"/>
                  </a:cubicBezTo>
                  <a:cubicBezTo>
                    <a:pt x="515" y="156"/>
                    <a:pt x="515" y="156"/>
                    <a:pt x="515" y="156"/>
                  </a:cubicBezTo>
                  <a:cubicBezTo>
                    <a:pt x="523" y="143"/>
                    <a:pt x="523" y="143"/>
                    <a:pt x="523" y="143"/>
                  </a:cubicBezTo>
                  <a:cubicBezTo>
                    <a:pt x="526" y="139"/>
                    <a:pt x="529" y="135"/>
                    <a:pt x="532" y="131"/>
                  </a:cubicBezTo>
                  <a:cubicBezTo>
                    <a:pt x="545" y="119"/>
                    <a:pt x="561" y="112"/>
                    <a:pt x="579" y="112"/>
                  </a:cubicBezTo>
                  <a:cubicBezTo>
                    <a:pt x="597" y="112"/>
                    <a:pt x="613" y="119"/>
                    <a:pt x="626" y="131"/>
                  </a:cubicBezTo>
                  <a:cubicBezTo>
                    <a:pt x="638" y="144"/>
                    <a:pt x="645" y="160"/>
                    <a:pt x="645" y="178"/>
                  </a:cubicBezTo>
                  <a:cubicBezTo>
                    <a:pt x="645" y="196"/>
                    <a:pt x="638" y="213"/>
                    <a:pt x="626" y="225"/>
                  </a:cubicBezTo>
                  <a:cubicBezTo>
                    <a:pt x="622" y="229"/>
                    <a:pt x="618" y="232"/>
                    <a:pt x="614" y="234"/>
                  </a:cubicBezTo>
                  <a:cubicBezTo>
                    <a:pt x="601" y="242"/>
                    <a:pt x="601" y="242"/>
                    <a:pt x="601" y="242"/>
                  </a:cubicBezTo>
                  <a:cubicBezTo>
                    <a:pt x="612" y="253"/>
                    <a:pt x="612" y="253"/>
                    <a:pt x="612" y="253"/>
                  </a:cubicBezTo>
                  <a:cubicBezTo>
                    <a:pt x="738" y="379"/>
                    <a:pt x="738" y="379"/>
                    <a:pt x="738" y="379"/>
                  </a:cubicBezTo>
                  <a:cubicBezTo>
                    <a:pt x="614" y="504"/>
                    <a:pt x="614" y="504"/>
                    <a:pt x="614" y="504"/>
                  </a:cubicBezTo>
                  <a:cubicBezTo>
                    <a:pt x="603" y="515"/>
                    <a:pt x="603" y="515"/>
                    <a:pt x="603" y="515"/>
                  </a:cubicBezTo>
                  <a:cubicBezTo>
                    <a:pt x="617" y="523"/>
                    <a:pt x="617" y="523"/>
                    <a:pt x="617" y="523"/>
                  </a:cubicBezTo>
                  <a:cubicBezTo>
                    <a:pt x="622" y="526"/>
                    <a:pt x="627" y="529"/>
                    <a:pt x="631" y="534"/>
                  </a:cubicBezTo>
                  <a:cubicBezTo>
                    <a:pt x="644" y="546"/>
                    <a:pt x="651" y="563"/>
                    <a:pt x="651" y="580"/>
                  </a:cubicBezTo>
                  <a:cubicBezTo>
                    <a:pt x="651" y="598"/>
                    <a:pt x="644" y="615"/>
                    <a:pt x="631" y="627"/>
                  </a:cubicBezTo>
                  <a:cubicBezTo>
                    <a:pt x="619" y="640"/>
                    <a:pt x="602" y="647"/>
                    <a:pt x="584" y="647"/>
                  </a:cubicBezTo>
                  <a:cubicBezTo>
                    <a:pt x="567" y="647"/>
                    <a:pt x="550" y="640"/>
                    <a:pt x="537" y="627"/>
                  </a:cubicBezTo>
                  <a:cubicBezTo>
                    <a:pt x="533" y="623"/>
                    <a:pt x="530" y="618"/>
                    <a:pt x="526" y="613"/>
                  </a:cubicBezTo>
                  <a:cubicBezTo>
                    <a:pt x="519" y="599"/>
                    <a:pt x="519" y="599"/>
                    <a:pt x="519" y="599"/>
                  </a:cubicBezTo>
                  <a:cubicBezTo>
                    <a:pt x="508" y="610"/>
                    <a:pt x="508" y="610"/>
                    <a:pt x="508" y="610"/>
                  </a:cubicBezTo>
                  <a:cubicBezTo>
                    <a:pt x="379" y="739"/>
                    <a:pt x="379" y="739"/>
                    <a:pt x="379" y="739"/>
                  </a:cubicBezTo>
                  <a:cubicBezTo>
                    <a:pt x="281" y="640"/>
                    <a:pt x="281" y="640"/>
                    <a:pt x="281" y="640"/>
                  </a:cubicBezTo>
                  <a:cubicBezTo>
                    <a:pt x="316" y="594"/>
                    <a:pt x="313" y="529"/>
                    <a:pt x="271" y="487"/>
                  </a:cubicBezTo>
                  <a:cubicBezTo>
                    <a:pt x="249" y="465"/>
                    <a:pt x="219" y="452"/>
                    <a:pt x="188" y="452"/>
                  </a:cubicBezTo>
                  <a:cubicBezTo>
                    <a:pt x="162" y="452"/>
                    <a:pt x="137" y="461"/>
                    <a:pt x="117" y="477"/>
                  </a:cubicBezTo>
                  <a:cubicBezTo>
                    <a:pt x="17" y="377"/>
                    <a:pt x="17" y="377"/>
                    <a:pt x="17" y="377"/>
                  </a:cubicBezTo>
                  <a:cubicBezTo>
                    <a:pt x="376" y="17"/>
                    <a:pt x="376" y="17"/>
                    <a:pt x="376" y="17"/>
                  </a:cubicBezTo>
                  <a:moveTo>
                    <a:pt x="376" y="0"/>
                  </a:moveTo>
                  <a:cubicBezTo>
                    <a:pt x="0" y="377"/>
                    <a:pt x="0" y="377"/>
                    <a:pt x="0" y="377"/>
                  </a:cubicBezTo>
                  <a:cubicBezTo>
                    <a:pt x="116" y="493"/>
                    <a:pt x="116" y="493"/>
                    <a:pt x="116" y="493"/>
                  </a:cubicBezTo>
                  <a:cubicBezTo>
                    <a:pt x="136" y="474"/>
                    <a:pt x="162" y="464"/>
                    <a:pt x="188" y="464"/>
                  </a:cubicBezTo>
                  <a:cubicBezTo>
                    <a:pt x="215" y="464"/>
                    <a:pt x="242" y="475"/>
                    <a:pt x="262" y="495"/>
                  </a:cubicBezTo>
                  <a:cubicBezTo>
                    <a:pt x="302" y="535"/>
                    <a:pt x="303" y="600"/>
                    <a:pt x="264" y="641"/>
                  </a:cubicBezTo>
                  <a:cubicBezTo>
                    <a:pt x="379" y="756"/>
                    <a:pt x="379" y="756"/>
                    <a:pt x="379" y="756"/>
                  </a:cubicBezTo>
                  <a:cubicBezTo>
                    <a:pt x="516" y="619"/>
                    <a:pt x="516" y="619"/>
                    <a:pt x="516" y="619"/>
                  </a:cubicBezTo>
                  <a:cubicBezTo>
                    <a:pt x="519" y="625"/>
                    <a:pt x="524" y="631"/>
                    <a:pt x="529" y="636"/>
                  </a:cubicBezTo>
                  <a:cubicBezTo>
                    <a:pt x="544" y="651"/>
                    <a:pt x="564" y="659"/>
                    <a:pt x="584" y="659"/>
                  </a:cubicBezTo>
                  <a:cubicBezTo>
                    <a:pt x="604" y="659"/>
                    <a:pt x="624" y="651"/>
                    <a:pt x="640" y="636"/>
                  </a:cubicBezTo>
                  <a:cubicBezTo>
                    <a:pt x="670" y="605"/>
                    <a:pt x="670" y="556"/>
                    <a:pt x="640" y="525"/>
                  </a:cubicBezTo>
                  <a:cubicBezTo>
                    <a:pt x="634" y="520"/>
                    <a:pt x="629" y="516"/>
                    <a:pt x="623" y="512"/>
                  </a:cubicBezTo>
                  <a:cubicBezTo>
                    <a:pt x="755" y="379"/>
                    <a:pt x="755" y="379"/>
                    <a:pt x="755" y="379"/>
                  </a:cubicBezTo>
                  <a:cubicBezTo>
                    <a:pt x="620" y="245"/>
                    <a:pt x="620" y="245"/>
                    <a:pt x="620" y="245"/>
                  </a:cubicBezTo>
                  <a:cubicBezTo>
                    <a:pt x="625" y="242"/>
                    <a:pt x="630" y="238"/>
                    <a:pt x="634" y="234"/>
                  </a:cubicBezTo>
                  <a:cubicBezTo>
                    <a:pt x="665" y="203"/>
                    <a:pt x="665" y="153"/>
                    <a:pt x="634" y="123"/>
                  </a:cubicBezTo>
                  <a:cubicBezTo>
                    <a:pt x="619" y="108"/>
                    <a:pt x="599" y="100"/>
                    <a:pt x="579" y="100"/>
                  </a:cubicBezTo>
                  <a:cubicBezTo>
                    <a:pt x="559" y="100"/>
                    <a:pt x="539" y="108"/>
                    <a:pt x="524" y="123"/>
                  </a:cubicBezTo>
                  <a:cubicBezTo>
                    <a:pt x="519" y="127"/>
                    <a:pt x="516" y="132"/>
                    <a:pt x="513" y="137"/>
                  </a:cubicBezTo>
                  <a:cubicBezTo>
                    <a:pt x="376" y="0"/>
                    <a:pt x="376" y="0"/>
                    <a:pt x="3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033" y="1286"/>
              <a:ext cx="1749" cy="1747"/>
            </a:xfrm>
            <a:custGeom>
              <a:avLst/>
              <a:gdLst>
                <a:gd name="T0" fmla="*/ 226 w 739"/>
                <a:gd name="T1" fmla="*/ 597 h 738"/>
                <a:gd name="T2" fmla="*/ 224 w 739"/>
                <a:gd name="T3" fmla="*/ 606 h 738"/>
                <a:gd name="T4" fmla="*/ 206 w 739"/>
                <a:gd name="T5" fmla="*/ 635 h 738"/>
                <a:gd name="T6" fmla="*/ 155 w 739"/>
                <a:gd name="T7" fmla="*/ 657 h 738"/>
                <a:gd name="T8" fmla="*/ 155 w 739"/>
                <a:gd name="T9" fmla="*/ 657 h 738"/>
                <a:gd name="T10" fmla="*/ 103 w 739"/>
                <a:gd name="T11" fmla="*/ 635 h 738"/>
                <a:gd name="T12" fmla="*/ 82 w 739"/>
                <a:gd name="T13" fmla="*/ 584 h 738"/>
                <a:gd name="T14" fmla="*/ 103 w 739"/>
                <a:gd name="T15" fmla="*/ 533 h 738"/>
                <a:gd name="T16" fmla="*/ 133 w 739"/>
                <a:gd name="T17" fmla="*/ 515 h 738"/>
                <a:gd name="T18" fmla="*/ 142 w 739"/>
                <a:gd name="T19" fmla="*/ 512 h 738"/>
                <a:gd name="T20" fmla="*/ 0 w 739"/>
                <a:gd name="T21" fmla="*/ 370 h 738"/>
                <a:gd name="T22" fmla="*/ 138 w 739"/>
                <a:gd name="T23" fmla="*/ 233 h 738"/>
                <a:gd name="T24" fmla="*/ 130 w 739"/>
                <a:gd name="T25" fmla="*/ 229 h 738"/>
                <a:gd name="T26" fmla="*/ 109 w 739"/>
                <a:gd name="T27" fmla="*/ 215 h 738"/>
                <a:gd name="T28" fmla="*/ 109 w 739"/>
                <a:gd name="T29" fmla="*/ 112 h 738"/>
                <a:gd name="T30" fmla="*/ 160 w 739"/>
                <a:gd name="T31" fmla="*/ 91 h 738"/>
                <a:gd name="T32" fmla="*/ 211 w 739"/>
                <a:gd name="T33" fmla="*/ 112 h 738"/>
                <a:gd name="T34" fmla="*/ 226 w 739"/>
                <a:gd name="T35" fmla="*/ 134 h 738"/>
                <a:gd name="T36" fmla="*/ 229 w 739"/>
                <a:gd name="T37" fmla="*/ 141 h 738"/>
                <a:gd name="T38" fmla="*/ 371 w 739"/>
                <a:gd name="T39" fmla="*/ 0 h 738"/>
                <a:gd name="T40" fmla="*/ 507 w 739"/>
                <a:gd name="T41" fmla="*/ 136 h 738"/>
                <a:gd name="T42" fmla="*/ 511 w 739"/>
                <a:gd name="T43" fmla="*/ 129 h 738"/>
                <a:gd name="T44" fmla="*/ 522 w 739"/>
                <a:gd name="T45" fmla="*/ 115 h 738"/>
                <a:gd name="T46" fmla="*/ 573 w 739"/>
                <a:gd name="T47" fmla="*/ 93 h 738"/>
                <a:gd name="T48" fmla="*/ 624 w 739"/>
                <a:gd name="T49" fmla="*/ 115 h 738"/>
                <a:gd name="T50" fmla="*/ 624 w 739"/>
                <a:gd name="T51" fmla="*/ 217 h 738"/>
                <a:gd name="T52" fmla="*/ 610 w 739"/>
                <a:gd name="T53" fmla="*/ 228 h 738"/>
                <a:gd name="T54" fmla="*/ 603 w 739"/>
                <a:gd name="T55" fmla="*/ 232 h 738"/>
                <a:gd name="T56" fmla="*/ 739 w 739"/>
                <a:gd name="T57" fmla="*/ 368 h 738"/>
                <a:gd name="T58" fmla="*/ 601 w 739"/>
                <a:gd name="T59" fmla="*/ 505 h 738"/>
                <a:gd name="T60" fmla="*/ 608 w 739"/>
                <a:gd name="T61" fmla="*/ 509 h 738"/>
                <a:gd name="T62" fmla="*/ 624 w 739"/>
                <a:gd name="T63" fmla="*/ 521 h 738"/>
                <a:gd name="T64" fmla="*/ 624 w 739"/>
                <a:gd name="T65" fmla="*/ 623 h 738"/>
                <a:gd name="T66" fmla="*/ 572 w 739"/>
                <a:gd name="T67" fmla="*/ 644 h 738"/>
                <a:gd name="T68" fmla="*/ 521 w 739"/>
                <a:gd name="T69" fmla="*/ 623 h 738"/>
                <a:gd name="T70" fmla="*/ 509 w 739"/>
                <a:gd name="T71" fmla="*/ 607 h 738"/>
                <a:gd name="T72" fmla="*/ 506 w 739"/>
                <a:gd name="T73" fmla="*/ 601 h 738"/>
                <a:gd name="T74" fmla="*/ 368 w 739"/>
                <a:gd name="T75" fmla="*/ 738 h 738"/>
                <a:gd name="T76" fmla="*/ 226 w 739"/>
                <a:gd name="T77" fmla="*/ 597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9" h="738">
                  <a:moveTo>
                    <a:pt x="226" y="597"/>
                  </a:moveTo>
                  <a:cubicBezTo>
                    <a:pt x="224" y="606"/>
                    <a:pt x="224" y="606"/>
                    <a:pt x="224" y="606"/>
                  </a:cubicBezTo>
                  <a:cubicBezTo>
                    <a:pt x="220" y="617"/>
                    <a:pt x="214" y="627"/>
                    <a:pt x="206" y="635"/>
                  </a:cubicBezTo>
                  <a:cubicBezTo>
                    <a:pt x="192" y="649"/>
                    <a:pt x="174" y="657"/>
                    <a:pt x="155" y="657"/>
                  </a:cubicBezTo>
                  <a:cubicBezTo>
                    <a:pt x="155" y="657"/>
                    <a:pt x="155" y="657"/>
                    <a:pt x="155" y="657"/>
                  </a:cubicBezTo>
                  <a:cubicBezTo>
                    <a:pt x="135" y="657"/>
                    <a:pt x="117" y="649"/>
                    <a:pt x="103" y="635"/>
                  </a:cubicBezTo>
                  <a:cubicBezTo>
                    <a:pt x="90" y="622"/>
                    <a:pt x="82" y="604"/>
                    <a:pt x="82" y="584"/>
                  </a:cubicBezTo>
                  <a:cubicBezTo>
                    <a:pt x="82" y="565"/>
                    <a:pt x="90" y="547"/>
                    <a:pt x="103" y="533"/>
                  </a:cubicBezTo>
                  <a:cubicBezTo>
                    <a:pt x="112" y="525"/>
                    <a:pt x="122" y="519"/>
                    <a:pt x="133" y="515"/>
                  </a:cubicBezTo>
                  <a:cubicBezTo>
                    <a:pt x="142" y="512"/>
                    <a:pt x="142" y="512"/>
                    <a:pt x="142" y="512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138" y="233"/>
                    <a:pt x="138" y="233"/>
                    <a:pt x="138" y="233"/>
                  </a:cubicBezTo>
                  <a:cubicBezTo>
                    <a:pt x="130" y="229"/>
                    <a:pt x="130" y="229"/>
                    <a:pt x="130" y="229"/>
                  </a:cubicBezTo>
                  <a:cubicBezTo>
                    <a:pt x="122" y="226"/>
                    <a:pt x="115" y="221"/>
                    <a:pt x="109" y="215"/>
                  </a:cubicBezTo>
                  <a:cubicBezTo>
                    <a:pt x="81" y="186"/>
                    <a:pt x="81" y="141"/>
                    <a:pt x="109" y="112"/>
                  </a:cubicBezTo>
                  <a:cubicBezTo>
                    <a:pt x="122" y="99"/>
                    <a:pt x="141" y="91"/>
                    <a:pt x="160" y="91"/>
                  </a:cubicBezTo>
                  <a:cubicBezTo>
                    <a:pt x="179" y="91"/>
                    <a:pt x="197" y="99"/>
                    <a:pt x="211" y="112"/>
                  </a:cubicBezTo>
                  <a:cubicBezTo>
                    <a:pt x="217" y="118"/>
                    <a:pt x="222" y="126"/>
                    <a:pt x="226" y="134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507" y="136"/>
                    <a:pt x="507" y="136"/>
                    <a:pt x="507" y="136"/>
                  </a:cubicBezTo>
                  <a:cubicBezTo>
                    <a:pt x="511" y="129"/>
                    <a:pt x="511" y="129"/>
                    <a:pt x="511" y="129"/>
                  </a:cubicBezTo>
                  <a:cubicBezTo>
                    <a:pt x="514" y="124"/>
                    <a:pt x="518" y="119"/>
                    <a:pt x="522" y="115"/>
                  </a:cubicBezTo>
                  <a:cubicBezTo>
                    <a:pt x="536" y="101"/>
                    <a:pt x="554" y="93"/>
                    <a:pt x="573" y="93"/>
                  </a:cubicBezTo>
                  <a:cubicBezTo>
                    <a:pt x="592" y="93"/>
                    <a:pt x="611" y="101"/>
                    <a:pt x="624" y="115"/>
                  </a:cubicBezTo>
                  <a:cubicBezTo>
                    <a:pt x="652" y="143"/>
                    <a:pt x="652" y="189"/>
                    <a:pt x="624" y="217"/>
                  </a:cubicBezTo>
                  <a:cubicBezTo>
                    <a:pt x="620" y="221"/>
                    <a:pt x="615" y="225"/>
                    <a:pt x="610" y="228"/>
                  </a:cubicBezTo>
                  <a:cubicBezTo>
                    <a:pt x="603" y="232"/>
                    <a:pt x="603" y="232"/>
                    <a:pt x="603" y="232"/>
                  </a:cubicBezTo>
                  <a:cubicBezTo>
                    <a:pt x="739" y="368"/>
                    <a:pt x="739" y="368"/>
                    <a:pt x="739" y="368"/>
                  </a:cubicBezTo>
                  <a:cubicBezTo>
                    <a:pt x="601" y="505"/>
                    <a:pt x="601" y="505"/>
                    <a:pt x="601" y="505"/>
                  </a:cubicBezTo>
                  <a:cubicBezTo>
                    <a:pt x="608" y="509"/>
                    <a:pt x="608" y="509"/>
                    <a:pt x="608" y="509"/>
                  </a:cubicBezTo>
                  <a:cubicBezTo>
                    <a:pt x="614" y="512"/>
                    <a:pt x="619" y="516"/>
                    <a:pt x="624" y="521"/>
                  </a:cubicBezTo>
                  <a:cubicBezTo>
                    <a:pt x="652" y="549"/>
                    <a:pt x="652" y="595"/>
                    <a:pt x="624" y="623"/>
                  </a:cubicBezTo>
                  <a:cubicBezTo>
                    <a:pt x="610" y="637"/>
                    <a:pt x="592" y="644"/>
                    <a:pt x="572" y="644"/>
                  </a:cubicBezTo>
                  <a:cubicBezTo>
                    <a:pt x="553" y="644"/>
                    <a:pt x="535" y="637"/>
                    <a:pt x="521" y="623"/>
                  </a:cubicBezTo>
                  <a:cubicBezTo>
                    <a:pt x="517" y="619"/>
                    <a:pt x="513" y="613"/>
                    <a:pt x="509" y="607"/>
                  </a:cubicBezTo>
                  <a:cubicBezTo>
                    <a:pt x="506" y="601"/>
                    <a:pt x="506" y="601"/>
                    <a:pt x="506" y="601"/>
                  </a:cubicBezTo>
                  <a:cubicBezTo>
                    <a:pt x="368" y="738"/>
                    <a:pt x="368" y="738"/>
                    <a:pt x="368" y="738"/>
                  </a:cubicBezTo>
                  <a:lnTo>
                    <a:pt x="226" y="597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50000">
                  <a:schemeClr val="accent4"/>
                </a:gs>
                <a:gs pos="100000">
                  <a:schemeClr val="accent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2014" y="1265"/>
              <a:ext cx="1787" cy="1790"/>
            </a:xfrm>
            <a:custGeom>
              <a:avLst/>
              <a:gdLst>
                <a:gd name="T0" fmla="*/ 485 w 755"/>
                <a:gd name="T1" fmla="*/ 124 h 756"/>
                <a:gd name="T2" fmla="*/ 516 w 755"/>
                <a:gd name="T3" fmla="*/ 155 h 756"/>
                <a:gd name="T4" fmla="*/ 534 w 755"/>
                <a:gd name="T5" fmla="*/ 128 h 756"/>
                <a:gd name="T6" fmla="*/ 628 w 755"/>
                <a:gd name="T7" fmla="*/ 128 h 756"/>
                <a:gd name="T8" fmla="*/ 615 w 755"/>
                <a:gd name="T9" fmla="*/ 232 h 756"/>
                <a:gd name="T10" fmla="*/ 612 w 755"/>
                <a:gd name="T11" fmla="*/ 251 h 756"/>
                <a:gd name="T12" fmla="*/ 738 w 755"/>
                <a:gd name="T13" fmla="*/ 377 h 756"/>
                <a:gd name="T14" fmla="*/ 599 w 755"/>
                <a:gd name="T15" fmla="*/ 516 h 756"/>
                <a:gd name="T16" fmla="*/ 627 w 755"/>
                <a:gd name="T17" fmla="*/ 534 h 756"/>
                <a:gd name="T18" fmla="*/ 580 w 755"/>
                <a:gd name="T19" fmla="*/ 647 h 756"/>
                <a:gd name="T20" fmla="*/ 523 w 755"/>
                <a:gd name="T21" fmla="*/ 614 h 756"/>
                <a:gd name="T22" fmla="*/ 504 w 755"/>
                <a:gd name="T23" fmla="*/ 611 h 756"/>
                <a:gd name="T24" fmla="*/ 246 w 755"/>
                <a:gd name="T25" fmla="*/ 608 h 756"/>
                <a:gd name="T26" fmla="*/ 226 w 755"/>
                <a:gd name="T27" fmla="*/ 613 h 756"/>
                <a:gd name="T28" fmla="*/ 163 w 755"/>
                <a:gd name="T29" fmla="*/ 660 h 756"/>
                <a:gd name="T30" fmla="*/ 116 w 755"/>
                <a:gd name="T31" fmla="*/ 546 h 756"/>
                <a:gd name="T32" fmla="*/ 161 w 755"/>
                <a:gd name="T33" fmla="*/ 524 h 756"/>
                <a:gd name="T34" fmla="*/ 17 w 755"/>
                <a:gd name="T35" fmla="*/ 379 h 756"/>
                <a:gd name="T36" fmla="*/ 156 w 755"/>
                <a:gd name="T37" fmla="*/ 240 h 756"/>
                <a:gd name="T38" fmla="*/ 121 w 755"/>
                <a:gd name="T39" fmla="*/ 219 h 756"/>
                <a:gd name="T40" fmla="*/ 168 w 755"/>
                <a:gd name="T41" fmla="*/ 106 h 756"/>
                <a:gd name="T42" fmla="*/ 228 w 755"/>
                <a:gd name="T43" fmla="*/ 145 h 756"/>
                <a:gd name="T44" fmla="*/ 248 w 755"/>
                <a:gd name="T45" fmla="*/ 149 h 756"/>
                <a:gd name="T46" fmla="*/ 379 w 755"/>
                <a:gd name="T47" fmla="*/ 0 h 756"/>
                <a:gd name="T48" fmla="*/ 223 w 755"/>
                <a:gd name="T49" fmla="*/ 117 h 756"/>
                <a:gd name="T50" fmla="*/ 113 w 755"/>
                <a:gd name="T51" fmla="*/ 117 h 756"/>
                <a:gd name="T52" fmla="*/ 136 w 755"/>
                <a:gd name="T53" fmla="*/ 244 h 756"/>
                <a:gd name="T54" fmla="*/ 139 w 755"/>
                <a:gd name="T55" fmla="*/ 519 h 756"/>
                <a:gd name="T56" fmla="*/ 107 w 755"/>
                <a:gd name="T57" fmla="*/ 649 h 756"/>
                <a:gd name="T58" fmla="*/ 218 w 755"/>
                <a:gd name="T59" fmla="*/ 649 h 756"/>
                <a:gd name="T60" fmla="*/ 376 w 755"/>
                <a:gd name="T61" fmla="*/ 756 h 756"/>
                <a:gd name="T62" fmla="*/ 525 w 755"/>
                <a:gd name="T63" fmla="*/ 636 h 756"/>
                <a:gd name="T64" fmla="*/ 636 w 755"/>
                <a:gd name="T65" fmla="*/ 636 h 756"/>
                <a:gd name="T66" fmla="*/ 619 w 755"/>
                <a:gd name="T67" fmla="*/ 513 h 756"/>
                <a:gd name="T68" fmla="*/ 639 w 755"/>
                <a:gd name="T69" fmla="*/ 260 h 756"/>
                <a:gd name="T70" fmla="*/ 637 w 755"/>
                <a:gd name="T71" fmla="*/ 230 h 756"/>
                <a:gd name="T72" fmla="*/ 581 w 755"/>
                <a:gd name="T73" fmla="*/ 96 h 756"/>
                <a:gd name="T74" fmla="*/ 514 w 755"/>
                <a:gd name="T75" fmla="*/ 135 h 756"/>
                <a:gd name="T76" fmla="*/ 379 w 755"/>
                <a:gd name="T77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5" h="756">
                  <a:moveTo>
                    <a:pt x="379" y="17"/>
                  </a:moveTo>
                  <a:cubicBezTo>
                    <a:pt x="485" y="124"/>
                    <a:pt x="485" y="124"/>
                    <a:pt x="485" y="124"/>
                  </a:cubicBezTo>
                  <a:cubicBezTo>
                    <a:pt x="505" y="144"/>
                    <a:pt x="505" y="144"/>
                    <a:pt x="505" y="144"/>
                  </a:cubicBezTo>
                  <a:cubicBezTo>
                    <a:pt x="516" y="155"/>
                    <a:pt x="516" y="155"/>
                    <a:pt x="516" y="155"/>
                  </a:cubicBezTo>
                  <a:cubicBezTo>
                    <a:pt x="524" y="141"/>
                    <a:pt x="524" y="141"/>
                    <a:pt x="524" y="141"/>
                  </a:cubicBezTo>
                  <a:cubicBezTo>
                    <a:pt x="527" y="136"/>
                    <a:pt x="530" y="132"/>
                    <a:pt x="534" y="128"/>
                  </a:cubicBezTo>
                  <a:cubicBezTo>
                    <a:pt x="547" y="115"/>
                    <a:pt x="563" y="108"/>
                    <a:pt x="581" y="108"/>
                  </a:cubicBezTo>
                  <a:cubicBezTo>
                    <a:pt x="599" y="108"/>
                    <a:pt x="616" y="115"/>
                    <a:pt x="628" y="128"/>
                  </a:cubicBezTo>
                  <a:cubicBezTo>
                    <a:pt x="654" y="154"/>
                    <a:pt x="654" y="196"/>
                    <a:pt x="628" y="222"/>
                  </a:cubicBezTo>
                  <a:cubicBezTo>
                    <a:pt x="624" y="225"/>
                    <a:pt x="620" y="229"/>
                    <a:pt x="615" y="232"/>
                  </a:cubicBezTo>
                  <a:cubicBezTo>
                    <a:pt x="601" y="240"/>
                    <a:pt x="601" y="240"/>
                    <a:pt x="601" y="240"/>
                  </a:cubicBezTo>
                  <a:cubicBezTo>
                    <a:pt x="612" y="251"/>
                    <a:pt x="612" y="251"/>
                    <a:pt x="612" y="251"/>
                  </a:cubicBezTo>
                  <a:cubicBezTo>
                    <a:pt x="630" y="269"/>
                    <a:pt x="630" y="269"/>
                    <a:pt x="630" y="269"/>
                  </a:cubicBezTo>
                  <a:cubicBezTo>
                    <a:pt x="738" y="377"/>
                    <a:pt x="738" y="377"/>
                    <a:pt x="738" y="377"/>
                  </a:cubicBezTo>
                  <a:cubicBezTo>
                    <a:pt x="610" y="504"/>
                    <a:pt x="610" y="504"/>
                    <a:pt x="610" y="504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613" y="523"/>
                    <a:pt x="613" y="523"/>
                    <a:pt x="613" y="523"/>
                  </a:cubicBezTo>
                  <a:cubicBezTo>
                    <a:pt x="618" y="526"/>
                    <a:pt x="623" y="530"/>
                    <a:pt x="627" y="534"/>
                  </a:cubicBezTo>
                  <a:cubicBezTo>
                    <a:pt x="653" y="560"/>
                    <a:pt x="653" y="602"/>
                    <a:pt x="627" y="628"/>
                  </a:cubicBezTo>
                  <a:cubicBezTo>
                    <a:pt x="615" y="641"/>
                    <a:pt x="598" y="647"/>
                    <a:pt x="580" y="647"/>
                  </a:cubicBezTo>
                  <a:cubicBezTo>
                    <a:pt x="563" y="647"/>
                    <a:pt x="546" y="641"/>
                    <a:pt x="534" y="628"/>
                  </a:cubicBezTo>
                  <a:cubicBezTo>
                    <a:pt x="529" y="624"/>
                    <a:pt x="526" y="619"/>
                    <a:pt x="523" y="614"/>
                  </a:cubicBezTo>
                  <a:cubicBezTo>
                    <a:pt x="515" y="600"/>
                    <a:pt x="515" y="600"/>
                    <a:pt x="515" y="600"/>
                  </a:cubicBezTo>
                  <a:cubicBezTo>
                    <a:pt x="504" y="611"/>
                    <a:pt x="504" y="611"/>
                    <a:pt x="504" y="611"/>
                  </a:cubicBezTo>
                  <a:cubicBezTo>
                    <a:pt x="376" y="739"/>
                    <a:pt x="376" y="739"/>
                    <a:pt x="376" y="739"/>
                  </a:cubicBezTo>
                  <a:cubicBezTo>
                    <a:pt x="246" y="608"/>
                    <a:pt x="246" y="608"/>
                    <a:pt x="246" y="608"/>
                  </a:cubicBezTo>
                  <a:cubicBezTo>
                    <a:pt x="232" y="594"/>
                    <a:pt x="232" y="594"/>
                    <a:pt x="232" y="594"/>
                  </a:cubicBezTo>
                  <a:cubicBezTo>
                    <a:pt x="226" y="613"/>
                    <a:pt x="226" y="613"/>
                    <a:pt x="226" y="613"/>
                  </a:cubicBezTo>
                  <a:cubicBezTo>
                    <a:pt x="223" y="623"/>
                    <a:pt x="217" y="633"/>
                    <a:pt x="210" y="640"/>
                  </a:cubicBezTo>
                  <a:cubicBezTo>
                    <a:pt x="197" y="653"/>
                    <a:pt x="180" y="660"/>
                    <a:pt x="163" y="660"/>
                  </a:cubicBezTo>
                  <a:cubicBezTo>
                    <a:pt x="145" y="660"/>
                    <a:pt x="128" y="653"/>
                    <a:pt x="116" y="640"/>
                  </a:cubicBezTo>
                  <a:cubicBezTo>
                    <a:pt x="90" y="614"/>
                    <a:pt x="90" y="572"/>
                    <a:pt x="116" y="546"/>
                  </a:cubicBezTo>
                  <a:cubicBezTo>
                    <a:pt x="123" y="539"/>
                    <a:pt x="132" y="533"/>
                    <a:pt x="143" y="530"/>
                  </a:cubicBezTo>
                  <a:cubicBezTo>
                    <a:pt x="161" y="524"/>
                    <a:pt x="161" y="524"/>
                    <a:pt x="161" y="524"/>
                  </a:cubicBezTo>
                  <a:cubicBezTo>
                    <a:pt x="147" y="510"/>
                    <a:pt x="147" y="510"/>
                    <a:pt x="147" y="510"/>
                  </a:cubicBezTo>
                  <a:cubicBezTo>
                    <a:pt x="17" y="379"/>
                    <a:pt x="17" y="379"/>
                    <a:pt x="17" y="379"/>
                  </a:cubicBezTo>
                  <a:cubicBezTo>
                    <a:pt x="144" y="252"/>
                    <a:pt x="144" y="252"/>
                    <a:pt x="144" y="252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33" y="229"/>
                    <a:pt x="127" y="225"/>
                    <a:pt x="121" y="219"/>
                  </a:cubicBezTo>
                  <a:cubicBezTo>
                    <a:pt x="95" y="194"/>
                    <a:pt x="95" y="151"/>
                    <a:pt x="121" y="126"/>
                  </a:cubicBezTo>
                  <a:cubicBezTo>
                    <a:pt x="134" y="113"/>
                    <a:pt x="150" y="106"/>
                    <a:pt x="168" y="106"/>
                  </a:cubicBezTo>
                  <a:cubicBezTo>
                    <a:pt x="186" y="106"/>
                    <a:pt x="202" y="113"/>
                    <a:pt x="215" y="126"/>
                  </a:cubicBezTo>
                  <a:cubicBezTo>
                    <a:pt x="220" y="131"/>
                    <a:pt x="225" y="138"/>
                    <a:pt x="228" y="145"/>
                  </a:cubicBezTo>
                  <a:cubicBezTo>
                    <a:pt x="235" y="161"/>
                    <a:pt x="235" y="161"/>
                    <a:pt x="235" y="161"/>
                  </a:cubicBezTo>
                  <a:cubicBezTo>
                    <a:pt x="248" y="149"/>
                    <a:pt x="248" y="149"/>
                    <a:pt x="248" y="149"/>
                  </a:cubicBezTo>
                  <a:cubicBezTo>
                    <a:pt x="379" y="17"/>
                    <a:pt x="379" y="17"/>
                    <a:pt x="379" y="17"/>
                  </a:cubicBezTo>
                  <a:moveTo>
                    <a:pt x="379" y="0"/>
                  </a:moveTo>
                  <a:cubicBezTo>
                    <a:pt x="239" y="140"/>
                    <a:pt x="239" y="140"/>
                    <a:pt x="239" y="140"/>
                  </a:cubicBezTo>
                  <a:cubicBezTo>
                    <a:pt x="235" y="132"/>
                    <a:pt x="230" y="124"/>
                    <a:pt x="223" y="117"/>
                  </a:cubicBezTo>
                  <a:cubicBezTo>
                    <a:pt x="208" y="102"/>
                    <a:pt x="188" y="94"/>
                    <a:pt x="168" y="94"/>
                  </a:cubicBezTo>
                  <a:cubicBezTo>
                    <a:pt x="148" y="94"/>
                    <a:pt x="128" y="102"/>
                    <a:pt x="113" y="117"/>
                  </a:cubicBezTo>
                  <a:cubicBezTo>
                    <a:pt x="82" y="148"/>
                    <a:pt x="82" y="197"/>
                    <a:pt x="113" y="228"/>
                  </a:cubicBezTo>
                  <a:cubicBezTo>
                    <a:pt x="119" y="235"/>
                    <a:pt x="127" y="240"/>
                    <a:pt x="136" y="24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139" y="519"/>
                    <a:pt x="139" y="519"/>
                    <a:pt x="139" y="519"/>
                  </a:cubicBezTo>
                  <a:cubicBezTo>
                    <a:pt x="127" y="522"/>
                    <a:pt x="116" y="529"/>
                    <a:pt x="107" y="538"/>
                  </a:cubicBezTo>
                  <a:cubicBezTo>
                    <a:pt x="77" y="568"/>
                    <a:pt x="77" y="618"/>
                    <a:pt x="107" y="649"/>
                  </a:cubicBezTo>
                  <a:cubicBezTo>
                    <a:pt x="123" y="664"/>
                    <a:pt x="143" y="672"/>
                    <a:pt x="163" y="672"/>
                  </a:cubicBezTo>
                  <a:cubicBezTo>
                    <a:pt x="183" y="672"/>
                    <a:pt x="203" y="664"/>
                    <a:pt x="218" y="649"/>
                  </a:cubicBezTo>
                  <a:cubicBezTo>
                    <a:pt x="227" y="639"/>
                    <a:pt x="234" y="628"/>
                    <a:pt x="237" y="617"/>
                  </a:cubicBezTo>
                  <a:cubicBezTo>
                    <a:pt x="376" y="756"/>
                    <a:pt x="376" y="756"/>
                    <a:pt x="376" y="756"/>
                  </a:cubicBezTo>
                  <a:cubicBezTo>
                    <a:pt x="512" y="619"/>
                    <a:pt x="512" y="619"/>
                    <a:pt x="512" y="619"/>
                  </a:cubicBezTo>
                  <a:cubicBezTo>
                    <a:pt x="516" y="626"/>
                    <a:pt x="520" y="631"/>
                    <a:pt x="525" y="636"/>
                  </a:cubicBezTo>
                  <a:cubicBezTo>
                    <a:pt x="540" y="652"/>
                    <a:pt x="560" y="659"/>
                    <a:pt x="580" y="659"/>
                  </a:cubicBezTo>
                  <a:cubicBezTo>
                    <a:pt x="601" y="659"/>
                    <a:pt x="621" y="652"/>
                    <a:pt x="636" y="636"/>
                  </a:cubicBezTo>
                  <a:cubicBezTo>
                    <a:pt x="666" y="606"/>
                    <a:pt x="666" y="556"/>
                    <a:pt x="636" y="526"/>
                  </a:cubicBezTo>
                  <a:cubicBezTo>
                    <a:pt x="631" y="521"/>
                    <a:pt x="625" y="516"/>
                    <a:pt x="619" y="513"/>
                  </a:cubicBezTo>
                  <a:cubicBezTo>
                    <a:pt x="755" y="377"/>
                    <a:pt x="755" y="377"/>
                    <a:pt x="755" y="377"/>
                  </a:cubicBezTo>
                  <a:cubicBezTo>
                    <a:pt x="639" y="260"/>
                    <a:pt x="639" y="260"/>
                    <a:pt x="639" y="260"/>
                  </a:cubicBezTo>
                  <a:cubicBezTo>
                    <a:pt x="621" y="242"/>
                    <a:pt x="621" y="242"/>
                    <a:pt x="621" y="242"/>
                  </a:cubicBezTo>
                  <a:cubicBezTo>
                    <a:pt x="626" y="239"/>
                    <a:pt x="632" y="235"/>
                    <a:pt x="637" y="230"/>
                  </a:cubicBezTo>
                  <a:cubicBezTo>
                    <a:pt x="667" y="199"/>
                    <a:pt x="667" y="150"/>
                    <a:pt x="637" y="119"/>
                  </a:cubicBezTo>
                  <a:cubicBezTo>
                    <a:pt x="621" y="104"/>
                    <a:pt x="601" y="96"/>
                    <a:pt x="581" y="96"/>
                  </a:cubicBezTo>
                  <a:cubicBezTo>
                    <a:pt x="561" y="96"/>
                    <a:pt x="541" y="104"/>
                    <a:pt x="526" y="119"/>
                  </a:cubicBezTo>
                  <a:cubicBezTo>
                    <a:pt x="521" y="124"/>
                    <a:pt x="517" y="129"/>
                    <a:pt x="514" y="135"/>
                  </a:cubicBezTo>
                  <a:cubicBezTo>
                    <a:pt x="494" y="115"/>
                    <a:pt x="494" y="115"/>
                    <a:pt x="494" y="115"/>
                  </a:cubicBezTo>
                  <a:cubicBezTo>
                    <a:pt x="379" y="0"/>
                    <a:pt x="379" y="0"/>
                    <a:pt x="379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4506" y="1265"/>
              <a:ext cx="911" cy="384"/>
            </a:xfrm>
            <a:custGeom>
              <a:avLst/>
              <a:gdLst>
                <a:gd name="T0" fmla="*/ 385 w 385"/>
                <a:gd name="T1" fmla="*/ 143 h 162"/>
                <a:gd name="T2" fmla="*/ 371 w 385"/>
                <a:gd name="T3" fmla="*/ 123 h 162"/>
                <a:gd name="T4" fmla="*/ 260 w 385"/>
                <a:gd name="T5" fmla="*/ 123 h 162"/>
                <a:gd name="T6" fmla="*/ 249 w 385"/>
                <a:gd name="T7" fmla="*/ 137 h 162"/>
                <a:gd name="T8" fmla="*/ 113 w 385"/>
                <a:gd name="T9" fmla="*/ 0 h 162"/>
                <a:gd name="T10" fmla="*/ 0 w 385"/>
                <a:gd name="T11" fmla="*/ 113 h 162"/>
                <a:gd name="T12" fmla="*/ 27 w 385"/>
                <a:gd name="T13" fmla="*/ 162 h 162"/>
                <a:gd name="T14" fmla="*/ 385 w 385"/>
                <a:gd name="T15" fmla="*/ 14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5" h="162">
                  <a:moveTo>
                    <a:pt x="385" y="143"/>
                  </a:moveTo>
                  <a:cubicBezTo>
                    <a:pt x="382" y="136"/>
                    <a:pt x="377" y="129"/>
                    <a:pt x="371" y="123"/>
                  </a:cubicBezTo>
                  <a:cubicBezTo>
                    <a:pt x="340" y="92"/>
                    <a:pt x="291" y="92"/>
                    <a:pt x="260" y="123"/>
                  </a:cubicBezTo>
                  <a:cubicBezTo>
                    <a:pt x="256" y="127"/>
                    <a:pt x="252" y="132"/>
                    <a:pt x="249" y="137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27"/>
                    <a:pt x="22" y="144"/>
                    <a:pt x="27" y="162"/>
                  </a:cubicBezTo>
                  <a:cubicBezTo>
                    <a:pt x="137" y="148"/>
                    <a:pt x="256" y="141"/>
                    <a:pt x="385" y="14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940" y="328"/>
              <a:ext cx="1786" cy="1538"/>
            </a:xfrm>
            <a:custGeom>
              <a:avLst/>
              <a:gdLst>
                <a:gd name="T0" fmla="*/ 623 w 755"/>
                <a:gd name="T1" fmla="*/ 512 h 650"/>
                <a:gd name="T2" fmla="*/ 755 w 755"/>
                <a:gd name="T3" fmla="*/ 379 h 650"/>
                <a:gd name="T4" fmla="*/ 620 w 755"/>
                <a:gd name="T5" fmla="*/ 245 h 650"/>
                <a:gd name="T6" fmla="*/ 634 w 755"/>
                <a:gd name="T7" fmla="*/ 234 h 650"/>
                <a:gd name="T8" fmla="*/ 634 w 755"/>
                <a:gd name="T9" fmla="*/ 123 h 650"/>
                <a:gd name="T10" fmla="*/ 524 w 755"/>
                <a:gd name="T11" fmla="*/ 123 h 650"/>
                <a:gd name="T12" fmla="*/ 513 w 755"/>
                <a:gd name="T13" fmla="*/ 137 h 650"/>
                <a:gd name="T14" fmla="*/ 376 w 755"/>
                <a:gd name="T15" fmla="*/ 0 h 650"/>
                <a:gd name="T16" fmla="*/ 0 w 755"/>
                <a:gd name="T17" fmla="*/ 377 h 650"/>
                <a:gd name="T18" fmla="*/ 116 w 755"/>
                <a:gd name="T19" fmla="*/ 493 h 650"/>
                <a:gd name="T20" fmla="*/ 262 w 755"/>
                <a:gd name="T21" fmla="*/ 495 h 650"/>
                <a:gd name="T22" fmla="*/ 264 w 755"/>
                <a:gd name="T23" fmla="*/ 641 h 650"/>
                <a:gd name="T24" fmla="*/ 274 w 755"/>
                <a:gd name="T25" fmla="*/ 650 h 650"/>
                <a:gd name="T26" fmla="*/ 660 w 755"/>
                <a:gd name="T27" fmla="*/ 562 h 650"/>
                <a:gd name="T28" fmla="*/ 640 w 755"/>
                <a:gd name="T29" fmla="*/ 525 h 650"/>
                <a:gd name="T30" fmla="*/ 623 w 755"/>
                <a:gd name="T31" fmla="*/ 512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5" h="650">
                  <a:moveTo>
                    <a:pt x="623" y="512"/>
                  </a:moveTo>
                  <a:cubicBezTo>
                    <a:pt x="755" y="379"/>
                    <a:pt x="755" y="379"/>
                    <a:pt x="755" y="379"/>
                  </a:cubicBezTo>
                  <a:cubicBezTo>
                    <a:pt x="620" y="245"/>
                    <a:pt x="620" y="245"/>
                    <a:pt x="620" y="245"/>
                  </a:cubicBezTo>
                  <a:cubicBezTo>
                    <a:pt x="625" y="242"/>
                    <a:pt x="630" y="238"/>
                    <a:pt x="634" y="234"/>
                  </a:cubicBezTo>
                  <a:cubicBezTo>
                    <a:pt x="665" y="203"/>
                    <a:pt x="665" y="153"/>
                    <a:pt x="634" y="123"/>
                  </a:cubicBezTo>
                  <a:cubicBezTo>
                    <a:pt x="604" y="92"/>
                    <a:pt x="554" y="92"/>
                    <a:pt x="524" y="123"/>
                  </a:cubicBezTo>
                  <a:cubicBezTo>
                    <a:pt x="519" y="127"/>
                    <a:pt x="516" y="132"/>
                    <a:pt x="513" y="137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116" y="493"/>
                    <a:pt x="116" y="493"/>
                    <a:pt x="116" y="493"/>
                  </a:cubicBezTo>
                  <a:cubicBezTo>
                    <a:pt x="157" y="454"/>
                    <a:pt x="222" y="455"/>
                    <a:pt x="262" y="495"/>
                  </a:cubicBezTo>
                  <a:cubicBezTo>
                    <a:pt x="302" y="535"/>
                    <a:pt x="303" y="600"/>
                    <a:pt x="264" y="641"/>
                  </a:cubicBezTo>
                  <a:cubicBezTo>
                    <a:pt x="274" y="650"/>
                    <a:pt x="274" y="650"/>
                    <a:pt x="274" y="650"/>
                  </a:cubicBezTo>
                  <a:cubicBezTo>
                    <a:pt x="387" y="613"/>
                    <a:pt x="516" y="582"/>
                    <a:pt x="660" y="562"/>
                  </a:cubicBezTo>
                  <a:cubicBezTo>
                    <a:pt x="657" y="548"/>
                    <a:pt x="650" y="536"/>
                    <a:pt x="640" y="525"/>
                  </a:cubicBezTo>
                  <a:cubicBezTo>
                    <a:pt x="634" y="520"/>
                    <a:pt x="629" y="516"/>
                    <a:pt x="623" y="512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014" y="1265"/>
              <a:ext cx="1579" cy="1229"/>
            </a:xfrm>
            <a:custGeom>
              <a:avLst/>
              <a:gdLst>
                <a:gd name="T0" fmla="*/ 621 w 667"/>
                <a:gd name="T1" fmla="*/ 242 h 519"/>
                <a:gd name="T2" fmla="*/ 637 w 667"/>
                <a:gd name="T3" fmla="*/ 230 h 519"/>
                <a:gd name="T4" fmla="*/ 637 w 667"/>
                <a:gd name="T5" fmla="*/ 119 h 519"/>
                <a:gd name="T6" fmla="*/ 526 w 667"/>
                <a:gd name="T7" fmla="*/ 119 h 519"/>
                <a:gd name="T8" fmla="*/ 514 w 667"/>
                <a:gd name="T9" fmla="*/ 135 h 519"/>
                <a:gd name="T10" fmla="*/ 494 w 667"/>
                <a:gd name="T11" fmla="*/ 115 h 519"/>
                <a:gd name="T12" fmla="*/ 379 w 667"/>
                <a:gd name="T13" fmla="*/ 0 h 519"/>
                <a:gd name="T14" fmla="*/ 239 w 667"/>
                <a:gd name="T15" fmla="*/ 140 h 519"/>
                <a:gd name="T16" fmla="*/ 223 w 667"/>
                <a:gd name="T17" fmla="*/ 117 h 519"/>
                <a:gd name="T18" fmla="*/ 113 w 667"/>
                <a:gd name="T19" fmla="*/ 117 h 519"/>
                <a:gd name="T20" fmla="*/ 113 w 667"/>
                <a:gd name="T21" fmla="*/ 228 h 519"/>
                <a:gd name="T22" fmla="*/ 136 w 667"/>
                <a:gd name="T23" fmla="*/ 244 h 519"/>
                <a:gd name="T24" fmla="*/ 0 w 667"/>
                <a:gd name="T25" fmla="*/ 379 h 519"/>
                <a:gd name="T26" fmla="*/ 139 w 667"/>
                <a:gd name="T27" fmla="*/ 519 h 519"/>
                <a:gd name="T28" fmla="*/ 139 w 667"/>
                <a:gd name="T29" fmla="*/ 519 h 519"/>
                <a:gd name="T30" fmla="*/ 139 w 667"/>
                <a:gd name="T31" fmla="*/ 519 h 519"/>
                <a:gd name="T32" fmla="*/ 641 w 667"/>
                <a:gd name="T33" fmla="*/ 262 h 519"/>
                <a:gd name="T34" fmla="*/ 639 w 667"/>
                <a:gd name="T35" fmla="*/ 260 h 519"/>
                <a:gd name="T36" fmla="*/ 621 w 667"/>
                <a:gd name="T37" fmla="*/ 242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7" h="519">
                  <a:moveTo>
                    <a:pt x="621" y="242"/>
                  </a:moveTo>
                  <a:cubicBezTo>
                    <a:pt x="626" y="239"/>
                    <a:pt x="632" y="235"/>
                    <a:pt x="637" y="230"/>
                  </a:cubicBezTo>
                  <a:cubicBezTo>
                    <a:pt x="667" y="199"/>
                    <a:pt x="667" y="150"/>
                    <a:pt x="637" y="119"/>
                  </a:cubicBezTo>
                  <a:cubicBezTo>
                    <a:pt x="606" y="89"/>
                    <a:pt x="556" y="89"/>
                    <a:pt x="526" y="119"/>
                  </a:cubicBezTo>
                  <a:cubicBezTo>
                    <a:pt x="521" y="124"/>
                    <a:pt x="517" y="129"/>
                    <a:pt x="514" y="135"/>
                  </a:cubicBezTo>
                  <a:cubicBezTo>
                    <a:pt x="494" y="115"/>
                    <a:pt x="494" y="115"/>
                    <a:pt x="494" y="115"/>
                  </a:cubicBezTo>
                  <a:cubicBezTo>
                    <a:pt x="379" y="0"/>
                    <a:pt x="379" y="0"/>
                    <a:pt x="379" y="0"/>
                  </a:cubicBezTo>
                  <a:cubicBezTo>
                    <a:pt x="239" y="140"/>
                    <a:pt x="239" y="140"/>
                    <a:pt x="239" y="140"/>
                  </a:cubicBezTo>
                  <a:cubicBezTo>
                    <a:pt x="235" y="132"/>
                    <a:pt x="230" y="124"/>
                    <a:pt x="223" y="117"/>
                  </a:cubicBezTo>
                  <a:cubicBezTo>
                    <a:pt x="193" y="87"/>
                    <a:pt x="143" y="87"/>
                    <a:pt x="113" y="117"/>
                  </a:cubicBezTo>
                  <a:cubicBezTo>
                    <a:pt x="82" y="148"/>
                    <a:pt x="82" y="197"/>
                    <a:pt x="113" y="228"/>
                  </a:cubicBezTo>
                  <a:cubicBezTo>
                    <a:pt x="119" y="235"/>
                    <a:pt x="127" y="240"/>
                    <a:pt x="136" y="24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139" y="519"/>
                    <a:pt x="139" y="519"/>
                    <a:pt x="139" y="519"/>
                  </a:cubicBezTo>
                  <a:cubicBezTo>
                    <a:pt x="139" y="519"/>
                    <a:pt x="139" y="519"/>
                    <a:pt x="139" y="519"/>
                  </a:cubicBezTo>
                  <a:cubicBezTo>
                    <a:pt x="139" y="519"/>
                    <a:pt x="139" y="519"/>
                    <a:pt x="139" y="519"/>
                  </a:cubicBezTo>
                  <a:cubicBezTo>
                    <a:pt x="237" y="435"/>
                    <a:pt x="442" y="314"/>
                    <a:pt x="641" y="262"/>
                  </a:cubicBezTo>
                  <a:cubicBezTo>
                    <a:pt x="639" y="260"/>
                    <a:pt x="639" y="260"/>
                    <a:pt x="639" y="260"/>
                  </a:cubicBezTo>
                  <a:lnTo>
                    <a:pt x="621" y="242"/>
                  </a:ln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6875652" y="2356746"/>
            <a:ext cx="865181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723728" y="4215527"/>
            <a:ext cx="865181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7906198" y="2018192"/>
            <a:ext cx="2607546" cy="1180956"/>
            <a:chOff x="7906198" y="1948917"/>
            <a:chExt cx="2607546" cy="1180956"/>
          </a:xfrm>
        </p:grpSpPr>
        <p:sp>
          <p:nvSpPr>
            <p:cNvPr id="34" name="TextBox 33"/>
            <p:cNvSpPr txBox="1"/>
            <p:nvPr/>
          </p:nvSpPr>
          <p:spPr>
            <a:xfrm>
              <a:off x="7906198" y="1948917"/>
              <a:ext cx="13484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89C600"/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Blue Option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906198" y="2238795"/>
              <a:ext cx="2607546" cy="89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700677" y="3895159"/>
            <a:ext cx="2607546" cy="1180956"/>
            <a:chOff x="8700677" y="3825884"/>
            <a:chExt cx="2607546" cy="1180956"/>
          </a:xfrm>
        </p:grpSpPr>
        <p:sp>
          <p:nvSpPr>
            <p:cNvPr id="37" name="TextBox 36"/>
            <p:cNvSpPr txBox="1"/>
            <p:nvPr/>
          </p:nvSpPr>
          <p:spPr>
            <a:xfrm>
              <a:off x="8700677" y="3825884"/>
              <a:ext cx="14975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00B393"/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Green Option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700677" y="4115762"/>
              <a:ext cx="2607546" cy="89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</p:grpSp>
      <p:cxnSp>
        <p:nvCxnSpPr>
          <p:cNvPr id="39" name="Straight Connector 38"/>
          <p:cNvCxnSpPr/>
          <p:nvPr/>
        </p:nvCxnSpPr>
        <p:spPr>
          <a:xfrm flipH="1">
            <a:off x="3618395" y="3165360"/>
            <a:ext cx="865181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4447564" y="5042209"/>
            <a:ext cx="865181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845484" y="2826806"/>
            <a:ext cx="2607546" cy="1180956"/>
            <a:chOff x="845484" y="2757531"/>
            <a:chExt cx="2607546" cy="1180956"/>
          </a:xfrm>
        </p:grpSpPr>
        <p:sp>
          <p:nvSpPr>
            <p:cNvPr id="42" name="TextBox 41"/>
            <p:cNvSpPr txBox="1"/>
            <p:nvPr/>
          </p:nvSpPr>
          <p:spPr>
            <a:xfrm flipH="1">
              <a:off x="1830470" y="2757531"/>
              <a:ext cx="16225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Orange Option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845484" y="3047409"/>
              <a:ext cx="2607546" cy="89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728250" y="4721841"/>
            <a:ext cx="2607546" cy="1180956"/>
            <a:chOff x="1728250" y="4652566"/>
            <a:chExt cx="2607546" cy="1180956"/>
          </a:xfrm>
        </p:grpSpPr>
        <p:sp>
          <p:nvSpPr>
            <p:cNvPr id="45" name="TextBox 44"/>
            <p:cNvSpPr txBox="1"/>
            <p:nvPr/>
          </p:nvSpPr>
          <p:spPr>
            <a:xfrm flipH="1">
              <a:off x="2931244" y="4652566"/>
              <a:ext cx="14045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00BAF7"/>
                  </a:solidFill>
                  <a:effectLst/>
                  <a:uLnTx/>
                  <a:uFillTx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Cyan Option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1728250" y="4942444"/>
              <a:ext cx="2607546" cy="89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, cons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Pellentesq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bibendum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risus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eu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56055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705587" y="2639551"/>
            <a:ext cx="160910" cy="160910"/>
            <a:chOff x="4705587" y="2597986"/>
            <a:chExt cx="160910" cy="160910"/>
          </a:xfrm>
        </p:grpSpPr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4705587" y="2597986"/>
              <a:ext cx="160910" cy="160910"/>
            </a:xfrm>
            <a:custGeom>
              <a:avLst/>
              <a:gdLst>
                <a:gd name="T0" fmla="*/ 220 w 220"/>
                <a:gd name="T1" fmla="*/ 220 h 220"/>
                <a:gd name="T2" fmla="*/ 0 w 220"/>
                <a:gd name="T3" fmla="*/ 112 h 220"/>
                <a:gd name="T4" fmla="*/ 220 w 220"/>
                <a:gd name="T5" fmla="*/ 0 h 220"/>
                <a:gd name="T6" fmla="*/ 220 w 220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220">
                  <a:moveTo>
                    <a:pt x="220" y="220"/>
                  </a:moveTo>
                  <a:lnTo>
                    <a:pt x="0" y="112"/>
                  </a:lnTo>
                  <a:lnTo>
                    <a:pt x="220" y="0"/>
                  </a:lnTo>
                  <a:lnTo>
                    <a:pt x="220" y="22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4705587" y="2597986"/>
              <a:ext cx="160910" cy="160910"/>
            </a:xfrm>
            <a:custGeom>
              <a:avLst/>
              <a:gdLst>
                <a:gd name="T0" fmla="*/ 220 w 220"/>
                <a:gd name="T1" fmla="*/ 220 h 220"/>
                <a:gd name="T2" fmla="*/ 0 w 220"/>
                <a:gd name="T3" fmla="*/ 112 h 220"/>
                <a:gd name="T4" fmla="*/ 220 w 220"/>
                <a:gd name="T5" fmla="*/ 0 h 220"/>
                <a:gd name="T6" fmla="*/ 220 w 220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220">
                  <a:moveTo>
                    <a:pt x="220" y="220"/>
                  </a:moveTo>
                  <a:lnTo>
                    <a:pt x="0" y="112"/>
                  </a:lnTo>
                  <a:lnTo>
                    <a:pt x="220" y="0"/>
                  </a:lnTo>
                  <a:lnTo>
                    <a:pt x="220" y="22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110"/>
            <p:cNvSpPr>
              <a:spLocks/>
            </p:cNvSpPr>
            <p:nvPr/>
          </p:nvSpPr>
          <p:spPr bwMode="auto">
            <a:xfrm>
              <a:off x="4705587" y="2679904"/>
              <a:ext cx="160910" cy="78992"/>
            </a:xfrm>
            <a:custGeom>
              <a:avLst/>
              <a:gdLst>
                <a:gd name="T0" fmla="*/ 220 w 220"/>
                <a:gd name="T1" fmla="*/ 0 h 108"/>
                <a:gd name="T2" fmla="*/ 0 w 220"/>
                <a:gd name="T3" fmla="*/ 0 h 108"/>
                <a:gd name="T4" fmla="*/ 220 w 220"/>
                <a:gd name="T5" fmla="*/ 108 h 108"/>
                <a:gd name="T6" fmla="*/ 220 w 22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08">
                  <a:moveTo>
                    <a:pt x="220" y="0"/>
                  </a:moveTo>
                  <a:lnTo>
                    <a:pt x="0" y="0"/>
                  </a:lnTo>
                  <a:lnTo>
                    <a:pt x="220" y="108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Freeform 111"/>
            <p:cNvSpPr>
              <a:spLocks/>
            </p:cNvSpPr>
            <p:nvPr/>
          </p:nvSpPr>
          <p:spPr bwMode="auto">
            <a:xfrm>
              <a:off x="4705587" y="2679904"/>
              <a:ext cx="160910" cy="78992"/>
            </a:xfrm>
            <a:custGeom>
              <a:avLst/>
              <a:gdLst>
                <a:gd name="T0" fmla="*/ 220 w 220"/>
                <a:gd name="T1" fmla="*/ 0 h 108"/>
                <a:gd name="T2" fmla="*/ 0 w 220"/>
                <a:gd name="T3" fmla="*/ 0 h 108"/>
                <a:gd name="T4" fmla="*/ 220 w 220"/>
                <a:gd name="T5" fmla="*/ 108 h 108"/>
                <a:gd name="T6" fmla="*/ 220 w 22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08">
                  <a:moveTo>
                    <a:pt x="220" y="0"/>
                  </a:moveTo>
                  <a:lnTo>
                    <a:pt x="0" y="0"/>
                  </a:lnTo>
                  <a:lnTo>
                    <a:pt x="220" y="108"/>
                  </a:lnTo>
                  <a:lnTo>
                    <a:pt x="2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880394" y="5149754"/>
            <a:ext cx="160910" cy="160911"/>
            <a:chOff x="4880394" y="5108189"/>
            <a:chExt cx="160910" cy="160911"/>
          </a:xfrm>
        </p:grpSpPr>
        <p:sp>
          <p:nvSpPr>
            <p:cNvPr id="24" name="Freeform 112"/>
            <p:cNvSpPr>
              <a:spLocks/>
            </p:cNvSpPr>
            <p:nvPr/>
          </p:nvSpPr>
          <p:spPr bwMode="auto">
            <a:xfrm>
              <a:off x="4880394" y="5108189"/>
              <a:ext cx="160910" cy="160910"/>
            </a:xfrm>
            <a:custGeom>
              <a:avLst/>
              <a:gdLst>
                <a:gd name="T0" fmla="*/ 220 w 220"/>
                <a:gd name="T1" fmla="*/ 220 h 220"/>
                <a:gd name="T2" fmla="*/ 0 w 220"/>
                <a:gd name="T3" fmla="*/ 111 h 220"/>
                <a:gd name="T4" fmla="*/ 220 w 220"/>
                <a:gd name="T5" fmla="*/ 0 h 220"/>
                <a:gd name="T6" fmla="*/ 220 w 220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220">
                  <a:moveTo>
                    <a:pt x="220" y="220"/>
                  </a:moveTo>
                  <a:lnTo>
                    <a:pt x="0" y="111"/>
                  </a:lnTo>
                  <a:lnTo>
                    <a:pt x="220" y="0"/>
                  </a:lnTo>
                  <a:lnTo>
                    <a:pt x="220" y="2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13"/>
            <p:cNvSpPr>
              <a:spLocks/>
            </p:cNvSpPr>
            <p:nvPr/>
          </p:nvSpPr>
          <p:spPr bwMode="auto">
            <a:xfrm>
              <a:off x="4880394" y="5108189"/>
              <a:ext cx="160910" cy="160910"/>
            </a:xfrm>
            <a:custGeom>
              <a:avLst/>
              <a:gdLst>
                <a:gd name="T0" fmla="*/ 220 w 220"/>
                <a:gd name="T1" fmla="*/ 220 h 220"/>
                <a:gd name="T2" fmla="*/ 0 w 220"/>
                <a:gd name="T3" fmla="*/ 111 h 220"/>
                <a:gd name="T4" fmla="*/ 220 w 220"/>
                <a:gd name="T5" fmla="*/ 0 h 220"/>
                <a:gd name="T6" fmla="*/ 220 w 220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220">
                  <a:moveTo>
                    <a:pt x="220" y="220"/>
                  </a:moveTo>
                  <a:lnTo>
                    <a:pt x="0" y="111"/>
                  </a:lnTo>
                  <a:lnTo>
                    <a:pt x="220" y="0"/>
                  </a:lnTo>
                  <a:lnTo>
                    <a:pt x="220" y="2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14"/>
            <p:cNvSpPr>
              <a:spLocks/>
            </p:cNvSpPr>
            <p:nvPr/>
          </p:nvSpPr>
          <p:spPr bwMode="auto">
            <a:xfrm>
              <a:off x="4880394" y="5189376"/>
              <a:ext cx="160910" cy="79724"/>
            </a:xfrm>
            <a:custGeom>
              <a:avLst/>
              <a:gdLst>
                <a:gd name="T0" fmla="*/ 220 w 220"/>
                <a:gd name="T1" fmla="*/ 0 h 109"/>
                <a:gd name="T2" fmla="*/ 0 w 220"/>
                <a:gd name="T3" fmla="*/ 0 h 109"/>
                <a:gd name="T4" fmla="*/ 220 w 220"/>
                <a:gd name="T5" fmla="*/ 109 h 109"/>
                <a:gd name="T6" fmla="*/ 220 w 220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09">
                  <a:moveTo>
                    <a:pt x="220" y="0"/>
                  </a:moveTo>
                  <a:lnTo>
                    <a:pt x="0" y="0"/>
                  </a:lnTo>
                  <a:lnTo>
                    <a:pt x="220" y="109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15"/>
            <p:cNvSpPr>
              <a:spLocks/>
            </p:cNvSpPr>
            <p:nvPr/>
          </p:nvSpPr>
          <p:spPr bwMode="auto">
            <a:xfrm>
              <a:off x="4880394" y="5189376"/>
              <a:ext cx="160910" cy="79724"/>
            </a:xfrm>
            <a:custGeom>
              <a:avLst/>
              <a:gdLst>
                <a:gd name="T0" fmla="*/ 220 w 220"/>
                <a:gd name="T1" fmla="*/ 0 h 109"/>
                <a:gd name="T2" fmla="*/ 0 w 220"/>
                <a:gd name="T3" fmla="*/ 0 h 109"/>
                <a:gd name="T4" fmla="*/ 220 w 220"/>
                <a:gd name="T5" fmla="*/ 109 h 109"/>
                <a:gd name="T6" fmla="*/ 220 w 220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09">
                  <a:moveTo>
                    <a:pt x="220" y="0"/>
                  </a:moveTo>
                  <a:lnTo>
                    <a:pt x="0" y="0"/>
                  </a:lnTo>
                  <a:lnTo>
                    <a:pt x="220" y="109"/>
                  </a:lnTo>
                  <a:lnTo>
                    <a:pt x="2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256750" y="2608831"/>
            <a:ext cx="160910" cy="160911"/>
            <a:chOff x="7256750" y="2567266"/>
            <a:chExt cx="160910" cy="160911"/>
          </a:xfrm>
        </p:grpSpPr>
        <p:sp>
          <p:nvSpPr>
            <p:cNvPr id="29" name="Freeform 116"/>
            <p:cNvSpPr>
              <a:spLocks/>
            </p:cNvSpPr>
            <p:nvPr/>
          </p:nvSpPr>
          <p:spPr bwMode="auto">
            <a:xfrm>
              <a:off x="7256750" y="2567266"/>
              <a:ext cx="160910" cy="160910"/>
            </a:xfrm>
            <a:custGeom>
              <a:avLst/>
              <a:gdLst>
                <a:gd name="T0" fmla="*/ 0 w 220"/>
                <a:gd name="T1" fmla="*/ 220 h 220"/>
                <a:gd name="T2" fmla="*/ 220 w 220"/>
                <a:gd name="T3" fmla="*/ 111 h 220"/>
                <a:gd name="T4" fmla="*/ 0 w 220"/>
                <a:gd name="T5" fmla="*/ 0 h 220"/>
                <a:gd name="T6" fmla="*/ 0 w 220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220">
                  <a:moveTo>
                    <a:pt x="0" y="220"/>
                  </a:moveTo>
                  <a:lnTo>
                    <a:pt x="220" y="111"/>
                  </a:lnTo>
                  <a:lnTo>
                    <a:pt x="0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117"/>
            <p:cNvSpPr>
              <a:spLocks/>
            </p:cNvSpPr>
            <p:nvPr/>
          </p:nvSpPr>
          <p:spPr bwMode="auto">
            <a:xfrm>
              <a:off x="7256750" y="2567266"/>
              <a:ext cx="160910" cy="160910"/>
            </a:xfrm>
            <a:custGeom>
              <a:avLst/>
              <a:gdLst>
                <a:gd name="T0" fmla="*/ 0 w 220"/>
                <a:gd name="T1" fmla="*/ 220 h 220"/>
                <a:gd name="T2" fmla="*/ 220 w 220"/>
                <a:gd name="T3" fmla="*/ 111 h 220"/>
                <a:gd name="T4" fmla="*/ 0 w 220"/>
                <a:gd name="T5" fmla="*/ 0 h 220"/>
                <a:gd name="T6" fmla="*/ 0 w 220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220">
                  <a:moveTo>
                    <a:pt x="0" y="220"/>
                  </a:moveTo>
                  <a:lnTo>
                    <a:pt x="220" y="111"/>
                  </a:lnTo>
                  <a:lnTo>
                    <a:pt x="0" y="0"/>
                  </a:lnTo>
                  <a:lnTo>
                    <a:pt x="0" y="2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118"/>
            <p:cNvSpPr>
              <a:spLocks/>
            </p:cNvSpPr>
            <p:nvPr/>
          </p:nvSpPr>
          <p:spPr bwMode="auto">
            <a:xfrm>
              <a:off x="7256750" y="2648453"/>
              <a:ext cx="160910" cy="79724"/>
            </a:xfrm>
            <a:custGeom>
              <a:avLst/>
              <a:gdLst>
                <a:gd name="T0" fmla="*/ 220 w 220"/>
                <a:gd name="T1" fmla="*/ 0 h 109"/>
                <a:gd name="T2" fmla="*/ 0 w 220"/>
                <a:gd name="T3" fmla="*/ 0 h 109"/>
                <a:gd name="T4" fmla="*/ 0 w 220"/>
                <a:gd name="T5" fmla="*/ 109 h 109"/>
                <a:gd name="T6" fmla="*/ 220 w 220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09">
                  <a:moveTo>
                    <a:pt x="220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119"/>
            <p:cNvSpPr>
              <a:spLocks/>
            </p:cNvSpPr>
            <p:nvPr/>
          </p:nvSpPr>
          <p:spPr bwMode="auto">
            <a:xfrm>
              <a:off x="7256750" y="2648453"/>
              <a:ext cx="160910" cy="79724"/>
            </a:xfrm>
            <a:custGeom>
              <a:avLst/>
              <a:gdLst>
                <a:gd name="T0" fmla="*/ 220 w 220"/>
                <a:gd name="T1" fmla="*/ 0 h 109"/>
                <a:gd name="T2" fmla="*/ 0 w 220"/>
                <a:gd name="T3" fmla="*/ 0 h 109"/>
                <a:gd name="T4" fmla="*/ 0 w 220"/>
                <a:gd name="T5" fmla="*/ 109 h 109"/>
                <a:gd name="T6" fmla="*/ 220 w 220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09">
                  <a:moveTo>
                    <a:pt x="220" y="0"/>
                  </a:moveTo>
                  <a:lnTo>
                    <a:pt x="0" y="0"/>
                  </a:lnTo>
                  <a:lnTo>
                    <a:pt x="0" y="109"/>
                  </a:lnTo>
                  <a:lnTo>
                    <a:pt x="2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152889" y="5095630"/>
            <a:ext cx="159448" cy="160910"/>
            <a:chOff x="7152889" y="5054065"/>
            <a:chExt cx="159448" cy="160910"/>
          </a:xfrm>
        </p:grpSpPr>
        <p:sp>
          <p:nvSpPr>
            <p:cNvPr id="34" name="Freeform 120"/>
            <p:cNvSpPr>
              <a:spLocks/>
            </p:cNvSpPr>
            <p:nvPr/>
          </p:nvSpPr>
          <p:spPr bwMode="auto">
            <a:xfrm>
              <a:off x="7152889" y="5054065"/>
              <a:ext cx="159448" cy="160910"/>
            </a:xfrm>
            <a:custGeom>
              <a:avLst/>
              <a:gdLst>
                <a:gd name="T0" fmla="*/ 0 w 218"/>
                <a:gd name="T1" fmla="*/ 220 h 220"/>
                <a:gd name="T2" fmla="*/ 218 w 218"/>
                <a:gd name="T3" fmla="*/ 109 h 220"/>
                <a:gd name="T4" fmla="*/ 0 w 218"/>
                <a:gd name="T5" fmla="*/ 0 h 220"/>
                <a:gd name="T6" fmla="*/ 0 w 218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0">
                  <a:moveTo>
                    <a:pt x="0" y="220"/>
                  </a:moveTo>
                  <a:lnTo>
                    <a:pt x="218" y="109"/>
                  </a:lnTo>
                  <a:lnTo>
                    <a:pt x="0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121"/>
            <p:cNvSpPr>
              <a:spLocks/>
            </p:cNvSpPr>
            <p:nvPr/>
          </p:nvSpPr>
          <p:spPr bwMode="auto">
            <a:xfrm>
              <a:off x="7152889" y="5054065"/>
              <a:ext cx="159448" cy="160910"/>
            </a:xfrm>
            <a:custGeom>
              <a:avLst/>
              <a:gdLst>
                <a:gd name="T0" fmla="*/ 0 w 218"/>
                <a:gd name="T1" fmla="*/ 220 h 220"/>
                <a:gd name="T2" fmla="*/ 218 w 218"/>
                <a:gd name="T3" fmla="*/ 109 h 220"/>
                <a:gd name="T4" fmla="*/ 0 w 218"/>
                <a:gd name="T5" fmla="*/ 0 h 220"/>
                <a:gd name="T6" fmla="*/ 0 w 218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0">
                  <a:moveTo>
                    <a:pt x="0" y="220"/>
                  </a:moveTo>
                  <a:lnTo>
                    <a:pt x="218" y="109"/>
                  </a:lnTo>
                  <a:lnTo>
                    <a:pt x="0" y="0"/>
                  </a:lnTo>
                  <a:lnTo>
                    <a:pt x="0" y="2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122"/>
            <p:cNvSpPr>
              <a:spLocks/>
            </p:cNvSpPr>
            <p:nvPr/>
          </p:nvSpPr>
          <p:spPr bwMode="auto">
            <a:xfrm>
              <a:off x="7152889" y="5133788"/>
              <a:ext cx="159448" cy="81187"/>
            </a:xfrm>
            <a:custGeom>
              <a:avLst/>
              <a:gdLst>
                <a:gd name="T0" fmla="*/ 218 w 218"/>
                <a:gd name="T1" fmla="*/ 0 h 111"/>
                <a:gd name="T2" fmla="*/ 0 w 218"/>
                <a:gd name="T3" fmla="*/ 0 h 111"/>
                <a:gd name="T4" fmla="*/ 0 w 218"/>
                <a:gd name="T5" fmla="*/ 111 h 111"/>
                <a:gd name="T6" fmla="*/ 218 w 218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111">
                  <a:moveTo>
                    <a:pt x="218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123"/>
            <p:cNvSpPr>
              <a:spLocks/>
            </p:cNvSpPr>
            <p:nvPr/>
          </p:nvSpPr>
          <p:spPr bwMode="auto">
            <a:xfrm>
              <a:off x="7152889" y="5133788"/>
              <a:ext cx="159448" cy="81187"/>
            </a:xfrm>
            <a:custGeom>
              <a:avLst/>
              <a:gdLst>
                <a:gd name="T0" fmla="*/ 218 w 218"/>
                <a:gd name="T1" fmla="*/ 0 h 111"/>
                <a:gd name="T2" fmla="*/ 0 w 218"/>
                <a:gd name="T3" fmla="*/ 0 h 111"/>
                <a:gd name="T4" fmla="*/ 0 w 218"/>
                <a:gd name="T5" fmla="*/ 111 h 111"/>
                <a:gd name="T6" fmla="*/ 218 w 218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111">
                  <a:moveTo>
                    <a:pt x="218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2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700306" y="3887338"/>
            <a:ext cx="1912641" cy="1505976"/>
            <a:chOff x="5700306" y="3845773"/>
            <a:chExt cx="1912641" cy="1505976"/>
          </a:xfrm>
        </p:grpSpPr>
        <p:sp>
          <p:nvSpPr>
            <p:cNvPr id="39" name="Freeform 95"/>
            <p:cNvSpPr>
              <a:spLocks/>
            </p:cNvSpPr>
            <p:nvPr/>
          </p:nvSpPr>
          <p:spPr bwMode="auto">
            <a:xfrm>
              <a:off x="5700306" y="3845773"/>
              <a:ext cx="1912641" cy="1505976"/>
            </a:xfrm>
            <a:custGeom>
              <a:avLst/>
              <a:gdLst>
                <a:gd name="T0" fmla="*/ 771 w 1105"/>
                <a:gd name="T1" fmla="*/ 0 h 870"/>
                <a:gd name="T2" fmla="*/ 792 w 1105"/>
                <a:gd name="T3" fmla="*/ 79 h 870"/>
                <a:gd name="T4" fmla="*/ 635 w 1105"/>
                <a:gd name="T5" fmla="*/ 236 h 870"/>
                <a:gd name="T6" fmla="*/ 478 w 1105"/>
                <a:gd name="T7" fmla="*/ 79 h 870"/>
                <a:gd name="T8" fmla="*/ 499 w 1105"/>
                <a:gd name="T9" fmla="*/ 0 h 870"/>
                <a:gd name="T10" fmla="*/ 235 w 1105"/>
                <a:gd name="T11" fmla="*/ 0 h 870"/>
                <a:gd name="T12" fmla="*/ 235 w 1105"/>
                <a:gd name="T13" fmla="*/ 311 h 870"/>
                <a:gd name="T14" fmla="*/ 140 w 1105"/>
                <a:gd name="T15" fmla="*/ 273 h 870"/>
                <a:gd name="T16" fmla="*/ 0 w 1105"/>
                <a:gd name="T17" fmla="*/ 413 h 870"/>
                <a:gd name="T18" fmla="*/ 140 w 1105"/>
                <a:gd name="T19" fmla="*/ 552 h 870"/>
                <a:gd name="T20" fmla="*/ 235 w 1105"/>
                <a:gd name="T21" fmla="*/ 514 h 870"/>
                <a:gd name="T22" fmla="*/ 235 w 1105"/>
                <a:gd name="T23" fmla="*/ 870 h 870"/>
                <a:gd name="T24" fmla="*/ 1105 w 1105"/>
                <a:gd name="T25" fmla="*/ 0 h 870"/>
                <a:gd name="T26" fmla="*/ 771 w 1105"/>
                <a:gd name="T27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5" h="870">
                  <a:moveTo>
                    <a:pt x="771" y="0"/>
                  </a:moveTo>
                  <a:cubicBezTo>
                    <a:pt x="785" y="23"/>
                    <a:pt x="792" y="50"/>
                    <a:pt x="792" y="79"/>
                  </a:cubicBezTo>
                  <a:cubicBezTo>
                    <a:pt x="792" y="165"/>
                    <a:pt x="722" y="236"/>
                    <a:pt x="635" y="236"/>
                  </a:cubicBezTo>
                  <a:cubicBezTo>
                    <a:pt x="548" y="236"/>
                    <a:pt x="478" y="165"/>
                    <a:pt x="478" y="79"/>
                  </a:cubicBezTo>
                  <a:cubicBezTo>
                    <a:pt x="478" y="50"/>
                    <a:pt x="485" y="23"/>
                    <a:pt x="499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5" y="311"/>
                    <a:pt x="235" y="311"/>
                    <a:pt x="235" y="311"/>
                  </a:cubicBezTo>
                  <a:cubicBezTo>
                    <a:pt x="210" y="287"/>
                    <a:pt x="177" y="273"/>
                    <a:pt x="140" y="273"/>
                  </a:cubicBezTo>
                  <a:cubicBezTo>
                    <a:pt x="63" y="273"/>
                    <a:pt x="0" y="335"/>
                    <a:pt x="0" y="413"/>
                  </a:cubicBezTo>
                  <a:cubicBezTo>
                    <a:pt x="0" y="490"/>
                    <a:pt x="63" y="552"/>
                    <a:pt x="140" y="552"/>
                  </a:cubicBezTo>
                  <a:cubicBezTo>
                    <a:pt x="177" y="552"/>
                    <a:pt x="210" y="538"/>
                    <a:pt x="235" y="514"/>
                  </a:cubicBezTo>
                  <a:cubicBezTo>
                    <a:pt x="235" y="870"/>
                    <a:pt x="235" y="870"/>
                    <a:pt x="235" y="870"/>
                  </a:cubicBezTo>
                  <a:cubicBezTo>
                    <a:pt x="714" y="867"/>
                    <a:pt x="1102" y="479"/>
                    <a:pt x="1105" y="0"/>
                  </a:cubicBezTo>
                  <a:cubicBezTo>
                    <a:pt x="771" y="0"/>
                    <a:pt x="771" y="0"/>
                    <a:pt x="771" y="0"/>
                  </a:cubicBezTo>
                </a:path>
              </a:pathLst>
            </a:custGeom>
            <a:solidFill>
              <a:schemeClr val="accent3"/>
            </a:solidFill>
            <a:ln w="952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434568" y="4389842"/>
              <a:ext cx="518520" cy="519407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41" name="AutoShape 37"/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AutoShape 38"/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3" name="AutoShape 39"/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AutoShape 40"/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5" name="AutoShape 41"/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AutoShape 42"/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4579053" y="3499690"/>
            <a:ext cx="1497199" cy="1893624"/>
            <a:chOff x="4579053" y="3458125"/>
            <a:chExt cx="1497199" cy="1893624"/>
          </a:xfrm>
        </p:grpSpPr>
        <p:sp>
          <p:nvSpPr>
            <p:cNvPr id="48" name="Freeform 90"/>
            <p:cNvSpPr>
              <a:spLocks/>
            </p:cNvSpPr>
            <p:nvPr/>
          </p:nvSpPr>
          <p:spPr bwMode="auto">
            <a:xfrm>
              <a:off x="4579053" y="3458125"/>
              <a:ext cx="1497199" cy="1893624"/>
            </a:xfrm>
            <a:custGeom>
              <a:avLst/>
              <a:gdLst>
                <a:gd name="T0" fmla="*/ 788 w 865"/>
                <a:gd name="T1" fmla="*/ 479 h 1094"/>
                <a:gd name="T2" fmla="*/ 865 w 865"/>
                <a:gd name="T3" fmla="*/ 500 h 1094"/>
                <a:gd name="T4" fmla="*/ 865 w 865"/>
                <a:gd name="T5" fmla="*/ 224 h 1094"/>
                <a:gd name="T6" fmla="*/ 596 w 865"/>
                <a:gd name="T7" fmla="*/ 224 h 1094"/>
                <a:gd name="T8" fmla="*/ 624 w 865"/>
                <a:gd name="T9" fmla="*/ 140 h 1094"/>
                <a:gd name="T10" fmla="*/ 484 w 865"/>
                <a:gd name="T11" fmla="*/ 0 h 1094"/>
                <a:gd name="T12" fmla="*/ 345 w 865"/>
                <a:gd name="T13" fmla="*/ 140 h 1094"/>
                <a:gd name="T14" fmla="*/ 373 w 865"/>
                <a:gd name="T15" fmla="*/ 224 h 1094"/>
                <a:gd name="T16" fmla="*/ 0 w 865"/>
                <a:gd name="T17" fmla="*/ 224 h 1094"/>
                <a:gd name="T18" fmla="*/ 865 w 865"/>
                <a:gd name="T19" fmla="*/ 1094 h 1094"/>
                <a:gd name="T20" fmla="*/ 865 w 865"/>
                <a:gd name="T21" fmla="*/ 773 h 1094"/>
                <a:gd name="T22" fmla="*/ 788 w 865"/>
                <a:gd name="T23" fmla="*/ 794 h 1094"/>
                <a:gd name="T24" fmla="*/ 630 w 865"/>
                <a:gd name="T25" fmla="*/ 637 h 1094"/>
                <a:gd name="T26" fmla="*/ 788 w 865"/>
                <a:gd name="T27" fmla="*/ 479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5" h="1094">
                  <a:moveTo>
                    <a:pt x="788" y="479"/>
                  </a:moveTo>
                  <a:cubicBezTo>
                    <a:pt x="816" y="479"/>
                    <a:pt x="842" y="487"/>
                    <a:pt x="865" y="500"/>
                  </a:cubicBezTo>
                  <a:cubicBezTo>
                    <a:pt x="865" y="224"/>
                    <a:pt x="865" y="224"/>
                    <a:pt x="865" y="224"/>
                  </a:cubicBezTo>
                  <a:cubicBezTo>
                    <a:pt x="596" y="224"/>
                    <a:pt x="596" y="224"/>
                    <a:pt x="596" y="224"/>
                  </a:cubicBezTo>
                  <a:cubicBezTo>
                    <a:pt x="613" y="201"/>
                    <a:pt x="624" y="172"/>
                    <a:pt x="624" y="140"/>
                  </a:cubicBezTo>
                  <a:cubicBezTo>
                    <a:pt x="624" y="63"/>
                    <a:pt x="561" y="0"/>
                    <a:pt x="484" y="0"/>
                  </a:cubicBezTo>
                  <a:cubicBezTo>
                    <a:pt x="407" y="0"/>
                    <a:pt x="345" y="63"/>
                    <a:pt x="345" y="140"/>
                  </a:cubicBezTo>
                  <a:cubicBezTo>
                    <a:pt x="345" y="172"/>
                    <a:pt x="355" y="201"/>
                    <a:pt x="373" y="22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3" y="702"/>
                    <a:pt x="388" y="1088"/>
                    <a:pt x="865" y="1094"/>
                  </a:cubicBezTo>
                  <a:cubicBezTo>
                    <a:pt x="865" y="773"/>
                    <a:pt x="865" y="773"/>
                    <a:pt x="865" y="773"/>
                  </a:cubicBezTo>
                  <a:cubicBezTo>
                    <a:pt x="842" y="786"/>
                    <a:pt x="816" y="794"/>
                    <a:pt x="788" y="794"/>
                  </a:cubicBezTo>
                  <a:cubicBezTo>
                    <a:pt x="701" y="794"/>
                    <a:pt x="630" y="723"/>
                    <a:pt x="630" y="637"/>
                  </a:cubicBezTo>
                  <a:cubicBezTo>
                    <a:pt x="630" y="550"/>
                    <a:pt x="701" y="479"/>
                    <a:pt x="788" y="479"/>
                  </a:cubicBezTo>
                </a:path>
              </a:pathLst>
            </a:custGeom>
            <a:solidFill>
              <a:schemeClr val="accent4"/>
            </a:solidFill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AutoShape 117"/>
            <p:cNvSpPr>
              <a:spLocks/>
            </p:cNvSpPr>
            <p:nvPr/>
          </p:nvSpPr>
          <p:spPr bwMode="auto">
            <a:xfrm>
              <a:off x="5041304" y="4148943"/>
              <a:ext cx="518520" cy="389111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107703" y="2359420"/>
            <a:ext cx="1505244" cy="1905326"/>
            <a:chOff x="6107703" y="2317855"/>
            <a:chExt cx="1505244" cy="1905326"/>
          </a:xfrm>
        </p:grpSpPr>
        <p:sp>
          <p:nvSpPr>
            <p:cNvPr id="51" name="Freeform 83"/>
            <p:cNvSpPr>
              <a:spLocks/>
            </p:cNvSpPr>
            <p:nvPr/>
          </p:nvSpPr>
          <p:spPr bwMode="auto">
            <a:xfrm>
              <a:off x="6107703" y="2317855"/>
              <a:ext cx="1505244" cy="1905326"/>
            </a:xfrm>
            <a:custGeom>
              <a:avLst/>
              <a:gdLst>
                <a:gd name="T0" fmla="*/ 870 w 870"/>
                <a:gd name="T1" fmla="*/ 865 h 1101"/>
                <a:gd name="T2" fmla="*/ 0 w 870"/>
                <a:gd name="T3" fmla="*/ 0 h 1101"/>
                <a:gd name="T4" fmla="*/ 0 w 870"/>
                <a:gd name="T5" fmla="*/ 333 h 1101"/>
                <a:gd name="T6" fmla="*/ 79 w 870"/>
                <a:gd name="T7" fmla="*/ 312 h 1101"/>
                <a:gd name="T8" fmla="*/ 236 w 870"/>
                <a:gd name="T9" fmla="*/ 469 h 1101"/>
                <a:gd name="T10" fmla="*/ 79 w 870"/>
                <a:gd name="T11" fmla="*/ 627 h 1101"/>
                <a:gd name="T12" fmla="*/ 0 w 870"/>
                <a:gd name="T13" fmla="*/ 606 h 1101"/>
                <a:gd name="T14" fmla="*/ 0 w 870"/>
                <a:gd name="T15" fmla="*/ 865 h 1101"/>
                <a:gd name="T16" fmla="*/ 299 w 870"/>
                <a:gd name="T17" fmla="*/ 865 h 1101"/>
                <a:gd name="T18" fmla="*/ 260 w 870"/>
                <a:gd name="T19" fmla="*/ 962 h 1101"/>
                <a:gd name="T20" fmla="*/ 400 w 870"/>
                <a:gd name="T21" fmla="*/ 1101 h 1101"/>
                <a:gd name="T22" fmla="*/ 540 w 870"/>
                <a:gd name="T23" fmla="*/ 962 h 1101"/>
                <a:gd name="T24" fmla="*/ 501 w 870"/>
                <a:gd name="T25" fmla="*/ 865 h 1101"/>
                <a:gd name="T26" fmla="*/ 870 w 870"/>
                <a:gd name="T27" fmla="*/ 865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0" h="1101">
                  <a:moveTo>
                    <a:pt x="870" y="865"/>
                  </a:moveTo>
                  <a:cubicBezTo>
                    <a:pt x="864" y="388"/>
                    <a:pt x="478" y="3"/>
                    <a:pt x="0" y="0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23" y="320"/>
                    <a:pt x="50" y="312"/>
                    <a:pt x="79" y="312"/>
                  </a:cubicBezTo>
                  <a:cubicBezTo>
                    <a:pt x="165" y="312"/>
                    <a:pt x="236" y="383"/>
                    <a:pt x="236" y="469"/>
                  </a:cubicBezTo>
                  <a:cubicBezTo>
                    <a:pt x="236" y="556"/>
                    <a:pt x="165" y="627"/>
                    <a:pt x="79" y="627"/>
                  </a:cubicBezTo>
                  <a:cubicBezTo>
                    <a:pt x="50" y="627"/>
                    <a:pt x="23" y="619"/>
                    <a:pt x="0" y="606"/>
                  </a:cubicBezTo>
                  <a:cubicBezTo>
                    <a:pt x="0" y="865"/>
                    <a:pt x="0" y="865"/>
                    <a:pt x="0" y="865"/>
                  </a:cubicBezTo>
                  <a:cubicBezTo>
                    <a:pt x="299" y="865"/>
                    <a:pt x="299" y="865"/>
                    <a:pt x="299" y="865"/>
                  </a:cubicBezTo>
                  <a:cubicBezTo>
                    <a:pt x="275" y="890"/>
                    <a:pt x="260" y="924"/>
                    <a:pt x="260" y="962"/>
                  </a:cubicBezTo>
                  <a:cubicBezTo>
                    <a:pt x="260" y="1039"/>
                    <a:pt x="323" y="1101"/>
                    <a:pt x="400" y="1101"/>
                  </a:cubicBezTo>
                  <a:cubicBezTo>
                    <a:pt x="477" y="1101"/>
                    <a:pt x="540" y="1039"/>
                    <a:pt x="540" y="962"/>
                  </a:cubicBezTo>
                  <a:cubicBezTo>
                    <a:pt x="540" y="924"/>
                    <a:pt x="525" y="890"/>
                    <a:pt x="501" y="865"/>
                  </a:cubicBezTo>
                  <a:cubicBezTo>
                    <a:pt x="870" y="865"/>
                    <a:pt x="870" y="865"/>
                    <a:pt x="870" y="865"/>
                  </a:cubicBezTo>
                </a:path>
              </a:pathLst>
            </a:custGeom>
            <a:solidFill>
              <a:schemeClr val="accent2"/>
            </a:solidFill>
            <a:ln w="9525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6645078" y="3043618"/>
              <a:ext cx="518520" cy="518520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53" name="AutoShape 123"/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AutoShape 124"/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5" name="AutoShape 125"/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4579053" y="2359420"/>
            <a:ext cx="1905326" cy="1497199"/>
            <a:chOff x="4579053" y="2317855"/>
            <a:chExt cx="1905326" cy="1497199"/>
          </a:xfrm>
        </p:grpSpPr>
        <p:sp>
          <p:nvSpPr>
            <p:cNvPr id="57" name="Freeform 66"/>
            <p:cNvSpPr>
              <a:spLocks/>
            </p:cNvSpPr>
            <p:nvPr/>
          </p:nvSpPr>
          <p:spPr bwMode="auto">
            <a:xfrm>
              <a:off x="4579053" y="2317855"/>
              <a:ext cx="1905326" cy="1497199"/>
            </a:xfrm>
            <a:custGeom>
              <a:avLst/>
              <a:gdLst>
                <a:gd name="T0" fmla="*/ 962 w 1101"/>
                <a:gd name="T1" fmla="*/ 330 h 865"/>
                <a:gd name="T2" fmla="*/ 865 w 1101"/>
                <a:gd name="T3" fmla="*/ 369 h 865"/>
                <a:gd name="T4" fmla="*/ 865 w 1101"/>
                <a:gd name="T5" fmla="*/ 0 h 865"/>
                <a:gd name="T6" fmla="*/ 0 w 1101"/>
                <a:gd name="T7" fmla="*/ 865 h 865"/>
                <a:gd name="T8" fmla="*/ 342 w 1101"/>
                <a:gd name="T9" fmla="*/ 865 h 865"/>
                <a:gd name="T10" fmla="*/ 327 w 1101"/>
                <a:gd name="T11" fmla="*/ 799 h 865"/>
                <a:gd name="T12" fmla="*/ 484 w 1101"/>
                <a:gd name="T13" fmla="*/ 642 h 865"/>
                <a:gd name="T14" fmla="*/ 642 w 1101"/>
                <a:gd name="T15" fmla="*/ 799 h 865"/>
                <a:gd name="T16" fmla="*/ 627 w 1101"/>
                <a:gd name="T17" fmla="*/ 865 h 865"/>
                <a:gd name="T18" fmla="*/ 865 w 1101"/>
                <a:gd name="T19" fmla="*/ 865 h 865"/>
                <a:gd name="T20" fmla="*/ 865 w 1101"/>
                <a:gd name="T21" fmla="*/ 570 h 865"/>
                <a:gd name="T22" fmla="*/ 962 w 1101"/>
                <a:gd name="T23" fmla="*/ 609 h 865"/>
                <a:gd name="T24" fmla="*/ 1101 w 1101"/>
                <a:gd name="T25" fmla="*/ 469 h 865"/>
                <a:gd name="T26" fmla="*/ 962 w 1101"/>
                <a:gd name="T27" fmla="*/ 330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1" h="865">
                  <a:moveTo>
                    <a:pt x="962" y="330"/>
                  </a:moveTo>
                  <a:cubicBezTo>
                    <a:pt x="924" y="330"/>
                    <a:pt x="890" y="345"/>
                    <a:pt x="865" y="369"/>
                  </a:cubicBezTo>
                  <a:cubicBezTo>
                    <a:pt x="865" y="0"/>
                    <a:pt x="865" y="0"/>
                    <a:pt x="865" y="0"/>
                  </a:cubicBezTo>
                  <a:cubicBezTo>
                    <a:pt x="390" y="6"/>
                    <a:pt x="6" y="390"/>
                    <a:pt x="0" y="865"/>
                  </a:cubicBezTo>
                  <a:cubicBezTo>
                    <a:pt x="342" y="865"/>
                    <a:pt x="342" y="865"/>
                    <a:pt x="342" y="865"/>
                  </a:cubicBezTo>
                  <a:cubicBezTo>
                    <a:pt x="332" y="845"/>
                    <a:pt x="327" y="823"/>
                    <a:pt x="327" y="799"/>
                  </a:cubicBezTo>
                  <a:cubicBezTo>
                    <a:pt x="327" y="712"/>
                    <a:pt x="398" y="642"/>
                    <a:pt x="484" y="642"/>
                  </a:cubicBezTo>
                  <a:cubicBezTo>
                    <a:pt x="571" y="642"/>
                    <a:pt x="642" y="712"/>
                    <a:pt x="642" y="799"/>
                  </a:cubicBezTo>
                  <a:cubicBezTo>
                    <a:pt x="642" y="823"/>
                    <a:pt x="636" y="845"/>
                    <a:pt x="627" y="865"/>
                  </a:cubicBezTo>
                  <a:cubicBezTo>
                    <a:pt x="865" y="865"/>
                    <a:pt x="865" y="865"/>
                    <a:pt x="865" y="865"/>
                  </a:cubicBezTo>
                  <a:cubicBezTo>
                    <a:pt x="865" y="570"/>
                    <a:pt x="865" y="570"/>
                    <a:pt x="865" y="570"/>
                  </a:cubicBezTo>
                  <a:cubicBezTo>
                    <a:pt x="890" y="594"/>
                    <a:pt x="924" y="609"/>
                    <a:pt x="962" y="609"/>
                  </a:cubicBezTo>
                  <a:cubicBezTo>
                    <a:pt x="1039" y="609"/>
                    <a:pt x="1101" y="547"/>
                    <a:pt x="1101" y="469"/>
                  </a:cubicBezTo>
                  <a:cubicBezTo>
                    <a:pt x="1101" y="392"/>
                    <a:pt x="1039" y="330"/>
                    <a:pt x="962" y="330"/>
                  </a:cubicBezTo>
                </a:path>
              </a:pathLst>
            </a:custGeom>
            <a:solidFill>
              <a:schemeClr val="accent1"/>
            </a:solidFill>
            <a:ln w="9525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5240086" y="2829750"/>
              <a:ext cx="518520" cy="454702"/>
              <a:chOff x="1640798" y="2149003"/>
              <a:chExt cx="464344" cy="407194"/>
            </a:xfrm>
            <a:solidFill>
              <a:schemeClr val="bg1"/>
            </a:solidFill>
          </p:grpSpPr>
          <p:sp>
            <p:nvSpPr>
              <p:cNvPr id="59" name="AutoShape 147"/>
              <p:cNvSpPr>
                <a:spLocks/>
              </p:cNvSpPr>
              <p:nvPr/>
            </p:nvSpPr>
            <p:spPr bwMode="auto">
              <a:xfrm>
                <a:off x="1640798" y="2149003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0" name="AutoShape 148"/>
              <p:cNvSpPr>
                <a:spLocks/>
              </p:cNvSpPr>
              <p:nvPr/>
            </p:nvSpPr>
            <p:spPr bwMode="auto">
              <a:xfrm>
                <a:off x="1713029" y="2222028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61" name="Rectangle 60"/>
          <p:cNvSpPr/>
          <p:nvPr/>
        </p:nvSpPr>
        <p:spPr>
          <a:xfrm>
            <a:off x="8496020" y="2277440"/>
            <a:ext cx="752534" cy="75253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微软雅黑" panose="020B0503020204020204" pitchFamily="34" charset="-122"/>
                <a:sym typeface="Microsoft JhengHei UI" panose="020B0604030504040204" pitchFamily="34" charset="-120"/>
              </a:rPr>
              <a:t>02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443402" y="2108163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Gears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443402" y="2398041"/>
            <a:ext cx="1870923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496020" y="4714138"/>
            <a:ext cx="752534" cy="752534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微软雅黑" panose="020B0503020204020204" pitchFamily="34" charset="-122"/>
                <a:sym typeface="Microsoft JhengHei UI" panose="020B0604030504040204" pitchFamily="34" charset="-120"/>
              </a:rPr>
              <a:t>04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443402" y="4544861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Bottle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443402" y="4834739"/>
            <a:ext cx="1870923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7" name="Rectangle 66"/>
          <p:cNvSpPr/>
          <p:nvPr/>
        </p:nvSpPr>
        <p:spPr>
          <a:xfrm flipH="1">
            <a:off x="2998728" y="2277440"/>
            <a:ext cx="752534" cy="75253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微软雅黑" panose="020B0503020204020204" pitchFamily="34" charset="-122"/>
                <a:sym typeface="Microsoft JhengHei UI" panose="020B0604030504040204" pitchFamily="34" charset="-120"/>
              </a:rPr>
              <a:t>01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8" name="TextBox 67"/>
          <p:cNvSpPr txBox="1"/>
          <p:nvPr/>
        </p:nvSpPr>
        <p:spPr>
          <a:xfrm flipH="1">
            <a:off x="1981219" y="2108163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Hearts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9" name="TextBox 68"/>
          <p:cNvSpPr txBox="1"/>
          <p:nvPr/>
        </p:nvSpPr>
        <p:spPr>
          <a:xfrm flipH="1">
            <a:off x="932957" y="2398041"/>
            <a:ext cx="1870923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0" name="Rectangle 69"/>
          <p:cNvSpPr/>
          <p:nvPr/>
        </p:nvSpPr>
        <p:spPr>
          <a:xfrm flipH="1">
            <a:off x="2998728" y="4714138"/>
            <a:ext cx="752534" cy="75253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微软雅黑" panose="020B0503020204020204" pitchFamily="34" charset="-122"/>
                <a:sym typeface="Microsoft JhengHei UI" panose="020B0604030504040204" pitchFamily="34" charset="-120"/>
              </a:rPr>
              <a:t>03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1" name="TextBox 70"/>
          <p:cNvSpPr txBox="1"/>
          <p:nvPr/>
        </p:nvSpPr>
        <p:spPr>
          <a:xfrm flipH="1">
            <a:off x="1742371" y="4544861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Diamond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2" name="TextBox 71"/>
          <p:cNvSpPr txBox="1"/>
          <p:nvPr/>
        </p:nvSpPr>
        <p:spPr>
          <a:xfrm flipH="1">
            <a:off x="932957" y="4834739"/>
            <a:ext cx="1870923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411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61" grpId="0" animBg="1"/>
          <p:bldP spid="62" grpId="0"/>
          <p:bldP spid="63" grpId="0"/>
          <p:bldP spid="64" grpId="0" animBg="1"/>
          <p:bldP spid="65" grpId="0"/>
          <p:bldP spid="66" grpId="0"/>
          <p:bldP spid="67" grpId="0" animBg="1"/>
          <p:bldP spid="68" grpId="0"/>
          <p:bldP spid="69" grpId="0"/>
          <p:bldP spid="70" grpId="0" animBg="1"/>
          <p:bldP spid="71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61" grpId="0" animBg="1"/>
          <p:bldP spid="62" grpId="0"/>
          <p:bldP spid="63" grpId="0"/>
          <p:bldP spid="64" grpId="0" animBg="1"/>
          <p:bldP spid="65" grpId="0"/>
          <p:bldP spid="66" grpId="0"/>
          <p:bldP spid="67" grpId="0" animBg="1"/>
          <p:bldP spid="68" grpId="0"/>
          <p:bldP spid="69" grpId="0"/>
          <p:bldP spid="70" grpId="0" animBg="1"/>
          <p:bldP spid="71" grpId="0"/>
          <p:bldP spid="7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9" name="AutoShape 87"/>
          <p:cNvSpPr>
            <a:spLocks noChangeAspect="1"/>
          </p:cNvSpPr>
          <p:nvPr/>
        </p:nvSpPr>
        <p:spPr bwMode="auto">
          <a:xfrm>
            <a:off x="5650421" y="3415735"/>
            <a:ext cx="891157" cy="891388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1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4321175" y="2144310"/>
            <a:ext cx="3549651" cy="3546475"/>
            <a:chOff x="4321175" y="2088890"/>
            <a:chExt cx="3549651" cy="3546475"/>
          </a:xfrm>
        </p:grpSpPr>
        <p:sp>
          <p:nvSpPr>
            <p:cNvPr id="91" name="Freeform 8"/>
            <p:cNvSpPr>
              <a:spLocks/>
            </p:cNvSpPr>
            <p:nvPr/>
          </p:nvSpPr>
          <p:spPr bwMode="auto">
            <a:xfrm>
              <a:off x="4321175" y="2138103"/>
              <a:ext cx="1868488" cy="1778000"/>
            </a:xfrm>
            <a:custGeom>
              <a:avLst/>
              <a:gdLst>
                <a:gd name="T0" fmla="*/ 497 w 497"/>
                <a:gd name="T1" fmla="*/ 134 h 473"/>
                <a:gd name="T2" fmla="*/ 408 w 497"/>
                <a:gd name="T3" fmla="*/ 225 h 473"/>
                <a:gd name="T4" fmla="*/ 230 w 497"/>
                <a:gd name="T5" fmla="*/ 440 h 473"/>
                <a:gd name="T6" fmla="*/ 130 w 497"/>
                <a:gd name="T7" fmla="*/ 342 h 473"/>
                <a:gd name="T8" fmla="*/ 0 w 497"/>
                <a:gd name="T9" fmla="*/ 473 h 473"/>
                <a:gd name="T10" fmla="*/ 0 w 497"/>
                <a:gd name="T11" fmla="*/ 459 h 473"/>
                <a:gd name="T12" fmla="*/ 361 w 497"/>
                <a:gd name="T13" fmla="*/ 0 h 473"/>
                <a:gd name="T14" fmla="*/ 497 w 497"/>
                <a:gd name="T15" fmla="*/ 13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" h="473">
                  <a:moveTo>
                    <a:pt x="497" y="134"/>
                  </a:moveTo>
                  <a:cubicBezTo>
                    <a:pt x="408" y="225"/>
                    <a:pt x="408" y="225"/>
                    <a:pt x="408" y="225"/>
                  </a:cubicBezTo>
                  <a:cubicBezTo>
                    <a:pt x="311" y="252"/>
                    <a:pt x="238" y="337"/>
                    <a:pt x="230" y="440"/>
                  </a:cubicBezTo>
                  <a:cubicBezTo>
                    <a:pt x="130" y="342"/>
                    <a:pt x="130" y="342"/>
                    <a:pt x="130" y="342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468"/>
                    <a:pt x="0" y="463"/>
                    <a:pt x="0" y="459"/>
                  </a:cubicBezTo>
                  <a:cubicBezTo>
                    <a:pt x="0" y="236"/>
                    <a:pt x="154" y="50"/>
                    <a:pt x="361" y="0"/>
                  </a:cubicBezTo>
                  <a:lnTo>
                    <a:pt x="497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725514" y="2535263"/>
              <a:ext cx="7970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</a:t>
              </a:r>
            </a:p>
          </p:txBody>
        </p:sp>
        <p:sp>
          <p:nvSpPr>
            <p:cNvPr id="93" name="Freeform 5"/>
            <p:cNvSpPr>
              <a:spLocks/>
            </p:cNvSpPr>
            <p:nvPr/>
          </p:nvSpPr>
          <p:spPr bwMode="auto">
            <a:xfrm>
              <a:off x="5997575" y="2088890"/>
              <a:ext cx="1836738" cy="1898650"/>
            </a:xfrm>
            <a:custGeom>
              <a:avLst/>
              <a:gdLst>
                <a:gd name="T0" fmla="*/ 488 w 488"/>
                <a:gd name="T1" fmla="*/ 376 h 505"/>
                <a:gd name="T2" fmla="*/ 360 w 488"/>
                <a:gd name="T3" fmla="*/ 505 h 505"/>
                <a:gd name="T4" fmla="*/ 259 w 488"/>
                <a:gd name="T5" fmla="*/ 406 h 505"/>
                <a:gd name="T6" fmla="*/ 63 w 488"/>
                <a:gd name="T7" fmla="*/ 232 h 505"/>
                <a:gd name="T8" fmla="*/ 148 w 488"/>
                <a:gd name="T9" fmla="*/ 146 h 505"/>
                <a:gd name="T10" fmla="*/ 0 w 488"/>
                <a:gd name="T11" fmla="*/ 1 h 505"/>
                <a:gd name="T12" fmla="*/ 26 w 488"/>
                <a:gd name="T13" fmla="*/ 0 h 505"/>
                <a:gd name="T14" fmla="*/ 488 w 488"/>
                <a:gd name="T15" fmla="*/ 376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8" h="505">
                  <a:moveTo>
                    <a:pt x="488" y="376"/>
                  </a:moveTo>
                  <a:cubicBezTo>
                    <a:pt x="360" y="505"/>
                    <a:pt x="360" y="505"/>
                    <a:pt x="360" y="505"/>
                  </a:cubicBezTo>
                  <a:cubicBezTo>
                    <a:pt x="259" y="406"/>
                    <a:pt x="259" y="406"/>
                    <a:pt x="259" y="406"/>
                  </a:cubicBezTo>
                  <a:cubicBezTo>
                    <a:pt x="234" y="316"/>
                    <a:pt x="158" y="247"/>
                    <a:pt x="63" y="232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4" y="0"/>
                    <a:pt x="444" y="161"/>
                    <a:pt x="488" y="3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6640899" y="2535263"/>
              <a:ext cx="7970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</a:t>
              </a:r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4362450" y="3784340"/>
              <a:ext cx="1804988" cy="1851025"/>
            </a:xfrm>
            <a:custGeom>
              <a:avLst/>
              <a:gdLst>
                <a:gd name="T0" fmla="*/ 480 w 480"/>
                <a:gd name="T1" fmla="*/ 492 h 492"/>
                <a:gd name="T2" fmla="*/ 461 w 480"/>
                <a:gd name="T3" fmla="*/ 492 h 492"/>
                <a:gd name="T4" fmla="*/ 0 w 480"/>
                <a:gd name="T5" fmla="*/ 122 h 492"/>
                <a:gd name="T6" fmla="*/ 120 w 480"/>
                <a:gd name="T7" fmla="*/ 0 h 492"/>
                <a:gd name="T8" fmla="*/ 239 w 480"/>
                <a:gd name="T9" fmla="*/ 118 h 492"/>
                <a:gd name="T10" fmla="*/ 424 w 480"/>
                <a:gd name="T11" fmla="*/ 260 h 492"/>
                <a:gd name="T12" fmla="*/ 335 w 480"/>
                <a:gd name="T13" fmla="*/ 350 h 492"/>
                <a:gd name="T14" fmla="*/ 480 w 480"/>
                <a:gd name="T15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492">
                  <a:moveTo>
                    <a:pt x="480" y="492"/>
                  </a:moveTo>
                  <a:cubicBezTo>
                    <a:pt x="474" y="492"/>
                    <a:pt x="467" y="492"/>
                    <a:pt x="461" y="492"/>
                  </a:cubicBezTo>
                  <a:cubicBezTo>
                    <a:pt x="235" y="492"/>
                    <a:pt x="46" y="334"/>
                    <a:pt x="0" y="122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71" y="192"/>
                    <a:pt x="341" y="247"/>
                    <a:pt x="424" y="260"/>
                  </a:cubicBezTo>
                  <a:cubicBezTo>
                    <a:pt x="335" y="350"/>
                    <a:pt x="335" y="350"/>
                    <a:pt x="335" y="350"/>
                  </a:cubicBezTo>
                  <a:lnTo>
                    <a:pt x="480" y="49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725515" y="4444428"/>
              <a:ext cx="7970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</a:t>
              </a:r>
            </a:p>
          </p:txBody>
        </p:sp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5986463" y="3830378"/>
              <a:ext cx="1884363" cy="1763713"/>
            </a:xfrm>
            <a:custGeom>
              <a:avLst/>
              <a:gdLst>
                <a:gd name="T0" fmla="*/ 501 w 501"/>
                <a:gd name="T1" fmla="*/ 9 h 469"/>
                <a:gd name="T2" fmla="*/ 134 w 501"/>
                <a:gd name="T3" fmla="*/ 469 h 469"/>
                <a:gd name="T4" fmla="*/ 0 w 501"/>
                <a:gd name="T5" fmla="*/ 337 h 469"/>
                <a:gd name="T6" fmla="*/ 93 w 501"/>
                <a:gd name="T7" fmla="*/ 242 h 469"/>
                <a:gd name="T8" fmla="*/ 93 w 501"/>
                <a:gd name="T9" fmla="*/ 242 h 469"/>
                <a:gd name="T10" fmla="*/ 269 w 501"/>
                <a:gd name="T11" fmla="*/ 45 h 469"/>
                <a:gd name="T12" fmla="*/ 364 w 501"/>
                <a:gd name="T13" fmla="*/ 139 h 469"/>
                <a:gd name="T14" fmla="*/ 501 w 501"/>
                <a:gd name="T15" fmla="*/ 0 h 469"/>
                <a:gd name="T16" fmla="*/ 501 w 501"/>
                <a:gd name="T17" fmla="*/ 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1" h="469">
                  <a:moveTo>
                    <a:pt x="501" y="9"/>
                  </a:moveTo>
                  <a:cubicBezTo>
                    <a:pt x="501" y="233"/>
                    <a:pt x="344" y="421"/>
                    <a:pt x="134" y="469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93" y="242"/>
                    <a:pt x="93" y="242"/>
                    <a:pt x="93" y="242"/>
                  </a:cubicBezTo>
                  <a:cubicBezTo>
                    <a:pt x="93" y="242"/>
                    <a:pt x="93" y="242"/>
                    <a:pt x="93" y="242"/>
                  </a:cubicBezTo>
                  <a:cubicBezTo>
                    <a:pt x="184" y="217"/>
                    <a:pt x="254" y="140"/>
                    <a:pt x="269" y="45"/>
                  </a:cubicBezTo>
                  <a:cubicBezTo>
                    <a:pt x="364" y="139"/>
                    <a:pt x="364" y="139"/>
                    <a:pt x="364" y="139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01" y="3"/>
                    <a:pt x="501" y="6"/>
                    <a:pt x="501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640899" y="4444428"/>
              <a:ext cx="7970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</a:t>
              </a: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9518550" y="2122018"/>
            <a:ext cx="970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Arrange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518550" y="2411896"/>
            <a:ext cx="1870923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9518550" y="4558716"/>
            <a:ext cx="1326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Team Work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9518550" y="4848594"/>
            <a:ext cx="1870923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269053" y="2122018"/>
            <a:ext cx="796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Target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269053" y="2411896"/>
            <a:ext cx="1870923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269053" y="4558716"/>
            <a:ext cx="1015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微软雅黑" panose="020B0503020204020204" pitchFamily="34" charset="-122"/>
                <a:sym typeface="Microsoft JhengHei UI" panose="020B0604030504040204" pitchFamily="34" charset="-120"/>
              </a:rPr>
              <a:t>Success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269053" y="4848594"/>
            <a:ext cx="1870923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cons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1394329" y="2291295"/>
            <a:ext cx="752534" cy="752534"/>
            <a:chOff x="1394329" y="2235875"/>
            <a:chExt cx="752534" cy="752534"/>
          </a:xfrm>
        </p:grpSpPr>
        <p:sp>
          <p:nvSpPr>
            <p:cNvPr id="108" name="Oval 107"/>
            <p:cNvSpPr/>
            <p:nvPr/>
          </p:nvSpPr>
          <p:spPr>
            <a:xfrm>
              <a:off x="1394329" y="2235875"/>
              <a:ext cx="752534" cy="7525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9" name="AutoShape 29"/>
            <p:cNvSpPr>
              <a:spLocks noChangeAspect="1"/>
            </p:cNvSpPr>
            <p:nvPr/>
          </p:nvSpPr>
          <p:spPr bwMode="auto">
            <a:xfrm>
              <a:off x="1592569" y="2434069"/>
              <a:ext cx="356054" cy="3561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8643826" y="4727993"/>
            <a:ext cx="752534" cy="752534"/>
            <a:chOff x="8643826" y="4672573"/>
            <a:chExt cx="752534" cy="752534"/>
          </a:xfrm>
        </p:grpSpPr>
        <p:sp>
          <p:nvSpPr>
            <p:cNvPr id="111" name="Oval 110"/>
            <p:cNvSpPr/>
            <p:nvPr/>
          </p:nvSpPr>
          <p:spPr>
            <a:xfrm>
              <a:off x="8643826" y="4672573"/>
              <a:ext cx="752534" cy="7525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" name="AutoShape 82"/>
            <p:cNvSpPr>
              <a:spLocks noChangeAspect="1"/>
            </p:cNvSpPr>
            <p:nvPr/>
          </p:nvSpPr>
          <p:spPr bwMode="auto">
            <a:xfrm>
              <a:off x="8848886" y="4877589"/>
              <a:ext cx="342414" cy="3425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394329" y="4727993"/>
            <a:ext cx="752534" cy="752534"/>
            <a:chOff x="1394329" y="4672573"/>
            <a:chExt cx="752534" cy="752534"/>
          </a:xfrm>
        </p:grpSpPr>
        <p:sp>
          <p:nvSpPr>
            <p:cNvPr id="114" name="Oval 113"/>
            <p:cNvSpPr/>
            <p:nvPr/>
          </p:nvSpPr>
          <p:spPr>
            <a:xfrm>
              <a:off x="1394329" y="4672573"/>
              <a:ext cx="752534" cy="7525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5" name="AutoShape 123"/>
            <p:cNvSpPr>
              <a:spLocks noChangeAspect="1"/>
            </p:cNvSpPr>
            <p:nvPr/>
          </p:nvSpPr>
          <p:spPr bwMode="auto">
            <a:xfrm>
              <a:off x="1592570" y="4852960"/>
              <a:ext cx="356053" cy="3917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Gill Sans" charset="0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8643826" y="2291295"/>
            <a:ext cx="752534" cy="752534"/>
            <a:chOff x="8643826" y="2235875"/>
            <a:chExt cx="752534" cy="752534"/>
          </a:xfrm>
        </p:grpSpPr>
        <p:sp>
          <p:nvSpPr>
            <p:cNvPr id="117" name="Oval 116"/>
            <p:cNvSpPr/>
            <p:nvPr/>
          </p:nvSpPr>
          <p:spPr>
            <a:xfrm>
              <a:off x="8643826" y="2235875"/>
              <a:ext cx="752534" cy="7525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8" name="Freeform 117"/>
            <p:cNvSpPr>
              <a:spLocks noChangeAspect="1" noChangeArrowheads="1"/>
            </p:cNvSpPr>
            <p:nvPr/>
          </p:nvSpPr>
          <p:spPr bwMode="auto">
            <a:xfrm>
              <a:off x="8848504" y="2434069"/>
              <a:ext cx="407012" cy="359941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310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89" grpId="0" animBg="1"/>
          <p:bldP spid="99" grpId="0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89" grpId="0" animBg="1"/>
          <p:bldP spid="99" grpId="0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01834" y="4700990"/>
            <a:ext cx="10759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62535" y="4949968"/>
            <a:ext cx="1902693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662535" y="4663724"/>
            <a:ext cx="1348218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Your Option</a:t>
            </a:r>
            <a:endParaRPr kumimoji="0" lang="id-ID" sz="16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243138" y="2134361"/>
            <a:ext cx="3705724" cy="3705723"/>
            <a:chOff x="4409576" y="1315709"/>
            <a:chExt cx="4695826" cy="4695826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5279526" y="5141584"/>
              <a:ext cx="942975" cy="596900"/>
            </a:xfrm>
            <a:custGeom>
              <a:avLst/>
              <a:gdLst>
                <a:gd name="T0" fmla="*/ 213 w 564"/>
                <a:gd name="T1" fmla="*/ 41 h 357"/>
                <a:gd name="T2" fmla="*/ 0 w 564"/>
                <a:gd name="T3" fmla="*/ 0 h 357"/>
                <a:gd name="T4" fmla="*/ 71 w 564"/>
                <a:gd name="T5" fmla="*/ 205 h 357"/>
                <a:gd name="T6" fmla="*/ 118 w 564"/>
                <a:gd name="T7" fmla="*/ 150 h 357"/>
                <a:gd name="T8" fmla="*/ 545 w 564"/>
                <a:gd name="T9" fmla="*/ 357 h 357"/>
                <a:gd name="T10" fmla="*/ 564 w 564"/>
                <a:gd name="T11" fmla="*/ 287 h 357"/>
                <a:gd name="T12" fmla="*/ 166 w 564"/>
                <a:gd name="T13" fmla="*/ 95 h 357"/>
                <a:gd name="T14" fmla="*/ 213 w 564"/>
                <a:gd name="T15" fmla="*/ 4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4" h="357">
                  <a:moveTo>
                    <a:pt x="213" y="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1" y="205"/>
                    <a:pt x="71" y="205"/>
                    <a:pt x="71" y="205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247" y="245"/>
                    <a:pt x="390" y="315"/>
                    <a:pt x="545" y="357"/>
                  </a:cubicBezTo>
                  <a:cubicBezTo>
                    <a:pt x="564" y="287"/>
                    <a:pt x="564" y="287"/>
                    <a:pt x="564" y="287"/>
                  </a:cubicBezTo>
                  <a:cubicBezTo>
                    <a:pt x="420" y="248"/>
                    <a:pt x="286" y="183"/>
                    <a:pt x="166" y="95"/>
                  </a:cubicBezTo>
                  <a:lnTo>
                    <a:pt x="213" y="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237039" y="3576309"/>
              <a:ext cx="690563" cy="1565275"/>
            </a:xfrm>
            <a:custGeom>
              <a:avLst/>
              <a:gdLst>
                <a:gd name="T0" fmla="*/ 402 w 413"/>
                <a:gd name="T1" fmla="*/ 0 h 936"/>
                <a:gd name="T2" fmla="*/ 329 w 413"/>
                <a:gd name="T3" fmla="*/ 3 h 936"/>
                <a:gd name="T4" fmla="*/ 95 w 413"/>
                <a:gd name="T5" fmla="*/ 770 h 936"/>
                <a:gd name="T6" fmla="*/ 41 w 413"/>
                <a:gd name="T7" fmla="*/ 723 h 936"/>
                <a:gd name="T8" fmla="*/ 0 w 413"/>
                <a:gd name="T9" fmla="*/ 936 h 936"/>
                <a:gd name="T10" fmla="*/ 205 w 413"/>
                <a:gd name="T11" fmla="*/ 865 h 936"/>
                <a:gd name="T12" fmla="*/ 150 w 413"/>
                <a:gd name="T13" fmla="*/ 818 h 936"/>
                <a:gd name="T14" fmla="*/ 402 w 413"/>
                <a:gd name="T15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936">
                  <a:moveTo>
                    <a:pt x="402" y="0"/>
                  </a:moveTo>
                  <a:cubicBezTo>
                    <a:pt x="329" y="3"/>
                    <a:pt x="329" y="3"/>
                    <a:pt x="329" y="3"/>
                  </a:cubicBezTo>
                  <a:cubicBezTo>
                    <a:pt x="340" y="279"/>
                    <a:pt x="257" y="550"/>
                    <a:pt x="95" y="770"/>
                  </a:cubicBezTo>
                  <a:cubicBezTo>
                    <a:pt x="41" y="723"/>
                    <a:pt x="41" y="723"/>
                    <a:pt x="41" y="723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05" y="865"/>
                    <a:pt x="205" y="865"/>
                    <a:pt x="205" y="865"/>
                  </a:cubicBezTo>
                  <a:cubicBezTo>
                    <a:pt x="150" y="818"/>
                    <a:pt x="150" y="818"/>
                    <a:pt x="150" y="818"/>
                  </a:cubicBezTo>
                  <a:cubicBezTo>
                    <a:pt x="324" y="583"/>
                    <a:pt x="413" y="294"/>
                    <a:pt x="4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7251201" y="1576059"/>
              <a:ext cx="985838" cy="608013"/>
            </a:xfrm>
            <a:custGeom>
              <a:avLst/>
              <a:gdLst>
                <a:gd name="T0" fmla="*/ 589 w 589"/>
                <a:gd name="T1" fmla="*/ 364 h 364"/>
                <a:gd name="T2" fmla="*/ 518 w 589"/>
                <a:gd name="T3" fmla="*/ 159 h 364"/>
                <a:gd name="T4" fmla="*/ 471 w 589"/>
                <a:gd name="T5" fmla="*/ 214 h 364"/>
                <a:gd name="T6" fmla="*/ 18 w 589"/>
                <a:gd name="T7" fmla="*/ 0 h 364"/>
                <a:gd name="T8" fmla="*/ 0 w 589"/>
                <a:gd name="T9" fmla="*/ 70 h 364"/>
                <a:gd name="T10" fmla="*/ 423 w 589"/>
                <a:gd name="T11" fmla="*/ 269 h 364"/>
                <a:gd name="T12" fmla="*/ 376 w 589"/>
                <a:gd name="T13" fmla="*/ 323 h 364"/>
                <a:gd name="T14" fmla="*/ 589 w 589"/>
                <a:gd name="T15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9" h="364">
                  <a:moveTo>
                    <a:pt x="589" y="364"/>
                  </a:moveTo>
                  <a:cubicBezTo>
                    <a:pt x="518" y="159"/>
                    <a:pt x="518" y="159"/>
                    <a:pt x="518" y="159"/>
                  </a:cubicBezTo>
                  <a:cubicBezTo>
                    <a:pt x="471" y="214"/>
                    <a:pt x="471" y="214"/>
                    <a:pt x="471" y="214"/>
                  </a:cubicBezTo>
                  <a:cubicBezTo>
                    <a:pt x="335" y="113"/>
                    <a:pt x="183" y="41"/>
                    <a:pt x="18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54" y="108"/>
                    <a:pt x="296" y="175"/>
                    <a:pt x="423" y="269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589" y="364"/>
                    <a:pt x="589" y="364"/>
                    <a:pt x="589" y="36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4585789" y="2184072"/>
              <a:ext cx="693738" cy="1577975"/>
            </a:xfrm>
            <a:custGeom>
              <a:avLst/>
              <a:gdLst>
                <a:gd name="T0" fmla="*/ 374 w 415"/>
                <a:gd name="T1" fmla="*/ 213 h 943"/>
                <a:gd name="T2" fmla="*/ 415 w 415"/>
                <a:gd name="T3" fmla="*/ 0 h 943"/>
                <a:gd name="T4" fmla="*/ 210 w 415"/>
                <a:gd name="T5" fmla="*/ 71 h 943"/>
                <a:gd name="T6" fmla="*/ 265 w 415"/>
                <a:gd name="T7" fmla="*/ 118 h 943"/>
                <a:gd name="T8" fmla="*/ 14 w 415"/>
                <a:gd name="T9" fmla="*/ 943 h 943"/>
                <a:gd name="T10" fmla="*/ 86 w 415"/>
                <a:gd name="T11" fmla="*/ 940 h 943"/>
                <a:gd name="T12" fmla="*/ 320 w 415"/>
                <a:gd name="T13" fmla="*/ 166 h 943"/>
                <a:gd name="T14" fmla="*/ 374 w 415"/>
                <a:gd name="T15" fmla="*/ 21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5" h="943">
                  <a:moveTo>
                    <a:pt x="374" y="213"/>
                  </a:moveTo>
                  <a:cubicBezTo>
                    <a:pt x="415" y="0"/>
                    <a:pt x="415" y="0"/>
                    <a:pt x="415" y="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65" y="118"/>
                    <a:pt x="265" y="118"/>
                    <a:pt x="265" y="118"/>
                  </a:cubicBezTo>
                  <a:cubicBezTo>
                    <a:pt x="89" y="355"/>
                    <a:pt x="0" y="647"/>
                    <a:pt x="14" y="943"/>
                  </a:cubicBezTo>
                  <a:cubicBezTo>
                    <a:pt x="86" y="940"/>
                    <a:pt x="86" y="940"/>
                    <a:pt x="86" y="940"/>
                  </a:cubicBezTo>
                  <a:cubicBezTo>
                    <a:pt x="73" y="662"/>
                    <a:pt x="156" y="389"/>
                    <a:pt x="320" y="166"/>
                  </a:cubicBezTo>
                  <a:lnTo>
                    <a:pt x="374" y="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5470026" y="2363459"/>
              <a:ext cx="2576513" cy="2576513"/>
            </a:xfrm>
            <a:custGeom>
              <a:avLst/>
              <a:gdLst>
                <a:gd name="T0" fmla="*/ 770 w 1540"/>
                <a:gd name="T1" fmla="*/ 0 h 1541"/>
                <a:gd name="T2" fmla="*/ 0 w 1540"/>
                <a:gd name="T3" fmla="*/ 770 h 1541"/>
                <a:gd name="T4" fmla="*/ 770 w 1540"/>
                <a:gd name="T5" fmla="*/ 1541 h 1541"/>
                <a:gd name="T6" fmla="*/ 1540 w 1540"/>
                <a:gd name="T7" fmla="*/ 770 h 1541"/>
                <a:gd name="T8" fmla="*/ 770 w 1540"/>
                <a:gd name="T9" fmla="*/ 0 h 1541"/>
                <a:gd name="T10" fmla="*/ 770 w 1540"/>
                <a:gd name="T11" fmla="*/ 1377 h 1541"/>
                <a:gd name="T12" fmla="*/ 164 w 1540"/>
                <a:gd name="T13" fmla="*/ 770 h 1541"/>
                <a:gd name="T14" fmla="*/ 770 w 1540"/>
                <a:gd name="T15" fmla="*/ 164 h 1541"/>
                <a:gd name="T16" fmla="*/ 1376 w 1540"/>
                <a:gd name="T17" fmla="*/ 770 h 1541"/>
                <a:gd name="T18" fmla="*/ 770 w 1540"/>
                <a:gd name="T19" fmla="*/ 1377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0" h="1541">
                  <a:moveTo>
                    <a:pt x="770" y="0"/>
                  </a:moveTo>
                  <a:cubicBezTo>
                    <a:pt x="345" y="0"/>
                    <a:pt x="0" y="346"/>
                    <a:pt x="0" y="770"/>
                  </a:cubicBezTo>
                  <a:cubicBezTo>
                    <a:pt x="0" y="1195"/>
                    <a:pt x="345" y="1541"/>
                    <a:pt x="770" y="1541"/>
                  </a:cubicBezTo>
                  <a:cubicBezTo>
                    <a:pt x="1195" y="1541"/>
                    <a:pt x="1540" y="1195"/>
                    <a:pt x="1540" y="770"/>
                  </a:cubicBezTo>
                  <a:cubicBezTo>
                    <a:pt x="1540" y="346"/>
                    <a:pt x="1195" y="0"/>
                    <a:pt x="770" y="0"/>
                  </a:cubicBezTo>
                  <a:moveTo>
                    <a:pt x="770" y="1377"/>
                  </a:moveTo>
                  <a:cubicBezTo>
                    <a:pt x="436" y="1377"/>
                    <a:pt x="164" y="1105"/>
                    <a:pt x="164" y="770"/>
                  </a:cubicBezTo>
                  <a:cubicBezTo>
                    <a:pt x="164" y="436"/>
                    <a:pt x="436" y="164"/>
                    <a:pt x="770" y="164"/>
                  </a:cubicBezTo>
                  <a:cubicBezTo>
                    <a:pt x="1104" y="164"/>
                    <a:pt x="1376" y="436"/>
                    <a:pt x="1376" y="770"/>
                  </a:cubicBezTo>
                  <a:cubicBezTo>
                    <a:pt x="1376" y="1105"/>
                    <a:pt x="1104" y="1377"/>
                    <a:pt x="770" y="137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5744664" y="2638097"/>
              <a:ext cx="2027238" cy="2028825"/>
            </a:xfrm>
            <a:custGeom>
              <a:avLst/>
              <a:gdLst>
                <a:gd name="T0" fmla="*/ 606 w 1212"/>
                <a:gd name="T1" fmla="*/ 0 h 1213"/>
                <a:gd name="T2" fmla="*/ 0 w 1212"/>
                <a:gd name="T3" fmla="*/ 606 h 1213"/>
                <a:gd name="T4" fmla="*/ 606 w 1212"/>
                <a:gd name="T5" fmla="*/ 1213 h 1213"/>
                <a:gd name="T6" fmla="*/ 1212 w 1212"/>
                <a:gd name="T7" fmla="*/ 606 h 1213"/>
                <a:gd name="T8" fmla="*/ 606 w 1212"/>
                <a:gd name="T9" fmla="*/ 0 h 1213"/>
                <a:gd name="T10" fmla="*/ 606 w 1212"/>
                <a:gd name="T11" fmla="*/ 1049 h 1213"/>
                <a:gd name="T12" fmla="*/ 163 w 1212"/>
                <a:gd name="T13" fmla="*/ 606 h 1213"/>
                <a:gd name="T14" fmla="*/ 606 w 1212"/>
                <a:gd name="T15" fmla="*/ 164 h 1213"/>
                <a:gd name="T16" fmla="*/ 1049 w 1212"/>
                <a:gd name="T17" fmla="*/ 606 h 1213"/>
                <a:gd name="T18" fmla="*/ 606 w 1212"/>
                <a:gd name="T19" fmla="*/ 1049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2" h="1213">
                  <a:moveTo>
                    <a:pt x="606" y="0"/>
                  </a:moveTo>
                  <a:cubicBezTo>
                    <a:pt x="272" y="0"/>
                    <a:pt x="0" y="272"/>
                    <a:pt x="0" y="606"/>
                  </a:cubicBezTo>
                  <a:cubicBezTo>
                    <a:pt x="0" y="941"/>
                    <a:pt x="272" y="1213"/>
                    <a:pt x="606" y="1213"/>
                  </a:cubicBezTo>
                  <a:cubicBezTo>
                    <a:pt x="940" y="1213"/>
                    <a:pt x="1212" y="941"/>
                    <a:pt x="1212" y="606"/>
                  </a:cubicBezTo>
                  <a:cubicBezTo>
                    <a:pt x="1212" y="272"/>
                    <a:pt x="940" y="0"/>
                    <a:pt x="606" y="0"/>
                  </a:cubicBezTo>
                  <a:moveTo>
                    <a:pt x="606" y="1049"/>
                  </a:moveTo>
                  <a:cubicBezTo>
                    <a:pt x="362" y="1049"/>
                    <a:pt x="163" y="850"/>
                    <a:pt x="163" y="606"/>
                  </a:cubicBezTo>
                  <a:cubicBezTo>
                    <a:pt x="163" y="362"/>
                    <a:pt x="362" y="164"/>
                    <a:pt x="606" y="164"/>
                  </a:cubicBezTo>
                  <a:cubicBezTo>
                    <a:pt x="850" y="164"/>
                    <a:pt x="1049" y="362"/>
                    <a:pt x="1049" y="606"/>
                  </a:cubicBezTo>
                  <a:cubicBezTo>
                    <a:pt x="1049" y="850"/>
                    <a:pt x="850" y="1049"/>
                    <a:pt x="606" y="1049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6017714" y="2912734"/>
              <a:ext cx="1481138" cy="14795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6017714" y="2912734"/>
              <a:ext cx="1481138" cy="1479550"/>
            </a:xfrm>
            <a:custGeom>
              <a:avLst/>
              <a:gdLst>
                <a:gd name="T0" fmla="*/ 0 w 886"/>
                <a:gd name="T1" fmla="*/ 442 h 885"/>
                <a:gd name="T2" fmla="*/ 443 w 886"/>
                <a:gd name="T3" fmla="*/ 885 h 885"/>
                <a:gd name="T4" fmla="*/ 886 w 886"/>
                <a:gd name="T5" fmla="*/ 442 h 885"/>
                <a:gd name="T6" fmla="*/ 443 w 886"/>
                <a:gd name="T7" fmla="*/ 0 h 885"/>
                <a:gd name="T8" fmla="*/ 0 w 886"/>
                <a:gd name="T9" fmla="*/ 442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885">
                  <a:moveTo>
                    <a:pt x="0" y="442"/>
                  </a:moveTo>
                  <a:cubicBezTo>
                    <a:pt x="0" y="686"/>
                    <a:pt x="199" y="885"/>
                    <a:pt x="443" y="885"/>
                  </a:cubicBezTo>
                  <a:cubicBezTo>
                    <a:pt x="687" y="885"/>
                    <a:pt x="886" y="686"/>
                    <a:pt x="886" y="442"/>
                  </a:cubicBezTo>
                  <a:cubicBezTo>
                    <a:pt x="886" y="198"/>
                    <a:pt x="687" y="0"/>
                    <a:pt x="443" y="0"/>
                  </a:cubicBezTo>
                  <a:cubicBezTo>
                    <a:pt x="0" y="442"/>
                    <a:pt x="0" y="442"/>
                    <a:pt x="0" y="44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6017714" y="3650922"/>
              <a:ext cx="1481138" cy="763588"/>
            </a:xfrm>
            <a:custGeom>
              <a:avLst/>
              <a:gdLst>
                <a:gd name="T0" fmla="*/ 0 w 886"/>
                <a:gd name="T1" fmla="*/ 0 h 456"/>
                <a:gd name="T2" fmla="*/ 2 w 886"/>
                <a:gd name="T3" fmla="*/ 16 h 456"/>
                <a:gd name="T4" fmla="*/ 3 w 886"/>
                <a:gd name="T5" fmla="*/ 35 h 456"/>
                <a:gd name="T6" fmla="*/ 5 w 886"/>
                <a:gd name="T7" fmla="*/ 46 h 456"/>
                <a:gd name="T8" fmla="*/ 7 w 886"/>
                <a:gd name="T9" fmla="*/ 60 h 456"/>
                <a:gd name="T10" fmla="*/ 24 w 886"/>
                <a:gd name="T11" fmla="*/ 126 h 456"/>
                <a:gd name="T12" fmla="*/ 59 w 886"/>
                <a:gd name="T13" fmla="*/ 205 h 456"/>
                <a:gd name="T14" fmla="*/ 120 w 886"/>
                <a:gd name="T15" fmla="*/ 288 h 456"/>
                <a:gd name="T16" fmla="*/ 161 w 886"/>
                <a:gd name="T17" fmla="*/ 327 h 456"/>
                <a:gd name="T18" fmla="*/ 184 w 886"/>
                <a:gd name="T19" fmla="*/ 345 h 456"/>
                <a:gd name="T20" fmla="*/ 196 w 886"/>
                <a:gd name="T21" fmla="*/ 353 h 456"/>
                <a:gd name="T22" fmla="*/ 208 w 886"/>
                <a:gd name="T23" fmla="*/ 362 h 456"/>
                <a:gd name="T24" fmla="*/ 319 w 886"/>
                <a:gd name="T25" fmla="*/ 412 h 456"/>
                <a:gd name="T26" fmla="*/ 380 w 886"/>
                <a:gd name="T27" fmla="*/ 425 h 456"/>
                <a:gd name="T28" fmla="*/ 443 w 886"/>
                <a:gd name="T29" fmla="*/ 430 h 456"/>
                <a:gd name="T30" fmla="*/ 475 w 886"/>
                <a:gd name="T31" fmla="*/ 429 h 456"/>
                <a:gd name="T32" fmla="*/ 506 w 886"/>
                <a:gd name="T33" fmla="*/ 425 h 456"/>
                <a:gd name="T34" fmla="*/ 567 w 886"/>
                <a:gd name="T35" fmla="*/ 412 h 456"/>
                <a:gd name="T36" fmla="*/ 678 w 886"/>
                <a:gd name="T37" fmla="*/ 362 h 456"/>
                <a:gd name="T38" fmla="*/ 690 w 886"/>
                <a:gd name="T39" fmla="*/ 353 h 456"/>
                <a:gd name="T40" fmla="*/ 702 w 886"/>
                <a:gd name="T41" fmla="*/ 345 h 456"/>
                <a:gd name="T42" fmla="*/ 725 w 886"/>
                <a:gd name="T43" fmla="*/ 327 h 456"/>
                <a:gd name="T44" fmla="*/ 766 w 886"/>
                <a:gd name="T45" fmla="*/ 288 h 456"/>
                <a:gd name="T46" fmla="*/ 827 w 886"/>
                <a:gd name="T47" fmla="*/ 205 h 456"/>
                <a:gd name="T48" fmla="*/ 862 w 886"/>
                <a:gd name="T49" fmla="*/ 126 h 456"/>
                <a:gd name="T50" fmla="*/ 879 w 886"/>
                <a:gd name="T51" fmla="*/ 60 h 456"/>
                <a:gd name="T52" fmla="*/ 881 w 886"/>
                <a:gd name="T53" fmla="*/ 46 h 456"/>
                <a:gd name="T54" fmla="*/ 883 w 886"/>
                <a:gd name="T55" fmla="*/ 35 h 456"/>
                <a:gd name="T56" fmla="*/ 884 w 886"/>
                <a:gd name="T57" fmla="*/ 16 h 456"/>
                <a:gd name="T58" fmla="*/ 886 w 886"/>
                <a:gd name="T59" fmla="*/ 0 h 456"/>
                <a:gd name="T60" fmla="*/ 886 w 886"/>
                <a:gd name="T61" fmla="*/ 16 h 456"/>
                <a:gd name="T62" fmla="*/ 886 w 886"/>
                <a:gd name="T63" fmla="*/ 35 h 456"/>
                <a:gd name="T64" fmla="*/ 885 w 886"/>
                <a:gd name="T65" fmla="*/ 47 h 456"/>
                <a:gd name="T66" fmla="*/ 884 w 886"/>
                <a:gd name="T67" fmla="*/ 60 h 456"/>
                <a:gd name="T68" fmla="*/ 872 w 886"/>
                <a:gd name="T69" fmla="*/ 128 h 456"/>
                <a:gd name="T70" fmla="*/ 840 w 886"/>
                <a:gd name="T71" fmla="*/ 213 h 456"/>
                <a:gd name="T72" fmla="*/ 780 w 886"/>
                <a:gd name="T73" fmla="*/ 301 h 456"/>
                <a:gd name="T74" fmla="*/ 739 w 886"/>
                <a:gd name="T75" fmla="*/ 343 h 456"/>
                <a:gd name="T76" fmla="*/ 690 w 886"/>
                <a:gd name="T77" fmla="*/ 381 h 456"/>
                <a:gd name="T78" fmla="*/ 574 w 886"/>
                <a:gd name="T79" fmla="*/ 436 h 456"/>
                <a:gd name="T80" fmla="*/ 510 w 886"/>
                <a:gd name="T81" fmla="*/ 451 h 456"/>
                <a:gd name="T82" fmla="*/ 476 w 886"/>
                <a:gd name="T83" fmla="*/ 455 h 456"/>
                <a:gd name="T84" fmla="*/ 443 w 886"/>
                <a:gd name="T85" fmla="*/ 456 h 456"/>
                <a:gd name="T86" fmla="*/ 376 w 886"/>
                <a:gd name="T87" fmla="*/ 451 h 456"/>
                <a:gd name="T88" fmla="*/ 312 w 886"/>
                <a:gd name="T89" fmla="*/ 436 h 456"/>
                <a:gd name="T90" fmla="*/ 196 w 886"/>
                <a:gd name="T91" fmla="*/ 381 h 456"/>
                <a:gd name="T92" fmla="*/ 147 w 886"/>
                <a:gd name="T93" fmla="*/ 343 h 456"/>
                <a:gd name="T94" fmla="*/ 106 w 886"/>
                <a:gd name="T95" fmla="*/ 301 h 456"/>
                <a:gd name="T96" fmla="*/ 46 w 886"/>
                <a:gd name="T97" fmla="*/ 213 h 456"/>
                <a:gd name="T98" fmla="*/ 14 w 886"/>
                <a:gd name="T99" fmla="*/ 128 h 456"/>
                <a:gd name="T100" fmla="*/ 2 w 886"/>
                <a:gd name="T101" fmla="*/ 60 h 456"/>
                <a:gd name="T102" fmla="*/ 1 w 886"/>
                <a:gd name="T103" fmla="*/ 47 h 456"/>
                <a:gd name="T104" fmla="*/ 0 w 886"/>
                <a:gd name="T105" fmla="*/ 35 h 456"/>
                <a:gd name="T106" fmla="*/ 0 w 886"/>
                <a:gd name="T107" fmla="*/ 16 h 456"/>
                <a:gd name="T108" fmla="*/ 0 w 886"/>
                <a:gd name="T10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6" h="456">
                  <a:moveTo>
                    <a:pt x="0" y="0"/>
                  </a:moveTo>
                  <a:cubicBezTo>
                    <a:pt x="0" y="0"/>
                    <a:pt x="1" y="6"/>
                    <a:pt x="2" y="16"/>
                  </a:cubicBezTo>
                  <a:cubicBezTo>
                    <a:pt x="2" y="21"/>
                    <a:pt x="3" y="27"/>
                    <a:pt x="3" y="35"/>
                  </a:cubicBezTo>
                  <a:cubicBezTo>
                    <a:pt x="4" y="38"/>
                    <a:pt x="4" y="42"/>
                    <a:pt x="5" y="46"/>
                  </a:cubicBezTo>
                  <a:cubicBezTo>
                    <a:pt x="6" y="51"/>
                    <a:pt x="6" y="55"/>
                    <a:pt x="7" y="60"/>
                  </a:cubicBezTo>
                  <a:cubicBezTo>
                    <a:pt x="10" y="78"/>
                    <a:pt x="15" y="101"/>
                    <a:pt x="24" y="126"/>
                  </a:cubicBezTo>
                  <a:cubicBezTo>
                    <a:pt x="32" y="150"/>
                    <a:pt x="44" y="178"/>
                    <a:pt x="59" y="205"/>
                  </a:cubicBezTo>
                  <a:cubicBezTo>
                    <a:pt x="75" y="233"/>
                    <a:pt x="96" y="261"/>
                    <a:pt x="120" y="288"/>
                  </a:cubicBezTo>
                  <a:cubicBezTo>
                    <a:pt x="133" y="302"/>
                    <a:pt x="146" y="315"/>
                    <a:pt x="161" y="327"/>
                  </a:cubicBezTo>
                  <a:cubicBezTo>
                    <a:pt x="168" y="333"/>
                    <a:pt x="176" y="339"/>
                    <a:pt x="184" y="345"/>
                  </a:cubicBezTo>
                  <a:cubicBezTo>
                    <a:pt x="188" y="348"/>
                    <a:pt x="192" y="351"/>
                    <a:pt x="196" y="353"/>
                  </a:cubicBezTo>
                  <a:cubicBezTo>
                    <a:pt x="200" y="356"/>
                    <a:pt x="204" y="359"/>
                    <a:pt x="208" y="362"/>
                  </a:cubicBezTo>
                  <a:cubicBezTo>
                    <a:pt x="241" y="383"/>
                    <a:pt x="279" y="400"/>
                    <a:pt x="319" y="412"/>
                  </a:cubicBezTo>
                  <a:cubicBezTo>
                    <a:pt x="339" y="418"/>
                    <a:pt x="359" y="422"/>
                    <a:pt x="380" y="425"/>
                  </a:cubicBezTo>
                  <a:cubicBezTo>
                    <a:pt x="401" y="428"/>
                    <a:pt x="422" y="430"/>
                    <a:pt x="443" y="430"/>
                  </a:cubicBezTo>
                  <a:cubicBezTo>
                    <a:pt x="453" y="430"/>
                    <a:pt x="465" y="430"/>
                    <a:pt x="475" y="429"/>
                  </a:cubicBezTo>
                  <a:cubicBezTo>
                    <a:pt x="485" y="428"/>
                    <a:pt x="496" y="427"/>
                    <a:pt x="506" y="425"/>
                  </a:cubicBezTo>
                  <a:cubicBezTo>
                    <a:pt x="527" y="422"/>
                    <a:pt x="547" y="418"/>
                    <a:pt x="567" y="412"/>
                  </a:cubicBezTo>
                  <a:cubicBezTo>
                    <a:pt x="607" y="400"/>
                    <a:pt x="645" y="383"/>
                    <a:pt x="678" y="362"/>
                  </a:cubicBezTo>
                  <a:cubicBezTo>
                    <a:pt x="682" y="359"/>
                    <a:pt x="686" y="356"/>
                    <a:pt x="690" y="353"/>
                  </a:cubicBezTo>
                  <a:cubicBezTo>
                    <a:pt x="694" y="351"/>
                    <a:pt x="698" y="348"/>
                    <a:pt x="702" y="345"/>
                  </a:cubicBezTo>
                  <a:cubicBezTo>
                    <a:pt x="710" y="339"/>
                    <a:pt x="718" y="333"/>
                    <a:pt x="725" y="327"/>
                  </a:cubicBezTo>
                  <a:cubicBezTo>
                    <a:pt x="740" y="315"/>
                    <a:pt x="753" y="302"/>
                    <a:pt x="766" y="288"/>
                  </a:cubicBezTo>
                  <a:cubicBezTo>
                    <a:pt x="790" y="261"/>
                    <a:pt x="811" y="233"/>
                    <a:pt x="827" y="205"/>
                  </a:cubicBezTo>
                  <a:cubicBezTo>
                    <a:pt x="842" y="178"/>
                    <a:pt x="854" y="150"/>
                    <a:pt x="862" y="126"/>
                  </a:cubicBezTo>
                  <a:cubicBezTo>
                    <a:pt x="871" y="101"/>
                    <a:pt x="876" y="78"/>
                    <a:pt x="879" y="60"/>
                  </a:cubicBezTo>
                  <a:cubicBezTo>
                    <a:pt x="880" y="55"/>
                    <a:pt x="880" y="51"/>
                    <a:pt x="881" y="46"/>
                  </a:cubicBezTo>
                  <a:cubicBezTo>
                    <a:pt x="882" y="42"/>
                    <a:pt x="882" y="38"/>
                    <a:pt x="883" y="35"/>
                  </a:cubicBezTo>
                  <a:cubicBezTo>
                    <a:pt x="883" y="27"/>
                    <a:pt x="884" y="21"/>
                    <a:pt x="884" y="16"/>
                  </a:cubicBezTo>
                  <a:cubicBezTo>
                    <a:pt x="885" y="6"/>
                    <a:pt x="886" y="0"/>
                    <a:pt x="886" y="0"/>
                  </a:cubicBezTo>
                  <a:cubicBezTo>
                    <a:pt x="886" y="0"/>
                    <a:pt x="886" y="6"/>
                    <a:pt x="886" y="16"/>
                  </a:cubicBezTo>
                  <a:cubicBezTo>
                    <a:pt x="886" y="21"/>
                    <a:pt x="886" y="27"/>
                    <a:pt x="886" y="35"/>
                  </a:cubicBezTo>
                  <a:cubicBezTo>
                    <a:pt x="886" y="39"/>
                    <a:pt x="885" y="43"/>
                    <a:pt x="885" y="47"/>
                  </a:cubicBezTo>
                  <a:cubicBezTo>
                    <a:pt x="885" y="51"/>
                    <a:pt x="884" y="56"/>
                    <a:pt x="884" y="60"/>
                  </a:cubicBezTo>
                  <a:cubicBezTo>
                    <a:pt x="882" y="79"/>
                    <a:pt x="879" y="103"/>
                    <a:pt x="872" y="128"/>
                  </a:cubicBezTo>
                  <a:cubicBezTo>
                    <a:pt x="865" y="154"/>
                    <a:pt x="855" y="183"/>
                    <a:pt x="840" y="213"/>
                  </a:cubicBezTo>
                  <a:cubicBezTo>
                    <a:pt x="825" y="242"/>
                    <a:pt x="805" y="273"/>
                    <a:pt x="780" y="301"/>
                  </a:cubicBezTo>
                  <a:cubicBezTo>
                    <a:pt x="768" y="316"/>
                    <a:pt x="754" y="330"/>
                    <a:pt x="739" y="343"/>
                  </a:cubicBezTo>
                  <a:cubicBezTo>
                    <a:pt x="724" y="357"/>
                    <a:pt x="708" y="369"/>
                    <a:pt x="690" y="381"/>
                  </a:cubicBezTo>
                  <a:cubicBezTo>
                    <a:pt x="656" y="404"/>
                    <a:pt x="617" y="423"/>
                    <a:pt x="574" y="436"/>
                  </a:cubicBezTo>
                  <a:cubicBezTo>
                    <a:pt x="553" y="443"/>
                    <a:pt x="532" y="447"/>
                    <a:pt x="510" y="451"/>
                  </a:cubicBezTo>
                  <a:cubicBezTo>
                    <a:pt x="499" y="452"/>
                    <a:pt x="488" y="454"/>
                    <a:pt x="476" y="455"/>
                  </a:cubicBezTo>
                  <a:cubicBezTo>
                    <a:pt x="465" y="456"/>
                    <a:pt x="455" y="456"/>
                    <a:pt x="443" y="456"/>
                  </a:cubicBezTo>
                  <a:cubicBezTo>
                    <a:pt x="421" y="456"/>
                    <a:pt x="398" y="454"/>
                    <a:pt x="376" y="451"/>
                  </a:cubicBezTo>
                  <a:cubicBezTo>
                    <a:pt x="354" y="447"/>
                    <a:pt x="333" y="443"/>
                    <a:pt x="312" y="436"/>
                  </a:cubicBezTo>
                  <a:cubicBezTo>
                    <a:pt x="269" y="423"/>
                    <a:pt x="230" y="404"/>
                    <a:pt x="196" y="381"/>
                  </a:cubicBezTo>
                  <a:cubicBezTo>
                    <a:pt x="178" y="369"/>
                    <a:pt x="162" y="357"/>
                    <a:pt x="147" y="343"/>
                  </a:cubicBezTo>
                  <a:cubicBezTo>
                    <a:pt x="132" y="330"/>
                    <a:pt x="118" y="316"/>
                    <a:pt x="106" y="301"/>
                  </a:cubicBezTo>
                  <a:cubicBezTo>
                    <a:pt x="81" y="273"/>
                    <a:pt x="61" y="242"/>
                    <a:pt x="46" y="213"/>
                  </a:cubicBezTo>
                  <a:cubicBezTo>
                    <a:pt x="31" y="183"/>
                    <a:pt x="21" y="154"/>
                    <a:pt x="14" y="128"/>
                  </a:cubicBezTo>
                  <a:cubicBezTo>
                    <a:pt x="7" y="103"/>
                    <a:pt x="4" y="79"/>
                    <a:pt x="2" y="60"/>
                  </a:cubicBezTo>
                  <a:cubicBezTo>
                    <a:pt x="2" y="56"/>
                    <a:pt x="1" y="51"/>
                    <a:pt x="1" y="47"/>
                  </a:cubicBezTo>
                  <a:cubicBezTo>
                    <a:pt x="1" y="43"/>
                    <a:pt x="0" y="39"/>
                    <a:pt x="0" y="35"/>
                  </a:cubicBezTo>
                  <a:cubicBezTo>
                    <a:pt x="0" y="27"/>
                    <a:pt x="0" y="21"/>
                    <a:pt x="0" y="16"/>
                  </a:cubicBezTo>
                  <a:cubicBezTo>
                    <a:pt x="0" y="6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Oval 14"/>
            <p:cNvSpPr>
              <a:spLocks noChangeArrowheads="1"/>
            </p:cNvSpPr>
            <p:nvPr/>
          </p:nvSpPr>
          <p:spPr bwMode="auto">
            <a:xfrm>
              <a:off x="6292351" y="3185784"/>
              <a:ext cx="931863" cy="931863"/>
            </a:xfrm>
            <a:prstGeom prst="ellipse">
              <a:avLst/>
            </a:prstGeom>
            <a:solidFill>
              <a:srgbClr val="EB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15"/>
            <p:cNvSpPr>
              <a:spLocks noEditPoints="1"/>
            </p:cNvSpPr>
            <p:nvPr/>
          </p:nvSpPr>
          <p:spPr bwMode="auto">
            <a:xfrm>
              <a:off x="6292351" y="3185784"/>
              <a:ext cx="931863" cy="931863"/>
            </a:xfrm>
            <a:custGeom>
              <a:avLst/>
              <a:gdLst>
                <a:gd name="T0" fmla="*/ 279 w 558"/>
                <a:gd name="T1" fmla="*/ 0 h 557"/>
                <a:gd name="T2" fmla="*/ 0 w 558"/>
                <a:gd name="T3" fmla="*/ 278 h 557"/>
                <a:gd name="T4" fmla="*/ 279 w 558"/>
                <a:gd name="T5" fmla="*/ 557 h 557"/>
                <a:gd name="T6" fmla="*/ 558 w 558"/>
                <a:gd name="T7" fmla="*/ 278 h 557"/>
                <a:gd name="T8" fmla="*/ 279 w 558"/>
                <a:gd name="T9" fmla="*/ 0 h 557"/>
                <a:gd name="T10" fmla="*/ 279 w 558"/>
                <a:gd name="T11" fmla="*/ 435 h 557"/>
                <a:gd name="T12" fmla="*/ 122 w 558"/>
                <a:gd name="T13" fmla="*/ 278 h 557"/>
                <a:gd name="T14" fmla="*/ 279 w 558"/>
                <a:gd name="T15" fmla="*/ 122 h 557"/>
                <a:gd name="T16" fmla="*/ 436 w 558"/>
                <a:gd name="T17" fmla="*/ 278 h 557"/>
                <a:gd name="T18" fmla="*/ 279 w 558"/>
                <a:gd name="T19" fmla="*/ 435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8" h="557">
                  <a:moveTo>
                    <a:pt x="279" y="0"/>
                  </a:moveTo>
                  <a:cubicBezTo>
                    <a:pt x="125" y="0"/>
                    <a:pt x="0" y="124"/>
                    <a:pt x="0" y="278"/>
                  </a:cubicBezTo>
                  <a:cubicBezTo>
                    <a:pt x="0" y="432"/>
                    <a:pt x="125" y="557"/>
                    <a:pt x="279" y="557"/>
                  </a:cubicBezTo>
                  <a:cubicBezTo>
                    <a:pt x="433" y="557"/>
                    <a:pt x="558" y="432"/>
                    <a:pt x="558" y="278"/>
                  </a:cubicBezTo>
                  <a:cubicBezTo>
                    <a:pt x="558" y="124"/>
                    <a:pt x="433" y="0"/>
                    <a:pt x="279" y="0"/>
                  </a:cubicBezTo>
                  <a:moveTo>
                    <a:pt x="279" y="435"/>
                  </a:moveTo>
                  <a:cubicBezTo>
                    <a:pt x="192" y="435"/>
                    <a:pt x="122" y="365"/>
                    <a:pt x="122" y="278"/>
                  </a:cubicBezTo>
                  <a:cubicBezTo>
                    <a:pt x="122" y="192"/>
                    <a:pt x="192" y="122"/>
                    <a:pt x="279" y="122"/>
                  </a:cubicBezTo>
                  <a:cubicBezTo>
                    <a:pt x="366" y="122"/>
                    <a:pt x="436" y="192"/>
                    <a:pt x="436" y="278"/>
                  </a:cubicBezTo>
                  <a:cubicBezTo>
                    <a:pt x="436" y="365"/>
                    <a:pt x="366" y="435"/>
                    <a:pt x="279" y="43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6495551" y="3390572"/>
              <a:ext cx="525463" cy="5238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6493964" y="3650922"/>
              <a:ext cx="528638" cy="284163"/>
            </a:xfrm>
            <a:custGeom>
              <a:avLst/>
              <a:gdLst>
                <a:gd name="T0" fmla="*/ 315 w 316"/>
                <a:gd name="T1" fmla="*/ 0 h 170"/>
                <a:gd name="T2" fmla="*/ 315 w 316"/>
                <a:gd name="T3" fmla="*/ 6 h 170"/>
                <a:gd name="T4" fmla="*/ 316 w 316"/>
                <a:gd name="T5" fmla="*/ 13 h 170"/>
                <a:gd name="T6" fmla="*/ 316 w 316"/>
                <a:gd name="T7" fmla="*/ 17 h 170"/>
                <a:gd name="T8" fmla="*/ 316 w 316"/>
                <a:gd name="T9" fmla="*/ 22 h 170"/>
                <a:gd name="T10" fmla="*/ 315 w 316"/>
                <a:gd name="T11" fmla="*/ 33 h 170"/>
                <a:gd name="T12" fmla="*/ 313 w 316"/>
                <a:gd name="T13" fmla="*/ 47 h 170"/>
                <a:gd name="T14" fmla="*/ 309 w 316"/>
                <a:gd name="T15" fmla="*/ 62 h 170"/>
                <a:gd name="T16" fmla="*/ 303 w 316"/>
                <a:gd name="T17" fmla="*/ 78 h 170"/>
                <a:gd name="T18" fmla="*/ 294 w 316"/>
                <a:gd name="T19" fmla="*/ 95 h 170"/>
                <a:gd name="T20" fmla="*/ 282 w 316"/>
                <a:gd name="T21" fmla="*/ 111 h 170"/>
                <a:gd name="T22" fmla="*/ 250 w 316"/>
                <a:gd name="T23" fmla="*/ 142 h 170"/>
                <a:gd name="T24" fmla="*/ 207 w 316"/>
                <a:gd name="T25" fmla="*/ 163 h 170"/>
                <a:gd name="T26" fmla="*/ 158 w 316"/>
                <a:gd name="T27" fmla="*/ 170 h 170"/>
                <a:gd name="T28" fmla="*/ 146 w 316"/>
                <a:gd name="T29" fmla="*/ 170 h 170"/>
                <a:gd name="T30" fmla="*/ 133 w 316"/>
                <a:gd name="T31" fmla="*/ 168 h 170"/>
                <a:gd name="T32" fmla="*/ 109 w 316"/>
                <a:gd name="T33" fmla="*/ 163 h 170"/>
                <a:gd name="T34" fmla="*/ 66 w 316"/>
                <a:gd name="T35" fmla="*/ 142 h 170"/>
                <a:gd name="T36" fmla="*/ 34 w 316"/>
                <a:gd name="T37" fmla="*/ 111 h 170"/>
                <a:gd name="T38" fmla="*/ 22 w 316"/>
                <a:gd name="T39" fmla="*/ 95 h 170"/>
                <a:gd name="T40" fmla="*/ 13 w 316"/>
                <a:gd name="T41" fmla="*/ 78 h 170"/>
                <a:gd name="T42" fmla="*/ 7 w 316"/>
                <a:gd name="T43" fmla="*/ 62 h 170"/>
                <a:gd name="T44" fmla="*/ 3 w 316"/>
                <a:gd name="T45" fmla="*/ 47 h 170"/>
                <a:gd name="T46" fmla="*/ 1 w 316"/>
                <a:gd name="T47" fmla="*/ 33 h 170"/>
                <a:gd name="T48" fmla="*/ 0 w 316"/>
                <a:gd name="T49" fmla="*/ 22 h 170"/>
                <a:gd name="T50" fmla="*/ 0 w 316"/>
                <a:gd name="T51" fmla="*/ 17 h 170"/>
                <a:gd name="T52" fmla="*/ 0 w 316"/>
                <a:gd name="T53" fmla="*/ 13 h 170"/>
                <a:gd name="T54" fmla="*/ 1 w 316"/>
                <a:gd name="T55" fmla="*/ 6 h 170"/>
                <a:gd name="T56" fmla="*/ 1 w 316"/>
                <a:gd name="T57" fmla="*/ 0 h 170"/>
                <a:gd name="T58" fmla="*/ 2 w 316"/>
                <a:gd name="T59" fmla="*/ 6 h 170"/>
                <a:gd name="T60" fmla="*/ 5 w 316"/>
                <a:gd name="T61" fmla="*/ 21 h 170"/>
                <a:gd name="T62" fmla="*/ 8 w 316"/>
                <a:gd name="T63" fmla="*/ 32 h 170"/>
                <a:gd name="T64" fmla="*/ 12 w 316"/>
                <a:gd name="T65" fmla="*/ 44 h 170"/>
                <a:gd name="T66" fmla="*/ 18 w 316"/>
                <a:gd name="T67" fmla="*/ 57 h 170"/>
                <a:gd name="T68" fmla="*/ 26 w 316"/>
                <a:gd name="T69" fmla="*/ 71 h 170"/>
                <a:gd name="T70" fmla="*/ 48 w 316"/>
                <a:gd name="T71" fmla="*/ 98 h 170"/>
                <a:gd name="T72" fmla="*/ 79 w 316"/>
                <a:gd name="T73" fmla="*/ 122 h 170"/>
                <a:gd name="T74" fmla="*/ 116 w 316"/>
                <a:gd name="T75" fmla="*/ 139 h 170"/>
                <a:gd name="T76" fmla="*/ 137 w 316"/>
                <a:gd name="T77" fmla="*/ 143 h 170"/>
                <a:gd name="T78" fmla="*/ 147 w 316"/>
                <a:gd name="T79" fmla="*/ 144 h 170"/>
                <a:gd name="T80" fmla="*/ 158 w 316"/>
                <a:gd name="T81" fmla="*/ 144 h 170"/>
                <a:gd name="T82" fmla="*/ 200 w 316"/>
                <a:gd name="T83" fmla="*/ 139 h 170"/>
                <a:gd name="T84" fmla="*/ 237 w 316"/>
                <a:gd name="T85" fmla="*/ 122 h 170"/>
                <a:gd name="T86" fmla="*/ 268 w 316"/>
                <a:gd name="T87" fmla="*/ 98 h 170"/>
                <a:gd name="T88" fmla="*/ 290 w 316"/>
                <a:gd name="T89" fmla="*/ 71 h 170"/>
                <a:gd name="T90" fmla="*/ 298 w 316"/>
                <a:gd name="T91" fmla="*/ 57 h 170"/>
                <a:gd name="T92" fmla="*/ 304 w 316"/>
                <a:gd name="T93" fmla="*/ 44 h 170"/>
                <a:gd name="T94" fmla="*/ 308 w 316"/>
                <a:gd name="T95" fmla="*/ 32 h 170"/>
                <a:gd name="T96" fmla="*/ 311 w 316"/>
                <a:gd name="T97" fmla="*/ 21 h 170"/>
                <a:gd name="T98" fmla="*/ 314 w 316"/>
                <a:gd name="T99" fmla="*/ 6 h 170"/>
                <a:gd name="T100" fmla="*/ 315 w 316"/>
                <a:gd name="T10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6" h="170">
                  <a:moveTo>
                    <a:pt x="315" y="0"/>
                  </a:moveTo>
                  <a:cubicBezTo>
                    <a:pt x="315" y="0"/>
                    <a:pt x="315" y="2"/>
                    <a:pt x="315" y="6"/>
                  </a:cubicBezTo>
                  <a:cubicBezTo>
                    <a:pt x="316" y="8"/>
                    <a:pt x="316" y="10"/>
                    <a:pt x="316" y="13"/>
                  </a:cubicBezTo>
                  <a:cubicBezTo>
                    <a:pt x="316" y="14"/>
                    <a:pt x="316" y="15"/>
                    <a:pt x="316" y="17"/>
                  </a:cubicBezTo>
                  <a:cubicBezTo>
                    <a:pt x="316" y="18"/>
                    <a:pt x="316" y="20"/>
                    <a:pt x="316" y="22"/>
                  </a:cubicBezTo>
                  <a:cubicBezTo>
                    <a:pt x="316" y="25"/>
                    <a:pt x="316" y="29"/>
                    <a:pt x="315" y="33"/>
                  </a:cubicBezTo>
                  <a:cubicBezTo>
                    <a:pt x="315" y="37"/>
                    <a:pt x="314" y="42"/>
                    <a:pt x="313" y="47"/>
                  </a:cubicBezTo>
                  <a:cubicBezTo>
                    <a:pt x="312" y="52"/>
                    <a:pt x="311" y="56"/>
                    <a:pt x="309" y="62"/>
                  </a:cubicBezTo>
                  <a:cubicBezTo>
                    <a:pt x="308" y="67"/>
                    <a:pt x="305" y="72"/>
                    <a:pt x="303" y="78"/>
                  </a:cubicBezTo>
                  <a:cubicBezTo>
                    <a:pt x="300" y="83"/>
                    <a:pt x="297" y="89"/>
                    <a:pt x="294" y="95"/>
                  </a:cubicBezTo>
                  <a:cubicBezTo>
                    <a:pt x="290" y="100"/>
                    <a:pt x="287" y="106"/>
                    <a:pt x="282" y="111"/>
                  </a:cubicBezTo>
                  <a:cubicBezTo>
                    <a:pt x="274" y="122"/>
                    <a:pt x="262" y="133"/>
                    <a:pt x="250" y="142"/>
                  </a:cubicBezTo>
                  <a:cubicBezTo>
                    <a:pt x="237" y="150"/>
                    <a:pt x="223" y="158"/>
                    <a:pt x="207" y="163"/>
                  </a:cubicBezTo>
                  <a:cubicBezTo>
                    <a:pt x="191" y="168"/>
                    <a:pt x="175" y="170"/>
                    <a:pt x="158" y="170"/>
                  </a:cubicBezTo>
                  <a:cubicBezTo>
                    <a:pt x="146" y="170"/>
                    <a:pt x="146" y="170"/>
                    <a:pt x="146" y="170"/>
                  </a:cubicBezTo>
                  <a:cubicBezTo>
                    <a:pt x="142" y="170"/>
                    <a:pt x="138" y="169"/>
                    <a:pt x="133" y="168"/>
                  </a:cubicBezTo>
                  <a:cubicBezTo>
                    <a:pt x="125" y="167"/>
                    <a:pt x="117" y="165"/>
                    <a:pt x="109" y="163"/>
                  </a:cubicBezTo>
                  <a:cubicBezTo>
                    <a:pt x="93" y="158"/>
                    <a:pt x="79" y="150"/>
                    <a:pt x="66" y="142"/>
                  </a:cubicBezTo>
                  <a:cubicBezTo>
                    <a:pt x="54" y="133"/>
                    <a:pt x="42" y="123"/>
                    <a:pt x="34" y="111"/>
                  </a:cubicBezTo>
                  <a:cubicBezTo>
                    <a:pt x="29" y="106"/>
                    <a:pt x="25" y="100"/>
                    <a:pt x="22" y="95"/>
                  </a:cubicBezTo>
                  <a:cubicBezTo>
                    <a:pt x="18" y="89"/>
                    <a:pt x="16" y="83"/>
                    <a:pt x="13" y="78"/>
                  </a:cubicBezTo>
                  <a:cubicBezTo>
                    <a:pt x="11" y="72"/>
                    <a:pt x="8" y="67"/>
                    <a:pt x="7" y="62"/>
                  </a:cubicBezTo>
                  <a:cubicBezTo>
                    <a:pt x="5" y="56"/>
                    <a:pt x="4" y="52"/>
                    <a:pt x="3" y="47"/>
                  </a:cubicBezTo>
                  <a:cubicBezTo>
                    <a:pt x="2" y="42"/>
                    <a:pt x="1" y="37"/>
                    <a:pt x="1" y="33"/>
                  </a:cubicBezTo>
                  <a:cubicBezTo>
                    <a:pt x="0" y="29"/>
                    <a:pt x="0" y="25"/>
                    <a:pt x="0" y="22"/>
                  </a:cubicBezTo>
                  <a:cubicBezTo>
                    <a:pt x="0" y="20"/>
                    <a:pt x="0" y="19"/>
                    <a:pt x="0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1" y="2"/>
                    <a:pt x="2" y="6"/>
                  </a:cubicBezTo>
                  <a:cubicBezTo>
                    <a:pt x="3" y="10"/>
                    <a:pt x="3" y="15"/>
                    <a:pt x="5" y="21"/>
                  </a:cubicBezTo>
                  <a:cubicBezTo>
                    <a:pt x="6" y="24"/>
                    <a:pt x="7" y="28"/>
                    <a:pt x="8" y="32"/>
                  </a:cubicBezTo>
                  <a:cubicBezTo>
                    <a:pt x="10" y="36"/>
                    <a:pt x="11" y="40"/>
                    <a:pt x="12" y="44"/>
                  </a:cubicBezTo>
                  <a:cubicBezTo>
                    <a:pt x="14" y="48"/>
                    <a:pt x="16" y="52"/>
                    <a:pt x="18" y="57"/>
                  </a:cubicBezTo>
                  <a:cubicBezTo>
                    <a:pt x="21" y="62"/>
                    <a:pt x="24" y="66"/>
                    <a:pt x="26" y="71"/>
                  </a:cubicBezTo>
                  <a:cubicBezTo>
                    <a:pt x="32" y="80"/>
                    <a:pt x="39" y="90"/>
                    <a:pt x="48" y="98"/>
                  </a:cubicBezTo>
                  <a:cubicBezTo>
                    <a:pt x="57" y="107"/>
                    <a:pt x="68" y="115"/>
                    <a:pt x="79" y="122"/>
                  </a:cubicBezTo>
                  <a:cubicBezTo>
                    <a:pt x="90" y="129"/>
                    <a:pt x="103" y="134"/>
                    <a:pt x="116" y="139"/>
                  </a:cubicBezTo>
                  <a:cubicBezTo>
                    <a:pt x="123" y="140"/>
                    <a:pt x="130" y="142"/>
                    <a:pt x="137" y="143"/>
                  </a:cubicBezTo>
                  <a:cubicBezTo>
                    <a:pt x="140" y="143"/>
                    <a:pt x="143" y="144"/>
                    <a:pt x="147" y="144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72" y="144"/>
                    <a:pt x="186" y="142"/>
                    <a:pt x="200" y="139"/>
                  </a:cubicBezTo>
                  <a:cubicBezTo>
                    <a:pt x="213" y="134"/>
                    <a:pt x="226" y="129"/>
                    <a:pt x="237" y="122"/>
                  </a:cubicBezTo>
                  <a:cubicBezTo>
                    <a:pt x="248" y="115"/>
                    <a:pt x="259" y="107"/>
                    <a:pt x="268" y="98"/>
                  </a:cubicBezTo>
                  <a:cubicBezTo>
                    <a:pt x="277" y="90"/>
                    <a:pt x="284" y="80"/>
                    <a:pt x="290" y="71"/>
                  </a:cubicBezTo>
                  <a:cubicBezTo>
                    <a:pt x="292" y="66"/>
                    <a:pt x="295" y="62"/>
                    <a:pt x="298" y="57"/>
                  </a:cubicBezTo>
                  <a:cubicBezTo>
                    <a:pt x="300" y="52"/>
                    <a:pt x="302" y="48"/>
                    <a:pt x="304" y="44"/>
                  </a:cubicBezTo>
                  <a:cubicBezTo>
                    <a:pt x="305" y="40"/>
                    <a:pt x="306" y="36"/>
                    <a:pt x="308" y="32"/>
                  </a:cubicBezTo>
                  <a:cubicBezTo>
                    <a:pt x="309" y="28"/>
                    <a:pt x="310" y="24"/>
                    <a:pt x="311" y="21"/>
                  </a:cubicBezTo>
                  <a:cubicBezTo>
                    <a:pt x="313" y="15"/>
                    <a:pt x="313" y="9"/>
                    <a:pt x="314" y="6"/>
                  </a:cubicBezTo>
                  <a:cubicBezTo>
                    <a:pt x="315" y="2"/>
                    <a:pt x="315" y="0"/>
                    <a:pt x="315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5470026" y="3650922"/>
              <a:ext cx="2576513" cy="1311275"/>
            </a:xfrm>
            <a:custGeom>
              <a:avLst/>
              <a:gdLst>
                <a:gd name="T0" fmla="*/ 1 w 1540"/>
                <a:gd name="T1" fmla="*/ 28 h 784"/>
                <a:gd name="T2" fmla="*/ 4 w 1540"/>
                <a:gd name="T3" fmla="*/ 60 h 784"/>
                <a:gd name="T4" fmla="*/ 10 w 1540"/>
                <a:gd name="T5" fmla="*/ 104 h 784"/>
                <a:gd name="T6" fmla="*/ 14 w 1540"/>
                <a:gd name="T7" fmla="*/ 129 h 784"/>
                <a:gd name="T8" fmla="*/ 27 w 1540"/>
                <a:gd name="T9" fmla="*/ 187 h 784"/>
                <a:gd name="T10" fmla="*/ 98 w 1540"/>
                <a:gd name="T11" fmla="*/ 360 h 784"/>
                <a:gd name="T12" fmla="*/ 274 w 1540"/>
                <a:gd name="T13" fmla="*/ 575 h 784"/>
                <a:gd name="T14" fmla="*/ 335 w 1540"/>
                <a:gd name="T15" fmla="*/ 622 h 784"/>
                <a:gd name="T16" fmla="*/ 357 w 1540"/>
                <a:gd name="T17" fmla="*/ 636 h 784"/>
                <a:gd name="T18" fmla="*/ 659 w 1540"/>
                <a:gd name="T19" fmla="*/ 750 h 784"/>
                <a:gd name="T20" fmla="*/ 881 w 1540"/>
                <a:gd name="T21" fmla="*/ 750 h 784"/>
                <a:gd name="T22" fmla="*/ 1183 w 1540"/>
                <a:gd name="T23" fmla="*/ 636 h 784"/>
                <a:gd name="T24" fmla="*/ 1205 w 1540"/>
                <a:gd name="T25" fmla="*/ 622 h 784"/>
                <a:gd name="T26" fmla="*/ 1266 w 1540"/>
                <a:gd name="T27" fmla="*/ 575 h 784"/>
                <a:gd name="T28" fmla="*/ 1442 w 1540"/>
                <a:gd name="T29" fmla="*/ 360 h 784"/>
                <a:gd name="T30" fmla="*/ 1513 w 1540"/>
                <a:gd name="T31" fmla="*/ 187 h 784"/>
                <a:gd name="T32" fmla="*/ 1526 w 1540"/>
                <a:gd name="T33" fmla="*/ 129 h 784"/>
                <a:gd name="T34" fmla="*/ 1530 w 1540"/>
                <a:gd name="T35" fmla="*/ 104 h 784"/>
                <a:gd name="T36" fmla="*/ 1536 w 1540"/>
                <a:gd name="T37" fmla="*/ 60 h 784"/>
                <a:gd name="T38" fmla="*/ 1539 w 1540"/>
                <a:gd name="T39" fmla="*/ 28 h 784"/>
                <a:gd name="T40" fmla="*/ 1540 w 1540"/>
                <a:gd name="T41" fmla="*/ 28 h 784"/>
                <a:gd name="T42" fmla="*/ 1539 w 1540"/>
                <a:gd name="T43" fmla="*/ 60 h 784"/>
                <a:gd name="T44" fmla="*/ 1536 w 1540"/>
                <a:gd name="T45" fmla="*/ 104 h 784"/>
                <a:gd name="T46" fmla="*/ 1532 w 1540"/>
                <a:gd name="T47" fmla="*/ 130 h 784"/>
                <a:gd name="T48" fmla="*/ 1521 w 1540"/>
                <a:gd name="T49" fmla="*/ 189 h 784"/>
                <a:gd name="T50" fmla="*/ 1456 w 1540"/>
                <a:gd name="T51" fmla="*/ 367 h 784"/>
                <a:gd name="T52" fmla="*/ 1280 w 1540"/>
                <a:gd name="T53" fmla="*/ 591 h 784"/>
                <a:gd name="T54" fmla="*/ 1218 w 1540"/>
                <a:gd name="T55" fmla="*/ 640 h 784"/>
                <a:gd name="T56" fmla="*/ 1196 w 1540"/>
                <a:gd name="T57" fmla="*/ 655 h 784"/>
                <a:gd name="T58" fmla="*/ 885 w 1540"/>
                <a:gd name="T59" fmla="*/ 775 h 784"/>
                <a:gd name="T60" fmla="*/ 741 w 1540"/>
                <a:gd name="T61" fmla="*/ 783 h 784"/>
                <a:gd name="T62" fmla="*/ 684 w 1540"/>
                <a:gd name="T63" fmla="*/ 779 h 784"/>
                <a:gd name="T64" fmla="*/ 544 w 1540"/>
                <a:gd name="T65" fmla="*/ 750 h 784"/>
                <a:gd name="T66" fmla="*/ 333 w 1540"/>
                <a:gd name="T67" fmla="*/ 648 h 784"/>
                <a:gd name="T68" fmla="*/ 300 w 1540"/>
                <a:gd name="T69" fmla="*/ 624 h 784"/>
                <a:gd name="T70" fmla="*/ 188 w 1540"/>
                <a:gd name="T71" fmla="*/ 519 h 784"/>
                <a:gd name="T72" fmla="*/ 27 w 1540"/>
                <a:gd name="T73" fmla="*/ 222 h 784"/>
                <a:gd name="T74" fmla="*/ 13 w 1540"/>
                <a:gd name="T75" fmla="*/ 159 h 784"/>
                <a:gd name="T76" fmla="*/ 6 w 1540"/>
                <a:gd name="T77" fmla="*/ 117 h 784"/>
                <a:gd name="T78" fmla="*/ 2 w 1540"/>
                <a:gd name="T79" fmla="*/ 81 h 784"/>
                <a:gd name="T80" fmla="*/ 0 w 1540"/>
                <a:gd name="T81" fmla="*/ 42 h 784"/>
                <a:gd name="T82" fmla="*/ 0 w 1540"/>
                <a:gd name="T83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40" h="784">
                  <a:moveTo>
                    <a:pt x="0" y="0"/>
                  </a:moveTo>
                  <a:cubicBezTo>
                    <a:pt x="0" y="0"/>
                    <a:pt x="0" y="10"/>
                    <a:pt x="1" y="28"/>
                  </a:cubicBezTo>
                  <a:cubicBezTo>
                    <a:pt x="2" y="32"/>
                    <a:pt x="2" y="37"/>
                    <a:pt x="2" y="42"/>
                  </a:cubicBezTo>
                  <a:cubicBezTo>
                    <a:pt x="3" y="48"/>
                    <a:pt x="3" y="54"/>
                    <a:pt x="4" y="60"/>
                  </a:cubicBezTo>
                  <a:cubicBezTo>
                    <a:pt x="5" y="66"/>
                    <a:pt x="5" y="73"/>
                    <a:pt x="6" y="81"/>
                  </a:cubicBezTo>
                  <a:cubicBezTo>
                    <a:pt x="7" y="88"/>
                    <a:pt x="8" y="96"/>
                    <a:pt x="10" y="104"/>
                  </a:cubicBezTo>
                  <a:cubicBezTo>
                    <a:pt x="10" y="108"/>
                    <a:pt x="11" y="112"/>
                    <a:pt x="11" y="116"/>
                  </a:cubicBezTo>
                  <a:cubicBezTo>
                    <a:pt x="12" y="121"/>
                    <a:pt x="13" y="125"/>
                    <a:pt x="14" y="129"/>
                  </a:cubicBezTo>
                  <a:cubicBezTo>
                    <a:pt x="16" y="138"/>
                    <a:pt x="17" y="148"/>
                    <a:pt x="20" y="157"/>
                  </a:cubicBezTo>
                  <a:cubicBezTo>
                    <a:pt x="22" y="167"/>
                    <a:pt x="25" y="177"/>
                    <a:pt x="27" y="187"/>
                  </a:cubicBezTo>
                  <a:cubicBezTo>
                    <a:pt x="30" y="198"/>
                    <a:pt x="33" y="208"/>
                    <a:pt x="37" y="219"/>
                  </a:cubicBezTo>
                  <a:cubicBezTo>
                    <a:pt x="51" y="263"/>
                    <a:pt x="70" y="311"/>
                    <a:pt x="98" y="360"/>
                  </a:cubicBezTo>
                  <a:cubicBezTo>
                    <a:pt x="125" y="409"/>
                    <a:pt x="160" y="459"/>
                    <a:pt x="203" y="506"/>
                  </a:cubicBezTo>
                  <a:cubicBezTo>
                    <a:pt x="225" y="530"/>
                    <a:pt x="248" y="553"/>
                    <a:pt x="274" y="575"/>
                  </a:cubicBezTo>
                  <a:cubicBezTo>
                    <a:pt x="287" y="586"/>
                    <a:pt x="300" y="596"/>
                    <a:pt x="314" y="607"/>
                  </a:cubicBezTo>
                  <a:cubicBezTo>
                    <a:pt x="321" y="612"/>
                    <a:pt x="328" y="617"/>
                    <a:pt x="335" y="622"/>
                  </a:cubicBezTo>
                  <a:cubicBezTo>
                    <a:pt x="346" y="629"/>
                    <a:pt x="346" y="629"/>
                    <a:pt x="346" y="629"/>
                  </a:cubicBezTo>
                  <a:cubicBezTo>
                    <a:pt x="357" y="636"/>
                    <a:pt x="357" y="636"/>
                    <a:pt x="357" y="636"/>
                  </a:cubicBezTo>
                  <a:cubicBezTo>
                    <a:pt x="415" y="674"/>
                    <a:pt x="481" y="704"/>
                    <a:pt x="551" y="726"/>
                  </a:cubicBezTo>
                  <a:cubicBezTo>
                    <a:pt x="586" y="736"/>
                    <a:pt x="622" y="744"/>
                    <a:pt x="659" y="750"/>
                  </a:cubicBezTo>
                  <a:cubicBezTo>
                    <a:pt x="696" y="755"/>
                    <a:pt x="733" y="757"/>
                    <a:pt x="770" y="758"/>
                  </a:cubicBezTo>
                  <a:cubicBezTo>
                    <a:pt x="808" y="757"/>
                    <a:pt x="844" y="755"/>
                    <a:pt x="881" y="750"/>
                  </a:cubicBezTo>
                  <a:cubicBezTo>
                    <a:pt x="918" y="744"/>
                    <a:pt x="954" y="736"/>
                    <a:pt x="989" y="726"/>
                  </a:cubicBezTo>
                  <a:cubicBezTo>
                    <a:pt x="1059" y="704"/>
                    <a:pt x="1125" y="674"/>
                    <a:pt x="1183" y="636"/>
                  </a:cubicBezTo>
                  <a:cubicBezTo>
                    <a:pt x="1194" y="629"/>
                    <a:pt x="1194" y="629"/>
                    <a:pt x="1194" y="629"/>
                  </a:cubicBezTo>
                  <a:cubicBezTo>
                    <a:pt x="1205" y="622"/>
                    <a:pt x="1205" y="622"/>
                    <a:pt x="1205" y="622"/>
                  </a:cubicBezTo>
                  <a:cubicBezTo>
                    <a:pt x="1212" y="617"/>
                    <a:pt x="1219" y="612"/>
                    <a:pt x="1226" y="607"/>
                  </a:cubicBezTo>
                  <a:cubicBezTo>
                    <a:pt x="1240" y="596"/>
                    <a:pt x="1253" y="586"/>
                    <a:pt x="1266" y="575"/>
                  </a:cubicBezTo>
                  <a:cubicBezTo>
                    <a:pt x="1292" y="553"/>
                    <a:pt x="1315" y="530"/>
                    <a:pt x="1337" y="506"/>
                  </a:cubicBezTo>
                  <a:cubicBezTo>
                    <a:pt x="1380" y="459"/>
                    <a:pt x="1415" y="409"/>
                    <a:pt x="1442" y="360"/>
                  </a:cubicBezTo>
                  <a:cubicBezTo>
                    <a:pt x="1470" y="311"/>
                    <a:pt x="1489" y="263"/>
                    <a:pt x="1503" y="219"/>
                  </a:cubicBezTo>
                  <a:cubicBezTo>
                    <a:pt x="1507" y="208"/>
                    <a:pt x="1510" y="198"/>
                    <a:pt x="1513" y="187"/>
                  </a:cubicBezTo>
                  <a:cubicBezTo>
                    <a:pt x="1515" y="177"/>
                    <a:pt x="1518" y="167"/>
                    <a:pt x="1520" y="157"/>
                  </a:cubicBezTo>
                  <a:cubicBezTo>
                    <a:pt x="1523" y="148"/>
                    <a:pt x="1524" y="138"/>
                    <a:pt x="1526" y="129"/>
                  </a:cubicBezTo>
                  <a:cubicBezTo>
                    <a:pt x="1527" y="125"/>
                    <a:pt x="1528" y="121"/>
                    <a:pt x="1529" y="116"/>
                  </a:cubicBezTo>
                  <a:cubicBezTo>
                    <a:pt x="1529" y="112"/>
                    <a:pt x="1530" y="108"/>
                    <a:pt x="1530" y="104"/>
                  </a:cubicBezTo>
                  <a:cubicBezTo>
                    <a:pt x="1532" y="96"/>
                    <a:pt x="1533" y="88"/>
                    <a:pt x="1534" y="81"/>
                  </a:cubicBezTo>
                  <a:cubicBezTo>
                    <a:pt x="1535" y="73"/>
                    <a:pt x="1535" y="66"/>
                    <a:pt x="1536" y="60"/>
                  </a:cubicBezTo>
                  <a:cubicBezTo>
                    <a:pt x="1537" y="54"/>
                    <a:pt x="1537" y="48"/>
                    <a:pt x="1538" y="42"/>
                  </a:cubicBezTo>
                  <a:cubicBezTo>
                    <a:pt x="1538" y="37"/>
                    <a:pt x="1538" y="32"/>
                    <a:pt x="1539" y="28"/>
                  </a:cubicBezTo>
                  <a:cubicBezTo>
                    <a:pt x="1540" y="10"/>
                    <a:pt x="1540" y="0"/>
                    <a:pt x="1540" y="0"/>
                  </a:cubicBezTo>
                  <a:cubicBezTo>
                    <a:pt x="1540" y="0"/>
                    <a:pt x="1540" y="10"/>
                    <a:pt x="1540" y="28"/>
                  </a:cubicBezTo>
                  <a:cubicBezTo>
                    <a:pt x="1540" y="32"/>
                    <a:pt x="1540" y="37"/>
                    <a:pt x="1540" y="42"/>
                  </a:cubicBezTo>
                  <a:cubicBezTo>
                    <a:pt x="1540" y="48"/>
                    <a:pt x="1540" y="54"/>
                    <a:pt x="1539" y="60"/>
                  </a:cubicBezTo>
                  <a:cubicBezTo>
                    <a:pt x="1539" y="67"/>
                    <a:pt x="1539" y="74"/>
                    <a:pt x="1538" y="81"/>
                  </a:cubicBezTo>
                  <a:cubicBezTo>
                    <a:pt x="1537" y="88"/>
                    <a:pt x="1536" y="96"/>
                    <a:pt x="1536" y="104"/>
                  </a:cubicBezTo>
                  <a:cubicBezTo>
                    <a:pt x="1535" y="109"/>
                    <a:pt x="1535" y="113"/>
                    <a:pt x="1534" y="117"/>
                  </a:cubicBezTo>
                  <a:cubicBezTo>
                    <a:pt x="1533" y="121"/>
                    <a:pt x="1533" y="126"/>
                    <a:pt x="1532" y="130"/>
                  </a:cubicBezTo>
                  <a:cubicBezTo>
                    <a:pt x="1531" y="139"/>
                    <a:pt x="1529" y="149"/>
                    <a:pt x="1527" y="159"/>
                  </a:cubicBezTo>
                  <a:cubicBezTo>
                    <a:pt x="1525" y="169"/>
                    <a:pt x="1523" y="179"/>
                    <a:pt x="1521" y="189"/>
                  </a:cubicBezTo>
                  <a:cubicBezTo>
                    <a:pt x="1519" y="200"/>
                    <a:pt x="1515" y="211"/>
                    <a:pt x="1513" y="222"/>
                  </a:cubicBezTo>
                  <a:cubicBezTo>
                    <a:pt x="1500" y="267"/>
                    <a:pt x="1482" y="316"/>
                    <a:pt x="1456" y="367"/>
                  </a:cubicBezTo>
                  <a:cubicBezTo>
                    <a:pt x="1430" y="418"/>
                    <a:pt x="1395" y="470"/>
                    <a:pt x="1352" y="519"/>
                  </a:cubicBezTo>
                  <a:cubicBezTo>
                    <a:pt x="1330" y="544"/>
                    <a:pt x="1306" y="568"/>
                    <a:pt x="1280" y="591"/>
                  </a:cubicBezTo>
                  <a:cubicBezTo>
                    <a:pt x="1267" y="603"/>
                    <a:pt x="1253" y="613"/>
                    <a:pt x="1240" y="624"/>
                  </a:cubicBezTo>
                  <a:cubicBezTo>
                    <a:pt x="1233" y="630"/>
                    <a:pt x="1225" y="635"/>
                    <a:pt x="1218" y="640"/>
                  </a:cubicBezTo>
                  <a:cubicBezTo>
                    <a:pt x="1207" y="648"/>
                    <a:pt x="1207" y="648"/>
                    <a:pt x="1207" y="648"/>
                  </a:cubicBezTo>
                  <a:cubicBezTo>
                    <a:pt x="1196" y="655"/>
                    <a:pt x="1196" y="655"/>
                    <a:pt x="1196" y="655"/>
                  </a:cubicBezTo>
                  <a:cubicBezTo>
                    <a:pt x="1136" y="695"/>
                    <a:pt x="1068" y="728"/>
                    <a:pt x="996" y="750"/>
                  </a:cubicBezTo>
                  <a:cubicBezTo>
                    <a:pt x="960" y="761"/>
                    <a:pt x="923" y="769"/>
                    <a:pt x="885" y="775"/>
                  </a:cubicBezTo>
                  <a:cubicBezTo>
                    <a:pt x="847" y="781"/>
                    <a:pt x="808" y="783"/>
                    <a:pt x="770" y="784"/>
                  </a:cubicBezTo>
                  <a:cubicBezTo>
                    <a:pt x="741" y="783"/>
                    <a:pt x="741" y="783"/>
                    <a:pt x="741" y="783"/>
                  </a:cubicBezTo>
                  <a:cubicBezTo>
                    <a:pt x="732" y="783"/>
                    <a:pt x="722" y="782"/>
                    <a:pt x="712" y="781"/>
                  </a:cubicBezTo>
                  <a:cubicBezTo>
                    <a:pt x="703" y="780"/>
                    <a:pt x="693" y="780"/>
                    <a:pt x="684" y="779"/>
                  </a:cubicBezTo>
                  <a:cubicBezTo>
                    <a:pt x="655" y="775"/>
                    <a:pt x="655" y="775"/>
                    <a:pt x="655" y="775"/>
                  </a:cubicBezTo>
                  <a:cubicBezTo>
                    <a:pt x="617" y="769"/>
                    <a:pt x="580" y="761"/>
                    <a:pt x="544" y="750"/>
                  </a:cubicBezTo>
                  <a:cubicBezTo>
                    <a:pt x="472" y="728"/>
                    <a:pt x="404" y="695"/>
                    <a:pt x="344" y="655"/>
                  </a:cubicBezTo>
                  <a:cubicBezTo>
                    <a:pt x="333" y="648"/>
                    <a:pt x="333" y="648"/>
                    <a:pt x="333" y="648"/>
                  </a:cubicBezTo>
                  <a:cubicBezTo>
                    <a:pt x="322" y="640"/>
                    <a:pt x="322" y="640"/>
                    <a:pt x="322" y="640"/>
                  </a:cubicBezTo>
                  <a:cubicBezTo>
                    <a:pt x="315" y="635"/>
                    <a:pt x="307" y="630"/>
                    <a:pt x="300" y="624"/>
                  </a:cubicBezTo>
                  <a:cubicBezTo>
                    <a:pt x="287" y="613"/>
                    <a:pt x="273" y="603"/>
                    <a:pt x="260" y="591"/>
                  </a:cubicBezTo>
                  <a:cubicBezTo>
                    <a:pt x="234" y="568"/>
                    <a:pt x="210" y="544"/>
                    <a:pt x="188" y="519"/>
                  </a:cubicBezTo>
                  <a:cubicBezTo>
                    <a:pt x="145" y="470"/>
                    <a:pt x="110" y="418"/>
                    <a:pt x="84" y="367"/>
                  </a:cubicBezTo>
                  <a:cubicBezTo>
                    <a:pt x="58" y="316"/>
                    <a:pt x="40" y="267"/>
                    <a:pt x="27" y="222"/>
                  </a:cubicBezTo>
                  <a:cubicBezTo>
                    <a:pt x="25" y="211"/>
                    <a:pt x="21" y="200"/>
                    <a:pt x="19" y="189"/>
                  </a:cubicBezTo>
                  <a:cubicBezTo>
                    <a:pt x="17" y="179"/>
                    <a:pt x="15" y="169"/>
                    <a:pt x="13" y="159"/>
                  </a:cubicBezTo>
                  <a:cubicBezTo>
                    <a:pt x="11" y="149"/>
                    <a:pt x="9" y="139"/>
                    <a:pt x="8" y="130"/>
                  </a:cubicBezTo>
                  <a:cubicBezTo>
                    <a:pt x="7" y="126"/>
                    <a:pt x="7" y="121"/>
                    <a:pt x="6" y="117"/>
                  </a:cubicBezTo>
                  <a:cubicBezTo>
                    <a:pt x="5" y="113"/>
                    <a:pt x="5" y="109"/>
                    <a:pt x="4" y="104"/>
                  </a:cubicBezTo>
                  <a:cubicBezTo>
                    <a:pt x="4" y="96"/>
                    <a:pt x="3" y="88"/>
                    <a:pt x="2" y="81"/>
                  </a:cubicBezTo>
                  <a:cubicBezTo>
                    <a:pt x="1" y="74"/>
                    <a:pt x="1" y="67"/>
                    <a:pt x="1" y="60"/>
                  </a:cubicBezTo>
                  <a:cubicBezTo>
                    <a:pt x="0" y="54"/>
                    <a:pt x="0" y="48"/>
                    <a:pt x="0" y="42"/>
                  </a:cubicBezTo>
                  <a:cubicBezTo>
                    <a:pt x="0" y="37"/>
                    <a:pt x="0" y="32"/>
                    <a:pt x="0" y="28"/>
                  </a:cubicBezTo>
                  <a:cubicBezTo>
                    <a:pt x="0" y="10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5743076" y="2615872"/>
              <a:ext cx="2030413" cy="1035050"/>
            </a:xfrm>
            <a:custGeom>
              <a:avLst/>
              <a:gdLst>
                <a:gd name="T0" fmla="*/ 1213 w 1214"/>
                <a:gd name="T1" fmla="*/ 619 h 619"/>
                <a:gd name="T2" fmla="*/ 1212 w 1214"/>
                <a:gd name="T3" fmla="*/ 598 h 619"/>
                <a:gd name="T4" fmla="*/ 1210 w 1214"/>
                <a:gd name="T5" fmla="*/ 573 h 619"/>
                <a:gd name="T6" fmla="*/ 1208 w 1214"/>
                <a:gd name="T7" fmla="*/ 556 h 619"/>
                <a:gd name="T8" fmla="*/ 1205 w 1214"/>
                <a:gd name="T9" fmla="*/ 538 h 619"/>
                <a:gd name="T10" fmla="*/ 1183 w 1214"/>
                <a:gd name="T11" fmla="*/ 448 h 619"/>
                <a:gd name="T12" fmla="*/ 1135 w 1214"/>
                <a:gd name="T13" fmla="*/ 337 h 619"/>
                <a:gd name="T14" fmla="*/ 1052 w 1214"/>
                <a:gd name="T15" fmla="*/ 222 h 619"/>
                <a:gd name="T16" fmla="*/ 996 w 1214"/>
                <a:gd name="T17" fmla="*/ 169 h 619"/>
                <a:gd name="T18" fmla="*/ 965 w 1214"/>
                <a:gd name="T19" fmla="*/ 144 h 619"/>
                <a:gd name="T20" fmla="*/ 948 w 1214"/>
                <a:gd name="T21" fmla="*/ 132 h 619"/>
                <a:gd name="T22" fmla="*/ 940 w 1214"/>
                <a:gd name="T23" fmla="*/ 127 h 619"/>
                <a:gd name="T24" fmla="*/ 931 w 1214"/>
                <a:gd name="T25" fmla="*/ 121 h 619"/>
                <a:gd name="T26" fmla="*/ 778 w 1214"/>
                <a:gd name="T27" fmla="*/ 51 h 619"/>
                <a:gd name="T28" fmla="*/ 694 w 1214"/>
                <a:gd name="T29" fmla="*/ 32 h 619"/>
                <a:gd name="T30" fmla="*/ 607 w 1214"/>
                <a:gd name="T31" fmla="*/ 26 h 619"/>
                <a:gd name="T32" fmla="*/ 520 w 1214"/>
                <a:gd name="T33" fmla="*/ 32 h 619"/>
                <a:gd name="T34" fmla="*/ 436 w 1214"/>
                <a:gd name="T35" fmla="*/ 51 h 619"/>
                <a:gd name="T36" fmla="*/ 283 w 1214"/>
                <a:gd name="T37" fmla="*/ 121 h 619"/>
                <a:gd name="T38" fmla="*/ 274 w 1214"/>
                <a:gd name="T39" fmla="*/ 127 h 619"/>
                <a:gd name="T40" fmla="*/ 266 w 1214"/>
                <a:gd name="T41" fmla="*/ 132 h 619"/>
                <a:gd name="T42" fmla="*/ 249 w 1214"/>
                <a:gd name="T43" fmla="*/ 144 h 619"/>
                <a:gd name="T44" fmla="*/ 218 w 1214"/>
                <a:gd name="T45" fmla="*/ 169 h 619"/>
                <a:gd name="T46" fmla="*/ 162 w 1214"/>
                <a:gd name="T47" fmla="*/ 222 h 619"/>
                <a:gd name="T48" fmla="*/ 79 w 1214"/>
                <a:gd name="T49" fmla="*/ 337 h 619"/>
                <a:gd name="T50" fmla="*/ 31 w 1214"/>
                <a:gd name="T51" fmla="*/ 448 h 619"/>
                <a:gd name="T52" fmla="*/ 9 w 1214"/>
                <a:gd name="T53" fmla="*/ 538 h 619"/>
                <a:gd name="T54" fmla="*/ 6 w 1214"/>
                <a:gd name="T55" fmla="*/ 556 h 619"/>
                <a:gd name="T56" fmla="*/ 4 w 1214"/>
                <a:gd name="T57" fmla="*/ 573 h 619"/>
                <a:gd name="T58" fmla="*/ 2 w 1214"/>
                <a:gd name="T59" fmla="*/ 598 h 619"/>
                <a:gd name="T60" fmla="*/ 1 w 1214"/>
                <a:gd name="T61" fmla="*/ 619 h 619"/>
                <a:gd name="T62" fmla="*/ 0 w 1214"/>
                <a:gd name="T63" fmla="*/ 598 h 619"/>
                <a:gd name="T64" fmla="*/ 1 w 1214"/>
                <a:gd name="T65" fmla="*/ 572 h 619"/>
                <a:gd name="T66" fmla="*/ 2 w 1214"/>
                <a:gd name="T67" fmla="*/ 556 h 619"/>
                <a:gd name="T68" fmla="*/ 4 w 1214"/>
                <a:gd name="T69" fmla="*/ 538 h 619"/>
                <a:gd name="T70" fmla="*/ 21 w 1214"/>
                <a:gd name="T71" fmla="*/ 445 h 619"/>
                <a:gd name="T72" fmla="*/ 66 w 1214"/>
                <a:gd name="T73" fmla="*/ 330 h 619"/>
                <a:gd name="T74" fmla="*/ 148 w 1214"/>
                <a:gd name="T75" fmla="*/ 209 h 619"/>
                <a:gd name="T76" fmla="*/ 204 w 1214"/>
                <a:gd name="T77" fmla="*/ 153 h 619"/>
                <a:gd name="T78" fmla="*/ 270 w 1214"/>
                <a:gd name="T79" fmla="*/ 102 h 619"/>
                <a:gd name="T80" fmla="*/ 428 w 1214"/>
                <a:gd name="T81" fmla="*/ 27 h 619"/>
                <a:gd name="T82" fmla="*/ 516 w 1214"/>
                <a:gd name="T83" fmla="*/ 7 h 619"/>
                <a:gd name="T84" fmla="*/ 607 w 1214"/>
                <a:gd name="T85" fmla="*/ 0 h 619"/>
                <a:gd name="T86" fmla="*/ 698 w 1214"/>
                <a:gd name="T87" fmla="*/ 7 h 619"/>
                <a:gd name="T88" fmla="*/ 786 w 1214"/>
                <a:gd name="T89" fmla="*/ 27 h 619"/>
                <a:gd name="T90" fmla="*/ 944 w 1214"/>
                <a:gd name="T91" fmla="*/ 102 h 619"/>
                <a:gd name="T92" fmla="*/ 953 w 1214"/>
                <a:gd name="T93" fmla="*/ 108 h 619"/>
                <a:gd name="T94" fmla="*/ 961 w 1214"/>
                <a:gd name="T95" fmla="*/ 114 h 619"/>
                <a:gd name="T96" fmla="*/ 978 w 1214"/>
                <a:gd name="T97" fmla="*/ 126 h 619"/>
                <a:gd name="T98" fmla="*/ 1010 w 1214"/>
                <a:gd name="T99" fmla="*/ 153 h 619"/>
                <a:gd name="T100" fmla="*/ 1066 w 1214"/>
                <a:gd name="T101" fmla="*/ 209 h 619"/>
                <a:gd name="T102" fmla="*/ 1148 w 1214"/>
                <a:gd name="T103" fmla="*/ 330 h 619"/>
                <a:gd name="T104" fmla="*/ 1193 w 1214"/>
                <a:gd name="T105" fmla="*/ 445 h 619"/>
                <a:gd name="T106" fmla="*/ 1210 w 1214"/>
                <a:gd name="T107" fmla="*/ 538 h 619"/>
                <a:gd name="T108" fmla="*/ 1212 w 1214"/>
                <a:gd name="T109" fmla="*/ 556 h 619"/>
                <a:gd name="T110" fmla="*/ 1213 w 1214"/>
                <a:gd name="T111" fmla="*/ 572 h 619"/>
                <a:gd name="T112" fmla="*/ 1214 w 1214"/>
                <a:gd name="T113" fmla="*/ 598 h 619"/>
                <a:gd name="T114" fmla="*/ 1213 w 1214"/>
                <a:gd name="T115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14" h="619">
                  <a:moveTo>
                    <a:pt x="1213" y="619"/>
                  </a:moveTo>
                  <a:cubicBezTo>
                    <a:pt x="1213" y="619"/>
                    <a:pt x="1213" y="612"/>
                    <a:pt x="1212" y="598"/>
                  </a:cubicBezTo>
                  <a:cubicBezTo>
                    <a:pt x="1212" y="591"/>
                    <a:pt x="1211" y="583"/>
                    <a:pt x="1210" y="573"/>
                  </a:cubicBezTo>
                  <a:cubicBezTo>
                    <a:pt x="1209" y="568"/>
                    <a:pt x="1209" y="562"/>
                    <a:pt x="1208" y="556"/>
                  </a:cubicBezTo>
                  <a:cubicBezTo>
                    <a:pt x="1207" y="551"/>
                    <a:pt x="1206" y="545"/>
                    <a:pt x="1205" y="538"/>
                  </a:cubicBezTo>
                  <a:cubicBezTo>
                    <a:pt x="1201" y="513"/>
                    <a:pt x="1195" y="482"/>
                    <a:pt x="1183" y="448"/>
                  </a:cubicBezTo>
                  <a:cubicBezTo>
                    <a:pt x="1172" y="413"/>
                    <a:pt x="1156" y="376"/>
                    <a:pt x="1135" y="337"/>
                  </a:cubicBezTo>
                  <a:cubicBezTo>
                    <a:pt x="1114" y="299"/>
                    <a:pt x="1086" y="260"/>
                    <a:pt x="1052" y="222"/>
                  </a:cubicBezTo>
                  <a:cubicBezTo>
                    <a:pt x="1035" y="204"/>
                    <a:pt x="1016" y="186"/>
                    <a:pt x="996" y="169"/>
                  </a:cubicBezTo>
                  <a:cubicBezTo>
                    <a:pt x="986" y="160"/>
                    <a:pt x="975" y="152"/>
                    <a:pt x="965" y="144"/>
                  </a:cubicBezTo>
                  <a:cubicBezTo>
                    <a:pt x="959" y="140"/>
                    <a:pt x="954" y="136"/>
                    <a:pt x="948" y="132"/>
                  </a:cubicBezTo>
                  <a:cubicBezTo>
                    <a:pt x="940" y="127"/>
                    <a:pt x="940" y="127"/>
                    <a:pt x="940" y="127"/>
                  </a:cubicBezTo>
                  <a:cubicBezTo>
                    <a:pt x="931" y="121"/>
                    <a:pt x="931" y="121"/>
                    <a:pt x="931" y="121"/>
                  </a:cubicBezTo>
                  <a:cubicBezTo>
                    <a:pt x="885" y="91"/>
                    <a:pt x="833" y="68"/>
                    <a:pt x="778" y="51"/>
                  </a:cubicBezTo>
                  <a:cubicBezTo>
                    <a:pt x="751" y="43"/>
                    <a:pt x="723" y="37"/>
                    <a:pt x="694" y="32"/>
                  </a:cubicBezTo>
                  <a:cubicBezTo>
                    <a:pt x="665" y="28"/>
                    <a:pt x="636" y="26"/>
                    <a:pt x="607" y="26"/>
                  </a:cubicBezTo>
                  <a:cubicBezTo>
                    <a:pt x="577" y="27"/>
                    <a:pt x="549" y="28"/>
                    <a:pt x="520" y="32"/>
                  </a:cubicBezTo>
                  <a:cubicBezTo>
                    <a:pt x="491" y="37"/>
                    <a:pt x="463" y="43"/>
                    <a:pt x="436" y="51"/>
                  </a:cubicBezTo>
                  <a:cubicBezTo>
                    <a:pt x="381" y="68"/>
                    <a:pt x="329" y="91"/>
                    <a:pt x="283" y="121"/>
                  </a:cubicBezTo>
                  <a:cubicBezTo>
                    <a:pt x="274" y="127"/>
                    <a:pt x="274" y="127"/>
                    <a:pt x="274" y="127"/>
                  </a:cubicBezTo>
                  <a:cubicBezTo>
                    <a:pt x="266" y="132"/>
                    <a:pt x="266" y="132"/>
                    <a:pt x="266" y="132"/>
                  </a:cubicBezTo>
                  <a:cubicBezTo>
                    <a:pt x="260" y="136"/>
                    <a:pt x="255" y="140"/>
                    <a:pt x="249" y="144"/>
                  </a:cubicBezTo>
                  <a:cubicBezTo>
                    <a:pt x="239" y="152"/>
                    <a:pt x="228" y="160"/>
                    <a:pt x="218" y="169"/>
                  </a:cubicBezTo>
                  <a:cubicBezTo>
                    <a:pt x="198" y="186"/>
                    <a:pt x="179" y="204"/>
                    <a:pt x="162" y="222"/>
                  </a:cubicBezTo>
                  <a:cubicBezTo>
                    <a:pt x="128" y="260"/>
                    <a:pt x="100" y="299"/>
                    <a:pt x="79" y="337"/>
                  </a:cubicBezTo>
                  <a:cubicBezTo>
                    <a:pt x="58" y="376"/>
                    <a:pt x="42" y="413"/>
                    <a:pt x="31" y="448"/>
                  </a:cubicBezTo>
                  <a:cubicBezTo>
                    <a:pt x="19" y="482"/>
                    <a:pt x="13" y="513"/>
                    <a:pt x="9" y="538"/>
                  </a:cubicBezTo>
                  <a:cubicBezTo>
                    <a:pt x="8" y="545"/>
                    <a:pt x="7" y="551"/>
                    <a:pt x="6" y="556"/>
                  </a:cubicBezTo>
                  <a:cubicBezTo>
                    <a:pt x="5" y="562"/>
                    <a:pt x="5" y="568"/>
                    <a:pt x="4" y="573"/>
                  </a:cubicBezTo>
                  <a:cubicBezTo>
                    <a:pt x="3" y="583"/>
                    <a:pt x="2" y="591"/>
                    <a:pt x="2" y="598"/>
                  </a:cubicBezTo>
                  <a:cubicBezTo>
                    <a:pt x="1" y="612"/>
                    <a:pt x="1" y="619"/>
                    <a:pt x="1" y="619"/>
                  </a:cubicBezTo>
                  <a:cubicBezTo>
                    <a:pt x="1" y="619"/>
                    <a:pt x="1" y="612"/>
                    <a:pt x="0" y="598"/>
                  </a:cubicBezTo>
                  <a:cubicBezTo>
                    <a:pt x="0" y="591"/>
                    <a:pt x="1" y="582"/>
                    <a:pt x="1" y="572"/>
                  </a:cubicBezTo>
                  <a:cubicBezTo>
                    <a:pt x="1" y="567"/>
                    <a:pt x="1" y="562"/>
                    <a:pt x="2" y="556"/>
                  </a:cubicBezTo>
                  <a:cubicBezTo>
                    <a:pt x="2" y="550"/>
                    <a:pt x="3" y="544"/>
                    <a:pt x="4" y="538"/>
                  </a:cubicBezTo>
                  <a:cubicBezTo>
                    <a:pt x="7" y="512"/>
                    <a:pt x="12" y="480"/>
                    <a:pt x="21" y="445"/>
                  </a:cubicBezTo>
                  <a:cubicBezTo>
                    <a:pt x="31" y="409"/>
                    <a:pt x="45" y="370"/>
                    <a:pt x="66" y="330"/>
                  </a:cubicBezTo>
                  <a:cubicBezTo>
                    <a:pt x="86" y="290"/>
                    <a:pt x="114" y="249"/>
                    <a:pt x="148" y="209"/>
                  </a:cubicBezTo>
                  <a:cubicBezTo>
                    <a:pt x="165" y="190"/>
                    <a:pt x="183" y="171"/>
                    <a:pt x="204" y="153"/>
                  </a:cubicBezTo>
                  <a:cubicBezTo>
                    <a:pt x="224" y="134"/>
                    <a:pt x="247" y="118"/>
                    <a:pt x="270" y="102"/>
                  </a:cubicBezTo>
                  <a:cubicBezTo>
                    <a:pt x="318" y="70"/>
                    <a:pt x="371" y="44"/>
                    <a:pt x="428" y="27"/>
                  </a:cubicBezTo>
                  <a:cubicBezTo>
                    <a:pt x="457" y="18"/>
                    <a:pt x="486" y="12"/>
                    <a:pt x="516" y="7"/>
                  </a:cubicBezTo>
                  <a:cubicBezTo>
                    <a:pt x="546" y="2"/>
                    <a:pt x="577" y="0"/>
                    <a:pt x="607" y="0"/>
                  </a:cubicBezTo>
                  <a:cubicBezTo>
                    <a:pt x="638" y="0"/>
                    <a:pt x="668" y="2"/>
                    <a:pt x="698" y="7"/>
                  </a:cubicBezTo>
                  <a:cubicBezTo>
                    <a:pt x="728" y="12"/>
                    <a:pt x="757" y="18"/>
                    <a:pt x="786" y="27"/>
                  </a:cubicBezTo>
                  <a:cubicBezTo>
                    <a:pt x="843" y="44"/>
                    <a:pt x="896" y="70"/>
                    <a:pt x="944" y="102"/>
                  </a:cubicBezTo>
                  <a:cubicBezTo>
                    <a:pt x="953" y="108"/>
                    <a:pt x="953" y="108"/>
                    <a:pt x="953" y="108"/>
                  </a:cubicBezTo>
                  <a:cubicBezTo>
                    <a:pt x="961" y="114"/>
                    <a:pt x="961" y="114"/>
                    <a:pt x="961" y="114"/>
                  </a:cubicBezTo>
                  <a:cubicBezTo>
                    <a:pt x="967" y="118"/>
                    <a:pt x="973" y="122"/>
                    <a:pt x="978" y="126"/>
                  </a:cubicBezTo>
                  <a:cubicBezTo>
                    <a:pt x="989" y="135"/>
                    <a:pt x="1000" y="143"/>
                    <a:pt x="1010" y="153"/>
                  </a:cubicBezTo>
                  <a:cubicBezTo>
                    <a:pt x="1031" y="171"/>
                    <a:pt x="1049" y="190"/>
                    <a:pt x="1066" y="209"/>
                  </a:cubicBezTo>
                  <a:cubicBezTo>
                    <a:pt x="1100" y="249"/>
                    <a:pt x="1128" y="290"/>
                    <a:pt x="1148" y="330"/>
                  </a:cubicBezTo>
                  <a:cubicBezTo>
                    <a:pt x="1169" y="370"/>
                    <a:pt x="1183" y="410"/>
                    <a:pt x="1193" y="445"/>
                  </a:cubicBezTo>
                  <a:cubicBezTo>
                    <a:pt x="1202" y="480"/>
                    <a:pt x="1207" y="512"/>
                    <a:pt x="1210" y="538"/>
                  </a:cubicBezTo>
                  <a:cubicBezTo>
                    <a:pt x="1211" y="544"/>
                    <a:pt x="1212" y="550"/>
                    <a:pt x="1212" y="556"/>
                  </a:cubicBezTo>
                  <a:cubicBezTo>
                    <a:pt x="1213" y="562"/>
                    <a:pt x="1213" y="567"/>
                    <a:pt x="1213" y="572"/>
                  </a:cubicBezTo>
                  <a:cubicBezTo>
                    <a:pt x="1213" y="582"/>
                    <a:pt x="1214" y="591"/>
                    <a:pt x="1214" y="598"/>
                  </a:cubicBezTo>
                  <a:cubicBezTo>
                    <a:pt x="1213" y="612"/>
                    <a:pt x="1213" y="619"/>
                    <a:pt x="1213" y="619"/>
                  </a:cubicBezTo>
                </a:path>
              </a:pathLst>
            </a:custGeom>
            <a:solidFill>
              <a:srgbClr val="A5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5743076" y="2615872"/>
              <a:ext cx="2030413" cy="1035050"/>
            </a:xfrm>
            <a:custGeom>
              <a:avLst/>
              <a:gdLst>
                <a:gd name="T0" fmla="*/ 1213 w 1214"/>
                <a:gd name="T1" fmla="*/ 619 h 619"/>
                <a:gd name="T2" fmla="*/ 1212 w 1214"/>
                <a:gd name="T3" fmla="*/ 598 h 619"/>
                <a:gd name="T4" fmla="*/ 1210 w 1214"/>
                <a:gd name="T5" fmla="*/ 573 h 619"/>
                <a:gd name="T6" fmla="*/ 1208 w 1214"/>
                <a:gd name="T7" fmla="*/ 556 h 619"/>
                <a:gd name="T8" fmla="*/ 1205 w 1214"/>
                <a:gd name="T9" fmla="*/ 538 h 619"/>
                <a:gd name="T10" fmla="*/ 1183 w 1214"/>
                <a:gd name="T11" fmla="*/ 448 h 619"/>
                <a:gd name="T12" fmla="*/ 1135 w 1214"/>
                <a:gd name="T13" fmla="*/ 337 h 619"/>
                <a:gd name="T14" fmla="*/ 1052 w 1214"/>
                <a:gd name="T15" fmla="*/ 222 h 619"/>
                <a:gd name="T16" fmla="*/ 996 w 1214"/>
                <a:gd name="T17" fmla="*/ 169 h 619"/>
                <a:gd name="T18" fmla="*/ 965 w 1214"/>
                <a:gd name="T19" fmla="*/ 144 h 619"/>
                <a:gd name="T20" fmla="*/ 948 w 1214"/>
                <a:gd name="T21" fmla="*/ 132 h 619"/>
                <a:gd name="T22" fmla="*/ 940 w 1214"/>
                <a:gd name="T23" fmla="*/ 127 h 619"/>
                <a:gd name="T24" fmla="*/ 931 w 1214"/>
                <a:gd name="T25" fmla="*/ 121 h 619"/>
                <a:gd name="T26" fmla="*/ 778 w 1214"/>
                <a:gd name="T27" fmla="*/ 51 h 619"/>
                <a:gd name="T28" fmla="*/ 694 w 1214"/>
                <a:gd name="T29" fmla="*/ 32 h 619"/>
                <a:gd name="T30" fmla="*/ 607 w 1214"/>
                <a:gd name="T31" fmla="*/ 26 h 619"/>
                <a:gd name="T32" fmla="*/ 520 w 1214"/>
                <a:gd name="T33" fmla="*/ 32 h 619"/>
                <a:gd name="T34" fmla="*/ 436 w 1214"/>
                <a:gd name="T35" fmla="*/ 51 h 619"/>
                <a:gd name="T36" fmla="*/ 283 w 1214"/>
                <a:gd name="T37" fmla="*/ 121 h 619"/>
                <a:gd name="T38" fmla="*/ 274 w 1214"/>
                <a:gd name="T39" fmla="*/ 127 h 619"/>
                <a:gd name="T40" fmla="*/ 266 w 1214"/>
                <a:gd name="T41" fmla="*/ 132 h 619"/>
                <a:gd name="T42" fmla="*/ 249 w 1214"/>
                <a:gd name="T43" fmla="*/ 144 h 619"/>
                <a:gd name="T44" fmla="*/ 218 w 1214"/>
                <a:gd name="T45" fmla="*/ 169 h 619"/>
                <a:gd name="T46" fmla="*/ 162 w 1214"/>
                <a:gd name="T47" fmla="*/ 222 h 619"/>
                <a:gd name="T48" fmla="*/ 79 w 1214"/>
                <a:gd name="T49" fmla="*/ 337 h 619"/>
                <a:gd name="T50" fmla="*/ 31 w 1214"/>
                <a:gd name="T51" fmla="*/ 448 h 619"/>
                <a:gd name="T52" fmla="*/ 9 w 1214"/>
                <a:gd name="T53" fmla="*/ 538 h 619"/>
                <a:gd name="T54" fmla="*/ 6 w 1214"/>
                <a:gd name="T55" fmla="*/ 556 h 619"/>
                <a:gd name="T56" fmla="*/ 4 w 1214"/>
                <a:gd name="T57" fmla="*/ 573 h 619"/>
                <a:gd name="T58" fmla="*/ 2 w 1214"/>
                <a:gd name="T59" fmla="*/ 598 h 619"/>
                <a:gd name="T60" fmla="*/ 1 w 1214"/>
                <a:gd name="T61" fmla="*/ 619 h 619"/>
                <a:gd name="T62" fmla="*/ 0 w 1214"/>
                <a:gd name="T63" fmla="*/ 598 h 619"/>
                <a:gd name="T64" fmla="*/ 1 w 1214"/>
                <a:gd name="T65" fmla="*/ 572 h 619"/>
                <a:gd name="T66" fmla="*/ 2 w 1214"/>
                <a:gd name="T67" fmla="*/ 556 h 619"/>
                <a:gd name="T68" fmla="*/ 4 w 1214"/>
                <a:gd name="T69" fmla="*/ 538 h 619"/>
                <a:gd name="T70" fmla="*/ 21 w 1214"/>
                <a:gd name="T71" fmla="*/ 445 h 619"/>
                <a:gd name="T72" fmla="*/ 66 w 1214"/>
                <a:gd name="T73" fmla="*/ 330 h 619"/>
                <a:gd name="T74" fmla="*/ 148 w 1214"/>
                <a:gd name="T75" fmla="*/ 209 h 619"/>
                <a:gd name="T76" fmla="*/ 204 w 1214"/>
                <a:gd name="T77" fmla="*/ 153 h 619"/>
                <a:gd name="T78" fmla="*/ 270 w 1214"/>
                <a:gd name="T79" fmla="*/ 102 h 619"/>
                <a:gd name="T80" fmla="*/ 428 w 1214"/>
                <a:gd name="T81" fmla="*/ 27 h 619"/>
                <a:gd name="T82" fmla="*/ 516 w 1214"/>
                <a:gd name="T83" fmla="*/ 7 h 619"/>
                <a:gd name="T84" fmla="*/ 607 w 1214"/>
                <a:gd name="T85" fmla="*/ 0 h 619"/>
                <a:gd name="T86" fmla="*/ 698 w 1214"/>
                <a:gd name="T87" fmla="*/ 7 h 619"/>
                <a:gd name="T88" fmla="*/ 786 w 1214"/>
                <a:gd name="T89" fmla="*/ 27 h 619"/>
                <a:gd name="T90" fmla="*/ 944 w 1214"/>
                <a:gd name="T91" fmla="*/ 102 h 619"/>
                <a:gd name="T92" fmla="*/ 953 w 1214"/>
                <a:gd name="T93" fmla="*/ 108 h 619"/>
                <a:gd name="T94" fmla="*/ 961 w 1214"/>
                <a:gd name="T95" fmla="*/ 114 h 619"/>
                <a:gd name="T96" fmla="*/ 978 w 1214"/>
                <a:gd name="T97" fmla="*/ 126 h 619"/>
                <a:gd name="T98" fmla="*/ 1010 w 1214"/>
                <a:gd name="T99" fmla="*/ 153 h 619"/>
                <a:gd name="T100" fmla="*/ 1066 w 1214"/>
                <a:gd name="T101" fmla="*/ 209 h 619"/>
                <a:gd name="T102" fmla="*/ 1148 w 1214"/>
                <a:gd name="T103" fmla="*/ 330 h 619"/>
                <a:gd name="T104" fmla="*/ 1193 w 1214"/>
                <a:gd name="T105" fmla="*/ 445 h 619"/>
                <a:gd name="T106" fmla="*/ 1210 w 1214"/>
                <a:gd name="T107" fmla="*/ 538 h 619"/>
                <a:gd name="T108" fmla="*/ 1212 w 1214"/>
                <a:gd name="T109" fmla="*/ 556 h 619"/>
                <a:gd name="T110" fmla="*/ 1213 w 1214"/>
                <a:gd name="T111" fmla="*/ 572 h 619"/>
                <a:gd name="T112" fmla="*/ 1214 w 1214"/>
                <a:gd name="T113" fmla="*/ 598 h 619"/>
                <a:gd name="T114" fmla="*/ 1213 w 1214"/>
                <a:gd name="T115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14" h="619">
                  <a:moveTo>
                    <a:pt x="1213" y="619"/>
                  </a:moveTo>
                  <a:cubicBezTo>
                    <a:pt x="1213" y="619"/>
                    <a:pt x="1213" y="612"/>
                    <a:pt x="1212" y="598"/>
                  </a:cubicBezTo>
                  <a:cubicBezTo>
                    <a:pt x="1212" y="591"/>
                    <a:pt x="1211" y="583"/>
                    <a:pt x="1210" y="573"/>
                  </a:cubicBezTo>
                  <a:cubicBezTo>
                    <a:pt x="1209" y="568"/>
                    <a:pt x="1209" y="562"/>
                    <a:pt x="1208" y="556"/>
                  </a:cubicBezTo>
                  <a:cubicBezTo>
                    <a:pt x="1207" y="551"/>
                    <a:pt x="1206" y="545"/>
                    <a:pt x="1205" y="538"/>
                  </a:cubicBezTo>
                  <a:cubicBezTo>
                    <a:pt x="1201" y="513"/>
                    <a:pt x="1195" y="482"/>
                    <a:pt x="1183" y="448"/>
                  </a:cubicBezTo>
                  <a:cubicBezTo>
                    <a:pt x="1172" y="413"/>
                    <a:pt x="1156" y="376"/>
                    <a:pt x="1135" y="337"/>
                  </a:cubicBezTo>
                  <a:cubicBezTo>
                    <a:pt x="1114" y="299"/>
                    <a:pt x="1086" y="260"/>
                    <a:pt x="1052" y="222"/>
                  </a:cubicBezTo>
                  <a:cubicBezTo>
                    <a:pt x="1035" y="204"/>
                    <a:pt x="1016" y="186"/>
                    <a:pt x="996" y="169"/>
                  </a:cubicBezTo>
                  <a:cubicBezTo>
                    <a:pt x="986" y="160"/>
                    <a:pt x="975" y="152"/>
                    <a:pt x="965" y="144"/>
                  </a:cubicBezTo>
                  <a:cubicBezTo>
                    <a:pt x="959" y="140"/>
                    <a:pt x="954" y="136"/>
                    <a:pt x="948" y="132"/>
                  </a:cubicBezTo>
                  <a:cubicBezTo>
                    <a:pt x="940" y="127"/>
                    <a:pt x="940" y="127"/>
                    <a:pt x="940" y="127"/>
                  </a:cubicBezTo>
                  <a:cubicBezTo>
                    <a:pt x="931" y="121"/>
                    <a:pt x="931" y="121"/>
                    <a:pt x="931" y="121"/>
                  </a:cubicBezTo>
                  <a:cubicBezTo>
                    <a:pt x="885" y="91"/>
                    <a:pt x="833" y="68"/>
                    <a:pt x="778" y="51"/>
                  </a:cubicBezTo>
                  <a:cubicBezTo>
                    <a:pt x="751" y="43"/>
                    <a:pt x="723" y="37"/>
                    <a:pt x="694" y="32"/>
                  </a:cubicBezTo>
                  <a:cubicBezTo>
                    <a:pt x="665" y="28"/>
                    <a:pt x="636" y="26"/>
                    <a:pt x="607" y="26"/>
                  </a:cubicBezTo>
                  <a:cubicBezTo>
                    <a:pt x="577" y="27"/>
                    <a:pt x="549" y="28"/>
                    <a:pt x="520" y="32"/>
                  </a:cubicBezTo>
                  <a:cubicBezTo>
                    <a:pt x="491" y="37"/>
                    <a:pt x="463" y="43"/>
                    <a:pt x="436" y="51"/>
                  </a:cubicBezTo>
                  <a:cubicBezTo>
                    <a:pt x="381" y="68"/>
                    <a:pt x="329" y="91"/>
                    <a:pt x="283" y="121"/>
                  </a:cubicBezTo>
                  <a:cubicBezTo>
                    <a:pt x="274" y="127"/>
                    <a:pt x="274" y="127"/>
                    <a:pt x="274" y="127"/>
                  </a:cubicBezTo>
                  <a:cubicBezTo>
                    <a:pt x="266" y="132"/>
                    <a:pt x="266" y="132"/>
                    <a:pt x="266" y="132"/>
                  </a:cubicBezTo>
                  <a:cubicBezTo>
                    <a:pt x="260" y="136"/>
                    <a:pt x="255" y="140"/>
                    <a:pt x="249" y="144"/>
                  </a:cubicBezTo>
                  <a:cubicBezTo>
                    <a:pt x="239" y="152"/>
                    <a:pt x="228" y="160"/>
                    <a:pt x="218" y="169"/>
                  </a:cubicBezTo>
                  <a:cubicBezTo>
                    <a:pt x="198" y="186"/>
                    <a:pt x="179" y="204"/>
                    <a:pt x="162" y="222"/>
                  </a:cubicBezTo>
                  <a:cubicBezTo>
                    <a:pt x="128" y="260"/>
                    <a:pt x="100" y="299"/>
                    <a:pt x="79" y="337"/>
                  </a:cubicBezTo>
                  <a:cubicBezTo>
                    <a:pt x="58" y="376"/>
                    <a:pt x="42" y="413"/>
                    <a:pt x="31" y="448"/>
                  </a:cubicBezTo>
                  <a:cubicBezTo>
                    <a:pt x="19" y="482"/>
                    <a:pt x="13" y="513"/>
                    <a:pt x="9" y="538"/>
                  </a:cubicBezTo>
                  <a:cubicBezTo>
                    <a:pt x="8" y="545"/>
                    <a:pt x="7" y="551"/>
                    <a:pt x="6" y="556"/>
                  </a:cubicBezTo>
                  <a:cubicBezTo>
                    <a:pt x="5" y="562"/>
                    <a:pt x="5" y="568"/>
                    <a:pt x="4" y="573"/>
                  </a:cubicBezTo>
                  <a:cubicBezTo>
                    <a:pt x="3" y="583"/>
                    <a:pt x="2" y="591"/>
                    <a:pt x="2" y="598"/>
                  </a:cubicBezTo>
                  <a:cubicBezTo>
                    <a:pt x="1" y="612"/>
                    <a:pt x="1" y="619"/>
                    <a:pt x="1" y="619"/>
                  </a:cubicBezTo>
                  <a:cubicBezTo>
                    <a:pt x="1" y="619"/>
                    <a:pt x="1" y="612"/>
                    <a:pt x="0" y="598"/>
                  </a:cubicBezTo>
                  <a:cubicBezTo>
                    <a:pt x="0" y="591"/>
                    <a:pt x="1" y="582"/>
                    <a:pt x="1" y="572"/>
                  </a:cubicBezTo>
                  <a:cubicBezTo>
                    <a:pt x="1" y="567"/>
                    <a:pt x="1" y="562"/>
                    <a:pt x="2" y="556"/>
                  </a:cubicBezTo>
                  <a:cubicBezTo>
                    <a:pt x="2" y="550"/>
                    <a:pt x="3" y="544"/>
                    <a:pt x="4" y="538"/>
                  </a:cubicBezTo>
                  <a:cubicBezTo>
                    <a:pt x="7" y="512"/>
                    <a:pt x="12" y="480"/>
                    <a:pt x="21" y="445"/>
                  </a:cubicBezTo>
                  <a:cubicBezTo>
                    <a:pt x="31" y="409"/>
                    <a:pt x="45" y="370"/>
                    <a:pt x="66" y="330"/>
                  </a:cubicBezTo>
                  <a:cubicBezTo>
                    <a:pt x="86" y="290"/>
                    <a:pt x="114" y="249"/>
                    <a:pt x="148" y="209"/>
                  </a:cubicBezTo>
                  <a:cubicBezTo>
                    <a:pt x="165" y="190"/>
                    <a:pt x="183" y="171"/>
                    <a:pt x="204" y="153"/>
                  </a:cubicBezTo>
                  <a:cubicBezTo>
                    <a:pt x="224" y="134"/>
                    <a:pt x="247" y="118"/>
                    <a:pt x="270" y="102"/>
                  </a:cubicBezTo>
                  <a:cubicBezTo>
                    <a:pt x="318" y="70"/>
                    <a:pt x="371" y="44"/>
                    <a:pt x="428" y="27"/>
                  </a:cubicBezTo>
                  <a:cubicBezTo>
                    <a:pt x="457" y="18"/>
                    <a:pt x="486" y="12"/>
                    <a:pt x="516" y="7"/>
                  </a:cubicBezTo>
                  <a:cubicBezTo>
                    <a:pt x="546" y="2"/>
                    <a:pt x="577" y="0"/>
                    <a:pt x="607" y="0"/>
                  </a:cubicBezTo>
                  <a:cubicBezTo>
                    <a:pt x="638" y="0"/>
                    <a:pt x="668" y="2"/>
                    <a:pt x="698" y="7"/>
                  </a:cubicBezTo>
                  <a:cubicBezTo>
                    <a:pt x="728" y="12"/>
                    <a:pt x="757" y="18"/>
                    <a:pt x="786" y="27"/>
                  </a:cubicBezTo>
                  <a:cubicBezTo>
                    <a:pt x="843" y="44"/>
                    <a:pt x="896" y="70"/>
                    <a:pt x="944" y="102"/>
                  </a:cubicBezTo>
                  <a:cubicBezTo>
                    <a:pt x="953" y="108"/>
                    <a:pt x="953" y="108"/>
                    <a:pt x="953" y="108"/>
                  </a:cubicBezTo>
                  <a:cubicBezTo>
                    <a:pt x="961" y="114"/>
                    <a:pt x="961" y="114"/>
                    <a:pt x="961" y="114"/>
                  </a:cubicBezTo>
                  <a:cubicBezTo>
                    <a:pt x="967" y="118"/>
                    <a:pt x="973" y="122"/>
                    <a:pt x="978" y="126"/>
                  </a:cubicBezTo>
                  <a:cubicBezTo>
                    <a:pt x="989" y="135"/>
                    <a:pt x="1000" y="143"/>
                    <a:pt x="1010" y="153"/>
                  </a:cubicBezTo>
                  <a:cubicBezTo>
                    <a:pt x="1031" y="171"/>
                    <a:pt x="1049" y="190"/>
                    <a:pt x="1066" y="209"/>
                  </a:cubicBezTo>
                  <a:cubicBezTo>
                    <a:pt x="1100" y="249"/>
                    <a:pt x="1128" y="290"/>
                    <a:pt x="1148" y="330"/>
                  </a:cubicBezTo>
                  <a:cubicBezTo>
                    <a:pt x="1169" y="370"/>
                    <a:pt x="1183" y="410"/>
                    <a:pt x="1193" y="445"/>
                  </a:cubicBezTo>
                  <a:cubicBezTo>
                    <a:pt x="1202" y="480"/>
                    <a:pt x="1207" y="512"/>
                    <a:pt x="1210" y="538"/>
                  </a:cubicBezTo>
                  <a:cubicBezTo>
                    <a:pt x="1211" y="544"/>
                    <a:pt x="1212" y="550"/>
                    <a:pt x="1212" y="556"/>
                  </a:cubicBezTo>
                  <a:cubicBezTo>
                    <a:pt x="1213" y="562"/>
                    <a:pt x="1213" y="567"/>
                    <a:pt x="1213" y="572"/>
                  </a:cubicBezTo>
                  <a:cubicBezTo>
                    <a:pt x="1213" y="582"/>
                    <a:pt x="1214" y="591"/>
                    <a:pt x="1214" y="598"/>
                  </a:cubicBezTo>
                  <a:cubicBezTo>
                    <a:pt x="1213" y="612"/>
                    <a:pt x="1213" y="619"/>
                    <a:pt x="1213" y="61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6290764" y="3165147"/>
              <a:ext cx="935038" cy="487363"/>
            </a:xfrm>
            <a:custGeom>
              <a:avLst/>
              <a:gdLst>
                <a:gd name="T0" fmla="*/ 558 w 560"/>
                <a:gd name="T1" fmla="*/ 282 h 292"/>
                <a:gd name="T2" fmla="*/ 555 w 560"/>
                <a:gd name="T3" fmla="*/ 263 h 292"/>
                <a:gd name="T4" fmla="*/ 549 w 560"/>
                <a:gd name="T5" fmla="*/ 235 h 292"/>
                <a:gd name="T6" fmla="*/ 532 w 560"/>
                <a:gd name="T7" fmla="*/ 189 h 292"/>
                <a:gd name="T8" fmla="*/ 511 w 560"/>
                <a:gd name="T9" fmla="*/ 151 h 292"/>
                <a:gd name="T10" fmla="*/ 480 w 560"/>
                <a:gd name="T11" fmla="*/ 113 h 292"/>
                <a:gd name="T12" fmla="*/ 357 w 560"/>
                <a:gd name="T13" fmla="*/ 37 h 292"/>
                <a:gd name="T14" fmla="*/ 333 w 560"/>
                <a:gd name="T15" fmla="*/ 31 h 292"/>
                <a:gd name="T16" fmla="*/ 319 w 560"/>
                <a:gd name="T17" fmla="*/ 29 h 292"/>
                <a:gd name="T18" fmla="*/ 281 w 560"/>
                <a:gd name="T19" fmla="*/ 26 h 292"/>
                <a:gd name="T20" fmla="*/ 250 w 560"/>
                <a:gd name="T21" fmla="*/ 27 h 292"/>
                <a:gd name="T22" fmla="*/ 231 w 560"/>
                <a:gd name="T23" fmla="*/ 30 h 292"/>
                <a:gd name="T24" fmla="*/ 222 w 560"/>
                <a:gd name="T25" fmla="*/ 32 h 292"/>
                <a:gd name="T26" fmla="*/ 134 w 560"/>
                <a:gd name="T27" fmla="*/ 68 h 292"/>
                <a:gd name="T28" fmla="*/ 58 w 560"/>
                <a:gd name="T29" fmla="*/ 138 h 292"/>
                <a:gd name="T30" fmla="*/ 41 w 560"/>
                <a:gd name="T31" fmla="*/ 164 h 292"/>
                <a:gd name="T32" fmla="*/ 18 w 560"/>
                <a:gd name="T33" fmla="*/ 213 h 292"/>
                <a:gd name="T34" fmla="*/ 7 w 560"/>
                <a:gd name="T35" fmla="*/ 254 h 292"/>
                <a:gd name="T36" fmla="*/ 4 w 560"/>
                <a:gd name="T37" fmla="*/ 270 h 292"/>
                <a:gd name="T38" fmla="*/ 1 w 560"/>
                <a:gd name="T39" fmla="*/ 292 h 292"/>
                <a:gd name="T40" fmla="*/ 1 w 560"/>
                <a:gd name="T41" fmla="*/ 270 h 292"/>
                <a:gd name="T42" fmla="*/ 1 w 560"/>
                <a:gd name="T43" fmla="*/ 254 h 292"/>
                <a:gd name="T44" fmla="*/ 8 w 560"/>
                <a:gd name="T45" fmla="*/ 210 h 292"/>
                <a:gd name="T46" fmla="*/ 21 w 560"/>
                <a:gd name="T47" fmla="*/ 171 h 292"/>
                <a:gd name="T48" fmla="*/ 35 w 560"/>
                <a:gd name="T49" fmla="*/ 142 h 292"/>
                <a:gd name="T50" fmla="*/ 65 w 560"/>
                <a:gd name="T51" fmla="*/ 100 h 292"/>
                <a:gd name="T52" fmla="*/ 139 w 560"/>
                <a:gd name="T53" fmla="*/ 38 h 292"/>
                <a:gd name="T54" fmla="*/ 166 w 560"/>
                <a:gd name="T55" fmla="*/ 23 h 292"/>
                <a:gd name="T56" fmla="*/ 196 w 560"/>
                <a:gd name="T57" fmla="*/ 13 h 292"/>
                <a:gd name="T58" fmla="*/ 221 w 560"/>
                <a:gd name="T59" fmla="*/ 6 h 292"/>
                <a:gd name="T60" fmla="*/ 238 w 560"/>
                <a:gd name="T61" fmla="*/ 3 h 292"/>
                <a:gd name="T62" fmla="*/ 259 w 560"/>
                <a:gd name="T63" fmla="*/ 1 h 292"/>
                <a:gd name="T64" fmla="*/ 301 w 560"/>
                <a:gd name="T65" fmla="*/ 1 h 292"/>
                <a:gd name="T66" fmla="*/ 333 w 560"/>
                <a:gd name="T67" fmla="*/ 5 h 292"/>
                <a:gd name="T68" fmla="*/ 344 w 560"/>
                <a:gd name="T69" fmla="*/ 7 h 292"/>
                <a:gd name="T70" fmla="*/ 384 w 560"/>
                <a:gd name="T71" fmla="*/ 20 h 292"/>
                <a:gd name="T72" fmla="*/ 403 w 560"/>
                <a:gd name="T73" fmla="*/ 28 h 292"/>
                <a:gd name="T74" fmla="*/ 438 w 560"/>
                <a:gd name="T75" fmla="*/ 48 h 292"/>
                <a:gd name="T76" fmla="*/ 516 w 560"/>
                <a:gd name="T77" fmla="*/ 128 h 292"/>
                <a:gd name="T78" fmla="*/ 532 w 560"/>
                <a:gd name="T79" fmla="*/ 157 h 292"/>
                <a:gd name="T80" fmla="*/ 544 w 560"/>
                <a:gd name="T81" fmla="*/ 184 h 292"/>
                <a:gd name="T82" fmla="*/ 557 w 560"/>
                <a:gd name="T83" fmla="*/ 234 h 292"/>
                <a:gd name="T84" fmla="*/ 559 w 560"/>
                <a:gd name="T85" fmla="*/ 262 h 292"/>
                <a:gd name="T86" fmla="*/ 559 w 560"/>
                <a:gd name="T87" fmla="*/ 28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0" h="292">
                  <a:moveTo>
                    <a:pt x="559" y="292"/>
                  </a:moveTo>
                  <a:cubicBezTo>
                    <a:pt x="559" y="292"/>
                    <a:pt x="558" y="288"/>
                    <a:pt x="558" y="282"/>
                  </a:cubicBezTo>
                  <a:cubicBezTo>
                    <a:pt x="557" y="279"/>
                    <a:pt x="557" y="275"/>
                    <a:pt x="556" y="270"/>
                  </a:cubicBezTo>
                  <a:cubicBezTo>
                    <a:pt x="556" y="268"/>
                    <a:pt x="556" y="265"/>
                    <a:pt x="555" y="263"/>
                  </a:cubicBezTo>
                  <a:cubicBezTo>
                    <a:pt x="555" y="260"/>
                    <a:pt x="554" y="257"/>
                    <a:pt x="554" y="254"/>
                  </a:cubicBezTo>
                  <a:cubicBezTo>
                    <a:pt x="552" y="249"/>
                    <a:pt x="551" y="242"/>
                    <a:pt x="549" y="235"/>
                  </a:cubicBezTo>
                  <a:cubicBezTo>
                    <a:pt x="547" y="229"/>
                    <a:pt x="545" y="221"/>
                    <a:pt x="542" y="213"/>
                  </a:cubicBezTo>
                  <a:cubicBezTo>
                    <a:pt x="540" y="206"/>
                    <a:pt x="536" y="198"/>
                    <a:pt x="532" y="189"/>
                  </a:cubicBezTo>
                  <a:cubicBezTo>
                    <a:pt x="529" y="181"/>
                    <a:pt x="524" y="173"/>
                    <a:pt x="519" y="164"/>
                  </a:cubicBezTo>
                  <a:cubicBezTo>
                    <a:pt x="517" y="159"/>
                    <a:pt x="514" y="155"/>
                    <a:pt x="511" y="151"/>
                  </a:cubicBezTo>
                  <a:cubicBezTo>
                    <a:pt x="508" y="147"/>
                    <a:pt x="505" y="142"/>
                    <a:pt x="502" y="138"/>
                  </a:cubicBezTo>
                  <a:cubicBezTo>
                    <a:pt x="495" y="130"/>
                    <a:pt x="489" y="121"/>
                    <a:pt x="480" y="113"/>
                  </a:cubicBezTo>
                  <a:cubicBezTo>
                    <a:pt x="465" y="96"/>
                    <a:pt x="446" y="81"/>
                    <a:pt x="426" y="68"/>
                  </a:cubicBezTo>
                  <a:cubicBezTo>
                    <a:pt x="405" y="54"/>
                    <a:pt x="381" y="45"/>
                    <a:pt x="357" y="37"/>
                  </a:cubicBezTo>
                  <a:cubicBezTo>
                    <a:pt x="351" y="35"/>
                    <a:pt x="344" y="34"/>
                    <a:pt x="338" y="32"/>
                  </a:cubicBezTo>
                  <a:cubicBezTo>
                    <a:pt x="333" y="31"/>
                    <a:pt x="333" y="31"/>
                    <a:pt x="333" y="31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3" y="28"/>
                    <a:pt x="306" y="27"/>
                    <a:pt x="300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60" y="27"/>
                    <a:pt x="260" y="27"/>
                    <a:pt x="260" y="27"/>
                  </a:cubicBezTo>
                  <a:cubicBezTo>
                    <a:pt x="257" y="27"/>
                    <a:pt x="253" y="27"/>
                    <a:pt x="250" y="27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1" y="30"/>
                    <a:pt x="231" y="30"/>
                    <a:pt x="231" y="30"/>
                  </a:cubicBezTo>
                  <a:cubicBezTo>
                    <a:pt x="227" y="31"/>
                    <a:pt x="227" y="31"/>
                    <a:pt x="227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16" y="34"/>
                    <a:pt x="209" y="35"/>
                    <a:pt x="203" y="37"/>
                  </a:cubicBezTo>
                  <a:cubicBezTo>
                    <a:pt x="179" y="45"/>
                    <a:pt x="155" y="54"/>
                    <a:pt x="134" y="68"/>
                  </a:cubicBezTo>
                  <a:cubicBezTo>
                    <a:pt x="114" y="81"/>
                    <a:pt x="95" y="96"/>
                    <a:pt x="80" y="113"/>
                  </a:cubicBezTo>
                  <a:cubicBezTo>
                    <a:pt x="71" y="121"/>
                    <a:pt x="65" y="130"/>
                    <a:pt x="58" y="138"/>
                  </a:cubicBezTo>
                  <a:cubicBezTo>
                    <a:pt x="55" y="142"/>
                    <a:pt x="52" y="147"/>
                    <a:pt x="49" y="151"/>
                  </a:cubicBezTo>
                  <a:cubicBezTo>
                    <a:pt x="46" y="155"/>
                    <a:pt x="43" y="159"/>
                    <a:pt x="41" y="164"/>
                  </a:cubicBezTo>
                  <a:cubicBezTo>
                    <a:pt x="36" y="173"/>
                    <a:pt x="31" y="181"/>
                    <a:pt x="28" y="189"/>
                  </a:cubicBezTo>
                  <a:cubicBezTo>
                    <a:pt x="24" y="198"/>
                    <a:pt x="20" y="206"/>
                    <a:pt x="18" y="213"/>
                  </a:cubicBezTo>
                  <a:cubicBezTo>
                    <a:pt x="15" y="221"/>
                    <a:pt x="13" y="229"/>
                    <a:pt x="11" y="235"/>
                  </a:cubicBezTo>
                  <a:cubicBezTo>
                    <a:pt x="9" y="242"/>
                    <a:pt x="8" y="249"/>
                    <a:pt x="7" y="254"/>
                  </a:cubicBezTo>
                  <a:cubicBezTo>
                    <a:pt x="6" y="257"/>
                    <a:pt x="5" y="260"/>
                    <a:pt x="5" y="263"/>
                  </a:cubicBezTo>
                  <a:cubicBezTo>
                    <a:pt x="4" y="265"/>
                    <a:pt x="4" y="268"/>
                    <a:pt x="4" y="270"/>
                  </a:cubicBezTo>
                  <a:cubicBezTo>
                    <a:pt x="3" y="275"/>
                    <a:pt x="3" y="279"/>
                    <a:pt x="2" y="282"/>
                  </a:cubicBezTo>
                  <a:cubicBezTo>
                    <a:pt x="2" y="288"/>
                    <a:pt x="1" y="292"/>
                    <a:pt x="1" y="292"/>
                  </a:cubicBezTo>
                  <a:cubicBezTo>
                    <a:pt x="1" y="292"/>
                    <a:pt x="1" y="288"/>
                    <a:pt x="1" y="282"/>
                  </a:cubicBezTo>
                  <a:cubicBezTo>
                    <a:pt x="1" y="279"/>
                    <a:pt x="1" y="275"/>
                    <a:pt x="1" y="270"/>
                  </a:cubicBezTo>
                  <a:cubicBezTo>
                    <a:pt x="1" y="268"/>
                    <a:pt x="0" y="265"/>
                    <a:pt x="1" y="262"/>
                  </a:cubicBezTo>
                  <a:cubicBezTo>
                    <a:pt x="1" y="260"/>
                    <a:pt x="1" y="257"/>
                    <a:pt x="1" y="254"/>
                  </a:cubicBezTo>
                  <a:cubicBezTo>
                    <a:pt x="2" y="248"/>
                    <a:pt x="2" y="241"/>
                    <a:pt x="3" y="234"/>
                  </a:cubicBezTo>
                  <a:cubicBezTo>
                    <a:pt x="5" y="227"/>
                    <a:pt x="6" y="219"/>
                    <a:pt x="8" y="210"/>
                  </a:cubicBezTo>
                  <a:cubicBezTo>
                    <a:pt x="10" y="202"/>
                    <a:pt x="13" y="194"/>
                    <a:pt x="16" y="184"/>
                  </a:cubicBezTo>
                  <a:cubicBezTo>
                    <a:pt x="17" y="180"/>
                    <a:pt x="19" y="175"/>
                    <a:pt x="21" y="171"/>
                  </a:cubicBezTo>
                  <a:cubicBezTo>
                    <a:pt x="23" y="166"/>
                    <a:pt x="25" y="161"/>
                    <a:pt x="27" y="157"/>
                  </a:cubicBezTo>
                  <a:cubicBezTo>
                    <a:pt x="30" y="152"/>
                    <a:pt x="33" y="147"/>
                    <a:pt x="35" y="142"/>
                  </a:cubicBezTo>
                  <a:cubicBezTo>
                    <a:pt x="38" y="138"/>
                    <a:pt x="40" y="133"/>
                    <a:pt x="44" y="128"/>
                  </a:cubicBezTo>
                  <a:cubicBezTo>
                    <a:pt x="50" y="119"/>
                    <a:pt x="57" y="109"/>
                    <a:pt x="65" y="100"/>
                  </a:cubicBezTo>
                  <a:cubicBezTo>
                    <a:pt x="80" y="81"/>
                    <a:pt x="100" y="64"/>
                    <a:pt x="122" y="48"/>
                  </a:cubicBezTo>
                  <a:cubicBezTo>
                    <a:pt x="127" y="45"/>
                    <a:pt x="133" y="41"/>
                    <a:pt x="139" y="38"/>
                  </a:cubicBezTo>
                  <a:cubicBezTo>
                    <a:pt x="145" y="34"/>
                    <a:pt x="151" y="31"/>
                    <a:pt x="157" y="28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183" y="17"/>
                    <a:pt x="189" y="15"/>
                    <a:pt x="196" y="13"/>
                  </a:cubicBezTo>
                  <a:cubicBezTo>
                    <a:pt x="203" y="11"/>
                    <a:pt x="209" y="9"/>
                    <a:pt x="216" y="7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2" y="1"/>
                    <a:pt x="255" y="1"/>
                    <a:pt x="259" y="1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301" y="1"/>
                    <a:pt x="301" y="1"/>
                    <a:pt x="301" y="1"/>
                  </a:cubicBezTo>
                  <a:cubicBezTo>
                    <a:pt x="309" y="1"/>
                    <a:pt x="316" y="2"/>
                    <a:pt x="32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9" y="6"/>
                    <a:pt x="339" y="6"/>
                    <a:pt x="339" y="6"/>
                  </a:cubicBezTo>
                  <a:cubicBezTo>
                    <a:pt x="344" y="7"/>
                    <a:pt x="344" y="7"/>
                    <a:pt x="344" y="7"/>
                  </a:cubicBezTo>
                  <a:cubicBezTo>
                    <a:pt x="351" y="9"/>
                    <a:pt x="357" y="11"/>
                    <a:pt x="364" y="13"/>
                  </a:cubicBezTo>
                  <a:cubicBezTo>
                    <a:pt x="371" y="15"/>
                    <a:pt x="377" y="17"/>
                    <a:pt x="384" y="20"/>
                  </a:cubicBezTo>
                  <a:cubicBezTo>
                    <a:pt x="394" y="23"/>
                    <a:pt x="394" y="23"/>
                    <a:pt x="394" y="23"/>
                  </a:cubicBezTo>
                  <a:cubicBezTo>
                    <a:pt x="403" y="28"/>
                    <a:pt x="403" y="28"/>
                    <a:pt x="403" y="28"/>
                  </a:cubicBezTo>
                  <a:cubicBezTo>
                    <a:pt x="409" y="31"/>
                    <a:pt x="415" y="34"/>
                    <a:pt x="421" y="38"/>
                  </a:cubicBezTo>
                  <a:cubicBezTo>
                    <a:pt x="427" y="41"/>
                    <a:pt x="433" y="45"/>
                    <a:pt x="438" y="48"/>
                  </a:cubicBezTo>
                  <a:cubicBezTo>
                    <a:pt x="460" y="64"/>
                    <a:pt x="480" y="81"/>
                    <a:pt x="495" y="100"/>
                  </a:cubicBezTo>
                  <a:cubicBezTo>
                    <a:pt x="503" y="109"/>
                    <a:pt x="510" y="119"/>
                    <a:pt x="516" y="128"/>
                  </a:cubicBezTo>
                  <a:cubicBezTo>
                    <a:pt x="520" y="133"/>
                    <a:pt x="522" y="138"/>
                    <a:pt x="525" y="142"/>
                  </a:cubicBezTo>
                  <a:cubicBezTo>
                    <a:pt x="527" y="147"/>
                    <a:pt x="530" y="152"/>
                    <a:pt x="532" y="157"/>
                  </a:cubicBezTo>
                  <a:cubicBezTo>
                    <a:pt x="535" y="161"/>
                    <a:pt x="537" y="166"/>
                    <a:pt x="539" y="171"/>
                  </a:cubicBezTo>
                  <a:cubicBezTo>
                    <a:pt x="541" y="175"/>
                    <a:pt x="543" y="180"/>
                    <a:pt x="544" y="184"/>
                  </a:cubicBezTo>
                  <a:cubicBezTo>
                    <a:pt x="547" y="194"/>
                    <a:pt x="550" y="202"/>
                    <a:pt x="552" y="210"/>
                  </a:cubicBezTo>
                  <a:cubicBezTo>
                    <a:pt x="554" y="219"/>
                    <a:pt x="555" y="227"/>
                    <a:pt x="557" y="234"/>
                  </a:cubicBezTo>
                  <a:cubicBezTo>
                    <a:pt x="558" y="241"/>
                    <a:pt x="558" y="248"/>
                    <a:pt x="559" y="254"/>
                  </a:cubicBezTo>
                  <a:cubicBezTo>
                    <a:pt x="559" y="257"/>
                    <a:pt x="559" y="260"/>
                    <a:pt x="559" y="262"/>
                  </a:cubicBezTo>
                  <a:cubicBezTo>
                    <a:pt x="560" y="265"/>
                    <a:pt x="559" y="268"/>
                    <a:pt x="559" y="270"/>
                  </a:cubicBezTo>
                  <a:cubicBezTo>
                    <a:pt x="559" y="275"/>
                    <a:pt x="559" y="279"/>
                    <a:pt x="559" y="282"/>
                  </a:cubicBezTo>
                  <a:cubicBezTo>
                    <a:pt x="559" y="288"/>
                    <a:pt x="559" y="292"/>
                    <a:pt x="559" y="292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6695576" y="3611234"/>
              <a:ext cx="9525" cy="55563"/>
            </a:xfrm>
            <a:custGeom>
              <a:avLst/>
              <a:gdLst>
                <a:gd name="T0" fmla="*/ 5 w 5"/>
                <a:gd name="T1" fmla="*/ 0 h 33"/>
                <a:gd name="T2" fmla="*/ 5 w 5"/>
                <a:gd name="T3" fmla="*/ 33 h 33"/>
                <a:gd name="T4" fmla="*/ 2 w 5"/>
                <a:gd name="T5" fmla="*/ 16 h 33"/>
                <a:gd name="T6" fmla="*/ 5 w 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3">
                  <a:moveTo>
                    <a:pt x="5" y="0"/>
                  </a:moveTo>
                  <a:cubicBezTo>
                    <a:pt x="0" y="10"/>
                    <a:pt x="0" y="22"/>
                    <a:pt x="5" y="33"/>
                  </a:cubicBezTo>
                  <a:cubicBezTo>
                    <a:pt x="3" y="28"/>
                    <a:pt x="2" y="22"/>
                    <a:pt x="2" y="16"/>
                  </a:cubicBezTo>
                  <a:cubicBezTo>
                    <a:pt x="2" y="11"/>
                    <a:pt x="3" y="5"/>
                    <a:pt x="5" y="0"/>
                  </a:cubicBezTo>
                </a:path>
              </a:pathLst>
            </a:custGeom>
            <a:solidFill>
              <a:srgbClr val="C518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7713164" y="4520872"/>
              <a:ext cx="15875" cy="19050"/>
            </a:xfrm>
            <a:custGeom>
              <a:avLst/>
              <a:gdLst>
                <a:gd name="T0" fmla="*/ 10 w 10"/>
                <a:gd name="T1" fmla="*/ 0 h 11"/>
                <a:gd name="T2" fmla="*/ 0 w 10"/>
                <a:gd name="T3" fmla="*/ 11 h 11"/>
                <a:gd name="T4" fmla="*/ 10 w 10"/>
                <a:gd name="T5" fmla="*/ 1 h 11"/>
                <a:gd name="T6" fmla="*/ 10 w 1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cubicBezTo>
                    <a:pt x="7" y="4"/>
                    <a:pt x="4" y="7"/>
                    <a:pt x="0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7438526" y="4314497"/>
              <a:ext cx="268288" cy="269875"/>
            </a:xfrm>
            <a:custGeom>
              <a:avLst/>
              <a:gdLst>
                <a:gd name="T0" fmla="*/ 51 w 160"/>
                <a:gd name="T1" fmla="*/ 0 h 161"/>
                <a:gd name="T2" fmla="*/ 0 w 160"/>
                <a:gd name="T3" fmla="*/ 53 h 161"/>
                <a:gd name="T4" fmla="*/ 108 w 160"/>
                <a:gd name="T5" fmla="*/ 161 h 161"/>
                <a:gd name="T6" fmla="*/ 160 w 160"/>
                <a:gd name="T7" fmla="*/ 109 h 161"/>
                <a:gd name="T8" fmla="*/ 160 w 160"/>
                <a:gd name="T9" fmla="*/ 109 h 161"/>
                <a:gd name="T10" fmla="*/ 51 w 160"/>
                <a:gd name="T1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1">
                  <a:moveTo>
                    <a:pt x="51" y="0"/>
                  </a:moveTo>
                  <a:cubicBezTo>
                    <a:pt x="35" y="19"/>
                    <a:pt x="18" y="36"/>
                    <a:pt x="0" y="53"/>
                  </a:cubicBezTo>
                  <a:cubicBezTo>
                    <a:pt x="108" y="161"/>
                    <a:pt x="108" y="161"/>
                    <a:pt x="108" y="161"/>
                  </a:cubicBezTo>
                  <a:cubicBezTo>
                    <a:pt x="126" y="145"/>
                    <a:pt x="144" y="127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7255964" y="4133522"/>
              <a:ext cx="268288" cy="269875"/>
            </a:xfrm>
            <a:custGeom>
              <a:avLst/>
              <a:gdLst>
                <a:gd name="T0" fmla="*/ 51 w 160"/>
                <a:gd name="T1" fmla="*/ 0 h 162"/>
                <a:gd name="T2" fmla="*/ 39 w 160"/>
                <a:gd name="T3" fmla="*/ 13 h 162"/>
                <a:gd name="T4" fmla="*/ 0 w 160"/>
                <a:gd name="T5" fmla="*/ 53 h 162"/>
                <a:gd name="T6" fmla="*/ 109 w 160"/>
                <a:gd name="T7" fmla="*/ 162 h 162"/>
                <a:gd name="T8" fmla="*/ 160 w 160"/>
                <a:gd name="T9" fmla="*/ 109 h 162"/>
                <a:gd name="T10" fmla="*/ 51 w 160"/>
                <a:gd name="T1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2">
                  <a:moveTo>
                    <a:pt x="51" y="0"/>
                  </a:moveTo>
                  <a:cubicBezTo>
                    <a:pt x="47" y="4"/>
                    <a:pt x="43" y="9"/>
                    <a:pt x="39" y="13"/>
                  </a:cubicBezTo>
                  <a:cubicBezTo>
                    <a:pt x="27" y="27"/>
                    <a:pt x="14" y="41"/>
                    <a:pt x="0" y="53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27" y="145"/>
                    <a:pt x="144" y="128"/>
                    <a:pt x="160" y="109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7051176" y="3927147"/>
              <a:ext cx="266700" cy="269875"/>
            </a:xfrm>
            <a:custGeom>
              <a:avLst/>
              <a:gdLst>
                <a:gd name="T0" fmla="*/ 50 w 160"/>
                <a:gd name="T1" fmla="*/ 0 h 161"/>
                <a:gd name="T2" fmla="*/ 0 w 160"/>
                <a:gd name="T3" fmla="*/ 53 h 161"/>
                <a:gd name="T4" fmla="*/ 108 w 160"/>
                <a:gd name="T5" fmla="*/ 161 h 161"/>
                <a:gd name="T6" fmla="*/ 148 w 160"/>
                <a:gd name="T7" fmla="*/ 123 h 161"/>
                <a:gd name="T8" fmla="*/ 160 w 160"/>
                <a:gd name="T9" fmla="*/ 109 h 161"/>
                <a:gd name="T10" fmla="*/ 50 w 160"/>
                <a:gd name="T1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1">
                  <a:moveTo>
                    <a:pt x="50" y="0"/>
                  </a:moveTo>
                  <a:cubicBezTo>
                    <a:pt x="36" y="19"/>
                    <a:pt x="19" y="37"/>
                    <a:pt x="0" y="53"/>
                  </a:cubicBezTo>
                  <a:cubicBezTo>
                    <a:pt x="108" y="161"/>
                    <a:pt x="108" y="161"/>
                    <a:pt x="108" y="161"/>
                  </a:cubicBezTo>
                  <a:cubicBezTo>
                    <a:pt x="122" y="149"/>
                    <a:pt x="135" y="136"/>
                    <a:pt x="148" y="123"/>
                  </a:cubicBezTo>
                  <a:cubicBezTo>
                    <a:pt x="152" y="119"/>
                    <a:pt x="156" y="114"/>
                    <a:pt x="160" y="109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7232151" y="4109709"/>
              <a:ext cx="109538" cy="111125"/>
            </a:xfrm>
            <a:custGeom>
              <a:avLst/>
              <a:gdLst>
                <a:gd name="T0" fmla="*/ 52 w 66"/>
                <a:gd name="T1" fmla="*/ 0 h 67"/>
                <a:gd name="T2" fmla="*/ 40 w 66"/>
                <a:gd name="T3" fmla="*/ 14 h 67"/>
                <a:gd name="T4" fmla="*/ 0 w 66"/>
                <a:gd name="T5" fmla="*/ 52 h 67"/>
                <a:gd name="T6" fmla="*/ 15 w 66"/>
                <a:gd name="T7" fmla="*/ 67 h 67"/>
                <a:gd name="T8" fmla="*/ 54 w 66"/>
                <a:gd name="T9" fmla="*/ 27 h 67"/>
                <a:gd name="T10" fmla="*/ 66 w 66"/>
                <a:gd name="T11" fmla="*/ 14 h 67"/>
                <a:gd name="T12" fmla="*/ 52 w 66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7">
                  <a:moveTo>
                    <a:pt x="52" y="0"/>
                  </a:moveTo>
                  <a:cubicBezTo>
                    <a:pt x="48" y="5"/>
                    <a:pt x="44" y="10"/>
                    <a:pt x="40" y="14"/>
                  </a:cubicBezTo>
                  <a:cubicBezTo>
                    <a:pt x="27" y="27"/>
                    <a:pt x="14" y="40"/>
                    <a:pt x="0" y="52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29" y="55"/>
                    <a:pt x="42" y="41"/>
                    <a:pt x="54" y="27"/>
                  </a:cubicBezTo>
                  <a:cubicBezTo>
                    <a:pt x="58" y="23"/>
                    <a:pt x="62" y="18"/>
                    <a:pt x="66" y="14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6919414" y="3789034"/>
              <a:ext cx="214313" cy="227013"/>
            </a:xfrm>
            <a:custGeom>
              <a:avLst/>
              <a:gdLst>
                <a:gd name="T0" fmla="*/ 47 w 129"/>
                <a:gd name="T1" fmla="*/ 0 h 136"/>
                <a:gd name="T2" fmla="*/ 40 w 129"/>
                <a:gd name="T3" fmla="*/ 13 h 136"/>
                <a:gd name="T4" fmla="*/ 28 w 129"/>
                <a:gd name="T5" fmla="*/ 29 h 136"/>
                <a:gd name="T6" fmla="*/ 0 w 129"/>
                <a:gd name="T7" fmla="*/ 57 h 136"/>
                <a:gd name="T8" fmla="*/ 79 w 129"/>
                <a:gd name="T9" fmla="*/ 136 h 136"/>
                <a:gd name="T10" fmla="*/ 129 w 129"/>
                <a:gd name="T11" fmla="*/ 83 h 136"/>
                <a:gd name="T12" fmla="*/ 47 w 129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6">
                  <a:moveTo>
                    <a:pt x="47" y="0"/>
                  </a:moveTo>
                  <a:cubicBezTo>
                    <a:pt x="45" y="4"/>
                    <a:pt x="43" y="9"/>
                    <a:pt x="40" y="13"/>
                  </a:cubicBezTo>
                  <a:cubicBezTo>
                    <a:pt x="36" y="18"/>
                    <a:pt x="33" y="24"/>
                    <a:pt x="28" y="29"/>
                  </a:cubicBezTo>
                  <a:cubicBezTo>
                    <a:pt x="20" y="39"/>
                    <a:pt x="11" y="49"/>
                    <a:pt x="0" y="5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98" y="120"/>
                    <a:pt x="115" y="102"/>
                    <a:pt x="129" y="8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6725739" y="3644572"/>
              <a:ext cx="254000" cy="211138"/>
            </a:xfrm>
            <a:custGeom>
              <a:avLst/>
              <a:gdLst>
                <a:gd name="T0" fmla="*/ 75 w 151"/>
                <a:gd name="T1" fmla="*/ 0 h 126"/>
                <a:gd name="T2" fmla="*/ 51 w 151"/>
                <a:gd name="T3" fmla="*/ 24 h 126"/>
                <a:gd name="T4" fmla="*/ 23 w 151"/>
                <a:gd name="T5" fmla="*/ 36 h 126"/>
                <a:gd name="T6" fmla="*/ 23 w 151"/>
                <a:gd name="T7" fmla="*/ 36 h 126"/>
                <a:gd name="T8" fmla="*/ 0 w 151"/>
                <a:gd name="T9" fmla="*/ 29 h 126"/>
                <a:gd name="T10" fmla="*/ 98 w 151"/>
                <a:gd name="T11" fmla="*/ 126 h 126"/>
                <a:gd name="T12" fmla="*/ 98 w 151"/>
                <a:gd name="T13" fmla="*/ 126 h 126"/>
                <a:gd name="T14" fmla="*/ 129 w 151"/>
                <a:gd name="T15" fmla="*/ 102 h 126"/>
                <a:gd name="T16" fmla="*/ 151 w 151"/>
                <a:gd name="T17" fmla="*/ 75 h 126"/>
                <a:gd name="T18" fmla="*/ 75 w 151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26">
                  <a:moveTo>
                    <a:pt x="75" y="0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43" y="32"/>
                    <a:pt x="3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5" y="36"/>
                    <a:pt x="7" y="33"/>
                    <a:pt x="0" y="29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109" y="119"/>
                    <a:pt x="120" y="111"/>
                    <a:pt x="129" y="102"/>
                  </a:cubicBezTo>
                  <a:cubicBezTo>
                    <a:pt x="138" y="94"/>
                    <a:pt x="145" y="84"/>
                    <a:pt x="151" y="75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6890839" y="3769984"/>
              <a:ext cx="106363" cy="114300"/>
            </a:xfrm>
            <a:custGeom>
              <a:avLst/>
              <a:gdLst>
                <a:gd name="T0" fmla="*/ 53 w 64"/>
                <a:gd name="T1" fmla="*/ 0 h 68"/>
                <a:gd name="T2" fmla="*/ 31 w 64"/>
                <a:gd name="T3" fmla="*/ 27 h 68"/>
                <a:gd name="T4" fmla="*/ 0 w 64"/>
                <a:gd name="T5" fmla="*/ 51 h 68"/>
                <a:gd name="T6" fmla="*/ 0 w 64"/>
                <a:gd name="T7" fmla="*/ 51 h 68"/>
                <a:gd name="T8" fmla="*/ 17 w 64"/>
                <a:gd name="T9" fmla="*/ 68 h 68"/>
                <a:gd name="T10" fmla="*/ 45 w 64"/>
                <a:gd name="T11" fmla="*/ 40 h 68"/>
                <a:gd name="T12" fmla="*/ 57 w 64"/>
                <a:gd name="T13" fmla="*/ 24 h 68"/>
                <a:gd name="T14" fmla="*/ 64 w 64"/>
                <a:gd name="T15" fmla="*/ 11 h 68"/>
                <a:gd name="T16" fmla="*/ 53 w 64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8">
                  <a:moveTo>
                    <a:pt x="53" y="0"/>
                  </a:moveTo>
                  <a:cubicBezTo>
                    <a:pt x="47" y="9"/>
                    <a:pt x="40" y="19"/>
                    <a:pt x="31" y="27"/>
                  </a:cubicBezTo>
                  <a:cubicBezTo>
                    <a:pt x="22" y="36"/>
                    <a:pt x="11" y="44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28" y="60"/>
                    <a:pt x="37" y="50"/>
                    <a:pt x="45" y="40"/>
                  </a:cubicBezTo>
                  <a:cubicBezTo>
                    <a:pt x="50" y="35"/>
                    <a:pt x="53" y="29"/>
                    <a:pt x="57" y="24"/>
                  </a:cubicBezTo>
                  <a:cubicBezTo>
                    <a:pt x="60" y="20"/>
                    <a:pt x="62" y="15"/>
                    <a:pt x="64" y="11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7619501" y="4497059"/>
              <a:ext cx="109538" cy="112713"/>
            </a:xfrm>
            <a:custGeom>
              <a:avLst/>
              <a:gdLst>
                <a:gd name="T0" fmla="*/ 52 w 66"/>
                <a:gd name="T1" fmla="*/ 0 h 67"/>
                <a:gd name="T2" fmla="*/ 52 w 66"/>
                <a:gd name="T3" fmla="*/ 0 h 67"/>
                <a:gd name="T4" fmla="*/ 0 w 66"/>
                <a:gd name="T5" fmla="*/ 52 h 67"/>
                <a:gd name="T6" fmla="*/ 15 w 66"/>
                <a:gd name="T7" fmla="*/ 67 h 67"/>
                <a:gd name="T8" fmla="*/ 56 w 66"/>
                <a:gd name="T9" fmla="*/ 25 h 67"/>
                <a:gd name="T10" fmla="*/ 66 w 66"/>
                <a:gd name="T11" fmla="*/ 14 h 67"/>
                <a:gd name="T12" fmla="*/ 52 w 66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7"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36" y="18"/>
                    <a:pt x="18" y="36"/>
                    <a:pt x="0" y="52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0" y="21"/>
                    <a:pt x="63" y="18"/>
                    <a:pt x="66" y="14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6692401" y="1974522"/>
              <a:ext cx="1738313" cy="1730375"/>
            </a:xfrm>
            <a:custGeom>
              <a:avLst/>
              <a:gdLst>
                <a:gd name="T0" fmla="*/ 43 w 1039"/>
                <a:gd name="T1" fmla="*/ 1035 h 1035"/>
                <a:gd name="T2" fmla="*/ 71 w 1039"/>
                <a:gd name="T3" fmla="*/ 1023 h 1035"/>
                <a:gd name="T4" fmla="*/ 1024 w 1039"/>
                <a:gd name="T5" fmla="*/ 71 h 1035"/>
                <a:gd name="T6" fmla="*/ 1024 w 1039"/>
                <a:gd name="T7" fmla="*/ 15 h 1035"/>
                <a:gd name="T8" fmla="*/ 968 w 1039"/>
                <a:gd name="T9" fmla="*/ 15 h 1035"/>
                <a:gd name="T10" fmla="*/ 15 w 1039"/>
                <a:gd name="T11" fmla="*/ 968 h 1035"/>
                <a:gd name="T12" fmla="*/ 15 w 1039"/>
                <a:gd name="T13" fmla="*/ 1023 h 1035"/>
                <a:gd name="T14" fmla="*/ 43 w 1039"/>
                <a:gd name="T15" fmla="*/ 1035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9" h="1035">
                  <a:moveTo>
                    <a:pt x="43" y="1035"/>
                  </a:moveTo>
                  <a:cubicBezTo>
                    <a:pt x="53" y="1035"/>
                    <a:pt x="63" y="1031"/>
                    <a:pt x="71" y="1023"/>
                  </a:cubicBezTo>
                  <a:cubicBezTo>
                    <a:pt x="1024" y="71"/>
                    <a:pt x="1024" y="71"/>
                    <a:pt x="1024" y="71"/>
                  </a:cubicBezTo>
                  <a:cubicBezTo>
                    <a:pt x="1039" y="55"/>
                    <a:pt x="1039" y="30"/>
                    <a:pt x="1024" y="15"/>
                  </a:cubicBezTo>
                  <a:cubicBezTo>
                    <a:pt x="1009" y="0"/>
                    <a:pt x="984" y="0"/>
                    <a:pt x="968" y="15"/>
                  </a:cubicBezTo>
                  <a:cubicBezTo>
                    <a:pt x="15" y="968"/>
                    <a:pt x="15" y="968"/>
                    <a:pt x="15" y="968"/>
                  </a:cubicBezTo>
                  <a:cubicBezTo>
                    <a:pt x="0" y="983"/>
                    <a:pt x="0" y="1008"/>
                    <a:pt x="15" y="1023"/>
                  </a:cubicBezTo>
                  <a:cubicBezTo>
                    <a:pt x="23" y="1031"/>
                    <a:pt x="33" y="1035"/>
                    <a:pt x="43" y="103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7609976" y="1642734"/>
              <a:ext cx="701675" cy="928688"/>
            </a:xfrm>
            <a:custGeom>
              <a:avLst/>
              <a:gdLst>
                <a:gd name="T0" fmla="*/ 419 w 420"/>
                <a:gd name="T1" fmla="*/ 226 h 555"/>
                <a:gd name="T2" fmla="*/ 420 w 420"/>
                <a:gd name="T3" fmla="*/ 0 h 555"/>
                <a:gd name="T4" fmla="*/ 87 w 420"/>
                <a:gd name="T5" fmla="*/ 333 h 555"/>
                <a:gd name="T6" fmla="*/ 90 w 420"/>
                <a:gd name="T7" fmla="*/ 555 h 555"/>
                <a:gd name="T8" fmla="*/ 419 w 420"/>
                <a:gd name="T9" fmla="*/ 226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555">
                  <a:moveTo>
                    <a:pt x="419" y="226"/>
                  </a:moveTo>
                  <a:cubicBezTo>
                    <a:pt x="419" y="226"/>
                    <a:pt x="311" y="155"/>
                    <a:pt x="420" y="0"/>
                  </a:cubicBezTo>
                  <a:cubicBezTo>
                    <a:pt x="87" y="333"/>
                    <a:pt x="87" y="333"/>
                    <a:pt x="87" y="333"/>
                  </a:cubicBezTo>
                  <a:cubicBezTo>
                    <a:pt x="87" y="333"/>
                    <a:pt x="0" y="465"/>
                    <a:pt x="90" y="555"/>
                  </a:cubicBezTo>
                  <a:lnTo>
                    <a:pt x="419" y="22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7703638" y="1671309"/>
              <a:ext cx="579438" cy="869783"/>
            </a:xfrm>
            <a:custGeom>
              <a:avLst/>
              <a:gdLst>
                <a:gd name="connsiteX0" fmla="*/ 135446 w 579438"/>
                <a:gd name="connsiteY0" fmla="*/ 809684 h 869783"/>
                <a:gd name="connsiteX1" fmla="*/ 137838 w 579438"/>
                <a:gd name="connsiteY1" fmla="*/ 811045 h 869783"/>
                <a:gd name="connsiteX2" fmla="*/ 141196 w 579438"/>
                <a:gd name="connsiteY2" fmla="*/ 814388 h 869783"/>
                <a:gd name="connsiteX3" fmla="*/ 137628 w 579438"/>
                <a:gd name="connsiteY3" fmla="*/ 811672 h 869783"/>
                <a:gd name="connsiteX4" fmla="*/ 222759 w 579438"/>
                <a:gd name="connsiteY4" fmla="*/ 722371 h 869783"/>
                <a:gd name="connsiteX5" fmla="*/ 225151 w 579438"/>
                <a:gd name="connsiteY5" fmla="*/ 723732 h 869783"/>
                <a:gd name="connsiteX6" fmla="*/ 228509 w 579438"/>
                <a:gd name="connsiteY6" fmla="*/ 727075 h 869783"/>
                <a:gd name="connsiteX7" fmla="*/ 224941 w 579438"/>
                <a:gd name="connsiteY7" fmla="*/ 724358 h 869783"/>
                <a:gd name="connsiteX8" fmla="*/ 311075 w 579438"/>
                <a:gd name="connsiteY8" fmla="*/ 635493 h 869783"/>
                <a:gd name="connsiteX9" fmla="*/ 312378 w 579438"/>
                <a:gd name="connsiteY9" fmla="*/ 636420 h 869783"/>
                <a:gd name="connsiteX10" fmla="*/ 315733 w 579438"/>
                <a:gd name="connsiteY10" fmla="*/ 639763 h 869783"/>
                <a:gd name="connsiteX11" fmla="*/ 312168 w 579438"/>
                <a:gd name="connsiteY11" fmla="*/ 636420 h 869783"/>
                <a:gd name="connsiteX12" fmla="*/ 85725 w 579438"/>
                <a:gd name="connsiteY12" fmla="*/ 493713 h 869783"/>
                <a:gd name="connsiteX13" fmla="*/ 75834 w 579438"/>
                <a:gd name="connsiteY13" fmla="*/ 510427 h 869783"/>
                <a:gd name="connsiteX14" fmla="*/ 65943 w 579438"/>
                <a:gd name="connsiteY14" fmla="*/ 527142 h 869783"/>
                <a:gd name="connsiteX15" fmla="*/ 52754 w 579438"/>
                <a:gd name="connsiteY15" fmla="*/ 552213 h 869783"/>
                <a:gd name="connsiteX16" fmla="*/ 46160 w 579438"/>
                <a:gd name="connsiteY16" fmla="*/ 565584 h 869783"/>
                <a:gd name="connsiteX17" fmla="*/ 39566 w 579438"/>
                <a:gd name="connsiteY17" fmla="*/ 580627 h 869783"/>
                <a:gd name="connsiteX18" fmla="*/ 32971 w 579438"/>
                <a:gd name="connsiteY18" fmla="*/ 595670 h 869783"/>
                <a:gd name="connsiteX19" fmla="*/ 28026 w 579438"/>
                <a:gd name="connsiteY19" fmla="*/ 612384 h 869783"/>
                <a:gd name="connsiteX20" fmla="*/ 16486 w 579438"/>
                <a:gd name="connsiteY20" fmla="*/ 649155 h 869783"/>
                <a:gd name="connsiteX21" fmla="*/ 11540 w 579438"/>
                <a:gd name="connsiteY21" fmla="*/ 687598 h 869783"/>
                <a:gd name="connsiteX22" fmla="*/ 9892 w 579438"/>
                <a:gd name="connsiteY22" fmla="*/ 697627 h 869783"/>
                <a:gd name="connsiteX23" fmla="*/ 9892 w 579438"/>
                <a:gd name="connsiteY23" fmla="*/ 705984 h 869783"/>
                <a:gd name="connsiteX24" fmla="*/ 9892 w 579438"/>
                <a:gd name="connsiteY24" fmla="*/ 726041 h 869783"/>
                <a:gd name="connsiteX25" fmla="*/ 16486 w 579438"/>
                <a:gd name="connsiteY25" fmla="*/ 762812 h 869783"/>
                <a:gd name="connsiteX26" fmla="*/ 26377 w 579438"/>
                <a:gd name="connsiteY26" fmla="*/ 794569 h 869783"/>
                <a:gd name="connsiteX27" fmla="*/ 41214 w 579438"/>
                <a:gd name="connsiteY27" fmla="*/ 822983 h 869783"/>
                <a:gd name="connsiteX28" fmla="*/ 69240 w 579438"/>
                <a:gd name="connsiteY28" fmla="*/ 859755 h 869783"/>
                <a:gd name="connsiteX29" fmla="*/ 79131 w 579438"/>
                <a:gd name="connsiteY29" fmla="*/ 869783 h 869783"/>
                <a:gd name="connsiteX30" fmla="*/ 67591 w 579438"/>
                <a:gd name="connsiteY30" fmla="*/ 861426 h 869783"/>
                <a:gd name="connsiteX31" fmla="*/ 36269 w 579438"/>
                <a:gd name="connsiteY31" fmla="*/ 826326 h 869783"/>
                <a:gd name="connsiteX32" fmla="*/ 19783 w 579438"/>
                <a:gd name="connsiteY32" fmla="*/ 799584 h 869783"/>
                <a:gd name="connsiteX33" fmla="*/ 13189 w 579438"/>
                <a:gd name="connsiteY33" fmla="*/ 782869 h 869783"/>
                <a:gd name="connsiteX34" fmla="*/ 6594 w 579438"/>
                <a:gd name="connsiteY34" fmla="*/ 764484 h 869783"/>
                <a:gd name="connsiteX35" fmla="*/ 0 w 579438"/>
                <a:gd name="connsiteY35" fmla="*/ 726041 h 869783"/>
                <a:gd name="connsiteX36" fmla="*/ 0 w 579438"/>
                <a:gd name="connsiteY36" fmla="*/ 705984 h 869783"/>
                <a:gd name="connsiteX37" fmla="*/ 0 w 579438"/>
                <a:gd name="connsiteY37" fmla="*/ 695955 h 869783"/>
                <a:gd name="connsiteX38" fmla="*/ 0 w 579438"/>
                <a:gd name="connsiteY38" fmla="*/ 685927 h 869783"/>
                <a:gd name="connsiteX39" fmla="*/ 6594 w 579438"/>
                <a:gd name="connsiteY39" fmla="*/ 647484 h 869783"/>
                <a:gd name="connsiteX40" fmla="*/ 18134 w 579438"/>
                <a:gd name="connsiteY40" fmla="*/ 610713 h 869783"/>
                <a:gd name="connsiteX41" fmla="*/ 24729 w 579438"/>
                <a:gd name="connsiteY41" fmla="*/ 592327 h 869783"/>
                <a:gd name="connsiteX42" fmla="*/ 32971 w 579438"/>
                <a:gd name="connsiteY42" fmla="*/ 577284 h 869783"/>
                <a:gd name="connsiteX43" fmla="*/ 39566 w 579438"/>
                <a:gd name="connsiteY43" fmla="*/ 562241 h 869783"/>
                <a:gd name="connsiteX44" fmla="*/ 47808 w 579438"/>
                <a:gd name="connsiteY44" fmla="*/ 548870 h 869783"/>
                <a:gd name="connsiteX45" fmla="*/ 62645 w 579438"/>
                <a:gd name="connsiteY45" fmla="*/ 525470 h 869783"/>
                <a:gd name="connsiteX46" fmla="*/ 74185 w 579438"/>
                <a:gd name="connsiteY46" fmla="*/ 508756 h 869783"/>
                <a:gd name="connsiteX47" fmla="*/ 85725 w 579438"/>
                <a:gd name="connsiteY47" fmla="*/ 493713 h 869783"/>
                <a:gd name="connsiteX48" fmla="*/ 455659 w 579438"/>
                <a:gd name="connsiteY48" fmla="*/ 491170 h 869783"/>
                <a:gd name="connsiteX49" fmla="*/ 457017 w 579438"/>
                <a:gd name="connsiteY49" fmla="*/ 491956 h 869783"/>
                <a:gd name="connsiteX50" fmla="*/ 460314 w 579438"/>
                <a:gd name="connsiteY50" fmla="*/ 495300 h 869783"/>
                <a:gd name="connsiteX51" fmla="*/ 114300 w 579438"/>
                <a:gd name="connsiteY51" fmla="*/ 465138 h 869783"/>
                <a:gd name="connsiteX52" fmla="*/ 104409 w 579438"/>
                <a:gd name="connsiteY52" fmla="*/ 480184 h 869783"/>
                <a:gd name="connsiteX53" fmla="*/ 94518 w 579438"/>
                <a:gd name="connsiteY53" fmla="*/ 498574 h 869783"/>
                <a:gd name="connsiteX54" fmla="*/ 82978 w 579438"/>
                <a:gd name="connsiteY54" fmla="*/ 521979 h 869783"/>
                <a:gd name="connsiteX55" fmla="*/ 76383 w 579438"/>
                <a:gd name="connsiteY55" fmla="*/ 537025 h 869783"/>
                <a:gd name="connsiteX56" fmla="*/ 69789 w 579438"/>
                <a:gd name="connsiteY56" fmla="*/ 550400 h 869783"/>
                <a:gd name="connsiteX57" fmla="*/ 63195 w 579438"/>
                <a:gd name="connsiteY57" fmla="*/ 567117 h 869783"/>
                <a:gd name="connsiteX58" fmla="*/ 56601 w 579438"/>
                <a:gd name="connsiteY58" fmla="*/ 583835 h 869783"/>
                <a:gd name="connsiteX59" fmla="*/ 46709 w 579438"/>
                <a:gd name="connsiteY59" fmla="*/ 620615 h 869783"/>
                <a:gd name="connsiteX60" fmla="*/ 40115 w 579438"/>
                <a:gd name="connsiteY60" fmla="*/ 657394 h 869783"/>
                <a:gd name="connsiteX61" fmla="*/ 40115 w 579438"/>
                <a:gd name="connsiteY61" fmla="*/ 667425 h 869783"/>
                <a:gd name="connsiteX62" fmla="*/ 40115 w 579438"/>
                <a:gd name="connsiteY62" fmla="*/ 677456 h 869783"/>
                <a:gd name="connsiteX63" fmla="*/ 40115 w 579438"/>
                <a:gd name="connsiteY63" fmla="*/ 695845 h 869783"/>
                <a:gd name="connsiteX64" fmla="*/ 45061 w 579438"/>
                <a:gd name="connsiteY64" fmla="*/ 732625 h 869783"/>
                <a:gd name="connsiteX65" fmla="*/ 56601 w 579438"/>
                <a:gd name="connsiteY65" fmla="*/ 766061 h 869783"/>
                <a:gd name="connsiteX66" fmla="*/ 69789 w 579438"/>
                <a:gd name="connsiteY66" fmla="*/ 794481 h 869783"/>
                <a:gd name="connsiteX67" fmla="*/ 99463 w 579438"/>
                <a:gd name="connsiteY67" fmla="*/ 831261 h 869783"/>
                <a:gd name="connsiteX68" fmla="*/ 112652 w 579438"/>
                <a:gd name="connsiteY68" fmla="*/ 842963 h 869783"/>
                <a:gd name="connsiteX69" fmla="*/ 107706 w 579438"/>
                <a:gd name="connsiteY69" fmla="*/ 841291 h 869783"/>
                <a:gd name="connsiteX70" fmla="*/ 97815 w 579438"/>
                <a:gd name="connsiteY70" fmla="*/ 832932 h 869783"/>
                <a:gd name="connsiteX71" fmla="*/ 64844 w 579438"/>
                <a:gd name="connsiteY71" fmla="*/ 797825 h 869783"/>
                <a:gd name="connsiteX72" fmla="*/ 48358 w 579438"/>
                <a:gd name="connsiteY72" fmla="*/ 769404 h 869783"/>
                <a:gd name="connsiteX73" fmla="*/ 41764 w 579438"/>
                <a:gd name="connsiteY73" fmla="*/ 752686 h 869783"/>
                <a:gd name="connsiteX74" fmla="*/ 36818 w 579438"/>
                <a:gd name="connsiteY74" fmla="*/ 735968 h 869783"/>
                <a:gd name="connsiteX75" fmla="*/ 28575 w 579438"/>
                <a:gd name="connsiteY75" fmla="*/ 697517 h 869783"/>
                <a:gd name="connsiteX76" fmla="*/ 28575 w 579438"/>
                <a:gd name="connsiteY76" fmla="*/ 677456 h 869783"/>
                <a:gd name="connsiteX77" fmla="*/ 28575 w 579438"/>
                <a:gd name="connsiteY77" fmla="*/ 667425 h 869783"/>
                <a:gd name="connsiteX78" fmla="*/ 30224 w 579438"/>
                <a:gd name="connsiteY78" fmla="*/ 657394 h 869783"/>
                <a:gd name="connsiteX79" fmla="*/ 36818 w 579438"/>
                <a:gd name="connsiteY79" fmla="*/ 617271 h 869783"/>
                <a:gd name="connsiteX80" fmla="*/ 48358 w 579438"/>
                <a:gd name="connsiteY80" fmla="*/ 580492 h 869783"/>
                <a:gd name="connsiteX81" fmla="*/ 54952 w 579438"/>
                <a:gd name="connsiteY81" fmla="*/ 563774 h 869783"/>
                <a:gd name="connsiteX82" fmla="*/ 61546 w 579438"/>
                <a:gd name="connsiteY82" fmla="*/ 547056 h 869783"/>
                <a:gd name="connsiteX83" fmla="*/ 69789 w 579438"/>
                <a:gd name="connsiteY83" fmla="*/ 533682 h 869783"/>
                <a:gd name="connsiteX84" fmla="*/ 76383 w 579438"/>
                <a:gd name="connsiteY84" fmla="*/ 520307 h 869783"/>
                <a:gd name="connsiteX85" fmla="*/ 91220 w 579438"/>
                <a:gd name="connsiteY85" fmla="*/ 496902 h 869783"/>
                <a:gd name="connsiteX86" fmla="*/ 102760 w 579438"/>
                <a:gd name="connsiteY86" fmla="*/ 480184 h 869783"/>
                <a:gd name="connsiteX87" fmla="*/ 114300 w 579438"/>
                <a:gd name="connsiteY87" fmla="*/ 465138 h 869783"/>
                <a:gd name="connsiteX88" fmla="*/ 142875 w 579438"/>
                <a:gd name="connsiteY88" fmla="*/ 436563 h 869783"/>
                <a:gd name="connsiteX89" fmla="*/ 134480 w 579438"/>
                <a:gd name="connsiteY89" fmla="*/ 451609 h 869783"/>
                <a:gd name="connsiteX90" fmla="*/ 124405 w 579438"/>
                <a:gd name="connsiteY90" fmla="*/ 469999 h 869783"/>
                <a:gd name="connsiteX91" fmla="*/ 110972 w 579438"/>
                <a:gd name="connsiteY91" fmla="*/ 493404 h 869783"/>
                <a:gd name="connsiteX92" fmla="*/ 104256 w 579438"/>
                <a:gd name="connsiteY92" fmla="*/ 506778 h 869783"/>
                <a:gd name="connsiteX93" fmla="*/ 97540 w 579438"/>
                <a:gd name="connsiteY93" fmla="*/ 521825 h 869783"/>
                <a:gd name="connsiteX94" fmla="*/ 90823 w 579438"/>
                <a:gd name="connsiteY94" fmla="*/ 538542 h 869783"/>
                <a:gd name="connsiteX95" fmla="*/ 84107 w 579438"/>
                <a:gd name="connsiteY95" fmla="*/ 555260 h 869783"/>
                <a:gd name="connsiteX96" fmla="*/ 74032 w 579438"/>
                <a:gd name="connsiteY96" fmla="*/ 590368 h 869783"/>
                <a:gd name="connsiteX97" fmla="*/ 68995 w 579438"/>
                <a:gd name="connsiteY97" fmla="*/ 628819 h 869783"/>
                <a:gd name="connsiteX98" fmla="*/ 67316 w 579438"/>
                <a:gd name="connsiteY98" fmla="*/ 638850 h 869783"/>
                <a:gd name="connsiteX99" fmla="*/ 67316 w 579438"/>
                <a:gd name="connsiteY99" fmla="*/ 648881 h 869783"/>
                <a:gd name="connsiteX100" fmla="*/ 67316 w 579438"/>
                <a:gd name="connsiteY100" fmla="*/ 667270 h 869783"/>
                <a:gd name="connsiteX101" fmla="*/ 74032 w 579438"/>
                <a:gd name="connsiteY101" fmla="*/ 704050 h 869783"/>
                <a:gd name="connsiteX102" fmla="*/ 84107 w 579438"/>
                <a:gd name="connsiteY102" fmla="*/ 737486 h 869783"/>
                <a:gd name="connsiteX103" fmla="*/ 99219 w 579438"/>
                <a:gd name="connsiteY103" fmla="*/ 764234 h 869783"/>
                <a:gd name="connsiteX104" fmla="*/ 127763 w 579438"/>
                <a:gd name="connsiteY104" fmla="*/ 802686 h 869783"/>
                <a:gd name="connsiteX105" fmla="*/ 135446 w 579438"/>
                <a:gd name="connsiteY105" fmla="*/ 809684 h 869783"/>
                <a:gd name="connsiteX106" fmla="*/ 126084 w 579438"/>
                <a:gd name="connsiteY106" fmla="*/ 804357 h 869783"/>
                <a:gd name="connsiteX107" fmla="*/ 94181 w 579438"/>
                <a:gd name="connsiteY107" fmla="*/ 767578 h 869783"/>
                <a:gd name="connsiteX108" fmla="*/ 77390 w 579438"/>
                <a:gd name="connsiteY108" fmla="*/ 740829 h 869783"/>
                <a:gd name="connsiteX109" fmla="*/ 68995 w 579438"/>
                <a:gd name="connsiteY109" fmla="*/ 724111 h 869783"/>
                <a:gd name="connsiteX110" fmla="*/ 63958 w 579438"/>
                <a:gd name="connsiteY110" fmla="*/ 705722 h 869783"/>
                <a:gd name="connsiteX111" fmla="*/ 57241 w 579438"/>
                <a:gd name="connsiteY111" fmla="*/ 667270 h 869783"/>
                <a:gd name="connsiteX112" fmla="*/ 55562 w 579438"/>
                <a:gd name="connsiteY112" fmla="*/ 648881 h 869783"/>
                <a:gd name="connsiteX113" fmla="*/ 57241 w 579438"/>
                <a:gd name="connsiteY113" fmla="*/ 637178 h 869783"/>
                <a:gd name="connsiteX114" fmla="*/ 57241 w 579438"/>
                <a:gd name="connsiteY114" fmla="*/ 627147 h 869783"/>
                <a:gd name="connsiteX115" fmla="*/ 63958 w 579438"/>
                <a:gd name="connsiteY115" fmla="*/ 588696 h 869783"/>
                <a:gd name="connsiteX116" fmla="*/ 75711 w 579438"/>
                <a:gd name="connsiteY116" fmla="*/ 551917 h 869783"/>
                <a:gd name="connsiteX117" fmla="*/ 82428 w 579438"/>
                <a:gd name="connsiteY117" fmla="*/ 535199 h 869783"/>
                <a:gd name="connsiteX118" fmla="*/ 90823 w 579438"/>
                <a:gd name="connsiteY118" fmla="*/ 518481 h 869783"/>
                <a:gd name="connsiteX119" fmla="*/ 97540 w 579438"/>
                <a:gd name="connsiteY119" fmla="*/ 503435 h 869783"/>
                <a:gd name="connsiteX120" fmla="*/ 105935 w 579438"/>
                <a:gd name="connsiteY120" fmla="*/ 490060 h 869783"/>
                <a:gd name="connsiteX121" fmla="*/ 121047 w 579438"/>
                <a:gd name="connsiteY121" fmla="*/ 466655 h 869783"/>
                <a:gd name="connsiteX122" fmla="*/ 132801 w 579438"/>
                <a:gd name="connsiteY122" fmla="*/ 449937 h 869783"/>
                <a:gd name="connsiteX123" fmla="*/ 142875 w 579438"/>
                <a:gd name="connsiteY123" fmla="*/ 436563 h 869783"/>
                <a:gd name="connsiteX124" fmla="*/ 173038 w 579438"/>
                <a:gd name="connsiteY124" fmla="*/ 406400 h 869783"/>
                <a:gd name="connsiteX125" fmla="*/ 162964 w 579438"/>
                <a:gd name="connsiteY125" fmla="*/ 423114 h 869783"/>
                <a:gd name="connsiteX126" fmla="*/ 152889 w 579438"/>
                <a:gd name="connsiteY126" fmla="*/ 439828 h 869783"/>
                <a:gd name="connsiteX127" fmla="*/ 141135 w 579438"/>
                <a:gd name="connsiteY127" fmla="*/ 464900 h 869783"/>
                <a:gd name="connsiteX128" fmla="*/ 132740 w 579438"/>
                <a:gd name="connsiteY128" fmla="*/ 478271 h 869783"/>
                <a:gd name="connsiteX129" fmla="*/ 126024 w 579438"/>
                <a:gd name="connsiteY129" fmla="*/ 493314 h 869783"/>
                <a:gd name="connsiteX130" fmla="*/ 120986 w 579438"/>
                <a:gd name="connsiteY130" fmla="*/ 508357 h 869783"/>
                <a:gd name="connsiteX131" fmla="*/ 114270 w 579438"/>
                <a:gd name="connsiteY131" fmla="*/ 525071 h 869783"/>
                <a:gd name="connsiteX132" fmla="*/ 104195 w 579438"/>
                <a:gd name="connsiteY132" fmla="*/ 561842 h 869783"/>
                <a:gd name="connsiteX133" fmla="*/ 97479 w 579438"/>
                <a:gd name="connsiteY133" fmla="*/ 600285 h 869783"/>
                <a:gd name="connsiteX134" fmla="*/ 95800 w 579438"/>
                <a:gd name="connsiteY134" fmla="*/ 608642 h 869783"/>
                <a:gd name="connsiteX135" fmla="*/ 95800 w 579438"/>
                <a:gd name="connsiteY135" fmla="*/ 618671 h 869783"/>
                <a:gd name="connsiteX136" fmla="*/ 97479 w 579438"/>
                <a:gd name="connsiteY136" fmla="*/ 638728 h 869783"/>
                <a:gd name="connsiteX137" fmla="*/ 102516 w 579438"/>
                <a:gd name="connsiteY137" fmla="*/ 675499 h 869783"/>
                <a:gd name="connsiteX138" fmla="*/ 112591 w 579438"/>
                <a:gd name="connsiteY138" fmla="*/ 707256 h 869783"/>
                <a:gd name="connsiteX139" fmla="*/ 127703 w 579438"/>
                <a:gd name="connsiteY139" fmla="*/ 735670 h 869783"/>
                <a:gd name="connsiteX140" fmla="*/ 156247 w 579438"/>
                <a:gd name="connsiteY140" fmla="*/ 772442 h 869783"/>
                <a:gd name="connsiteX141" fmla="*/ 169680 w 579438"/>
                <a:gd name="connsiteY141" fmla="*/ 785813 h 869783"/>
                <a:gd name="connsiteX142" fmla="*/ 166322 w 579438"/>
                <a:gd name="connsiteY142" fmla="*/ 782470 h 869783"/>
                <a:gd name="connsiteX143" fmla="*/ 156247 w 579438"/>
                <a:gd name="connsiteY143" fmla="*/ 774113 h 869783"/>
                <a:gd name="connsiteX144" fmla="*/ 122665 w 579438"/>
                <a:gd name="connsiteY144" fmla="*/ 739013 h 869783"/>
                <a:gd name="connsiteX145" fmla="*/ 105874 w 579438"/>
                <a:gd name="connsiteY145" fmla="*/ 710599 h 869783"/>
                <a:gd name="connsiteX146" fmla="*/ 99158 w 579438"/>
                <a:gd name="connsiteY146" fmla="*/ 695556 h 869783"/>
                <a:gd name="connsiteX147" fmla="*/ 92442 w 579438"/>
                <a:gd name="connsiteY147" fmla="*/ 677171 h 869783"/>
                <a:gd name="connsiteX148" fmla="*/ 85725 w 579438"/>
                <a:gd name="connsiteY148" fmla="*/ 638728 h 869783"/>
                <a:gd name="connsiteX149" fmla="*/ 85725 w 579438"/>
                <a:gd name="connsiteY149" fmla="*/ 618671 h 869783"/>
                <a:gd name="connsiteX150" fmla="*/ 85725 w 579438"/>
                <a:gd name="connsiteY150" fmla="*/ 608642 h 869783"/>
                <a:gd name="connsiteX151" fmla="*/ 85725 w 579438"/>
                <a:gd name="connsiteY151" fmla="*/ 598614 h 869783"/>
                <a:gd name="connsiteX152" fmla="*/ 92442 w 579438"/>
                <a:gd name="connsiteY152" fmla="*/ 558500 h 869783"/>
                <a:gd name="connsiteX153" fmla="*/ 104195 w 579438"/>
                <a:gd name="connsiteY153" fmla="*/ 521728 h 869783"/>
                <a:gd name="connsiteX154" fmla="*/ 112591 w 579438"/>
                <a:gd name="connsiteY154" fmla="*/ 505014 h 869783"/>
                <a:gd name="connsiteX155" fmla="*/ 119307 w 579438"/>
                <a:gd name="connsiteY155" fmla="*/ 489971 h 869783"/>
                <a:gd name="connsiteX156" fmla="*/ 127703 w 579438"/>
                <a:gd name="connsiteY156" fmla="*/ 474928 h 869783"/>
                <a:gd name="connsiteX157" fmla="*/ 134419 w 579438"/>
                <a:gd name="connsiteY157" fmla="*/ 461557 h 869783"/>
                <a:gd name="connsiteX158" fmla="*/ 149531 w 579438"/>
                <a:gd name="connsiteY158" fmla="*/ 438157 h 869783"/>
                <a:gd name="connsiteX159" fmla="*/ 161285 w 579438"/>
                <a:gd name="connsiteY159" fmla="*/ 421443 h 869783"/>
                <a:gd name="connsiteX160" fmla="*/ 173038 w 579438"/>
                <a:gd name="connsiteY160" fmla="*/ 406400 h 869783"/>
                <a:gd name="connsiteX161" fmla="*/ 541846 w 579438"/>
                <a:gd name="connsiteY161" fmla="*/ 403283 h 869783"/>
                <a:gd name="connsiteX162" fmla="*/ 544238 w 579438"/>
                <a:gd name="connsiteY162" fmla="*/ 404644 h 869783"/>
                <a:gd name="connsiteX163" fmla="*/ 547596 w 579438"/>
                <a:gd name="connsiteY163" fmla="*/ 407988 h 869783"/>
                <a:gd name="connsiteX164" fmla="*/ 544028 w 579438"/>
                <a:gd name="connsiteY164" fmla="*/ 405271 h 869783"/>
                <a:gd name="connsiteX165" fmla="*/ 201613 w 579438"/>
                <a:gd name="connsiteY165" fmla="*/ 377825 h 869783"/>
                <a:gd name="connsiteX166" fmla="*/ 193218 w 579438"/>
                <a:gd name="connsiteY166" fmla="*/ 392871 h 869783"/>
                <a:gd name="connsiteX167" fmla="*/ 181464 w 579438"/>
                <a:gd name="connsiteY167" fmla="*/ 411261 h 869783"/>
                <a:gd name="connsiteX168" fmla="*/ 169710 w 579438"/>
                <a:gd name="connsiteY168" fmla="*/ 434666 h 869783"/>
                <a:gd name="connsiteX169" fmla="*/ 162994 w 579438"/>
                <a:gd name="connsiteY169" fmla="*/ 448040 h 869783"/>
                <a:gd name="connsiteX170" fmla="*/ 156278 w 579438"/>
                <a:gd name="connsiteY170" fmla="*/ 463086 h 869783"/>
                <a:gd name="connsiteX171" fmla="*/ 149561 w 579438"/>
                <a:gd name="connsiteY171" fmla="*/ 479804 h 869783"/>
                <a:gd name="connsiteX172" fmla="*/ 142845 w 579438"/>
                <a:gd name="connsiteY172" fmla="*/ 496522 h 869783"/>
                <a:gd name="connsiteX173" fmla="*/ 132770 w 579438"/>
                <a:gd name="connsiteY173" fmla="*/ 533302 h 869783"/>
                <a:gd name="connsiteX174" fmla="*/ 126054 w 579438"/>
                <a:gd name="connsiteY174" fmla="*/ 570081 h 869783"/>
                <a:gd name="connsiteX175" fmla="*/ 126054 w 579438"/>
                <a:gd name="connsiteY175" fmla="*/ 580112 h 869783"/>
                <a:gd name="connsiteX176" fmla="*/ 126054 w 579438"/>
                <a:gd name="connsiteY176" fmla="*/ 590143 h 869783"/>
                <a:gd name="connsiteX177" fmla="*/ 126054 w 579438"/>
                <a:gd name="connsiteY177" fmla="*/ 608532 h 869783"/>
                <a:gd name="connsiteX178" fmla="*/ 131091 w 579438"/>
                <a:gd name="connsiteY178" fmla="*/ 645312 h 869783"/>
                <a:gd name="connsiteX179" fmla="*/ 142845 w 579438"/>
                <a:gd name="connsiteY179" fmla="*/ 678748 h 869783"/>
                <a:gd name="connsiteX180" fmla="*/ 156278 w 579438"/>
                <a:gd name="connsiteY180" fmla="*/ 707168 h 869783"/>
                <a:gd name="connsiteX181" fmla="*/ 186501 w 579438"/>
                <a:gd name="connsiteY181" fmla="*/ 743948 h 869783"/>
                <a:gd name="connsiteX182" fmla="*/ 199934 w 579438"/>
                <a:gd name="connsiteY182" fmla="*/ 755650 h 869783"/>
                <a:gd name="connsiteX183" fmla="*/ 194897 w 579438"/>
                <a:gd name="connsiteY183" fmla="*/ 753978 h 869783"/>
                <a:gd name="connsiteX184" fmla="*/ 184822 w 579438"/>
                <a:gd name="connsiteY184" fmla="*/ 745619 h 869783"/>
                <a:gd name="connsiteX185" fmla="*/ 151240 w 579438"/>
                <a:gd name="connsiteY185" fmla="*/ 710512 h 869783"/>
                <a:gd name="connsiteX186" fmla="*/ 134449 w 579438"/>
                <a:gd name="connsiteY186" fmla="*/ 682091 h 869783"/>
                <a:gd name="connsiteX187" fmla="*/ 127733 w 579438"/>
                <a:gd name="connsiteY187" fmla="*/ 665373 h 869783"/>
                <a:gd name="connsiteX188" fmla="*/ 122696 w 579438"/>
                <a:gd name="connsiteY188" fmla="*/ 648655 h 869783"/>
                <a:gd name="connsiteX189" fmla="*/ 115979 w 579438"/>
                <a:gd name="connsiteY189" fmla="*/ 610204 h 869783"/>
                <a:gd name="connsiteX190" fmla="*/ 114300 w 579438"/>
                <a:gd name="connsiteY190" fmla="*/ 590143 h 869783"/>
                <a:gd name="connsiteX191" fmla="*/ 114300 w 579438"/>
                <a:gd name="connsiteY191" fmla="*/ 580112 h 869783"/>
                <a:gd name="connsiteX192" fmla="*/ 115979 w 579438"/>
                <a:gd name="connsiteY192" fmla="*/ 570081 h 869783"/>
                <a:gd name="connsiteX193" fmla="*/ 122696 w 579438"/>
                <a:gd name="connsiteY193" fmla="*/ 529958 h 869783"/>
                <a:gd name="connsiteX194" fmla="*/ 134449 w 579438"/>
                <a:gd name="connsiteY194" fmla="*/ 493179 h 869783"/>
                <a:gd name="connsiteX195" fmla="*/ 141166 w 579438"/>
                <a:gd name="connsiteY195" fmla="*/ 476461 h 869783"/>
                <a:gd name="connsiteX196" fmla="*/ 147882 w 579438"/>
                <a:gd name="connsiteY196" fmla="*/ 459743 h 869783"/>
                <a:gd name="connsiteX197" fmla="*/ 156278 w 579438"/>
                <a:gd name="connsiteY197" fmla="*/ 444697 h 869783"/>
                <a:gd name="connsiteX198" fmla="*/ 164673 w 579438"/>
                <a:gd name="connsiteY198" fmla="*/ 431322 h 869783"/>
                <a:gd name="connsiteX199" fmla="*/ 178106 w 579438"/>
                <a:gd name="connsiteY199" fmla="*/ 409589 h 869783"/>
                <a:gd name="connsiteX200" fmla="*/ 191539 w 579438"/>
                <a:gd name="connsiteY200" fmla="*/ 392871 h 869783"/>
                <a:gd name="connsiteX201" fmla="*/ 201613 w 579438"/>
                <a:gd name="connsiteY201" fmla="*/ 377825 h 869783"/>
                <a:gd name="connsiteX202" fmla="*/ 230188 w 579438"/>
                <a:gd name="connsiteY202" fmla="*/ 349250 h 869783"/>
                <a:gd name="connsiteX203" fmla="*/ 221793 w 579438"/>
                <a:gd name="connsiteY203" fmla="*/ 364296 h 869783"/>
                <a:gd name="connsiteX204" fmla="*/ 211718 w 579438"/>
                <a:gd name="connsiteY204" fmla="*/ 382686 h 869783"/>
                <a:gd name="connsiteX205" fmla="*/ 198285 w 579438"/>
                <a:gd name="connsiteY205" fmla="*/ 406091 h 869783"/>
                <a:gd name="connsiteX206" fmla="*/ 191569 w 579438"/>
                <a:gd name="connsiteY206" fmla="*/ 419465 h 869783"/>
                <a:gd name="connsiteX207" fmla="*/ 184853 w 579438"/>
                <a:gd name="connsiteY207" fmla="*/ 434511 h 869783"/>
                <a:gd name="connsiteX208" fmla="*/ 178136 w 579438"/>
                <a:gd name="connsiteY208" fmla="*/ 451229 h 869783"/>
                <a:gd name="connsiteX209" fmla="*/ 173099 w 579438"/>
                <a:gd name="connsiteY209" fmla="*/ 467947 h 869783"/>
                <a:gd name="connsiteX210" fmla="*/ 161345 w 579438"/>
                <a:gd name="connsiteY210" fmla="*/ 503055 h 869783"/>
                <a:gd name="connsiteX211" fmla="*/ 156308 w 579438"/>
                <a:gd name="connsiteY211" fmla="*/ 541506 h 869783"/>
                <a:gd name="connsiteX212" fmla="*/ 154629 w 579438"/>
                <a:gd name="connsiteY212" fmla="*/ 551537 h 869783"/>
                <a:gd name="connsiteX213" fmla="*/ 154629 w 579438"/>
                <a:gd name="connsiteY213" fmla="*/ 559896 h 869783"/>
                <a:gd name="connsiteX214" fmla="*/ 154629 w 579438"/>
                <a:gd name="connsiteY214" fmla="*/ 579957 h 869783"/>
                <a:gd name="connsiteX215" fmla="*/ 161345 w 579438"/>
                <a:gd name="connsiteY215" fmla="*/ 616737 h 869783"/>
                <a:gd name="connsiteX216" fmla="*/ 171420 w 579438"/>
                <a:gd name="connsiteY216" fmla="*/ 650173 h 869783"/>
                <a:gd name="connsiteX217" fmla="*/ 186532 w 579438"/>
                <a:gd name="connsiteY217" fmla="*/ 676921 h 869783"/>
                <a:gd name="connsiteX218" fmla="*/ 215076 w 579438"/>
                <a:gd name="connsiteY218" fmla="*/ 715373 h 869783"/>
                <a:gd name="connsiteX219" fmla="*/ 222759 w 579438"/>
                <a:gd name="connsiteY219" fmla="*/ 722371 h 869783"/>
                <a:gd name="connsiteX220" fmla="*/ 213397 w 579438"/>
                <a:gd name="connsiteY220" fmla="*/ 717044 h 869783"/>
                <a:gd name="connsiteX221" fmla="*/ 181494 w 579438"/>
                <a:gd name="connsiteY221" fmla="*/ 680265 h 869783"/>
                <a:gd name="connsiteX222" fmla="*/ 164703 w 579438"/>
                <a:gd name="connsiteY222" fmla="*/ 653516 h 869783"/>
                <a:gd name="connsiteX223" fmla="*/ 156308 w 579438"/>
                <a:gd name="connsiteY223" fmla="*/ 636798 h 869783"/>
                <a:gd name="connsiteX224" fmla="*/ 151271 w 579438"/>
                <a:gd name="connsiteY224" fmla="*/ 618409 h 869783"/>
                <a:gd name="connsiteX225" fmla="*/ 144554 w 579438"/>
                <a:gd name="connsiteY225" fmla="*/ 579957 h 869783"/>
                <a:gd name="connsiteX226" fmla="*/ 144554 w 579438"/>
                <a:gd name="connsiteY226" fmla="*/ 559896 h 869783"/>
                <a:gd name="connsiteX227" fmla="*/ 144554 w 579438"/>
                <a:gd name="connsiteY227" fmla="*/ 549865 h 869783"/>
                <a:gd name="connsiteX228" fmla="*/ 144554 w 579438"/>
                <a:gd name="connsiteY228" fmla="*/ 539834 h 869783"/>
                <a:gd name="connsiteX229" fmla="*/ 151271 w 579438"/>
                <a:gd name="connsiteY229" fmla="*/ 501383 h 869783"/>
                <a:gd name="connsiteX230" fmla="*/ 163024 w 579438"/>
                <a:gd name="connsiteY230" fmla="*/ 464604 h 869783"/>
                <a:gd name="connsiteX231" fmla="*/ 169741 w 579438"/>
                <a:gd name="connsiteY231" fmla="*/ 446214 h 869783"/>
                <a:gd name="connsiteX232" fmla="*/ 178136 w 579438"/>
                <a:gd name="connsiteY232" fmla="*/ 431168 h 869783"/>
                <a:gd name="connsiteX233" fmla="*/ 184853 w 579438"/>
                <a:gd name="connsiteY233" fmla="*/ 416122 h 869783"/>
                <a:gd name="connsiteX234" fmla="*/ 193248 w 579438"/>
                <a:gd name="connsiteY234" fmla="*/ 402747 h 869783"/>
                <a:gd name="connsiteX235" fmla="*/ 208360 w 579438"/>
                <a:gd name="connsiteY235" fmla="*/ 379342 h 869783"/>
                <a:gd name="connsiteX236" fmla="*/ 220114 w 579438"/>
                <a:gd name="connsiteY236" fmla="*/ 362624 h 869783"/>
                <a:gd name="connsiteX237" fmla="*/ 230188 w 579438"/>
                <a:gd name="connsiteY237" fmla="*/ 349250 h 869783"/>
                <a:gd name="connsiteX238" fmla="*/ 260350 w 579438"/>
                <a:gd name="connsiteY238" fmla="*/ 319088 h 869783"/>
                <a:gd name="connsiteX239" fmla="*/ 250276 w 579438"/>
                <a:gd name="connsiteY239" fmla="*/ 335802 h 869783"/>
                <a:gd name="connsiteX240" fmla="*/ 240201 w 579438"/>
                <a:gd name="connsiteY240" fmla="*/ 352516 h 869783"/>
                <a:gd name="connsiteX241" fmla="*/ 228447 w 579438"/>
                <a:gd name="connsiteY241" fmla="*/ 377588 h 869783"/>
                <a:gd name="connsiteX242" fmla="*/ 221731 w 579438"/>
                <a:gd name="connsiteY242" fmla="*/ 390959 h 869783"/>
                <a:gd name="connsiteX243" fmla="*/ 215015 w 579438"/>
                <a:gd name="connsiteY243" fmla="*/ 406002 h 869783"/>
                <a:gd name="connsiteX244" fmla="*/ 208298 w 579438"/>
                <a:gd name="connsiteY244" fmla="*/ 421045 h 869783"/>
                <a:gd name="connsiteX245" fmla="*/ 201582 w 579438"/>
                <a:gd name="connsiteY245" fmla="*/ 437759 h 869783"/>
                <a:gd name="connsiteX246" fmla="*/ 191507 w 579438"/>
                <a:gd name="connsiteY246" fmla="*/ 474530 h 869783"/>
                <a:gd name="connsiteX247" fmla="*/ 184791 w 579438"/>
                <a:gd name="connsiteY247" fmla="*/ 512973 h 869783"/>
                <a:gd name="connsiteX248" fmla="*/ 184791 w 579438"/>
                <a:gd name="connsiteY248" fmla="*/ 521330 h 869783"/>
                <a:gd name="connsiteX249" fmla="*/ 183112 w 579438"/>
                <a:gd name="connsiteY249" fmla="*/ 531359 h 869783"/>
                <a:gd name="connsiteX250" fmla="*/ 184791 w 579438"/>
                <a:gd name="connsiteY250" fmla="*/ 551416 h 869783"/>
                <a:gd name="connsiteX251" fmla="*/ 189828 w 579438"/>
                <a:gd name="connsiteY251" fmla="*/ 588187 h 869783"/>
                <a:gd name="connsiteX252" fmla="*/ 201582 w 579438"/>
                <a:gd name="connsiteY252" fmla="*/ 619944 h 869783"/>
                <a:gd name="connsiteX253" fmla="*/ 215015 w 579438"/>
                <a:gd name="connsiteY253" fmla="*/ 648358 h 869783"/>
                <a:gd name="connsiteX254" fmla="*/ 243559 w 579438"/>
                <a:gd name="connsiteY254" fmla="*/ 685130 h 869783"/>
                <a:gd name="connsiteX255" fmla="*/ 256992 w 579438"/>
                <a:gd name="connsiteY255" fmla="*/ 698501 h 869783"/>
                <a:gd name="connsiteX256" fmla="*/ 253634 w 579438"/>
                <a:gd name="connsiteY256" fmla="*/ 695158 h 869783"/>
                <a:gd name="connsiteX257" fmla="*/ 243559 w 579438"/>
                <a:gd name="connsiteY257" fmla="*/ 686801 h 869783"/>
                <a:gd name="connsiteX258" fmla="*/ 209977 w 579438"/>
                <a:gd name="connsiteY258" fmla="*/ 651701 h 869783"/>
                <a:gd name="connsiteX259" fmla="*/ 193186 w 579438"/>
                <a:gd name="connsiteY259" fmla="*/ 623287 h 869783"/>
                <a:gd name="connsiteX260" fmla="*/ 186470 w 579438"/>
                <a:gd name="connsiteY260" fmla="*/ 608244 h 869783"/>
                <a:gd name="connsiteX261" fmla="*/ 179754 w 579438"/>
                <a:gd name="connsiteY261" fmla="*/ 589859 h 869783"/>
                <a:gd name="connsiteX262" fmla="*/ 173037 w 579438"/>
                <a:gd name="connsiteY262" fmla="*/ 551416 h 869783"/>
                <a:gd name="connsiteX263" fmla="*/ 173037 w 579438"/>
                <a:gd name="connsiteY263" fmla="*/ 531359 h 869783"/>
                <a:gd name="connsiteX264" fmla="*/ 173037 w 579438"/>
                <a:gd name="connsiteY264" fmla="*/ 521330 h 869783"/>
                <a:gd name="connsiteX265" fmla="*/ 173037 w 579438"/>
                <a:gd name="connsiteY265" fmla="*/ 511302 h 869783"/>
                <a:gd name="connsiteX266" fmla="*/ 181433 w 579438"/>
                <a:gd name="connsiteY266" fmla="*/ 471187 h 869783"/>
                <a:gd name="connsiteX267" fmla="*/ 191507 w 579438"/>
                <a:gd name="connsiteY267" fmla="*/ 434416 h 869783"/>
                <a:gd name="connsiteX268" fmla="*/ 199903 w 579438"/>
                <a:gd name="connsiteY268" fmla="*/ 417702 h 869783"/>
                <a:gd name="connsiteX269" fmla="*/ 206619 w 579438"/>
                <a:gd name="connsiteY269" fmla="*/ 402659 h 869783"/>
                <a:gd name="connsiteX270" fmla="*/ 215015 w 579438"/>
                <a:gd name="connsiteY270" fmla="*/ 387616 h 869783"/>
                <a:gd name="connsiteX271" fmla="*/ 221731 w 579438"/>
                <a:gd name="connsiteY271" fmla="*/ 374245 h 869783"/>
                <a:gd name="connsiteX272" fmla="*/ 236843 w 579438"/>
                <a:gd name="connsiteY272" fmla="*/ 350845 h 869783"/>
                <a:gd name="connsiteX273" fmla="*/ 248597 w 579438"/>
                <a:gd name="connsiteY273" fmla="*/ 334131 h 869783"/>
                <a:gd name="connsiteX274" fmla="*/ 260350 w 579438"/>
                <a:gd name="connsiteY274" fmla="*/ 319088 h 869783"/>
                <a:gd name="connsiteX275" fmla="*/ 288925 w 579438"/>
                <a:gd name="connsiteY275" fmla="*/ 290513 h 869783"/>
                <a:gd name="connsiteX276" fmla="*/ 280530 w 579438"/>
                <a:gd name="connsiteY276" fmla="*/ 305559 h 869783"/>
                <a:gd name="connsiteX277" fmla="*/ 268776 w 579438"/>
                <a:gd name="connsiteY277" fmla="*/ 323949 h 869783"/>
                <a:gd name="connsiteX278" fmla="*/ 257022 w 579438"/>
                <a:gd name="connsiteY278" fmla="*/ 347354 h 869783"/>
                <a:gd name="connsiteX279" fmla="*/ 250306 w 579438"/>
                <a:gd name="connsiteY279" fmla="*/ 360728 h 869783"/>
                <a:gd name="connsiteX280" fmla="*/ 243590 w 579438"/>
                <a:gd name="connsiteY280" fmla="*/ 375774 h 869783"/>
                <a:gd name="connsiteX281" fmla="*/ 236873 w 579438"/>
                <a:gd name="connsiteY281" fmla="*/ 392492 h 869783"/>
                <a:gd name="connsiteX282" fmla="*/ 230157 w 579438"/>
                <a:gd name="connsiteY282" fmla="*/ 409210 h 869783"/>
                <a:gd name="connsiteX283" fmla="*/ 220082 w 579438"/>
                <a:gd name="connsiteY283" fmla="*/ 444318 h 869783"/>
                <a:gd name="connsiteX284" fmla="*/ 213366 w 579438"/>
                <a:gd name="connsiteY284" fmla="*/ 482769 h 869783"/>
                <a:gd name="connsiteX285" fmla="*/ 213366 w 579438"/>
                <a:gd name="connsiteY285" fmla="*/ 492800 h 869783"/>
                <a:gd name="connsiteX286" fmla="*/ 213366 w 579438"/>
                <a:gd name="connsiteY286" fmla="*/ 502831 h 869783"/>
                <a:gd name="connsiteX287" fmla="*/ 213366 w 579438"/>
                <a:gd name="connsiteY287" fmla="*/ 521220 h 869783"/>
                <a:gd name="connsiteX288" fmla="*/ 218403 w 579438"/>
                <a:gd name="connsiteY288" fmla="*/ 558000 h 869783"/>
                <a:gd name="connsiteX289" fmla="*/ 230157 w 579438"/>
                <a:gd name="connsiteY289" fmla="*/ 591436 h 869783"/>
                <a:gd name="connsiteX290" fmla="*/ 243590 w 579438"/>
                <a:gd name="connsiteY290" fmla="*/ 619856 h 869783"/>
                <a:gd name="connsiteX291" fmla="*/ 273813 w 579438"/>
                <a:gd name="connsiteY291" fmla="*/ 656636 h 869783"/>
                <a:gd name="connsiteX292" fmla="*/ 287246 w 579438"/>
                <a:gd name="connsiteY292" fmla="*/ 668338 h 869783"/>
                <a:gd name="connsiteX293" fmla="*/ 282209 w 579438"/>
                <a:gd name="connsiteY293" fmla="*/ 666666 h 869783"/>
                <a:gd name="connsiteX294" fmla="*/ 272134 w 579438"/>
                <a:gd name="connsiteY294" fmla="*/ 658307 h 869783"/>
                <a:gd name="connsiteX295" fmla="*/ 238552 w 579438"/>
                <a:gd name="connsiteY295" fmla="*/ 623200 h 869783"/>
                <a:gd name="connsiteX296" fmla="*/ 221761 w 579438"/>
                <a:gd name="connsiteY296" fmla="*/ 594779 h 869783"/>
                <a:gd name="connsiteX297" fmla="*/ 215045 w 579438"/>
                <a:gd name="connsiteY297" fmla="*/ 578061 h 869783"/>
                <a:gd name="connsiteX298" fmla="*/ 210008 w 579438"/>
                <a:gd name="connsiteY298" fmla="*/ 561343 h 869783"/>
                <a:gd name="connsiteX299" fmla="*/ 203291 w 579438"/>
                <a:gd name="connsiteY299" fmla="*/ 522892 h 869783"/>
                <a:gd name="connsiteX300" fmla="*/ 201612 w 579438"/>
                <a:gd name="connsiteY300" fmla="*/ 502831 h 869783"/>
                <a:gd name="connsiteX301" fmla="*/ 201612 w 579438"/>
                <a:gd name="connsiteY301" fmla="*/ 492800 h 869783"/>
                <a:gd name="connsiteX302" fmla="*/ 203291 w 579438"/>
                <a:gd name="connsiteY302" fmla="*/ 482769 h 869783"/>
                <a:gd name="connsiteX303" fmla="*/ 210008 w 579438"/>
                <a:gd name="connsiteY303" fmla="*/ 442646 h 869783"/>
                <a:gd name="connsiteX304" fmla="*/ 221761 w 579438"/>
                <a:gd name="connsiteY304" fmla="*/ 405867 h 869783"/>
                <a:gd name="connsiteX305" fmla="*/ 228478 w 579438"/>
                <a:gd name="connsiteY305" fmla="*/ 389149 h 869783"/>
                <a:gd name="connsiteX306" fmla="*/ 235194 w 579438"/>
                <a:gd name="connsiteY306" fmla="*/ 372431 h 869783"/>
                <a:gd name="connsiteX307" fmla="*/ 243590 w 579438"/>
                <a:gd name="connsiteY307" fmla="*/ 357385 h 869783"/>
                <a:gd name="connsiteX308" fmla="*/ 251985 w 579438"/>
                <a:gd name="connsiteY308" fmla="*/ 344010 h 869783"/>
                <a:gd name="connsiteX309" fmla="*/ 265418 w 579438"/>
                <a:gd name="connsiteY309" fmla="*/ 322277 h 869783"/>
                <a:gd name="connsiteX310" fmla="*/ 278851 w 579438"/>
                <a:gd name="connsiteY310" fmla="*/ 303887 h 869783"/>
                <a:gd name="connsiteX311" fmla="*/ 288925 w 579438"/>
                <a:gd name="connsiteY311" fmla="*/ 290513 h 869783"/>
                <a:gd name="connsiteX312" fmla="*/ 319087 w 579438"/>
                <a:gd name="connsiteY312" fmla="*/ 260350 h 869783"/>
                <a:gd name="connsiteX313" fmla="*/ 309023 w 579438"/>
                <a:gd name="connsiteY313" fmla="*/ 277064 h 869783"/>
                <a:gd name="connsiteX314" fmla="*/ 298959 w 579438"/>
                <a:gd name="connsiteY314" fmla="*/ 295450 h 869783"/>
                <a:gd name="connsiteX315" fmla="*/ 285540 w 579438"/>
                <a:gd name="connsiteY315" fmla="*/ 318850 h 869783"/>
                <a:gd name="connsiteX316" fmla="*/ 278831 w 579438"/>
                <a:gd name="connsiteY316" fmla="*/ 332221 h 869783"/>
                <a:gd name="connsiteX317" fmla="*/ 272121 w 579438"/>
                <a:gd name="connsiteY317" fmla="*/ 347264 h 869783"/>
                <a:gd name="connsiteX318" fmla="*/ 265412 w 579438"/>
                <a:gd name="connsiteY318" fmla="*/ 362307 h 869783"/>
                <a:gd name="connsiteX319" fmla="*/ 260380 w 579438"/>
                <a:gd name="connsiteY319" fmla="*/ 380692 h 869783"/>
                <a:gd name="connsiteX320" fmla="*/ 248638 w 579438"/>
                <a:gd name="connsiteY320" fmla="*/ 415792 h 869783"/>
                <a:gd name="connsiteX321" fmla="*/ 243606 w 579438"/>
                <a:gd name="connsiteY321" fmla="*/ 454235 h 869783"/>
                <a:gd name="connsiteX322" fmla="*/ 241929 w 579438"/>
                <a:gd name="connsiteY322" fmla="*/ 464263 h 869783"/>
                <a:gd name="connsiteX323" fmla="*/ 241929 w 579438"/>
                <a:gd name="connsiteY323" fmla="*/ 472621 h 869783"/>
                <a:gd name="connsiteX324" fmla="*/ 241929 w 579438"/>
                <a:gd name="connsiteY324" fmla="*/ 492678 h 869783"/>
                <a:gd name="connsiteX325" fmla="*/ 248638 w 579438"/>
                <a:gd name="connsiteY325" fmla="*/ 529449 h 869783"/>
                <a:gd name="connsiteX326" fmla="*/ 258702 w 579438"/>
                <a:gd name="connsiteY326" fmla="*/ 562878 h 869783"/>
                <a:gd name="connsiteX327" fmla="*/ 273799 w 579438"/>
                <a:gd name="connsiteY327" fmla="*/ 589620 h 869783"/>
                <a:gd name="connsiteX328" fmla="*/ 302314 w 579438"/>
                <a:gd name="connsiteY328" fmla="*/ 628063 h 869783"/>
                <a:gd name="connsiteX329" fmla="*/ 311075 w 579438"/>
                <a:gd name="connsiteY329" fmla="*/ 635493 h 869783"/>
                <a:gd name="connsiteX330" fmla="*/ 300636 w 579438"/>
                <a:gd name="connsiteY330" fmla="*/ 628063 h 869783"/>
                <a:gd name="connsiteX331" fmla="*/ 268766 w 579438"/>
                <a:gd name="connsiteY331" fmla="*/ 592963 h 869783"/>
                <a:gd name="connsiteX332" fmla="*/ 251993 w 579438"/>
                <a:gd name="connsiteY332" fmla="*/ 566221 h 869783"/>
                <a:gd name="connsiteX333" fmla="*/ 245283 w 579438"/>
                <a:gd name="connsiteY333" fmla="*/ 549506 h 869783"/>
                <a:gd name="connsiteX334" fmla="*/ 238574 w 579438"/>
                <a:gd name="connsiteY334" fmla="*/ 531121 h 869783"/>
                <a:gd name="connsiteX335" fmla="*/ 231865 w 579438"/>
                <a:gd name="connsiteY335" fmla="*/ 492678 h 869783"/>
                <a:gd name="connsiteX336" fmla="*/ 231865 w 579438"/>
                <a:gd name="connsiteY336" fmla="*/ 472621 h 869783"/>
                <a:gd name="connsiteX337" fmla="*/ 231865 w 579438"/>
                <a:gd name="connsiteY337" fmla="*/ 462592 h 869783"/>
                <a:gd name="connsiteX338" fmla="*/ 231865 w 579438"/>
                <a:gd name="connsiteY338" fmla="*/ 452564 h 869783"/>
                <a:gd name="connsiteX339" fmla="*/ 238574 w 579438"/>
                <a:gd name="connsiteY339" fmla="*/ 414121 h 869783"/>
                <a:gd name="connsiteX340" fmla="*/ 250316 w 579438"/>
                <a:gd name="connsiteY340" fmla="*/ 377350 h 869783"/>
                <a:gd name="connsiteX341" fmla="*/ 257025 w 579438"/>
                <a:gd name="connsiteY341" fmla="*/ 358964 h 869783"/>
                <a:gd name="connsiteX342" fmla="*/ 265412 w 579438"/>
                <a:gd name="connsiteY342" fmla="*/ 343921 h 869783"/>
                <a:gd name="connsiteX343" fmla="*/ 272121 w 579438"/>
                <a:gd name="connsiteY343" fmla="*/ 328878 h 869783"/>
                <a:gd name="connsiteX344" fmla="*/ 280508 w 579438"/>
                <a:gd name="connsiteY344" fmla="*/ 315507 h 869783"/>
                <a:gd name="connsiteX345" fmla="*/ 295604 w 579438"/>
                <a:gd name="connsiteY345" fmla="*/ 292107 h 869783"/>
                <a:gd name="connsiteX346" fmla="*/ 307346 w 579438"/>
                <a:gd name="connsiteY346" fmla="*/ 275393 h 869783"/>
                <a:gd name="connsiteX347" fmla="*/ 319087 w 579438"/>
                <a:gd name="connsiteY347" fmla="*/ 260350 h 869783"/>
                <a:gd name="connsiteX348" fmla="*/ 347663 w 579438"/>
                <a:gd name="connsiteY348" fmla="*/ 231775 h 869783"/>
                <a:gd name="connsiteX349" fmla="*/ 337589 w 579438"/>
                <a:gd name="connsiteY349" fmla="*/ 246821 h 869783"/>
                <a:gd name="connsiteX350" fmla="*/ 327514 w 579438"/>
                <a:gd name="connsiteY350" fmla="*/ 265211 h 869783"/>
                <a:gd name="connsiteX351" fmla="*/ 315760 w 579438"/>
                <a:gd name="connsiteY351" fmla="*/ 288616 h 869783"/>
                <a:gd name="connsiteX352" fmla="*/ 309044 w 579438"/>
                <a:gd name="connsiteY352" fmla="*/ 303662 h 869783"/>
                <a:gd name="connsiteX353" fmla="*/ 302328 w 579438"/>
                <a:gd name="connsiteY353" fmla="*/ 318708 h 869783"/>
                <a:gd name="connsiteX354" fmla="*/ 295611 w 579438"/>
                <a:gd name="connsiteY354" fmla="*/ 333754 h 869783"/>
                <a:gd name="connsiteX355" fmla="*/ 288895 w 579438"/>
                <a:gd name="connsiteY355" fmla="*/ 350472 h 869783"/>
                <a:gd name="connsiteX356" fmla="*/ 278820 w 579438"/>
                <a:gd name="connsiteY356" fmla="*/ 387252 h 869783"/>
                <a:gd name="connsiteX357" fmla="*/ 272104 w 579438"/>
                <a:gd name="connsiteY357" fmla="*/ 425703 h 869783"/>
                <a:gd name="connsiteX358" fmla="*/ 272104 w 579438"/>
                <a:gd name="connsiteY358" fmla="*/ 434062 h 869783"/>
                <a:gd name="connsiteX359" fmla="*/ 270425 w 579438"/>
                <a:gd name="connsiteY359" fmla="*/ 444092 h 869783"/>
                <a:gd name="connsiteX360" fmla="*/ 272104 w 579438"/>
                <a:gd name="connsiteY360" fmla="*/ 462482 h 869783"/>
                <a:gd name="connsiteX361" fmla="*/ 277141 w 579438"/>
                <a:gd name="connsiteY361" fmla="*/ 499262 h 869783"/>
                <a:gd name="connsiteX362" fmla="*/ 288895 w 579438"/>
                <a:gd name="connsiteY362" fmla="*/ 532698 h 869783"/>
                <a:gd name="connsiteX363" fmla="*/ 302328 w 579438"/>
                <a:gd name="connsiteY363" fmla="*/ 561118 h 869783"/>
                <a:gd name="connsiteX364" fmla="*/ 332551 w 579438"/>
                <a:gd name="connsiteY364" fmla="*/ 597898 h 869783"/>
                <a:gd name="connsiteX365" fmla="*/ 345984 w 579438"/>
                <a:gd name="connsiteY365" fmla="*/ 609600 h 869783"/>
                <a:gd name="connsiteX366" fmla="*/ 340947 w 579438"/>
                <a:gd name="connsiteY366" fmla="*/ 607928 h 869783"/>
                <a:gd name="connsiteX367" fmla="*/ 330872 w 579438"/>
                <a:gd name="connsiteY367" fmla="*/ 599569 h 869783"/>
                <a:gd name="connsiteX368" fmla="*/ 297290 w 579438"/>
                <a:gd name="connsiteY368" fmla="*/ 564462 h 869783"/>
                <a:gd name="connsiteX369" fmla="*/ 280499 w 579438"/>
                <a:gd name="connsiteY369" fmla="*/ 536041 h 869783"/>
                <a:gd name="connsiteX370" fmla="*/ 273783 w 579438"/>
                <a:gd name="connsiteY370" fmla="*/ 519323 h 869783"/>
                <a:gd name="connsiteX371" fmla="*/ 267067 w 579438"/>
                <a:gd name="connsiteY371" fmla="*/ 502605 h 869783"/>
                <a:gd name="connsiteX372" fmla="*/ 260350 w 579438"/>
                <a:gd name="connsiteY372" fmla="*/ 464154 h 869783"/>
                <a:gd name="connsiteX373" fmla="*/ 260350 w 579438"/>
                <a:gd name="connsiteY373" fmla="*/ 444092 h 869783"/>
                <a:gd name="connsiteX374" fmla="*/ 260350 w 579438"/>
                <a:gd name="connsiteY374" fmla="*/ 434062 h 869783"/>
                <a:gd name="connsiteX375" fmla="*/ 262029 w 579438"/>
                <a:gd name="connsiteY375" fmla="*/ 424031 h 869783"/>
                <a:gd name="connsiteX376" fmla="*/ 268746 w 579438"/>
                <a:gd name="connsiteY376" fmla="*/ 383908 h 869783"/>
                <a:gd name="connsiteX377" fmla="*/ 280499 w 579438"/>
                <a:gd name="connsiteY377" fmla="*/ 347129 h 869783"/>
                <a:gd name="connsiteX378" fmla="*/ 287216 w 579438"/>
                <a:gd name="connsiteY378" fmla="*/ 330411 h 869783"/>
                <a:gd name="connsiteX379" fmla="*/ 293932 w 579438"/>
                <a:gd name="connsiteY379" fmla="*/ 315365 h 869783"/>
                <a:gd name="connsiteX380" fmla="*/ 302328 w 579438"/>
                <a:gd name="connsiteY380" fmla="*/ 300318 h 869783"/>
                <a:gd name="connsiteX381" fmla="*/ 309044 w 579438"/>
                <a:gd name="connsiteY381" fmla="*/ 286944 h 869783"/>
                <a:gd name="connsiteX382" fmla="*/ 324156 w 579438"/>
                <a:gd name="connsiteY382" fmla="*/ 263539 h 869783"/>
                <a:gd name="connsiteX383" fmla="*/ 335910 w 579438"/>
                <a:gd name="connsiteY383" fmla="*/ 246821 h 869783"/>
                <a:gd name="connsiteX384" fmla="*/ 347663 w 579438"/>
                <a:gd name="connsiteY384" fmla="*/ 231775 h 869783"/>
                <a:gd name="connsiteX385" fmla="*/ 376238 w 579438"/>
                <a:gd name="connsiteY385" fmla="*/ 203200 h 869783"/>
                <a:gd name="connsiteX386" fmla="*/ 367843 w 579438"/>
                <a:gd name="connsiteY386" fmla="*/ 218246 h 869783"/>
                <a:gd name="connsiteX387" fmla="*/ 357768 w 579438"/>
                <a:gd name="connsiteY387" fmla="*/ 236636 h 869783"/>
                <a:gd name="connsiteX388" fmla="*/ 344335 w 579438"/>
                <a:gd name="connsiteY388" fmla="*/ 260041 h 869783"/>
                <a:gd name="connsiteX389" fmla="*/ 337619 w 579438"/>
                <a:gd name="connsiteY389" fmla="*/ 273415 h 869783"/>
                <a:gd name="connsiteX390" fmla="*/ 330903 w 579438"/>
                <a:gd name="connsiteY390" fmla="*/ 288461 h 869783"/>
                <a:gd name="connsiteX391" fmla="*/ 324186 w 579438"/>
                <a:gd name="connsiteY391" fmla="*/ 305179 h 869783"/>
                <a:gd name="connsiteX392" fmla="*/ 317470 w 579438"/>
                <a:gd name="connsiteY392" fmla="*/ 321897 h 869783"/>
                <a:gd name="connsiteX393" fmla="*/ 307395 w 579438"/>
                <a:gd name="connsiteY393" fmla="*/ 357005 h 869783"/>
                <a:gd name="connsiteX394" fmla="*/ 300679 w 579438"/>
                <a:gd name="connsiteY394" fmla="*/ 395456 h 869783"/>
                <a:gd name="connsiteX395" fmla="*/ 300679 w 579438"/>
                <a:gd name="connsiteY395" fmla="*/ 405487 h 869783"/>
                <a:gd name="connsiteX396" fmla="*/ 300679 w 579438"/>
                <a:gd name="connsiteY396" fmla="*/ 415518 h 869783"/>
                <a:gd name="connsiteX397" fmla="*/ 300679 w 579438"/>
                <a:gd name="connsiteY397" fmla="*/ 433907 h 869783"/>
                <a:gd name="connsiteX398" fmla="*/ 305716 w 579438"/>
                <a:gd name="connsiteY398" fmla="*/ 470687 h 869783"/>
                <a:gd name="connsiteX399" fmla="*/ 317470 w 579438"/>
                <a:gd name="connsiteY399" fmla="*/ 504123 h 869783"/>
                <a:gd name="connsiteX400" fmla="*/ 332582 w 579438"/>
                <a:gd name="connsiteY400" fmla="*/ 530871 h 869783"/>
                <a:gd name="connsiteX401" fmla="*/ 361126 w 579438"/>
                <a:gd name="connsiteY401" fmla="*/ 569323 h 869783"/>
                <a:gd name="connsiteX402" fmla="*/ 374559 w 579438"/>
                <a:gd name="connsiteY402" fmla="*/ 581025 h 869783"/>
                <a:gd name="connsiteX403" fmla="*/ 369522 w 579438"/>
                <a:gd name="connsiteY403" fmla="*/ 579353 h 869783"/>
                <a:gd name="connsiteX404" fmla="*/ 359447 w 579438"/>
                <a:gd name="connsiteY404" fmla="*/ 570994 h 869783"/>
                <a:gd name="connsiteX405" fmla="*/ 325865 w 579438"/>
                <a:gd name="connsiteY405" fmla="*/ 535887 h 869783"/>
                <a:gd name="connsiteX406" fmla="*/ 310753 w 579438"/>
                <a:gd name="connsiteY406" fmla="*/ 507466 h 869783"/>
                <a:gd name="connsiteX407" fmla="*/ 302358 w 579438"/>
                <a:gd name="connsiteY407" fmla="*/ 490748 h 869783"/>
                <a:gd name="connsiteX408" fmla="*/ 297321 w 579438"/>
                <a:gd name="connsiteY408" fmla="*/ 474030 h 869783"/>
                <a:gd name="connsiteX409" fmla="*/ 290604 w 579438"/>
                <a:gd name="connsiteY409" fmla="*/ 435579 h 869783"/>
                <a:gd name="connsiteX410" fmla="*/ 288925 w 579438"/>
                <a:gd name="connsiteY410" fmla="*/ 415518 h 869783"/>
                <a:gd name="connsiteX411" fmla="*/ 288925 w 579438"/>
                <a:gd name="connsiteY411" fmla="*/ 405487 h 869783"/>
                <a:gd name="connsiteX412" fmla="*/ 290604 w 579438"/>
                <a:gd name="connsiteY412" fmla="*/ 395456 h 869783"/>
                <a:gd name="connsiteX413" fmla="*/ 297321 w 579438"/>
                <a:gd name="connsiteY413" fmla="*/ 355333 h 869783"/>
                <a:gd name="connsiteX414" fmla="*/ 309074 w 579438"/>
                <a:gd name="connsiteY414" fmla="*/ 318554 h 869783"/>
                <a:gd name="connsiteX415" fmla="*/ 315791 w 579438"/>
                <a:gd name="connsiteY415" fmla="*/ 301836 h 869783"/>
                <a:gd name="connsiteX416" fmla="*/ 324186 w 579438"/>
                <a:gd name="connsiteY416" fmla="*/ 285118 h 869783"/>
                <a:gd name="connsiteX417" fmla="*/ 330903 w 579438"/>
                <a:gd name="connsiteY417" fmla="*/ 270072 h 869783"/>
                <a:gd name="connsiteX418" fmla="*/ 339298 w 579438"/>
                <a:gd name="connsiteY418" fmla="*/ 256697 h 869783"/>
                <a:gd name="connsiteX419" fmla="*/ 352731 w 579438"/>
                <a:gd name="connsiteY419" fmla="*/ 234964 h 869783"/>
                <a:gd name="connsiteX420" fmla="*/ 366164 w 579438"/>
                <a:gd name="connsiteY420" fmla="*/ 216574 h 869783"/>
                <a:gd name="connsiteX421" fmla="*/ 376238 w 579438"/>
                <a:gd name="connsiteY421" fmla="*/ 203200 h 869783"/>
                <a:gd name="connsiteX422" fmla="*/ 406400 w 579438"/>
                <a:gd name="connsiteY422" fmla="*/ 173038 h 869783"/>
                <a:gd name="connsiteX423" fmla="*/ 396326 w 579438"/>
                <a:gd name="connsiteY423" fmla="*/ 189822 h 869783"/>
                <a:gd name="connsiteX424" fmla="*/ 386251 w 579438"/>
                <a:gd name="connsiteY424" fmla="*/ 206606 h 869783"/>
                <a:gd name="connsiteX425" fmla="*/ 372818 w 579438"/>
                <a:gd name="connsiteY425" fmla="*/ 231782 h 869783"/>
                <a:gd name="connsiteX426" fmla="*/ 366102 w 579438"/>
                <a:gd name="connsiteY426" fmla="*/ 245210 h 869783"/>
                <a:gd name="connsiteX427" fmla="*/ 359386 w 579438"/>
                <a:gd name="connsiteY427" fmla="*/ 260315 h 869783"/>
                <a:gd name="connsiteX428" fmla="*/ 352669 w 579438"/>
                <a:gd name="connsiteY428" fmla="*/ 275421 h 869783"/>
                <a:gd name="connsiteX429" fmla="*/ 347632 w 579438"/>
                <a:gd name="connsiteY429" fmla="*/ 292205 h 869783"/>
                <a:gd name="connsiteX430" fmla="*/ 335878 w 579438"/>
                <a:gd name="connsiteY430" fmla="*/ 329130 h 869783"/>
                <a:gd name="connsiteX431" fmla="*/ 330841 w 579438"/>
                <a:gd name="connsiteY431" fmla="*/ 367734 h 869783"/>
                <a:gd name="connsiteX432" fmla="*/ 329162 w 579438"/>
                <a:gd name="connsiteY432" fmla="*/ 377804 h 869783"/>
                <a:gd name="connsiteX433" fmla="*/ 329162 w 579438"/>
                <a:gd name="connsiteY433" fmla="*/ 386197 h 869783"/>
                <a:gd name="connsiteX434" fmla="*/ 329162 w 579438"/>
                <a:gd name="connsiteY434" fmla="*/ 406337 h 869783"/>
                <a:gd name="connsiteX435" fmla="*/ 335878 w 579438"/>
                <a:gd name="connsiteY435" fmla="*/ 443263 h 869783"/>
                <a:gd name="connsiteX436" fmla="*/ 345953 w 579438"/>
                <a:gd name="connsiteY436" fmla="*/ 475152 h 869783"/>
                <a:gd name="connsiteX437" fmla="*/ 361065 w 579438"/>
                <a:gd name="connsiteY437" fmla="*/ 503686 h 869783"/>
                <a:gd name="connsiteX438" fmla="*/ 389609 w 579438"/>
                <a:gd name="connsiteY438" fmla="*/ 540611 h 869783"/>
                <a:gd name="connsiteX439" fmla="*/ 403042 w 579438"/>
                <a:gd name="connsiteY439" fmla="*/ 554038 h 869783"/>
                <a:gd name="connsiteX440" fmla="*/ 399684 w 579438"/>
                <a:gd name="connsiteY440" fmla="*/ 550681 h 869783"/>
                <a:gd name="connsiteX441" fmla="*/ 387930 w 579438"/>
                <a:gd name="connsiteY441" fmla="*/ 542289 h 869783"/>
                <a:gd name="connsiteX442" fmla="*/ 356027 w 579438"/>
                <a:gd name="connsiteY442" fmla="*/ 507043 h 869783"/>
                <a:gd name="connsiteX443" fmla="*/ 339236 w 579438"/>
                <a:gd name="connsiteY443" fmla="*/ 480188 h 869783"/>
                <a:gd name="connsiteX444" fmla="*/ 332520 w 579438"/>
                <a:gd name="connsiteY444" fmla="*/ 463403 h 869783"/>
                <a:gd name="connsiteX445" fmla="*/ 325804 w 579438"/>
                <a:gd name="connsiteY445" fmla="*/ 444941 h 869783"/>
                <a:gd name="connsiteX446" fmla="*/ 319087 w 579438"/>
                <a:gd name="connsiteY446" fmla="*/ 406337 h 869783"/>
                <a:gd name="connsiteX447" fmla="*/ 319087 w 579438"/>
                <a:gd name="connsiteY447" fmla="*/ 386197 h 869783"/>
                <a:gd name="connsiteX448" fmla="*/ 319087 w 579438"/>
                <a:gd name="connsiteY448" fmla="*/ 376126 h 869783"/>
                <a:gd name="connsiteX449" fmla="*/ 319087 w 579438"/>
                <a:gd name="connsiteY449" fmla="*/ 366056 h 869783"/>
                <a:gd name="connsiteX450" fmla="*/ 325804 w 579438"/>
                <a:gd name="connsiteY450" fmla="*/ 327452 h 869783"/>
                <a:gd name="connsiteX451" fmla="*/ 337557 w 579438"/>
                <a:gd name="connsiteY451" fmla="*/ 290527 h 869783"/>
                <a:gd name="connsiteX452" fmla="*/ 344274 w 579438"/>
                <a:gd name="connsiteY452" fmla="*/ 272064 h 869783"/>
                <a:gd name="connsiteX453" fmla="*/ 352669 w 579438"/>
                <a:gd name="connsiteY453" fmla="*/ 256959 h 869783"/>
                <a:gd name="connsiteX454" fmla="*/ 359386 w 579438"/>
                <a:gd name="connsiteY454" fmla="*/ 241853 h 869783"/>
                <a:gd name="connsiteX455" fmla="*/ 367781 w 579438"/>
                <a:gd name="connsiteY455" fmla="*/ 228426 h 869783"/>
                <a:gd name="connsiteX456" fmla="*/ 382893 w 579438"/>
                <a:gd name="connsiteY456" fmla="*/ 204928 h 869783"/>
                <a:gd name="connsiteX457" fmla="*/ 394647 w 579438"/>
                <a:gd name="connsiteY457" fmla="*/ 188144 h 869783"/>
                <a:gd name="connsiteX458" fmla="*/ 406400 w 579438"/>
                <a:gd name="connsiteY458" fmla="*/ 173038 h 869783"/>
                <a:gd name="connsiteX459" fmla="*/ 434975 w 579438"/>
                <a:gd name="connsiteY459" fmla="*/ 146050 h 869783"/>
                <a:gd name="connsiteX460" fmla="*/ 424901 w 579438"/>
                <a:gd name="connsiteY460" fmla="*/ 161096 h 869783"/>
                <a:gd name="connsiteX461" fmla="*/ 414826 w 579438"/>
                <a:gd name="connsiteY461" fmla="*/ 179486 h 869783"/>
                <a:gd name="connsiteX462" fmla="*/ 403072 w 579438"/>
                <a:gd name="connsiteY462" fmla="*/ 202891 h 869783"/>
                <a:gd name="connsiteX463" fmla="*/ 396356 w 579438"/>
                <a:gd name="connsiteY463" fmla="*/ 217937 h 869783"/>
                <a:gd name="connsiteX464" fmla="*/ 389640 w 579438"/>
                <a:gd name="connsiteY464" fmla="*/ 231311 h 869783"/>
                <a:gd name="connsiteX465" fmla="*/ 382923 w 579438"/>
                <a:gd name="connsiteY465" fmla="*/ 248029 h 869783"/>
                <a:gd name="connsiteX466" fmla="*/ 376207 w 579438"/>
                <a:gd name="connsiteY466" fmla="*/ 264747 h 869783"/>
                <a:gd name="connsiteX467" fmla="*/ 366132 w 579438"/>
                <a:gd name="connsiteY467" fmla="*/ 301527 h 869783"/>
                <a:gd name="connsiteX468" fmla="*/ 359416 w 579438"/>
                <a:gd name="connsiteY468" fmla="*/ 338306 h 869783"/>
                <a:gd name="connsiteX469" fmla="*/ 359416 w 579438"/>
                <a:gd name="connsiteY469" fmla="*/ 348337 h 869783"/>
                <a:gd name="connsiteX470" fmla="*/ 359416 w 579438"/>
                <a:gd name="connsiteY470" fmla="*/ 358368 h 869783"/>
                <a:gd name="connsiteX471" fmla="*/ 359416 w 579438"/>
                <a:gd name="connsiteY471" fmla="*/ 376757 h 869783"/>
                <a:gd name="connsiteX472" fmla="*/ 364453 w 579438"/>
                <a:gd name="connsiteY472" fmla="*/ 413537 h 869783"/>
                <a:gd name="connsiteX473" fmla="*/ 376207 w 579438"/>
                <a:gd name="connsiteY473" fmla="*/ 446972 h 869783"/>
                <a:gd name="connsiteX474" fmla="*/ 389640 w 579438"/>
                <a:gd name="connsiteY474" fmla="*/ 475393 h 869783"/>
                <a:gd name="connsiteX475" fmla="*/ 419863 w 579438"/>
                <a:gd name="connsiteY475" fmla="*/ 512173 h 869783"/>
                <a:gd name="connsiteX476" fmla="*/ 433296 w 579438"/>
                <a:gd name="connsiteY476" fmla="*/ 523875 h 869783"/>
                <a:gd name="connsiteX477" fmla="*/ 428259 w 579438"/>
                <a:gd name="connsiteY477" fmla="*/ 522203 h 869783"/>
                <a:gd name="connsiteX478" fmla="*/ 418184 w 579438"/>
                <a:gd name="connsiteY478" fmla="*/ 513844 h 869783"/>
                <a:gd name="connsiteX479" fmla="*/ 384602 w 579438"/>
                <a:gd name="connsiteY479" fmla="*/ 478736 h 869783"/>
                <a:gd name="connsiteX480" fmla="*/ 367811 w 579438"/>
                <a:gd name="connsiteY480" fmla="*/ 450316 h 869783"/>
                <a:gd name="connsiteX481" fmla="*/ 361095 w 579438"/>
                <a:gd name="connsiteY481" fmla="*/ 433598 h 869783"/>
                <a:gd name="connsiteX482" fmla="*/ 356058 w 579438"/>
                <a:gd name="connsiteY482" fmla="*/ 416880 h 869783"/>
                <a:gd name="connsiteX483" fmla="*/ 347662 w 579438"/>
                <a:gd name="connsiteY483" fmla="*/ 378429 h 869783"/>
                <a:gd name="connsiteX484" fmla="*/ 347662 w 579438"/>
                <a:gd name="connsiteY484" fmla="*/ 358368 h 869783"/>
                <a:gd name="connsiteX485" fmla="*/ 347662 w 579438"/>
                <a:gd name="connsiteY485" fmla="*/ 348337 h 869783"/>
                <a:gd name="connsiteX486" fmla="*/ 349341 w 579438"/>
                <a:gd name="connsiteY486" fmla="*/ 338306 h 869783"/>
                <a:gd name="connsiteX487" fmla="*/ 356058 w 579438"/>
                <a:gd name="connsiteY487" fmla="*/ 298183 h 869783"/>
                <a:gd name="connsiteX488" fmla="*/ 367811 w 579438"/>
                <a:gd name="connsiteY488" fmla="*/ 261404 h 869783"/>
                <a:gd name="connsiteX489" fmla="*/ 374528 w 579438"/>
                <a:gd name="connsiteY489" fmla="*/ 244686 h 869783"/>
                <a:gd name="connsiteX490" fmla="*/ 381244 w 579438"/>
                <a:gd name="connsiteY490" fmla="*/ 227968 h 869783"/>
                <a:gd name="connsiteX491" fmla="*/ 389640 w 579438"/>
                <a:gd name="connsiteY491" fmla="*/ 214593 h 869783"/>
                <a:gd name="connsiteX492" fmla="*/ 396356 w 579438"/>
                <a:gd name="connsiteY492" fmla="*/ 201219 h 869783"/>
                <a:gd name="connsiteX493" fmla="*/ 411468 w 579438"/>
                <a:gd name="connsiteY493" fmla="*/ 177814 h 869783"/>
                <a:gd name="connsiteX494" fmla="*/ 423222 w 579438"/>
                <a:gd name="connsiteY494" fmla="*/ 161096 h 869783"/>
                <a:gd name="connsiteX495" fmla="*/ 434975 w 579438"/>
                <a:gd name="connsiteY495" fmla="*/ 146050 h 869783"/>
                <a:gd name="connsiteX496" fmla="*/ 461962 w 579438"/>
                <a:gd name="connsiteY496" fmla="*/ 117475 h 869783"/>
                <a:gd name="connsiteX497" fmla="*/ 453719 w 579438"/>
                <a:gd name="connsiteY497" fmla="*/ 132521 h 869783"/>
                <a:gd name="connsiteX498" fmla="*/ 443828 w 579438"/>
                <a:gd name="connsiteY498" fmla="*/ 150911 h 869783"/>
                <a:gd name="connsiteX499" fmla="*/ 430640 w 579438"/>
                <a:gd name="connsiteY499" fmla="*/ 174316 h 869783"/>
                <a:gd name="connsiteX500" fmla="*/ 424045 w 579438"/>
                <a:gd name="connsiteY500" fmla="*/ 187690 h 869783"/>
                <a:gd name="connsiteX501" fmla="*/ 417451 w 579438"/>
                <a:gd name="connsiteY501" fmla="*/ 202736 h 869783"/>
                <a:gd name="connsiteX502" fmla="*/ 410857 w 579438"/>
                <a:gd name="connsiteY502" fmla="*/ 219454 h 869783"/>
                <a:gd name="connsiteX503" fmla="*/ 404263 w 579438"/>
                <a:gd name="connsiteY503" fmla="*/ 236172 h 869783"/>
                <a:gd name="connsiteX504" fmla="*/ 394371 w 579438"/>
                <a:gd name="connsiteY504" fmla="*/ 271280 h 869783"/>
                <a:gd name="connsiteX505" fmla="*/ 389426 w 579438"/>
                <a:gd name="connsiteY505" fmla="*/ 309731 h 869783"/>
                <a:gd name="connsiteX506" fmla="*/ 387777 w 579438"/>
                <a:gd name="connsiteY506" fmla="*/ 319762 h 869783"/>
                <a:gd name="connsiteX507" fmla="*/ 387777 w 579438"/>
                <a:gd name="connsiteY507" fmla="*/ 329793 h 869783"/>
                <a:gd name="connsiteX508" fmla="*/ 387777 w 579438"/>
                <a:gd name="connsiteY508" fmla="*/ 348182 h 869783"/>
                <a:gd name="connsiteX509" fmla="*/ 392723 w 579438"/>
                <a:gd name="connsiteY509" fmla="*/ 384962 h 869783"/>
                <a:gd name="connsiteX510" fmla="*/ 404263 w 579438"/>
                <a:gd name="connsiteY510" fmla="*/ 418397 h 869783"/>
                <a:gd name="connsiteX511" fmla="*/ 419100 w 579438"/>
                <a:gd name="connsiteY511" fmla="*/ 445146 h 869783"/>
                <a:gd name="connsiteX512" fmla="*/ 447125 w 579438"/>
                <a:gd name="connsiteY512" fmla="*/ 483597 h 869783"/>
                <a:gd name="connsiteX513" fmla="*/ 455659 w 579438"/>
                <a:gd name="connsiteY513" fmla="*/ 491170 h 869783"/>
                <a:gd name="connsiteX514" fmla="*/ 445477 w 579438"/>
                <a:gd name="connsiteY514" fmla="*/ 485269 h 869783"/>
                <a:gd name="connsiteX515" fmla="*/ 414154 w 579438"/>
                <a:gd name="connsiteY515" fmla="*/ 448490 h 869783"/>
                <a:gd name="connsiteX516" fmla="*/ 397668 w 579438"/>
                <a:gd name="connsiteY516" fmla="*/ 421741 h 869783"/>
                <a:gd name="connsiteX517" fmla="*/ 389426 w 579438"/>
                <a:gd name="connsiteY517" fmla="*/ 405023 h 869783"/>
                <a:gd name="connsiteX518" fmla="*/ 384480 w 579438"/>
                <a:gd name="connsiteY518" fmla="*/ 386633 h 869783"/>
                <a:gd name="connsiteX519" fmla="*/ 377886 w 579438"/>
                <a:gd name="connsiteY519" fmla="*/ 349854 h 869783"/>
                <a:gd name="connsiteX520" fmla="*/ 376237 w 579438"/>
                <a:gd name="connsiteY520" fmla="*/ 329793 h 869783"/>
                <a:gd name="connsiteX521" fmla="*/ 377886 w 579438"/>
                <a:gd name="connsiteY521" fmla="*/ 318090 h 869783"/>
                <a:gd name="connsiteX522" fmla="*/ 377886 w 579438"/>
                <a:gd name="connsiteY522" fmla="*/ 308059 h 869783"/>
                <a:gd name="connsiteX523" fmla="*/ 384480 w 579438"/>
                <a:gd name="connsiteY523" fmla="*/ 269608 h 869783"/>
                <a:gd name="connsiteX524" fmla="*/ 396020 w 579438"/>
                <a:gd name="connsiteY524" fmla="*/ 232829 h 869783"/>
                <a:gd name="connsiteX525" fmla="*/ 402614 w 579438"/>
                <a:gd name="connsiteY525" fmla="*/ 216111 h 869783"/>
                <a:gd name="connsiteX526" fmla="*/ 410857 w 579438"/>
                <a:gd name="connsiteY526" fmla="*/ 199393 h 869783"/>
                <a:gd name="connsiteX527" fmla="*/ 417451 w 579438"/>
                <a:gd name="connsiteY527" fmla="*/ 184347 h 869783"/>
                <a:gd name="connsiteX528" fmla="*/ 425694 w 579438"/>
                <a:gd name="connsiteY528" fmla="*/ 170972 h 869783"/>
                <a:gd name="connsiteX529" fmla="*/ 440531 w 579438"/>
                <a:gd name="connsiteY529" fmla="*/ 147567 h 869783"/>
                <a:gd name="connsiteX530" fmla="*/ 452071 w 579438"/>
                <a:gd name="connsiteY530" fmla="*/ 130849 h 869783"/>
                <a:gd name="connsiteX531" fmla="*/ 461962 w 579438"/>
                <a:gd name="connsiteY531" fmla="*/ 117475 h 869783"/>
                <a:gd name="connsiteX532" fmla="*/ 492125 w 579438"/>
                <a:gd name="connsiteY532" fmla="*/ 87313 h 869783"/>
                <a:gd name="connsiteX533" fmla="*/ 482234 w 579438"/>
                <a:gd name="connsiteY533" fmla="*/ 104027 h 869783"/>
                <a:gd name="connsiteX534" fmla="*/ 472343 w 579438"/>
                <a:gd name="connsiteY534" fmla="*/ 120741 h 869783"/>
                <a:gd name="connsiteX535" fmla="*/ 460803 w 579438"/>
                <a:gd name="connsiteY535" fmla="*/ 145813 h 869783"/>
                <a:gd name="connsiteX536" fmla="*/ 452560 w 579438"/>
                <a:gd name="connsiteY536" fmla="*/ 159184 h 869783"/>
                <a:gd name="connsiteX537" fmla="*/ 445966 w 579438"/>
                <a:gd name="connsiteY537" fmla="*/ 174227 h 869783"/>
                <a:gd name="connsiteX538" fmla="*/ 441020 w 579438"/>
                <a:gd name="connsiteY538" fmla="*/ 189270 h 869783"/>
                <a:gd name="connsiteX539" fmla="*/ 434426 w 579438"/>
                <a:gd name="connsiteY539" fmla="*/ 205984 h 869783"/>
                <a:gd name="connsiteX540" fmla="*/ 424534 w 579438"/>
                <a:gd name="connsiteY540" fmla="*/ 242755 h 869783"/>
                <a:gd name="connsiteX541" fmla="*/ 417940 w 579438"/>
                <a:gd name="connsiteY541" fmla="*/ 281198 h 869783"/>
                <a:gd name="connsiteX542" fmla="*/ 416292 w 579438"/>
                <a:gd name="connsiteY542" fmla="*/ 289555 h 869783"/>
                <a:gd name="connsiteX543" fmla="*/ 416292 w 579438"/>
                <a:gd name="connsiteY543" fmla="*/ 299584 h 869783"/>
                <a:gd name="connsiteX544" fmla="*/ 417940 w 579438"/>
                <a:gd name="connsiteY544" fmla="*/ 319641 h 869783"/>
                <a:gd name="connsiteX545" fmla="*/ 422886 w 579438"/>
                <a:gd name="connsiteY545" fmla="*/ 356412 h 869783"/>
                <a:gd name="connsiteX546" fmla="*/ 432777 w 579438"/>
                <a:gd name="connsiteY546" fmla="*/ 388169 h 869783"/>
                <a:gd name="connsiteX547" fmla="*/ 447614 w 579438"/>
                <a:gd name="connsiteY547" fmla="*/ 416583 h 869783"/>
                <a:gd name="connsiteX548" fmla="*/ 475640 w 579438"/>
                <a:gd name="connsiteY548" fmla="*/ 453354 h 869783"/>
                <a:gd name="connsiteX549" fmla="*/ 488828 w 579438"/>
                <a:gd name="connsiteY549" fmla="*/ 466726 h 869783"/>
                <a:gd name="connsiteX550" fmla="*/ 485531 w 579438"/>
                <a:gd name="connsiteY550" fmla="*/ 463383 h 869783"/>
                <a:gd name="connsiteX551" fmla="*/ 473991 w 579438"/>
                <a:gd name="connsiteY551" fmla="*/ 455026 h 869783"/>
                <a:gd name="connsiteX552" fmla="*/ 442669 w 579438"/>
                <a:gd name="connsiteY552" fmla="*/ 419926 h 869783"/>
                <a:gd name="connsiteX553" fmla="*/ 426183 w 579438"/>
                <a:gd name="connsiteY553" fmla="*/ 391512 h 869783"/>
                <a:gd name="connsiteX554" fmla="*/ 419589 w 579438"/>
                <a:gd name="connsiteY554" fmla="*/ 376469 h 869783"/>
                <a:gd name="connsiteX555" fmla="*/ 412994 w 579438"/>
                <a:gd name="connsiteY555" fmla="*/ 358083 h 869783"/>
                <a:gd name="connsiteX556" fmla="*/ 406400 w 579438"/>
                <a:gd name="connsiteY556" fmla="*/ 319641 h 869783"/>
                <a:gd name="connsiteX557" fmla="*/ 406400 w 579438"/>
                <a:gd name="connsiteY557" fmla="*/ 299584 h 869783"/>
                <a:gd name="connsiteX558" fmla="*/ 406400 w 579438"/>
                <a:gd name="connsiteY558" fmla="*/ 289555 h 869783"/>
                <a:gd name="connsiteX559" fmla="*/ 406400 w 579438"/>
                <a:gd name="connsiteY559" fmla="*/ 279527 h 869783"/>
                <a:gd name="connsiteX560" fmla="*/ 412994 w 579438"/>
                <a:gd name="connsiteY560" fmla="*/ 239412 h 869783"/>
                <a:gd name="connsiteX561" fmla="*/ 424534 w 579438"/>
                <a:gd name="connsiteY561" fmla="*/ 202641 h 869783"/>
                <a:gd name="connsiteX562" fmla="*/ 432777 w 579438"/>
                <a:gd name="connsiteY562" fmla="*/ 185927 h 869783"/>
                <a:gd name="connsiteX563" fmla="*/ 439371 w 579438"/>
                <a:gd name="connsiteY563" fmla="*/ 170884 h 869783"/>
                <a:gd name="connsiteX564" fmla="*/ 447614 w 579438"/>
                <a:gd name="connsiteY564" fmla="*/ 155841 h 869783"/>
                <a:gd name="connsiteX565" fmla="*/ 454208 w 579438"/>
                <a:gd name="connsiteY565" fmla="*/ 142470 h 869783"/>
                <a:gd name="connsiteX566" fmla="*/ 469045 w 579438"/>
                <a:gd name="connsiteY566" fmla="*/ 119070 h 869783"/>
                <a:gd name="connsiteX567" fmla="*/ 480585 w 579438"/>
                <a:gd name="connsiteY567" fmla="*/ 102356 h 869783"/>
                <a:gd name="connsiteX568" fmla="*/ 492125 w 579438"/>
                <a:gd name="connsiteY568" fmla="*/ 87313 h 869783"/>
                <a:gd name="connsiteX569" fmla="*/ 520700 w 579438"/>
                <a:gd name="connsiteY569" fmla="*/ 58738 h 869783"/>
                <a:gd name="connsiteX570" fmla="*/ 512457 w 579438"/>
                <a:gd name="connsiteY570" fmla="*/ 73784 h 869783"/>
                <a:gd name="connsiteX571" fmla="*/ 500918 w 579438"/>
                <a:gd name="connsiteY571" fmla="*/ 92174 h 869783"/>
                <a:gd name="connsiteX572" fmla="*/ 489378 w 579438"/>
                <a:gd name="connsiteY572" fmla="*/ 115579 h 869783"/>
                <a:gd name="connsiteX573" fmla="*/ 482783 w 579438"/>
                <a:gd name="connsiteY573" fmla="*/ 128953 h 869783"/>
                <a:gd name="connsiteX574" fmla="*/ 476189 w 579438"/>
                <a:gd name="connsiteY574" fmla="*/ 143999 h 869783"/>
                <a:gd name="connsiteX575" fmla="*/ 469595 w 579438"/>
                <a:gd name="connsiteY575" fmla="*/ 160717 h 869783"/>
                <a:gd name="connsiteX576" fmla="*/ 463001 w 579438"/>
                <a:gd name="connsiteY576" fmla="*/ 177435 h 869783"/>
                <a:gd name="connsiteX577" fmla="*/ 453109 w 579438"/>
                <a:gd name="connsiteY577" fmla="*/ 214215 h 869783"/>
                <a:gd name="connsiteX578" fmla="*/ 446515 w 579438"/>
                <a:gd name="connsiteY578" fmla="*/ 250994 h 869783"/>
                <a:gd name="connsiteX579" fmla="*/ 446515 w 579438"/>
                <a:gd name="connsiteY579" fmla="*/ 261025 h 869783"/>
                <a:gd name="connsiteX580" fmla="*/ 446515 w 579438"/>
                <a:gd name="connsiteY580" fmla="*/ 271056 h 869783"/>
                <a:gd name="connsiteX581" fmla="*/ 446515 w 579438"/>
                <a:gd name="connsiteY581" fmla="*/ 289445 h 869783"/>
                <a:gd name="connsiteX582" fmla="*/ 451461 w 579438"/>
                <a:gd name="connsiteY582" fmla="*/ 326225 h 869783"/>
                <a:gd name="connsiteX583" fmla="*/ 463001 w 579438"/>
                <a:gd name="connsiteY583" fmla="*/ 359660 h 869783"/>
                <a:gd name="connsiteX584" fmla="*/ 476189 w 579438"/>
                <a:gd name="connsiteY584" fmla="*/ 388081 h 869783"/>
                <a:gd name="connsiteX585" fmla="*/ 505863 w 579438"/>
                <a:gd name="connsiteY585" fmla="*/ 424860 h 869783"/>
                <a:gd name="connsiteX586" fmla="*/ 519052 w 579438"/>
                <a:gd name="connsiteY586" fmla="*/ 436563 h 869783"/>
                <a:gd name="connsiteX587" fmla="*/ 514106 w 579438"/>
                <a:gd name="connsiteY587" fmla="*/ 434891 h 869783"/>
                <a:gd name="connsiteX588" fmla="*/ 504215 w 579438"/>
                <a:gd name="connsiteY588" fmla="*/ 426532 h 869783"/>
                <a:gd name="connsiteX589" fmla="*/ 471244 w 579438"/>
                <a:gd name="connsiteY589" fmla="*/ 391425 h 869783"/>
                <a:gd name="connsiteX590" fmla="*/ 454758 w 579438"/>
                <a:gd name="connsiteY590" fmla="*/ 363004 h 869783"/>
                <a:gd name="connsiteX591" fmla="*/ 448164 w 579438"/>
                <a:gd name="connsiteY591" fmla="*/ 346286 h 869783"/>
                <a:gd name="connsiteX592" fmla="*/ 443218 w 579438"/>
                <a:gd name="connsiteY592" fmla="*/ 329568 h 869783"/>
                <a:gd name="connsiteX593" fmla="*/ 436624 w 579438"/>
                <a:gd name="connsiteY593" fmla="*/ 291117 h 869783"/>
                <a:gd name="connsiteX594" fmla="*/ 434975 w 579438"/>
                <a:gd name="connsiteY594" fmla="*/ 271056 h 869783"/>
                <a:gd name="connsiteX595" fmla="*/ 434975 w 579438"/>
                <a:gd name="connsiteY595" fmla="*/ 261025 h 869783"/>
                <a:gd name="connsiteX596" fmla="*/ 436624 w 579438"/>
                <a:gd name="connsiteY596" fmla="*/ 250994 h 869783"/>
                <a:gd name="connsiteX597" fmla="*/ 443218 w 579438"/>
                <a:gd name="connsiteY597" fmla="*/ 210871 h 869783"/>
                <a:gd name="connsiteX598" fmla="*/ 454758 w 579438"/>
                <a:gd name="connsiteY598" fmla="*/ 174092 h 869783"/>
                <a:gd name="connsiteX599" fmla="*/ 461352 w 579438"/>
                <a:gd name="connsiteY599" fmla="*/ 157374 h 869783"/>
                <a:gd name="connsiteX600" fmla="*/ 467946 w 579438"/>
                <a:gd name="connsiteY600" fmla="*/ 140656 h 869783"/>
                <a:gd name="connsiteX601" fmla="*/ 476189 w 579438"/>
                <a:gd name="connsiteY601" fmla="*/ 125610 h 869783"/>
                <a:gd name="connsiteX602" fmla="*/ 484432 w 579438"/>
                <a:gd name="connsiteY602" fmla="*/ 112235 h 869783"/>
                <a:gd name="connsiteX603" fmla="*/ 497620 w 579438"/>
                <a:gd name="connsiteY603" fmla="*/ 90502 h 869783"/>
                <a:gd name="connsiteX604" fmla="*/ 510809 w 579438"/>
                <a:gd name="connsiteY604" fmla="*/ 73784 h 869783"/>
                <a:gd name="connsiteX605" fmla="*/ 520700 w 579438"/>
                <a:gd name="connsiteY605" fmla="*/ 58738 h 869783"/>
                <a:gd name="connsiteX606" fmla="*/ 549275 w 579438"/>
                <a:gd name="connsiteY606" fmla="*/ 30163 h 869783"/>
                <a:gd name="connsiteX607" fmla="*/ 540880 w 579438"/>
                <a:gd name="connsiteY607" fmla="*/ 45209 h 869783"/>
                <a:gd name="connsiteX608" fmla="*/ 530805 w 579438"/>
                <a:gd name="connsiteY608" fmla="*/ 63599 h 869783"/>
                <a:gd name="connsiteX609" fmla="*/ 517372 w 579438"/>
                <a:gd name="connsiteY609" fmla="*/ 87004 h 869783"/>
                <a:gd name="connsiteX610" fmla="*/ 510656 w 579438"/>
                <a:gd name="connsiteY610" fmla="*/ 100378 h 869783"/>
                <a:gd name="connsiteX611" fmla="*/ 503940 w 579438"/>
                <a:gd name="connsiteY611" fmla="*/ 115424 h 869783"/>
                <a:gd name="connsiteX612" fmla="*/ 497223 w 579438"/>
                <a:gd name="connsiteY612" fmla="*/ 132142 h 869783"/>
                <a:gd name="connsiteX613" fmla="*/ 492186 w 579438"/>
                <a:gd name="connsiteY613" fmla="*/ 148860 h 869783"/>
                <a:gd name="connsiteX614" fmla="*/ 480432 w 579438"/>
                <a:gd name="connsiteY614" fmla="*/ 183968 h 869783"/>
                <a:gd name="connsiteX615" fmla="*/ 475395 w 579438"/>
                <a:gd name="connsiteY615" fmla="*/ 222419 h 869783"/>
                <a:gd name="connsiteX616" fmla="*/ 473716 w 579438"/>
                <a:gd name="connsiteY616" fmla="*/ 232450 h 869783"/>
                <a:gd name="connsiteX617" fmla="*/ 473716 w 579438"/>
                <a:gd name="connsiteY617" fmla="*/ 242481 h 869783"/>
                <a:gd name="connsiteX618" fmla="*/ 473716 w 579438"/>
                <a:gd name="connsiteY618" fmla="*/ 260870 h 869783"/>
                <a:gd name="connsiteX619" fmla="*/ 480432 w 579438"/>
                <a:gd name="connsiteY619" fmla="*/ 297650 h 869783"/>
                <a:gd name="connsiteX620" fmla="*/ 490507 w 579438"/>
                <a:gd name="connsiteY620" fmla="*/ 331085 h 869783"/>
                <a:gd name="connsiteX621" fmla="*/ 505619 w 579438"/>
                <a:gd name="connsiteY621" fmla="*/ 357834 h 869783"/>
                <a:gd name="connsiteX622" fmla="*/ 534163 w 579438"/>
                <a:gd name="connsiteY622" fmla="*/ 396285 h 869783"/>
                <a:gd name="connsiteX623" fmla="*/ 541846 w 579438"/>
                <a:gd name="connsiteY623" fmla="*/ 403283 h 869783"/>
                <a:gd name="connsiteX624" fmla="*/ 532484 w 579438"/>
                <a:gd name="connsiteY624" fmla="*/ 397957 h 869783"/>
                <a:gd name="connsiteX625" fmla="*/ 500581 w 579438"/>
                <a:gd name="connsiteY625" fmla="*/ 361178 h 869783"/>
                <a:gd name="connsiteX626" fmla="*/ 483790 w 579438"/>
                <a:gd name="connsiteY626" fmla="*/ 334429 h 869783"/>
                <a:gd name="connsiteX627" fmla="*/ 475395 w 579438"/>
                <a:gd name="connsiteY627" fmla="*/ 317711 h 869783"/>
                <a:gd name="connsiteX628" fmla="*/ 470358 w 579438"/>
                <a:gd name="connsiteY628" fmla="*/ 299321 h 869783"/>
                <a:gd name="connsiteX629" fmla="*/ 463641 w 579438"/>
                <a:gd name="connsiteY629" fmla="*/ 260870 h 869783"/>
                <a:gd name="connsiteX630" fmla="*/ 463641 w 579438"/>
                <a:gd name="connsiteY630" fmla="*/ 240809 h 869783"/>
                <a:gd name="connsiteX631" fmla="*/ 463641 w 579438"/>
                <a:gd name="connsiteY631" fmla="*/ 230778 h 869783"/>
                <a:gd name="connsiteX632" fmla="*/ 463641 w 579438"/>
                <a:gd name="connsiteY632" fmla="*/ 220747 h 869783"/>
                <a:gd name="connsiteX633" fmla="*/ 470358 w 579438"/>
                <a:gd name="connsiteY633" fmla="*/ 182296 h 869783"/>
                <a:gd name="connsiteX634" fmla="*/ 482111 w 579438"/>
                <a:gd name="connsiteY634" fmla="*/ 145517 h 869783"/>
                <a:gd name="connsiteX635" fmla="*/ 488828 w 579438"/>
                <a:gd name="connsiteY635" fmla="*/ 128799 h 869783"/>
                <a:gd name="connsiteX636" fmla="*/ 497223 w 579438"/>
                <a:gd name="connsiteY636" fmla="*/ 112081 h 869783"/>
                <a:gd name="connsiteX637" fmla="*/ 503940 w 579438"/>
                <a:gd name="connsiteY637" fmla="*/ 97035 h 869783"/>
                <a:gd name="connsiteX638" fmla="*/ 512335 w 579438"/>
                <a:gd name="connsiteY638" fmla="*/ 83660 h 869783"/>
                <a:gd name="connsiteX639" fmla="*/ 527447 w 579438"/>
                <a:gd name="connsiteY639" fmla="*/ 60255 h 869783"/>
                <a:gd name="connsiteX640" fmla="*/ 539201 w 579438"/>
                <a:gd name="connsiteY640" fmla="*/ 43537 h 869783"/>
                <a:gd name="connsiteX641" fmla="*/ 549275 w 579438"/>
                <a:gd name="connsiteY641" fmla="*/ 30163 h 869783"/>
                <a:gd name="connsiteX642" fmla="*/ 579438 w 579438"/>
                <a:gd name="connsiteY642" fmla="*/ 0 h 869783"/>
                <a:gd name="connsiteX643" fmla="*/ 569364 w 579438"/>
                <a:gd name="connsiteY643" fmla="*/ 16714 h 869783"/>
                <a:gd name="connsiteX644" fmla="*/ 559289 w 579438"/>
                <a:gd name="connsiteY644" fmla="*/ 33428 h 869783"/>
                <a:gd name="connsiteX645" fmla="*/ 547535 w 579438"/>
                <a:gd name="connsiteY645" fmla="*/ 58500 h 869783"/>
                <a:gd name="connsiteX646" fmla="*/ 540819 w 579438"/>
                <a:gd name="connsiteY646" fmla="*/ 71871 h 869783"/>
                <a:gd name="connsiteX647" fmla="*/ 534103 w 579438"/>
                <a:gd name="connsiteY647" fmla="*/ 86914 h 869783"/>
                <a:gd name="connsiteX648" fmla="*/ 527386 w 579438"/>
                <a:gd name="connsiteY648" fmla="*/ 101957 h 869783"/>
                <a:gd name="connsiteX649" fmla="*/ 520670 w 579438"/>
                <a:gd name="connsiteY649" fmla="*/ 118671 h 869783"/>
                <a:gd name="connsiteX650" fmla="*/ 510595 w 579438"/>
                <a:gd name="connsiteY650" fmla="*/ 155442 h 869783"/>
                <a:gd name="connsiteX651" fmla="*/ 503879 w 579438"/>
                <a:gd name="connsiteY651" fmla="*/ 193885 h 869783"/>
                <a:gd name="connsiteX652" fmla="*/ 502200 w 579438"/>
                <a:gd name="connsiteY652" fmla="*/ 202242 h 869783"/>
                <a:gd name="connsiteX653" fmla="*/ 502200 w 579438"/>
                <a:gd name="connsiteY653" fmla="*/ 212271 h 869783"/>
                <a:gd name="connsiteX654" fmla="*/ 503879 w 579438"/>
                <a:gd name="connsiteY654" fmla="*/ 232328 h 869783"/>
                <a:gd name="connsiteX655" fmla="*/ 508916 w 579438"/>
                <a:gd name="connsiteY655" fmla="*/ 269099 h 869783"/>
                <a:gd name="connsiteX656" fmla="*/ 518991 w 579438"/>
                <a:gd name="connsiteY656" fmla="*/ 300856 h 869783"/>
                <a:gd name="connsiteX657" fmla="*/ 534103 w 579438"/>
                <a:gd name="connsiteY657" fmla="*/ 329270 h 869783"/>
                <a:gd name="connsiteX658" fmla="*/ 562647 w 579438"/>
                <a:gd name="connsiteY658" fmla="*/ 366042 h 869783"/>
                <a:gd name="connsiteX659" fmla="*/ 576080 w 579438"/>
                <a:gd name="connsiteY659" fmla="*/ 379413 h 869783"/>
                <a:gd name="connsiteX660" fmla="*/ 572722 w 579438"/>
                <a:gd name="connsiteY660" fmla="*/ 376070 h 869783"/>
                <a:gd name="connsiteX661" fmla="*/ 562647 w 579438"/>
                <a:gd name="connsiteY661" fmla="*/ 367713 h 869783"/>
                <a:gd name="connsiteX662" fmla="*/ 529065 w 579438"/>
                <a:gd name="connsiteY662" fmla="*/ 332613 h 869783"/>
                <a:gd name="connsiteX663" fmla="*/ 512274 w 579438"/>
                <a:gd name="connsiteY663" fmla="*/ 304199 h 869783"/>
                <a:gd name="connsiteX664" fmla="*/ 505558 w 579438"/>
                <a:gd name="connsiteY664" fmla="*/ 289156 h 869783"/>
                <a:gd name="connsiteX665" fmla="*/ 498842 w 579438"/>
                <a:gd name="connsiteY665" fmla="*/ 270770 h 869783"/>
                <a:gd name="connsiteX666" fmla="*/ 492125 w 579438"/>
                <a:gd name="connsiteY666" fmla="*/ 232328 h 869783"/>
                <a:gd name="connsiteX667" fmla="*/ 492125 w 579438"/>
                <a:gd name="connsiteY667" fmla="*/ 212271 h 869783"/>
                <a:gd name="connsiteX668" fmla="*/ 492125 w 579438"/>
                <a:gd name="connsiteY668" fmla="*/ 202242 h 869783"/>
                <a:gd name="connsiteX669" fmla="*/ 492125 w 579438"/>
                <a:gd name="connsiteY669" fmla="*/ 192214 h 869783"/>
                <a:gd name="connsiteX670" fmla="*/ 498842 w 579438"/>
                <a:gd name="connsiteY670" fmla="*/ 152099 h 869783"/>
                <a:gd name="connsiteX671" fmla="*/ 510595 w 579438"/>
                <a:gd name="connsiteY671" fmla="*/ 115328 h 869783"/>
                <a:gd name="connsiteX672" fmla="*/ 518991 w 579438"/>
                <a:gd name="connsiteY672" fmla="*/ 98614 h 869783"/>
                <a:gd name="connsiteX673" fmla="*/ 525707 w 579438"/>
                <a:gd name="connsiteY673" fmla="*/ 83571 h 869783"/>
                <a:gd name="connsiteX674" fmla="*/ 534103 w 579438"/>
                <a:gd name="connsiteY674" fmla="*/ 68528 h 869783"/>
                <a:gd name="connsiteX675" fmla="*/ 540819 w 579438"/>
                <a:gd name="connsiteY675" fmla="*/ 55157 h 869783"/>
                <a:gd name="connsiteX676" fmla="*/ 555931 w 579438"/>
                <a:gd name="connsiteY676" fmla="*/ 31757 h 869783"/>
                <a:gd name="connsiteX677" fmla="*/ 567685 w 579438"/>
                <a:gd name="connsiteY677" fmla="*/ 15043 h 869783"/>
                <a:gd name="connsiteX678" fmla="*/ 579438 w 579438"/>
                <a:gd name="connsiteY678" fmla="*/ 0 h 869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</a:cxnLst>
              <a:rect l="l" t="t" r="r" b="b"/>
              <a:pathLst>
                <a:path w="579438" h="869783">
                  <a:moveTo>
                    <a:pt x="135446" y="809684"/>
                  </a:moveTo>
                  <a:lnTo>
                    <a:pt x="137838" y="811045"/>
                  </a:lnTo>
                  <a:cubicBezTo>
                    <a:pt x="139517" y="814388"/>
                    <a:pt x="141196" y="814388"/>
                    <a:pt x="141196" y="814388"/>
                  </a:cubicBezTo>
                  <a:cubicBezTo>
                    <a:pt x="141196" y="814388"/>
                    <a:pt x="139937" y="813552"/>
                    <a:pt x="137628" y="811672"/>
                  </a:cubicBezTo>
                  <a:close/>
                  <a:moveTo>
                    <a:pt x="222759" y="722371"/>
                  </a:moveTo>
                  <a:lnTo>
                    <a:pt x="225151" y="723732"/>
                  </a:lnTo>
                  <a:cubicBezTo>
                    <a:pt x="226830" y="725403"/>
                    <a:pt x="228509" y="727075"/>
                    <a:pt x="228509" y="727075"/>
                  </a:cubicBezTo>
                  <a:cubicBezTo>
                    <a:pt x="228509" y="727075"/>
                    <a:pt x="227250" y="726239"/>
                    <a:pt x="224941" y="724358"/>
                  </a:cubicBezTo>
                  <a:close/>
                  <a:moveTo>
                    <a:pt x="311075" y="635493"/>
                  </a:moveTo>
                  <a:lnTo>
                    <a:pt x="312378" y="636420"/>
                  </a:lnTo>
                  <a:cubicBezTo>
                    <a:pt x="314055" y="638092"/>
                    <a:pt x="315733" y="639763"/>
                    <a:pt x="315733" y="639763"/>
                  </a:cubicBezTo>
                  <a:cubicBezTo>
                    <a:pt x="315733" y="639763"/>
                    <a:pt x="314475" y="638510"/>
                    <a:pt x="312168" y="636420"/>
                  </a:cubicBezTo>
                  <a:close/>
                  <a:moveTo>
                    <a:pt x="85725" y="493713"/>
                  </a:moveTo>
                  <a:cubicBezTo>
                    <a:pt x="85725" y="493713"/>
                    <a:pt x="82428" y="500399"/>
                    <a:pt x="75834" y="510427"/>
                  </a:cubicBezTo>
                  <a:cubicBezTo>
                    <a:pt x="72537" y="515442"/>
                    <a:pt x="69240" y="520456"/>
                    <a:pt x="65943" y="527142"/>
                  </a:cubicBezTo>
                  <a:cubicBezTo>
                    <a:pt x="62645" y="535499"/>
                    <a:pt x="57700" y="542184"/>
                    <a:pt x="52754" y="552213"/>
                  </a:cubicBezTo>
                  <a:cubicBezTo>
                    <a:pt x="51106" y="555556"/>
                    <a:pt x="49457" y="560570"/>
                    <a:pt x="46160" y="565584"/>
                  </a:cubicBezTo>
                  <a:cubicBezTo>
                    <a:pt x="44511" y="570599"/>
                    <a:pt x="42863" y="575613"/>
                    <a:pt x="39566" y="580627"/>
                  </a:cubicBezTo>
                  <a:cubicBezTo>
                    <a:pt x="37917" y="585641"/>
                    <a:pt x="36269" y="590656"/>
                    <a:pt x="32971" y="595670"/>
                  </a:cubicBezTo>
                  <a:cubicBezTo>
                    <a:pt x="31323" y="602356"/>
                    <a:pt x="29674" y="607370"/>
                    <a:pt x="28026" y="612384"/>
                  </a:cubicBezTo>
                  <a:cubicBezTo>
                    <a:pt x="23080" y="624084"/>
                    <a:pt x="19783" y="637456"/>
                    <a:pt x="16486" y="649155"/>
                  </a:cubicBezTo>
                  <a:cubicBezTo>
                    <a:pt x="14837" y="660855"/>
                    <a:pt x="11540" y="674227"/>
                    <a:pt x="11540" y="687598"/>
                  </a:cubicBezTo>
                  <a:cubicBezTo>
                    <a:pt x="9892" y="697627"/>
                    <a:pt x="9892" y="697627"/>
                    <a:pt x="9892" y="697627"/>
                  </a:cubicBezTo>
                  <a:cubicBezTo>
                    <a:pt x="9892" y="705984"/>
                    <a:pt x="9892" y="705984"/>
                    <a:pt x="9892" y="705984"/>
                  </a:cubicBezTo>
                  <a:cubicBezTo>
                    <a:pt x="9892" y="712670"/>
                    <a:pt x="9892" y="719355"/>
                    <a:pt x="9892" y="726041"/>
                  </a:cubicBezTo>
                  <a:cubicBezTo>
                    <a:pt x="11540" y="737741"/>
                    <a:pt x="13189" y="751112"/>
                    <a:pt x="16486" y="762812"/>
                  </a:cubicBezTo>
                  <a:cubicBezTo>
                    <a:pt x="18134" y="774512"/>
                    <a:pt x="23080" y="784541"/>
                    <a:pt x="26377" y="794569"/>
                  </a:cubicBezTo>
                  <a:cubicBezTo>
                    <a:pt x="31323" y="806269"/>
                    <a:pt x="36269" y="814626"/>
                    <a:pt x="41214" y="822983"/>
                  </a:cubicBezTo>
                  <a:cubicBezTo>
                    <a:pt x="51106" y="839698"/>
                    <a:pt x="60997" y="853069"/>
                    <a:pt x="69240" y="859755"/>
                  </a:cubicBezTo>
                  <a:lnTo>
                    <a:pt x="79131" y="869783"/>
                  </a:lnTo>
                  <a:lnTo>
                    <a:pt x="67591" y="861426"/>
                  </a:lnTo>
                  <a:cubicBezTo>
                    <a:pt x="59348" y="854740"/>
                    <a:pt x="47808" y="843041"/>
                    <a:pt x="36269" y="826326"/>
                  </a:cubicBezTo>
                  <a:cubicBezTo>
                    <a:pt x="29674" y="817969"/>
                    <a:pt x="24729" y="809612"/>
                    <a:pt x="19783" y="799584"/>
                  </a:cubicBezTo>
                  <a:cubicBezTo>
                    <a:pt x="16486" y="792898"/>
                    <a:pt x="14837" y="787884"/>
                    <a:pt x="13189" y="782869"/>
                  </a:cubicBezTo>
                  <a:cubicBezTo>
                    <a:pt x="9892" y="776184"/>
                    <a:pt x="8243" y="771169"/>
                    <a:pt x="6594" y="764484"/>
                  </a:cubicBezTo>
                  <a:cubicBezTo>
                    <a:pt x="3297" y="752784"/>
                    <a:pt x="1649" y="739412"/>
                    <a:pt x="0" y="726041"/>
                  </a:cubicBezTo>
                  <a:cubicBezTo>
                    <a:pt x="0" y="719355"/>
                    <a:pt x="0" y="712670"/>
                    <a:pt x="0" y="705984"/>
                  </a:cubicBezTo>
                  <a:cubicBezTo>
                    <a:pt x="0" y="695955"/>
                    <a:pt x="0" y="695955"/>
                    <a:pt x="0" y="695955"/>
                  </a:cubicBezTo>
                  <a:cubicBezTo>
                    <a:pt x="0" y="685927"/>
                    <a:pt x="0" y="685927"/>
                    <a:pt x="0" y="685927"/>
                  </a:cubicBezTo>
                  <a:cubicBezTo>
                    <a:pt x="1649" y="672555"/>
                    <a:pt x="4946" y="659184"/>
                    <a:pt x="6594" y="647484"/>
                  </a:cubicBezTo>
                  <a:cubicBezTo>
                    <a:pt x="9892" y="634113"/>
                    <a:pt x="14837" y="622413"/>
                    <a:pt x="18134" y="610713"/>
                  </a:cubicBezTo>
                  <a:cubicBezTo>
                    <a:pt x="19783" y="604027"/>
                    <a:pt x="23080" y="599013"/>
                    <a:pt x="24729" y="592327"/>
                  </a:cubicBezTo>
                  <a:cubicBezTo>
                    <a:pt x="28026" y="587313"/>
                    <a:pt x="29674" y="582299"/>
                    <a:pt x="32971" y="577284"/>
                  </a:cubicBezTo>
                  <a:cubicBezTo>
                    <a:pt x="34620" y="572270"/>
                    <a:pt x="37917" y="567256"/>
                    <a:pt x="39566" y="562241"/>
                  </a:cubicBezTo>
                  <a:cubicBezTo>
                    <a:pt x="42863" y="557227"/>
                    <a:pt x="46160" y="552213"/>
                    <a:pt x="47808" y="548870"/>
                  </a:cubicBezTo>
                  <a:cubicBezTo>
                    <a:pt x="52754" y="540513"/>
                    <a:pt x="57700" y="532156"/>
                    <a:pt x="62645" y="525470"/>
                  </a:cubicBezTo>
                  <a:cubicBezTo>
                    <a:pt x="65943" y="518784"/>
                    <a:pt x="70888" y="513770"/>
                    <a:pt x="74185" y="508756"/>
                  </a:cubicBezTo>
                  <a:cubicBezTo>
                    <a:pt x="80780" y="498727"/>
                    <a:pt x="85725" y="493713"/>
                    <a:pt x="85725" y="493713"/>
                  </a:cubicBezTo>
                  <a:close/>
                  <a:moveTo>
                    <a:pt x="455659" y="491170"/>
                  </a:moveTo>
                  <a:lnTo>
                    <a:pt x="457017" y="491956"/>
                  </a:lnTo>
                  <a:cubicBezTo>
                    <a:pt x="458665" y="495300"/>
                    <a:pt x="460314" y="495300"/>
                    <a:pt x="460314" y="495300"/>
                  </a:cubicBezTo>
                  <a:close/>
                  <a:moveTo>
                    <a:pt x="114300" y="465138"/>
                  </a:moveTo>
                  <a:cubicBezTo>
                    <a:pt x="114300" y="465138"/>
                    <a:pt x="111003" y="470153"/>
                    <a:pt x="104409" y="480184"/>
                  </a:cubicBezTo>
                  <a:cubicBezTo>
                    <a:pt x="102760" y="485199"/>
                    <a:pt x="99463" y="491887"/>
                    <a:pt x="94518" y="498574"/>
                  </a:cubicBezTo>
                  <a:cubicBezTo>
                    <a:pt x="91220" y="505261"/>
                    <a:pt x="86275" y="513620"/>
                    <a:pt x="82978" y="521979"/>
                  </a:cubicBezTo>
                  <a:cubicBezTo>
                    <a:pt x="79681" y="526994"/>
                    <a:pt x="78032" y="532010"/>
                    <a:pt x="76383" y="537025"/>
                  </a:cubicBezTo>
                  <a:cubicBezTo>
                    <a:pt x="73086" y="540369"/>
                    <a:pt x="71438" y="545384"/>
                    <a:pt x="69789" y="550400"/>
                  </a:cubicBezTo>
                  <a:cubicBezTo>
                    <a:pt x="66492" y="557087"/>
                    <a:pt x="64844" y="562102"/>
                    <a:pt x="63195" y="567117"/>
                  </a:cubicBezTo>
                  <a:cubicBezTo>
                    <a:pt x="61546" y="572133"/>
                    <a:pt x="58249" y="578820"/>
                    <a:pt x="56601" y="583835"/>
                  </a:cubicBezTo>
                  <a:cubicBezTo>
                    <a:pt x="53304" y="595538"/>
                    <a:pt x="50006" y="607240"/>
                    <a:pt x="46709" y="620615"/>
                  </a:cubicBezTo>
                  <a:cubicBezTo>
                    <a:pt x="43412" y="632317"/>
                    <a:pt x="41764" y="645692"/>
                    <a:pt x="40115" y="657394"/>
                  </a:cubicBezTo>
                  <a:cubicBezTo>
                    <a:pt x="40115" y="667425"/>
                    <a:pt x="40115" y="667425"/>
                    <a:pt x="40115" y="667425"/>
                  </a:cubicBezTo>
                  <a:cubicBezTo>
                    <a:pt x="40115" y="677456"/>
                    <a:pt x="40115" y="677456"/>
                    <a:pt x="40115" y="677456"/>
                  </a:cubicBezTo>
                  <a:cubicBezTo>
                    <a:pt x="38467" y="684143"/>
                    <a:pt x="40115" y="690830"/>
                    <a:pt x="40115" y="695845"/>
                  </a:cubicBezTo>
                  <a:cubicBezTo>
                    <a:pt x="40115" y="709220"/>
                    <a:pt x="41764" y="720922"/>
                    <a:pt x="45061" y="732625"/>
                  </a:cubicBezTo>
                  <a:cubicBezTo>
                    <a:pt x="48358" y="744327"/>
                    <a:pt x="51655" y="756030"/>
                    <a:pt x="56601" y="766061"/>
                  </a:cubicBezTo>
                  <a:cubicBezTo>
                    <a:pt x="59898" y="776091"/>
                    <a:pt x="64844" y="786122"/>
                    <a:pt x="69789" y="794481"/>
                  </a:cubicBezTo>
                  <a:cubicBezTo>
                    <a:pt x="79681" y="811199"/>
                    <a:pt x="91220" y="822902"/>
                    <a:pt x="99463" y="831261"/>
                  </a:cubicBezTo>
                  <a:cubicBezTo>
                    <a:pt x="106057" y="839620"/>
                    <a:pt x="112652" y="842963"/>
                    <a:pt x="112652" y="842963"/>
                  </a:cubicBezTo>
                  <a:cubicBezTo>
                    <a:pt x="112652" y="842963"/>
                    <a:pt x="111003" y="842963"/>
                    <a:pt x="107706" y="841291"/>
                  </a:cubicBezTo>
                  <a:cubicBezTo>
                    <a:pt x="106057" y="839620"/>
                    <a:pt x="101112" y="836276"/>
                    <a:pt x="97815" y="832932"/>
                  </a:cubicBezTo>
                  <a:cubicBezTo>
                    <a:pt x="89572" y="826245"/>
                    <a:pt x="76383" y="814543"/>
                    <a:pt x="64844" y="797825"/>
                  </a:cubicBezTo>
                  <a:cubicBezTo>
                    <a:pt x="59898" y="789466"/>
                    <a:pt x="53304" y="779435"/>
                    <a:pt x="48358" y="769404"/>
                  </a:cubicBezTo>
                  <a:cubicBezTo>
                    <a:pt x="46709" y="764389"/>
                    <a:pt x="43412" y="759374"/>
                    <a:pt x="41764" y="752686"/>
                  </a:cubicBezTo>
                  <a:cubicBezTo>
                    <a:pt x="40115" y="747671"/>
                    <a:pt x="36818" y="740984"/>
                    <a:pt x="36818" y="735968"/>
                  </a:cubicBezTo>
                  <a:cubicBezTo>
                    <a:pt x="31872" y="724266"/>
                    <a:pt x="30224" y="710892"/>
                    <a:pt x="28575" y="697517"/>
                  </a:cubicBezTo>
                  <a:cubicBezTo>
                    <a:pt x="28575" y="690830"/>
                    <a:pt x="28575" y="684143"/>
                    <a:pt x="28575" y="677456"/>
                  </a:cubicBezTo>
                  <a:cubicBezTo>
                    <a:pt x="28575" y="667425"/>
                    <a:pt x="28575" y="667425"/>
                    <a:pt x="28575" y="667425"/>
                  </a:cubicBezTo>
                  <a:cubicBezTo>
                    <a:pt x="30224" y="657394"/>
                    <a:pt x="30224" y="657394"/>
                    <a:pt x="30224" y="657394"/>
                  </a:cubicBezTo>
                  <a:cubicBezTo>
                    <a:pt x="30224" y="644020"/>
                    <a:pt x="33521" y="630646"/>
                    <a:pt x="36818" y="617271"/>
                  </a:cubicBezTo>
                  <a:cubicBezTo>
                    <a:pt x="40115" y="605569"/>
                    <a:pt x="43412" y="592194"/>
                    <a:pt x="48358" y="580492"/>
                  </a:cubicBezTo>
                  <a:cubicBezTo>
                    <a:pt x="50006" y="575476"/>
                    <a:pt x="51655" y="568789"/>
                    <a:pt x="54952" y="563774"/>
                  </a:cubicBezTo>
                  <a:cubicBezTo>
                    <a:pt x="56601" y="558758"/>
                    <a:pt x="59898" y="552071"/>
                    <a:pt x="61546" y="547056"/>
                  </a:cubicBezTo>
                  <a:cubicBezTo>
                    <a:pt x="64844" y="542041"/>
                    <a:pt x="66492" y="537025"/>
                    <a:pt x="69789" y="533682"/>
                  </a:cubicBezTo>
                  <a:cubicBezTo>
                    <a:pt x="71438" y="528666"/>
                    <a:pt x="74735" y="523651"/>
                    <a:pt x="76383" y="520307"/>
                  </a:cubicBezTo>
                  <a:cubicBezTo>
                    <a:pt x="81329" y="510277"/>
                    <a:pt x="87923" y="503589"/>
                    <a:pt x="91220" y="496902"/>
                  </a:cubicBezTo>
                  <a:cubicBezTo>
                    <a:pt x="96166" y="490215"/>
                    <a:pt x="99463" y="483528"/>
                    <a:pt x="102760" y="480184"/>
                  </a:cubicBezTo>
                  <a:cubicBezTo>
                    <a:pt x="111003" y="470153"/>
                    <a:pt x="114300" y="465138"/>
                    <a:pt x="114300" y="465138"/>
                  </a:cubicBezTo>
                  <a:close/>
                  <a:moveTo>
                    <a:pt x="142875" y="436563"/>
                  </a:moveTo>
                  <a:cubicBezTo>
                    <a:pt x="142875" y="436563"/>
                    <a:pt x="139517" y="441578"/>
                    <a:pt x="134480" y="451609"/>
                  </a:cubicBezTo>
                  <a:cubicBezTo>
                    <a:pt x="131122" y="456624"/>
                    <a:pt x="127763" y="461640"/>
                    <a:pt x="124405" y="469999"/>
                  </a:cubicBezTo>
                  <a:cubicBezTo>
                    <a:pt x="119368" y="476686"/>
                    <a:pt x="116010" y="485045"/>
                    <a:pt x="110972" y="493404"/>
                  </a:cubicBezTo>
                  <a:cubicBezTo>
                    <a:pt x="109293" y="498419"/>
                    <a:pt x="105935" y="501763"/>
                    <a:pt x="104256" y="506778"/>
                  </a:cubicBezTo>
                  <a:cubicBezTo>
                    <a:pt x="102577" y="511794"/>
                    <a:pt x="99219" y="516809"/>
                    <a:pt x="97540" y="521825"/>
                  </a:cubicBezTo>
                  <a:cubicBezTo>
                    <a:pt x="95861" y="526840"/>
                    <a:pt x="92502" y="531855"/>
                    <a:pt x="90823" y="538542"/>
                  </a:cubicBezTo>
                  <a:cubicBezTo>
                    <a:pt x="89144" y="543558"/>
                    <a:pt x="85786" y="548573"/>
                    <a:pt x="84107" y="555260"/>
                  </a:cubicBezTo>
                  <a:cubicBezTo>
                    <a:pt x="80749" y="566963"/>
                    <a:pt x="77390" y="578665"/>
                    <a:pt x="74032" y="590368"/>
                  </a:cubicBezTo>
                  <a:cubicBezTo>
                    <a:pt x="72353" y="603742"/>
                    <a:pt x="68995" y="615445"/>
                    <a:pt x="68995" y="628819"/>
                  </a:cubicBezTo>
                  <a:cubicBezTo>
                    <a:pt x="67316" y="638850"/>
                    <a:pt x="67316" y="638850"/>
                    <a:pt x="67316" y="638850"/>
                  </a:cubicBezTo>
                  <a:cubicBezTo>
                    <a:pt x="67316" y="648881"/>
                    <a:pt x="67316" y="648881"/>
                    <a:pt x="67316" y="648881"/>
                  </a:cubicBezTo>
                  <a:cubicBezTo>
                    <a:pt x="67316" y="653896"/>
                    <a:pt x="67316" y="660583"/>
                    <a:pt x="67316" y="667270"/>
                  </a:cubicBezTo>
                  <a:cubicBezTo>
                    <a:pt x="68995" y="680645"/>
                    <a:pt x="70674" y="692347"/>
                    <a:pt x="74032" y="704050"/>
                  </a:cubicBezTo>
                  <a:cubicBezTo>
                    <a:pt x="75711" y="715752"/>
                    <a:pt x="79070" y="727455"/>
                    <a:pt x="84107" y="737486"/>
                  </a:cubicBezTo>
                  <a:cubicBezTo>
                    <a:pt x="89144" y="747516"/>
                    <a:pt x="94181" y="755875"/>
                    <a:pt x="99219" y="764234"/>
                  </a:cubicBezTo>
                  <a:cubicBezTo>
                    <a:pt x="109293" y="780952"/>
                    <a:pt x="119368" y="794327"/>
                    <a:pt x="127763" y="802686"/>
                  </a:cubicBezTo>
                  <a:lnTo>
                    <a:pt x="135446" y="809684"/>
                  </a:lnTo>
                  <a:lnTo>
                    <a:pt x="126084" y="804357"/>
                  </a:lnTo>
                  <a:cubicBezTo>
                    <a:pt x="117689" y="795998"/>
                    <a:pt x="105935" y="784296"/>
                    <a:pt x="94181" y="767578"/>
                  </a:cubicBezTo>
                  <a:cubicBezTo>
                    <a:pt x="87465" y="760891"/>
                    <a:pt x="82428" y="750860"/>
                    <a:pt x="77390" y="740829"/>
                  </a:cubicBezTo>
                  <a:cubicBezTo>
                    <a:pt x="74032" y="735814"/>
                    <a:pt x="72353" y="729127"/>
                    <a:pt x="68995" y="724111"/>
                  </a:cubicBezTo>
                  <a:cubicBezTo>
                    <a:pt x="67316" y="719096"/>
                    <a:pt x="65637" y="712409"/>
                    <a:pt x="63958" y="705722"/>
                  </a:cubicBezTo>
                  <a:cubicBezTo>
                    <a:pt x="60600" y="694019"/>
                    <a:pt x="58920" y="680645"/>
                    <a:pt x="57241" y="667270"/>
                  </a:cubicBezTo>
                  <a:cubicBezTo>
                    <a:pt x="57241" y="662255"/>
                    <a:pt x="55562" y="655568"/>
                    <a:pt x="55562" y="648881"/>
                  </a:cubicBezTo>
                  <a:cubicBezTo>
                    <a:pt x="57241" y="637178"/>
                    <a:pt x="57241" y="637178"/>
                    <a:pt x="57241" y="637178"/>
                  </a:cubicBezTo>
                  <a:cubicBezTo>
                    <a:pt x="57241" y="627147"/>
                    <a:pt x="57241" y="627147"/>
                    <a:pt x="57241" y="627147"/>
                  </a:cubicBezTo>
                  <a:cubicBezTo>
                    <a:pt x="58920" y="613773"/>
                    <a:pt x="60600" y="602071"/>
                    <a:pt x="63958" y="588696"/>
                  </a:cubicBezTo>
                  <a:cubicBezTo>
                    <a:pt x="67316" y="575322"/>
                    <a:pt x="70674" y="563619"/>
                    <a:pt x="75711" y="551917"/>
                  </a:cubicBezTo>
                  <a:cubicBezTo>
                    <a:pt x="77390" y="545230"/>
                    <a:pt x="80749" y="540214"/>
                    <a:pt x="82428" y="535199"/>
                  </a:cubicBezTo>
                  <a:cubicBezTo>
                    <a:pt x="85786" y="528512"/>
                    <a:pt x="87465" y="523496"/>
                    <a:pt x="90823" y="518481"/>
                  </a:cubicBezTo>
                  <a:cubicBezTo>
                    <a:pt x="92502" y="513466"/>
                    <a:pt x="95861" y="508450"/>
                    <a:pt x="97540" y="503435"/>
                  </a:cubicBezTo>
                  <a:cubicBezTo>
                    <a:pt x="100898" y="498419"/>
                    <a:pt x="102577" y="495076"/>
                    <a:pt x="105935" y="490060"/>
                  </a:cubicBezTo>
                  <a:cubicBezTo>
                    <a:pt x="110972" y="481701"/>
                    <a:pt x="116010" y="473342"/>
                    <a:pt x="121047" y="466655"/>
                  </a:cubicBezTo>
                  <a:cubicBezTo>
                    <a:pt x="124405" y="459968"/>
                    <a:pt x="129442" y="454953"/>
                    <a:pt x="132801" y="449937"/>
                  </a:cubicBezTo>
                  <a:cubicBezTo>
                    <a:pt x="139517" y="441578"/>
                    <a:pt x="142875" y="436563"/>
                    <a:pt x="142875" y="436563"/>
                  </a:cubicBezTo>
                  <a:close/>
                  <a:moveTo>
                    <a:pt x="173038" y="406400"/>
                  </a:moveTo>
                  <a:cubicBezTo>
                    <a:pt x="173038" y="406400"/>
                    <a:pt x="169680" y="413086"/>
                    <a:pt x="162964" y="423114"/>
                  </a:cubicBezTo>
                  <a:cubicBezTo>
                    <a:pt x="159605" y="428128"/>
                    <a:pt x="156247" y="433143"/>
                    <a:pt x="152889" y="439828"/>
                  </a:cubicBezTo>
                  <a:cubicBezTo>
                    <a:pt x="149531" y="448185"/>
                    <a:pt x="144494" y="454871"/>
                    <a:pt x="141135" y="464900"/>
                  </a:cubicBezTo>
                  <a:cubicBezTo>
                    <a:pt x="137777" y="468243"/>
                    <a:pt x="136098" y="473257"/>
                    <a:pt x="132740" y="478271"/>
                  </a:cubicBezTo>
                  <a:cubicBezTo>
                    <a:pt x="131061" y="483285"/>
                    <a:pt x="129382" y="488300"/>
                    <a:pt x="126024" y="493314"/>
                  </a:cubicBezTo>
                  <a:cubicBezTo>
                    <a:pt x="124344" y="498328"/>
                    <a:pt x="122665" y="503343"/>
                    <a:pt x="120986" y="508357"/>
                  </a:cubicBezTo>
                  <a:cubicBezTo>
                    <a:pt x="117628" y="515043"/>
                    <a:pt x="115949" y="520057"/>
                    <a:pt x="114270" y="525071"/>
                  </a:cubicBezTo>
                  <a:cubicBezTo>
                    <a:pt x="109233" y="536771"/>
                    <a:pt x="105874" y="550143"/>
                    <a:pt x="104195" y="561842"/>
                  </a:cubicBezTo>
                  <a:cubicBezTo>
                    <a:pt x="100837" y="573542"/>
                    <a:pt x="99158" y="586914"/>
                    <a:pt x="97479" y="600285"/>
                  </a:cubicBezTo>
                  <a:cubicBezTo>
                    <a:pt x="95800" y="608642"/>
                    <a:pt x="95800" y="608642"/>
                    <a:pt x="95800" y="608642"/>
                  </a:cubicBezTo>
                  <a:cubicBezTo>
                    <a:pt x="95800" y="618671"/>
                    <a:pt x="95800" y="618671"/>
                    <a:pt x="95800" y="618671"/>
                  </a:cubicBezTo>
                  <a:cubicBezTo>
                    <a:pt x="95800" y="625357"/>
                    <a:pt x="95800" y="632042"/>
                    <a:pt x="97479" y="638728"/>
                  </a:cubicBezTo>
                  <a:cubicBezTo>
                    <a:pt x="97479" y="650428"/>
                    <a:pt x="99158" y="663799"/>
                    <a:pt x="102516" y="675499"/>
                  </a:cubicBezTo>
                  <a:cubicBezTo>
                    <a:pt x="105874" y="687199"/>
                    <a:pt x="109233" y="697228"/>
                    <a:pt x="112591" y="707256"/>
                  </a:cubicBezTo>
                  <a:cubicBezTo>
                    <a:pt x="117628" y="718956"/>
                    <a:pt x="122665" y="727313"/>
                    <a:pt x="127703" y="735670"/>
                  </a:cubicBezTo>
                  <a:cubicBezTo>
                    <a:pt x="137777" y="752385"/>
                    <a:pt x="149531" y="764085"/>
                    <a:pt x="156247" y="772442"/>
                  </a:cubicBezTo>
                  <a:cubicBezTo>
                    <a:pt x="164643" y="780799"/>
                    <a:pt x="169680" y="785813"/>
                    <a:pt x="169680" y="785813"/>
                  </a:cubicBezTo>
                  <a:cubicBezTo>
                    <a:pt x="169680" y="785813"/>
                    <a:pt x="168001" y="784142"/>
                    <a:pt x="166322" y="782470"/>
                  </a:cubicBezTo>
                  <a:cubicBezTo>
                    <a:pt x="162964" y="780799"/>
                    <a:pt x="159605" y="779127"/>
                    <a:pt x="156247" y="774113"/>
                  </a:cubicBezTo>
                  <a:cubicBezTo>
                    <a:pt x="146173" y="767427"/>
                    <a:pt x="134419" y="755728"/>
                    <a:pt x="122665" y="739013"/>
                  </a:cubicBezTo>
                  <a:cubicBezTo>
                    <a:pt x="115949" y="730656"/>
                    <a:pt x="110912" y="722299"/>
                    <a:pt x="105874" y="710599"/>
                  </a:cubicBezTo>
                  <a:cubicBezTo>
                    <a:pt x="102516" y="705585"/>
                    <a:pt x="100837" y="700571"/>
                    <a:pt x="99158" y="695556"/>
                  </a:cubicBezTo>
                  <a:cubicBezTo>
                    <a:pt x="97479" y="688871"/>
                    <a:pt x="94121" y="683856"/>
                    <a:pt x="92442" y="677171"/>
                  </a:cubicBezTo>
                  <a:cubicBezTo>
                    <a:pt x="89083" y="665471"/>
                    <a:pt x="87404" y="652099"/>
                    <a:pt x="85725" y="638728"/>
                  </a:cubicBezTo>
                  <a:cubicBezTo>
                    <a:pt x="85725" y="632042"/>
                    <a:pt x="85725" y="625357"/>
                    <a:pt x="85725" y="618671"/>
                  </a:cubicBezTo>
                  <a:cubicBezTo>
                    <a:pt x="85725" y="608642"/>
                    <a:pt x="85725" y="608642"/>
                    <a:pt x="85725" y="608642"/>
                  </a:cubicBezTo>
                  <a:cubicBezTo>
                    <a:pt x="85725" y="598614"/>
                    <a:pt x="85725" y="598614"/>
                    <a:pt x="85725" y="598614"/>
                  </a:cubicBezTo>
                  <a:cubicBezTo>
                    <a:pt x="87404" y="585242"/>
                    <a:pt x="90763" y="571871"/>
                    <a:pt x="92442" y="558500"/>
                  </a:cubicBezTo>
                  <a:cubicBezTo>
                    <a:pt x="95800" y="546800"/>
                    <a:pt x="100837" y="533428"/>
                    <a:pt x="104195" y="521728"/>
                  </a:cubicBezTo>
                  <a:cubicBezTo>
                    <a:pt x="107553" y="516714"/>
                    <a:pt x="109233" y="511700"/>
                    <a:pt x="112591" y="505014"/>
                  </a:cubicBezTo>
                  <a:cubicBezTo>
                    <a:pt x="114270" y="500000"/>
                    <a:pt x="115949" y="494986"/>
                    <a:pt x="119307" y="489971"/>
                  </a:cubicBezTo>
                  <a:cubicBezTo>
                    <a:pt x="122665" y="484957"/>
                    <a:pt x="124344" y="479942"/>
                    <a:pt x="127703" y="474928"/>
                  </a:cubicBezTo>
                  <a:cubicBezTo>
                    <a:pt x="129382" y="469914"/>
                    <a:pt x="132740" y="464900"/>
                    <a:pt x="134419" y="461557"/>
                  </a:cubicBezTo>
                  <a:cubicBezTo>
                    <a:pt x="139456" y="453200"/>
                    <a:pt x="144494" y="444843"/>
                    <a:pt x="149531" y="438157"/>
                  </a:cubicBezTo>
                  <a:cubicBezTo>
                    <a:pt x="154568" y="431471"/>
                    <a:pt x="157926" y="426457"/>
                    <a:pt x="161285" y="421443"/>
                  </a:cubicBezTo>
                  <a:cubicBezTo>
                    <a:pt x="168001" y="411414"/>
                    <a:pt x="173038" y="406400"/>
                    <a:pt x="173038" y="406400"/>
                  </a:cubicBezTo>
                  <a:close/>
                  <a:moveTo>
                    <a:pt x="541846" y="403283"/>
                  </a:moveTo>
                  <a:lnTo>
                    <a:pt x="544238" y="404644"/>
                  </a:lnTo>
                  <a:cubicBezTo>
                    <a:pt x="545917" y="406316"/>
                    <a:pt x="547596" y="407988"/>
                    <a:pt x="547596" y="407988"/>
                  </a:cubicBezTo>
                  <a:cubicBezTo>
                    <a:pt x="547596" y="407988"/>
                    <a:pt x="546337" y="407152"/>
                    <a:pt x="544028" y="405271"/>
                  </a:cubicBezTo>
                  <a:close/>
                  <a:moveTo>
                    <a:pt x="201613" y="377825"/>
                  </a:moveTo>
                  <a:cubicBezTo>
                    <a:pt x="201613" y="377825"/>
                    <a:pt x="198255" y="382840"/>
                    <a:pt x="193218" y="392871"/>
                  </a:cubicBezTo>
                  <a:cubicBezTo>
                    <a:pt x="189860" y="397886"/>
                    <a:pt x="186501" y="404574"/>
                    <a:pt x="181464" y="411261"/>
                  </a:cubicBezTo>
                  <a:cubicBezTo>
                    <a:pt x="178106" y="417948"/>
                    <a:pt x="173069" y="426307"/>
                    <a:pt x="169710" y="434666"/>
                  </a:cubicBezTo>
                  <a:cubicBezTo>
                    <a:pt x="168031" y="439681"/>
                    <a:pt x="164673" y="444697"/>
                    <a:pt x="162994" y="448040"/>
                  </a:cubicBezTo>
                  <a:cubicBezTo>
                    <a:pt x="161315" y="453056"/>
                    <a:pt x="157957" y="458071"/>
                    <a:pt x="156278" y="463086"/>
                  </a:cubicBezTo>
                  <a:cubicBezTo>
                    <a:pt x="152919" y="468102"/>
                    <a:pt x="151240" y="474789"/>
                    <a:pt x="149561" y="479804"/>
                  </a:cubicBezTo>
                  <a:cubicBezTo>
                    <a:pt x="147882" y="484820"/>
                    <a:pt x="144524" y="491507"/>
                    <a:pt x="142845" y="496522"/>
                  </a:cubicBezTo>
                  <a:cubicBezTo>
                    <a:pt x="139487" y="508225"/>
                    <a:pt x="136128" y="519927"/>
                    <a:pt x="132770" y="533302"/>
                  </a:cubicBezTo>
                  <a:cubicBezTo>
                    <a:pt x="129412" y="545004"/>
                    <a:pt x="127733" y="558379"/>
                    <a:pt x="126054" y="570081"/>
                  </a:cubicBezTo>
                  <a:cubicBezTo>
                    <a:pt x="126054" y="580112"/>
                    <a:pt x="126054" y="580112"/>
                    <a:pt x="126054" y="580112"/>
                  </a:cubicBezTo>
                  <a:cubicBezTo>
                    <a:pt x="126054" y="590143"/>
                    <a:pt x="126054" y="590143"/>
                    <a:pt x="126054" y="590143"/>
                  </a:cubicBezTo>
                  <a:cubicBezTo>
                    <a:pt x="124375" y="596830"/>
                    <a:pt x="126054" y="603517"/>
                    <a:pt x="126054" y="608532"/>
                  </a:cubicBezTo>
                  <a:cubicBezTo>
                    <a:pt x="127733" y="621907"/>
                    <a:pt x="127733" y="633609"/>
                    <a:pt x="131091" y="645312"/>
                  </a:cubicBezTo>
                  <a:cubicBezTo>
                    <a:pt x="134449" y="657014"/>
                    <a:pt x="137808" y="668717"/>
                    <a:pt x="142845" y="678748"/>
                  </a:cubicBezTo>
                  <a:cubicBezTo>
                    <a:pt x="146203" y="688778"/>
                    <a:pt x="151240" y="698809"/>
                    <a:pt x="156278" y="707168"/>
                  </a:cubicBezTo>
                  <a:cubicBezTo>
                    <a:pt x="168031" y="723886"/>
                    <a:pt x="178106" y="735589"/>
                    <a:pt x="186501" y="743948"/>
                  </a:cubicBezTo>
                  <a:cubicBezTo>
                    <a:pt x="194897" y="752307"/>
                    <a:pt x="199934" y="755650"/>
                    <a:pt x="199934" y="755650"/>
                  </a:cubicBezTo>
                  <a:cubicBezTo>
                    <a:pt x="199934" y="755650"/>
                    <a:pt x="198255" y="755650"/>
                    <a:pt x="194897" y="753978"/>
                  </a:cubicBezTo>
                  <a:cubicBezTo>
                    <a:pt x="193218" y="752307"/>
                    <a:pt x="189860" y="748963"/>
                    <a:pt x="184822" y="745619"/>
                  </a:cubicBezTo>
                  <a:cubicBezTo>
                    <a:pt x="176427" y="737260"/>
                    <a:pt x="162994" y="727230"/>
                    <a:pt x="151240" y="710512"/>
                  </a:cubicBezTo>
                  <a:cubicBezTo>
                    <a:pt x="146203" y="702153"/>
                    <a:pt x="139487" y="692122"/>
                    <a:pt x="134449" y="682091"/>
                  </a:cubicBezTo>
                  <a:cubicBezTo>
                    <a:pt x="132770" y="677076"/>
                    <a:pt x="129412" y="672061"/>
                    <a:pt x="127733" y="665373"/>
                  </a:cubicBezTo>
                  <a:cubicBezTo>
                    <a:pt x="126054" y="660358"/>
                    <a:pt x="124375" y="653671"/>
                    <a:pt x="122696" y="648655"/>
                  </a:cubicBezTo>
                  <a:cubicBezTo>
                    <a:pt x="119338" y="635281"/>
                    <a:pt x="115979" y="623579"/>
                    <a:pt x="115979" y="610204"/>
                  </a:cubicBezTo>
                  <a:cubicBezTo>
                    <a:pt x="114300" y="603517"/>
                    <a:pt x="114300" y="596830"/>
                    <a:pt x="114300" y="590143"/>
                  </a:cubicBezTo>
                  <a:cubicBezTo>
                    <a:pt x="114300" y="580112"/>
                    <a:pt x="114300" y="580112"/>
                    <a:pt x="114300" y="580112"/>
                  </a:cubicBezTo>
                  <a:cubicBezTo>
                    <a:pt x="115979" y="570081"/>
                    <a:pt x="115979" y="570081"/>
                    <a:pt x="115979" y="570081"/>
                  </a:cubicBezTo>
                  <a:cubicBezTo>
                    <a:pt x="115979" y="556707"/>
                    <a:pt x="119338" y="543333"/>
                    <a:pt x="122696" y="529958"/>
                  </a:cubicBezTo>
                  <a:cubicBezTo>
                    <a:pt x="126054" y="516584"/>
                    <a:pt x="129412" y="504881"/>
                    <a:pt x="134449" y="493179"/>
                  </a:cubicBezTo>
                  <a:cubicBezTo>
                    <a:pt x="136128" y="488163"/>
                    <a:pt x="137808" y="481476"/>
                    <a:pt x="141166" y="476461"/>
                  </a:cubicBezTo>
                  <a:cubicBezTo>
                    <a:pt x="142845" y="471445"/>
                    <a:pt x="146203" y="464758"/>
                    <a:pt x="147882" y="459743"/>
                  </a:cubicBezTo>
                  <a:cubicBezTo>
                    <a:pt x="151240" y="454727"/>
                    <a:pt x="152919" y="449712"/>
                    <a:pt x="156278" y="444697"/>
                  </a:cubicBezTo>
                  <a:cubicBezTo>
                    <a:pt x="159636" y="441353"/>
                    <a:pt x="161315" y="436338"/>
                    <a:pt x="164673" y="431322"/>
                  </a:cubicBezTo>
                  <a:cubicBezTo>
                    <a:pt x="168031" y="422963"/>
                    <a:pt x="174748" y="416276"/>
                    <a:pt x="178106" y="409589"/>
                  </a:cubicBezTo>
                  <a:cubicBezTo>
                    <a:pt x="183143" y="402902"/>
                    <a:pt x="186501" y="396215"/>
                    <a:pt x="191539" y="392871"/>
                  </a:cubicBezTo>
                  <a:cubicBezTo>
                    <a:pt x="198255" y="382840"/>
                    <a:pt x="201613" y="377825"/>
                    <a:pt x="201613" y="377825"/>
                  </a:cubicBezTo>
                  <a:close/>
                  <a:moveTo>
                    <a:pt x="230188" y="349250"/>
                  </a:moveTo>
                  <a:cubicBezTo>
                    <a:pt x="230188" y="349250"/>
                    <a:pt x="226830" y="354265"/>
                    <a:pt x="221793" y="364296"/>
                  </a:cubicBezTo>
                  <a:cubicBezTo>
                    <a:pt x="218435" y="369311"/>
                    <a:pt x="215076" y="374327"/>
                    <a:pt x="211718" y="382686"/>
                  </a:cubicBezTo>
                  <a:cubicBezTo>
                    <a:pt x="206681" y="389373"/>
                    <a:pt x="203323" y="397732"/>
                    <a:pt x="198285" y="406091"/>
                  </a:cubicBezTo>
                  <a:cubicBezTo>
                    <a:pt x="196606" y="411106"/>
                    <a:pt x="194927" y="414450"/>
                    <a:pt x="191569" y="419465"/>
                  </a:cubicBezTo>
                  <a:cubicBezTo>
                    <a:pt x="189890" y="424481"/>
                    <a:pt x="188211" y="429496"/>
                    <a:pt x="184853" y="434511"/>
                  </a:cubicBezTo>
                  <a:cubicBezTo>
                    <a:pt x="183174" y="439527"/>
                    <a:pt x="179815" y="444542"/>
                    <a:pt x="178136" y="451229"/>
                  </a:cubicBezTo>
                  <a:cubicBezTo>
                    <a:pt x="176457" y="456245"/>
                    <a:pt x="174778" y="461260"/>
                    <a:pt x="173099" y="467947"/>
                  </a:cubicBezTo>
                  <a:cubicBezTo>
                    <a:pt x="168062" y="479650"/>
                    <a:pt x="164703" y="491352"/>
                    <a:pt x="161345" y="503055"/>
                  </a:cubicBezTo>
                  <a:cubicBezTo>
                    <a:pt x="159666" y="516429"/>
                    <a:pt x="156308" y="528132"/>
                    <a:pt x="156308" y="541506"/>
                  </a:cubicBezTo>
                  <a:cubicBezTo>
                    <a:pt x="154629" y="551537"/>
                    <a:pt x="154629" y="551537"/>
                    <a:pt x="154629" y="551537"/>
                  </a:cubicBezTo>
                  <a:cubicBezTo>
                    <a:pt x="154629" y="559896"/>
                    <a:pt x="154629" y="559896"/>
                    <a:pt x="154629" y="559896"/>
                  </a:cubicBezTo>
                  <a:cubicBezTo>
                    <a:pt x="154629" y="566583"/>
                    <a:pt x="154629" y="573270"/>
                    <a:pt x="154629" y="579957"/>
                  </a:cubicBezTo>
                  <a:cubicBezTo>
                    <a:pt x="156308" y="591660"/>
                    <a:pt x="157987" y="605034"/>
                    <a:pt x="161345" y="616737"/>
                  </a:cubicBezTo>
                  <a:cubicBezTo>
                    <a:pt x="163024" y="628439"/>
                    <a:pt x="166383" y="640142"/>
                    <a:pt x="171420" y="650173"/>
                  </a:cubicBezTo>
                  <a:cubicBezTo>
                    <a:pt x="176457" y="660203"/>
                    <a:pt x="181494" y="668562"/>
                    <a:pt x="186532" y="676921"/>
                  </a:cubicBezTo>
                  <a:cubicBezTo>
                    <a:pt x="196606" y="693639"/>
                    <a:pt x="206681" y="707014"/>
                    <a:pt x="215076" y="715373"/>
                  </a:cubicBezTo>
                  <a:lnTo>
                    <a:pt x="222759" y="722371"/>
                  </a:lnTo>
                  <a:lnTo>
                    <a:pt x="213397" y="717044"/>
                  </a:lnTo>
                  <a:cubicBezTo>
                    <a:pt x="205002" y="708685"/>
                    <a:pt x="193248" y="696983"/>
                    <a:pt x="181494" y="680265"/>
                  </a:cubicBezTo>
                  <a:cubicBezTo>
                    <a:pt x="174778" y="673578"/>
                    <a:pt x="169741" y="663547"/>
                    <a:pt x="164703" y="653516"/>
                  </a:cubicBezTo>
                  <a:cubicBezTo>
                    <a:pt x="161345" y="648501"/>
                    <a:pt x="159666" y="641814"/>
                    <a:pt x="156308" y="636798"/>
                  </a:cubicBezTo>
                  <a:cubicBezTo>
                    <a:pt x="154629" y="631783"/>
                    <a:pt x="152950" y="625096"/>
                    <a:pt x="151271" y="618409"/>
                  </a:cubicBezTo>
                  <a:cubicBezTo>
                    <a:pt x="147913" y="606706"/>
                    <a:pt x="146233" y="593332"/>
                    <a:pt x="144554" y="579957"/>
                  </a:cubicBezTo>
                  <a:cubicBezTo>
                    <a:pt x="144554" y="573270"/>
                    <a:pt x="142875" y="566583"/>
                    <a:pt x="144554" y="559896"/>
                  </a:cubicBezTo>
                  <a:cubicBezTo>
                    <a:pt x="144554" y="549865"/>
                    <a:pt x="144554" y="549865"/>
                    <a:pt x="144554" y="549865"/>
                  </a:cubicBezTo>
                  <a:cubicBezTo>
                    <a:pt x="144554" y="539834"/>
                    <a:pt x="144554" y="539834"/>
                    <a:pt x="144554" y="539834"/>
                  </a:cubicBezTo>
                  <a:cubicBezTo>
                    <a:pt x="146233" y="526460"/>
                    <a:pt x="147913" y="513086"/>
                    <a:pt x="151271" y="501383"/>
                  </a:cubicBezTo>
                  <a:cubicBezTo>
                    <a:pt x="154629" y="488009"/>
                    <a:pt x="157987" y="476306"/>
                    <a:pt x="163024" y="464604"/>
                  </a:cubicBezTo>
                  <a:cubicBezTo>
                    <a:pt x="164703" y="457916"/>
                    <a:pt x="168062" y="452901"/>
                    <a:pt x="169741" y="446214"/>
                  </a:cubicBezTo>
                  <a:cubicBezTo>
                    <a:pt x="173099" y="441198"/>
                    <a:pt x="174778" y="436183"/>
                    <a:pt x="178136" y="431168"/>
                  </a:cubicBezTo>
                  <a:cubicBezTo>
                    <a:pt x="179815" y="426152"/>
                    <a:pt x="183174" y="421137"/>
                    <a:pt x="184853" y="416122"/>
                  </a:cubicBezTo>
                  <a:cubicBezTo>
                    <a:pt x="188211" y="411106"/>
                    <a:pt x="189890" y="407763"/>
                    <a:pt x="193248" y="402747"/>
                  </a:cubicBezTo>
                  <a:cubicBezTo>
                    <a:pt x="198285" y="394388"/>
                    <a:pt x="203323" y="386029"/>
                    <a:pt x="208360" y="379342"/>
                  </a:cubicBezTo>
                  <a:cubicBezTo>
                    <a:pt x="211718" y="372655"/>
                    <a:pt x="216755" y="367640"/>
                    <a:pt x="220114" y="362624"/>
                  </a:cubicBezTo>
                  <a:cubicBezTo>
                    <a:pt x="226830" y="354265"/>
                    <a:pt x="230188" y="349250"/>
                    <a:pt x="230188" y="349250"/>
                  </a:cubicBezTo>
                  <a:close/>
                  <a:moveTo>
                    <a:pt x="260350" y="319088"/>
                  </a:moveTo>
                  <a:cubicBezTo>
                    <a:pt x="260350" y="319088"/>
                    <a:pt x="256992" y="325774"/>
                    <a:pt x="250276" y="335802"/>
                  </a:cubicBezTo>
                  <a:cubicBezTo>
                    <a:pt x="246917" y="339145"/>
                    <a:pt x="243559" y="345831"/>
                    <a:pt x="240201" y="352516"/>
                  </a:cubicBezTo>
                  <a:cubicBezTo>
                    <a:pt x="236843" y="360874"/>
                    <a:pt x="231806" y="367559"/>
                    <a:pt x="228447" y="377588"/>
                  </a:cubicBezTo>
                  <a:cubicBezTo>
                    <a:pt x="225089" y="380931"/>
                    <a:pt x="223410" y="385945"/>
                    <a:pt x="221731" y="390959"/>
                  </a:cubicBezTo>
                  <a:cubicBezTo>
                    <a:pt x="218373" y="395973"/>
                    <a:pt x="216694" y="400988"/>
                    <a:pt x="215015" y="406002"/>
                  </a:cubicBezTo>
                  <a:cubicBezTo>
                    <a:pt x="211656" y="411016"/>
                    <a:pt x="209977" y="416030"/>
                    <a:pt x="208298" y="421045"/>
                  </a:cubicBezTo>
                  <a:cubicBezTo>
                    <a:pt x="204940" y="426059"/>
                    <a:pt x="203261" y="432745"/>
                    <a:pt x="201582" y="437759"/>
                  </a:cubicBezTo>
                  <a:cubicBezTo>
                    <a:pt x="196545" y="449459"/>
                    <a:pt x="193186" y="461159"/>
                    <a:pt x="191507" y="474530"/>
                  </a:cubicBezTo>
                  <a:cubicBezTo>
                    <a:pt x="188149" y="486230"/>
                    <a:pt x="186470" y="499602"/>
                    <a:pt x="184791" y="512973"/>
                  </a:cubicBezTo>
                  <a:cubicBezTo>
                    <a:pt x="184791" y="521330"/>
                    <a:pt x="184791" y="521330"/>
                    <a:pt x="184791" y="521330"/>
                  </a:cubicBezTo>
                  <a:cubicBezTo>
                    <a:pt x="183112" y="531359"/>
                    <a:pt x="183112" y="531359"/>
                    <a:pt x="183112" y="531359"/>
                  </a:cubicBezTo>
                  <a:cubicBezTo>
                    <a:pt x="183112" y="538045"/>
                    <a:pt x="183112" y="544730"/>
                    <a:pt x="184791" y="551416"/>
                  </a:cubicBezTo>
                  <a:cubicBezTo>
                    <a:pt x="184791" y="563116"/>
                    <a:pt x="186470" y="576487"/>
                    <a:pt x="189828" y="588187"/>
                  </a:cubicBezTo>
                  <a:cubicBezTo>
                    <a:pt x="193186" y="599887"/>
                    <a:pt x="196545" y="609916"/>
                    <a:pt x="201582" y="619944"/>
                  </a:cubicBezTo>
                  <a:cubicBezTo>
                    <a:pt x="204940" y="629973"/>
                    <a:pt x="209977" y="640001"/>
                    <a:pt x="215015" y="648358"/>
                  </a:cubicBezTo>
                  <a:cubicBezTo>
                    <a:pt x="225089" y="665073"/>
                    <a:pt x="236843" y="676773"/>
                    <a:pt x="243559" y="685130"/>
                  </a:cubicBezTo>
                  <a:cubicBezTo>
                    <a:pt x="251955" y="693487"/>
                    <a:pt x="256992" y="698501"/>
                    <a:pt x="256992" y="698501"/>
                  </a:cubicBezTo>
                  <a:cubicBezTo>
                    <a:pt x="256992" y="698501"/>
                    <a:pt x="256992" y="696830"/>
                    <a:pt x="253634" y="695158"/>
                  </a:cubicBezTo>
                  <a:cubicBezTo>
                    <a:pt x="251955" y="693487"/>
                    <a:pt x="246917" y="690144"/>
                    <a:pt x="243559" y="686801"/>
                  </a:cubicBezTo>
                  <a:cubicBezTo>
                    <a:pt x="233485" y="680115"/>
                    <a:pt x="221731" y="668416"/>
                    <a:pt x="209977" y="651701"/>
                  </a:cubicBezTo>
                  <a:cubicBezTo>
                    <a:pt x="204940" y="643344"/>
                    <a:pt x="198224" y="634987"/>
                    <a:pt x="193186" y="623287"/>
                  </a:cubicBezTo>
                  <a:cubicBezTo>
                    <a:pt x="189828" y="618273"/>
                    <a:pt x="188149" y="613259"/>
                    <a:pt x="186470" y="608244"/>
                  </a:cubicBezTo>
                  <a:cubicBezTo>
                    <a:pt x="184791" y="601559"/>
                    <a:pt x="181433" y="596544"/>
                    <a:pt x="179754" y="589859"/>
                  </a:cubicBezTo>
                  <a:cubicBezTo>
                    <a:pt x="176395" y="578159"/>
                    <a:pt x="174716" y="564787"/>
                    <a:pt x="173037" y="551416"/>
                  </a:cubicBezTo>
                  <a:cubicBezTo>
                    <a:pt x="173037" y="544730"/>
                    <a:pt x="173037" y="538045"/>
                    <a:pt x="173037" y="531359"/>
                  </a:cubicBezTo>
                  <a:cubicBezTo>
                    <a:pt x="173037" y="521330"/>
                    <a:pt x="173037" y="521330"/>
                    <a:pt x="173037" y="521330"/>
                  </a:cubicBezTo>
                  <a:cubicBezTo>
                    <a:pt x="173037" y="511302"/>
                    <a:pt x="173037" y="511302"/>
                    <a:pt x="173037" y="511302"/>
                  </a:cubicBezTo>
                  <a:cubicBezTo>
                    <a:pt x="174716" y="497930"/>
                    <a:pt x="178075" y="484559"/>
                    <a:pt x="181433" y="471187"/>
                  </a:cubicBezTo>
                  <a:cubicBezTo>
                    <a:pt x="183112" y="459487"/>
                    <a:pt x="188149" y="446116"/>
                    <a:pt x="191507" y="434416"/>
                  </a:cubicBezTo>
                  <a:cubicBezTo>
                    <a:pt x="194865" y="429402"/>
                    <a:pt x="196545" y="422716"/>
                    <a:pt x="199903" y="417702"/>
                  </a:cubicBezTo>
                  <a:cubicBezTo>
                    <a:pt x="201582" y="412688"/>
                    <a:pt x="203261" y="407673"/>
                    <a:pt x="206619" y="402659"/>
                  </a:cubicBezTo>
                  <a:cubicBezTo>
                    <a:pt x="209977" y="397645"/>
                    <a:pt x="211656" y="392631"/>
                    <a:pt x="215015" y="387616"/>
                  </a:cubicBezTo>
                  <a:cubicBezTo>
                    <a:pt x="216694" y="382602"/>
                    <a:pt x="220052" y="377588"/>
                    <a:pt x="221731" y="374245"/>
                  </a:cubicBezTo>
                  <a:cubicBezTo>
                    <a:pt x="226768" y="364216"/>
                    <a:pt x="231806" y="357531"/>
                    <a:pt x="236843" y="350845"/>
                  </a:cubicBezTo>
                  <a:cubicBezTo>
                    <a:pt x="241880" y="344159"/>
                    <a:pt x="245238" y="339145"/>
                    <a:pt x="248597" y="334131"/>
                  </a:cubicBezTo>
                  <a:cubicBezTo>
                    <a:pt x="255313" y="324102"/>
                    <a:pt x="260350" y="319088"/>
                    <a:pt x="260350" y="319088"/>
                  </a:cubicBezTo>
                  <a:close/>
                  <a:moveTo>
                    <a:pt x="288925" y="290513"/>
                  </a:moveTo>
                  <a:cubicBezTo>
                    <a:pt x="288925" y="290513"/>
                    <a:pt x="285567" y="295528"/>
                    <a:pt x="280530" y="305559"/>
                  </a:cubicBezTo>
                  <a:cubicBezTo>
                    <a:pt x="277172" y="310574"/>
                    <a:pt x="273813" y="317262"/>
                    <a:pt x="268776" y="323949"/>
                  </a:cubicBezTo>
                  <a:cubicBezTo>
                    <a:pt x="265418" y="330636"/>
                    <a:pt x="262060" y="338995"/>
                    <a:pt x="257022" y="347354"/>
                  </a:cubicBezTo>
                  <a:cubicBezTo>
                    <a:pt x="255343" y="352369"/>
                    <a:pt x="251985" y="357385"/>
                    <a:pt x="250306" y="360728"/>
                  </a:cubicBezTo>
                  <a:cubicBezTo>
                    <a:pt x="248627" y="365744"/>
                    <a:pt x="245269" y="370759"/>
                    <a:pt x="243590" y="375774"/>
                  </a:cubicBezTo>
                  <a:cubicBezTo>
                    <a:pt x="240231" y="380790"/>
                    <a:pt x="238552" y="387477"/>
                    <a:pt x="236873" y="392492"/>
                  </a:cubicBezTo>
                  <a:cubicBezTo>
                    <a:pt x="235194" y="397508"/>
                    <a:pt x="231836" y="402523"/>
                    <a:pt x="230157" y="409210"/>
                  </a:cubicBezTo>
                  <a:cubicBezTo>
                    <a:pt x="226799" y="420913"/>
                    <a:pt x="223440" y="432615"/>
                    <a:pt x="220082" y="444318"/>
                  </a:cubicBezTo>
                  <a:cubicBezTo>
                    <a:pt x="216724" y="457692"/>
                    <a:pt x="215045" y="471066"/>
                    <a:pt x="213366" y="482769"/>
                  </a:cubicBezTo>
                  <a:cubicBezTo>
                    <a:pt x="213366" y="492800"/>
                    <a:pt x="213366" y="492800"/>
                    <a:pt x="213366" y="492800"/>
                  </a:cubicBezTo>
                  <a:cubicBezTo>
                    <a:pt x="213366" y="502831"/>
                    <a:pt x="213366" y="502831"/>
                    <a:pt x="213366" y="502831"/>
                  </a:cubicBezTo>
                  <a:cubicBezTo>
                    <a:pt x="213366" y="509518"/>
                    <a:pt x="213366" y="514533"/>
                    <a:pt x="213366" y="521220"/>
                  </a:cubicBezTo>
                  <a:cubicBezTo>
                    <a:pt x="215045" y="534595"/>
                    <a:pt x="215045" y="546297"/>
                    <a:pt x="218403" y="558000"/>
                  </a:cubicBezTo>
                  <a:cubicBezTo>
                    <a:pt x="221761" y="569702"/>
                    <a:pt x="225120" y="581405"/>
                    <a:pt x="230157" y="591436"/>
                  </a:cubicBezTo>
                  <a:cubicBezTo>
                    <a:pt x="233515" y="601466"/>
                    <a:pt x="238552" y="611497"/>
                    <a:pt x="243590" y="619856"/>
                  </a:cubicBezTo>
                  <a:cubicBezTo>
                    <a:pt x="255343" y="636574"/>
                    <a:pt x="265418" y="648277"/>
                    <a:pt x="273813" y="656636"/>
                  </a:cubicBezTo>
                  <a:cubicBezTo>
                    <a:pt x="282209" y="664995"/>
                    <a:pt x="287246" y="668338"/>
                    <a:pt x="287246" y="668338"/>
                  </a:cubicBezTo>
                  <a:cubicBezTo>
                    <a:pt x="287246" y="668338"/>
                    <a:pt x="285567" y="668338"/>
                    <a:pt x="282209" y="666666"/>
                  </a:cubicBezTo>
                  <a:cubicBezTo>
                    <a:pt x="280530" y="664995"/>
                    <a:pt x="277172" y="661651"/>
                    <a:pt x="272134" y="658307"/>
                  </a:cubicBezTo>
                  <a:cubicBezTo>
                    <a:pt x="263739" y="649948"/>
                    <a:pt x="250306" y="638246"/>
                    <a:pt x="238552" y="623200"/>
                  </a:cubicBezTo>
                  <a:cubicBezTo>
                    <a:pt x="233515" y="614841"/>
                    <a:pt x="226799" y="604810"/>
                    <a:pt x="221761" y="594779"/>
                  </a:cubicBezTo>
                  <a:cubicBezTo>
                    <a:pt x="220082" y="589764"/>
                    <a:pt x="218403" y="584749"/>
                    <a:pt x="215045" y="578061"/>
                  </a:cubicBezTo>
                  <a:cubicBezTo>
                    <a:pt x="213366" y="573046"/>
                    <a:pt x="211687" y="566359"/>
                    <a:pt x="210008" y="561343"/>
                  </a:cubicBezTo>
                  <a:cubicBezTo>
                    <a:pt x="206650" y="547969"/>
                    <a:pt x="203291" y="536267"/>
                    <a:pt x="203291" y="522892"/>
                  </a:cubicBezTo>
                  <a:cubicBezTo>
                    <a:pt x="201612" y="516205"/>
                    <a:pt x="201612" y="509518"/>
                    <a:pt x="201612" y="502831"/>
                  </a:cubicBezTo>
                  <a:cubicBezTo>
                    <a:pt x="201612" y="492800"/>
                    <a:pt x="201612" y="492800"/>
                    <a:pt x="201612" y="492800"/>
                  </a:cubicBezTo>
                  <a:cubicBezTo>
                    <a:pt x="203291" y="482769"/>
                    <a:pt x="203291" y="482769"/>
                    <a:pt x="203291" y="482769"/>
                  </a:cubicBezTo>
                  <a:cubicBezTo>
                    <a:pt x="204970" y="469395"/>
                    <a:pt x="206650" y="456020"/>
                    <a:pt x="210008" y="442646"/>
                  </a:cubicBezTo>
                  <a:cubicBezTo>
                    <a:pt x="213366" y="429272"/>
                    <a:pt x="216724" y="417569"/>
                    <a:pt x="221761" y="405867"/>
                  </a:cubicBezTo>
                  <a:cubicBezTo>
                    <a:pt x="223440" y="399179"/>
                    <a:pt x="226799" y="394164"/>
                    <a:pt x="228478" y="389149"/>
                  </a:cubicBezTo>
                  <a:cubicBezTo>
                    <a:pt x="230157" y="382461"/>
                    <a:pt x="233515" y="377446"/>
                    <a:pt x="235194" y="372431"/>
                  </a:cubicBezTo>
                  <a:cubicBezTo>
                    <a:pt x="238552" y="367415"/>
                    <a:pt x="241911" y="362400"/>
                    <a:pt x="243590" y="357385"/>
                  </a:cubicBezTo>
                  <a:cubicBezTo>
                    <a:pt x="246948" y="354041"/>
                    <a:pt x="248627" y="349026"/>
                    <a:pt x="251985" y="344010"/>
                  </a:cubicBezTo>
                  <a:cubicBezTo>
                    <a:pt x="257022" y="335651"/>
                    <a:pt x="262060" y="328964"/>
                    <a:pt x="265418" y="322277"/>
                  </a:cubicBezTo>
                  <a:cubicBezTo>
                    <a:pt x="270455" y="315590"/>
                    <a:pt x="275492" y="308903"/>
                    <a:pt x="278851" y="303887"/>
                  </a:cubicBezTo>
                  <a:cubicBezTo>
                    <a:pt x="285567" y="295528"/>
                    <a:pt x="288925" y="290513"/>
                    <a:pt x="288925" y="290513"/>
                  </a:cubicBezTo>
                  <a:close/>
                  <a:moveTo>
                    <a:pt x="319087" y="260350"/>
                  </a:moveTo>
                  <a:cubicBezTo>
                    <a:pt x="319087" y="260350"/>
                    <a:pt x="315733" y="267036"/>
                    <a:pt x="309023" y="277064"/>
                  </a:cubicBezTo>
                  <a:cubicBezTo>
                    <a:pt x="305668" y="282078"/>
                    <a:pt x="302314" y="287093"/>
                    <a:pt x="298959" y="295450"/>
                  </a:cubicBezTo>
                  <a:cubicBezTo>
                    <a:pt x="295604" y="302136"/>
                    <a:pt x="290572" y="308821"/>
                    <a:pt x="285540" y="318850"/>
                  </a:cubicBezTo>
                  <a:cubicBezTo>
                    <a:pt x="283863" y="322193"/>
                    <a:pt x="282185" y="327207"/>
                    <a:pt x="278831" y="332221"/>
                  </a:cubicBezTo>
                  <a:cubicBezTo>
                    <a:pt x="277153" y="337235"/>
                    <a:pt x="275476" y="342250"/>
                    <a:pt x="272121" y="347264"/>
                  </a:cubicBezTo>
                  <a:cubicBezTo>
                    <a:pt x="270444" y="352278"/>
                    <a:pt x="268766" y="357292"/>
                    <a:pt x="265412" y="362307"/>
                  </a:cubicBezTo>
                  <a:cubicBezTo>
                    <a:pt x="263734" y="368992"/>
                    <a:pt x="262057" y="374007"/>
                    <a:pt x="260380" y="380692"/>
                  </a:cubicBezTo>
                  <a:cubicBezTo>
                    <a:pt x="255348" y="390721"/>
                    <a:pt x="251993" y="404092"/>
                    <a:pt x="248638" y="415792"/>
                  </a:cubicBezTo>
                  <a:cubicBezTo>
                    <a:pt x="246961" y="429164"/>
                    <a:pt x="243606" y="440864"/>
                    <a:pt x="243606" y="454235"/>
                  </a:cubicBezTo>
                  <a:cubicBezTo>
                    <a:pt x="241929" y="464263"/>
                    <a:pt x="241929" y="464263"/>
                    <a:pt x="241929" y="464263"/>
                  </a:cubicBezTo>
                  <a:cubicBezTo>
                    <a:pt x="241929" y="472621"/>
                    <a:pt x="241929" y="472621"/>
                    <a:pt x="241929" y="472621"/>
                  </a:cubicBezTo>
                  <a:cubicBezTo>
                    <a:pt x="241929" y="479306"/>
                    <a:pt x="241929" y="485992"/>
                    <a:pt x="241929" y="492678"/>
                  </a:cubicBezTo>
                  <a:cubicBezTo>
                    <a:pt x="243606" y="504378"/>
                    <a:pt x="245283" y="517749"/>
                    <a:pt x="248638" y="529449"/>
                  </a:cubicBezTo>
                  <a:cubicBezTo>
                    <a:pt x="250316" y="541149"/>
                    <a:pt x="255348" y="551178"/>
                    <a:pt x="258702" y="562878"/>
                  </a:cubicBezTo>
                  <a:cubicBezTo>
                    <a:pt x="263734" y="572906"/>
                    <a:pt x="268766" y="581263"/>
                    <a:pt x="273799" y="589620"/>
                  </a:cubicBezTo>
                  <a:cubicBezTo>
                    <a:pt x="283863" y="606335"/>
                    <a:pt x="293927" y="619706"/>
                    <a:pt x="302314" y="628063"/>
                  </a:cubicBezTo>
                  <a:lnTo>
                    <a:pt x="311075" y="635493"/>
                  </a:lnTo>
                  <a:lnTo>
                    <a:pt x="300636" y="628063"/>
                  </a:lnTo>
                  <a:cubicBezTo>
                    <a:pt x="292250" y="621377"/>
                    <a:pt x="280508" y="609678"/>
                    <a:pt x="268766" y="592963"/>
                  </a:cubicBezTo>
                  <a:cubicBezTo>
                    <a:pt x="262057" y="584606"/>
                    <a:pt x="257025" y="576249"/>
                    <a:pt x="251993" y="566221"/>
                  </a:cubicBezTo>
                  <a:cubicBezTo>
                    <a:pt x="248638" y="561206"/>
                    <a:pt x="246961" y="554521"/>
                    <a:pt x="245283" y="549506"/>
                  </a:cubicBezTo>
                  <a:cubicBezTo>
                    <a:pt x="241929" y="542821"/>
                    <a:pt x="240251" y="537806"/>
                    <a:pt x="238574" y="531121"/>
                  </a:cubicBezTo>
                  <a:cubicBezTo>
                    <a:pt x="235219" y="519421"/>
                    <a:pt x="233542" y="506049"/>
                    <a:pt x="231865" y="492678"/>
                  </a:cubicBezTo>
                  <a:cubicBezTo>
                    <a:pt x="231865" y="485992"/>
                    <a:pt x="230187" y="479306"/>
                    <a:pt x="231865" y="472621"/>
                  </a:cubicBezTo>
                  <a:cubicBezTo>
                    <a:pt x="231865" y="462592"/>
                    <a:pt x="231865" y="462592"/>
                    <a:pt x="231865" y="462592"/>
                  </a:cubicBezTo>
                  <a:cubicBezTo>
                    <a:pt x="231865" y="452564"/>
                    <a:pt x="231865" y="452564"/>
                    <a:pt x="231865" y="452564"/>
                  </a:cubicBezTo>
                  <a:cubicBezTo>
                    <a:pt x="233542" y="439192"/>
                    <a:pt x="235219" y="425821"/>
                    <a:pt x="238574" y="414121"/>
                  </a:cubicBezTo>
                  <a:cubicBezTo>
                    <a:pt x="241929" y="400749"/>
                    <a:pt x="246961" y="389049"/>
                    <a:pt x="250316" y="377350"/>
                  </a:cubicBezTo>
                  <a:cubicBezTo>
                    <a:pt x="251993" y="370664"/>
                    <a:pt x="255348" y="365650"/>
                    <a:pt x="257025" y="358964"/>
                  </a:cubicBezTo>
                  <a:cubicBezTo>
                    <a:pt x="260380" y="353950"/>
                    <a:pt x="262057" y="348935"/>
                    <a:pt x="265412" y="343921"/>
                  </a:cubicBezTo>
                  <a:cubicBezTo>
                    <a:pt x="267089" y="338907"/>
                    <a:pt x="270444" y="333893"/>
                    <a:pt x="272121" y="328878"/>
                  </a:cubicBezTo>
                  <a:cubicBezTo>
                    <a:pt x="275476" y="323864"/>
                    <a:pt x="278831" y="320521"/>
                    <a:pt x="280508" y="315507"/>
                  </a:cubicBezTo>
                  <a:cubicBezTo>
                    <a:pt x="285540" y="307150"/>
                    <a:pt x="290572" y="298793"/>
                    <a:pt x="295604" y="292107"/>
                  </a:cubicBezTo>
                  <a:cubicBezTo>
                    <a:pt x="298959" y="285421"/>
                    <a:pt x="303991" y="280407"/>
                    <a:pt x="307346" y="275393"/>
                  </a:cubicBezTo>
                  <a:cubicBezTo>
                    <a:pt x="314055" y="267036"/>
                    <a:pt x="319087" y="260350"/>
                    <a:pt x="319087" y="260350"/>
                  </a:cubicBezTo>
                  <a:close/>
                  <a:moveTo>
                    <a:pt x="347663" y="231775"/>
                  </a:moveTo>
                  <a:cubicBezTo>
                    <a:pt x="347663" y="231775"/>
                    <a:pt x="344305" y="238462"/>
                    <a:pt x="337589" y="246821"/>
                  </a:cubicBezTo>
                  <a:cubicBezTo>
                    <a:pt x="335910" y="251836"/>
                    <a:pt x="330872" y="258524"/>
                    <a:pt x="327514" y="265211"/>
                  </a:cubicBezTo>
                  <a:cubicBezTo>
                    <a:pt x="324156" y="271898"/>
                    <a:pt x="319119" y="280257"/>
                    <a:pt x="315760" y="288616"/>
                  </a:cubicBezTo>
                  <a:cubicBezTo>
                    <a:pt x="312402" y="293631"/>
                    <a:pt x="310723" y="298647"/>
                    <a:pt x="309044" y="303662"/>
                  </a:cubicBezTo>
                  <a:cubicBezTo>
                    <a:pt x="305686" y="308677"/>
                    <a:pt x="304007" y="312021"/>
                    <a:pt x="302328" y="318708"/>
                  </a:cubicBezTo>
                  <a:cubicBezTo>
                    <a:pt x="298969" y="323723"/>
                    <a:pt x="297290" y="328739"/>
                    <a:pt x="295611" y="333754"/>
                  </a:cubicBezTo>
                  <a:cubicBezTo>
                    <a:pt x="292253" y="338770"/>
                    <a:pt x="290574" y="345457"/>
                    <a:pt x="288895" y="350472"/>
                  </a:cubicBezTo>
                  <a:cubicBezTo>
                    <a:pt x="285537" y="362175"/>
                    <a:pt x="282178" y="373877"/>
                    <a:pt x="278820" y="387252"/>
                  </a:cubicBezTo>
                  <a:cubicBezTo>
                    <a:pt x="275462" y="398954"/>
                    <a:pt x="273783" y="412328"/>
                    <a:pt x="272104" y="425703"/>
                  </a:cubicBezTo>
                  <a:cubicBezTo>
                    <a:pt x="272104" y="434062"/>
                    <a:pt x="272104" y="434062"/>
                    <a:pt x="272104" y="434062"/>
                  </a:cubicBezTo>
                  <a:cubicBezTo>
                    <a:pt x="270425" y="444092"/>
                    <a:pt x="270425" y="444092"/>
                    <a:pt x="270425" y="444092"/>
                  </a:cubicBezTo>
                  <a:cubicBezTo>
                    <a:pt x="270425" y="450780"/>
                    <a:pt x="272104" y="457467"/>
                    <a:pt x="272104" y="462482"/>
                  </a:cubicBezTo>
                  <a:cubicBezTo>
                    <a:pt x="272104" y="475857"/>
                    <a:pt x="273783" y="487559"/>
                    <a:pt x="277141" y="499262"/>
                  </a:cubicBezTo>
                  <a:cubicBezTo>
                    <a:pt x="280499" y="510964"/>
                    <a:pt x="283858" y="522667"/>
                    <a:pt x="288895" y="532698"/>
                  </a:cubicBezTo>
                  <a:cubicBezTo>
                    <a:pt x="292253" y="542728"/>
                    <a:pt x="297290" y="552759"/>
                    <a:pt x="302328" y="561118"/>
                  </a:cubicBezTo>
                  <a:cubicBezTo>
                    <a:pt x="312402" y="577836"/>
                    <a:pt x="324156" y="589539"/>
                    <a:pt x="332551" y="597898"/>
                  </a:cubicBezTo>
                  <a:cubicBezTo>
                    <a:pt x="339268" y="606257"/>
                    <a:pt x="345984" y="609600"/>
                    <a:pt x="345984" y="609600"/>
                  </a:cubicBezTo>
                  <a:cubicBezTo>
                    <a:pt x="345984" y="609600"/>
                    <a:pt x="344305" y="609600"/>
                    <a:pt x="340947" y="607928"/>
                  </a:cubicBezTo>
                  <a:cubicBezTo>
                    <a:pt x="339268" y="606257"/>
                    <a:pt x="334230" y="602913"/>
                    <a:pt x="330872" y="599569"/>
                  </a:cubicBezTo>
                  <a:cubicBezTo>
                    <a:pt x="320798" y="592882"/>
                    <a:pt x="309044" y="581180"/>
                    <a:pt x="297290" y="564462"/>
                  </a:cubicBezTo>
                  <a:cubicBezTo>
                    <a:pt x="292253" y="556103"/>
                    <a:pt x="285537" y="546072"/>
                    <a:pt x="280499" y="536041"/>
                  </a:cubicBezTo>
                  <a:cubicBezTo>
                    <a:pt x="278820" y="531026"/>
                    <a:pt x="275462" y="526011"/>
                    <a:pt x="273783" y="519323"/>
                  </a:cubicBezTo>
                  <a:cubicBezTo>
                    <a:pt x="272104" y="514308"/>
                    <a:pt x="268746" y="509293"/>
                    <a:pt x="267067" y="502605"/>
                  </a:cubicBezTo>
                  <a:cubicBezTo>
                    <a:pt x="263708" y="490903"/>
                    <a:pt x="262029" y="477528"/>
                    <a:pt x="260350" y="464154"/>
                  </a:cubicBezTo>
                  <a:cubicBezTo>
                    <a:pt x="260350" y="457467"/>
                    <a:pt x="260350" y="450780"/>
                    <a:pt x="260350" y="444092"/>
                  </a:cubicBezTo>
                  <a:cubicBezTo>
                    <a:pt x="260350" y="434062"/>
                    <a:pt x="260350" y="434062"/>
                    <a:pt x="260350" y="434062"/>
                  </a:cubicBezTo>
                  <a:cubicBezTo>
                    <a:pt x="262029" y="424031"/>
                    <a:pt x="262029" y="424031"/>
                    <a:pt x="262029" y="424031"/>
                  </a:cubicBezTo>
                  <a:cubicBezTo>
                    <a:pt x="262029" y="410657"/>
                    <a:pt x="265388" y="397282"/>
                    <a:pt x="268746" y="383908"/>
                  </a:cubicBezTo>
                  <a:cubicBezTo>
                    <a:pt x="270425" y="372205"/>
                    <a:pt x="275462" y="358831"/>
                    <a:pt x="280499" y="347129"/>
                  </a:cubicBezTo>
                  <a:cubicBezTo>
                    <a:pt x="282178" y="342113"/>
                    <a:pt x="283858" y="335426"/>
                    <a:pt x="287216" y="330411"/>
                  </a:cubicBezTo>
                  <a:cubicBezTo>
                    <a:pt x="288895" y="325395"/>
                    <a:pt x="292253" y="320380"/>
                    <a:pt x="293932" y="315365"/>
                  </a:cubicBezTo>
                  <a:cubicBezTo>
                    <a:pt x="297290" y="308677"/>
                    <a:pt x="298969" y="303662"/>
                    <a:pt x="302328" y="300318"/>
                  </a:cubicBezTo>
                  <a:cubicBezTo>
                    <a:pt x="304007" y="295303"/>
                    <a:pt x="307365" y="290288"/>
                    <a:pt x="309044" y="286944"/>
                  </a:cubicBezTo>
                  <a:cubicBezTo>
                    <a:pt x="314081" y="276913"/>
                    <a:pt x="319119" y="270226"/>
                    <a:pt x="324156" y="263539"/>
                  </a:cubicBezTo>
                  <a:cubicBezTo>
                    <a:pt x="329193" y="256852"/>
                    <a:pt x="332551" y="250165"/>
                    <a:pt x="335910" y="246821"/>
                  </a:cubicBezTo>
                  <a:cubicBezTo>
                    <a:pt x="342626" y="236790"/>
                    <a:pt x="347663" y="231775"/>
                    <a:pt x="347663" y="231775"/>
                  </a:cubicBezTo>
                  <a:close/>
                  <a:moveTo>
                    <a:pt x="376238" y="203200"/>
                  </a:moveTo>
                  <a:cubicBezTo>
                    <a:pt x="376238" y="203200"/>
                    <a:pt x="372880" y="208215"/>
                    <a:pt x="367843" y="218246"/>
                  </a:cubicBezTo>
                  <a:cubicBezTo>
                    <a:pt x="364485" y="223261"/>
                    <a:pt x="361126" y="229949"/>
                    <a:pt x="357768" y="236636"/>
                  </a:cubicBezTo>
                  <a:cubicBezTo>
                    <a:pt x="352731" y="243323"/>
                    <a:pt x="349373" y="251682"/>
                    <a:pt x="344335" y="260041"/>
                  </a:cubicBezTo>
                  <a:cubicBezTo>
                    <a:pt x="342656" y="265056"/>
                    <a:pt x="339298" y="268400"/>
                    <a:pt x="337619" y="273415"/>
                  </a:cubicBezTo>
                  <a:cubicBezTo>
                    <a:pt x="335940" y="278431"/>
                    <a:pt x="332582" y="283446"/>
                    <a:pt x="330903" y="288461"/>
                  </a:cubicBezTo>
                  <a:cubicBezTo>
                    <a:pt x="329224" y="293477"/>
                    <a:pt x="325865" y="298492"/>
                    <a:pt x="324186" y="305179"/>
                  </a:cubicBezTo>
                  <a:cubicBezTo>
                    <a:pt x="322507" y="310195"/>
                    <a:pt x="319149" y="315210"/>
                    <a:pt x="317470" y="321897"/>
                  </a:cubicBezTo>
                  <a:cubicBezTo>
                    <a:pt x="314112" y="333600"/>
                    <a:pt x="310753" y="345302"/>
                    <a:pt x="307395" y="357005"/>
                  </a:cubicBezTo>
                  <a:cubicBezTo>
                    <a:pt x="304037" y="370379"/>
                    <a:pt x="302358" y="382082"/>
                    <a:pt x="300679" y="395456"/>
                  </a:cubicBezTo>
                  <a:cubicBezTo>
                    <a:pt x="300679" y="405487"/>
                    <a:pt x="300679" y="405487"/>
                    <a:pt x="300679" y="405487"/>
                  </a:cubicBezTo>
                  <a:cubicBezTo>
                    <a:pt x="300679" y="415518"/>
                    <a:pt x="300679" y="415518"/>
                    <a:pt x="300679" y="415518"/>
                  </a:cubicBezTo>
                  <a:cubicBezTo>
                    <a:pt x="300679" y="422205"/>
                    <a:pt x="300679" y="427220"/>
                    <a:pt x="300679" y="433907"/>
                  </a:cubicBezTo>
                  <a:cubicBezTo>
                    <a:pt x="302358" y="447282"/>
                    <a:pt x="304037" y="458984"/>
                    <a:pt x="305716" y="470687"/>
                  </a:cubicBezTo>
                  <a:cubicBezTo>
                    <a:pt x="309074" y="482389"/>
                    <a:pt x="312433" y="494092"/>
                    <a:pt x="317470" y="504123"/>
                  </a:cubicBezTo>
                  <a:cubicBezTo>
                    <a:pt x="322507" y="514153"/>
                    <a:pt x="327544" y="524184"/>
                    <a:pt x="332582" y="530871"/>
                  </a:cubicBezTo>
                  <a:cubicBezTo>
                    <a:pt x="342656" y="547589"/>
                    <a:pt x="352731" y="560964"/>
                    <a:pt x="361126" y="569323"/>
                  </a:cubicBezTo>
                  <a:cubicBezTo>
                    <a:pt x="369522" y="577682"/>
                    <a:pt x="374559" y="581025"/>
                    <a:pt x="374559" y="581025"/>
                  </a:cubicBezTo>
                  <a:cubicBezTo>
                    <a:pt x="374559" y="581025"/>
                    <a:pt x="372880" y="581025"/>
                    <a:pt x="369522" y="579353"/>
                  </a:cubicBezTo>
                  <a:cubicBezTo>
                    <a:pt x="367843" y="577682"/>
                    <a:pt x="364485" y="574338"/>
                    <a:pt x="359447" y="570994"/>
                  </a:cubicBezTo>
                  <a:cubicBezTo>
                    <a:pt x="351052" y="562635"/>
                    <a:pt x="337619" y="550933"/>
                    <a:pt x="325865" y="535887"/>
                  </a:cubicBezTo>
                  <a:cubicBezTo>
                    <a:pt x="320828" y="527528"/>
                    <a:pt x="314112" y="517497"/>
                    <a:pt x="310753" y="507466"/>
                  </a:cubicBezTo>
                  <a:cubicBezTo>
                    <a:pt x="307395" y="502451"/>
                    <a:pt x="305716" y="495764"/>
                    <a:pt x="302358" y="490748"/>
                  </a:cubicBezTo>
                  <a:cubicBezTo>
                    <a:pt x="300679" y="485733"/>
                    <a:pt x="299000" y="479046"/>
                    <a:pt x="297321" y="474030"/>
                  </a:cubicBezTo>
                  <a:cubicBezTo>
                    <a:pt x="293963" y="460656"/>
                    <a:pt x="290604" y="447282"/>
                    <a:pt x="290604" y="435579"/>
                  </a:cubicBezTo>
                  <a:cubicBezTo>
                    <a:pt x="290604" y="428892"/>
                    <a:pt x="288925" y="422205"/>
                    <a:pt x="288925" y="415518"/>
                  </a:cubicBezTo>
                  <a:cubicBezTo>
                    <a:pt x="288925" y="405487"/>
                    <a:pt x="288925" y="405487"/>
                    <a:pt x="288925" y="405487"/>
                  </a:cubicBezTo>
                  <a:cubicBezTo>
                    <a:pt x="290604" y="395456"/>
                    <a:pt x="290604" y="395456"/>
                    <a:pt x="290604" y="395456"/>
                  </a:cubicBezTo>
                  <a:cubicBezTo>
                    <a:pt x="292283" y="382082"/>
                    <a:pt x="293963" y="368707"/>
                    <a:pt x="297321" y="355333"/>
                  </a:cubicBezTo>
                  <a:cubicBezTo>
                    <a:pt x="300679" y="341959"/>
                    <a:pt x="304037" y="330256"/>
                    <a:pt x="309074" y="318554"/>
                  </a:cubicBezTo>
                  <a:cubicBezTo>
                    <a:pt x="310753" y="311866"/>
                    <a:pt x="314112" y="306851"/>
                    <a:pt x="315791" y="301836"/>
                  </a:cubicBezTo>
                  <a:cubicBezTo>
                    <a:pt x="319149" y="295148"/>
                    <a:pt x="320828" y="290133"/>
                    <a:pt x="324186" y="285118"/>
                  </a:cubicBezTo>
                  <a:cubicBezTo>
                    <a:pt x="325865" y="280102"/>
                    <a:pt x="329224" y="275087"/>
                    <a:pt x="330903" y="270072"/>
                  </a:cubicBezTo>
                  <a:cubicBezTo>
                    <a:pt x="334261" y="265056"/>
                    <a:pt x="335940" y="261713"/>
                    <a:pt x="339298" y="256697"/>
                  </a:cubicBezTo>
                  <a:cubicBezTo>
                    <a:pt x="344335" y="248338"/>
                    <a:pt x="349373" y="241651"/>
                    <a:pt x="352731" y="234964"/>
                  </a:cubicBezTo>
                  <a:cubicBezTo>
                    <a:pt x="357768" y="228277"/>
                    <a:pt x="362805" y="221590"/>
                    <a:pt x="366164" y="216574"/>
                  </a:cubicBezTo>
                  <a:cubicBezTo>
                    <a:pt x="372880" y="208215"/>
                    <a:pt x="376238" y="203200"/>
                    <a:pt x="376238" y="203200"/>
                  </a:cubicBezTo>
                  <a:close/>
                  <a:moveTo>
                    <a:pt x="406400" y="173038"/>
                  </a:moveTo>
                  <a:cubicBezTo>
                    <a:pt x="406400" y="173038"/>
                    <a:pt x="403042" y="179752"/>
                    <a:pt x="396326" y="189822"/>
                  </a:cubicBezTo>
                  <a:cubicBezTo>
                    <a:pt x="392967" y="194857"/>
                    <a:pt x="389609" y="199893"/>
                    <a:pt x="386251" y="206606"/>
                  </a:cubicBezTo>
                  <a:cubicBezTo>
                    <a:pt x="382893" y="214998"/>
                    <a:pt x="377856" y="221712"/>
                    <a:pt x="372818" y="231782"/>
                  </a:cubicBezTo>
                  <a:cubicBezTo>
                    <a:pt x="371139" y="235139"/>
                    <a:pt x="369460" y="240174"/>
                    <a:pt x="366102" y="245210"/>
                  </a:cubicBezTo>
                  <a:cubicBezTo>
                    <a:pt x="364423" y="250245"/>
                    <a:pt x="362744" y="255280"/>
                    <a:pt x="359386" y="260315"/>
                  </a:cubicBezTo>
                  <a:cubicBezTo>
                    <a:pt x="357706" y="265351"/>
                    <a:pt x="356027" y="270386"/>
                    <a:pt x="352669" y="275421"/>
                  </a:cubicBezTo>
                  <a:cubicBezTo>
                    <a:pt x="350990" y="282135"/>
                    <a:pt x="349311" y="287170"/>
                    <a:pt x="347632" y="292205"/>
                  </a:cubicBezTo>
                  <a:cubicBezTo>
                    <a:pt x="342595" y="303954"/>
                    <a:pt x="339236" y="317382"/>
                    <a:pt x="335878" y="329130"/>
                  </a:cubicBezTo>
                  <a:cubicBezTo>
                    <a:pt x="334199" y="340879"/>
                    <a:pt x="330841" y="354307"/>
                    <a:pt x="330841" y="367734"/>
                  </a:cubicBezTo>
                  <a:cubicBezTo>
                    <a:pt x="329162" y="377804"/>
                    <a:pt x="329162" y="377804"/>
                    <a:pt x="329162" y="377804"/>
                  </a:cubicBezTo>
                  <a:cubicBezTo>
                    <a:pt x="329162" y="386197"/>
                    <a:pt x="329162" y="386197"/>
                    <a:pt x="329162" y="386197"/>
                  </a:cubicBezTo>
                  <a:cubicBezTo>
                    <a:pt x="329162" y="392910"/>
                    <a:pt x="329162" y="399624"/>
                    <a:pt x="329162" y="406337"/>
                  </a:cubicBezTo>
                  <a:cubicBezTo>
                    <a:pt x="330841" y="418086"/>
                    <a:pt x="332520" y="431514"/>
                    <a:pt x="335878" y="443263"/>
                  </a:cubicBezTo>
                  <a:cubicBezTo>
                    <a:pt x="337557" y="455011"/>
                    <a:pt x="342595" y="465082"/>
                    <a:pt x="345953" y="475152"/>
                  </a:cubicBezTo>
                  <a:cubicBezTo>
                    <a:pt x="350990" y="486901"/>
                    <a:pt x="356027" y="495294"/>
                    <a:pt x="361065" y="503686"/>
                  </a:cubicBezTo>
                  <a:cubicBezTo>
                    <a:pt x="371139" y="520470"/>
                    <a:pt x="381214" y="533897"/>
                    <a:pt x="389609" y="540611"/>
                  </a:cubicBezTo>
                  <a:cubicBezTo>
                    <a:pt x="398005" y="549003"/>
                    <a:pt x="403042" y="554038"/>
                    <a:pt x="403042" y="554038"/>
                  </a:cubicBezTo>
                  <a:cubicBezTo>
                    <a:pt x="403042" y="554038"/>
                    <a:pt x="401363" y="552360"/>
                    <a:pt x="399684" y="550681"/>
                  </a:cubicBezTo>
                  <a:cubicBezTo>
                    <a:pt x="396326" y="549003"/>
                    <a:pt x="392967" y="547324"/>
                    <a:pt x="387930" y="542289"/>
                  </a:cubicBezTo>
                  <a:cubicBezTo>
                    <a:pt x="379535" y="535576"/>
                    <a:pt x="367781" y="523827"/>
                    <a:pt x="356027" y="507043"/>
                  </a:cubicBezTo>
                  <a:cubicBezTo>
                    <a:pt x="349311" y="498650"/>
                    <a:pt x="344274" y="490258"/>
                    <a:pt x="339236" y="480188"/>
                  </a:cubicBezTo>
                  <a:cubicBezTo>
                    <a:pt x="335878" y="473474"/>
                    <a:pt x="334199" y="468439"/>
                    <a:pt x="332520" y="463403"/>
                  </a:cubicBezTo>
                  <a:cubicBezTo>
                    <a:pt x="329162" y="456690"/>
                    <a:pt x="327483" y="451655"/>
                    <a:pt x="325804" y="444941"/>
                  </a:cubicBezTo>
                  <a:cubicBezTo>
                    <a:pt x="322445" y="433192"/>
                    <a:pt x="320766" y="419765"/>
                    <a:pt x="319087" y="406337"/>
                  </a:cubicBezTo>
                  <a:cubicBezTo>
                    <a:pt x="319087" y="399624"/>
                    <a:pt x="319087" y="392910"/>
                    <a:pt x="319087" y="386197"/>
                  </a:cubicBezTo>
                  <a:cubicBezTo>
                    <a:pt x="319087" y="376126"/>
                    <a:pt x="319087" y="376126"/>
                    <a:pt x="319087" y="376126"/>
                  </a:cubicBezTo>
                  <a:cubicBezTo>
                    <a:pt x="319087" y="366056"/>
                    <a:pt x="319087" y="366056"/>
                    <a:pt x="319087" y="366056"/>
                  </a:cubicBezTo>
                  <a:cubicBezTo>
                    <a:pt x="320766" y="352628"/>
                    <a:pt x="324125" y="339201"/>
                    <a:pt x="325804" y="327452"/>
                  </a:cubicBezTo>
                  <a:cubicBezTo>
                    <a:pt x="329162" y="314025"/>
                    <a:pt x="334199" y="302276"/>
                    <a:pt x="337557" y="290527"/>
                  </a:cubicBezTo>
                  <a:cubicBezTo>
                    <a:pt x="339236" y="283813"/>
                    <a:pt x="342595" y="278778"/>
                    <a:pt x="344274" y="272064"/>
                  </a:cubicBezTo>
                  <a:cubicBezTo>
                    <a:pt x="347632" y="267029"/>
                    <a:pt x="349311" y="261994"/>
                    <a:pt x="352669" y="256959"/>
                  </a:cubicBezTo>
                  <a:cubicBezTo>
                    <a:pt x="354348" y="251923"/>
                    <a:pt x="357706" y="246888"/>
                    <a:pt x="359386" y="241853"/>
                  </a:cubicBezTo>
                  <a:cubicBezTo>
                    <a:pt x="362744" y="236818"/>
                    <a:pt x="366102" y="231782"/>
                    <a:pt x="367781" y="228426"/>
                  </a:cubicBezTo>
                  <a:cubicBezTo>
                    <a:pt x="372818" y="220034"/>
                    <a:pt x="377856" y="211641"/>
                    <a:pt x="382893" y="204928"/>
                  </a:cubicBezTo>
                  <a:cubicBezTo>
                    <a:pt x="386251" y="198214"/>
                    <a:pt x="391288" y="193179"/>
                    <a:pt x="394647" y="188144"/>
                  </a:cubicBezTo>
                  <a:cubicBezTo>
                    <a:pt x="401363" y="178073"/>
                    <a:pt x="406400" y="173038"/>
                    <a:pt x="406400" y="173038"/>
                  </a:cubicBezTo>
                  <a:close/>
                  <a:moveTo>
                    <a:pt x="434975" y="146050"/>
                  </a:moveTo>
                  <a:cubicBezTo>
                    <a:pt x="434975" y="146050"/>
                    <a:pt x="431617" y="151065"/>
                    <a:pt x="424901" y="161096"/>
                  </a:cubicBezTo>
                  <a:cubicBezTo>
                    <a:pt x="423222" y="166111"/>
                    <a:pt x="419863" y="172799"/>
                    <a:pt x="414826" y="179486"/>
                  </a:cubicBezTo>
                  <a:cubicBezTo>
                    <a:pt x="411468" y="186173"/>
                    <a:pt x="406431" y="194532"/>
                    <a:pt x="403072" y="202891"/>
                  </a:cubicBezTo>
                  <a:cubicBezTo>
                    <a:pt x="399714" y="207906"/>
                    <a:pt x="398035" y="212922"/>
                    <a:pt x="396356" y="217937"/>
                  </a:cubicBezTo>
                  <a:cubicBezTo>
                    <a:pt x="392998" y="221281"/>
                    <a:pt x="391319" y="226296"/>
                    <a:pt x="389640" y="231311"/>
                  </a:cubicBezTo>
                  <a:cubicBezTo>
                    <a:pt x="386281" y="237998"/>
                    <a:pt x="384602" y="243014"/>
                    <a:pt x="382923" y="248029"/>
                  </a:cubicBezTo>
                  <a:cubicBezTo>
                    <a:pt x="381244" y="253045"/>
                    <a:pt x="377886" y="259732"/>
                    <a:pt x="376207" y="264747"/>
                  </a:cubicBezTo>
                  <a:cubicBezTo>
                    <a:pt x="372849" y="276450"/>
                    <a:pt x="369490" y="288152"/>
                    <a:pt x="366132" y="301527"/>
                  </a:cubicBezTo>
                  <a:cubicBezTo>
                    <a:pt x="362774" y="313229"/>
                    <a:pt x="361095" y="326603"/>
                    <a:pt x="359416" y="338306"/>
                  </a:cubicBezTo>
                  <a:cubicBezTo>
                    <a:pt x="359416" y="348337"/>
                    <a:pt x="359416" y="348337"/>
                    <a:pt x="359416" y="348337"/>
                  </a:cubicBezTo>
                  <a:cubicBezTo>
                    <a:pt x="359416" y="358368"/>
                    <a:pt x="359416" y="358368"/>
                    <a:pt x="359416" y="358368"/>
                  </a:cubicBezTo>
                  <a:cubicBezTo>
                    <a:pt x="357737" y="365055"/>
                    <a:pt x="359416" y="371742"/>
                    <a:pt x="359416" y="376757"/>
                  </a:cubicBezTo>
                  <a:cubicBezTo>
                    <a:pt x="359416" y="390132"/>
                    <a:pt x="361095" y="401834"/>
                    <a:pt x="364453" y="413537"/>
                  </a:cubicBezTo>
                  <a:cubicBezTo>
                    <a:pt x="367811" y="425239"/>
                    <a:pt x="371170" y="436942"/>
                    <a:pt x="376207" y="446972"/>
                  </a:cubicBezTo>
                  <a:cubicBezTo>
                    <a:pt x="379565" y="457003"/>
                    <a:pt x="384602" y="467034"/>
                    <a:pt x="389640" y="475393"/>
                  </a:cubicBezTo>
                  <a:cubicBezTo>
                    <a:pt x="399714" y="492111"/>
                    <a:pt x="411468" y="503814"/>
                    <a:pt x="419863" y="512173"/>
                  </a:cubicBezTo>
                  <a:cubicBezTo>
                    <a:pt x="426580" y="520532"/>
                    <a:pt x="433296" y="523875"/>
                    <a:pt x="433296" y="523875"/>
                  </a:cubicBezTo>
                  <a:cubicBezTo>
                    <a:pt x="433296" y="523875"/>
                    <a:pt x="431617" y="523875"/>
                    <a:pt x="428259" y="522203"/>
                  </a:cubicBezTo>
                  <a:cubicBezTo>
                    <a:pt x="426580" y="520532"/>
                    <a:pt x="421542" y="517188"/>
                    <a:pt x="418184" y="513844"/>
                  </a:cubicBezTo>
                  <a:cubicBezTo>
                    <a:pt x="409789" y="507157"/>
                    <a:pt x="396356" y="495455"/>
                    <a:pt x="384602" y="478736"/>
                  </a:cubicBezTo>
                  <a:cubicBezTo>
                    <a:pt x="379565" y="470378"/>
                    <a:pt x="372849" y="460347"/>
                    <a:pt x="367811" y="450316"/>
                  </a:cubicBezTo>
                  <a:cubicBezTo>
                    <a:pt x="366132" y="445301"/>
                    <a:pt x="362774" y="440285"/>
                    <a:pt x="361095" y="433598"/>
                  </a:cubicBezTo>
                  <a:cubicBezTo>
                    <a:pt x="359416" y="428583"/>
                    <a:pt x="356058" y="421896"/>
                    <a:pt x="356058" y="416880"/>
                  </a:cubicBezTo>
                  <a:cubicBezTo>
                    <a:pt x="351020" y="405178"/>
                    <a:pt x="349341" y="391803"/>
                    <a:pt x="347662" y="378429"/>
                  </a:cubicBezTo>
                  <a:cubicBezTo>
                    <a:pt x="347662" y="371742"/>
                    <a:pt x="347662" y="365055"/>
                    <a:pt x="347662" y="358368"/>
                  </a:cubicBezTo>
                  <a:cubicBezTo>
                    <a:pt x="347662" y="348337"/>
                    <a:pt x="347662" y="348337"/>
                    <a:pt x="347662" y="348337"/>
                  </a:cubicBezTo>
                  <a:cubicBezTo>
                    <a:pt x="349341" y="338306"/>
                    <a:pt x="349341" y="338306"/>
                    <a:pt x="349341" y="338306"/>
                  </a:cubicBezTo>
                  <a:cubicBezTo>
                    <a:pt x="349341" y="324932"/>
                    <a:pt x="352700" y="311557"/>
                    <a:pt x="356058" y="298183"/>
                  </a:cubicBezTo>
                  <a:cubicBezTo>
                    <a:pt x="359416" y="286480"/>
                    <a:pt x="362774" y="273106"/>
                    <a:pt x="367811" y="261404"/>
                  </a:cubicBezTo>
                  <a:cubicBezTo>
                    <a:pt x="369490" y="256388"/>
                    <a:pt x="371170" y="249701"/>
                    <a:pt x="374528" y="244686"/>
                  </a:cubicBezTo>
                  <a:cubicBezTo>
                    <a:pt x="376207" y="239670"/>
                    <a:pt x="379565" y="232983"/>
                    <a:pt x="381244" y="227968"/>
                  </a:cubicBezTo>
                  <a:cubicBezTo>
                    <a:pt x="384602" y="222952"/>
                    <a:pt x="386281" y="217937"/>
                    <a:pt x="389640" y="214593"/>
                  </a:cubicBezTo>
                  <a:cubicBezTo>
                    <a:pt x="391319" y="209578"/>
                    <a:pt x="394677" y="204563"/>
                    <a:pt x="396356" y="201219"/>
                  </a:cubicBezTo>
                  <a:cubicBezTo>
                    <a:pt x="401393" y="191188"/>
                    <a:pt x="408110" y="184501"/>
                    <a:pt x="411468" y="177814"/>
                  </a:cubicBezTo>
                  <a:cubicBezTo>
                    <a:pt x="416505" y="171127"/>
                    <a:pt x="419863" y="164440"/>
                    <a:pt x="423222" y="161096"/>
                  </a:cubicBezTo>
                  <a:cubicBezTo>
                    <a:pt x="431617" y="151065"/>
                    <a:pt x="434975" y="146050"/>
                    <a:pt x="434975" y="146050"/>
                  </a:cubicBezTo>
                  <a:close/>
                  <a:moveTo>
                    <a:pt x="461962" y="117475"/>
                  </a:moveTo>
                  <a:cubicBezTo>
                    <a:pt x="461962" y="117475"/>
                    <a:pt x="458665" y="122490"/>
                    <a:pt x="453719" y="132521"/>
                  </a:cubicBezTo>
                  <a:cubicBezTo>
                    <a:pt x="450422" y="137536"/>
                    <a:pt x="447125" y="144224"/>
                    <a:pt x="443828" y="150911"/>
                  </a:cubicBezTo>
                  <a:cubicBezTo>
                    <a:pt x="438882" y="157598"/>
                    <a:pt x="435585" y="165957"/>
                    <a:pt x="430640" y="174316"/>
                  </a:cubicBezTo>
                  <a:cubicBezTo>
                    <a:pt x="428991" y="179331"/>
                    <a:pt x="425694" y="182675"/>
                    <a:pt x="424045" y="187690"/>
                  </a:cubicBezTo>
                  <a:cubicBezTo>
                    <a:pt x="422397" y="192706"/>
                    <a:pt x="419100" y="197721"/>
                    <a:pt x="417451" y="202736"/>
                  </a:cubicBezTo>
                  <a:cubicBezTo>
                    <a:pt x="415803" y="207752"/>
                    <a:pt x="412506" y="212767"/>
                    <a:pt x="410857" y="219454"/>
                  </a:cubicBezTo>
                  <a:cubicBezTo>
                    <a:pt x="409208" y="224470"/>
                    <a:pt x="405911" y="229485"/>
                    <a:pt x="404263" y="236172"/>
                  </a:cubicBezTo>
                  <a:cubicBezTo>
                    <a:pt x="400966" y="247875"/>
                    <a:pt x="397668" y="259577"/>
                    <a:pt x="394371" y="271280"/>
                  </a:cubicBezTo>
                  <a:cubicBezTo>
                    <a:pt x="392723" y="284654"/>
                    <a:pt x="389426" y="296357"/>
                    <a:pt x="389426" y="309731"/>
                  </a:cubicBezTo>
                  <a:cubicBezTo>
                    <a:pt x="387777" y="319762"/>
                    <a:pt x="387777" y="319762"/>
                    <a:pt x="387777" y="319762"/>
                  </a:cubicBezTo>
                  <a:cubicBezTo>
                    <a:pt x="387777" y="329793"/>
                    <a:pt x="387777" y="329793"/>
                    <a:pt x="387777" y="329793"/>
                  </a:cubicBezTo>
                  <a:cubicBezTo>
                    <a:pt x="387777" y="334808"/>
                    <a:pt x="387777" y="341495"/>
                    <a:pt x="387777" y="348182"/>
                  </a:cubicBezTo>
                  <a:cubicBezTo>
                    <a:pt x="389426" y="361557"/>
                    <a:pt x="391074" y="373259"/>
                    <a:pt x="392723" y="384962"/>
                  </a:cubicBezTo>
                  <a:cubicBezTo>
                    <a:pt x="396020" y="396664"/>
                    <a:pt x="399317" y="408367"/>
                    <a:pt x="404263" y="418397"/>
                  </a:cubicBezTo>
                  <a:cubicBezTo>
                    <a:pt x="409208" y="428428"/>
                    <a:pt x="414154" y="436787"/>
                    <a:pt x="419100" y="445146"/>
                  </a:cubicBezTo>
                  <a:cubicBezTo>
                    <a:pt x="428991" y="461864"/>
                    <a:pt x="438882" y="475238"/>
                    <a:pt x="447125" y="483597"/>
                  </a:cubicBezTo>
                  <a:lnTo>
                    <a:pt x="455659" y="491170"/>
                  </a:lnTo>
                  <a:lnTo>
                    <a:pt x="445477" y="485269"/>
                  </a:lnTo>
                  <a:cubicBezTo>
                    <a:pt x="437234" y="476910"/>
                    <a:pt x="424045" y="465208"/>
                    <a:pt x="414154" y="448490"/>
                  </a:cubicBezTo>
                  <a:cubicBezTo>
                    <a:pt x="407560" y="441803"/>
                    <a:pt x="402614" y="431772"/>
                    <a:pt x="397668" y="421741"/>
                  </a:cubicBezTo>
                  <a:cubicBezTo>
                    <a:pt x="394371" y="416726"/>
                    <a:pt x="392723" y="410039"/>
                    <a:pt x="389426" y="405023"/>
                  </a:cubicBezTo>
                  <a:cubicBezTo>
                    <a:pt x="387777" y="400008"/>
                    <a:pt x="386129" y="393321"/>
                    <a:pt x="384480" y="386633"/>
                  </a:cubicBezTo>
                  <a:cubicBezTo>
                    <a:pt x="381183" y="374931"/>
                    <a:pt x="379534" y="361557"/>
                    <a:pt x="377886" y="349854"/>
                  </a:cubicBezTo>
                  <a:cubicBezTo>
                    <a:pt x="377886" y="343167"/>
                    <a:pt x="376237" y="336480"/>
                    <a:pt x="376237" y="329793"/>
                  </a:cubicBezTo>
                  <a:cubicBezTo>
                    <a:pt x="377886" y="318090"/>
                    <a:pt x="377886" y="318090"/>
                    <a:pt x="377886" y="318090"/>
                  </a:cubicBezTo>
                  <a:cubicBezTo>
                    <a:pt x="377886" y="308059"/>
                    <a:pt x="377886" y="308059"/>
                    <a:pt x="377886" y="308059"/>
                  </a:cubicBezTo>
                  <a:cubicBezTo>
                    <a:pt x="379534" y="294685"/>
                    <a:pt x="381183" y="282982"/>
                    <a:pt x="384480" y="269608"/>
                  </a:cubicBezTo>
                  <a:cubicBezTo>
                    <a:pt x="387777" y="256234"/>
                    <a:pt x="391074" y="244531"/>
                    <a:pt x="396020" y="232829"/>
                  </a:cubicBezTo>
                  <a:cubicBezTo>
                    <a:pt x="397668" y="226141"/>
                    <a:pt x="400966" y="221126"/>
                    <a:pt x="402614" y="216111"/>
                  </a:cubicBezTo>
                  <a:cubicBezTo>
                    <a:pt x="405911" y="209423"/>
                    <a:pt x="407560" y="204408"/>
                    <a:pt x="410857" y="199393"/>
                  </a:cubicBezTo>
                  <a:cubicBezTo>
                    <a:pt x="412506" y="194377"/>
                    <a:pt x="415803" y="189362"/>
                    <a:pt x="417451" y="184347"/>
                  </a:cubicBezTo>
                  <a:cubicBezTo>
                    <a:pt x="420748" y="179331"/>
                    <a:pt x="422397" y="175988"/>
                    <a:pt x="425694" y="170972"/>
                  </a:cubicBezTo>
                  <a:cubicBezTo>
                    <a:pt x="430640" y="162613"/>
                    <a:pt x="435585" y="154254"/>
                    <a:pt x="440531" y="147567"/>
                  </a:cubicBezTo>
                  <a:cubicBezTo>
                    <a:pt x="443828" y="140880"/>
                    <a:pt x="448774" y="135865"/>
                    <a:pt x="452071" y="130849"/>
                  </a:cubicBezTo>
                  <a:cubicBezTo>
                    <a:pt x="458665" y="122490"/>
                    <a:pt x="461962" y="117475"/>
                    <a:pt x="461962" y="117475"/>
                  </a:cubicBezTo>
                  <a:close/>
                  <a:moveTo>
                    <a:pt x="492125" y="87313"/>
                  </a:moveTo>
                  <a:cubicBezTo>
                    <a:pt x="492125" y="87313"/>
                    <a:pt x="488828" y="93999"/>
                    <a:pt x="482234" y="104027"/>
                  </a:cubicBezTo>
                  <a:cubicBezTo>
                    <a:pt x="478937" y="109041"/>
                    <a:pt x="475640" y="114056"/>
                    <a:pt x="472343" y="120741"/>
                  </a:cubicBezTo>
                  <a:cubicBezTo>
                    <a:pt x="469045" y="129099"/>
                    <a:pt x="464100" y="135784"/>
                    <a:pt x="460803" y="145813"/>
                  </a:cubicBezTo>
                  <a:cubicBezTo>
                    <a:pt x="457506" y="149156"/>
                    <a:pt x="455857" y="154170"/>
                    <a:pt x="452560" y="159184"/>
                  </a:cubicBezTo>
                  <a:cubicBezTo>
                    <a:pt x="450911" y="164198"/>
                    <a:pt x="449263" y="169213"/>
                    <a:pt x="445966" y="174227"/>
                  </a:cubicBezTo>
                  <a:cubicBezTo>
                    <a:pt x="444317" y="179241"/>
                    <a:pt x="442669" y="184255"/>
                    <a:pt x="441020" y="189270"/>
                  </a:cubicBezTo>
                  <a:cubicBezTo>
                    <a:pt x="437723" y="195955"/>
                    <a:pt x="436074" y="200970"/>
                    <a:pt x="434426" y="205984"/>
                  </a:cubicBezTo>
                  <a:cubicBezTo>
                    <a:pt x="429480" y="217684"/>
                    <a:pt x="426183" y="231055"/>
                    <a:pt x="424534" y="242755"/>
                  </a:cubicBezTo>
                  <a:cubicBezTo>
                    <a:pt x="421237" y="254455"/>
                    <a:pt x="419589" y="267827"/>
                    <a:pt x="417940" y="281198"/>
                  </a:cubicBezTo>
                  <a:cubicBezTo>
                    <a:pt x="416292" y="289555"/>
                    <a:pt x="416292" y="289555"/>
                    <a:pt x="416292" y="289555"/>
                  </a:cubicBezTo>
                  <a:cubicBezTo>
                    <a:pt x="416292" y="299584"/>
                    <a:pt x="416292" y="299584"/>
                    <a:pt x="416292" y="299584"/>
                  </a:cubicBezTo>
                  <a:cubicBezTo>
                    <a:pt x="416292" y="306269"/>
                    <a:pt x="416292" y="312955"/>
                    <a:pt x="417940" y="319641"/>
                  </a:cubicBezTo>
                  <a:cubicBezTo>
                    <a:pt x="417940" y="331341"/>
                    <a:pt x="419589" y="344712"/>
                    <a:pt x="422886" y="356412"/>
                  </a:cubicBezTo>
                  <a:cubicBezTo>
                    <a:pt x="426183" y="368112"/>
                    <a:pt x="429480" y="378141"/>
                    <a:pt x="432777" y="388169"/>
                  </a:cubicBezTo>
                  <a:cubicBezTo>
                    <a:pt x="437723" y="399869"/>
                    <a:pt x="442669" y="408226"/>
                    <a:pt x="447614" y="416583"/>
                  </a:cubicBezTo>
                  <a:cubicBezTo>
                    <a:pt x="457506" y="433297"/>
                    <a:pt x="469045" y="444997"/>
                    <a:pt x="475640" y="453354"/>
                  </a:cubicBezTo>
                  <a:cubicBezTo>
                    <a:pt x="483882" y="461712"/>
                    <a:pt x="488828" y="466726"/>
                    <a:pt x="488828" y="466726"/>
                  </a:cubicBezTo>
                  <a:cubicBezTo>
                    <a:pt x="488828" y="466726"/>
                    <a:pt x="487180" y="465054"/>
                    <a:pt x="485531" y="463383"/>
                  </a:cubicBezTo>
                  <a:cubicBezTo>
                    <a:pt x="482234" y="461712"/>
                    <a:pt x="478937" y="460040"/>
                    <a:pt x="473991" y="455026"/>
                  </a:cubicBezTo>
                  <a:cubicBezTo>
                    <a:pt x="465748" y="448340"/>
                    <a:pt x="454208" y="436640"/>
                    <a:pt x="442669" y="419926"/>
                  </a:cubicBezTo>
                  <a:cubicBezTo>
                    <a:pt x="436074" y="411569"/>
                    <a:pt x="431129" y="403212"/>
                    <a:pt x="426183" y="391512"/>
                  </a:cubicBezTo>
                  <a:cubicBezTo>
                    <a:pt x="422886" y="386498"/>
                    <a:pt x="421237" y="381483"/>
                    <a:pt x="419589" y="376469"/>
                  </a:cubicBezTo>
                  <a:cubicBezTo>
                    <a:pt x="417940" y="369783"/>
                    <a:pt x="414643" y="364769"/>
                    <a:pt x="412994" y="358083"/>
                  </a:cubicBezTo>
                  <a:cubicBezTo>
                    <a:pt x="409697" y="346383"/>
                    <a:pt x="408049" y="333012"/>
                    <a:pt x="406400" y="319641"/>
                  </a:cubicBezTo>
                  <a:cubicBezTo>
                    <a:pt x="406400" y="312955"/>
                    <a:pt x="406400" y="306269"/>
                    <a:pt x="406400" y="299584"/>
                  </a:cubicBezTo>
                  <a:cubicBezTo>
                    <a:pt x="406400" y="289555"/>
                    <a:pt x="406400" y="289555"/>
                    <a:pt x="406400" y="289555"/>
                  </a:cubicBezTo>
                  <a:cubicBezTo>
                    <a:pt x="406400" y="279527"/>
                    <a:pt x="406400" y="279527"/>
                    <a:pt x="406400" y="279527"/>
                  </a:cubicBezTo>
                  <a:cubicBezTo>
                    <a:pt x="408049" y="266155"/>
                    <a:pt x="411346" y="252784"/>
                    <a:pt x="412994" y="239412"/>
                  </a:cubicBezTo>
                  <a:cubicBezTo>
                    <a:pt x="416292" y="227712"/>
                    <a:pt x="421237" y="214341"/>
                    <a:pt x="424534" y="202641"/>
                  </a:cubicBezTo>
                  <a:cubicBezTo>
                    <a:pt x="427831" y="197627"/>
                    <a:pt x="429480" y="192613"/>
                    <a:pt x="432777" y="185927"/>
                  </a:cubicBezTo>
                  <a:cubicBezTo>
                    <a:pt x="434426" y="180913"/>
                    <a:pt x="436074" y="175898"/>
                    <a:pt x="439371" y="170884"/>
                  </a:cubicBezTo>
                  <a:cubicBezTo>
                    <a:pt x="442669" y="165870"/>
                    <a:pt x="444317" y="160856"/>
                    <a:pt x="447614" y="155841"/>
                  </a:cubicBezTo>
                  <a:cubicBezTo>
                    <a:pt x="449263" y="150827"/>
                    <a:pt x="452560" y="145813"/>
                    <a:pt x="454208" y="142470"/>
                  </a:cubicBezTo>
                  <a:cubicBezTo>
                    <a:pt x="459154" y="134113"/>
                    <a:pt x="464100" y="125756"/>
                    <a:pt x="469045" y="119070"/>
                  </a:cubicBezTo>
                  <a:cubicBezTo>
                    <a:pt x="473991" y="112384"/>
                    <a:pt x="477288" y="107370"/>
                    <a:pt x="480585" y="102356"/>
                  </a:cubicBezTo>
                  <a:cubicBezTo>
                    <a:pt x="487180" y="92327"/>
                    <a:pt x="492125" y="87313"/>
                    <a:pt x="492125" y="87313"/>
                  </a:cubicBezTo>
                  <a:close/>
                  <a:moveTo>
                    <a:pt x="520700" y="58738"/>
                  </a:moveTo>
                  <a:cubicBezTo>
                    <a:pt x="520700" y="58738"/>
                    <a:pt x="517403" y="63753"/>
                    <a:pt x="512457" y="73784"/>
                  </a:cubicBezTo>
                  <a:cubicBezTo>
                    <a:pt x="509160" y="78799"/>
                    <a:pt x="505863" y="85487"/>
                    <a:pt x="500918" y="92174"/>
                  </a:cubicBezTo>
                  <a:cubicBezTo>
                    <a:pt x="497620" y="98861"/>
                    <a:pt x="492675" y="107220"/>
                    <a:pt x="489378" y="115579"/>
                  </a:cubicBezTo>
                  <a:cubicBezTo>
                    <a:pt x="487729" y="120594"/>
                    <a:pt x="484432" y="125610"/>
                    <a:pt x="482783" y="128953"/>
                  </a:cubicBezTo>
                  <a:cubicBezTo>
                    <a:pt x="479486" y="133969"/>
                    <a:pt x="477838" y="138984"/>
                    <a:pt x="476189" y="143999"/>
                  </a:cubicBezTo>
                  <a:cubicBezTo>
                    <a:pt x="472892" y="149015"/>
                    <a:pt x="471244" y="155702"/>
                    <a:pt x="469595" y="160717"/>
                  </a:cubicBezTo>
                  <a:cubicBezTo>
                    <a:pt x="467946" y="165733"/>
                    <a:pt x="464649" y="172420"/>
                    <a:pt x="463001" y="177435"/>
                  </a:cubicBezTo>
                  <a:cubicBezTo>
                    <a:pt x="459704" y="189138"/>
                    <a:pt x="456406" y="200840"/>
                    <a:pt x="453109" y="214215"/>
                  </a:cubicBezTo>
                  <a:cubicBezTo>
                    <a:pt x="449812" y="225917"/>
                    <a:pt x="448164" y="239291"/>
                    <a:pt x="446515" y="250994"/>
                  </a:cubicBezTo>
                  <a:cubicBezTo>
                    <a:pt x="446515" y="261025"/>
                    <a:pt x="446515" y="261025"/>
                    <a:pt x="446515" y="261025"/>
                  </a:cubicBezTo>
                  <a:cubicBezTo>
                    <a:pt x="446515" y="271056"/>
                    <a:pt x="446515" y="271056"/>
                    <a:pt x="446515" y="271056"/>
                  </a:cubicBezTo>
                  <a:cubicBezTo>
                    <a:pt x="444867" y="277743"/>
                    <a:pt x="446515" y="284430"/>
                    <a:pt x="446515" y="289445"/>
                  </a:cubicBezTo>
                  <a:cubicBezTo>
                    <a:pt x="448164" y="302820"/>
                    <a:pt x="448164" y="314522"/>
                    <a:pt x="451461" y="326225"/>
                  </a:cubicBezTo>
                  <a:cubicBezTo>
                    <a:pt x="454758" y="337927"/>
                    <a:pt x="458055" y="349630"/>
                    <a:pt x="463001" y="359660"/>
                  </a:cubicBezTo>
                  <a:cubicBezTo>
                    <a:pt x="466298" y="369691"/>
                    <a:pt x="471244" y="379722"/>
                    <a:pt x="476189" y="388081"/>
                  </a:cubicBezTo>
                  <a:cubicBezTo>
                    <a:pt x="487729" y="404799"/>
                    <a:pt x="497620" y="416501"/>
                    <a:pt x="505863" y="424860"/>
                  </a:cubicBezTo>
                  <a:cubicBezTo>
                    <a:pt x="514106" y="433219"/>
                    <a:pt x="519052" y="436563"/>
                    <a:pt x="519052" y="436563"/>
                  </a:cubicBezTo>
                  <a:cubicBezTo>
                    <a:pt x="519052" y="436563"/>
                    <a:pt x="517403" y="436563"/>
                    <a:pt x="514106" y="434891"/>
                  </a:cubicBezTo>
                  <a:cubicBezTo>
                    <a:pt x="512457" y="433219"/>
                    <a:pt x="507512" y="429876"/>
                    <a:pt x="504215" y="426532"/>
                  </a:cubicBezTo>
                  <a:cubicBezTo>
                    <a:pt x="495972" y="418173"/>
                    <a:pt x="482783" y="408142"/>
                    <a:pt x="471244" y="391425"/>
                  </a:cubicBezTo>
                  <a:cubicBezTo>
                    <a:pt x="466298" y="383066"/>
                    <a:pt x="459704" y="373035"/>
                    <a:pt x="454758" y="363004"/>
                  </a:cubicBezTo>
                  <a:cubicBezTo>
                    <a:pt x="453109" y="357989"/>
                    <a:pt x="449812" y="352973"/>
                    <a:pt x="448164" y="346286"/>
                  </a:cubicBezTo>
                  <a:cubicBezTo>
                    <a:pt x="446515" y="341271"/>
                    <a:pt x="444867" y="334584"/>
                    <a:pt x="443218" y="329568"/>
                  </a:cubicBezTo>
                  <a:cubicBezTo>
                    <a:pt x="439921" y="316194"/>
                    <a:pt x="436624" y="304491"/>
                    <a:pt x="436624" y="291117"/>
                  </a:cubicBezTo>
                  <a:cubicBezTo>
                    <a:pt x="434975" y="284430"/>
                    <a:pt x="434975" y="277743"/>
                    <a:pt x="434975" y="271056"/>
                  </a:cubicBezTo>
                  <a:cubicBezTo>
                    <a:pt x="434975" y="261025"/>
                    <a:pt x="434975" y="261025"/>
                    <a:pt x="434975" y="261025"/>
                  </a:cubicBezTo>
                  <a:cubicBezTo>
                    <a:pt x="436624" y="250994"/>
                    <a:pt x="436624" y="250994"/>
                    <a:pt x="436624" y="250994"/>
                  </a:cubicBezTo>
                  <a:cubicBezTo>
                    <a:pt x="436624" y="237620"/>
                    <a:pt x="439921" y="224245"/>
                    <a:pt x="443218" y="210871"/>
                  </a:cubicBezTo>
                  <a:cubicBezTo>
                    <a:pt x="446515" y="197497"/>
                    <a:pt x="449812" y="185794"/>
                    <a:pt x="454758" y="174092"/>
                  </a:cubicBezTo>
                  <a:cubicBezTo>
                    <a:pt x="456406" y="169076"/>
                    <a:pt x="458055" y="162389"/>
                    <a:pt x="461352" y="157374"/>
                  </a:cubicBezTo>
                  <a:cubicBezTo>
                    <a:pt x="463001" y="152358"/>
                    <a:pt x="466298" y="145671"/>
                    <a:pt x="467946" y="140656"/>
                  </a:cubicBezTo>
                  <a:cubicBezTo>
                    <a:pt x="471244" y="135640"/>
                    <a:pt x="472892" y="130625"/>
                    <a:pt x="476189" y="125610"/>
                  </a:cubicBezTo>
                  <a:cubicBezTo>
                    <a:pt x="479486" y="122266"/>
                    <a:pt x="481135" y="117251"/>
                    <a:pt x="484432" y="112235"/>
                  </a:cubicBezTo>
                  <a:cubicBezTo>
                    <a:pt x="487729" y="103876"/>
                    <a:pt x="494323" y="97189"/>
                    <a:pt x="497620" y="90502"/>
                  </a:cubicBezTo>
                  <a:cubicBezTo>
                    <a:pt x="502566" y="83815"/>
                    <a:pt x="505863" y="77128"/>
                    <a:pt x="510809" y="73784"/>
                  </a:cubicBezTo>
                  <a:cubicBezTo>
                    <a:pt x="517403" y="63753"/>
                    <a:pt x="520700" y="58738"/>
                    <a:pt x="520700" y="58738"/>
                  </a:cubicBezTo>
                  <a:close/>
                  <a:moveTo>
                    <a:pt x="549275" y="30163"/>
                  </a:moveTo>
                  <a:cubicBezTo>
                    <a:pt x="549275" y="30163"/>
                    <a:pt x="545917" y="35178"/>
                    <a:pt x="540880" y="45209"/>
                  </a:cubicBezTo>
                  <a:cubicBezTo>
                    <a:pt x="537522" y="50224"/>
                    <a:pt x="534163" y="55240"/>
                    <a:pt x="530805" y="63599"/>
                  </a:cubicBezTo>
                  <a:cubicBezTo>
                    <a:pt x="525768" y="70286"/>
                    <a:pt x="522410" y="78645"/>
                    <a:pt x="517372" y="87004"/>
                  </a:cubicBezTo>
                  <a:cubicBezTo>
                    <a:pt x="515693" y="92019"/>
                    <a:pt x="514014" y="95363"/>
                    <a:pt x="510656" y="100378"/>
                  </a:cubicBezTo>
                  <a:cubicBezTo>
                    <a:pt x="508977" y="105394"/>
                    <a:pt x="507298" y="110409"/>
                    <a:pt x="503940" y="115424"/>
                  </a:cubicBezTo>
                  <a:cubicBezTo>
                    <a:pt x="502261" y="120440"/>
                    <a:pt x="498902" y="125455"/>
                    <a:pt x="497223" y="132142"/>
                  </a:cubicBezTo>
                  <a:cubicBezTo>
                    <a:pt x="495544" y="137158"/>
                    <a:pt x="493865" y="142173"/>
                    <a:pt x="492186" y="148860"/>
                  </a:cubicBezTo>
                  <a:cubicBezTo>
                    <a:pt x="487149" y="160563"/>
                    <a:pt x="483790" y="172265"/>
                    <a:pt x="480432" y="183968"/>
                  </a:cubicBezTo>
                  <a:cubicBezTo>
                    <a:pt x="478753" y="197342"/>
                    <a:pt x="475395" y="209045"/>
                    <a:pt x="475395" y="222419"/>
                  </a:cubicBezTo>
                  <a:cubicBezTo>
                    <a:pt x="473716" y="232450"/>
                    <a:pt x="473716" y="232450"/>
                    <a:pt x="473716" y="232450"/>
                  </a:cubicBezTo>
                  <a:cubicBezTo>
                    <a:pt x="473716" y="242481"/>
                    <a:pt x="473716" y="242481"/>
                    <a:pt x="473716" y="242481"/>
                  </a:cubicBezTo>
                  <a:cubicBezTo>
                    <a:pt x="473716" y="247496"/>
                    <a:pt x="473716" y="254183"/>
                    <a:pt x="473716" y="260870"/>
                  </a:cubicBezTo>
                  <a:cubicBezTo>
                    <a:pt x="475395" y="272573"/>
                    <a:pt x="477074" y="285947"/>
                    <a:pt x="480432" y="297650"/>
                  </a:cubicBezTo>
                  <a:cubicBezTo>
                    <a:pt x="482111" y="309352"/>
                    <a:pt x="485470" y="321055"/>
                    <a:pt x="490507" y="331085"/>
                  </a:cubicBezTo>
                  <a:cubicBezTo>
                    <a:pt x="495544" y="341116"/>
                    <a:pt x="500581" y="349475"/>
                    <a:pt x="505619" y="357834"/>
                  </a:cubicBezTo>
                  <a:cubicBezTo>
                    <a:pt x="515693" y="374552"/>
                    <a:pt x="525768" y="387926"/>
                    <a:pt x="534163" y="396285"/>
                  </a:cubicBezTo>
                  <a:lnTo>
                    <a:pt x="541846" y="403283"/>
                  </a:lnTo>
                  <a:lnTo>
                    <a:pt x="532484" y="397957"/>
                  </a:lnTo>
                  <a:cubicBezTo>
                    <a:pt x="524089" y="389598"/>
                    <a:pt x="512335" y="377896"/>
                    <a:pt x="500581" y="361178"/>
                  </a:cubicBezTo>
                  <a:cubicBezTo>
                    <a:pt x="493865" y="354491"/>
                    <a:pt x="488828" y="344460"/>
                    <a:pt x="483790" y="334429"/>
                  </a:cubicBezTo>
                  <a:cubicBezTo>
                    <a:pt x="480432" y="329414"/>
                    <a:pt x="478753" y="322727"/>
                    <a:pt x="475395" y="317711"/>
                  </a:cubicBezTo>
                  <a:cubicBezTo>
                    <a:pt x="473716" y="312696"/>
                    <a:pt x="472037" y="306009"/>
                    <a:pt x="470358" y="299321"/>
                  </a:cubicBezTo>
                  <a:cubicBezTo>
                    <a:pt x="467000" y="287619"/>
                    <a:pt x="465320" y="274245"/>
                    <a:pt x="463641" y="260870"/>
                  </a:cubicBezTo>
                  <a:cubicBezTo>
                    <a:pt x="463641" y="254183"/>
                    <a:pt x="461962" y="247496"/>
                    <a:pt x="463641" y="240809"/>
                  </a:cubicBezTo>
                  <a:cubicBezTo>
                    <a:pt x="463641" y="230778"/>
                    <a:pt x="463641" y="230778"/>
                    <a:pt x="463641" y="230778"/>
                  </a:cubicBezTo>
                  <a:cubicBezTo>
                    <a:pt x="463641" y="220747"/>
                    <a:pt x="463641" y="220747"/>
                    <a:pt x="463641" y="220747"/>
                  </a:cubicBezTo>
                  <a:cubicBezTo>
                    <a:pt x="465320" y="207373"/>
                    <a:pt x="467000" y="193999"/>
                    <a:pt x="470358" y="182296"/>
                  </a:cubicBezTo>
                  <a:cubicBezTo>
                    <a:pt x="473716" y="168922"/>
                    <a:pt x="477074" y="157219"/>
                    <a:pt x="482111" y="145517"/>
                  </a:cubicBezTo>
                  <a:cubicBezTo>
                    <a:pt x="483790" y="138829"/>
                    <a:pt x="487149" y="133814"/>
                    <a:pt x="488828" y="128799"/>
                  </a:cubicBezTo>
                  <a:cubicBezTo>
                    <a:pt x="492186" y="122111"/>
                    <a:pt x="493865" y="117096"/>
                    <a:pt x="497223" y="112081"/>
                  </a:cubicBezTo>
                  <a:cubicBezTo>
                    <a:pt x="498902" y="107065"/>
                    <a:pt x="502261" y="102050"/>
                    <a:pt x="503940" y="97035"/>
                  </a:cubicBezTo>
                  <a:cubicBezTo>
                    <a:pt x="507298" y="92019"/>
                    <a:pt x="508977" y="88676"/>
                    <a:pt x="512335" y="83660"/>
                  </a:cubicBezTo>
                  <a:cubicBezTo>
                    <a:pt x="517372" y="75301"/>
                    <a:pt x="522410" y="66942"/>
                    <a:pt x="527447" y="60255"/>
                  </a:cubicBezTo>
                  <a:cubicBezTo>
                    <a:pt x="530805" y="53568"/>
                    <a:pt x="535842" y="48553"/>
                    <a:pt x="539201" y="43537"/>
                  </a:cubicBezTo>
                  <a:cubicBezTo>
                    <a:pt x="545917" y="35178"/>
                    <a:pt x="549275" y="30163"/>
                    <a:pt x="549275" y="30163"/>
                  </a:cubicBezTo>
                  <a:close/>
                  <a:moveTo>
                    <a:pt x="579438" y="0"/>
                  </a:moveTo>
                  <a:cubicBezTo>
                    <a:pt x="579438" y="0"/>
                    <a:pt x="576080" y="6686"/>
                    <a:pt x="569364" y="16714"/>
                  </a:cubicBezTo>
                  <a:cubicBezTo>
                    <a:pt x="566005" y="20057"/>
                    <a:pt x="562647" y="26743"/>
                    <a:pt x="559289" y="33428"/>
                  </a:cubicBezTo>
                  <a:cubicBezTo>
                    <a:pt x="555931" y="41786"/>
                    <a:pt x="550894" y="48471"/>
                    <a:pt x="547535" y="58500"/>
                  </a:cubicBezTo>
                  <a:cubicBezTo>
                    <a:pt x="544177" y="61843"/>
                    <a:pt x="542498" y="66857"/>
                    <a:pt x="540819" y="71871"/>
                  </a:cubicBezTo>
                  <a:cubicBezTo>
                    <a:pt x="537461" y="76885"/>
                    <a:pt x="535782" y="81900"/>
                    <a:pt x="534103" y="86914"/>
                  </a:cubicBezTo>
                  <a:cubicBezTo>
                    <a:pt x="530744" y="91928"/>
                    <a:pt x="529065" y="96942"/>
                    <a:pt x="527386" y="101957"/>
                  </a:cubicBezTo>
                  <a:cubicBezTo>
                    <a:pt x="524028" y="108642"/>
                    <a:pt x="522349" y="113657"/>
                    <a:pt x="520670" y="118671"/>
                  </a:cubicBezTo>
                  <a:cubicBezTo>
                    <a:pt x="515633" y="130371"/>
                    <a:pt x="512274" y="142071"/>
                    <a:pt x="510595" y="155442"/>
                  </a:cubicBezTo>
                  <a:cubicBezTo>
                    <a:pt x="507237" y="167142"/>
                    <a:pt x="505558" y="180514"/>
                    <a:pt x="503879" y="193885"/>
                  </a:cubicBezTo>
                  <a:cubicBezTo>
                    <a:pt x="502200" y="202242"/>
                    <a:pt x="502200" y="202242"/>
                    <a:pt x="502200" y="202242"/>
                  </a:cubicBezTo>
                  <a:cubicBezTo>
                    <a:pt x="502200" y="212271"/>
                    <a:pt x="502200" y="212271"/>
                    <a:pt x="502200" y="212271"/>
                  </a:cubicBezTo>
                  <a:cubicBezTo>
                    <a:pt x="502200" y="218956"/>
                    <a:pt x="502200" y="225642"/>
                    <a:pt x="503879" y="232328"/>
                  </a:cubicBezTo>
                  <a:cubicBezTo>
                    <a:pt x="503879" y="244028"/>
                    <a:pt x="505558" y="257399"/>
                    <a:pt x="508916" y="269099"/>
                  </a:cubicBezTo>
                  <a:cubicBezTo>
                    <a:pt x="512274" y="280799"/>
                    <a:pt x="515633" y="290828"/>
                    <a:pt x="518991" y="300856"/>
                  </a:cubicBezTo>
                  <a:cubicBezTo>
                    <a:pt x="524028" y="310885"/>
                    <a:pt x="529065" y="320913"/>
                    <a:pt x="534103" y="329270"/>
                  </a:cubicBezTo>
                  <a:cubicBezTo>
                    <a:pt x="544177" y="345984"/>
                    <a:pt x="555931" y="357684"/>
                    <a:pt x="562647" y="366042"/>
                  </a:cubicBezTo>
                  <a:cubicBezTo>
                    <a:pt x="571043" y="374399"/>
                    <a:pt x="576080" y="379413"/>
                    <a:pt x="576080" y="379413"/>
                  </a:cubicBezTo>
                  <a:cubicBezTo>
                    <a:pt x="576080" y="379413"/>
                    <a:pt x="576080" y="377741"/>
                    <a:pt x="572722" y="376070"/>
                  </a:cubicBezTo>
                  <a:cubicBezTo>
                    <a:pt x="569364" y="374399"/>
                    <a:pt x="566005" y="371056"/>
                    <a:pt x="562647" y="367713"/>
                  </a:cubicBezTo>
                  <a:cubicBezTo>
                    <a:pt x="552573" y="361027"/>
                    <a:pt x="540819" y="349327"/>
                    <a:pt x="529065" y="332613"/>
                  </a:cubicBezTo>
                  <a:cubicBezTo>
                    <a:pt x="524028" y="324256"/>
                    <a:pt x="517312" y="315899"/>
                    <a:pt x="512274" y="304199"/>
                  </a:cubicBezTo>
                  <a:cubicBezTo>
                    <a:pt x="508916" y="299185"/>
                    <a:pt x="507237" y="294170"/>
                    <a:pt x="505558" y="289156"/>
                  </a:cubicBezTo>
                  <a:cubicBezTo>
                    <a:pt x="503879" y="282470"/>
                    <a:pt x="500521" y="277456"/>
                    <a:pt x="498842" y="270770"/>
                  </a:cubicBezTo>
                  <a:cubicBezTo>
                    <a:pt x="495483" y="259070"/>
                    <a:pt x="493804" y="245699"/>
                    <a:pt x="492125" y="232328"/>
                  </a:cubicBezTo>
                  <a:cubicBezTo>
                    <a:pt x="492125" y="225642"/>
                    <a:pt x="492125" y="218956"/>
                    <a:pt x="492125" y="212271"/>
                  </a:cubicBezTo>
                  <a:cubicBezTo>
                    <a:pt x="492125" y="202242"/>
                    <a:pt x="492125" y="202242"/>
                    <a:pt x="492125" y="202242"/>
                  </a:cubicBezTo>
                  <a:cubicBezTo>
                    <a:pt x="492125" y="192214"/>
                    <a:pt x="492125" y="192214"/>
                    <a:pt x="492125" y="192214"/>
                  </a:cubicBezTo>
                  <a:cubicBezTo>
                    <a:pt x="493804" y="178842"/>
                    <a:pt x="497163" y="165471"/>
                    <a:pt x="498842" y="152099"/>
                  </a:cubicBezTo>
                  <a:cubicBezTo>
                    <a:pt x="502200" y="140399"/>
                    <a:pt x="507237" y="127028"/>
                    <a:pt x="510595" y="115328"/>
                  </a:cubicBezTo>
                  <a:cubicBezTo>
                    <a:pt x="513953" y="110314"/>
                    <a:pt x="515633" y="103628"/>
                    <a:pt x="518991" y="98614"/>
                  </a:cubicBezTo>
                  <a:cubicBezTo>
                    <a:pt x="520670" y="93600"/>
                    <a:pt x="522349" y="88585"/>
                    <a:pt x="525707" y="83571"/>
                  </a:cubicBezTo>
                  <a:cubicBezTo>
                    <a:pt x="529065" y="78557"/>
                    <a:pt x="530744" y="73543"/>
                    <a:pt x="534103" y="68528"/>
                  </a:cubicBezTo>
                  <a:cubicBezTo>
                    <a:pt x="535782" y="63514"/>
                    <a:pt x="539140" y="58500"/>
                    <a:pt x="540819" y="55157"/>
                  </a:cubicBezTo>
                  <a:cubicBezTo>
                    <a:pt x="545856" y="46800"/>
                    <a:pt x="550894" y="38443"/>
                    <a:pt x="555931" y="31757"/>
                  </a:cubicBezTo>
                  <a:cubicBezTo>
                    <a:pt x="560968" y="25071"/>
                    <a:pt x="564326" y="20057"/>
                    <a:pt x="567685" y="15043"/>
                  </a:cubicBezTo>
                  <a:cubicBezTo>
                    <a:pt x="574401" y="5014"/>
                    <a:pt x="579438" y="0"/>
                    <a:pt x="5794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7833814" y="2091997"/>
              <a:ext cx="927100" cy="703263"/>
            </a:xfrm>
            <a:custGeom>
              <a:avLst/>
              <a:gdLst>
                <a:gd name="T0" fmla="*/ 329 w 555"/>
                <a:gd name="T1" fmla="*/ 1 h 420"/>
                <a:gd name="T2" fmla="*/ 555 w 555"/>
                <a:gd name="T3" fmla="*/ 0 h 420"/>
                <a:gd name="T4" fmla="*/ 222 w 555"/>
                <a:gd name="T5" fmla="*/ 333 h 420"/>
                <a:gd name="T6" fmla="*/ 0 w 555"/>
                <a:gd name="T7" fmla="*/ 330 h 420"/>
                <a:gd name="T8" fmla="*/ 329 w 555"/>
                <a:gd name="T9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420">
                  <a:moveTo>
                    <a:pt x="329" y="1"/>
                  </a:moveTo>
                  <a:cubicBezTo>
                    <a:pt x="329" y="1"/>
                    <a:pt x="400" y="109"/>
                    <a:pt x="555" y="0"/>
                  </a:cubicBezTo>
                  <a:cubicBezTo>
                    <a:pt x="222" y="333"/>
                    <a:pt x="222" y="333"/>
                    <a:pt x="222" y="333"/>
                  </a:cubicBezTo>
                  <a:cubicBezTo>
                    <a:pt x="222" y="333"/>
                    <a:pt x="90" y="420"/>
                    <a:pt x="0" y="330"/>
                  </a:cubicBezTo>
                  <a:lnTo>
                    <a:pt x="329" y="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7860801" y="2120572"/>
              <a:ext cx="873125" cy="581025"/>
            </a:xfrm>
            <a:custGeom>
              <a:avLst/>
              <a:gdLst>
                <a:gd name="connsiteX0" fmla="*/ 0 w 873125"/>
                <a:gd name="connsiteY0" fmla="*/ 497070 h 581025"/>
                <a:gd name="connsiteX1" fmla="*/ 3343 w 873125"/>
                <a:gd name="connsiteY1" fmla="*/ 500429 h 581025"/>
                <a:gd name="connsiteX2" fmla="*/ 11700 w 873125"/>
                <a:gd name="connsiteY2" fmla="*/ 510503 h 581025"/>
                <a:gd name="connsiteX3" fmla="*/ 0 w 873125"/>
                <a:gd name="connsiteY3" fmla="*/ 497070 h 581025"/>
                <a:gd name="connsiteX4" fmla="*/ 379413 w 873125"/>
                <a:gd name="connsiteY4" fmla="*/ 493712 h 581025"/>
                <a:gd name="connsiteX5" fmla="*/ 364370 w 873125"/>
                <a:gd name="connsiteY5" fmla="*/ 505466 h 581025"/>
                <a:gd name="connsiteX6" fmla="*/ 347656 w 873125"/>
                <a:gd name="connsiteY6" fmla="*/ 517219 h 581025"/>
                <a:gd name="connsiteX7" fmla="*/ 324256 w 873125"/>
                <a:gd name="connsiteY7" fmla="*/ 532331 h 581025"/>
                <a:gd name="connsiteX8" fmla="*/ 310885 w 873125"/>
                <a:gd name="connsiteY8" fmla="*/ 539048 h 581025"/>
                <a:gd name="connsiteX9" fmla="*/ 295842 w 873125"/>
                <a:gd name="connsiteY9" fmla="*/ 547443 h 581025"/>
                <a:gd name="connsiteX10" fmla="*/ 280799 w 873125"/>
                <a:gd name="connsiteY10" fmla="*/ 554160 h 581025"/>
                <a:gd name="connsiteX11" fmla="*/ 262414 w 873125"/>
                <a:gd name="connsiteY11" fmla="*/ 562555 h 581025"/>
                <a:gd name="connsiteX12" fmla="*/ 225642 w 873125"/>
                <a:gd name="connsiteY12" fmla="*/ 574309 h 581025"/>
                <a:gd name="connsiteX13" fmla="*/ 187200 w 873125"/>
                <a:gd name="connsiteY13" fmla="*/ 581025 h 581025"/>
                <a:gd name="connsiteX14" fmla="*/ 177171 w 873125"/>
                <a:gd name="connsiteY14" fmla="*/ 581025 h 581025"/>
                <a:gd name="connsiteX15" fmla="*/ 167143 w 873125"/>
                <a:gd name="connsiteY15" fmla="*/ 581025 h 581025"/>
                <a:gd name="connsiteX16" fmla="*/ 147085 w 873125"/>
                <a:gd name="connsiteY16" fmla="*/ 581025 h 581025"/>
                <a:gd name="connsiteX17" fmla="*/ 108643 w 873125"/>
                <a:gd name="connsiteY17" fmla="*/ 574309 h 581025"/>
                <a:gd name="connsiteX18" fmla="*/ 90257 w 873125"/>
                <a:gd name="connsiteY18" fmla="*/ 567592 h 581025"/>
                <a:gd name="connsiteX19" fmla="*/ 73543 w 873125"/>
                <a:gd name="connsiteY19" fmla="*/ 560876 h 581025"/>
                <a:gd name="connsiteX20" fmla="*/ 46800 w 873125"/>
                <a:gd name="connsiteY20" fmla="*/ 544085 h 581025"/>
                <a:gd name="connsiteX21" fmla="*/ 11700 w 873125"/>
                <a:gd name="connsiteY21" fmla="*/ 510503 h 581025"/>
                <a:gd name="connsiteX22" fmla="*/ 50143 w 873125"/>
                <a:gd name="connsiteY22" fmla="*/ 539048 h 581025"/>
                <a:gd name="connsiteX23" fmla="*/ 76886 w 873125"/>
                <a:gd name="connsiteY23" fmla="*/ 554160 h 581025"/>
                <a:gd name="connsiteX24" fmla="*/ 110314 w 873125"/>
                <a:gd name="connsiteY24" fmla="*/ 564234 h 581025"/>
                <a:gd name="connsiteX25" fmla="*/ 147085 w 873125"/>
                <a:gd name="connsiteY25" fmla="*/ 569271 h 581025"/>
                <a:gd name="connsiteX26" fmla="*/ 167143 w 873125"/>
                <a:gd name="connsiteY26" fmla="*/ 570951 h 581025"/>
                <a:gd name="connsiteX27" fmla="*/ 175500 w 873125"/>
                <a:gd name="connsiteY27" fmla="*/ 570951 h 581025"/>
                <a:gd name="connsiteX28" fmla="*/ 185528 w 873125"/>
                <a:gd name="connsiteY28" fmla="*/ 569271 h 581025"/>
                <a:gd name="connsiteX29" fmla="*/ 223971 w 873125"/>
                <a:gd name="connsiteY29" fmla="*/ 562555 h 581025"/>
                <a:gd name="connsiteX30" fmla="*/ 259071 w 873125"/>
                <a:gd name="connsiteY30" fmla="*/ 552480 h 581025"/>
                <a:gd name="connsiteX31" fmla="*/ 277456 w 873125"/>
                <a:gd name="connsiteY31" fmla="*/ 545764 h 581025"/>
                <a:gd name="connsiteX32" fmla="*/ 292499 w 873125"/>
                <a:gd name="connsiteY32" fmla="*/ 540727 h 581025"/>
                <a:gd name="connsiteX33" fmla="*/ 307542 w 873125"/>
                <a:gd name="connsiteY33" fmla="*/ 534010 h 581025"/>
                <a:gd name="connsiteX34" fmla="*/ 320913 w 873125"/>
                <a:gd name="connsiteY34" fmla="*/ 525615 h 581025"/>
                <a:gd name="connsiteX35" fmla="*/ 344313 w 873125"/>
                <a:gd name="connsiteY35" fmla="*/ 513861 h 581025"/>
                <a:gd name="connsiteX36" fmla="*/ 362699 w 873125"/>
                <a:gd name="connsiteY36" fmla="*/ 503787 h 581025"/>
                <a:gd name="connsiteX37" fmla="*/ 379413 w 873125"/>
                <a:gd name="connsiteY37" fmla="*/ 493712 h 581025"/>
                <a:gd name="connsiteX38" fmla="*/ 407988 w 873125"/>
                <a:gd name="connsiteY38" fmla="*/ 465137 h 581025"/>
                <a:gd name="connsiteX39" fmla="*/ 392942 w 873125"/>
                <a:gd name="connsiteY39" fmla="*/ 475211 h 581025"/>
                <a:gd name="connsiteX40" fmla="*/ 376224 w 873125"/>
                <a:gd name="connsiteY40" fmla="*/ 488644 h 581025"/>
                <a:gd name="connsiteX41" fmla="*/ 352819 w 873125"/>
                <a:gd name="connsiteY41" fmla="*/ 502077 h 581025"/>
                <a:gd name="connsiteX42" fmla="*/ 339445 w 873125"/>
                <a:gd name="connsiteY42" fmla="*/ 510473 h 581025"/>
                <a:gd name="connsiteX43" fmla="*/ 324399 w 873125"/>
                <a:gd name="connsiteY43" fmla="*/ 518868 h 581025"/>
                <a:gd name="connsiteX44" fmla="*/ 309353 w 873125"/>
                <a:gd name="connsiteY44" fmla="*/ 525585 h 581025"/>
                <a:gd name="connsiteX45" fmla="*/ 292635 w 873125"/>
                <a:gd name="connsiteY45" fmla="*/ 532301 h 581025"/>
                <a:gd name="connsiteX46" fmla="*/ 255855 w 873125"/>
                <a:gd name="connsiteY46" fmla="*/ 544055 h 581025"/>
                <a:gd name="connsiteX47" fmla="*/ 215732 w 873125"/>
                <a:gd name="connsiteY47" fmla="*/ 550771 h 581025"/>
                <a:gd name="connsiteX48" fmla="*/ 205701 w 873125"/>
                <a:gd name="connsiteY48" fmla="*/ 552450 h 581025"/>
                <a:gd name="connsiteX49" fmla="*/ 195671 w 873125"/>
                <a:gd name="connsiteY49" fmla="*/ 552450 h 581025"/>
                <a:gd name="connsiteX50" fmla="*/ 175609 w 873125"/>
                <a:gd name="connsiteY50" fmla="*/ 550771 h 581025"/>
                <a:gd name="connsiteX51" fmla="*/ 137158 w 873125"/>
                <a:gd name="connsiteY51" fmla="*/ 544055 h 581025"/>
                <a:gd name="connsiteX52" fmla="*/ 118768 w 873125"/>
                <a:gd name="connsiteY52" fmla="*/ 539017 h 581025"/>
                <a:gd name="connsiteX53" fmla="*/ 103722 w 873125"/>
                <a:gd name="connsiteY53" fmla="*/ 532301 h 581025"/>
                <a:gd name="connsiteX54" fmla="*/ 75302 w 873125"/>
                <a:gd name="connsiteY54" fmla="*/ 515510 h 581025"/>
                <a:gd name="connsiteX55" fmla="*/ 40194 w 873125"/>
                <a:gd name="connsiteY55" fmla="*/ 481928 h 581025"/>
                <a:gd name="connsiteX56" fmla="*/ 31835 w 873125"/>
                <a:gd name="connsiteY56" fmla="*/ 471853 h 581025"/>
                <a:gd name="connsiteX57" fmla="*/ 30163 w 873125"/>
                <a:gd name="connsiteY57" fmla="*/ 466816 h 581025"/>
                <a:gd name="connsiteX58" fmla="*/ 41866 w 873125"/>
                <a:gd name="connsiteY58" fmla="*/ 480249 h 581025"/>
                <a:gd name="connsiteX59" fmla="*/ 78645 w 873125"/>
                <a:gd name="connsiteY59" fmla="*/ 510473 h 581025"/>
                <a:gd name="connsiteX60" fmla="*/ 107066 w 873125"/>
                <a:gd name="connsiteY60" fmla="*/ 523905 h 581025"/>
                <a:gd name="connsiteX61" fmla="*/ 140502 w 873125"/>
                <a:gd name="connsiteY61" fmla="*/ 535659 h 581025"/>
                <a:gd name="connsiteX62" fmla="*/ 177281 w 873125"/>
                <a:gd name="connsiteY62" fmla="*/ 540696 h 581025"/>
                <a:gd name="connsiteX63" fmla="*/ 195671 w 873125"/>
                <a:gd name="connsiteY63" fmla="*/ 540696 h 581025"/>
                <a:gd name="connsiteX64" fmla="*/ 205701 w 873125"/>
                <a:gd name="connsiteY64" fmla="*/ 540696 h 581025"/>
                <a:gd name="connsiteX65" fmla="*/ 214060 w 873125"/>
                <a:gd name="connsiteY65" fmla="*/ 540696 h 581025"/>
                <a:gd name="connsiteX66" fmla="*/ 252512 w 873125"/>
                <a:gd name="connsiteY66" fmla="*/ 533980 h 581025"/>
                <a:gd name="connsiteX67" fmla="*/ 289291 w 873125"/>
                <a:gd name="connsiteY67" fmla="*/ 523905 h 581025"/>
                <a:gd name="connsiteX68" fmla="*/ 306009 w 873125"/>
                <a:gd name="connsiteY68" fmla="*/ 517189 h 581025"/>
                <a:gd name="connsiteX69" fmla="*/ 321055 w 873125"/>
                <a:gd name="connsiteY69" fmla="*/ 510473 h 581025"/>
                <a:gd name="connsiteX70" fmla="*/ 336101 w 873125"/>
                <a:gd name="connsiteY70" fmla="*/ 503756 h 581025"/>
                <a:gd name="connsiteX71" fmla="*/ 351147 w 873125"/>
                <a:gd name="connsiteY71" fmla="*/ 497040 h 581025"/>
                <a:gd name="connsiteX72" fmla="*/ 374552 w 873125"/>
                <a:gd name="connsiteY72" fmla="*/ 485286 h 581025"/>
                <a:gd name="connsiteX73" fmla="*/ 392942 w 873125"/>
                <a:gd name="connsiteY73" fmla="*/ 473532 h 581025"/>
                <a:gd name="connsiteX74" fmla="*/ 407988 w 873125"/>
                <a:gd name="connsiteY74" fmla="*/ 465137 h 581025"/>
                <a:gd name="connsiteX75" fmla="*/ 436563 w 873125"/>
                <a:gd name="connsiteY75" fmla="*/ 436562 h 581025"/>
                <a:gd name="connsiteX76" fmla="*/ 423189 w 873125"/>
                <a:gd name="connsiteY76" fmla="*/ 446636 h 581025"/>
                <a:gd name="connsiteX77" fmla="*/ 404799 w 873125"/>
                <a:gd name="connsiteY77" fmla="*/ 458390 h 581025"/>
                <a:gd name="connsiteX78" fmla="*/ 383066 w 873125"/>
                <a:gd name="connsiteY78" fmla="*/ 473502 h 581025"/>
                <a:gd name="connsiteX79" fmla="*/ 369692 w 873125"/>
                <a:gd name="connsiteY79" fmla="*/ 481897 h 581025"/>
                <a:gd name="connsiteX80" fmla="*/ 354645 w 873125"/>
                <a:gd name="connsiteY80" fmla="*/ 488614 h 581025"/>
                <a:gd name="connsiteX81" fmla="*/ 337928 w 873125"/>
                <a:gd name="connsiteY81" fmla="*/ 497010 h 581025"/>
                <a:gd name="connsiteX82" fmla="*/ 321210 w 873125"/>
                <a:gd name="connsiteY82" fmla="*/ 503726 h 581025"/>
                <a:gd name="connsiteX83" fmla="*/ 284430 w 873125"/>
                <a:gd name="connsiteY83" fmla="*/ 515480 h 581025"/>
                <a:gd name="connsiteX84" fmla="*/ 244307 w 873125"/>
                <a:gd name="connsiteY84" fmla="*/ 522196 h 581025"/>
                <a:gd name="connsiteX85" fmla="*/ 234276 w 873125"/>
                <a:gd name="connsiteY85" fmla="*/ 522196 h 581025"/>
                <a:gd name="connsiteX86" fmla="*/ 224246 w 873125"/>
                <a:gd name="connsiteY86" fmla="*/ 522196 h 581025"/>
                <a:gd name="connsiteX87" fmla="*/ 204184 w 873125"/>
                <a:gd name="connsiteY87" fmla="*/ 522196 h 581025"/>
                <a:gd name="connsiteX88" fmla="*/ 165733 w 873125"/>
                <a:gd name="connsiteY88" fmla="*/ 515480 h 581025"/>
                <a:gd name="connsiteX89" fmla="*/ 149015 w 873125"/>
                <a:gd name="connsiteY89" fmla="*/ 510442 h 581025"/>
                <a:gd name="connsiteX90" fmla="*/ 132297 w 873125"/>
                <a:gd name="connsiteY90" fmla="*/ 502047 h 581025"/>
                <a:gd name="connsiteX91" fmla="*/ 103877 w 873125"/>
                <a:gd name="connsiteY91" fmla="*/ 485256 h 581025"/>
                <a:gd name="connsiteX92" fmla="*/ 68769 w 873125"/>
                <a:gd name="connsiteY92" fmla="*/ 453353 h 581025"/>
                <a:gd name="connsiteX93" fmla="*/ 60410 w 873125"/>
                <a:gd name="connsiteY93" fmla="*/ 441599 h 581025"/>
                <a:gd name="connsiteX94" fmla="*/ 58738 w 873125"/>
                <a:gd name="connsiteY94" fmla="*/ 438241 h 581025"/>
                <a:gd name="connsiteX95" fmla="*/ 70441 w 873125"/>
                <a:gd name="connsiteY95" fmla="*/ 451674 h 581025"/>
                <a:gd name="connsiteX96" fmla="*/ 107220 w 873125"/>
                <a:gd name="connsiteY96" fmla="*/ 480218 h 581025"/>
                <a:gd name="connsiteX97" fmla="*/ 135641 w 873125"/>
                <a:gd name="connsiteY97" fmla="*/ 495330 h 581025"/>
                <a:gd name="connsiteX98" fmla="*/ 169077 w 873125"/>
                <a:gd name="connsiteY98" fmla="*/ 505405 h 581025"/>
                <a:gd name="connsiteX99" fmla="*/ 205856 w 873125"/>
                <a:gd name="connsiteY99" fmla="*/ 512121 h 581025"/>
                <a:gd name="connsiteX100" fmla="*/ 224246 w 873125"/>
                <a:gd name="connsiteY100" fmla="*/ 512121 h 581025"/>
                <a:gd name="connsiteX101" fmla="*/ 234276 w 873125"/>
                <a:gd name="connsiteY101" fmla="*/ 512121 h 581025"/>
                <a:gd name="connsiteX102" fmla="*/ 244307 w 873125"/>
                <a:gd name="connsiteY102" fmla="*/ 510442 h 581025"/>
                <a:gd name="connsiteX103" fmla="*/ 282758 w 873125"/>
                <a:gd name="connsiteY103" fmla="*/ 505405 h 581025"/>
                <a:gd name="connsiteX104" fmla="*/ 317866 w 873125"/>
                <a:gd name="connsiteY104" fmla="*/ 493651 h 581025"/>
                <a:gd name="connsiteX105" fmla="*/ 334584 w 873125"/>
                <a:gd name="connsiteY105" fmla="*/ 488614 h 581025"/>
                <a:gd name="connsiteX106" fmla="*/ 351302 w 873125"/>
                <a:gd name="connsiteY106" fmla="*/ 481897 h 581025"/>
                <a:gd name="connsiteX107" fmla="*/ 366348 w 873125"/>
                <a:gd name="connsiteY107" fmla="*/ 475181 h 581025"/>
                <a:gd name="connsiteX108" fmla="*/ 379722 w 873125"/>
                <a:gd name="connsiteY108" fmla="*/ 468465 h 581025"/>
                <a:gd name="connsiteX109" fmla="*/ 403127 w 873125"/>
                <a:gd name="connsiteY109" fmla="*/ 455032 h 581025"/>
                <a:gd name="connsiteX110" fmla="*/ 421517 w 873125"/>
                <a:gd name="connsiteY110" fmla="*/ 444957 h 581025"/>
                <a:gd name="connsiteX111" fmla="*/ 436563 w 873125"/>
                <a:gd name="connsiteY111" fmla="*/ 436562 h 581025"/>
                <a:gd name="connsiteX112" fmla="*/ 85725 w 873125"/>
                <a:gd name="connsiteY112" fmla="*/ 409758 h 581025"/>
                <a:gd name="connsiteX113" fmla="*/ 89083 w 873125"/>
                <a:gd name="connsiteY113" fmla="*/ 413117 h 581025"/>
                <a:gd name="connsiteX114" fmla="*/ 89082 w 873125"/>
                <a:gd name="connsiteY114" fmla="*/ 413116 h 581025"/>
                <a:gd name="connsiteX115" fmla="*/ 85725 w 873125"/>
                <a:gd name="connsiteY115" fmla="*/ 409758 h 581025"/>
                <a:gd name="connsiteX116" fmla="*/ 466725 w 873125"/>
                <a:gd name="connsiteY116" fmla="*/ 406400 h 581025"/>
                <a:gd name="connsiteX117" fmla="*/ 451620 w 873125"/>
                <a:gd name="connsiteY117" fmla="*/ 418154 h 581025"/>
                <a:gd name="connsiteX118" fmla="*/ 434835 w 873125"/>
                <a:gd name="connsiteY118" fmla="*/ 429907 h 581025"/>
                <a:gd name="connsiteX119" fmla="*/ 411338 w 873125"/>
                <a:gd name="connsiteY119" fmla="*/ 445019 h 581025"/>
                <a:gd name="connsiteX120" fmla="*/ 397910 w 873125"/>
                <a:gd name="connsiteY120" fmla="*/ 451735 h 581025"/>
                <a:gd name="connsiteX121" fmla="*/ 382805 w 873125"/>
                <a:gd name="connsiteY121" fmla="*/ 460131 h 581025"/>
                <a:gd name="connsiteX122" fmla="*/ 367699 w 873125"/>
                <a:gd name="connsiteY122" fmla="*/ 466847 h 581025"/>
                <a:gd name="connsiteX123" fmla="*/ 349236 w 873125"/>
                <a:gd name="connsiteY123" fmla="*/ 475243 h 581025"/>
                <a:gd name="connsiteX124" fmla="*/ 312311 w 873125"/>
                <a:gd name="connsiteY124" fmla="*/ 485317 h 581025"/>
                <a:gd name="connsiteX125" fmla="*/ 273708 w 873125"/>
                <a:gd name="connsiteY125" fmla="*/ 492034 h 581025"/>
                <a:gd name="connsiteX126" fmla="*/ 263637 w 873125"/>
                <a:gd name="connsiteY126" fmla="*/ 493713 h 581025"/>
                <a:gd name="connsiteX127" fmla="*/ 253567 w 873125"/>
                <a:gd name="connsiteY127" fmla="*/ 493713 h 581025"/>
                <a:gd name="connsiteX128" fmla="*/ 233426 w 873125"/>
                <a:gd name="connsiteY128" fmla="*/ 493713 h 581025"/>
                <a:gd name="connsiteX129" fmla="*/ 194822 w 873125"/>
                <a:gd name="connsiteY129" fmla="*/ 486996 h 581025"/>
                <a:gd name="connsiteX130" fmla="*/ 176360 w 873125"/>
                <a:gd name="connsiteY130" fmla="*/ 480280 h 581025"/>
                <a:gd name="connsiteX131" fmla="*/ 159575 w 873125"/>
                <a:gd name="connsiteY131" fmla="*/ 473564 h 581025"/>
                <a:gd name="connsiteX132" fmla="*/ 132721 w 873125"/>
                <a:gd name="connsiteY132" fmla="*/ 456773 h 581025"/>
                <a:gd name="connsiteX133" fmla="*/ 97474 w 873125"/>
                <a:gd name="connsiteY133" fmla="*/ 423191 h 581025"/>
                <a:gd name="connsiteX134" fmla="*/ 89083 w 873125"/>
                <a:gd name="connsiteY134" fmla="*/ 413117 h 581025"/>
                <a:gd name="connsiteX135" fmla="*/ 89292 w 873125"/>
                <a:gd name="connsiteY135" fmla="*/ 413326 h 581025"/>
                <a:gd name="connsiteX136" fmla="*/ 99153 w 873125"/>
                <a:gd name="connsiteY136" fmla="*/ 423191 h 581025"/>
                <a:gd name="connsiteX137" fmla="*/ 136078 w 873125"/>
                <a:gd name="connsiteY137" fmla="*/ 451735 h 581025"/>
                <a:gd name="connsiteX138" fmla="*/ 164611 w 873125"/>
                <a:gd name="connsiteY138" fmla="*/ 465168 h 581025"/>
                <a:gd name="connsiteX139" fmla="*/ 196501 w 873125"/>
                <a:gd name="connsiteY139" fmla="*/ 476922 h 581025"/>
                <a:gd name="connsiteX140" fmla="*/ 233426 w 873125"/>
                <a:gd name="connsiteY140" fmla="*/ 481959 h 581025"/>
                <a:gd name="connsiteX141" fmla="*/ 253567 w 873125"/>
                <a:gd name="connsiteY141" fmla="*/ 483638 h 581025"/>
                <a:gd name="connsiteX142" fmla="*/ 261959 w 873125"/>
                <a:gd name="connsiteY142" fmla="*/ 481959 h 581025"/>
                <a:gd name="connsiteX143" fmla="*/ 272029 w 873125"/>
                <a:gd name="connsiteY143" fmla="*/ 481959 h 581025"/>
                <a:gd name="connsiteX144" fmla="*/ 310633 w 873125"/>
                <a:gd name="connsiteY144" fmla="*/ 475243 h 581025"/>
                <a:gd name="connsiteX145" fmla="*/ 347558 w 873125"/>
                <a:gd name="connsiteY145" fmla="*/ 465168 h 581025"/>
                <a:gd name="connsiteX146" fmla="*/ 364342 w 873125"/>
                <a:gd name="connsiteY146" fmla="*/ 458452 h 581025"/>
                <a:gd name="connsiteX147" fmla="*/ 379448 w 873125"/>
                <a:gd name="connsiteY147" fmla="*/ 451735 h 581025"/>
                <a:gd name="connsiteX148" fmla="*/ 394553 w 873125"/>
                <a:gd name="connsiteY148" fmla="*/ 445019 h 581025"/>
                <a:gd name="connsiteX149" fmla="*/ 407981 w 873125"/>
                <a:gd name="connsiteY149" fmla="*/ 438303 h 581025"/>
                <a:gd name="connsiteX150" fmla="*/ 433157 w 873125"/>
                <a:gd name="connsiteY150" fmla="*/ 426549 h 581025"/>
                <a:gd name="connsiteX151" fmla="*/ 449941 w 873125"/>
                <a:gd name="connsiteY151" fmla="*/ 416474 h 581025"/>
                <a:gd name="connsiteX152" fmla="*/ 466725 w 873125"/>
                <a:gd name="connsiteY152" fmla="*/ 406400 h 581025"/>
                <a:gd name="connsiteX153" fmla="*/ 493713 w 873125"/>
                <a:gd name="connsiteY153" fmla="*/ 377825 h 581025"/>
                <a:gd name="connsiteX154" fmla="*/ 478667 w 873125"/>
                <a:gd name="connsiteY154" fmla="*/ 387899 h 581025"/>
                <a:gd name="connsiteX155" fmla="*/ 461949 w 873125"/>
                <a:gd name="connsiteY155" fmla="*/ 401332 h 581025"/>
                <a:gd name="connsiteX156" fmla="*/ 438544 w 873125"/>
                <a:gd name="connsiteY156" fmla="*/ 414765 h 581025"/>
                <a:gd name="connsiteX157" fmla="*/ 425170 w 873125"/>
                <a:gd name="connsiteY157" fmla="*/ 423160 h 581025"/>
                <a:gd name="connsiteX158" fmla="*/ 411795 w 873125"/>
                <a:gd name="connsiteY158" fmla="*/ 431556 h 581025"/>
                <a:gd name="connsiteX159" fmla="*/ 395078 w 873125"/>
                <a:gd name="connsiteY159" fmla="*/ 438272 h 581025"/>
                <a:gd name="connsiteX160" fmla="*/ 378360 w 873125"/>
                <a:gd name="connsiteY160" fmla="*/ 444989 h 581025"/>
                <a:gd name="connsiteX161" fmla="*/ 341580 w 873125"/>
                <a:gd name="connsiteY161" fmla="*/ 456742 h 581025"/>
                <a:gd name="connsiteX162" fmla="*/ 301457 w 873125"/>
                <a:gd name="connsiteY162" fmla="*/ 463459 h 581025"/>
                <a:gd name="connsiteX163" fmla="*/ 291426 w 873125"/>
                <a:gd name="connsiteY163" fmla="*/ 465138 h 581025"/>
                <a:gd name="connsiteX164" fmla="*/ 281396 w 873125"/>
                <a:gd name="connsiteY164" fmla="*/ 465138 h 581025"/>
                <a:gd name="connsiteX165" fmla="*/ 261334 w 873125"/>
                <a:gd name="connsiteY165" fmla="*/ 463459 h 581025"/>
                <a:gd name="connsiteX166" fmla="*/ 222883 w 873125"/>
                <a:gd name="connsiteY166" fmla="*/ 456742 h 581025"/>
                <a:gd name="connsiteX167" fmla="*/ 206165 w 873125"/>
                <a:gd name="connsiteY167" fmla="*/ 451705 h 581025"/>
                <a:gd name="connsiteX168" fmla="*/ 189447 w 873125"/>
                <a:gd name="connsiteY168" fmla="*/ 444989 h 581025"/>
                <a:gd name="connsiteX169" fmla="*/ 161027 w 873125"/>
                <a:gd name="connsiteY169" fmla="*/ 428198 h 581025"/>
                <a:gd name="connsiteX170" fmla="*/ 125919 w 873125"/>
                <a:gd name="connsiteY170" fmla="*/ 394616 h 581025"/>
                <a:gd name="connsiteX171" fmla="*/ 117560 w 873125"/>
                <a:gd name="connsiteY171" fmla="*/ 384541 h 581025"/>
                <a:gd name="connsiteX172" fmla="*/ 115888 w 873125"/>
                <a:gd name="connsiteY172" fmla="*/ 379504 h 581025"/>
                <a:gd name="connsiteX173" fmla="*/ 127591 w 873125"/>
                <a:gd name="connsiteY173" fmla="*/ 392937 h 581025"/>
                <a:gd name="connsiteX174" fmla="*/ 164370 w 873125"/>
                <a:gd name="connsiteY174" fmla="*/ 421481 h 581025"/>
                <a:gd name="connsiteX175" fmla="*/ 192791 w 873125"/>
                <a:gd name="connsiteY175" fmla="*/ 436593 h 581025"/>
                <a:gd name="connsiteX176" fmla="*/ 226227 w 873125"/>
                <a:gd name="connsiteY176" fmla="*/ 448347 h 581025"/>
                <a:gd name="connsiteX177" fmla="*/ 263006 w 873125"/>
                <a:gd name="connsiteY177" fmla="*/ 453384 h 581025"/>
                <a:gd name="connsiteX178" fmla="*/ 281396 w 873125"/>
                <a:gd name="connsiteY178" fmla="*/ 453384 h 581025"/>
                <a:gd name="connsiteX179" fmla="*/ 291426 w 873125"/>
                <a:gd name="connsiteY179" fmla="*/ 453384 h 581025"/>
                <a:gd name="connsiteX180" fmla="*/ 301457 w 873125"/>
                <a:gd name="connsiteY180" fmla="*/ 453384 h 581025"/>
                <a:gd name="connsiteX181" fmla="*/ 338237 w 873125"/>
                <a:gd name="connsiteY181" fmla="*/ 446668 h 581025"/>
                <a:gd name="connsiteX182" fmla="*/ 375016 w 873125"/>
                <a:gd name="connsiteY182" fmla="*/ 436593 h 581025"/>
                <a:gd name="connsiteX183" fmla="*/ 391734 w 873125"/>
                <a:gd name="connsiteY183" fmla="*/ 429877 h 581025"/>
                <a:gd name="connsiteX184" fmla="*/ 408452 w 873125"/>
                <a:gd name="connsiteY184" fmla="*/ 423160 h 581025"/>
                <a:gd name="connsiteX185" fmla="*/ 421826 w 873125"/>
                <a:gd name="connsiteY185" fmla="*/ 416444 h 581025"/>
                <a:gd name="connsiteX186" fmla="*/ 436872 w 873125"/>
                <a:gd name="connsiteY186" fmla="*/ 409728 h 581025"/>
                <a:gd name="connsiteX187" fmla="*/ 460277 w 873125"/>
                <a:gd name="connsiteY187" fmla="*/ 397974 h 581025"/>
                <a:gd name="connsiteX188" fmla="*/ 478667 w 873125"/>
                <a:gd name="connsiteY188" fmla="*/ 386220 h 581025"/>
                <a:gd name="connsiteX189" fmla="*/ 493713 w 873125"/>
                <a:gd name="connsiteY189" fmla="*/ 377825 h 581025"/>
                <a:gd name="connsiteX190" fmla="*/ 522288 w 873125"/>
                <a:gd name="connsiteY190" fmla="*/ 347662 h 581025"/>
                <a:gd name="connsiteX191" fmla="*/ 508914 w 873125"/>
                <a:gd name="connsiteY191" fmla="*/ 359416 h 581025"/>
                <a:gd name="connsiteX192" fmla="*/ 492196 w 873125"/>
                <a:gd name="connsiteY192" fmla="*/ 371169 h 581025"/>
                <a:gd name="connsiteX193" fmla="*/ 468791 w 873125"/>
                <a:gd name="connsiteY193" fmla="*/ 386281 h 581025"/>
                <a:gd name="connsiteX194" fmla="*/ 455417 w 873125"/>
                <a:gd name="connsiteY194" fmla="*/ 394677 h 581025"/>
                <a:gd name="connsiteX195" fmla="*/ 440370 w 873125"/>
                <a:gd name="connsiteY195" fmla="*/ 401393 h 581025"/>
                <a:gd name="connsiteX196" fmla="*/ 423653 w 873125"/>
                <a:gd name="connsiteY196" fmla="*/ 409788 h 581025"/>
                <a:gd name="connsiteX197" fmla="*/ 406935 w 873125"/>
                <a:gd name="connsiteY197" fmla="*/ 416505 h 581025"/>
                <a:gd name="connsiteX198" fmla="*/ 370155 w 873125"/>
                <a:gd name="connsiteY198" fmla="*/ 428258 h 581025"/>
                <a:gd name="connsiteX199" fmla="*/ 331704 w 873125"/>
                <a:gd name="connsiteY199" fmla="*/ 434975 h 581025"/>
                <a:gd name="connsiteX200" fmla="*/ 320001 w 873125"/>
                <a:gd name="connsiteY200" fmla="*/ 434975 h 581025"/>
                <a:gd name="connsiteX201" fmla="*/ 309971 w 873125"/>
                <a:gd name="connsiteY201" fmla="*/ 434975 h 581025"/>
                <a:gd name="connsiteX202" fmla="*/ 289909 w 873125"/>
                <a:gd name="connsiteY202" fmla="*/ 434975 h 581025"/>
                <a:gd name="connsiteX203" fmla="*/ 253130 w 873125"/>
                <a:gd name="connsiteY203" fmla="*/ 428258 h 581025"/>
                <a:gd name="connsiteX204" fmla="*/ 234740 w 873125"/>
                <a:gd name="connsiteY204" fmla="*/ 421542 h 581025"/>
                <a:gd name="connsiteX205" fmla="*/ 218022 w 873125"/>
                <a:gd name="connsiteY205" fmla="*/ 414826 h 581025"/>
                <a:gd name="connsiteX206" fmla="*/ 191273 w 873125"/>
                <a:gd name="connsiteY206" fmla="*/ 398035 h 581025"/>
                <a:gd name="connsiteX207" fmla="*/ 154494 w 873125"/>
                <a:gd name="connsiteY207" fmla="*/ 366132 h 581025"/>
                <a:gd name="connsiteX208" fmla="*/ 146135 w 873125"/>
                <a:gd name="connsiteY208" fmla="*/ 354378 h 581025"/>
                <a:gd name="connsiteX209" fmla="*/ 144463 w 873125"/>
                <a:gd name="connsiteY209" fmla="*/ 351020 h 581025"/>
                <a:gd name="connsiteX210" fmla="*/ 156166 w 873125"/>
                <a:gd name="connsiteY210" fmla="*/ 364453 h 581025"/>
                <a:gd name="connsiteX211" fmla="*/ 194617 w 873125"/>
                <a:gd name="connsiteY211" fmla="*/ 392997 h 581025"/>
                <a:gd name="connsiteX212" fmla="*/ 221366 w 873125"/>
                <a:gd name="connsiteY212" fmla="*/ 408109 h 581025"/>
                <a:gd name="connsiteX213" fmla="*/ 254802 w 873125"/>
                <a:gd name="connsiteY213" fmla="*/ 418184 h 581025"/>
                <a:gd name="connsiteX214" fmla="*/ 291581 w 873125"/>
                <a:gd name="connsiteY214" fmla="*/ 424900 h 581025"/>
                <a:gd name="connsiteX215" fmla="*/ 309971 w 873125"/>
                <a:gd name="connsiteY215" fmla="*/ 424900 h 581025"/>
                <a:gd name="connsiteX216" fmla="*/ 320001 w 873125"/>
                <a:gd name="connsiteY216" fmla="*/ 424900 h 581025"/>
                <a:gd name="connsiteX217" fmla="*/ 330032 w 873125"/>
                <a:gd name="connsiteY217" fmla="*/ 423221 h 581025"/>
                <a:gd name="connsiteX218" fmla="*/ 368483 w 873125"/>
                <a:gd name="connsiteY218" fmla="*/ 418184 h 581025"/>
                <a:gd name="connsiteX219" fmla="*/ 403591 w 873125"/>
                <a:gd name="connsiteY219" fmla="*/ 406430 h 581025"/>
                <a:gd name="connsiteX220" fmla="*/ 420309 w 873125"/>
                <a:gd name="connsiteY220" fmla="*/ 401393 h 581025"/>
                <a:gd name="connsiteX221" fmla="*/ 437027 w 873125"/>
                <a:gd name="connsiteY221" fmla="*/ 394677 h 581025"/>
                <a:gd name="connsiteX222" fmla="*/ 452073 w 873125"/>
                <a:gd name="connsiteY222" fmla="*/ 387960 h 581025"/>
                <a:gd name="connsiteX223" fmla="*/ 465447 w 873125"/>
                <a:gd name="connsiteY223" fmla="*/ 381244 h 581025"/>
                <a:gd name="connsiteX224" fmla="*/ 488852 w 873125"/>
                <a:gd name="connsiteY224" fmla="*/ 367811 h 581025"/>
                <a:gd name="connsiteX225" fmla="*/ 507242 w 873125"/>
                <a:gd name="connsiteY225" fmla="*/ 357736 h 581025"/>
                <a:gd name="connsiteX226" fmla="*/ 522288 w 873125"/>
                <a:gd name="connsiteY226" fmla="*/ 347662 h 581025"/>
                <a:gd name="connsiteX227" fmla="*/ 552451 w 873125"/>
                <a:gd name="connsiteY227" fmla="*/ 319087 h 581025"/>
                <a:gd name="connsiteX228" fmla="*/ 537408 w 873125"/>
                <a:gd name="connsiteY228" fmla="*/ 330841 h 581025"/>
                <a:gd name="connsiteX229" fmla="*/ 520694 w 873125"/>
                <a:gd name="connsiteY229" fmla="*/ 342594 h 581025"/>
                <a:gd name="connsiteX230" fmla="*/ 497294 w 873125"/>
                <a:gd name="connsiteY230" fmla="*/ 357706 h 581025"/>
                <a:gd name="connsiteX231" fmla="*/ 483923 w 873125"/>
                <a:gd name="connsiteY231" fmla="*/ 364422 h 581025"/>
                <a:gd name="connsiteX232" fmla="*/ 468880 w 873125"/>
                <a:gd name="connsiteY232" fmla="*/ 372818 h 581025"/>
                <a:gd name="connsiteX233" fmla="*/ 453837 w 873125"/>
                <a:gd name="connsiteY233" fmla="*/ 379534 h 581025"/>
                <a:gd name="connsiteX234" fmla="*/ 437123 w 873125"/>
                <a:gd name="connsiteY234" fmla="*/ 386251 h 581025"/>
                <a:gd name="connsiteX235" fmla="*/ 400352 w 873125"/>
                <a:gd name="connsiteY235" fmla="*/ 398004 h 581025"/>
                <a:gd name="connsiteX236" fmla="*/ 360238 w 873125"/>
                <a:gd name="connsiteY236" fmla="*/ 404721 h 581025"/>
                <a:gd name="connsiteX237" fmla="*/ 350209 w 873125"/>
                <a:gd name="connsiteY237" fmla="*/ 406400 h 581025"/>
                <a:gd name="connsiteX238" fmla="*/ 340181 w 873125"/>
                <a:gd name="connsiteY238" fmla="*/ 406400 h 581025"/>
                <a:gd name="connsiteX239" fmla="*/ 320123 w 873125"/>
                <a:gd name="connsiteY239" fmla="*/ 406400 h 581025"/>
                <a:gd name="connsiteX240" fmla="*/ 281681 w 873125"/>
                <a:gd name="connsiteY240" fmla="*/ 398004 h 581025"/>
                <a:gd name="connsiteX241" fmla="*/ 263295 w 873125"/>
                <a:gd name="connsiteY241" fmla="*/ 392967 h 581025"/>
                <a:gd name="connsiteX242" fmla="*/ 248252 w 873125"/>
                <a:gd name="connsiteY242" fmla="*/ 386251 h 581025"/>
                <a:gd name="connsiteX243" fmla="*/ 219838 w 873125"/>
                <a:gd name="connsiteY243" fmla="*/ 369460 h 581025"/>
                <a:gd name="connsiteX244" fmla="*/ 184738 w 873125"/>
                <a:gd name="connsiteY244" fmla="*/ 335878 h 581025"/>
                <a:gd name="connsiteX245" fmla="*/ 176381 w 873125"/>
                <a:gd name="connsiteY245" fmla="*/ 325803 h 581025"/>
                <a:gd name="connsiteX246" fmla="*/ 173038 w 873125"/>
                <a:gd name="connsiteY246" fmla="*/ 320766 h 581025"/>
                <a:gd name="connsiteX247" fmla="*/ 186410 w 873125"/>
                <a:gd name="connsiteY247" fmla="*/ 334199 h 581025"/>
                <a:gd name="connsiteX248" fmla="*/ 223181 w 873125"/>
                <a:gd name="connsiteY248" fmla="*/ 364422 h 581025"/>
                <a:gd name="connsiteX249" fmla="*/ 251595 w 873125"/>
                <a:gd name="connsiteY249" fmla="*/ 377855 h 581025"/>
                <a:gd name="connsiteX250" fmla="*/ 283352 w 873125"/>
                <a:gd name="connsiteY250" fmla="*/ 389609 h 581025"/>
                <a:gd name="connsiteX251" fmla="*/ 320123 w 873125"/>
                <a:gd name="connsiteY251" fmla="*/ 394646 h 581025"/>
                <a:gd name="connsiteX252" fmla="*/ 340181 w 873125"/>
                <a:gd name="connsiteY252" fmla="*/ 396325 h 581025"/>
                <a:gd name="connsiteX253" fmla="*/ 350209 w 873125"/>
                <a:gd name="connsiteY253" fmla="*/ 394646 h 581025"/>
                <a:gd name="connsiteX254" fmla="*/ 358566 w 873125"/>
                <a:gd name="connsiteY254" fmla="*/ 394646 h 581025"/>
                <a:gd name="connsiteX255" fmla="*/ 397009 w 873125"/>
                <a:gd name="connsiteY255" fmla="*/ 387930 h 581025"/>
                <a:gd name="connsiteX256" fmla="*/ 433780 w 873125"/>
                <a:gd name="connsiteY256" fmla="*/ 377855 h 581025"/>
                <a:gd name="connsiteX257" fmla="*/ 450494 w 873125"/>
                <a:gd name="connsiteY257" fmla="*/ 371139 h 581025"/>
                <a:gd name="connsiteX258" fmla="*/ 465537 w 873125"/>
                <a:gd name="connsiteY258" fmla="*/ 364422 h 581025"/>
                <a:gd name="connsiteX259" fmla="*/ 480580 w 873125"/>
                <a:gd name="connsiteY259" fmla="*/ 357706 h 581025"/>
                <a:gd name="connsiteX260" fmla="*/ 493951 w 873125"/>
                <a:gd name="connsiteY260" fmla="*/ 350990 h 581025"/>
                <a:gd name="connsiteX261" fmla="*/ 519023 w 873125"/>
                <a:gd name="connsiteY261" fmla="*/ 339236 h 581025"/>
                <a:gd name="connsiteX262" fmla="*/ 535737 w 873125"/>
                <a:gd name="connsiteY262" fmla="*/ 329161 h 581025"/>
                <a:gd name="connsiteX263" fmla="*/ 552451 w 873125"/>
                <a:gd name="connsiteY263" fmla="*/ 319087 h 581025"/>
                <a:gd name="connsiteX264" fmla="*/ 581025 w 873125"/>
                <a:gd name="connsiteY264" fmla="*/ 292100 h 581025"/>
                <a:gd name="connsiteX265" fmla="*/ 565979 w 873125"/>
                <a:gd name="connsiteY265" fmla="*/ 301991 h 581025"/>
                <a:gd name="connsiteX266" fmla="*/ 549261 w 873125"/>
                <a:gd name="connsiteY266" fmla="*/ 313531 h 581025"/>
                <a:gd name="connsiteX267" fmla="*/ 527528 w 873125"/>
                <a:gd name="connsiteY267" fmla="*/ 328368 h 581025"/>
                <a:gd name="connsiteX268" fmla="*/ 514154 w 873125"/>
                <a:gd name="connsiteY268" fmla="*/ 336611 h 581025"/>
                <a:gd name="connsiteX269" fmla="*/ 499107 w 873125"/>
                <a:gd name="connsiteY269" fmla="*/ 343205 h 581025"/>
                <a:gd name="connsiteX270" fmla="*/ 482390 w 873125"/>
                <a:gd name="connsiteY270" fmla="*/ 351448 h 581025"/>
                <a:gd name="connsiteX271" fmla="*/ 465672 w 873125"/>
                <a:gd name="connsiteY271" fmla="*/ 358042 h 581025"/>
                <a:gd name="connsiteX272" fmla="*/ 428892 w 873125"/>
                <a:gd name="connsiteY272" fmla="*/ 369582 h 581025"/>
                <a:gd name="connsiteX273" fmla="*/ 388769 w 873125"/>
                <a:gd name="connsiteY273" fmla="*/ 376176 h 581025"/>
                <a:gd name="connsiteX274" fmla="*/ 378738 w 873125"/>
                <a:gd name="connsiteY274" fmla="*/ 377825 h 581025"/>
                <a:gd name="connsiteX275" fmla="*/ 368708 w 873125"/>
                <a:gd name="connsiteY275" fmla="*/ 377825 h 581025"/>
                <a:gd name="connsiteX276" fmla="*/ 348646 w 873125"/>
                <a:gd name="connsiteY276" fmla="*/ 376176 h 581025"/>
                <a:gd name="connsiteX277" fmla="*/ 310195 w 873125"/>
                <a:gd name="connsiteY277" fmla="*/ 369582 h 581025"/>
                <a:gd name="connsiteX278" fmla="*/ 293477 w 873125"/>
                <a:gd name="connsiteY278" fmla="*/ 364636 h 581025"/>
                <a:gd name="connsiteX279" fmla="*/ 276759 w 873125"/>
                <a:gd name="connsiteY279" fmla="*/ 356394 h 581025"/>
                <a:gd name="connsiteX280" fmla="*/ 248339 w 873125"/>
                <a:gd name="connsiteY280" fmla="*/ 341557 h 581025"/>
                <a:gd name="connsiteX281" fmla="*/ 213231 w 873125"/>
                <a:gd name="connsiteY281" fmla="*/ 308585 h 581025"/>
                <a:gd name="connsiteX282" fmla="*/ 204872 w 873125"/>
                <a:gd name="connsiteY282" fmla="*/ 298694 h 581025"/>
                <a:gd name="connsiteX283" fmla="*/ 203200 w 873125"/>
                <a:gd name="connsiteY283" fmla="*/ 293748 h 581025"/>
                <a:gd name="connsiteX284" fmla="*/ 214903 w 873125"/>
                <a:gd name="connsiteY284" fmla="*/ 306937 h 581025"/>
                <a:gd name="connsiteX285" fmla="*/ 251682 w 873125"/>
                <a:gd name="connsiteY285" fmla="*/ 334962 h 581025"/>
                <a:gd name="connsiteX286" fmla="*/ 280103 w 873125"/>
                <a:gd name="connsiteY286" fmla="*/ 349799 h 581025"/>
                <a:gd name="connsiteX287" fmla="*/ 313539 w 873125"/>
                <a:gd name="connsiteY287" fmla="*/ 361339 h 581025"/>
                <a:gd name="connsiteX288" fmla="*/ 350318 w 873125"/>
                <a:gd name="connsiteY288" fmla="*/ 366285 h 581025"/>
                <a:gd name="connsiteX289" fmla="*/ 368708 w 873125"/>
                <a:gd name="connsiteY289" fmla="*/ 366285 h 581025"/>
                <a:gd name="connsiteX290" fmla="*/ 378738 w 873125"/>
                <a:gd name="connsiteY290" fmla="*/ 366285 h 581025"/>
                <a:gd name="connsiteX291" fmla="*/ 388769 w 873125"/>
                <a:gd name="connsiteY291" fmla="*/ 366285 h 581025"/>
                <a:gd name="connsiteX292" fmla="*/ 425549 w 873125"/>
                <a:gd name="connsiteY292" fmla="*/ 359691 h 581025"/>
                <a:gd name="connsiteX293" fmla="*/ 462328 w 873125"/>
                <a:gd name="connsiteY293" fmla="*/ 349799 h 581025"/>
                <a:gd name="connsiteX294" fmla="*/ 479046 w 873125"/>
                <a:gd name="connsiteY294" fmla="*/ 343205 h 581025"/>
                <a:gd name="connsiteX295" fmla="*/ 495764 w 873125"/>
                <a:gd name="connsiteY295" fmla="*/ 336611 h 581025"/>
                <a:gd name="connsiteX296" fmla="*/ 510810 w 873125"/>
                <a:gd name="connsiteY296" fmla="*/ 330017 h 581025"/>
                <a:gd name="connsiteX297" fmla="*/ 524184 w 873125"/>
                <a:gd name="connsiteY297" fmla="*/ 323422 h 581025"/>
                <a:gd name="connsiteX298" fmla="*/ 547589 w 873125"/>
                <a:gd name="connsiteY298" fmla="*/ 310234 h 581025"/>
                <a:gd name="connsiteX299" fmla="*/ 565979 w 873125"/>
                <a:gd name="connsiteY299" fmla="*/ 300343 h 581025"/>
                <a:gd name="connsiteX300" fmla="*/ 581025 w 873125"/>
                <a:gd name="connsiteY300" fmla="*/ 292100 h 581025"/>
                <a:gd name="connsiteX301" fmla="*/ 231775 w 873125"/>
                <a:gd name="connsiteY301" fmla="*/ 265234 h 581025"/>
                <a:gd name="connsiteX302" fmla="*/ 235119 w 873125"/>
                <a:gd name="connsiteY302" fmla="*/ 268531 h 581025"/>
                <a:gd name="connsiteX303" fmla="*/ 235905 w 873125"/>
                <a:gd name="connsiteY303" fmla="*/ 269888 h 581025"/>
                <a:gd name="connsiteX304" fmla="*/ 609600 w 873125"/>
                <a:gd name="connsiteY304" fmla="*/ 261937 h 581025"/>
                <a:gd name="connsiteX305" fmla="*/ 596226 w 873125"/>
                <a:gd name="connsiteY305" fmla="*/ 273477 h 581025"/>
                <a:gd name="connsiteX306" fmla="*/ 579508 w 873125"/>
                <a:gd name="connsiteY306" fmla="*/ 285017 h 581025"/>
                <a:gd name="connsiteX307" fmla="*/ 556103 w 873125"/>
                <a:gd name="connsiteY307" fmla="*/ 299854 h 581025"/>
                <a:gd name="connsiteX308" fmla="*/ 542728 w 873125"/>
                <a:gd name="connsiteY308" fmla="*/ 308096 h 581025"/>
                <a:gd name="connsiteX309" fmla="*/ 527682 w 873125"/>
                <a:gd name="connsiteY309" fmla="*/ 314691 h 581025"/>
                <a:gd name="connsiteX310" fmla="*/ 510965 w 873125"/>
                <a:gd name="connsiteY310" fmla="*/ 322934 h 581025"/>
                <a:gd name="connsiteX311" fmla="*/ 494247 w 873125"/>
                <a:gd name="connsiteY311" fmla="*/ 329528 h 581025"/>
                <a:gd name="connsiteX312" fmla="*/ 457467 w 873125"/>
                <a:gd name="connsiteY312" fmla="*/ 341068 h 581025"/>
                <a:gd name="connsiteX313" fmla="*/ 419016 w 873125"/>
                <a:gd name="connsiteY313" fmla="*/ 347662 h 581025"/>
                <a:gd name="connsiteX314" fmla="*/ 408985 w 873125"/>
                <a:gd name="connsiteY314" fmla="*/ 347662 h 581025"/>
                <a:gd name="connsiteX315" fmla="*/ 398954 w 873125"/>
                <a:gd name="connsiteY315" fmla="*/ 347662 h 581025"/>
                <a:gd name="connsiteX316" fmla="*/ 378893 w 873125"/>
                <a:gd name="connsiteY316" fmla="*/ 347662 h 581025"/>
                <a:gd name="connsiteX317" fmla="*/ 340442 w 873125"/>
                <a:gd name="connsiteY317" fmla="*/ 341068 h 581025"/>
                <a:gd name="connsiteX318" fmla="*/ 322052 w 873125"/>
                <a:gd name="connsiteY318" fmla="*/ 334473 h 581025"/>
                <a:gd name="connsiteX319" fmla="*/ 305334 w 873125"/>
                <a:gd name="connsiteY319" fmla="*/ 327879 h 581025"/>
                <a:gd name="connsiteX320" fmla="*/ 278585 w 873125"/>
                <a:gd name="connsiteY320" fmla="*/ 311394 h 581025"/>
                <a:gd name="connsiteX321" fmla="*/ 241806 w 873125"/>
                <a:gd name="connsiteY321" fmla="*/ 280071 h 581025"/>
                <a:gd name="connsiteX322" fmla="*/ 235905 w 873125"/>
                <a:gd name="connsiteY322" fmla="*/ 269888 h 581025"/>
                <a:gd name="connsiteX323" fmla="*/ 243478 w 873125"/>
                <a:gd name="connsiteY323" fmla="*/ 278422 h 581025"/>
                <a:gd name="connsiteX324" fmla="*/ 281929 w 873125"/>
                <a:gd name="connsiteY324" fmla="*/ 306448 h 581025"/>
                <a:gd name="connsiteX325" fmla="*/ 308678 w 873125"/>
                <a:gd name="connsiteY325" fmla="*/ 321285 h 581025"/>
                <a:gd name="connsiteX326" fmla="*/ 342114 w 873125"/>
                <a:gd name="connsiteY326" fmla="*/ 331176 h 581025"/>
                <a:gd name="connsiteX327" fmla="*/ 378893 w 873125"/>
                <a:gd name="connsiteY327" fmla="*/ 337771 h 581025"/>
                <a:gd name="connsiteX328" fmla="*/ 397283 w 873125"/>
                <a:gd name="connsiteY328" fmla="*/ 337771 h 581025"/>
                <a:gd name="connsiteX329" fmla="*/ 407313 w 873125"/>
                <a:gd name="connsiteY329" fmla="*/ 337771 h 581025"/>
                <a:gd name="connsiteX330" fmla="*/ 417344 w 873125"/>
                <a:gd name="connsiteY330" fmla="*/ 336122 h 581025"/>
                <a:gd name="connsiteX331" fmla="*/ 455795 w 873125"/>
                <a:gd name="connsiteY331" fmla="*/ 329528 h 581025"/>
                <a:gd name="connsiteX332" fmla="*/ 490903 w 873125"/>
                <a:gd name="connsiteY332" fmla="*/ 319636 h 581025"/>
                <a:gd name="connsiteX333" fmla="*/ 507621 w 873125"/>
                <a:gd name="connsiteY333" fmla="*/ 314691 h 581025"/>
                <a:gd name="connsiteX334" fmla="*/ 524339 w 873125"/>
                <a:gd name="connsiteY334" fmla="*/ 308096 h 581025"/>
                <a:gd name="connsiteX335" fmla="*/ 539385 w 873125"/>
                <a:gd name="connsiteY335" fmla="*/ 301502 h 581025"/>
                <a:gd name="connsiteX336" fmla="*/ 552759 w 873125"/>
                <a:gd name="connsiteY336" fmla="*/ 294908 h 581025"/>
                <a:gd name="connsiteX337" fmla="*/ 576164 w 873125"/>
                <a:gd name="connsiteY337" fmla="*/ 281720 h 581025"/>
                <a:gd name="connsiteX338" fmla="*/ 594554 w 873125"/>
                <a:gd name="connsiteY338" fmla="*/ 271828 h 581025"/>
                <a:gd name="connsiteX339" fmla="*/ 609600 w 873125"/>
                <a:gd name="connsiteY339" fmla="*/ 261937 h 581025"/>
                <a:gd name="connsiteX340" fmla="*/ 639763 w 873125"/>
                <a:gd name="connsiteY340" fmla="*/ 233362 h 581025"/>
                <a:gd name="connsiteX341" fmla="*/ 624720 w 873125"/>
                <a:gd name="connsiteY341" fmla="*/ 244902 h 581025"/>
                <a:gd name="connsiteX342" fmla="*/ 608006 w 873125"/>
                <a:gd name="connsiteY342" fmla="*/ 256442 h 581025"/>
                <a:gd name="connsiteX343" fmla="*/ 584606 w 873125"/>
                <a:gd name="connsiteY343" fmla="*/ 269630 h 581025"/>
                <a:gd name="connsiteX344" fmla="*/ 571235 w 873125"/>
                <a:gd name="connsiteY344" fmla="*/ 277873 h 581025"/>
                <a:gd name="connsiteX345" fmla="*/ 556192 w 873125"/>
                <a:gd name="connsiteY345" fmla="*/ 286116 h 581025"/>
                <a:gd name="connsiteX346" fmla="*/ 541149 w 873125"/>
                <a:gd name="connsiteY346" fmla="*/ 292710 h 581025"/>
                <a:gd name="connsiteX347" fmla="*/ 524435 w 873125"/>
                <a:gd name="connsiteY347" fmla="*/ 299304 h 581025"/>
                <a:gd name="connsiteX348" fmla="*/ 487664 w 873125"/>
                <a:gd name="connsiteY348" fmla="*/ 310844 h 581025"/>
                <a:gd name="connsiteX349" fmla="*/ 447550 w 873125"/>
                <a:gd name="connsiteY349" fmla="*/ 317438 h 581025"/>
                <a:gd name="connsiteX350" fmla="*/ 437521 w 873125"/>
                <a:gd name="connsiteY350" fmla="*/ 319087 h 581025"/>
                <a:gd name="connsiteX351" fmla="*/ 427493 w 873125"/>
                <a:gd name="connsiteY351" fmla="*/ 319087 h 581025"/>
                <a:gd name="connsiteX352" fmla="*/ 407435 w 873125"/>
                <a:gd name="connsiteY352" fmla="*/ 317438 h 581025"/>
                <a:gd name="connsiteX353" fmla="*/ 368993 w 873125"/>
                <a:gd name="connsiteY353" fmla="*/ 310844 h 581025"/>
                <a:gd name="connsiteX354" fmla="*/ 350607 w 873125"/>
                <a:gd name="connsiteY354" fmla="*/ 305898 h 581025"/>
                <a:gd name="connsiteX355" fmla="*/ 335564 w 873125"/>
                <a:gd name="connsiteY355" fmla="*/ 299304 h 581025"/>
                <a:gd name="connsiteX356" fmla="*/ 307150 w 873125"/>
                <a:gd name="connsiteY356" fmla="*/ 282819 h 581025"/>
                <a:gd name="connsiteX357" fmla="*/ 272050 w 873125"/>
                <a:gd name="connsiteY357" fmla="*/ 249847 h 581025"/>
                <a:gd name="connsiteX358" fmla="*/ 263693 w 873125"/>
                <a:gd name="connsiteY358" fmla="*/ 239956 h 581025"/>
                <a:gd name="connsiteX359" fmla="*/ 260350 w 873125"/>
                <a:gd name="connsiteY359" fmla="*/ 235010 h 581025"/>
                <a:gd name="connsiteX360" fmla="*/ 273722 w 873125"/>
                <a:gd name="connsiteY360" fmla="*/ 248199 h 581025"/>
                <a:gd name="connsiteX361" fmla="*/ 310493 w 873125"/>
                <a:gd name="connsiteY361" fmla="*/ 277873 h 581025"/>
                <a:gd name="connsiteX362" fmla="*/ 338907 w 873125"/>
                <a:gd name="connsiteY362" fmla="*/ 291061 h 581025"/>
                <a:gd name="connsiteX363" fmla="*/ 370664 w 873125"/>
                <a:gd name="connsiteY363" fmla="*/ 302601 h 581025"/>
                <a:gd name="connsiteX364" fmla="*/ 407435 w 873125"/>
                <a:gd name="connsiteY364" fmla="*/ 307547 h 581025"/>
                <a:gd name="connsiteX365" fmla="*/ 427493 w 873125"/>
                <a:gd name="connsiteY365" fmla="*/ 307547 h 581025"/>
                <a:gd name="connsiteX366" fmla="*/ 437521 w 873125"/>
                <a:gd name="connsiteY366" fmla="*/ 307547 h 581025"/>
                <a:gd name="connsiteX367" fmla="*/ 445878 w 873125"/>
                <a:gd name="connsiteY367" fmla="*/ 307547 h 581025"/>
                <a:gd name="connsiteX368" fmla="*/ 484321 w 873125"/>
                <a:gd name="connsiteY368" fmla="*/ 300953 h 581025"/>
                <a:gd name="connsiteX369" fmla="*/ 521092 w 873125"/>
                <a:gd name="connsiteY369" fmla="*/ 291061 h 581025"/>
                <a:gd name="connsiteX370" fmla="*/ 537806 w 873125"/>
                <a:gd name="connsiteY370" fmla="*/ 284467 h 581025"/>
                <a:gd name="connsiteX371" fmla="*/ 552849 w 873125"/>
                <a:gd name="connsiteY371" fmla="*/ 277873 h 581025"/>
                <a:gd name="connsiteX372" fmla="*/ 567892 w 873125"/>
                <a:gd name="connsiteY372" fmla="*/ 271279 h 581025"/>
                <a:gd name="connsiteX373" fmla="*/ 581263 w 873125"/>
                <a:gd name="connsiteY373" fmla="*/ 264684 h 581025"/>
                <a:gd name="connsiteX374" fmla="*/ 606335 w 873125"/>
                <a:gd name="connsiteY374" fmla="*/ 253145 h 581025"/>
                <a:gd name="connsiteX375" fmla="*/ 623049 w 873125"/>
                <a:gd name="connsiteY375" fmla="*/ 241605 h 581025"/>
                <a:gd name="connsiteX376" fmla="*/ 639763 w 873125"/>
                <a:gd name="connsiteY376" fmla="*/ 233362 h 581025"/>
                <a:gd name="connsiteX377" fmla="*/ 668338 w 873125"/>
                <a:gd name="connsiteY377" fmla="*/ 204787 h 581025"/>
                <a:gd name="connsiteX378" fmla="*/ 654964 w 873125"/>
                <a:gd name="connsiteY378" fmla="*/ 214861 h 581025"/>
                <a:gd name="connsiteX379" fmla="*/ 636574 w 873125"/>
                <a:gd name="connsiteY379" fmla="*/ 226615 h 581025"/>
                <a:gd name="connsiteX380" fmla="*/ 614841 w 873125"/>
                <a:gd name="connsiteY380" fmla="*/ 241727 h 581025"/>
                <a:gd name="connsiteX381" fmla="*/ 601466 w 873125"/>
                <a:gd name="connsiteY381" fmla="*/ 250122 h 581025"/>
                <a:gd name="connsiteX382" fmla="*/ 586420 w 873125"/>
                <a:gd name="connsiteY382" fmla="*/ 256839 h 581025"/>
                <a:gd name="connsiteX383" fmla="*/ 569702 w 873125"/>
                <a:gd name="connsiteY383" fmla="*/ 265234 h 581025"/>
                <a:gd name="connsiteX384" fmla="*/ 552984 w 873125"/>
                <a:gd name="connsiteY384" fmla="*/ 271951 h 581025"/>
                <a:gd name="connsiteX385" fmla="*/ 516205 w 873125"/>
                <a:gd name="connsiteY385" fmla="*/ 283704 h 581025"/>
                <a:gd name="connsiteX386" fmla="*/ 476082 w 873125"/>
                <a:gd name="connsiteY386" fmla="*/ 290421 h 581025"/>
                <a:gd name="connsiteX387" fmla="*/ 466051 w 873125"/>
                <a:gd name="connsiteY387" fmla="*/ 290421 h 581025"/>
                <a:gd name="connsiteX388" fmla="*/ 456021 w 873125"/>
                <a:gd name="connsiteY388" fmla="*/ 292100 h 581025"/>
                <a:gd name="connsiteX389" fmla="*/ 435959 w 873125"/>
                <a:gd name="connsiteY389" fmla="*/ 290421 h 581025"/>
                <a:gd name="connsiteX390" fmla="*/ 397508 w 873125"/>
                <a:gd name="connsiteY390" fmla="*/ 283704 h 581025"/>
                <a:gd name="connsiteX391" fmla="*/ 380790 w 873125"/>
                <a:gd name="connsiteY391" fmla="*/ 278667 h 581025"/>
                <a:gd name="connsiteX392" fmla="*/ 364072 w 873125"/>
                <a:gd name="connsiteY392" fmla="*/ 270272 h 581025"/>
                <a:gd name="connsiteX393" fmla="*/ 335652 w 873125"/>
                <a:gd name="connsiteY393" fmla="*/ 253481 h 581025"/>
                <a:gd name="connsiteX394" fmla="*/ 300544 w 873125"/>
                <a:gd name="connsiteY394" fmla="*/ 221578 h 581025"/>
                <a:gd name="connsiteX395" fmla="*/ 292185 w 873125"/>
                <a:gd name="connsiteY395" fmla="*/ 209824 h 581025"/>
                <a:gd name="connsiteX396" fmla="*/ 290513 w 873125"/>
                <a:gd name="connsiteY396" fmla="*/ 206466 h 581025"/>
                <a:gd name="connsiteX397" fmla="*/ 302216 w 873125"/>
                <a:gd name="connsiteY397" fmla="*/ 219899 h 581025"/>
                <a:gd name="connsiteX398" fmla="*/ 338995 w 873125"/>
                <a:gd name="connsiteY398" fmla="*/ 248443 h 581025"/>
                <a:gd name="connsiteX399" fmla="*/ 367416 w 873125"/>
                <a:gd name="connsiteY399" fmla="*/ 263555 h 581025"/>
                <a:gd name="connsiteX400" fmla="*/ 400852 w 873125"/>
                <a:gd name="connsiteY400" fmla="*/ 273630 h 581025"/>
                <a:gd name="connsiteX401" fmla="*/ 437631 w 873125"/>
                <a:gd name="connsiteY401" fmla="*/ 280346 h 581025"/>
                <a:gd name="connsiteX402" fmla="*/ 456021 w 873125"/>
                <a:gd name="connsiteY402" fmla="*/ 280346 h 581025"/>
                <a:gd name="connsiteX403" fmla="*/ 466051 w 873125"/>
                <a:gd name="connsiteY403" fmla="*/ 280346 h 581025"/>
                <a:gd name="connsiteX404" fmla="*/ 476082 w 873125"/>
                <a:gd name="connsiteY404" fmla="*/ 278667 h 581025"/>
                <a:gd name="connsiteX405" fmla="*/ 512862 w 873125"/>
                <a:gd name="connsiteY405" fmla="*/ 273630 h 581025"/>
                <a:gd name="connsiteX406" fmla="*/ 549641 w 873125"/>
                <a:gd name="connsiteY406" fmla="*/ 263555 h 581025"/>
                <a:gd name="connsiteX407" fmla="*/ 566359 w 873125"/>
                <a:gd name="connsiteY407" fmla="*/ 256839 h 581025"/>
                <a:gd name="connsiteX408" fmla="*/ 583077 w 873125"/>
                <a:gd name="connsiteY408" fmla="*/ 250122 h 581025"/>
                <a:gd name="connsiteX409" fmla="*/ 598123 w 873125"/>
                <a:gd name="connsiteY409" fmla="*/ 243406 h 581025"/>
                <a:gd name="connsiteX410" fmla="*/ 611497 w 873125"/>
                <a:gd name="connsiteY410" fmla="*/ 236690 h 581025"/>
                <a:gd name="connsiteX411" fmla="*/ 634902 w 873125"/>
                <a:gd name="connsiteY411" fmla="*/ 223257 h 581025"/>
                <a:gd name="connsiteX412" fmla="*/ 653292 w 873125"/>
                <a:gd name="connsiteY412" fmla="*/ 213182 h 581025"/>
                <a:gd name="connsiteX413" fmla="*/ 668338 w 873125"/>
                <a:gd name="connsiteY413" fmla="*/ 204787 h 581025"/>
                <a:gd name="connsiteX414" fmla="*/ 319088 w 873125"/>
                <a:gd name="connsiteY414" fmla="*/ 177983 h 581025"/>
                <a:gd name="connsiteX415" fmla="*/ 322431 w 873125"/>
                <a:gd name="connsiteY415" fmla="*/ 181341 h 581025"/>
                <a:gd name="connsiteX416" fmla="*/ 330788 w 873125"/>
                <a:gd name="connsiteY416" fmla="*/ 191416 h 581025"/>
                <a:gd name="connsiteX417" fmla="*/ 319088 w 873125"/>
                <a:gd name="connsiteY417" fmla="*/ 177983 h 581025"/>
                <a:gd name="connsiteX418" fmla="*/ 698501 w 873125"/>
                <a:gd name="connsiteY418" fmla="*/ 174625 h 581025"/>
                <a:gd name="connsiteX419" fmla="*/ 683458 w 873125"/>
                <a:gd name="connsiteY419" fmla="*/ 186379 h 581025"/>
                <a:gd name="connsiteX420" fmla="*/ 666744 w 873125"/>
                <a:gd name="connsiteY420" fmla="*/ 198132 h 581025"/>
                <a:gd name="connsiteX421" fmla="*/ 643344 w 873125"/>
                <a:gd name="connsiteY421" fmla="*/ 213244 h 581025"/>
                <a:gd name="connsiteX422" fmla="*/ 629973 w 873125"/>
                <a:gd name="connsiteY422" fmla="*/ 219960 h 581025"/>
                <a:gd name="connsiteX423" fmla="*/ 614930 w 873125"/>
                <a:gd name="connsiteY423" fmla="*/ 228356 h 581025"/>
                <a:gd name="connsiteX424" fmla="*/ 599887 w 873125"/>
                <a:gd name="connsiteY424" fmla="*/ 235072 h 581025"/>
                <a:gd name="connsiteX425" fmla="*/ 581501 w 873125"/>
                <a:gd name="connsiteY425" fmla="*/ 243468 h 581025"/>
                <a:gd name="connsiteX426" fmla="*/ 544730 w 873125"/>
                <a:gd name="connsiteY426" fmla="*/ 255221 h 581025"/>
                <a:gd name="connsiteX427" fmla="*/ 506288 w 873125"/>
                <a:gd name="connsiteY427" fmla="*/ 261938 h 581025"/>
                <a:gd name="connsiteX428" fmla="*/ 496259 w 873125"/>
                <a:gd name="connsiteY428" fmla="*/ 261938 h 581025"/>
                <a:gd name="connsiteX429" fmla="*/ 486231 w 873125"/>
                <a:gd name="connsiteY429" fmla="*/ 261938 h 581025"/>
                <a:gd name="connsiteX430" fmla="*/ 466173 w 873125"/>
                <a:gd name="connsiteY430" fmla="*/ 261938 h 581025"/>
                <a:gd name="connsiteX431" fmla="*/ 427731 w 873125"/>
                <a:gd name="connsiteY431" fmla="*/ 255221 h 581025"/>
                <a:gd name="connsiteX432" fmla="*/ 409345 w 873125"/>
                <a:gd name="connsiteY432" fmla="*/ 248505 h 581025"/>
                <a:gd name="connsiteX433" fmla="*/ 392631 w 873125"/>
                <a:gd name="connsiteY433" fmla="*/ 241789 h 581025"/>
                <a:gd name="connsiteX434" fmla="*/ 365888 w 873125"/>
                <a:gd name="connsiteY434" fmla="*/ 224998 h 581025"/>
                <a:gd name="connsiteX435" fmla="*/ 330788 w 873125"/>
                <a:gd name="connsiteY435" fmla="*/ 191416 h 581025"/>
                <a:gd name="connsiteX436" fmla="*/ 369231 w 873125"/>
                <a:gd name="connsiteY436" fmla="*/ 219960 h 581025"/>
                <a:gd name="connsiteX437" fmla="*/ 395974 w 873125"/>
                <a:gd name="connsiteY437" fmla="*/ 235072 h 581025"/>
                <a:gd name="connsiteX438" fmla="*/ 429402 w 873125"/>
                <a:gd name="connsiteY438" fmla="*/ 245147 h 581025"/>
                <a:gd name="connsiteX439" fmla="*/ 466173 w 873125"/>
                <a:gd name="connsiteY439" fmla="*/ 250184 h 581025"/>
                <a:gd name="connsiteX440" fmla="*/ 486231 w 873125"/>
                <a:gd name="connsiteY440" fmla="*/ 251863 h 581025"/>
                <a:gd name="connsiteX441" fmla="*/ 494588 w 873125"/>
                <a:gd name="connsiteY441" fmla="*/ 251863 h 581025"/>
                <a:gd name="connsiteX442" fmla="*/ 504616 w 873125"/>
                <a:gd name="connsiteY442" fmla="*/ 250184 h 581025"/>
                <a:gd name="connsiteX443" fmla="*/ 543059 w 873125"/>
                <a:gd name="connsiteY443" fmla="*/ 243468 h 581025"/>
                <a:gd name="connsiteX444" fmla="*/ 578159 w 873125"/>
                <a:gd name="connsiteY444" fmla="*/ 233393 h 581025"/>
                <a:gd name="connsiteX445" fmla="*/ 594873 w 873125"/>
                <a:gd name="connsiteY445" fmla="*/ 226677 h 581025"/>
                <a:gd name="connsiteX446" fmla="*/ 611587 w 873125"/>
                <a:gd name="connsiteY446" fmla="*/ 221640 h 581025"/>
                <a:gd name="connsiteX447" fmla="*/ 626630 w 873125"/>
                <a:gd name="connsiteY447" fmla="*/ 214923 h 581025"/>
                <a:gd name="connsiteX448" fmla="*/ 640001 w 873125"/>
                <a:gd name="connsiteY448" fmla="*/ 206528 h 581025"/>
                <a:gd name="connsiteX449" fmla="*/ 663401 w 873125"/>
                <a:gd name="connsiteY449" fmla="*/ 194774 h 581025"/>
                <a:gd name="connsiteX450" fmla="*/ 681787 w 873125"/>
                <a:gd name="connsiteY450" fmla="*/ 184699 h 581025"/>
                <a:gd name="connsiteX451" fmla="*/ 698501 w 873125"/>
                <a:gd name="connsiteY451" fmla="*/ 174625 h 581025"/>
                <a:gd name="connsiteX452" fmla="*/ 727076 w 873125"/>
                <a:gd name="connsiteY452" fmla="*/ 146050 h 581025"/>
                <a:gd name="connsiteX453" fmla="*/ 712033 w 873125"/>
                <a:gd name="connsiteY453" fmla="*/ 156124 h 581025"/>
                <a:gd name="connsiteX454" fmla="*/ 695319 w 873125"/>
                <a:gd name="connsiteY454" fmla="*/ 169557 h 581025"/>
                <a:gd name="connsiteX455" fmla="*/ 671919 w 873125"/>
                <a:gd name="connsiteY455" fmla="*/ 182990 h 581025"/>
                <a:gd name="connsiteX456" fmla="*/ 658548 w 873125"/>
                <a:gd name="connsiteY456" fmla="*/ 191385 h 581025"/>
                <a:gd name="connsiteX457" fmla="*/ 643505 w 873125"/>
                <a:gd name="connsiteY457" fmla="*/ 199781 h 581025"/>
                <a:gd name="connsiteX458" fmla="*/ 628462 w 873125"/>
                <a:gd name="connsiteY458" fmla="*/ 206497 h 581025"/>
                <a:gd name="connsiteX459" fmla="*/ 611748 w 873125"/>
                <a:gd name="connsiteY459" fmla="*/ 213214 h 581025"/>
                <a:gd name="connsiteX460" fmla="*/ 574977 w 873125"/>
                <a:gd name="connsiteY460" fmla="*/ 224967 h 581025"/>
                <a:gd name="connsiteX461" fmla="*/ 534862 w 873125"/>
                <a:gd name="connsiteY461" fmla="*/ 231684 h 581025"/>
                <a:gd name="connsiteX462" fmla="*/ 524834 w 873125"/>
                <a:gd name="connsiteY462" fmla="*/ 233363 h 581025"/>
                <a:gd name="connsiteX463" fmla="*/ 514806 w 873125"/>
                <a:gd name="connsiteY463" fmla="*/ 233363 h 581025"/>
                <a:gd name="connsiteX464" fmla="*/ 494748 w 873125"/>
                <a:gd name="connsiteY464" fmla="*/ 231684 h 581025"/>
                <a:gd name="connsiteX465" fmla="*/ 456306 w 873125"/>
                <a:gd name="connsiteY465" fmla="*/ 224967 h 581025"/>
                <a:gd name="connsiteX466" fmla="*/ 437920 w 873125"/>
                <a:gd name="connsiteY466" fmla="*/ 219930 h 581025"/>
                <a:gd name="connsiteX467" fmla="*/ 422877 w 873125"/>
                <a:gd name="connsiteY467" fmla="*/ 213214 h 581025"/>
                <a:gd name="connsiteX468" fmla="*/ 394463 w 873125"/>
                <a:gd name="connsiteY468" fmla="*/ 196423 h 581025"/>
                <a:gd name="connsiteX469" fmla="*/ 359363 w 873125"/>
                <a:gd name="connsiteY469" fmla="*/ 162841 h 581025"/>
                <a:gd name="connsiteX470" fmla="*/ 351006 w 873125"/>
                <a:gd name="connsiteY470" fmla="*/ 152766 h 581025"/>
                <a:gd name="connsiteX471" fmla="*/ 347663 w 873125"/>
                <a:gd name="connsiteY471" fmla="*/ 147729 h 581025"/>
                <a:gd name="connsiteX472" fmla="*/ 361035 w 873125"/>
                <a:gd name="connsiteY472" fmla="*/ 161162 h 581025"/>
                <a:gd name="connsiteX473" fmla="*/ 397806 w 873125"/>
                <a:gd name="connsiteY473" fmla="*/ 191385 h 581025"/>
                <a:gd name="connsiteX474" fmla="*/ 426220 w 873125"/>
                <a:gd name="connsiteY474" fmla="*/ 204818 h 581025"/>
                <a:gd name="connsiteX475" fmla="*/ 459649 w 873125"/>
                <a:gd name="connsiteY475" fmla="*/ 216572 h 581025"/>
                <a:gd name="connsiteX476" fmla="*/ 494748 w 873125"/>
                <a:gd name="connsiteY476" fmla="*/ 221609 h 581025"/>
                <a:gd name="connsiteX477" fmla="*/ 514806 w 873125"/>
                <a:gd name="connsiteY477" fmla="*/ 221609 h 581025"/>
                <a:gd name="connsiteX478" fmla="*/ 524834 w 873125"/>
                <a:gd name="connsiteY478" fmla="*/ 221609 h 581025"/>
                <a:gd name="connsiteX479" fmla="*/ 533191 w 873125"/>
                <a:gd name="connsiteY479" fmla="*/ 221609 h 581025"/>
                <a:gd name="connsiteX480" fmla="*/ 571634 w 873125"/>
                <a:gd name="connsiteY480" fmla="*/ 214893 h 581025"/>
                <a:gd name="connsiteX481" fmla="*/ 608405 w 873125"/>
                <a:gd name="connsiteY481" fmla="*/ 204818 h 581025"/>
                <a:gd name="connsiteX482" fmla="*/ 625119 w 873125"/>
                <a:gd name="connsiteY482" fmla="*/ 198102 h 581025"/>
                <a:gd name="connsiteX483" fmla="*/ 640162 w 873125"/>
                <a:gd name="connsiteY483" fmla="*/ 191385 h 581025"/>
                <a:gd name="connsiteX484" fmla="*/ 655205 w 873125"/>
                <a:gd name="connsiteY484" fmla="*/ 184669 h 581025"/>
                <a:gd name="connsiteX485" fmla="*/ 670248 w 873125"/>
                <a:gd name="connsiteY485" fmla="*/ 177953 h 581025"/>
                <a:gd name="connsiteX486" fmla="*/ 693648 w 873125"/>
                <a:gd name="connsiteY486" fmla="*/ 166199 h 581025"/>
                <a:gd name="connsiteX487" fmla="*/ 712033 w 873125"/>
                <a:gd name="connsiteY487" fmla="*/ 154445 h 581025"/>
                <a:gd name="connsiteX488" fmla="*/ 727076 w 873125"/>
                <a:gd name="connsiteY488" fmla="*/ 146050 h 581025"/>
                <a:gd name="connsiteX489" fmla="*/ 755650 w 873125"/>
                <a:gd name="connsiteY489" fmla="*/ 117475 h 581025"/>
                <a:gd name="connsiteX490" fmla="*/ 742276 w 873125"/>
                <a:gd name="connsiteY490" fmla="*/ 127549 h 581025"/>
                <a:gd name="connsiteX491" fmla="*/ 723886 w 873125"/>
                <a:gd name="connsiteY491" fmla="*/ 139303 h 581025"/>
                <a:gd name="connsiteX492" fmla="*/ 702153 w 873125"/>
                <a:gd name="connsiteY492" fmla="*/ 154415 h 581025"/>
                <a:gd name="connsiteX493" fmla="*/ 688778 w 873125"/>
                <a:gd name="connsiteY493" fmla="*/ 162810 h 581025"/>
                <a:gd name="connsiteX494" fmla="*/ 673732 w 873125"/>
                <a:gd name="connsiteY494" fmla="*/ 169527 h 581025"/>
                <a:gd name="connsiteX495" fmla="*/ 657014 w 873125"/>
                <a:gd name="connsiteY495" fmla="*/ 177922 h 581025"/>
                <a:gd name="connsiteX496" fmla="*/ 640296 w 873125"/>
                <a:gd name="connsiteY496" fmla="*/ 184639 h 581025"/>
                <a:gd name="connsiteX497" fmla="*/ 603517 w 873125"/>
                <a:gd name="connsiteY497" fmla="*/ 196392 h 581025"/>
                <a:gd name="connsiteX498" fmla="*/ 563394 w 873125"/>
                <a:gd name="connsiteY498" fmla="*/ 203109 h 581025"/>
                <a:gd name="connsiteX499" fmla="*/ 553363 w 873125"/>
                <a:gd name="connsiteY499" fmla="*/ 203109 h 581025"/>
                <a:gd name="connsiteX500" fmla="*/ 543332 w 873125"/>
                <a:gd name="connsiteY500" fmla="*/ 203109 h 581025"/>
                <a:gd name="connsiteX501" fmla="*/ 523271 w 873125"/>
                <a:gd name="connsiteY501" fmla="*/ 203109 h 581025"/>
                <a:gd name="connsiteX502" fmla="*/ 484820 w 873125"/>
                <a:gd name="connsiteY502" fmla="*/ 196392 h 581025"/>
                <a:gd name="connsiteX503" fmla="*/ 468102 w 873125"/>
                <a:gd name="connsiteY503" fmla="*/ 191355 h 581025"/>
                <a:gd name="connsiteX504" fmla="*/ 451384 w 873125"/>
                <a:gd name="connsiteY504" fmla="*/ 182960 h 581025"/>
                <a:gd name="connsiteX505" fmla="*/ 422964 w 873125"/>
                <a:gd name="connsiteY505" fmla="*/ 166169 h 581025"/>
                <a:gd name="connsiteX506" fmla="*/ 387856 w 873125"/>
                <a:gd name="connsiteY506" fmla="*/ 134266 h 581025"/>
                <a:gd name="connsiteX507" fmla="*/ 379497 w 873125"/>
                <a:gd name="connsiteY507" fmla="*/ 122512 h 581025"/>
                <a:gd name="connsiteX508" fmla="*/ 377825 w 873125"/>
                <a:gd name="connsiteY508" fmla="*/ 119154 h 581025"/>
                <a:gd name="connsiteX509" fmla="*/ 389528 w 873125"/>
                <a:gd name="connsiteY509" fmla="*/ 132587 h 581025"/>
                <a:gd name="connsiteX510" fmla="*/ 426307 w 873125"/>
                <a:gd name="connsiteY510" fmla="*/ 161131 h 581025"/>
                <a:gd name="connsiteX511" fmla="*/ 454728 w 873125"/>
                <a:gd name="connsiteY511" fmla="*/ 176243 h 581025"/>
                <a:gd name="connsiteX512" fmla="*/ 488164 w 873125"/>
                <a:gd name="connsiteY512" fmla="*/ 186318 h 581025"/>
                <a:gd name="connsiteX513" fmla="*/ 524943 w 873125"/>
                <a:gd name="connsiteY513" fmla="*/ 193034 h 581025"/>
                <a:gd name="connsiteX514" fmla="*/ 543332 w 873125"/>
                <a:gd name="connsiteY514" fmla="*/ 193034 h 581025"/>
                <a:gd name="connsiteX515" fmla="*/ 553363 w 873125"/>
                <a:gd name="connsiteY515" fmla="*/ 193034 h 581025"/>
                <a:gd name="connsiteX516" fmla="*/ 563394 w 873125"/>
                <a:gd name="connsiteY516" fmla="*/ 191355 h 581025"/>
                <a:gd name="connsiteX517" fmla="*/ 601845 w 873125"/>
                <a:gd name="connsiteY517" fmla="*/ 186318 h 581025"/>
                <a:gd name="connsiteX518" fmla="*/ 636953 w 873125"/>
                <a:gd name="connsiteY518" fmla="*/ 174564 h 581025"/>
                <a:gd name="connsiteX519" fmla="*/ 653671 w 873125"/>
                <a:gd name="connsiteY519" fmla="*/ 169527 h 581025"/>
                <a:gd name="connsiteX520" fmla="*/ 670389 w 873125"/>
                <a:gd name="connsiteY520" fmla="*/ 162810 h 581025"/>
                <a:gd name="connsiteX521" fmla="*/ 685435 w 873125"/>
                <a:gd name="connsiteY521" fmla="*/ 156094 h 581025"/>
                <a:gd name="connsiteX522" fmla="*/ 698809 w 873125"/>
                <a:gd name="connsiteY522" fmla="*/ 149378 h 581025"/>
                <a:gd name="connsiteX523" fmla="*/ 722214 w 873125"/>
                <a:gd name="connsiteY523" fmla="*/ 135945 h 581025"/>
                <a:gd name="connsiteX524" fmla="*/ 740604 w 873125"/>
                <a:gd name="connsiteY524" fmla="*/ 125870 h 581025"/>
                <a:gd name="connsiteX525" fmla="*/ 755650 w 873125"/>
                <a:gd name="connsiteY525" fmla="*/ 117475 h 581025"/>
                <a:gd name="connsiteX526" fmla="*/ 785813 w 873125"/>
                <a:gd name="connsiteY526" fmla="*/ 87312 h 581025"/>
                <a:gd name="connsiteX527" fmla="*/ 770770 w 873125"/>
                <a:gd name="connsiteY527" fmla="*/ 99066 h 581025"/>
                <a:gd name="connsiteX528" fmla="*/ 754056 w 873125"/>
                <a:gd name="connsiteY528" fmla="*/ 110819 h 581025"/>
                <a:gd name="connsiteX529" fmla="*/ 730656 w 873125"/>
                <a:gd name="connsiteY529" fmla="*/ 125931 h 581025"/>
                <a:gd name="connsiteX530" fmla="*/ 717285 w 873125"/>
                <a:gd name="connsiteY530" fmla="*/ 132647 h 581025"/>
                <a:gd name="connsiteX531" fmla="*/ 702242 w 873125"/>
                <a:gd name="connsiteY531" fmla="*/ 141043 h 581025"/>
                <a:gd name="connsiteX532" fmla="*/ 687199 w 873125"/>
                <a:gd name="connsiteY532" fmla="*/ 147759 h 581025"/>
                <a:gd name="connsiteX533" fmla="*/ 668813 w 873125"/>
                <a:gd name="connsiteY533" fmla="*/ 156155 h 581025"/>
                <a:gd name="connsiteX534" fmla="*/ 632042 w 873125"/>
                <a:gd name="connsiteY534" fmla="*/ 166229 h 581025"/>
                <a:gd name="connsiteX535" fmla="*/ 593599 w 873125"/>
                <a:gd name="connsiteY535" fmla="*/ 172946 h 581025"/>
                <a:gd name="connsiteX536" fmla="*/ 583571 w 873125"/>
                <a:gd name="connsiteY536" fmla="*/ 174625 h 581025"/>
                <a:gd name="connsiteX537" fmla="*/ 573542 w 873125"/>
                <a:gd name="connsiteY537" fmla="*/ 174625 h 581025"/>
                <a:gd name="connsiteX538" fmla="*/ 553485 w 873125"/>
                <a:gd name="connsiteY538" fmla="*/ 174625 h 581025"/>
                <a:gd name="connsiteX539" fmla="*/ 515043 w 873125"/>
                <a:gd name="connsiteY539" fmla="*/ 167908 h 581025"/>
                <a:gd name="connsiteX540" fmla="*/ 496657 w 873125"/>
                <a:gd name="connsiteY540" fmla="*/ 161192 h 581025"/>
                <a:gd name="connsiteX541" fmla="*/ 479943 w 873125"/>
                <a:gd name="connsiteY541" fmla="*/ 154476 h 581025"/>
                <a:gd name="connsiteX542" fmla="*/ 453200 w 873125"/>
                <a:gd name="connsiteY542" fmla="*/ 137685 h 581025"/>
                <a:gd name="connsiteX543" fmla="*/ 418100 w 873125"/>
                <a:gd name="connsiteY543" fmla="*/ 104103 h 581025"/>
                <a:gd name="connsiteX544" fmla="*/ 409743 w 873125"/>
                <a:gd name="connsiteY544" fmla="*/ 94028 h 581025"/>
                <a:gd name="connsiteX545" fmla="*/ 406400 w 873125"/>
                <a:gd name="connsiteY545" fmla="*/ 90670 h 581025"/>
                <a:gd name="connsiteX546" fmla="*/ 419772 w 873125"/>
                <a:gd name="connsiteY546" fmla="*/ 104103 h 581025"/>
                <a:gd name="connsiteX547" fmla="*/ 456543 w 873125"/>
                <a:gd name="connsiteY547" fmla="*/ 132647 h 581025"/>
                <a:gd name="connsiteX548" fmla="*/ 483286 w 873125"/>
                <a:gd name="connsiteY548" fmla="*/ 146080 h 581025"/>
                <a:gd name="connsiteX549" fmla="*/ 516714 w 873125"/>
                <a:gd name="connsiteY549" fmla="*/ 157834 h 581025"/>
                <a:gd name="connsiteX550" fmla="*/ 553485 w 873125"/>
                <a:gd name="connsiteY550" fmla="*/ 162871 h 581025"/>
                <a:gd name="connsiteX551" fmla="*/ 573542 w 873125"/>
                <a:gd name="connsiteY551" fmla="*/ 164550 h 581025"/>
                <a:gd name="connsiteX552" fmla="*/ 581899 w 873125"/>
                <a:gd name="connsiteY552" fmla="*/ 162871 h 581025"/>
                <a:gd name="connsiteX553" fmla="*/ 591928 w 873125"/>
                <a:gd name="connsiteY553" fmla="*/ 162871 h 581025"/>
                <a:gd name="connsiteX554" fmla="*/ 630371 w 873125"/>
                <a:gd name="connsiteY554" fmla="*/ 156155 h 581025"/>
                <a:gd name="connsiteX555" fmla="*/ 667142 w 873125"/>
                <a:gd name="connsiteY555" fmla="*/ 146080 h 581025"/>
                <a:gd name="connsiteX556" fmla="*/ 683856 w 873125"/>
                <a:gd name="connsiteY556" fmla="*/ 139364 h 581025"/>
                <a:gd name="connsiteX557" fmla="*/ 698899 w 873125"/>
                <a:gd name="connsiteY557" fmla="*/ 132647 h 581025"/>
                <a:gd name="connsiteX558" fmla="*/ 713942 w 873125"/>
                <a:gd name="connsiteY558" fmla="*/ 125931 h 581025"/>
                <a:gd name="connsiteX559" fmla="*/ 727313 w 873125"/>
                <a:gd name="connsiteY559" fmla="*/ 119215 h 581025"/>
                <a:gd name="connsiteX560" fmla="*/ 750713 w 873125"/>
                <a:gd name="connsiteY560" fmla="*/ 107461 h 581025"/>
                <a:gd name="connsiteX561" fmla="*/ 769099 w 873125"/>
                <a:gd name="connsiteY561" fmla="*/ 97386 h 581025"/>
                <a:gd name="connsiteX562" fmla="*/ 785813 w 873125"/>
                <a:gd name="connsiteY562" fmla="*/ 87312 h 581025"/>
                <a:gd name="connsiteX563" fmla="*/ 814388 w 873125"/>
                <a:gd name="connsiteY563" fmla="*/ 58737 h 581025"/>
                <a:gd name="connsiteX564" fmla="*/ 799342 w 873125"/>
                <a:gd name="connsiteY564" fmla="*/ 68811 h 581025"/>
                <a:gd name="connsiteX565" fmla="*/ 782624 w 873125"/>
                <a:gd name="connsiteY565" fmla="*/ 82244 h 581025"/>
                <a:gd name="connsiteX566" fmla="*/ 759219 w 873125"/>
                <a:gd name="connsiteY566" fmla="*/ 95677 h 581025"/>
                <a:gd name="connsiteX567" fmla="*/ 745845 w 873125"/>
                <a:gd name="connsiteY567" fmla="*/ 104072 h 581025"/>
                <a:gd name="connsiteX568" fmla="*/ 732470 w 873125"/>
                <a:gd name="connsiteY568" fmla="*/ 112468 h 581025"/>
                <a:gd name="connsiteX569" fmla="*/ 715752 w 873125"/>
                <a:gd name="connsiteY569" fmla="*/ 119184 h 581025"/>
                <a:gd name="connsiteX570" fmla="*/ 699034 w 873125"/>
                <a:gd name="connsiteY570" fmla="*/ 125901 h 581025"/>
                <a:gd name="connsiteX571" fmla="*/ 662255 w 873125"/>
                <a:gd name="connsiteY571" fmla="*/ 137654 h 581025"/>
                <a:gd name="connsiteX572" fmla="*/ 622132 w 873125"/>
                <a:gd name="connsiteY572" fmla="*/ 144371 h 581025"/>
                <a:gd name="connsiteX573" fmla="*/ 612101 w 873125"/>
                <a:gd name="connsiteY573" fmla="*/ 146050 h 581025"/>
                <a:gd name="connsiteX574" fmla="*/ 602070 w 873125"/>
                <a:gd name="connsiteY574" fmla="*/ 146050 h 581025"/>
                <a:gd name="connsiteX575" fmla="*/ 582009 w 873125"/>
                <a:gd name="connsiteY575" fmla="*/ 144371 h 581025"/>
                <a:gd name="connsiteX576" fmla="*/ 543558 w 873125"/>
                <a:gd name="connsiteY576" fmla="*/ 137654 h 581025"/>
                <a:gd name="connsiteX577" fmla="*/ 526840 w 873125"/>
                <a:gd name="connsiteY577" fmla="*/ 132617 h 581025"/>
                <a:gd name="connsiteX578" fmla="*/ 510122 w 873125"/>
                <a:gd name="connsiteY578" fmla="*/ 125901 h 581025"/>
                <a:gd name="connsiteX579" fmla="*/ 481702 w 873125"/>
                <a:gd name="connsiteY579" fmla="*/ 109110 h 581025"/>
                <a:gd name="connsiteX580" fmla="*/ 446594 w 873125"/>
                <a:gd name="connsiteY580" fmla="*/ 75528 h 581025"/>
                <a:gd name="connsiteX581" fmla="*/ 438235 w 873125"/>
                <a:gd name="connsiteY581" fmla="*/ 65453 h 581025"/>
                <a:gd name="connsiteX582" fmla="*/ 436563 w 873125"/>
                <a:gd name="connsiteY582" fmla="*/ 60416 h 581025"/>
                <a:gd name="connsiteX583" fmla="*/ 448266 w 873125"/>
                <a:gd name="connsiteY583" fmla="*/ 73849 h 581025"/>
                <a:gd name="connsiteX584" fmla="*/ 485045 w 873125"/>
                <a:gd name="connsiteY584" fmla="*/ 102393 h 581025"/>
                <a:gd name="connsiteX585" fmla="*/ 513466 w 873125"/>
                <a:gd name="connsiteY585" fmla="*/ 117505 h 581025"/>
                <a:gd name="connsiteX586" fmla="*/ 546901 w 873125"/>
                <a:gd name="connsiteY586" fmla="*/ 129259 h 581025"/>
                <a:gd name="connsiteX587" fmla="*/ 583681 w 873125"/>
                <a:gd name="connsiteY587" fmla="*/ 134296 h 581025"/>
                <a:gd name="connsiteX588" fmla="*/ 602070 w 873125"/>
                <a:gd name="connsiteY588" fmla="*/ 134296 h 581025"/>
                <a:gd name="connsiteX589" fmla="*/ 612101 w 873125"/>
                <a:gd name="connsiteY589" fmla="*/ 134296 h 581025"/>
                <a:gd name="connsiteX590" fmla="*/ 622132 w 873125"/>
                <a:gd name="connsiteY590" fmla="*/ 134296 h 581025"/>
                <a:gd name="connsiteX591" fmla="*/ 658911 w 873125"/>
                <a:gd name="connsiteY591" fmla="*/ 127580 h 581025"/>
                <a:gd name="connsiteX592" fmla="*/ 695691 w 873125"/>
                <a:gd name="connsiteY592" fmla="*/ 117505 h 581025"/>
                <a:gd name="connsiteX593" fmla="*/ 712409 w 873125"/>
                <a:gd name="connsiteY593" fmla="*/ 110789 h 581025"/>
                <a:gd name="connsiteX594" fmla="*/ 727455 w 873125"/>
                <a:gd name="connsiteY594" fmla="*/ 104072 h 581025"/>
                <a:gd name="connsiteX595" fmla="*/ 742501 w 873125"/>
                <a:gd name="connsiteY595" fmla="*/ 97356 h 581025"/>
                <a:gd name="connsiteX596" fmla="*/ 757547 w 873125"/>
                <a:gd name="connsiteY596" fmla="*/ 90640 h 581025"/>
                <a:gd name="connsiteX597" fmla="*/ 780952 w 873125"/>
                <a:gd name="connsiteY597" fmla="*/ 78886 h 581025"/>
                <a:gd name="connsiteX598" fmla="*/ 799342 w 873125"/>
                <a:gd name="connsiteY598" fmla="*/ 67132 h 581025"/>
                <a:gd name="connsiteX599" fmla="*/ 814388 w 873125"/>
                <a:gd name="connsiteY599" fmla="*/ 58737 h 581025"/>
                <a:gd name="connsiteX600" fmla="*/ 842963 w 873125"/>
                <a:gd name="connsiteY600" fmla="*/ 28575 h 581025"/>
                <a:gd name="connsiteX601" fmla="*/ 829589 w 873125"/>
                <a:gd name="connsiteY601" fmla="*/ 40316 h 581025"/>
                <a:gd name="connsiteX602" fmla="*/ 811199 w 873125"/>
                <a:gd name="connsiteY602" fmla="*/ 52058 h 581025"/>
                <a:gd name="connsiteX603" fmla="*/ 789466 w 873125"/>
                <a:gd name="connsiteY603" fmla="*/ 67154 h 581025"/>
                <a:gd name="connsiteX604" fmla="*/ 776091 w 873125"/>
                <a:gd name="connsiteY604" fmla="*/ 75541 h 581025"/>
                <a:gd name="connsiteX605" fmla="*/ 761045 w 873125"/>
                <a:gd name="connsiteY605" fmla="*/ 82250 h 581025"/>
                <a:gd name="connsiteX606" fmla="*/ 744327 w 873125"/>
                <a:gd name="connsiteY606" fmla="*/ 90637 h 581025"/>
                <a:gd name="connsiteX607" fmla="*/ 727609 w 873125"/>
                <a:gd name="connsiteY607" fmla="*/ 97347 h 581025"/>
                <a:gd name="connsiteX608" fmla="*/ 690830 w 873125"/>
                <a:gd name="connsiteY608" fmla="*/ 109088 h 581025"/>
                <a:gd name="connsiteX609" fmla="*/ 652379 w 873125"/>
                <a:gd name="connsiteY609" fmla="*/ 115798 h 581025"/>
                <a:gd name="connsiteX610" fmla="*/ 640676 w 873125"/>
                <a:gd name="connsiteY610" fmla="*/ 115798 h 581025"/>
                <a:gd name="connsiteX611" fmla="*/ 630645 w 873125"/>
                <a:gd name="connsiteY611" fmla="*/ 115798 h 581025"/>
                <a:gd name="connsiteX612" fmla="*/ 610584 w 873125"/>
                <a:gd name="connsiteY612" fmla="*/ 115798 h 581025"/>
                <a:gd name="connsiteX613" fmla="*/ 573804 w 873125"/>
                <a:gd name="connsiteY613" fmla="*/ 109088 h 581025"/>
                <a:gd name="connsiteX614" fmla="*/ 555415 w 873125"/>
                <a:gd name="connsiteY614" fmla="*/ 102379 h 581025"/>
                <a:gd name="connsiteX615" fmla="*/ 538697 w 873125"/>
                <a:gd name="connsiteY615" fmla="*/ 95669 h 581025"/>
                <a:gd name="connsiteX616" fmla="*/ 510277 w 873125"/>
                <a:gd name="connsiteY616" fmla="*/ 78896 h 581025"/>
                <a:gd name="connsiteX617" fmla="*/ 475169 w 873125"/>
                <a:gd name="connsiteY617" fmla="*/ 47026 h 581025"/>
                <a:gd name="connsiteX618" fmla="*/ 466810 w 873125"/>
                <a:gd name="connsiteY618" fmla="*/ 35284 h 581025"/>
                <a:gd name="connsiteX619" fmla="*/ 465138 w 873125"/>
                <a:gd name="connsiteY619" fmla="*/ 31930 h 581025"/>
                <a:gd name="connsiteX620" fmla="*/ 476841 w 873125"/>
                <a:gd name="connsiteY620" fmla="*/ 45348 h 581025"/>
                <a:gd name="connsiteX621" fmla="*/ 515292 w 873125"/>
                <a:gd name="connsiteY621" fmla="*/ 73864 h 581025"/>
                <a:gd name="connsiteX622" fmla="*/ 542040 w 873125"/>
                <a:gd name="connsiteY622" fmla="*/ 88960 h 581025"/>
                <a:gd name="connsiteX623" fmla="*/ 575476 w 873125"/>
                <a:gd name="connsiteY623" fmla="*/ 99024 h 581025"/>
                <a:gd name="connsiteX624" fmla="*/ 612256 w 873125"/>
                <a:gd name="connsiteY624" fmla="*/ 105733 h 581025"/>
                <a:gd name="connsiteX625" fmla="*/ 630645 w 873125"/>
                <a:gd name="connsiteY625" fmla="*/ 105733 h 581025"/>
                <a:gd name="connsiteX626" fmla="*/ 640676 w 873125"/>
                <a:gd name="connsiteY626" fmla="*/ 105733 h 581025"/>
                <a:gd name="connsiteX627" fmla="*/ 650707 w 873125"/>
                <a:gd name="connsiteY627" fmla="*/ 104056 h 581025"/>
                <a:gd name="connsiteX628" fmla="*/ 689158 w 873125"/>
                <a:gd name="connsiteY628" fmla="*/ 99024 h 581025"/>
                <a:gd name="connsiteX629" fmla="*/ 724266 w 873125"/>
                <a:gd name="connsiteY629" fmla="*/ 87282 h 581025"/>
                <a:gd name="connsiteX630" fmla="*/ 740984 w 873125"/>
                <a:gd name="connsiteY630" fmla="*/ 82250 h 581025"/>
                <a:gd name="connsiteX631" fmla="*/ 757702 w 873125"/>
                <a:gd name="connsiteY631" fmla="*/ 75541 h 581025"/>
                <a:gd name="connsiteX632" fmla="*/ 772748 w 873125"/>
                <a:gd name="connsiteY632" fmla="*/ 68831 h 581025"/>
                <a:gd name="connsiteX633" fmla="*/ 786122 w 873125"/>
                <a:gd name="connsiteY633" fmla="*/ 62122 h 581025"/>
                <a:gd name="connsiteX634" fmla="*/ 809527 w 873125"/>
                <a:gd name="connsiteY634" fmla="*/ 48703 h 581025"/>
                <a:gd name="connsiteX635" fmla="*/ 827917 w 873125"/>
                <a:gd name="connsiteY635" fmla="*/ 38639 h 581025"/>
                <a:gd name="connsiteX636" fmla="*/ 842963 w 873125"/>
                <a:gd name="connsiteY636" fmla="*/ 28575 h 581025"/>
                <a:gd name="connsiteX637" fmla="*/ 873125 w 873125"/>
                <a:gd name="connsiteY637" fmla="*/ 0 h 581025"/>
                <a:gd name="connsiteX638" fmla="*/ 858019 w 873125"/>
                <a:gd name="connsiteY638" fmla="*/ 11754 h 581025"/>
                <a:gd name="connsiteX639" fmla="*/ 841235 w 873125"/>
                <a:gd name="connsiteY639" fmla="*/ 23507 h 581025"/>
                <a:gd name="connsiteX640" fmla="*/ 817737 w 873125"/>
                <a:gd name="connsiteY640" fmla="*/ 38619 h 581025"/>
                <a:gd name="connsiteX641" fmla="*/ 804310 w 873125"/>
                <a:gd name="connsiteY641" fmla="*/ 45335 h 581025"/>
                <a:gd name="connsiteX642" fmla="*/ 789204 w 873125"/>
                <a:gd name="connsiteY642" fmla="*/ 53731 h 581025"/>
                <a:gd name="connsiteX643" fmla="*/ 774099 w 873125"/>
                <a:gd name="connsiteY643" fmla="*/ 60447 h 581025"/>
                <a:gd name="connsiteX644" fmla="*/ 757314 w 873125"/>
                <a:gd name="connsiteY644" fmla="*/ 67164 h 581025"/>
                <a:gd name="connsiteX645" fmla="*/ 718711 w 873125"/>
                <a:gd name="connsiteY645" fmla="*/ 78917 h 581025"/>
                <a:gd name="connsiteX646" fmla="*/ 680107 w 873125"/>
                <a:gd name="connsiteY646" fmla="*/ 85634 h 581025"/>
                <a:gd name="connsiteX647" fmla="*/ 670037 w 873125"/>
                <a:gd name="connsiteY647" fmla="*/ 87313 h 581025"/>
                <a:gd name="connsiteX648" fmla="*/ 659966 w 873125"/>
                <a:gd name="connsiteY648" fmla="*/ 87313 h 581025"/>
                <a:gd name="connsiteX649" fmla="*/ 639825 w 873125"/>
                <a:gd name="connsiteY649" fmla="*/ 87313 h 581025"/>
                <a:gd name="connsiteX650" fmla="*/ 601222 w 873125"/>
                <a:gd name="connsiteY650" fmla="*/ 80596 h 581025"/>
                <a:gd name="connsiteX651" fmla="*/ 582759 w 873125"/>
                <a:gd name="connsiteY651" fmla="*/ 73880 h 581025"/>
                <a:gd name="connsiteX652" fmla="*/ 567654 w 873125"/>
                <a:gd name="connsiteY652" fmla="*/ 67164 h 581025"/>
                <a:gd name="connsiteX653" fmla="*/ 539121 w 873125"/>
                <a:gd name="connsiteY653" fmla="*/ 50373 h 581025"/>
                <a:gd name="connsiteX654" fmla="*/ 503874 w 873125"/>
                <a:gd name="connsiteY654" fmla="*/ 16791 h 581025"/>
                <a:gd name="connsiteX655" fmla="*/ 495482 w 873125"/>
                <a:gd name="connsiteY655" fmla="*/ 6716 h 581025"/>
                <a:gd name="connsiteX656" fmla="*/ 492125 w 873125"/>
                <a:gd name="connsiteY656" fmla="*/ 1679 h 581025"/>
                <a:gd name="connsiteX657" fmla="*/ 505553 w 873125"/>
                <a:gd name="connsiteY657" fmla="*/ 15112 h 581025"/>
                <a:gd name="connsiteX658" fmla="*/ 542477 w 873125"/>
                <a:gd name="connsiteY658" fmla="*/ 45335 h 581025"/>
                <a:gd name="connsiteX659" fmla="*/ 571010 w 873125"/>
                <a:gd name="connsiteY659" fmla="*/ 58768 h 581025"/>
                <a:gd name="connsiteX660" fmla="*/ 602900 w 873125"/>
                <a:gd name="connsiteY660" fmla="*/ 70522 h 581025"/>
                <a:gd name="connsiteX661" fmla="*/ 639825 w 873125"/>
                <a:gd name="connsiteY661" fmla="*/ 75559 h 581025"/>
                <a:gd name="connsiteX662" fmla="*/ 659966 w 873125"/>
                <a:gd name="connsiteY662" fmla="*/ 77238 h 581025"/>
                <a:gd name="connsiteX663" fmla="*/ 670037 w 873125"/>
                <a:gd name="connsiteY663" fmla="*/ 75559 h 581025"/>
                <a:gd name="connsiteX664" fmla="*/ 678429 w 873125"/>
                <a:gd name="connsiteY664" fmla="*/ 75559 h 581025"/>
                <a:gd name="connsiteX665" fmla="*/ 717032 w 873125"/>
                <a:gd name="connsiteY665" fmla="*/ 68843 h 581025"/>
                <a:gd name="connsiteX666" fmla="*/ 753958 w 873125"/>
                <a:gd name="connsiteY666" fmla="*/ 58768 h 581025"/>
                <a:gd name="connsiteX667" fmla="*/ 770742 w 873125"/>
                <a:gd name="connsiteY667" fmla="*/ 52052 h 581025"/>
                <a:gd name="connsiteX668" fmla="*/ 785847 w 873125"/>
                <a:gd name="connsiteY668" fmla="*/ 45335 h 581025"/>
                <a:gd name="connsiteX669" fmla="*/ 800953 w 873125"/>
                <a:gd name="connsiteY669" fmla="*/ 38619 h 581025"/>
                <a:gd name="connsiteX670" fmla="*/ 814381 w 873125"/>
                <a:gd name="connsiteY670" fmla="*/ 31903 h 581025"/>
                <a:gd name="connsiteX671" fmla="*/ 839557 w 873125"/>
                <a:gd name="connsiteY671" fmla="*/ 20149 h 581025"/>
                <a:gd name="connsiteX672" fmla="*/ 856341 w 873125"/>
                <a:gd name="connsiteY672" fmla="*/ 10074 h 581025"/>
                <a:gd name="connsiteX673" fmla="*/ 873125 w 873125"/>
                <a:gd name="connsiteY673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</a:cxnLst>
              <a:rect l="l" t="t" r="r" b="b"/>
              <a:pathLst>
                <a:path w="873125" h="581025">
                  <a:moveTo>
                    <a:pt x="0" y="497070"/>
                  </a:moveTo>
                  <a:cubicBezTo>
                    <a:pt x="0" y="497070"/>
                    <a:pt x="1672" y="498749"/>
                    <a:pt x="3343" y="500429"/>
                  </a:cubicBezTo>
                  <a:cubicBezTo>
                    <a:pt x="5015" y="503787"/>
                    <a:pt x="6686" y="507145"/>
                    <a:pt x="11700" y="510503"/>
                  </a:cubicBezTo>
                  <a:cubicBezTo>
                    <a:pt x="5015" y="502108"/>
                    <a:pt x="0" y="497070"/>
                    <a:pt x="0" y="497070"/>
                  </a:cubicBezTo>
                  <a:close/>
                  <a:moveTo>
                    <a:pt x="379413" y="493712"/>
                  </a:moveTo>
                  <a:cubicBezTo>
                    <a:pt x="379413" y="493712"/>
                    <a:pt x="372728" y="498749"/>
                    <a:pt x="364370" y="505466"/>
                  </a:cubicBezTo>
                  <a:cubicBezTo>
                    <a:pt x="359356" y="508824"/>
                    <a:pt x="354342" y="512182"/>
                    <a:pt x="347656" y="517219"/>
                  </a:cubicBezTo>
                  <a:cubicBezTo>
                    <a:pt x="340971" y="522257"/>
                    <a:pt x="332613" y="527294"/>
                    <a:pt x="324256" y="532331"/>
                  </a:cubicBezTo>
                  <a:cubicBezTo>
                    <a:pt x="319242" y="534010"/>
                    <a:pt x="315899" y="537369"/>
                    <a:pt x="310885" y="539048"/>
                  </a:cubicBezTo>
                  <a:cubicBezTo>
                    <a:pt x="305871" y="542406"/>
                    <a:pt x="300856" y="544085"/>
                    <a:pt x="295842" y="547443"/>
                  </a:cubicBezTo>
                  <a:cubicBezTo>
                    <a:pt x="290828" y="550801"/>
                    <a:pt x="285814" y="552480"/>
                    <a:pt x="280799" y="554160"/>
                  </a:cubicBezTo>
                  <a:cubicBezTo>
                    <a:pt x="274114" y="557518"/>
                    <a:pt x="269099" y="559197"/>
                    <a:pt x="262414" y="562555"/>
                  </a:cubicBezTo>
                  <a:cubicBezTo>
                    <a:pt x="250714" y="565913"/>
                    <a:pt x="239014" y="570951"/>
                    <a:pt x="225642" y="574309"/>
                  </a:cubicBezTo>
                  <a:cubicBezTo>
                    <a:pt x="213942" y="575988"/>
                    <a:pt x="200571" y="579346"/>
                    <a:pt x="187200" y="581025"/>
                  </a:cubicBezTo>
                  <a:cubicBezTo>
                    <a:pt x="177171" y="581025"/>
                    <a:pt x="177171" y="581025"/>
                    <a:pt x="177171" y="581025"/>
                  </a:cubicBezTo>
                  <a:cubicBezTo>
                    <a:pt x="167143" y="581025"/>
                    <a:pt x="167143" y="581025"/>
                    <a:pt x="167143" y="581025"/>
                  </a:cubicBezTo>
                  <a:cubicBezTo>
                    <a:pt x="160457" y="581025"/>
                    <a:pt x="153771" y="581025"/>
                    <a:pt x="147085" y="581025"/>
                  </a:cubicBezTo>
                  <a:cubicBezTo>
                    <a:pt x="133714" y="579346"/>
                    <a:pt x="120343" y="577667"/>
                    <a:pt x="108643" y="574309"/>
                  </a:cubicBezTo>
                  <a:cubicBezTo>
                    <a:pt x="101957" y="572630"/>
                    <a:pt x="96943" y="569271"/>
                    <a:pt x="90257" y="567592"/>
                  </a:cubicBezTo>
                  <a:cubicBezTo>
                    <a:pt x="85243" y="565913"/>
                    <a:pt x="78557" y="564234"/>
                    <a:pt x="73543" y="560876"/>
                  </a:cubicBezTo>
                  <a:cubicBezTo>
                    <a:pt x="63514" y="555839"/>
                    <a:pt x="55157" y="550801"/>
                    <a:pt x="46800" y="544085"/>
                  </a:cubicBezTo>
                  <a:cubicBezTo>
                    <a:pt x="30086" y="532331"/>
                    <a:pt x="18386" y="520578"/>
                    <a:pt x="11700" y="510503"/>
                  </a:cubicBezTo>
                  <a:cubicBezTo>
                    <a:pt x="20057" y="517219"/>
                    <a:pt x="33429" y="528973"/>
                    <a:pt x="50143" y="539048"/>
                  </a:cubicBezTo>
                  <a:cubicBezTo>
                    <a:pt x="58500" y="544085"/>
                    <a:pt x="66857" y="549122"/>
                    <a:pt x="76886" y="554160"/>
                  </a:cubicBezTo>
                  <a:cubicBezTo>
                    <a:pt x="88586" y="557518"/>
                    <a:pt x="98614" y="560876"/>
                    <a:pt x="110314" y="564234"/>
                  </a:cubicBezTo>
                  <a:cubicBezTo>
                    <a:pt x="122014" y="567592"/>
                    <a:pt x="135385" y="569271"/>
                    <a:pt x="147085" y="569271"/>
                  </a:cubicBezTo>
                  <a:cubicBezTo>
                    <a:pt x="153771" y="570951"/>
                    <a:pt x="160457" y="570951"/>
                    <a:pt x="167143" y="570951"/>
                  </a:cubicBezTo>
                  <a:cubicBezTo>
                    <a:pt x="175500" y="570951"/>
                    <a:pt x="175500" y="570951"/>
                    <a:pt x="175500" y="570951"/>
                  </a:cubicBezTo>
                  <a:cubicBezTo>
                    <a:pt x="185528" y="569271"/>
                    <a:pt x="185528" y="569271"/>
                    <a:pt x="185528" y="569271"/>
                  </a:cubicBezTo>
                  <a:cubicBezTo>
                    <a:pt x="198900" y="567592"/>
                    <a:pt x="210600" y="565913"/>
                    <a:pt x="223971" y="562555"/>
                  </a:cubicBezTo>
                  <a:cubicBezTo>
                    <a:pt x="235671" y="560876"/>
                    <a:pt x="249042" y="557518"/>
                    <a:pt x="259071" y="552480"/>
                  </a:cubicBezTo>
                  <a:cubicBezTo>
                    <a:pt x="265756" y="550801"/>
                    <a:pt x="270771" y="549122"/>
                    <a:pt x="277456" y="545764"/>
                  </a:cubicBezTo>
                  <a:cubicBezTo>
                    <a:pt x="282471" y="544085"/>
                    <a:pt x="287485" y="542406"/>
                    <a:pt x="292499" y="540727"/>
                  </a:cubicBezTo>
                  <a:cubicBezTo>
                    <a:pt x="297514" y="537369"/>
                    <a:pt x="302528" y="535690"/>
                    <a:pt x="307542" y="534010"/>
                  </a:cubicBezTo>
                  <a:cubicBezTo>
                    <a:pt x="312556" y="530652"/>
                    <a:pt x="317571" y="528973"/>
                    <a:pt x="320913" y="525615"/>
                  </a:cubicBezTo>
                  <a:cubicBezTo>
                    <a:pt x="330942" y="522257"/>
                    <a:pt x="337628" y="517219"/>
                    <a:pt x="344313" y="513861"/>
                  </a:cubicBezTo>
                  <a:cubicBezTo>
                    <a:pt x="352670" y="510503"/>
                    <a:pt x="357685" y="507145"/>
                    <a:pt x="362699" y="503787"/>
                  </a:cubicBezTo>
                  <a:cubicBezTo>
                    <a:pt x="372728" y="497070"/>
                    <a:pt x="379413" y="493712"/>
                    <a:pt x="379413" y="493712"/>
                  </a:cubicBezTo>
                  <a:close/>
                  <a:moveTo>
                    <a:pt x="407988" y="465137"/>
                  </a:moveTo>
                  <a:cubicBezTo>
                    <a:pt x="407988" y="465137"/>
                    <a:pt x="402973" y="468495"/>
                    <a:pt x="392942" y="475211"/>
                  </a:cubicBezTo>
                  <a:cubicBezTo>
                    <a:pt x="387927" y="480249"/>
                    <a:pt x="382911" y="483607"/>
                    <a:pt x="376224" y="488644"/>
                  </a:cubicBezTo>
                  <a:cubicBezTo>
                    <a:pt x="369537" y="492002"/>
                    <a:pt x="362850" y="498719"/>
                    <a:pt x="352819" y="502077"/>
                  </a:cubicBezTo>
                  <a:cubicBezTo>
                    <a:pt x="349476" y="505435"/>
                    <a:pt x="344460" y="507115"/>
                    <a:pt x="339445" y="510473"/>
                  </a:cubicBezTo>
                  <a:cubicBezTo>
                    <a:pt x="334429" y="513831"/>
                    <a:pt x="331086" y="515510"/>
                    <a:pt x="324399" y="518868"/>
                  </a:cubicBezTo>
                  <a:cubicBezTo>
                    <a:pt x="319383" y="520547"/>
                    <a:pt x="314368" y="523905"/>
                    <a:pt x="309353" y="525585"/>
                  </a:cubicBezTo>
                  <a:cubicBezTo>
                    <a:pt x="304337" y="528943"/>
                    <a:pt x="297650" y="530622"/>
                    <a:pt x="292635" y="532301"/>
                  </a:cubicBezTo>
                  <a:cubicBezTo>
                    <a:pt x="280932" y="537338"/>
                    <a:pt x="267558" y="540696"/>
                    <a:pt x="255855" y="544055"/>
                  </a:cubicBezTo>
                  <a:cubicBezTo>
                    <a:pt x="242481" y="547413"/>
                    <a:pt x="229106" y="550771"/>
                    <a:pt x="215732" y="550771"/>
                  </a:cubicBezTo>
                  <a:cubicBezTo>
                    <a:pt x="205701" y="552450"/>
                    <a:pt x="205701" y="552450"/>
                    <a:pt x="205701" y="552450"/>
                  </a:cubicBezTo>
                  <a:cubicBezTo>
                    <a:pt x="195671" y="552450"/>
                    <a:pt x="195671" y="552450"/>
                    <a:pt x="195671" y="552450"/>
                  </a:cubicBezTo>
                  <a:cubicBezTo>
                    <a:pt x="188983" y="552450"/>
                    <a:pt x="182296" y="552450"/>
                    <a:pt x="175609" y="550771"/>
                  </a:cubicBezTo>
                  <a:cubicBezTo>
                    <a:pt x="162235" y="550771"/>
                    <a:pt x="148860" y="547413"/>
                    <a:pt x="137158" y="544055"/>
                  </a:cubicBezTo>
                  <a:cubicBezTo>
                    <a:pt x="130471" y="542376"/>
                    <a:pt x="125455" y="540696"/>
                    <a:pt x="118768" y="539017"/>
                  </a:cubicBezTo>
                  <a:cubicBezTo>
                    <a:pt x="113753" y="535659"/>
                    <a:pt x="108737" y="533980"/>
                    <a:pt x="103722" y="532301"/>
                  </a:cubicBezTo>
                  <a:cubicBezTo>
                    <a:pt x="92020" y="527264"/>
                    <a:pt x="83661" y="520547"/>
                    <a:pt x="75302" y="515510"/>
                  </a:cubicBezTo>
                  <a:cubicBezTo>
                    <a:pt x="58584" y="503756"/>
                    <a:pt x="46881" y="490323"/>
                    <a:pt x="40194" y="481928"/>
                  </a:cubicBezTo>
                  <a:cubicBezTo>
                    <a:pt x="36850" y="476891"/>
                    <a:pt x="33507" y="473532"/>
                    <a:pt x="31835" y="471853"/>
                  </a:cubicBezTo>
                  <a:cubicBezTo>
                    <a:pt x="30163" y="468495"/>
                    <a:pt x="30163" y="466816"/>
                    <a:pt x="30163" y="466816"/>
                  </a:cubicBezTo>
                  <a:cubicBezTo>
                    <a:pt x="30163" y="466816"/>
                    <a:pt x="33507" y="471853"/>
                    <a:pt x="41866" y="480249"/>
                  </a:cubicBezTo>
                  <a:cubicBezTo>
                    <a:pt x="50225" y="488644"/>
                    <a:pt x="61927" y="498719"/>
                    <a:pt x="78645" y="510473"/>
                  </a:cubicBezTo>
                  <a:cubicBezTo>
                    <a:pt x="87004" y="515510"/>
                    <a:pt x="97035" y="520547"/>
                    <a:pt x="107066" y="523905"/>
                  </a:cubicBezTo>
                  <a:cubicBezTo>
                    <a:pt x="117096" y="528943"/>
                    <a:pt x="128799" y="532301"/>
                    <a:pt x="140502" y="535659"/>
                  </a:cubicBezTo>
                  <a:cubicBezTo>
                    <a:pt x="152204" y="539017"/>
                    <a:pt x="163907" y="539017"/>
                    <a:pt x="177281" y="540696"/>
                  </a:cubicBezTo>
                  <a:cubicBezTo>
                    <a:pt x="182296" y="540696"/>
                    <a:pt x="188983" y="542376"/>
                    <a:pt x="195671" y="540696"/>
                  </a:cubicBezTo>
                  <a:cubicBezTo>
                    <a:pt x="205701" y="540696"/>
                    <a:pt x="205701" y="540696"/>
                    <a:pt x="205701" y="540696"/>
                  </a:cubicBezTo>
                  <a:cubicBezTo>
                    <a:pt x="214060" y="540696"/>
                    <a:pt x="214060" y="540696"/>
                    <a:pt x="214060" y="540696"/>
                  </a:cubicBezTo>
                  <a:cubicBezTo>
                    <a:pt x="227435" y="539017"/>
                    <a:pt x="240809" y="537338"/>
                    <a:pt x="252512" y="533980"/>
                  </a:cubicBezTo>
                  <a:cubicBezTo>
                    <a:pt x="265886" y="530622"/>
                    <a:pt x="277588" y="527264"/>
                    <a:pt x="289291" y="523905"/>
                  </a:cubicBezTo>
                  <a:cubicBezTo>
                    <a:pt x="294306" y="522226"/>
                    <a:pt x="300994" y="518868"/>
                    <a:pt x="306009" y="517189"/>
                  </a:cubicBezTo>
                  <a:cubicBezTo>
                    <a:pt x="311024" y="515510"/>
                    <a:pt x="316040" y="513831"/>
                    <a:pt x="321055" y="510473"/>
                  </a:cubicBezTo>
                  <a:cubicBezTo>
                    <a:pt x="326070" y="508794"/>
                    <a:pt x="331086" y="505435"/>
                    <a:pt x="336101" y="503756"/>
                  </a:cubicBezTo>
                  <a:cubicBezTo>
                    <a:pt x="341117" y="502077"/>
                    <a:pt x="346132" y="498719"/>
                    <a:pt x="351147" y="497040"/>
                  </a:cubicBezTo>
                  <a:cubicBezTo>
                    <a:pt x="359506" y="493682"/>
                    <a:pt x="367865" y="488644"/>
                    <a:pt x="374552" y="485286"/>
                  </a:cubicBezTo>
                  <a:cubicBezTo>
                    <a:pt x="381240" y="480249"/>
                    <a:pt x="387927" y="476891"/>
                    <a:pt x="392942" y="473532"/>
                  </a:cubicBezTo>
                  <a:cubicBezTo>
                    <a:pt x="401301" y="468495"/>
                    <a:pt x="407988" y="465137"/>
                    <a:pt x="407988" y="465137"/>
                  </a:cubicBezTo>
                  <a:close/>
                  <a:moveTo>
                    <a:pt x="436563" y="436562"/>
                  </a:moveTo>
                  <a:cubicBezTo>
                    <a:pt x="436563" y="436562"/>
                    <a:pt x="431548" y="439920"/>
                    <a:pt x="423189" y="446636"/>
                  </a:cubicBezTo>
                  <a:cubicBezTo>
                    <a:pt x="418174" y="449995"/>
                    <a:pt x="411486" y="455032"/>
                    <a:pt x="404799" y="458390"/>
                  </a:cubicBezTo>
                  <a:cubicBezTo>
                    <a:pt x="398112" y="463427"/>
                    <a:pt x="391425" y="468465"/>
                    <a:pt x="383066" y="473502"/>
                  </a:cubicBezTo>
                  <a:cubicBezTo>
                    <a:pt x="378051" y="476860"/>
                    <a:pt x="373035" y="478539"/>
                    <a:pt x="369692" y="481897"/>
                  </a:cubicBezTo>
                  <a:cubicBezTo>
                    <a:pt x="364676" y="483577"/>
                    <a:pt x="359661" y="486935"/>
                    <a:pt x="354645" y="488614"/>
                  </a:cubicBezTo>
                  <a:cubicBezTo>
                    <a:pt x="349630" y="491972"/>
                    <a:pt x="344615" y="493651"/>
                    <a:pt x="337928" y="497010"/>
                  </a:cubicBezTo>
                  <a:cubicBezTo>
                    <a:pt x="332912" y="498689"/>
                    <a:pt x="327897" y="502047"/>
                    <a:pt x="321210" y="503726"/>
                  </a:cubicBezTo>
                  <a:cubicBezTo>
                    <a:pt x="309507" y="508763"/>
                    <a:pt x="297805" y="512121"/>
                    <a:pt x="284430" y="515480"/>
                  </a:cubicBezTo>
                  <a:cubicBezTo>
                    <a:pt x="271056" y="518838"/>
                    <a:pt x="257681" y="520517"/>
                    <a:pt x="244307" y="522196"/>
                  </a:cubicBezTo>
                  <a:cubicBezTo>
                    <a:pt x="234276" y="522196"/>
                    <a:pt x="234276" y="522196"/>
                    <a:pt x="234276" y="522196"/>
                  </a:cubicBezTo>
                  <a:cubicBezTo>
                    <a:pt x="224246" y="522196"/>
                    <a:pt x="224246" y="522196"/>
                    <a:pt x="224246" y="522196"/>
                  </a:cubicBezTo>
                  <a:cubicBezTo>
                    <a:pt x="217558" y="523875"/>
                    <a:pt x="210871" y="522196"/>
                    <a:pt x="204184" y="522196"/>
                  </a:cubicBezTo>
                  <a:cubicBezTo>
                    <a:pt x="190810" y="520517"/>
                    <a:pt x="179107" y="518838"/>
                    <a:pt x="165733" y="515480"/>
                  </a:cubicBezTo>
                  <a:cubicBezTo>
                    <a:pt x="160718" y="513801"/>
                    <a:pt x="154030" y="512121"/>
                    <a:pt x="149015" y="510442"/>
                  </a:cubicBezTo>
                  <a:cubicBezTo>
                    <a:pt x="144000" y="507084"/>
                    <a:pt x="137312" y="505405"/>
                    <a:pt x="132297" y="502047"/>
                  </a:cubicBezTo>
                  <a:cubicBezTo>
                    <a:pt x="122266" y="497010"/>
                    <a:pt x="112236" y="491972"/>
                    <a:pt x="103877" y="485256"/>
                  </a:cubicBezTo>
                  <a:cubicBezTo>
                    <a:pt x="88831" y="473502"/>
                    <a:pt x="77128" y="461748"/>
                    <a:pt x="68769" y="453353"/>
                  </a:cubicBezTo>
                  <a:cubicBezTo>
                    <a:pt x="65425" y="448316"/>
                    <a:pt x="62082" y="444957"/>
                    <a:pt x="60410" y="441599"/>
                  </a:cubicBezTo>
                  <a:cubicBezTo>
                    <a:pt x="58738" y="439920"/>
                    <a:pt x="58738" y="438241"/>
                    <a:pt x="58738" y="438241"/>
                  </a:cubicBezTo>
                  <a:cubicBezTo>
                    <a:pt x="58738" y="438241"/>
                    <a:pt x="62082" y="443278"/>
                    <a:pt x="70441" y="451674"/>
                  </a:cubicBezTo>
                  <a:cubicBezTo>
                    <a:pt x="78800" y="460069"/>
                    <a:pt x="92174" y="470144"/>
                    <a:pt x="107220" y="480218"/>
                  </a:cubicBezTo>
                  <a:cubicBezTo>
                    <a:pt x="115579" y="485256"/>
                    <a:pt x="125610" y="490293"/>
                    <a:pt x="135641" y="495330"/>
                  </a:cubicBezTo>
                  <a:cubicBezTo>
                    <a:pt x="145671" y="498689"/>
                    <a:pt x="157374" y="503726"/>
                    <a:pt x="169077" y="505405"/>
                  </a:cubicBezTo>
                  <a:cubicBezTo>
                    <a:pt x="180779" y="508763"/>
                    <a:pt x="192482" y="510442"/>
                    <a:pt x="205856" y="512121"/>
                  </a:cubicBezTo>
                  <a:cubicBezTo>
                    <a:pt x="212543" y="512121"/>
                    <a:pt x="217558" y="512121"/>
                    <a:pt x="224246" y="512121"/>
                  </a:cubicBezTo>
                  <a:cubicBezTo>
                    <a:pt x="234276" y="512121"/>
                    <a:pt x="234276" y="512121"/>
                    <a:pt x="234276" y="512121"/>
                  </a:cubicBezTo>
                  <a:cubicBezTo>
                    <a:pt x="244307" y="510442"/>
                    <a:pt x="244307" y="510442"/>
                    <a:pt x="244307" y="510442"/>
                  </a:cubicBezTo>
                  <a:cubicBezTo>
                    <a:pt x="257681" y="510442"/>
                    <a:pt x="269384" y="507084"/>
                    <a:pt x="282758" y="505405"/>
                  </a:cubicBezTo>
                  <a:cubicBezTo>
                    <a:pt x="294461" y="502047"/>
                    <a:pt x="306163" y="498689"/>
                    <a:pt x="317866" y="493651"/>
                  </a:cubicBezTo>
                  <a:cubicBezTo>
                    <a:pt x="324553" y="491972"/>
                    <a:pt x="329569" y="490293"/>
                    <a:pt x="334584" y="488614"/>
                  </a:cubicBezTo>
                  <a:cubicBezTo>
                    <a:pt x="341271" y="485256"/>
                    <a:pt x="346286" y="483577"/>
                    <a:pt x="351302" y="481897"/>
                  </a:cubicBezTo>
                  <a:cubicBezTo>
                    <a:pt x="356317" y="478539"/>
                    <a:pt x="361333" y="476860"/>
                    <a:pt x="366348" y="475181"/>
                  </a:cubicBezTo>
                  <a:cubicBezTo>
                    <a:pt x="371363" y="471823"/>
                    <a:pt x="374707" y="470144"/>
                    <a:pt x="379722" y="468465"/>
                  </a:cubicBezTo>
                  <a:cubicBezTo>
                    <a:pt x="388081" y="463427"/>
                    <a:pt x="396440" y="458390"/>
                    <a:pt x="403127" y="455032"/>
                  </a:cubicBezTo>
                  <a:cubicBezTo>
                    <a:pt x="409815" y="451674"/>
                    <a:pt x="416502" y="448316"/>
                    <a:pt x="421517" y="444957"/>
                  </a:cubicBezTo>
                  <a:cubicBezTo>
                    <a:pt x="431548" y="438241"/>
                    <a:pt x="436563" y="436562"/>
                    <a:pt x="436563" y="436562"/>
                  </a:cubicBezTo>
                  <a:close/>
                  <a:moveTo>
                    <a:pt x="85725" y="409758"/>
                  </a:moveTo>
                  <a:lnTo>
                    <a:pt x="89083" y="413117"/>
                  </a:lnTo>
                  <a:lnTo>
                    <a:pt x="89082" y="413116"/>
                  </a:lnTo>
                  <a:cubicBezTo>
                    <a:pt x="87404" y="409758"/>
                    <a:pt x="85725" y="409758"/>
                    <a:pt x="85725" y="409758"/>
                  </a:cubicBezTo>
                  <a:close/>
                  <a:moveTo>
                    <a:pt x="466725" y="406400"/>
                  </a:moveTo>
                  <a:cubicBezTo>
                    <a:pt x="466725" y="406400"/>
                    <a:pt x="461690" y="411437"/>
                    <a:pt x="451620" y="418154"/>
                  </a:cubicBezTo>
                  <a:cubicBezTo>
                    <a:pt x="446584" y="421512"/>
                    <a:pt x="441549" y="424870"/>
                    <a:pt x="434835" y="429907"/>
                  </a:cubicBezTo>
                  <a:cubicBezTo>
                    <a:pt x="428122" y="434945"/>
                    <a:pt x="419730" y="439982"/>
                    <a:pt x="411338" y="445019"/>
                  </a:cubicBezTo>
                  <a:cubicBezTo>
                    <a:pt x="407981" y="446698"/>
                    <a:pt x="402945" y="450056"/>
                    <a:pt x="397910" y="451735"/>
                  </a:cubicBezTo>
                  <a:cubicBezTo>
                    <a:pt x="392875" y="455094"/>
                    <a:pt x="387840" y="456773"/>
                    <a:pt x="382805" y="460131"/>
                  </a:cubicBezTo>
                  <a:cubicBezTo>
                    <a:pt x="377769" y="461810"/>
                    <a:pt x="372734" y="465168"/>
                    <a:pt x="367699" y="466847"/>
                  </a:cubicBezTo>
                  <a:cubicBezTo>
                    <a:pt x="360985" y="470206"/>
                    <a:pt x="355950" y="471885"/>
                    <a:pt x="349236" y="475243"/>
                  </a:cubicBezTo>
                  <a:cubicBezTo>
                    <a:pt x="337487" y="478601"/>
                    <a:pt x="325738" y="483638"/>
                    <a:pt x="312311" y="485317"/>
                  </a:cubicBezTo>
                  <a:cubicBezTo>
                    <a:pt x="300562" y="488676"/>
                    <a:pt x="287135" y="492034"/>
                    <a:pt x="273708" y="492034"/>
                  </a:cubicBezTo>
                  <a:cubicBezTo>
                    <a:pt x="263637" y="493713"/>
                    <a:pt x="263637" y="493713"/>
                    <a:pt x="263637" y="493713"/>
                  </a:cubicBezTo>
                  <a:cubicBezTo>
                    <a:pt x="253567" y="493713"/>
                    <a:pt x="253567" y="493713"/>
                    <a:pt x="253567" y="493713"/>
                  </a:cubicBezTo>
                  <a:cubicBezTo>
                    <a:pt x="246853" y="493713"/>
                    <a:pt x="240139" y="493713"/>
                    <a:pt x="233426" y="493713"/>
                  </a:cubicBezTo>
                  <a:cubicBezTo>
                    <a:pt x="219998" y="492034"/>
                    <a:pt x="206571" y="490355"/>
                    <a:pt x="194822" y="486996"/>
                  </a:cubicBezTo>
                  <a:cubicBezTo>
                    <a:pt x="188109" y="485317"/>
                    <a:pt x="183073" y="481959"/>
                    <a:pt x="176360" y="480280"/>
                  </a:cubicBezTo>
                  <a:cubicBezTo>
                    <a:pt x="171324" y="478601"/>
                    <a:pt x="166289" y="475243"/>
                    <a:pt x="159575" y="473564"/>
                  </a:cubicBezTo>
                  <a:cubicBezTo>
                    <a:pt x="149505" y="468526"/>
                    <a:pt x="141113" y="461810"/>
                    <a:pt x="132721" y="456773"/>
                  </a:cubicBezTo>
                  <a:cubicBezTo>
                    <a:pt x="115937" y="445019"/>
                    <a:pt x="104188" y="433265"/>
                    <a:pt x="97474" y="423191"/>
                  </a:cubicBezTo>
                  <a:lnTo>
                    <a:pt x="89083" y="413117"/>
                  </a:lnTo>
                  <a:lnTo>
                    <a:pt x="89292" y="413326"/>
                  </a:lnTo>
                  <a:cubicBezTo>
                    <a:pt x="91600" y="415635"/>
                    <a:pt x="94957" y="418993"/>
                    <a:pt x="99153" y="423191"/>
                  </a:cubicBezTo>
                  <a:cubicBezTo>
                    <a:pt x="105866" y="429907"/>
                    <a:pt x="119294" y="441661"/>
                    <a:pt x="136078" y="451735"/>
                  </a:cubicBezTo>
                  <a:cubicBezTo>
                    <a:pt x="144470" y="456773"/>
                    <a:pt x="152862" y="461810"/>
                    <a:pt x="164611" y="465168"/>
                  </a:cubicBezTo>
                  <a:cubicBezTo>
                    <a:pt x="174681" y="470206"/>
                    <a:pt x="184752" y="473564"/>
                    <a:pt x="196501" y="476922"/>
                  </a:cubicBezTo>
                  <a:cubicBezTo>
                    <a:pt x="208249" y="480280"/>
                    <a:pt x="221677" y="481959"/>
                    <a:pt x="233426" y="481959"/>
                  </a:cubicBezTo>
                  <a:cubicBezTo>
                    <a:pt x="240139" y="481959"/>
                    <a:pt x="246853" y="483638"/>
                    <a:pt x="253567" y="483638"/>
                  </a:cubicBezTo>
                  <a:cubicBezTo>
                    <a:pt x="261959" y="481959"/>
                    <a:pt x="261959" y="481959"/>
                    <a:pt x="261959" y="481959"/>
                  </a:cubicBezTo>
                  <a:cubicBezTo>
                    <a:pt x="272029" y="481959"/>
                    <a:pt x="272029" y="481959"/>
                    <a:pt x="272029" y="481959"/>
                  </a:cubicBezTo>
                  <a:cubicBezTo>
                    <a:pt x="285457" y="480280"/>
                    <a:pt x="298884" y="478601"/>
                    <a:pt x="310633" y="475243"/>
                  </a:cubicBezTo>
                  <a:cubicBezTo>
                    <a:pt x="322382" y="473564"/>
                    <a:pt x="335809" y="470206"/>
                    <a:pt x="347558" y="465168"/>
                  </a:cubicBezTo>
                  <a:cubicBezTo>
                    <a:pt x="352593" y="463489"/>
                    <a:pt x="357628" y="461810"/>
                    <a:pt x="364342" y="458452"/>
                  </a:cubicBezTo>
                  <a:cubicBezTo>
                    <a:pt x="369377" y="456773"/>
                    <a:pt x="374412" y="455094"/>
                    <a:pt x="379448" y="451735"/>
                  </a:cubicBezTo>
                  <a:cubicBezTo>
                    <a:pt x="384483" y="450056"/>
                    <a:pt x="389518" y="448377"/>
                    <a:pt x="394553" y="445019"/>
                  </a:cubicBezTo>
                  <a:cubicBezTo>
                    <a:pt x="399589" y="443340"/>
                    <a:pt x="404624" y="441661"/>
                    <a:pt x="407981" y="438303"/>
                  </a:cubicBezTo>
                  <a:cubicBezTo>
                    <a:pt x="418051" y="434945"/>
                    <a:pt x="424765" y="429907"/>
                    <a:pt x="433157" y="426549"/>
                  </a:cubicBezTo>
                  <a:cubicBezTo>
                    <a:pt x="439871" y="423191"/>
                    <a:pt x="444906" y="418154"/>
                    <a:pt x="449941" y="416474"/>
                  </a:cubicBezTo>
                  <a:cubicBezTo>
                    <a:pt x="460012" y="409758"/>
                    <a:pt x="466725" y="406400"/>
                    <a:pt x="466725" y="406400"/>
                  </a:cubicBezTo>
                  <a:close/>
                  <a:moveTo>
                    <a:pt x="493713" y="377825"/>
                  </a:moveTo>
                  <a:cubicBezTo>
                    <a:pt x="493713" y="377825"/>
                    <a:pt x="488698" y="381183"/>
                    <a:pt x="478667" y="387899"/>
                  </a:cubicBezTo>
                  <a:cubicBezTo>
                    <a:pt x="475324" y="391258"/>
                    <a:pt x="468636" y="396295"/>
                    <a:pt x="461949" y="401332"/>
                  </a:cubicBezTo>
                  <a:cubicBezTo>
                    <a:pt x="455262" y="404690"/>
                    <a:pt x="448575" y="409728"/>
                    <a:pt x="438544" y="414765"/>
                  </a:cubicBezTo>
                  <a:cubicBezTo>
                    <a:pt x="435201" y="418123"/>
                    <a:pt x="430185" y="419802"/>
                    <a:pt x="425170" y="423160"/>
                  </a:cubicBezTo>
                  <a:cubicBezTo>
                    <a:pt x="421826" y="424840"/>
                    <a:pt x="416811" y="428198"/>
                    <a:pt x="411795" y="431556"/>
                  </a:cubicBezTo>
                  <a:cubicBezTo>
                    <a:pt x="406780" y="433235"/>
                    <a:pt x="400093" y="436593"/>
                    <a:pt x="395078" y="438272"/>
                  </a:cubicBezTo>
                  <a:cubicBezTo>
                    <a:pt x="390062" y="439951"/>
                    <a:pt x="383375" y="443310"/>
                    <a:pt x="378360" y="444989"/>
                  </a:cubicBezTo>
                  <a:cubicBezTo>
                    <a:pt x="366657" y="450026"/>
                    <a:pt x="353283" y="453384"/>
                    <a:pt x="341580" y="456742"/>
                  </a:cubicBezTo>
                  <a:cubicBezTo>
                    <a:pt x="328206" y="460101"/>
                    <a:pt x="314831" y="461780"/>
                    <a:pt x="301457" y="463459"/>
                  </a:cubicBezTo>
                  <a:cubicBezTo>
                    <a:pt x="291426" y="465138"/>
                    <a:pt x="291426" y="465138"/>
                    <a:pt x="291426" y="465138"/>
                  </a:cubicBezTo>
                  <a:cubicBezTo>
                    <a:pt x="281396" y="465138"/>
                    <a:pt x="281396" y="465138"/>
                    <a:pt x="281396" y="465138"/>
                  </a:cubicBezTo>
                  <a:cubicBezTo>
                    <a:pt x="274708" y="465138"/>
                    <a:pt x="268021" y="463459"/>
                    <a:pt x="261334" y="463459"/>
                  </a:cubicBezTo>
                  <a:cubicBezTo>
                    <a:pt x="247960" y="463459"/>
                    <a:pt x="234585" y="460101"/>
                    <a:pt x="222883" y="456742"/>
                  </a:cubicBezTo>
                  <a:cubicBezTo>
                    <a:pt x="217868" y="455063"/>
                    <a:pt x="211180" y="453384"/>
                    <a:pt x="206165" y="451705"/>
                  </a:cubicBezTo>
                  <a:cubicBezTo>
                    <a:pt x="199478" y="448347"/>
                    <a:pt x="194462" y="446668"/>
                    <a:pt x="189447" y="444989"/>
                  </a:cubicBezTo>
                  <a:cubicBezTo>
                    <a:pt x="179416" y="439951"/>
                    <a:pt x="169386" y="433235"/>
                    <a:pt x="161027" y="428198"/>
                  </a:cubicBezTo>
                  <a:cubicBezTo>
                    <a:pt x="144309" y="416444"/>
                    <a:pt x="132606" y="403011"/>
                    <a:pt x="125919" y="394616"/>
                  </a:cubicBezTo>
                  <a:cubicBezTo>
                    <a:pt x="122575" y="389579"/>
                    <a:pt x="119232" y="386220"/>
                    <a:pt x="117560" y="384541"/>
                  </a:cubicBezTo>
                  <a:cubicBezTo>
                    <a:pt x="115888" y="381183"/>
                    <a:pt x="115888" y="379504"/>
                    <a:pt x="115888" y="379504"/>
                  </a:cubicBezTo>
                  <a:cubicBezTo>
                    <a:pt x="115888" y="379504"/>
                    <a:pt x="119232" y="384541"/>
                    <a:pt x="127591" y="392937"/>
                  </a:cubicBezTo>
                  <a:cubicBezTo>
                    <a:pt x="135950" y="401332"/>
                    <a:pt x="147652" y="411407"/>
                    <a:pt x="164370" y="421481"/>
                  </a:cubicBezTo>
                  <a:cubicBezTo>
                    <a:pt x="172729" y="428198"/>
                    <a:pt x="182760" y="433235"/>
                    <a:pt x="192791" y="436593"/>
                  </a:cubicBezTo>
                  <a:cubicBezTo>
                    <a:pt x="202821" y="441631"/>
                    <a:pt x="214524" y="444989"/>
                    <a:pt x="226227" y="448347"/>
                  </a:cubicBezTo>
                  <a:cubicBezTo>
                    <a:pt x="237929" y="450026"/>
                    <a:pt x="249632" y="451705"/>
                    <a:pt x="263006" y="453384"/>
                  </a:cubicBezTo>
                  <a:cubicBezTo>
                    <a:pt x="268021" y="453384"/>
                    <a:pt x="274708" y="453384"/>
                    <a:pt x="281396" y="453384"/>
                  </a:cubicBezTo>
                  <a:cubicBezTo>
                    <a:pt x="291426" y="453384"/>
                    <a:pt x="291426" y="453384"/>
                    <a:pt x="291426" y="453384"/>
                  </a:cubicBezTo>
                  <a:cubicBezTo>
                    <a:pt x="301457" y="453384"/>
                    <a:pt x="301457" y="453384"/>
                    <a:pt x="301457" y="453384"/>
                  </a:cubicBezTo>
                  <a:cubicBezTo>
                    <a:pt x="313160" y="451705"/>
                    <a:pt x="326534" y="450026"/>
                    <a:pt x="338237" y="446668"/>
                  </a:cubicBezTo>
                  <a:cubicBezTo>
                    <a:pt x="351611" y="443310"/>
                    <a:pt x="363313" y="439951"/>
                    <a:pt x="375016" y="436593"/>
                  </a:cubicBezTo>
                  <a:cubicBezTo>
                    <a:pt x="380031" y="434914"/>
                    <a:pt x="386719" y="431556"/>
                    <a:pt x="391734" y="429877"/>
                  </a:cubicBezTo>
                  <a:cubicBezTo>
                    <a:pt x="396749" y="428198"/>
                    <a:pt x="401765" y="426519"/>
                    <a:pt x="408452" y="423160"/>
                  </a:cubicBezTo>
                  <a:cubicBezTo>
                    <a:pt x="413467" y="421481"/>
                    <a:pt x="418483" y="418123"/>
                    <a:pt x="421826" y="416444"/>
                  </a:cubicBezTo>
                  <a:cubicBezTo>
                    <a:pt x="426842" y="414765"/>
                    <a:pt x="431857" y="411407"/>
                    <a:pt x="436872" y="409728"/>
                  </a:cubicBezTo>
                  <a:cubicBezTo>
                    <a:pt x="445231" y="404690"/>
                    <a:pt x="453590" y="401332"/>
                    <a:pt x="460277" y="397974"/>
                  </a:cubicBezTo>
                  <a:cubicBezTo>
                    <a:pt x="466965" y="392937"/>
                    <a:pt x="473652" y="389579"/>
                    <a:pt x="478667" y="386220"/>
                  </a:cubicBezTo>
                  <a:cubicBezTo>
                    <a:pt x="488698" y="381183"/>
                    <a:pt x="493713" y="377825"/>
                    <a:pt x="493713" y="377825"/>
                  </a:cubicBezTo>
                  <a:close/>
                  <a:moveTo>
                    <a:pt x="522288" y="347662"/>
                  </a:moveTo>
                  <a:cubicBezTo>
                    <a:pt x="522288" y="347662"/>
                    <a:pt x="517273" y="352699"/>
                    <a:pt x="508914" y="359416"/>
                  </a:cubicBezTo>
                  <a:cubicBezTo>
                    <a:pt x="503899" y="362774"/>
                    <a:pt x="498883" y="367811"/>
                    <a:pt x="492196" y="371169"/>
                  </a:cubicBezTo>
                  <a:cubicBezTo>
                    <a:pt x="483837" y="376207"/>
                    <a:pt x="477150" y="381244"/>
                    <a:pt x="468791" y="386281"/>
                  </a:cubicBezTo>
                  <a:cubicBezTo>
                    <a:pt x="463776" y="387960"/>
                    <a:pt x="460432" y="391318"/>
                    <a:pt x="455417" y="394677"/>
                  </a:cubicBezTo>
                  <a:cubicBezTo>
                    <a:pt x="450401" y="396356"/>
                    <a:pt x="445386" y="399714"/>
                    <a:pt x="440370" y="401393"/>
                  </a:cubicBezTo>
                  <a:cubicBezTo>
                    <a:pt x="435355" y="404751"/>
                    <a:pt x="430340" y="406430"/>
                    <a:pt x="423653" y="409788"/>
                  </a:cubicBezTo>
                  <a:cubicBezTo>
                    <a:pt x="418637" y="411468"/>
                    <a:pt x="413622" y="414826"/>
                    <a:pt x="406935" y="416505"/>
                  </a:cubicBezTo>
                  <a:cubicBezTo>
                    <a:pt x="395232" y="419863"/>
                    <a:pt x="383530" y="424900"/>
                    <a:pt x="370155" y="428258"/>
                  </a:cubicBezTo>
                  <a:cubicBezTo>
                    <a:pt x="356781" y="431617"/>
                    <a:pt x="345078" y="433296"/>
                    <a:pt x="331704" y="434975"/>
                  </a:cubicBezTo>
                  <a:cubicBezTo>
                    <a:pt x="320001" y="434975"/>
                    <a:pt x="320001" y="434975"/>
                    <a:pt x="320001" y="434975"/>
                  </a:cubicBezTo>
                  <a:cubicBezTo>
                    <a:pt x="309971" y="434975"/>
                    <a:pt x="309971" y="434975"/>
                    <a:pt x="309971" y="434975"/>
                  </a:cubicBezTo>
                  <a:cubicBezTo>
                    <a:pt x="303283" y="434975"/>
                    <a:pt x="296596" y="434975"/>
                    <a:pt x="289909" y="434975"/>
                  </a:cubicBezTo>
                  <a:cubicBezTo>
                    <a:pt x="278207" y="433296"/>
                    <a:pt x="264832" y="431617"/>
                    <a:pt x="253130" y="428258"/>
                  </a:cubicBezTo>
                  <a:cubicBezTo>
                    <a:pt x="246443" y="426579"/>
                    <a:pt x="239755" y="424900"/>
                    <a:pt x="234740" y="421542"/>
                  </a:cubicBezTo>
                  <a:cubicBezTo>
                    <a:pt x="229725" y="419863"/>
                    <a:pt x="223037" y="418184"/>
                    <a:pt x="218022" y="414826"/>
                  </a:cubicBezTo>
                  <a:cubicBezTo>
                    <a:pt x="207991" y="409788"/>
                    <a:pt x="197961" y="404751"/>
                    <a:pt x="191273" y="398035"/>
                  </a:cubicBezTo>
                  <a:cubicBezTo>
                    <a:pt x="174556" y="386281"/>
                    <a:pt x="162853" y="374527"/>
                    <a:pt x="154494" y="366132"/>
                  </a:cubicBezTo>
                  <a:cubicBezTo>
                    <a:pt x="151150" y="361095"/>
                    <a:pt x="149479" y="357736"/>
                    <a:pt x="146135" y="354378"/>
                  </a:cubicBezTo>
                  <a:cubicBezTo>
                    <a:pt x="144463" y="352699"/>
                    <a:pt x="144463" y="351020"/>
                    <a:pt x="144463" y="351020"/>
                  </a:cubicBezTo>
                  <a:cubicBezTo>
                    <a:pt x="144463" y="351020"/>
                    <a:pt x="147807" y="356057"/>
                    <a:pt x="156166" y="364453"/>
                  </a:cubicBezTo>
                  <a:cubicBezTo>
                    <a:pt x="164525" y="372848"/>
                    <a:pt x="177899" y="382923"/>
                    <a:pt x="194617" y="392997"/>
                  </a:cubicBezTo>
                  <a:cubicBezTo>
                    <a:pt x="202976" y="398035"/>
                    <a:pt x="211335" y="403072"/>
                    <a:pt x="221366" y="408109"/>
                  </a:cubicBezTo>
                  <a:cubicBezTo>
                    <a:pt x="231396" y="411468"/>
                    <a:pt x="243099" y="416505"/>
                    <a:pt x="254802" y="418184"/>
                  </a:cubicBezTo>
                  <a:cubicBezTo>
                    <a:pt x="266504" y="421542"/>
                    <a:pt x="278207" y="423221"/>
                    <a:pt x="291581" y="424900"/>
                  </a:cubicBezTo>
                  <a:cubicBezTo>
                    <a:pt x="298268" y="424900"/>
                    <a:pt x="304955" y="424900"/>
                    <a:pt x="309971" y="424900"/>
                  </a:cubicBezTo>
                  <a:cubicBezTo>
                    <a:pt x="320001" y="424900"/>
                    <a:pt x="320001" y="424900"/>
                    <a:pt x="320001" y="424900"/>
                  </a:cubicBezTo>
                  <a:cubicBezTo>
                    <a:pt x="330032" y="423221"/>
                    <a:pt x="330032" y="423221"/>
                    <a:pt x="330032" y="423221"/>
                  </a:cubicBezTo>
                  <a:cubicBezTo>
                    <a:pt x="343406" y="423221"/>
                    <a:pt x="355109" y="419863"/>
                    <a:pt x="368483" y="418184"/>
                  </a:cubicBezTo>
                  <a:cubicBezTo>
                    <a:pt x="380186" y="414826"/>
                    <a:pt x="391888" y="411468"/>
                    <a:pt x="403591" y="406430"/>
                  </a:cubicBezTo>
                  <a:cubicBezTo>
                    <a:pt x="410278" y="404751"/>
                    <a:pt x="415294" y="403072"/>
                    <a:pt x="420309" y="401393"/>
                  </a:cubicBezTo>
                  <a:cubicBezTo>
                    <a:pt x="426996" y="398035"/>
                    <a:pt x="432011" y="396356"/>
                    <a:pt x="437027" y="394677"/>
                  </a:cubicBezTo>
                  <a:cubicBezTo>
                    <a:pt x="442042" y="391318"/>
                    <a:pt x="447058" y="389639"/>
                    <a:pt x="452073" y="387960"/>
                  </a:cubicBezTo>
                  <a:cubicBezTo>
                    <a:pt x="457088" y="384602"/>
                    <a:pt x="460432" y="382923"/>
                    <a:pt x="465447" y="381244"/>
                  </a:cubicBezTo>
                  <a:cubicBezTo>
                    <a:pt x="473806" y="376207"/>
                    <a:pt x="482165" y="371169"/>
                    <a:pt x="488852" y="367811"/>
                  </a:cubicBezTo>
                  <a:cubicBezTo>
                    <a:pt x="495540" y="364453"/>
                    <a:pt x="502227" y="361095"/>
                    <a:pt x="507242" y="357736"/>
                  </a:cubicBezTo>
                  <a:cubicBezTo>
                    <a:pt x="517273" y="351020"/>
                    <a:pt x="522288" y="347662"/>
                    <a:pt x="522288" y="347662"/>
                  </a:cubicBezTo>
                  <a:close/>
                  <a:moveTo>
                    <a:pt x="552451" y="319087"/>
                  </a:moveTo>
                  <a:cubicBezTo>
                    <a:pt x="552451" y="319087"/>
                    <a:pt x="547437" y="324124"/>
                    <a:pt x="537408" y="330841"/>
                  </a:cubicBezTo>
                  <a:cubicBezTo>
                    <a:pt x="532394" y="334199"/>
                    <a:pt x="527380" y="337557"/>
                    <a:pt x="520694" y="342594"/>
                  </a:cubicBezTo>
                  <a:cubicBezTo>
                    <a:pt x="514009" y="347632"/>
                    <a:pt x="505651" y="352669"/>
                    <a:pt x="497294" y="357706"/>
                  </a:cubicBezTo>
                  <a:cubicBezTo>
                    <a:pt x="493951" y="359385"/>
                    <a:pt x="488937" y="362743"/>
                    <a:pt x="483923" y="364422"/>
                  </a:cubicBezTo>
                  <a:cubicBezTo>
                    <a:pt x="478909" y="367781"/>
                    <a:pt x="473894" y="369460"/>
                    <a:pt x="468880" y="372818"/>
                  </a:cubicBezTo>
                  <a:cubicBezTo>
                    <a:pt x="463866" y="374497"/>
                    <a:pt x="458852" y="377855"/>
                    <a:pt x="453837" y="379534"/>
                  </a:cubicBezTo>
                  <a:cubicBezTo>
                    <a:pt x="447152" y="382893"/>
                    <a:pt x="442137" y="384572"/>
                    <a:pt x="437123" y="386251"/>
                  </a:cubicBezTo>
                  <a:cubicBezTo>
                    <a:pt x="425423" y="391288"/>
                    <a:pt x="412052" y="396325"/>
                    <a:pt x="400352" y="398004"/>
                  </a:cubicBezTo>
                  <a:cubicBezTo>
                    <a:pt x="386980" y="401363"/>
                    <a:pt x="373609" y="404721"/>
                    <a:pt x="360238" y="404721"/>
                  </a:cubicBezTo>
                  <a:cubicBezTo>
                    <a:pt x="350209" y="406400"/>
                    <a:pt x="350209" y="406400"/>
                    <a:pt x="350209" y="406400"/>
                  </a:cubicBezTo>
                  <a:cubicBezTo>
                    <a:pt x="340181" y="406400"/>
                    <a:pt x="340181" y="406400"/>
                    <a:pt x="340181" y="406400"/>
                  </a:cubicBezTo>
                  <a:cubicBezTo>
                    <a:pt x="333495" y="406400"/>
                    <a:pt x="326809" y="406400"/>
                    <a:pt x="320123" y="406400"/>
                  </a:cubicBezTo>
                  <a:cubicBezTo>
                    <a:pt x="306752" y="404721"/>
                    <a:pt x="293381" y="403042"/>
                    <a:pt x="281681" y="398004"/>
                  </a:cubicBezTo>
                  <a:cubicBezTo>
                    <a:pt x="274995" y="398004"/>
                    <a:pt x="269981" y="394646"/>
                    <a:pt x="263295" y="392967"/>
                  </a:cubicBezTo>
                  <a:cubicBezTo>
                    <a:pt x="258281" y="391288"/>
                    <a:pt x="253267" y="387930"/>
                    <a:pt x="248252" y="386251"/>
                  </a:cubicBezTo>
                  <a:cubicBezTo>
                    <a:pt x="236552" y="381213"/>
                    <a:pt x="228195" y="374497"/>
                    <a:pt x="219838" y="369460"/>
                  </a:cubicBezTo>
                  <a:cubicBezTo>
                    <a:pt x="203124" y="357706"/>
                    <a:pt x="191424" y="345952"/>
                    <a:pt x="184738" y="335878"/>
                  </a:cubicBezTo>
                  <a:cubicBezTo>
                    <a:pt x="179724" y="332520"/>
                    <a:pt x="178053" y="327482"/>
                    <a:pt x="176381" y="325803"/>
                  </a:cubicBezTo>
                  <a:cubicBezTo>
                    <a:pt x="174710" y="322445"/>
                    <a:pt x="173038" y="320766"/>
                    <a:pt x="173038" y="320766"/>
                  </a:cubicBezTo>
                  <a:cubicBezTo>
                    <a:pt x="173038" y="320766"/>
                    <a:pt x="178053" y="327482"/>
                    <a:pt x="186410" y="334199"/>
                  </a:cubicBezTo>
                  <a:cubicBezTo>
                    <a:pt x="193095" y="342594"/>
                    <a:pt x="206467" y="354348"/>
                    <a:pt x="223181" y="364422"/>
                  </a:cubicBezTo>
                  <a:cubicBezTo>
                    <a:pt x="231538" y="369460"/>
                    <a:pt x="239895" y="374497"/>
                    <a:pt x="251595" y="377855"/>
                  </a:cubicBezTo>
                  <a:cubicBezTo>
                    <a:pt x="261624" y="382893"/>
                    <a:pt x="271652" y="386251"/>
                    <a:pt x="283352" y="389609"/>
                  </a:cubicBezTo>
                  <a:cubicBezTo>
                    <a:pt x="295052" y="392967"/>
                    <a:pt x="308423" y="394646"/>
                    <a:pt x="320123" y="394646"/>
                  </a:cubicBezTo>
                  <a:cubicBezTo>
                    <a:pt x="326809" y="394646"/>
                    <a:pt x="333495" y="396325"/>
                    <a:pt x="340181" y="396325"/>
                  </a:cubicBezTo>
                  <a:cubicBezTo>
                    <a:pt x="350209" y="394646"/>
                    <a:pt x="350209" y="394646"/>
                    <a:pt x="350209" y="394646"/>
                  </a:cubicBezTo>
                  <a:cubicBezTo>
                    <a:pt x="358566" y="394646"/>
                    <a:pt x="358566" y="394646"/>
                    <a:pt x="358566" y="394646"/>
                  </a:cubicBezTo>
                  <a:cubicBezTo>
                    <a:pt x="371938" y="392967"/>
                    <a:pt x="385309" y="391288"/>
                    <a:pt x="397009" y="387930"/>
                  </a:cubicBezTo>
                  <a:cubicBezTo>
                    <a:pt x="408709" y="384572"/>
                    <a:pt x="422080" y="381213"/>
                    <a:pt x="433780" y="377855"/>
                  </a:cubicBezTo>
                  <a:cubicBezTo>
                    <a:pt x="438794" y="376176"/>
                    <a:pt x="443809" y="372818"/>
                    <a:pt x="450494" y="371139"/>
                  </a:cubicBezTo>
                  <a:cubicBezTo>
                    <a:pt x="455509" y="369460"/>
                    <a:pt x="460523" y="367781"/>
                    <a:pt x="465537" y="364422"/>
                  </a:cubicBezTo>
                  <a:cubicBezTo>
                    <a:pt x="470552" y="362743"/>
                    <a:pt x="475566" y="361064"/>
                    <a:pt x="480580" y="357706"/>
                  </a:cubicBezTo>
                  <a:cubicBezTo>
                    <a:pt x="485594" y="356027"/>
                    <a:pt x="490609" y="354348"/>
                    <a:pt x="493951" y="350990"/>
                  </a:cubicBezTo>
                  <a:cubicBezTo>
                    <a:pt x="503980" y="347632"/>
                    <a:pt x="510666" y="342594"/>
                    <a:pt x="519023" y="339236"/>
                  </a:cubicBezTo>
                  <a:cubicBezTo>
                    <a:pt x="525708" y="335878"/>
                    <a:pt x="530723" y="330841"/>
                    <a:pt x="535737" y="329161"/>
                  </a:cubicBezTo>
                  <a:cubicBezTo>
                    <a:pt x="545765" y="322445"/>
                    <a:pt x="552451" y="319087"/>
                    <a:pt x="552451" y="319087"/>
                  </a:cubicBezTo>
                  <a:close/>
                  <a:moveTo>
                    <a:pt x="581025" y="292100"/>
                  </a:moveTo>
                  <a:cubicBezTo>
                    <a:pt x="581025" y="292100"/>
                    <a:pt x="576010" y="295397"/>
                    <a:pt x="565979" y="301991"/>
                  </a:cubicBezTo>
                  <a:cubicBezTo>
                    <a:pt x="562635" y="305288"/>
                    <a:pt x="555948" y="310234"/>
                    <a:pt x="549261" y="313531"/>
                  </a:cubicBezTo>
                  <a:cubicBezTo>
                    <a:pt x="542574" y="318477"/>
                    <a:pt x="535887" y="323422"/>
                    <a:pt x="527528" y="328368"/>
                  </a:cubicBezTo>
                  <a:cubicBezTo>
                    <a:pt x="522513" y="331665"/>
                    <a:pt x="517497" y="333314"/>
                    <a:pt x="514154" y="336611"/>
                  </a:cubicBezTo>
                  <a:cubicBezTo>
                    <a:pt x="509138" y="338259"/>
                    <a:pt x="504123" y="341557"/>
                    <a:pt x="499107" y="343205"/>
                  </a:cubicBezTo>
                  <a:cubicBezTo>
                    <a:pt x="494092" y="346502"/>
                    <a:pt x="487405" y="348151"/>
                    <a:pt x="482390" y="351448"/>
                  </a:cubicBezTo>
                  <a:cubicBezTo>
                    <a:pt x="477374" y="353097"/>
                    <a:pt x="470687" y="356394"/>
                    <a:pt x="465672" y="358042"/>
                  </a:cubicBezTo>
                  <a:cubicBezTo>
                    <a:pt x="453969" y="362988"/>
                    <a:pt x="442267" y="366285"/>
                    <a:pt x="428892" y="369582"/>
                  </a:cubicBezTo>
                  <a:cubicBezTo>
                    <a:pt x="415518" y="372879"/>
                    <a:pt x="402143" y="374528"/>
                    <a:pt x="388769" y="376176"/>
                  </a:cubicBezTo>
                  <a:cubicBezTo>
                    <a:pt x="378738" y="377825"/>
                    <a:pt x="378738" y="377825"/>
                    <a:pt x="378738" y="377825"/>
                  </a:cubicBezTo>
                  <a:cubicBezTo>
                    <a:pt x="368708" y="377825"/>
                    <a:pt x="368708" y="377825"/>
                    <a:pt x="368708" y="377825"/>
                  </a:cubicBezTo>
                  <a:cubicBezTo>
                    <a:pt x="362020" y="377825"/>
                    <a:pt x="355333" y="376176"/>
                    <a:pt x="348646" y="376176"/>
                  </a:cubicBezTo>
                  <a:cubicBezTo>
                    <a:pt x="335272" y="376176"/>
                    <a:pt x="323569" y="372879"/>
                    <a:pt x="310195" y="369582"/>
                  </a:cubicBezTo>
                  <a:cubicBezTo>
                    <a:pt x="305180" y="367934"/>
                    <a:pt x="298492" y="366285"/>
                    <a:pt x="293477" y="364636"/>
                  </a:cubicBezTo>
                  <a:cubicBezTo>
                    <a:pt x="286790" y="361339"/>
                    <a:pt x="281774" y="359691"/>
                    <a:pt x="276759" y="356394"/>
                  </a:cubicBezTo>
                  <a:cubicBezTo>
                    <a:pt x="266728" y="351448"/>
                    <a:pt x="256698" y="346502"/>
                    <a:pt x="248339" y="341557"/>
                  </a:cubicBezTo>
                  <a:cubicBezTo>
                    <a:pt x="231621" y="330017"/>
                    <a:pt x="221590" y="316828"/>
                    <a:pt x="213231" y="308585"/>
                  </a:cubicBezTo>
                  <a:cubicBezTo>
                    <a:pt x="209887" y="303640"/>
                    <a:pt x="206544" y="300343"/>
                    <a:pt x="204872" y="298694"/>
                  </a:cubicBezTo>
                  <a:cubicBezTo>
                    <a:pt x="203200" y="295397"/>
                    <a:pt x="203200" y="293748"/>
                    <a:pt x="203200" y="293748"/>
                  </a:cubicBezTo>
                  <a:cubicBezTo>
                    <a:pt x="203200" y="293748"/>
                    <a:pt x="206544" y="298694"/>
                    <a:pt x="214903" y="306937"/>
                  </a:cubicBezTo>
                  <a:cubicBezTo>
                    <a:pt x="223262" y="315180"/>
                    <a:pt x="234964" y="325071"/>
                    <a:pt x="251682" y="334962"/>
                  </a:cubicBezTo>
                  <a:cubicBezTo>
                    <a:pt x="260041" y="339908"/>
                    <a:pt x="270072" y="344854"/>
                    <a:pt x="280103" y="349799"/>
                  </a:cubicBezTo>
                  <a:cubicBezTo>
                    <a:pt x="290133" y="354745"/>
                    <a:pt x="301836" y="358042"/>
                    <a:pt x="313539" y="361339"/>
                  </a:cubicBezTo>
                  <a:cubicBezTo>
                    <a:pt x="325241" y="362988"/>
                    <a:pt x="336944" y="364636"/>
                    <a:pt x="350318" y="366285"/>
                  </a:cubicBezTo>
                  <a:cubicBezTo>
                    <a:pt x="355333" y="366285"/>
                    <a:pt x="362020" y="366285"/>
                    <a:pt x="368708" y="366285"/>
                  </a:cubicBezTo>
                  <a:cubicBezTo>
                    <a:pt x="378738" y="366285"/>
                    <a:pt x="378738" y="366285"/>
                    <a:pt x="378738" y="366285"/>
                  </a:cubicBezTo>
                  <a:cubicBezTo>
                    <a:pt x="388769" y="366285"/>
                    <a:pt x="388769" y="366285"/>
                    <a:pt x="388769" y="366285"/>
                  </a:cubicBezTo>
                  <a:cubicBezTo>
                    <a:pt x="400472" y="364636"/>
                    <a:pt x="413846" y="362988"/>
                    <a:pt x="425549" y="359691"/>
                  </a:cubicBezTo>
                  <a:cubicBezTo>
                    <a:pt x="438923" y="356394"/>
                    <a:pt x="450625" y="353097"/>
                    <a:pt x="462328" y="349799"/>
                  </a:cubicBezTo>
                  <a:cubicBezTo>
                    <a:pt x="467343" y="348151"/>
                    <a:pt x="474031" y="344854"/>
                    <a:pt x="479046" y="343205"/>
                  </a:cubicBezTo>
                  <a:cubicBezTo>
                    <a:pt x="484061" y="341557"/>
                    <a:pt x="490748" y="338259"/>
                    <a:pt x="495764" y="336611"/>
                  </a:cubicBezTo>
                  <a:cubicBezTo>
                    <a:pt x="500779" y="334962"/>
                    <a:pt x="505795" y="331665"/>
                    <a:pt x="510810" y="330017"/>
                  </a:cubicBezTo>
                  <a:cubicBezTo>
                    <a:pt x="514154" y="328368"/>
                    <a:pt x="519169" y="325071"/>
                    <a:pt x="524184" y="323422"/>
                  </a:cubicBezTo>
                  <a:cubicBezTo>
                    <a:pt x="532543" y="318477"/>
                    <a:pt x="540902" y="315180"/>
                    <a:pt x="547589" y="310234"/>
                  </a:cubicBezTo>
                  <a:cubicBezTo>
                    <a:pt x="554276" y="306937"/>
                    <a:pt x="560963" y="303640"/>
                    <a:pt x="565979" y="300343"/>
                  </a:cubicBezTo>
                  <a:cubicBezTo>
                    <a:pt x="576010" y="295397"/>
                    <a:pt x="581025" y="292100"/>
                    <a:pt x="581025" y="292100"/>
                  </a:cubicBezTo>
                  <a:close/>
                  <a:moveTo>
                    <a:pt x="231775" y="265234"/>
                  </a:moveTo>
                  <a:cubicBezTo>
                    <a:pt x="231775" y="265234"/>
                    <a:pt x="233447" y="266883"/>
                    <a:pt x="235119" y="268531"/>
                  </a:cubicBezTo>
                  <a:lnTo>
                    <a:pt x="235905" y="269888"/>
                  </a:lnTo>
                  <a:close/>
                  <a:moveTo>
                    <a:pt x="609600" y="261937"/>
                  </a:moveTo>
                  <a:cubicBezTo>
                    <a:pt x="609600" y="261937"/>
                    <a:pt x="604585" y="266883"/>
                    <a:pt x="596226" y="273477"/>
                  </a:cubicBezTo>
                  <a:cubicBezTo>
                    <a:pt x="591210" y="276774"/>
                    <a:pt x="586195" y="280071"/>
                    <a:pt x="579508" y="285017"/>
                  </a:cubicBezTo>
                  <a:cubicBezTo>
                    <a:pt x="572821" y="289962"/>
                    <a:pt x="564462" y="294908"/>
                    <a:pt x="556103" y="299854"/>
                  </a:cubicBezTo>
                  <a:cubicBezTo>
                    <a:pt x="551087" y="301502"/>
                    <a:pt x="547744" y="304799"/>
                    <a:pt x="542728" y="308096"/>
                  </a:cubicBezTo>
                  <a:cubicBezTo>
                    <a:pt x="537713" y="309745"/>
                    <a:pt x="532698" y="313042"/>
                    <a:pt x="527682" y="314691"/>
                  </a:cubicBezTo>
                  <a:cubicBezTo>
                    <a:pt x="522667" y="317988"/>
                    <a:pt x="517652" y="319636"/>
                    <a:pt x="510965" y="322934"/>
                  </a:cubicBezTo>
                  <a:cubicBezTo>
                    <a:pt x="505949" y="324582"/>
                    <a:pt x="500934" y="327879"/>
                    <a:pt x="494247" y="329528"/>
                  </a:cubicBezTo>
                  <a:cubicBezTo>
                    <a:pt x="482544" y="332825"/>
                    <a:pt x="470842" y="337771"/>
                    <a:pt x="457467" y="341068"/>
                  </a:cubicBezTo>
                  <a:cubicBezTo>
                    <a:pt x="445765" y="342716"/>
                    <a:pt x="432390" y="346013"/>
                    <a:pt x="419016" y="347662"/>
                  </a:cubicBezTo>
                  <a:cubicBezTo>
                    <a:pt x="408985" y="347662"/>
                    <a:pt x="408985" y="347662"/>
                    <a:pt x="408985" y="347662"/>
                  </a:cubicBezTo>
                  <a:cubicBezTo>
                    <a:pt x="398954" y="347662"/>
                    <a:pt x="398954" y="347662"/>
                    <a:pt x="398954" y="347662"/>
                  </a:cubicBezTo>
                  <a:cubicBezTo>
                    <a:pt x="392267" y="347662"/>
                    <a:pt x="385580" y="347662"/>
                    <a:pt x="378893" y="347662"/>
                  </a:cubicBezTo>
                  <a:cubicBezTo>
                    <a:pt x="365519" y="346013"/>
                    <a:pt x="352144" y="344365"/>
                    <a:pt x="340442" y="341068"/>
                  </a:cubicBezTo>
                  <a:cubicBezTo>
                    <a:pt x="333755" y="339419"/>
                    <a:pt x="327067" y="337771"/>
                    <a:pt x="322052" y="334473"/>
                  </a:cubicBezTo>
                  <a:cubicBezTo>
                    <a:pt x="317037" y="332825"/>
                    <a:pt x="310349" y="331176"/>
                    <a:pt x="305334" y="327879"/>
                  </a:cubicBezTo>
                  <a:cubicBezTo>
                    <a:pt x="295303" y="322934"/>
                    <a:pt x="285273" y="317988"/>
                    <a:pt x="278585" y="311394"/>
                  </a:cubicBezTo>
                  <a:cubicBezTo>
                    <a:pt x="261868" y="299854"/>
                    <a:pt x="250165" y="288314"/>
                    <a:pt x="241806" y="280071"/>
                  </a:cubicBezTo>
                  <a:lnTo>
                    <a:pt x="235905" y="269888"/>
                  </a:lnTo>
                  <a:lnTo>
                    <a:pt x="243478" y="278422"/>
                  </a:lnTo>
                  <a:cubicBezTo>
                    <a:pt x="251837" y="286665"/>
                    <a:pt x="265211" y="296557"/>
                    <a:pt x="281929" y="306448"/>
                  </a:cubicBezTo>
                  <a:cubicBezTo>
                    <a:pt x="290288" y="311394"/>
                    <a:pt x="298647" y="316339"/>
                    <a:pt x="308678" y="321285"/>
                  </a:cubicBezTo>
                  <a:cubicBezTo>
                    <a:pt x="318708" y="324582"/>
                    <a:pt x="330411" y="329528"/>
                    <a:pt x="342114" y="331176"/>
                  </a:cubicBezTo>
                  <a:cubicBezTo>
                    <a:pt x="353816" y="334473"/>
                    <a:pt x="367190" y="336122"/>
                    <a:pt x="378893" y="337771"/>
                  </a:cubicBezTo>
                  <a:cubicBezTo>
                    <a:pt x="385580" y="337771"/>
                    <a:pt x="392267" y="337771"/>
                    <a:pt x="397283" y="337771"/>
                  </a:cubicBezTo>
                  <a:cubicBezTo>
                    <a:pt x="407313" y="337771"/>
                    <a:pt x="407313" y="337771"/>
                    <a:pt x="407313" y="337771"/>
                  </a:cubicBezTo>
                  <a:cubicBezTo>
                    <a:pt x="417344" y="336122"/>
                    <a:pt x="417344" y="336122"/>
                    <a:pt x="417344" y="336122"/>
                  </a:cubicBezTo>
                  <a:cubicBezTo>
                    <a:pt x="430718" y="336122"/>
                    <a:pt x="442421" y="332825"/>
                    <a:pt x="455795" y="329528"/>
                  </a:cubicBezTo>
                  <a:cubicBezTo>
                    <a:pt x="467498" y="327879"/>
                    <a:pt x="479200" y="324582"/>
                    <a:pt x="490903" y="319636"/>
                  </a:cubicBezTo>
                  <a:cubicBezTo>
                    <a:pt x="497590" y="317988"/>
                    <a:pt x="502606" y="316339"/>
                    <a:pt x="507621" y="314691"/>
                  </a:cubicBezTo>
                  <a:cubicBezTo>
                    <a:pt x="514308" y="311394"/>
                    <a:pt x="519323" y="309745"/>
                    <a:pt x="524339" y="308096"/>
                  </a:cubicBezTo>
                  <a:cubicBezTo>
                    <a:pt x="529354" y="304799"/>
                    <a:pt x="534369" y="303151"/>
                    <a:pt x="539385" y="301502"/>
                  </a:cubicBezTo>
                  <a:cubicBezTo>
                    <a:pt x="544400" y="298205"/>
                    <a:pt x="547744" y="296557"/>
                    <a:pt x="552759" y="294908"/>
                  </a:cubicBezTo>
                  <a:cubicBezTo>
                    <a:pt x="561118" y="289962"/>
                    <a:pt x="569477" y="285017"/>
                    <a:pt x="576164" y="281720"/>
                  </a:cubicBezTo>
                  <a:cubicBezTo>
                    <a:pt x="584523" y="278422"/>
                    <a:pt x="589539" y="275125"/>
                    <a:pt x="594554" y="271828"/>
                  </a:cubicBezTo>
                  <a:cubicBezTo>
                    <a:pt x="604585" y="265234"/>
                    <a:pt x="609600" y="261937"/>
                    <a:pt x="609600" y="261937"/>
                  </a:cubicBezTo>
                  <a:close/>
                  <a:moveTo>
                    <a:pt x="639763" y="233362"/>
                  </a:moveTo>
                  <a:cubicBezTo>
                    <a:pt x="639763" y="233362"/>
                    <a:pt x="634749" y="236659"/>
                    <a:pt x="624720" y="244902"/>
                  </a:cubicBezTo>
                  <a:cubicBezTo>
                    <a:pt x="619706" y="248199"/>
                    <a:pt x="614692" y="251496"/>
                    <a:pt x="608006" y="256442"/>
                  </a:cubicBezTo>
                  <a:cubicBezTo>
                    <a:pt x="601320" y="259739"/>
                    <a:pt x="592963" y="266333"/>
                    <a:pt x="584606" y="269630"/>
                  </a:cubicBezTo>
                  <a:cubicBezTo>
                    <a:pt x="581263" y="272927"/>
                    <a:pt x="576249" y="276224"/>
                    <a:pt x="571235" y="277873"/>
                  </a:cubicBezTo>
                  <a:cubicBezTo>
                    <a:pt x="566220" y="281170"/>
                    <a:pt x="561206" y="282819"/>
                    <a:pt x="556192" y="286116"/>
                  </a:cubicBezTo>
                  <a:cubicBezTo>
                    <a:pt x="551178" y="287764"/>
                    <a:pt x="546163" y="291061"/>
                    <a:pt x="541149" y="292710"/>
                  </a:cubicBezTo>
                  <a:cubicBezTo>
                    <a:pt x="536135" y="296007"/>
                    <a:pt x="529449" y="297656"/>
                    <a:pt x="524435" y="299304"/>
                  </a:cubicBezTo>
                  <a:cubicBezTo>
                    <a:pt x="512735" y="304250"/>
                    <a:pt x="499364" y="307547"/>
                    <a:pt x="487664" y="310844"/>
                  </a:cubicBezTo>
                  <a:cubicBezTo>
                    <a:pt x="474292" y="314141"/>
                    <a:pt x="460921" y="317438"/>
                    <a:pt x="447550" y="317438"/>
                  </a:cubicBezTo>
                  <a:cubicBezTo>
                    <a:pt x="437521" y="319087"/>
                    <a:pt x="437521" y="319087"/>
                    <a:pt x="437521" y="319087"/>
                  </a:cubicBezTo>
                  <a:cubicBezTo>
                    <a:pt x="427493" y="319087"/>
                    <a:pt x="427493" y="319087"/>
                    <a:pt x="427493" y="319087"/>
                  </a:cubicBezTo>
                  <a:cubicBezTo>
                    <a:pt x="420807" y="319087"/>
                    <a:pt x="414121" y="319087"/>
                    <a:pt x="407435" y="317438"/>
                  </a:cubicBezTo>
                  <a:cubicBezTo>
                    <a:pt x="394064" y="317438"/>
                    <a:pt x="380693" y="315790"/>
                    <a:pt x="368993" y="310844"/>
                  </a:cubicBezTo>
                  <a:cubicBezTo>
                    <a:pt x="362307" y="310844"/>
                    <a:pt x="357293" y="307547"/>
                    <a:pt x="350607" y="305898"/>
                  </a:cubicBezTo>
                  <a:cubicBezTo>
                    <a:pt x="345593" y="304250"/>
                    <a:pt x="340579" y="300953"/>
                    <a:pt x="335564" y="299304"/>
                  </a:cubicBezTo>
                  <a:cubicBezTo>
                    <a:pt x="323864" y="294359"/>
                    <a:pt x="315507" y="287764"/>
                    <a:pt x="307150" y="282819"/>
                  </a:cubicBezTo>
                  <a:cubicBezTo>
                    <a:pt x="290436" y="271279"/>
                    <a:pt x="278736" y="258090"/>
                    <a:pt x="272050" y="249847"/>
                  </a:cubicBezTo>
                  <a:cubicBezTo>
                    <a:pt x="268707" y="246550"/>
                    <a:pt x="265365" y="241605"/>
                    <a:pt x="263693" y="239956"/>
                  </a:cubicBezTo>
                  <a:cubicBezTo>
                    <a:pt x="262022" y="236659"/>
                    <a:pt x="260350" y="235010"/>
                    <a:pt x="260350" y="235010"/>
                  </a:cubicBezTo>
                  <a:cubicBezTo>
                    <a:pt x="260350" y="235010"/>
                    <a:pt x="265365" y="241605"/>
                    <a:pt x="273722" y="248199"/>
                  </a:cubicBezTo>
                  <a:cubicBezTo>
                    <a:pt x="282079" y="256442"/>
                    <a:pt x="293779" y="267982"/>
                    <a:pt x="310493" y="277873"/>
                  </a:cubicBezTo>
                  <a:cubicBezTo>
                    <a:pt x="318850" y="282819"/>
                    <a:pt x="328879" y="287764"/>
                    <a:pt x="338907" y="291061"/>
                  </a:cubicBezTo>
                  <a:cubicBezTo>
                    <a:pt x="348936" y="296007"/>
                    <a:pt x="358964" y="299304"/>
                    <a:pt x="370664" y="302601"/>
                  </a:cubicBezTo>
                  <a:cubicBezTo>
                    <a:pt x="382364" y="305898"/>
                    <a:pt x="395735" y="307547"/>
                    <a:pt x="407435" y="307547"/>
                  </a:cubicBezTo>
                  <a:cubicBezTo>
                    <a:pt x="414121" y="307547"/>
                    <a:pt x="420807" y="309196"/>
                    <a:pt x="427493" y="307547"/>
                  </a:cubicBezTo>
                  <a:cubicBezTo>
                    <a:pt x="437521" y="307547"/>
                    <a:pt x="437521" y="307547"/>
                    <a:pt x="437521" y="307547"/>
                  </a:cubicBezTo>
                  <a:cubicBezTo>
                    <a:pt x="445878" y="307547"/>
                    <a:pt x="445878" y="307547"/>
                    <a:pt x="445878" y="307547"/>
                  </a:cubicBezTo>
                  <a:cubicBezTo>
                    <a:pt x="459250" y="305898"/>
                    <a:pt x="472621" y="304250"/>
                    <a:pt x="484321" y="300953"/>
                  </a:cubicBezTo>
                  <a:cubicBezTo>
                    <a:pt x="497692" y="297656"/>
                    <a:pt x="509392" y="294359"/>
                    <a:pt x="521092" y="291061"/>
                  </a:cubicBezTo>
                  <a:cubicBezTo>
                    <a:pt x="526106" y="289413"/>
                    <a:pt x="531121" y="286116"/>
                    <a:pt x="537806" y="284467"/>
                  </a:cubicBezTo>
                  <a:cubicBezTo>
                    <a:pt x="542820" y="282819"/>
                    <a:pt x="547835" y="281170"/>
                    <a:pt x="552849" y="277873"/>
                  </a:cubicBezTo>
                  <a:cubicBezTo>
                    <a:pt x="557863" y="276224"/>
                    <a:pt x="562878" y="274576"/>
                    <a:pt x="567892" y="271279"/>
                  </a:cubicBezTo>
                  <a:cubicBezTo>
                    <a:pt x="572906" y="269630"/>
                    <a:pt x="577920" y="267982"/>
                    <a:pt x="581263" y="264684"/>
                  </a:cubicBezTo>
                  <a:cubicBezTo>
                    <a:pt x="591292" y="261387"/>
                    <a:pt x="597977" y="256442"/>
                    <a:pt x="606335" y="253145"/>
                  </a:cubicBezTo>
                  <a:cubicBezTo>
                    <a:pt x="613020" y="248199"/>
                    <a:pt x="619706" y="244902"/>
                    <a:pt x="623049" y="241605"/>
                  </a:cubicBezTo>
                  <a:cubicBezTo>
                    <a:pt x="633077" y="236659"/>
                    <a:pt x="639763" y="233362"/>
                    <a:pt x="639763" y="233362"/>
                  </a:cubicBezTo>
                  <a:close/>
                  <a:moveTo>
                    <a:pt x="668338" y="204787"/>
                  </a:moveTo>
                  <a:cubicBezTo>
                    <a:pt x="668338" y="204787"/>
                    <a:pt x="663323" y="208145"/>
                    <a:pt x="654964" y="214861"/>
                  </a:cubicBezTo>
                  <a:cubicBezTo>
                    <a:pt x="649948" y="218220"/>
                    <a:pt x="643261" y="223257"/>
                    <a:pt x="636574" y="226615"/>
                  </a:cubicBezTo>
                  <a:cubicBezTo>
                    <a:pt x="629887" y="231652"/>
                    <a:pt x="623200" y="236690"/>
                    <a:pt x="614841" y="241727"/>
                  </a:cubicBezTo>
                  <a:cubicBezTo>
                    <a:pt x="609825" y="245085"/>
                    <a:pt x="604810" y="246764"/>
                    <a:pt x="601466" y="250122"/>
                  </a:cubicBezTo>
                  <a:cubicBezTo>
                    <a:pt x="596451" y="251802"/>
                    <a:pt x="591436" y="255160"/>
                    <a:pt x="586420" y="256839"/>
                  </a:cubicBezTo>
                  <a:cubicBezTo>
                    <a:pt x="581405" y="260197"/>
                    <a:pt x="576389" y="261876"/>
                    <a:pt x="569702" y="265234"/>
                  </a:cubicBezTo>
                  <a:cubicBezTo>
                    <a:pt x="564687" y="266913"/>
                    <a:pt x="559672" y="270272"/>
                    <a:pt x="552984" y="271951"/>
                  </a:cubicBezTo>
                  <a:cubicBezTo>
                    <a:pt x="541282" y="276988"/>
                    <a:pt x="529579" y="280346"/>
                    <a:pt x="516205" y="283704"/>
                  </a:cubicBezTo>
                  <a:cubicBezTo>
                    <a:pt x="502831" y="287063"/>
                    <a:pt x="489456" y="288742"/>
                    <a:pt x="476082" y="290421"/>
                  </a:cubicBezTo>
                  <a:cubicBezTo>
                    <a:pt x="466051" y="290421"/>
                    <a:pt x="466051" y="290421"/>
                    <a:pt x="466051" y="290421"/>
                  </a:cubicBezTo>
                  <a:cubicBezTo>
                    <a:pt x="456021" y="292100"/>
                    <a:pt x="456021" y="292100"/>
                    <a:pt x="456021" y="292100"/>
                  </a:cubicBezTo>
                  <a:cubicBezTo>
                    <a:pt x="449333" y="292100"/>
                    <a:pt x="442646" y="290421"/>
                    <a:pt x="435959" y="290421"/>
                  </a:cubicBezTo>
                  <a:cubicBezTo>
                    <a:pt x="422585" y="288742"/>
                    <a:pt x="410882" y="287063"/>
                    <a:pt x="397508" y="283704"/>
                  </a:cubicBezTo>
                  <a:cubicBezTo>
                    <a:pt x="392493" y="282025"/>
                    <a:pt x="385805" y="280346"/>
                    <a:pt x="380790" y="278667"/>
                  </a:cubicBezTo>
                  <a:cubicBezTo>
                    <a:pt x="374103" y="275309"/>
                    <a:pt x="369087" y="273630"/>
                    <a:pt x="364072" y="270272"/>
                  </a:cubicBezTo>
                  <a:cubicBezTo>
                    <a:pt x="354041" y="265234"/>
                    <a:pt x="344011" y="260197"/>
                    <a:pt x="335652" y="253481"/>
                  </a:cubicBezTo>
                  <a:cubicBezTo>
                    <a:pt x="318934" y="241727"/>
                    <a:pt x="308903" y="229973"/>
                    <a:pt x="300544" y="221578"/>
                  </a:cubicBezTo>
                  <a:cubicBezTo>
                    <a:pt x="297200" y="216541"/>
                    <a:pt x="293857" y="213182"/>
                    <a:pt x="292185" y="209824"/>
                  </a:cubicBezTo>
                  <a:cubicBezTo>
                    <a:pt x="290513" y="208145"/>
                    <a:pt x="290513" y="206466"/>
                    <a:pt x="290513" y="206466"/>
                  </a:cubicBezTo>
                  <a:cubicBezTo>
                    <a:pt x="290513" y="206466"/>
                    <a:pt x="293857" y="211503"/>
                    <a:pt x="302216" y="219899"/>
                  </a:cubicBezTo>
                  <a:cubicBezTo>
                    <a:pt x="310575" y="228294"/>
                    <a:pt x="322277" y="238369"/>
                    <a:pt x="338995" y="248443"/>
                  </a:cubicBezTo>
                  <a:cubicBezTo>
                    <a:pt x="347354" y="253481"/>
                    <a:pt x="357385" y="258518"/>
                    <a:pt x="367416" y="263555"/>
                  </a:cubicBezTo>
                  <a:cubicBezTo>
                    <a:pt x="377446" y="268593"/>
                    <a:pt x="389149" y="271951"/>
                    <a:pt x="400852" y="273630"/>
                  </a:cubicBezTo>
                  <a:cubicBezTo>
                    <a:pt x="412554" y="276988"/>
                    <a:pt x="424257" y="278667"/>
                    <a:pt x="437631" y="280346"/>
                  </a:cubicBezTo>
                  <a:cubicBezTo>
                    <a:pt x="444318" y="280346"/>
                    <a:pt x="449333" y="280346"/>
                    <a:pt x="456021" y="280346"/>
                  </a:cubicBezTo>
                  <a:cubicBezTo>
                    <a:pt x="466051" y="280346"/>
                    <a:pt x="466051" y="280346"/>
                    <a:pt x="466051" y="280346"/>
                  </a:cubicBezTo>
                  <a:cubicBezTo>
                    <a:pt x="476082" y="278667"/>
                    <a:pt x="476082" y="278667"/>
                    <a:pt x="476082" y="278667"/>
                  </a:cubicBezTo>
                  <a:cubicBezTo>
                    <a:pt x="487785" y="278667"/>
                    <a:pt x="501159" y="275309"/>
                    <a:pt x="512862" y="273630"/>
                  </a:cubicBezTo>
                  <a:cubicBezTo>
                    <a:pt x="526236" y="270272"/>
                    <a:pt x="537938" y="266913"/>
                    <a:pt x="549641" y="263555"/>
                  </a:cubicBezTo>
                  <a:cubicBezTo>
                    <a:pt x="556328" y="261876"/>
                    <a:pt x="561343" y="258518"/>
                    <a:pt x="566359" y="256839"/>
                  </a:cubicBezTo>
                  <a:cubicBezTo>
                    <a:pt x="571374" y="255160"/>
                    <a:pt x="578061" y="251802"/>
                    <a:pt x="583077" y="250122"/>
                  </a:cubicBezTo>
                  <a:cubicBezTo>
                    <a:pt x="588092" y="248443"/>
                    <a:pt x="593107" y="245085"/>
                    <a:pt x="598123" y="243406"/>
                  </a:cubicBezTo>
                  <a:cubicBezTo>
                    <a:pt x="601466" y="241727"/>
                    <a:pt x="606482" y="238369"/>
                    <a:pt x="611497" y="236690"/>
                  </a:cubicBezTo>
                  <a:cubicBezTo>
                    <a:pt x="619856" y="231652"/>
                    <a:pt x="628215" y="228294"/>
                    <a:pt x="634902" y="223257"/>
                  </a:cubicBezTo>
                  <a:cubicBezTo>
                    <a:pt x="641589" y="219899"/>
                    <a:pt x="648277" y="216541"/>
                    <a:pt x="653292" y="213182"/>
                  </a:cubicBezTo>
                  <a:cubicBezTo>
                    <a:pt x="663323" y="208145"/>
                    <a:pt x="668338" y="204787"/>
                    <a:pt x="668338" y="204787"/>
                  </a:cubicBezTo>
                  <a:close/>
                  <a:moveTo>
                    <a:pt x="319088" y="177983"/>
                  </a:moveTo>
                  <a:cubicBezTo>
                    <a:pt x="319088" y="177983"/>
                    <a:pt x="320760" y="179662"/>
                    <a:pt x="322431" y="181341"/>
                  </a:cubicBezTo>
                  <a:cubicBezTo>
                    <a:pt x="324103" y="184699"/>
                    <a:pt x="325774" y="188058"/>
                    <a:pt x="330788" y="191416"/>
                  </a:cubicBezTo>
                  <a:cubicBezTo>
                    <a:pt x="324103" y="183020"/>
                    <a:pt x="319088" y="177983"/>
                    <a:pt x="319088" y="177983"/>
                  </a:cubicBezTo>
                  <a:close/>
                  <a:moveTo>
                    <a:pt x="698501" y="174625"/>
                  </a:moveTo>
                  <a:cubicBezTo>
                    <a:pt x="698501" y="174625"/>
                    <a:pt x="691815" y="179662"/>
                    <a:pt x="683458" y="186379"/>
                  </a:cubicBezTo>
                  <a:cubicBezTo>
                    <a:pt x="678444" y="189737"/>
                    <a:pt x="673430" y="193095"/>
                    <a:pt x="666744" y="198132"/>
                  </a:cubicBezTo>
                  <a:cubicBezTo>
                    <a:pt x="660058" y="203170"/>
                    <a:pt x="651701" y="208207"/>
                    <a:pt x="643344" y="213244"/>
                  </a:cubicBezTo>
                  <a:cubicBezTo>
                    <a:pt x="638330" y="214923"/>
                    <a:pt x="634987" y="218281"/>
                    <a:pt x="629973" y="219960"/>
                  </a:cubicBezTo>
                  <a:cubicBezTo>
                    <a:pt x="624958" y="223319"/>
                    <a:pt x="619944" y="224998"/>
                    <a:pt x="614930" y="228356"/>
                  </a:cubicBezTo>
                  <a:cubicBezTo>
                    <a:pt x="609916" y="231714"/>
                    <a:pt x="604901" y="233393"/>
                    <a:pt x="599887" y="235072"/>
                  </a:cubicBezTo>
                  <a:cubicBezTo>
                    <a:pt x="593201" y="238431"/>
                    <a:pt x="588187" y="240110"/>
                    <a:pt x="581501" y="243468"/>
                  </a:cubicBezTo>
                  <a:cubicBezTo>
                    <a:pt x="569801" y="246826"/>
                    <a:pt x="558101" y="251863"/>
                    <a:pt x="544730" y="255221"/>
                  </a:cubicBezTo>
                  <a:cubicBezTo>
                    <a:pt x="533030" y="256901"/>
                    <a:pt x="519659" y="260259"/>
                    <a:pt x="506288" y="261938"/>
                  </a:cubicBezTo>
                  <a:cubicBezTo>
                    <a:pt x="496259" y="261938"/>
                    <a:pt x="496259" y="261938"/>
                    <a:pt x="496259" y="261938"/>
                  </a:cubicBezTo>
                  <a:cubicBezTo>
                    <a:pt x="486231" y="261938"/>
                    <a:pt x="486231" y="261938"/>
                    <a:pt x="486231" y="261938"/>
                  </a:cubicBezTo>
                  <a:cubicBezTo>
                    <a:pt x="479545" y="261938"/>
                    <a:pt x="472859" y="261938"/>
                    <a:pt x="466173" y="261938"/>
                  </a:cubicBezTo>
                  <a:cubicBezTo>
                    <a:pt x="452802" y="260259"/>
                    <a:pt x="439431" y="258580"/>
                    <a:pt x="427731" y="255221"/>
                  </a:cubicBezTo>
                  <a:cubicBezTo>
                    <a:pt x="421045" y="253542"/>
                    <a:pt x="416031" y="250184"/>
                    <a:pt x="409345" y="248505"/>
                  </a:cubicBezTo>
                  <a:cubicBezTo>
                    <a:pt x="404331" y="246826"/>
                    <a:pt x="397645" y="245147"/>
                    <a:pt x="392631" y="241789"/>
                  </a:cubicBezTo>
                  <a:cubicBezTo>
                    <a:pt x="382602" y="236751"/>
                    <a:pt x="374245" y="231714"/>
                    <a:pt x="365888" y="224998"/>
                  </a:cubicBezTo>
                  <a:cubicBezTo>
                    <a:pt x="349174" y="213244"/>
                    <a:pt x="337474" y="201490"/>
                    <a:pt x="330788" y="191416"/>
                  </a:cubicBezTo>
                  <a:cubicBezTo>
                    <a:pt x="339145" y="198132"/>
                    <a:pt x="352517" y="209886"/>
                    <a:pt x="369231" y="219960"/>
                  </a:cubicBezTo>
                  <a:cubicBezTo>
                    <a:pt x="377588" y="224998"/>
                    <a:pt x="385945" y="230035"/>
                    <a:pt x="395974" y="235072"/>
                  </a:cubicBezTo>
                  <a:cubicBezTo>
                    <a:pt x="406002" y="238431"/>
                    <a:pt x="417702" y="241789"/>
                    <a:pt x="429402" y="245147"/>
                  </a:cubicBezTo>
                  <a:cubicBezTo>
                    <a:pt x="441102" y="248505"/>
                    <a:pt x="454473" y="250184"/>
                    <a:pt x="466173" y="250184"/>
                  </a:cubicBezTo>
                  <a:cubicBezTo>
                    <a:pt x="472859" y="251863"/>
                    <a:pt x="479545" y="251863"/>
                    <a:pt x="486231" y="251863"/>
                  </a:cubicBezTo>
                  <a:cubicBezTo>
                    <a:pt x="494588" y="251863"/>
                    <a:pt x="494588" y="251863"/>
                    <a:pt x="494588" y="251863"/>
                  </a:cubicBezTo>
                  <a:cubicBezTo>
                    <a:pt x="504616" y="250184"/>
                    <a:pt x="504616" y="250184"/>
                    <a:pt x="504616" y="250184"/>
                  </a:cubicBezTo>
                  <a:cubicBezTo>
                    <a:pt x="517988" y="248505"/>
                    <a:pt x="529687" y="246826"/>
                    <a:pt x="543059" y="243468"/>
                  </a:cubicBezTo>
                  <a:cubicBezTo>
                    <a:pt x="554759" y="241789"/>
                    <a:pt x="568130" y="238431"/>
                    <a:pt x="578159" y="233393"/>
                  </a:cubicBezTo>
                  <a:cubicBezTo>
                    <a:pt x="584844" y="231714"/>
                    <a:pt x="589859" y="230035"/>
                    <a:pt x="594873" y="226677"/>
                  </a:cubicBezTo>
                  <a:cubicBezTo>
                    <a:pt x="601558" y="224998"/>
                    <a:pt x="606573" y="223319"/>
                    <a:pt x="611587" y="221640"/>
                  </a:cubicBezTo>
                  <a:cubicBezTo>
                    <a:pt x="616601" y="218281"/>
                    <a:pt x="621616" y="216602"/>
                    <a:pt x="626630" y="214923"/>
                  </a:cubicBezTo>
                  <a:cubicBezTo>
                    <a:pt x="631644" y="211565"/>
                    <a:pt x="636658" y="209886"/>
                    <a:pt x="640001" y="206528"/>
                  </a:cubicBezTo>
                  <a:cubicBezTo>
                    <a:pt x="648358" y="203170"/>
                    <a:pt x="656715" y="198132"/>
                    <a:pt x="663401" y="194774"/>
                  </a:cubicBezTo>
                  <a:cubicBezTo>
                    <a:pt x="671758" y="191416"/>
                    <a:pt x="676773" y="188058"/>
                    <a:pt x="681787" y="184699"/>
                  </a:cubicBezTo>
                  <a:cubicBezTo>
                    <a:pt x="691815" y="177983"/>
                    <a:pt x="698501" y="174625"/>
                    <a:pt x="698501" y="174625"/>
                  </a:cubicBezTo>
                  <a:close/>
                  <a:moveTo>
                    <a:pt x="727076" y="146050"/>
                  </a:moveTo>
                  <a:cubicBezTo>
                    <a:pt x="727076" y="146050"/>
                    <a:pt x="722062" y="149408"/>
                    <a:pt x="712033" y="156124"/>
                  </a:cubicBezTo>
                  <a:cubicBezTo>
                    <a:pt x="707019" y="161162"/>
                    <a:pt x="702005" y="164520"/>
                    <a:pt x="695319" y="169557"/>
                  </a:cubicBezTo>
                  <a:cubicBezTo>
                    <a:pt x="688633" y="172915"/>
                    <a:pt x="681948" y="179632"/>
                    <a:pt x="671919" y="182990"/>
                  </a:cubicBezTo>
                  <a:cubicBezTo>
                    <a:pt x="668576" y="186348"/>
                    <a:pt x="663562" y="188027"/>
                    <a:pt x="658548" y="191385"/>
                  </a:cubicBezTo>
                  <a:cubicBezTo>
                    <a:pt x="653533" y="194744"/>
                    <a:pt x="650191" y="196423"/>
                    <a:pt x="643505" y="199781"/>
                  </a:cubicBezTo>
                  <a:cubicBezTo>
                    <a:pt x="638491" y="201460"/>
                    <a:pt x="633476" y="204818"/>
                    <a:pt x="628462" y="206497"/>
                  </a:cubicBezTo>
                  <a:cubicBezTo>
                    <a:pt x="623448" y="209856"/>
                    <a:pt x="616762" y="211535"/>
                    <a:pt x="611748" y="213214"/>
                  </a:cubicBezTo>
                  <a:cubicBezTo>
                    <a:pt x="600048" y="218251"/>
                    <a:pt x="586676" y="221609"/>
                    <a:pt x="574977" y="224967"/>
                  </a:cubicBezTo>
                  <a:cubicBezTo>
                    <a:pt x="561605" y="228326"/>
                    <a:pt x="548234" y="231684"/>
                    <a:pt x="534862" y="231684"/>
                  </a:cubicBezTo>
                  <a:cubicBezTo>
                    <a:pt x="524834" y="233363"/>
                    <a:pt x="524834" y="233363"/>
                    <a:pt x="524834" y="233363"/>
                  </a:cubicBezTo>
                  <a:cubicBezTo>
                    <a:pt x="514806" y="233363"/>
                    <a:pt x="514806" y="233363"/>
                    <a:pt x="514806" y="233363"/>
                  </a:cubicBezTo>
                  <a:cubicBezTo>
                    <a:pt x="508120" y="233363"/>
                    <a:pt x="501434" y="233363"/>
                    <a:pt x="494748" y="231684"/>
                  </a:cubicBezTo>
                  <a:cubicBezTo>
                    <a:pt x="481377" y="231684"/>
                    <a:pt x="468006" y="228326"/>
                    <a:pt x="456306" y="224967"/>
                  </a:cubicBezTo>
                  <a:cubicBezTo>
                    <a:pt x="449620" y="223288"/>
                    <a:pt x="444606" y="221609"/>
                    <a:pt x="437920" y="219930"/>
                  </a:cubicBezTo>
                  <a:cubicBezTo>
                    <a:pt x="432906" y="216572"/>
                    <a:pt x="427892" y="214893"/>
                    <a:pt x="422877" y="213214"/>
                  </a:cubicBezTo>
                  <a:cubicBezTo>
                    <a:pt x="411177" y="208176"/>
                    <a:pt x="402820" y="201460"/>
                    <a:pt x="394463" y="196423"/>
                  </a:cubicBezTo>
                  <a:cubicBezTo>
                    <a:pt x="377749" y="184669"/>
                    <a:pt x="366049" y="171236"/>
                    <a:pt x="359363" y="162841"/>
                  </a:cubicBezTo>
                  <a:cubicBezTo>
                    <a:pt x="356020" y="157804"/>
                    <a:pt x="352678" y="154445"/>
                    <a:pt x="351006" y="152766"/>
                  </a:cubicBezTo>
                  <a:cubicBezTo>
                    <a:pt x="349335" y="149408"/>
                    <a:pt x="347663" y="147729"/>
                    <a:pt x="347663" y="147729"/>
                  </a:cubicBezTo>
                  <a:cubicBezTo>
                    <a:pt x="347663" y="147729"/>
                    <a:pt x="352678" y="152766"/>
                    <a:pt x="361035" y="161162"/>
                  </a:cubicBezTo>
                  <a:cubicBezTo>
                    <a:pt x="369392" y="169557"/>
                    <a:pt x="381092" y="179632"/>
                    <a:pt x="397806" y="191385"/>
                  </a:cubicBezTo>
                  <a:cubicBezTo>
                    <a:pt x="406163" y="196423"/>
                    <a:pt x="416192" y="201460"/>
                    <a:pt x="426220" y="204818"/>
                  </a:cubicBezTo>
                  <a:cubicBezTo>
                    <a:pt x="436249" y="209856"/>
                    <a:pt x="447949" y="213214"/>
                    <a:pt x="459649" y="216572"/>
                  </a:cubicBezTo>
                  <a:cubicBezTo>
                    <a:pt x="471349" y="219930"/>
                    <a:pt x="483048" y="219930"/>
                    <a:pt x="494748" y="221609"/>
                  </a:cubicBezTo>
                  <a:cubicBezTo>
                    <a:pt x="501434" y="221609"/>
                    <a:pt x="508120" y="223288"/>
                    <a:pt x="514806" y="221609"/>
                  </a:cubicBezTo>
                  <a:cubicBezTo>
                    <a:pt x="524834" y="221609"/>
                    <a:pt x="524834" y="221609"/>
                    <a:pt x="524834" y="221609"/>
                  </a:cubicBezTo>
                  <a:cubicBezTo>
                    <a:pt x="533191" y="221609"/>
                    <a:pt x="533191" y="221609"/>
                    <a:pt x="533191" y="221609"/>
                  </a:cubicBezTo>
                  <a:cubicBezTo>
                    <a:pt x="546562" y="219930"/>
                    <a:pt x="559934" y="218251"/>
                    <a:pt x="571634" y="214893"/>
                  </a:cubicBezTo>
                  <a:cubicBezTo>
                    <a:pt x="585005" y="211535"/>
                    <a:pt x="596705" y="208176"/>
                    <a:pt x="608405" y="204818"/>
                  </a:cubicBezTo>
                  <a:cubicBezTo>
                    <a:pt x="613419" y="203139"/>
                    <a:pt x="620105" y="199781"/>
                    <a:pt x="625119" y="198102"/>
                  </a:cubicBezTo>
                  <a:cubicBezTo>
                    <a:pt x="630133" y="196423"/>
                    <a:pt x="635148" y="194744"/>
                    <a:pt x="640162" y="191385"/>
                  </a:cubicBezTo>
                  <a:cubicBezTo>
                    <a:pt x="645176" y="189706"/>
                    <a:pt x="650191" y="186348"/>
                    <a:pt x="655205" y="184669"/>
                  </a:cubicBezTo>
                  <a:cubicBezTo>
                    <a:pt x="660219" y="182990"/>
                    <a:pt x="665233" y="179632"/>
                    <a:pt x="670248" y="177953"/>
                  </a:cubicBezTo>
                  <a:cubicBezTo>
                    <a:pt x="678605" y="174595"/>
                    <a:pt x="686962" y="169557"/>
                    <a:pt x="693648" y="166199"/>
                  </a:cubicBezTo>
                  <a:cubicBezTo>
                    <a:pt x="700333" y="161162"/>
                    <a:pt x="707019" y="157804"/>
                    <a:pt x="712033" y="154445"/>
                  </a:cubicBezTo>
                  <a:cubicBezTo>
                    <a:pt x="720390" y="149408"/>
                    <a:pt x="727076" y="146050"/>
                    <a:pt x="727076" y="146050"/>
                  </a:cubicBezTo>
                  <a:close/>
                  <a:moveTo>
                    <a:pt x="755650" y="117475"/>
                  </a:moveTo>
                  <a:cubicBezTo>
                    <a:pt x="755650" y="117475"/>
                    <a:pt x="750635" y="120833"/>
                    <a:pt x="742276" y="127549"/>
                  </a:cubicBezTo>
                  <a:cubicBezTo>
                    <a:pt x="737260" y="130908"/>
                    <a:pt x="730573" y="135945"/>
                    <a:pt x="723886" y="139303"/>
                  </a:cubicBezTo>
                  <a:cubicBezTo>
                    <a:pt x="717199" y="144340"/>
                    <a:pt x="710512" y="149378"/>
                    <a:pt x="702153" y="154415"/>
                  </a:cubicBezTo>
                  <a:cubicBezTo>
                    <a:pt x="697137" y="157773"/>
                    <a:pt x="692122" y="159452"/>
                    <a:pt x="688778" y="162810"/>
                  </a:cubicBezTo>
                  <a:cubicBezTo>
                    <a:pt x="683763" y="164490"/>
                    <a:pt x="678748" y="167848"/>
                    <a:pt x="673732" y="169527"/>
                  </a:cubicBezTo>
                  <a:cubicBezTo>
                    <a:pt x="668717" y="172885"/>
                    <a:pt x="663701" y="174564"/>
                    <a:pt x="657014" y="177922"/>
                  </a:cubicBezTo>
                  <a:cubicBezTo>
                    <a:pt x="651999" y="179601"/>
                    <a:pt x="646984" y="182960"/>
                    <a:pt x="640296" y="184639"/>
                  </a:cubicBezTo>
                  <a:cubicBezTo>
                    <a:pt x="628594" y="189676"/>
                    <a:pt x="616891" y="193034"/>
                    <a:pt x="603517" y="196392"/>
                  </a:cubicBezTo>
                  <a:cubicBezTo>
                    <a:pt x="590143" y="199751"/>
                    <a:pt x="576768" y="201430"/>
                    <a:pt x="563394" y="203109"/>
                  </a:cubicBezTo>
                  <a:cubicBezTo>
                    <a:pt x="553363" y="203109"/>
                    <a:pt x="553363" y="203109"/>
                    <a:pt x="553363" y="203109"/>
                  </a:cubicBezTo>
                  <a:cubicBezTo>
                    <a:pt x="543332" y="203109"/>
                    <a:pt x="543332" y="203109"/>
                    <a:pt x="543332" y="203109"/>
                  </a:cubicBezTo>
                  <a:cubicBezTo>
                    <a:pt x="536645" y="204788"/>
                    <a:pt x="529958" y="203109"/>
                    <a:pt x="523271" y="203109"/>
                  </a:cubicBezTo>
                  <a:cubicBezTo>
                    <a:pt x="509897" y="201430"/>
                    <a:pt x="498194" y="199751"/>
                    <a:pt x="484820" y="196392"/>
                  </a:cubicBezTo>
                  <a:cubicBezTo>
                    <a:pt x="479805" y="194713"/>
                    <a:pt x="473117" y="193034"/>
                    <a:pt x="468102" y="191355"/>
                  </a:cubicBezTo>
                  <a:cubicBezTo>
                    <a:pt x="461415" y="187997"/>
                    <a:pt x="456399" y="186318"/>
                    <a:pt x="451384" y="182960"/>
                  </a:cubicBezTo>
                  <a:cubicBezTo>
                    <a:pt x="441353" y="177922"/>
                    <a:pt x="431323" y="172885"/>
                    <a:pt x="422964" y="166169"/>
                  </a:cubicBezTo>
                  <a:cubicBezTo>
                    <a:pt x="407918" y="154415"/>
                    <a:pt x="396215" y="142661"/>
                    <a:pt x="387856" y="134266"/>
                  </a:cubicBezTo>
                  <a:cubicBezTo>
                    <a:pt x="384512" y="129229"/>
                    <a:pt x="381169" y="125870"/>
                    <a:pt x="379497" y="122512"/>
                  </a:cubicBezTo>
                  <a:cubicBezTo>
                    <a:pt x="377825" y="120833"/>
                    <a:pt x="377825" y="119154"/>
                    <a:pt x="377825" y="119154"/>
                  </a:cubicBezTo>
                  <a:cubicBezTo>
                    <a:pt x="377825" y="119154"/>
                    <a:pt x="381169" y="124191"/>
                    <a:pt x="389528" y="132587"/>
                  </a:cubicBezTo>
                  <a:cubicBezTo>
                    <a:pt x="397887" y="140982"/>
                    <a:pt x="411261" y="151057"/>
                    <a:pt x="426307" y="161131"/>
                  </a:cubicBezTo>
                  <a:cubicBezTo>
                    <a:pt x="434666" y="166169"/>
                    <a:pt x="444697" y="171206"/>
                    <a:pt x="454728" y="176243"/>
                  </a:cubicBezTo>
                  <a:cubicBezTo>
                    <a:pt x="464758" y="181281"/>
                    <a:pt x="476461" y="184639"/>
                    <a:pt x="488164" y="186318"/>
                  </a:cubicBezTo>
                  <a:cubicBezTo>
                    <a:pt x="499866" y="189676"/>
                    <a:pt x="511569" y="191355"/>
                    <a:pt x="524943" y="193034"/>
                  </a:cubicBezTo>
                  <a:cubicBezTo>
                    <a:pt x="531630" y="193034"/>
                    <a:pt x="536645" y="193034"/>
                    <a:pt x="543332" y="193034"/>
                  </a:cubicBezTo>
                  <a:cubicBezTo>
                    <a:pt x="553363" y="193034"/>
                    <a:pt x="553363" y="193034"/>
                    <a:pt x="553363" y="193034"/>
                  </a:cubicBezTo>
                  <a:cubicBezTo>
                    <a:pt x="563394" y="191355"/>
                    <a:pt x="563394" y="191355"/>
                    <a:pt x="563394" y="191355"/>
                  </a:cubicBezTo>
                  <a:cubicBezTo>
                    <a:pt x="576768" y="191355"/>
                    <a:pt x="588471" y="187997"/>
                    <a:pt x="601845" y="186318"/>
                  </a:cubicBezTo>
                  <a:cubicBezTo>
                    <a:pt x="613548" y="182960"/>
                    <a:pt x="625250" y="179601"/>
                    <a:pt x="636953" y="174564"/>
                  </a:cubicBezTo>
                  <a:cubicBezTo>
                    <a:pt x="643640" y="172885"/>
                    <a:pt x="648655" y="171206"/>
                    <a:pt x="653671" y="169527"/>
                  </a:cubicBezTo>
                  <a:cubicBezTo>
                    <a:pt x="660358" y="166169"/>
                    <a:pt x="665373" y="164490"/>
                    <a:pt x="670389" y="162810"/>
                  </a:cubicBezTo>
                  <a:cubicBezTo>
                    <a:pt x="675404" y="159452"/>
                    <a:pt x="680419" y="157773"/>
                    <a:pt x="685435" y="156094"/>
                  </a:cubicBezTo>
                  <a:cubicBezTo>
                    <a:pt x="690450" y="152736"/>
                    <a:pt x="693794" y="151057"/>
                    <a:pt x="698809" y="149378"/>
                  </a:cubicBezTo>
                  <a:cubicBezTo>
                    <a:pt x="707168" y="144340"/>
                    <a:pt x="715527" y="140982"/>
                    <a:pt x="722214" y="135945"/>
                  </a:cubicBezTo>
                  <a:cubicBezTo>
                    <a:pt x="728901" y="132587"/>
                    <a:pt x="735589" y="129229"/>
                    <a:pt x="740604" y="125870"/>
                  </a:cubicBezTo>
                  <a:cubicBezTo>
                    <a:pt x="750635" y="120833"/>
                    <a:pt x="755650" y="117475"/>
                    <a:pt x="755650" y="117475"/>
                  </a:cubicBezTo>
                  <a:close/>
                  <a:moveTo>
                    <a:pt x="785813" y="87312"/>
                  </a:moveTo>
                  <a:cubicBezTo>
                    <a:pt x="785813" y="87312"/>
                    <a:pt x="780799" y="92349"/>
                    <a:pt x="770770" y="99066"/>
                  </a:cubicBezTo>
                  <a:cubicBezTo>
                    <a:pt x="765756" y="102424"/>
                    <a:pt x="760742" y="105782"/>
                    <a:pt x="754056" y="110819"/>
                  </a:cubicBezTo>
                  <a:cubicBezTo>
                    <a:pt x="747370" y="115857"/>
                    <a:pt x="739013" y="120894"/>
                    <a:pt x="730656" y="125931"/>
                  </a:cubicBezTo>
                  <a:cubicBezTo>
                    <a:pt x="727313" y="127610"/>
                    <a:pt x="722299" y="130968"/>
                    <a:pt x="717285" y="132647"/>
                  </a:cubicBezTo>
                  <a:cubicBezTo>
                    <a:pt x="712270" y="136006"/>
                    <a:pt x="707256" y="137685"/>
                    <a:pt x="702242" y="141043"/>
                  </a:cubicBezTo>
                  <a:cubicBezTo>
                    <a:pt x="697228" y="144401"/>
                    <a:pt x="692213" y="146080"/>
                    <a:pt x="687199" y="147759"/>
                  </a:cubicBezTo>
                  <a:cubicBezTo>
                    <a:pt x="680513" y="151118"/>
                    <a:pt x="675499" y="152797"/>
                    <a:pt x="668813" y="156155"/>
                  </a:cubicBezTo>
                  <a:cubicBezTo>
                    <a:pt x="657113" y="159513"/>
                    <a:pt x="645413" y="164550"/>
                    <a:pt x="632042" y="166229"/>
                  </a:cubicBezTo>
                  <a:cubicBezTo>
                    <a:pt x="620342" y="169588"/>
                    <a:pt x="606971" y="172946"/>
                    <a:pt x="593599" y="172946"/>
                  </a:cubicBezTo>
                  <a:cubicBezTo>
                    <a:pt x="583571" y="174625"/>
                    <a:pt x="583571" y="174625"/>
                    <a:pt x="583571" y="174625"/>
                  </a:cubicBezTo>
                  <a:cubicBezTo>
                    <a:pt x="573542" y="174625"/>
                    <a:pt x="573542" y="174625"/>
                    <a:pt x="573542" y="174625"/>
                  </a:cubicBezTo>
                  <a:cubicBezTo>
                    <a:pt x="566857" y="174625"/>
                    <a:pt x="560171" y="174625"/>
                    <a:pt x="553485" y="174625"/>
                  </a:cubicBezTo>
                  <a:cubicBezTo>
                    <a:pt x="540114" y="172946"/>
                    <a:pt x="526743" y="171267"/>
                    <a:pt x="515043" y="167908"/>
                  </a:cubicBezTo>
                  <a:cubicBezTo>
                    <a:pt x="508357" y="166229"/>
                    <a:pt x="503343" y="162871"/>
                    <a:pt x="496657" y="161192"/>
                  </a:cubicBezTo>
                  <a:cubicBezTo>
                    <a:pt x="491643" y="159513"/>
                    <a:pt x="486629" y="157834"/>
                    <a:pt x="479943" y="154476"/>
                  </a:cubicBezTo>
                  <a:cubicBezTo>
                    <a:pt x="469914" y="149438"/>
                    <a:pt x="461557" y="142722"/>
                    <a:pt x="453200" y="137685"/>
                  </a:cubicBezTo>
                  <a:cubicBezTo>
                    <a:pt x="436486" y="125931"/>
                    <a:pt x="424786" y="114177"/>
                    <a:pt x="418100" y="104103"/>
                  </a:cubicBezTo>
                  <a:cubicBezTo>
                    <a:pt x="413086" y="100745"/>
                    <a:pt x="411415" y="95707"/>
                    <a:pt x="409743" y="94028"/>
                  </a:cubicBezTo>
                  <a:cubicBezTo>
                    <a:pt x="408072" y="90670"/>
                    <a:pt x="406400" y="90670"/>
                    <a:pt x="406400" y="90670"/>
                  </a:cubicBezTo>
                  <a:cubicBezTo>
                    <a:pt x="406400" y="90670"/>
                    <a:pt x="411415" y="95707"/>
                    <a:pt x="419772" y="104103"/>
                  </a:cubicBezTo>
                  <a:cubicBezTo>
                    <a:pt x="426457" y="110819"/>
                    <a:pt x="439829" y="122573"/>
                    <a:pt x="456543" y="132647"/>
                  </a:cubicBezTo>
                  <a:cubicBezTo>
                    <a:pt x="464900" y="137685"/>
                    <a:pt x="473257" y="142722"/>
                    <a:pt x="483286" y="146080"/>
                  </a:cubicBezTo>
                  <a:cubicBezTo>
                    <a:pt x="494986" y="151118"/>
                    <a:pt x="505014" y="154476"/>
                    <a:pt x="516714" y="157834"/>
                  </a:cubicBezTo>
                  <a:cubicBezTo>
                    <a:pt x="528414" y="161192"/>
                    <a:pt x="541785" y="162871"/>
                    <a:pt x="553485" y="162871"/>
                  </a:cubicBezTo>
                  <a:cubicBezTo>
                    <a:pt x="560171" y="164550"/>
                    <a:pt x="566857" y="164550"/>
                    <a:pt x="573542" y="164550"/>
                  </a:cubicBezTo>
                  <a:cubicBezTo>
                    <a:pt x="581899" y="162871"/>
                    <a:pt x="581899" y="162871"/>
                    <a:pt x="581899" y="162871"/>
                  </a:cubicBezTo>
                  <a:cubicBezTo>
                    <a:pt x="591928" y="162871"/>
                    <a:pt x="591928" y="162871"/>
                    <a:pt x="591928" y="162871"/>
                  </a:cubicBezTo>
                  <a:cubicBezTo>
                    <a:pt x="605299" y="161192"/>
                    <a:pt x="618671" y="159513"/>
                    <a:pt x="630371" y="156155"/>
                  </a:cubicBezTo>
                  <a:cubicBezTo>
                    <a:pt x="642071" y="154476"/>
                    <a:pt x="655442" y="151118"/>
                    <a:pt x="667142" y="146080"/>
                  </a:cubicBezTo>
                  <a:cubicBezTo>
                    <a:pt x="672156" y="144401"/>
                    <a:pt x="677171" y="142722"/>
                    <a:pt x="683856" y="139364"/>
                  </a:cubicBezTo>
                  <a:cubicBezTo>
                    <a:pt x="688870" y="137685"/>
                    <a:pt x="693885" y="136006"/>
                    <a:pt x="698899" y="132647"/>
                  </a:cubicBezTo>
                  <a:cubicBezTo>
                    <a:pt x="703913" y="130968"/>
                    <a:pt x="708928" y="129289"/>
                    <a:pt x="713942" y="125931"/>
                  </a:cubicBezTo>
                  <a:cubicBezTo>
                    <a:pt x="718956" y="124252"/>
                    <a:pt x="723970" y="122573"/>
                    <a:pt x="727313" y="119215"/>
                  </a:cubicBezTo>
                  <a:cubicBezTo>
                    <a:pt x="737342" y="115857"/>
                    <a:pt x="744027" y="110819"/>
                    <a:pt x="750713" y="107461"/>
                  </a:cubicBezTo>
                  <a:cubicBezTo>
                    <a:pt x="759070" y="104103"/>
                    <a:pt x="764085" y="99066"/>
                    <a:pt x="769099" y="97386"/>
                  </a:cubicBezTo>
                  <a:cubicBezTo>
                    <a:pt x="779127" y="90670"/>
                    <a:pt x="785813" y="87312"/>
                    <a:pt x="785813" y="87312"/>
                  </a:cubicBezTo>
                  <a:close/>
                  <a:moveTo>
                    <a:pt x="814388" y="58737"/>
                  </a:moveTo>
                  <a:cubicBezTo>
                    <a:pt x="814388" y="58737"/>
                    <a:pt x="809373" y="62095"/>
                    <a:pt x="799342" y="68811"/>
                  </a:cubicBezTo>
                  <a:cubicBezTo>
                    <a:pt x="795998" y="72170"/>
                    <a:pt x="789311" y="77207"/>
                    <a:pt x="782624" y="82244"/>
                  </a:cubicBezTo>
                  <a:cubicBezTo>
                    <a:pt x="775937" y="85602"/>
                    <a:pt x="769250" y="90640"/>
                    <a:pt x="759219" y="95677"/>
                  </a:cubicBezTo>
                  <a:cubicBezTo>
                    <a:pt x="755875" y="99035"/>
                    <a:pt x="750860" y="100714"/>
                    <a:pt x="745845" y="104072"/>
                  </a:cubicBezTo>
                  <a:cubicBezTo>
                    <a:pt x="742501" y="105752"/>
                    <a:pt x="737486" y="109110"/>
                    <a:pt x="732470" y="112468"/>
                  </a:cubicBezTo>
                  <a:cubicBezTo>
                    <a:pt x="727455" y="114147"/>
                    <a:pt x="720768" y="117505"/>
                    <a:pt x="715752" y="119184"/>
                  </a:cubicBezTo>
                  <a:cubicBezTo>
                    <a:pt x="710737" y="120863"/>
                    <a:pt x="704050" y="124222"/>
                    <a:pt x="699034" y="125901"/>
                  </a:cubicBezTo>
                  <a:cubicBezTo>
                    <a:pt x="687332" y="130938"/>
                    <a:pt x="673957" y="134296"/>
                    <a:pt x="662255" y="137654"/>
                  </a:cubicBezTo>
                  <a:cubicBezTo>
                    <a:pt x="648881" y="141013"/>
                    <a:pt x="635506" y="142692"/>
                    <a:pt x="622132" y="144371"/>
                  </a:cubicBezTo>
                  <a:cubicBezTo>
                    <a:pt x="612101" y="146050"/>
                    <a:pt x="612101" y="146050"/>
                    <a:pt x="612101" y="146050"/>
                  </a:cubicBezTo>
                  <a:cubicBezTo>
                    <a:pt x="602070" y="146050"/>
                    <a:pt x="602070" y="146050"/>
                    <a:pt x="602070" y="146050"/>
                  </a:cubicBezTo>
                  <a:cubicBezTo>
                    <a:pt x="595383" y="146050"/>
                    <a:pt x="588696" y="146050"/>
                    <a:pt x="582009" y="144371"/>
                  </a:cubicBezTo>
                  <a:cubicBezTo>
                    <a:pt x="568635" y="144371"/>
                    <a:pt x="555260" y="141013"/>
                    <a:pt x="543558" y="137654"/>
                  </a:cubicBezTo>
                  <a:cubicBezTo>
                    <a:pt x="536871" y="135975"/>
                    <a:pt x="531855" y="134296"/>
                    <a:pt x="526840" y="132617"/>
                  </a:cubicBezTo>
                  <a:cubicBezTo>
                    <a:pt x="520153" y="129259"/>
                    <a:pt x="515137" y="127580"/>
                    <a:pt x="510122" y="125901"/>
                  </a:cubicBezTo>
                  <a:cubicBezTo>
                    <a:pt x="500091" y="120863"/>
                    <a:pt x="490061" y="114147"/>
                    <a:pt x="481702" y="109110"/>
                  </a:cubicBezTo>
                  <a:cubicBezTo>
                    <a:pt x="464984" y="97356"/>
                    <a:pt x="453281" y="83923"/>
                    <a:pt x="446594" y="75528"/>
                  </a:cubicBezTo>
                  <a:cubicBezTo>
                    <a:pt x="443250" y="70491"/>
                    <a:pt x="439907" y="67132"/>
                    <a:pt x="438235" y="65453"/>
                  </a:cubicBezTo>
                  <a:cubicBezTo>
                    <a:pt x="436563" y="62095"/>
                    <a:pt x="436563" y="60416"/>
                    <a:pt x="436563" y="60416"/>
                  </a:cubicBezTo>
                  <a:cubicBezTo>
                    <a:pt x="436563" y="60416"/>
                    <a:pt x="439907" y="65453"/>
                    <a:pt x="448266" y="73849"/>
                  </a:cubicBezTo>
                  <a:cubicBezTo>
                    <a:pt x="456625" y="82244"/>
                    <a:pt x="468327" y="92319"/>
                    <a:pt x="485045" y="102393"/>
                  </a:cubicBezTo>
                  <a:cubicBezTo>
                    <a:pt x="493404" y="109110"/>
                    <a:pt x="503435" y="114147"/>
                    <a:pt x="513466" y="117505"/>
                  </a:cubicBezTo>
                  <a:cubicBezTo>
                    <a:pt x="523496" y="122543"/>
                    <a:pt x="535199" y="125901"/>
                    <a:pt x="546901" y="129259"/>
                  </a:cubicBezTo>
                  <a:cubicBezTo>
                    <a:pt x="558604" y="132617"/>
                    <a:pt x="570306" y="132617"/>
                    <a:pt x="583681" y="134296"/>
                  </a:cubicBezTo>
                  <a:cubicBezTo>
                    <a:pt x="588696" y="134296"/>
                    <a:pt x="595383" y="134296"/>
                    <a:pt x="602070" y="134296"/>
                  </a:cubicBezTo>
                  <a:cubicBezTo>
                    <a:pt x="612101" y="134296"/>
                    <a:pt x="612101" y="134296"/>
                    <a:pt x="612101" y="134296"/>
                  </a:cubicBezTo>
                  <a:cubicBezTo>
                    <a:pt x="622132" y="134296"/>
                    <a:pt x="622132" y="134296"/>
                    <a:pt x="622132" y="134296"/>
                  </a:cubicBezTo>
                  <a:cubicBezTo>
                    <a:pt x="633834" y="132617"/>
                    <a:pt x="647209" y="130938"/>
                    <a:pt x="658911" y="127580"/>
                  </a:cubicBezTo>
                  <a:cubicBezTo>
                    <a:pt x="672286" y="124222"/>
                    <a:pt x="683988" y="120863"/>
                    <a:pt x="695691" y="117505"/>
                  </a:cubicBezTo>
                  <a:cubicBezTo>
                    <a:pt x="700706" y="115826"/>
                    <a:pt x="707393" y="112468"/>
                    <a:pt x="712409" y="110789"/>
                  </a:cubicBezTo>
                  <a:cubicBezTo>
                    <a:pt x="717424" y="109110"/>
                    <a:pt x="722439" y="107431"/>
                    <a:pt x="727455" y="104072"/>
                  </a:cubicBezTo>
                  <a:cubicBezTo>
                    <a:pt x="734142" y="102393"/>
                    <a:pt x="739157" y="99035"/>
                    <a:pt x="742501" y="97356"/>
                  </a:cubicBezTo>
                  <a:cubicBezTo>
                    <a:pt x="747516" y="95677"/>
                    <a:pt x="752532" y="92319"/>
                    <a:pt x="757547" y="90640"/>
                  </a:cubicBezTo>
                  <a:cubicBezTo>
                    <a:pt x="765906" y="85602"/>
                    <a:pt x="774265" y="82244"/>
                    <a:pt x="780952" y="78886"/>
                  </a:cubicBezTo>
                  <a:cubicBezTo>
                    <a:pt x="787639" y="73849"/>
                    <a:pt x="794327" y="70491"/>
                    <a:pt x="799342" y="67132"/>
                  </a:cubicBezTo>
                  <a:cubicBezTo>
                    <a:pt x="809373" y="62095"/>
                    <a:pt x="814388" y="58737"/>
                    <a:pt x="814388" y="58737"/>
                  </a:cubicBezTo>
                  <a:close/>
                  <a:moveTo>
                    <a:pt x="842963" y="28575"/>
                  </a:moveTo>
                  <a:cubicBezTo>
                    <a:pt x="842963" y="28575"/>
                    <a:pt x="837948" y="33607"/>
                    <a:pt x="829589" y="40316"/>
                  </a:cubicBezTo>
                  <a:cubicBezTo>
                    <a:pt x="824573" y="43671"/>
                    <a:pt x="819558" y="48703"/>
                    <a:pt x="811199" y="52058"/>
                  </a:cubicBezTo>
                  <a:cubicBezTo>
                    <a:pt x="804512" y="57090"/>
                    <a:pt x="797825" y="62122"/>
                    <a:pt x="789466" y="67154"/>
                  </a:cubicBezTo>
                  <a:cubicBezTo>
                    <a:pt x="784450" y="68831"/>
                    <a:pt x="781107" y="72186"/>
                    <a:pt x="776091" y="75541"/>
                  </a:cubicBezTo>
                  <a:cubicBezTo>
                    <a:pt x="771076" y="77218"/>
                    <a:pt x="766061" y="80573"/>
                    <a:pt x="761045" y="82250"/>
                  </a:cubicBezTo>
                  <a:cubicBezTo>
                    <a:pt x="756030" y="85605"/>
                    <a:pt x="751014" y="87282"/>
                    <a:pt x="744327" y="90637"/>
                  </a:cubicBezTo>
                  <a:cubicBezTo>
                    <a:pt x="739312" y="92314"/>
                    <a:pt x="734297" y="95669"/>
                    <a:pt x="727609" y="97347"/>
                  </a:cubicBezTo>
                  <a:cubicBezTo>
                    <a:pt x="715907" y="100701"/>
                    <a:pt x="704204" y="105733"/>
                    <a:pt x="690830" y="109088"/>
                  </a:cubicBezTo>
                  <a:cubicBezTo>
                    <a:pt x="677456" y="112443"/>
                    <a:pt x="665753" y="114120"/>
                    <a:pt x="652379" y="115798"/>
                  </a:cubicBezTo>
                  <a:cubicBezTo>
                    <a:pt x="640676" y="115798"/>
                    <a:pt x="640676" y="115798"/>
                    <a:pt x="640676" y="115798"/>
                  </a:cubicBezTo>
                  <a:cubicBezTo>
                    <a:pt x="630645" y="115798"/>
                    <a:pt x="630645" y="115798"/>
                    <a:pt x="630645" y="115798"/>
                  </a:cubicBezTo>
                  <a:cubicBezTo>
                    <a:pt x="623958" y="117475"/>
                    <a:pt x="617271" y="115798"/>
                    <a:pt x="610584" y="115798"/>
                  </a:cubicBezTo>
                  <a:cubicBezTo>
                    <a:pt x="598881" y="114120"/>
                    <a:pt x="585507" y="112443"/>
                    <a:pt x="573804" y="109088"/>
                  </a:cubicBezTo>
                  <a:cubicBezTo>
                    <a:pt x="567117" y="107411"/>
                    <a:pt x="560430" y="105733"/>
                    <a:pt x="555415" y="102379"/>
                  </a:cubicBezTo>
                  <a:cubicBezTo>
                    <a:pt x="550399" y="100701"/>
                    <a:pt x="543712" y="99024"/>
                    <a:pt x="538697" y="95669"/>
                  </a:cubicBezTo>
                  <a:cubicBezTo>
                    <a:pt x="528666" y="90637"/>
                    <a:pt x="518636" y="85605"/>
                    <a:pt x="510277" y="78896"/>
                  </a:cubicBezTo>
                  <a:cubicBezTo>
                    <a:pt x="495231" y="67154"/>
                    <a:pt x="483528" y="55413"/>
                    <a:pt x="475169" y="47026"/>
                  </a:cubicBezTo>
                  <a:cubicBezTo>
                    <a:pt x="471825" y="41994"/>
                    <a:pt x="470154" y="38639"/>
                    <a:pt x="466810" y="35284"/>
                  </a:cubicBezTo>
                  <a:cubicBezTo>
                    <a:pt x="465138" y="33607"/>
                    <a:pt x="465138" y="31930"/>
                    <a:pt x="465138" y="31930"/>
                  </a:cubicBezTo>
                  <a:cubicBezTo>
                    <a:pt x="465138" y="31930"/>
                    <a:pt x="468482" y="36962"/>
                    <a:pt x="476841" y="45348"/>
                  </a:cubicBezTo>
                  <a:cubicBezTo>
                    <a:pt x="485200" y="53735"/>
                    <a:pt x="498574" y="63799"/>
                    <a:pt x="515292" y="73864"/>
                  </a:cubicBezTo>
                  <a:cubicBezTo>
                    <a:pt x="523651" y="78896"/>
                    <a:pt x="532010" y="83928"/>
                    <a:pt x="542040" y="88960"/>
                  </a:cubicBezTo>
                  <a:cubicBezTo>
                    <a:pt x="552071" y="92314"/>
                    <a:pt x="563774" y="97347"/>
                    <a:pt x="575476" y="99024"/>
                  </a:cubicBezTo>
                  <a:cubicBezTo>
                    <a:pt x="587179" y="102379"/>
                    <a:pt x="598881" y="104056"/>
                    <a:pt x="612256" y="105733"/>
                  </a:cubicBezTo>
                  <a:cubicBezTo>
                    <a:pt x="618943" y="105733"/>
                    <a:pt x="625630" y="105733"/>
                    <a:pt x="630645" y="105733"/>
                  </a:cubicBezTo>
                  <a:cubicBezTo>
                    <a:pt x="640676" y="105733"/>
                    <a:pt x="640676" y="105733"/>
                    <a:pt x="640676" y="105733"/>
                  </a:cubicBezTo>
                  <a:cubicBezTo>
                    <a:pt x="650707" y="104056"/>
                    <a:pt x="650707" y="104056"/>
                    <a:pt x="650707" y="104056"/>
                  </a:cubicBezTo>
                  <a:cubicBezTo>
                    <a:pt x="664081" y="104056"/>
                    <a:pt x="675784" y="100701"/>
                    <a:pt x="689158" y="99024"/>
                  </a:cubicBezTo>
                  <a:cubicBezTo>
                    <a:pt x="700861" y="95669"/>
                    <a:pt x="712563" y="92314"/>
                    <a:pt x="724266" y="87282"/>
                  </a:cubicBezTo>
                  <a:cubicBezTo>
                    <a:pt x="730953" y="85605"/>
                    <a:pt x="735968" y="83928"/>
                    <a:pt x="740984" y="82250"/>
                  </a:cubicBezTo>
                  <a:cubicBezTo>
                    <a:pt x="747671" y="78896"/>
                    <a:pt x="752686" y="77218"/>
                    <a:pt x="757702" y="75541"/>
                  </a:cubicBezTo>
                  <a:cubicBezTo>
                    <a:pt x="762717" y="72186"/>
                    <a:pt x="767732" y="70509"/>
                    <a:pt x="772748" y="68831"/>
                  </a:cubicBezTo>
                  <a:cubicBezTo>
                    <a:pt x="777763" y="65477"/>
                    <a:pt x="781107" y="63799"/>
                    <a:pt x="786122" y="62122"/>
                  </a:cubicBezTo>
                  <a:cubicBezTo>
                    <a:pt x="794481" y="57090"/>
                    <a:pt x="802840" y="52058"/>
                    <a:pt x="809527" y="48703"/>
                  </a:cubicBezTo>
                  <a:cubicBezTo>
                    <a:pt x="816214" y="45348"/>
                    <a:pt x="822901" y="41994"/>
                    <a:pt x="827917" y="38639"/>
                  </a:cubicBezTo>
                  <a:cubicBezTo>
                    <a:pt x="837948" y="31930"/>
                    <a:pt x="842963" y="28575"/>
                    <a:pt x="842963" y="28575"/>
                  </a:cubicBezTo>
                  <a:close/>
                  <a:moveTo>
                    <a:pt x="873125" y="0"/>
                  </a:moveTo>
                  <a:cubicBezTo>
                    <a:pt x="873125" y="0"/>
                    <a:pt x="868090" y="5037"/>
                    <a:pt x="858019" y="11754"/>
                  </a:cubicBezTo>
                  <a:cubicBezTo>
                    <a:pt x="852984" y="15112"/>
                    <a:pt x="847949" y="18470"/>
                    <a:pt x="841235" y="23507"/>
                  </a:cubicBezTo>
                  <a:cubicBezTo>
                    <a:pt x="834521" y="28545"/>
                    <a:pt x="826129" y="33582"/>
                    <a:pt x="817737" y="38619"/>
                  </a:cubicBezTo>
                  <a:cubicBezTo>
                    <a:pt x="814381" y="40298"/>
                    <a:pt x="809345" y="43656"/>
                    <a:pt x="804310" y="45335"/>
                  </a:cubicBezTo>
                  <a:cubicBezTo>
                    <a:pt x="799275" y="48694"/>
                    <a:pt x="794240" y="50373"/>
                    <a:pt x="789204" y="53731"/>
                  </a:cubicBezTo>
                  <a:cubicBezTo>
                    <a:pt x="784169" y="55410"/>
                    <a:pt x="779134" y="58768"/>
                    <a:pt x="774099" y="60447"/>
                  </a:cubicBezTo>
                  <a:cubicBezTo>
                    <a:pt x="767385" y="63806"/>
                    <a:pt x="762350" y="65485"/>
                    <a:pt x="757314" y="67164"/>
                  </a:cubicBezTo>
                  <a:cubicBezTo>
                    <a:pt x="745566" y="72201"/>
                    <a:pt x="732138" y="77238"/>
                    <a:pt x="718711" y="78917"/>
                  </a:cubicBezTo>
                  <a:cubicBezTo>
                    <a:pt x="706962" y="82276"/>
                    <a:pt x="693535" y="85634"/>
                    <a:pt x="680107" y="85634"/>
                  </a:cubicBezTo>
                  <a:cubicBezTo>
                    <a:pt x="670037" y="87313"/>
                    <a:pt x="670037" y="87313"/>
                    <a:pt x="670037" y="87313"/>
                  </a:cubicBezTo>
                  <a:cubicBezTo>
                    <a:pt x="659966" y="87313"/>
                    <a:pt x="659966" y="87313"/>
                    <a:pt x="659966" y="87313"/>
                  </a:cubicBezTo>
                  <a:cubicBezTo>
                    <a:pt x="653253" y="87313"/>
                    <a:pt x="646539" y="87313"/>
                    <a:pt x="639825" y="87313"/>
                  </a:cubicBezTo>
                  <a:cubicBezTo>
                    <a:pt x="626398" y="85634"/>
                    <a:pt x="612971" y="83955"/>
                    <a:pt x="601222" y="80596"/>
                  </a:cubicBezTo>
                  <a:cubicBezTo>
                    <a:pt x="594508" y="78917"/>
                    <a:pt x="589473" y="75559"/>
                    <a:pt x="582759" y="73880"/>
                  </a:cubicBezTo>
                  <a:cubicBezTo>
                    <a:pt x="577724" y="72201"/>
                    <a:pt x="572689" y="68843"/>
                    <a:pt x="567654" y="67164"/>
                  </a:cubicBezTo>
                  <a:cubicBezTo>
                    <a:pt x="555905" y="62126"/>
                    <a:pt x="547513" y="55410"/>
                    <a:pt x="539121" y="50373"/>
                  </a:cubicBezTo>
                  <a:cubicBezTo>
                    <a:pt x="522337" y="38619"/>
                    <a:pt x="510588" y="26865"/>
                    <a:pt x="503874" y="16791"/>
                  </a:cubicBezTo>
                  <a:cubicBezTo>
                    <a:pt x="498839" y="13433"/>
                    <a:pt x="497160" y="8395"/>
                    <a:pt x="495482" y="6716"/>
                  </a:cubicBezTo>
                  <a:cubicBezTo>
                    <a:pt x="493804" y="3358"/>
                    <a:pt x="492125" y="1679"/>
                    <a:pt x="492125" y="1679"/>
                  </a:cubicBezTo>
                  <a:cubicBezTo>
                    <a:pt x="492125" y="1679"/>
                    <a:pt x="497160" y="8395"/>
                    <a:pt x="505553" y="15112"/>
                  </a:cubicBezTo>
                  <a:cubicBezTo>
                    <a:pt x="512266" y="23507"/>
                    <a:pt x="525694" y="35261"/>
                    <a:pt x="542477" y="45335"/>
                  </a:cubicBezTo>
                  <a:cubicBezTo>
                    <a:pt x="550869" y="50373"/>
                    <a:pt x="559262" y="55410"/>
                    <a:pt x="571010" y="58768"/>
                  </a:cubicBezTo>
                  <a:cubicBezTo>
                    <a:pt x="581081" y="63806"/>
                    <a:pt x="591151" y="67164"/>
                    <a:pt x="602900" y="70522"/>
                  </a:cubicBezTo>
                  <a:cubicBezTo>
                    <a:pt x="614649" y="73880"/>
                    <a:pt x="628077" y="75559"/>
                    <a:pt x="639825" y="75559"/>
                  </a:cubicBezTo>
                  <a:cubicBezTo>
                    <a:pt x="646539" y="75559"/>
                    <a:pt x="653253" y="77238"/>
                    <a:pt x="659966" y="77238"/>
                  </a:cubicBezTo>
                  <a:cubicBezTo>
                    <a:pt x="670037" y="75559"/>
                    <a:pt x="670037" y="75559"/>
                    <a:pt x="670037" y="75559"/>
                  </a:cubicBezTo>
                  <a:cubicBezTo>
                    <a:pt x="678429" y="75559"/>
                    <a:pt x="678429" y="75559"/>
                    <a:pt x="678429" y="75559"/>
                  </a:cubicBezTo>
                  <a:cubicBezTo>
                    <a:pt x="691856" y="73880"/>
                    <a:pt x="705284" y="72201"/>
                    <a:pt x="717032" y="68843"/>
                  </a:cubicBezTo>
                  <a:cubicBezTo>
                    <a:pt x="728781" y="65485"/>
                    <a:pt x="742209" y="62126"/>
                    <a:pt x="753958" y="58768"/>
                  </a:cubicBezTo>
                  <a:cubicBezTo>
                    <a:pt x="758993" y="57089"/>
                    <a:pt x="764028" y="55410"/>
                    <a:pt x="770742" y="52052"/>
                  </a:cubicBezTo>
                  <a:cubicBezTo>
                    <a:pt x="775777" y="50373"/>
                    <a:pt x="780812" y="48694"/>
                    <a:pt x="785847" y="45335"/>
                  </a:cubicBezTo>
                  <a:cubicBezTo>
                    <a:pt x="790883" y="43656"/>
                    <a:pt x="795918" y="41977"/>
                    <a:pt x="800953" y="38619"/>
                  </a:cubicBezTo>
                  <a:cubicBezTo>
                    <a:pt x="805988" y="36940"/>
                    <a:pt x="811024" y="35261"/>
                    <a:pt x="814381" y="31903"/>
                  </a:cubicBezTo>
                  <a:cubicBezTo>
                    <a:pt x="824451" y="28545"/>
                    <a:pt x="831165" y="23507"/>
                    <a:pt x="839557" y="20149"/>
                  </a:cubicBezTo>
                  <a:cubicBezTo>
                    <a:pt x="846270" y="16791"/>
                    <a:pt x="851306" y="11754"/>
                    <a:pt x="856341" y="10074"/>
                  </a:cubicBezTo>
                  <a:cubicBezTo>
                    <a:pt x="866411" y="3358"/>
                    <a:pt x="873125" y="0"/>
                    <a:pt x="8731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Oval 78"/>
            <p:cNvSpPr>
              <a:spLocks noChangeArrowheads="1"/>
            </p:cNvSpPr>
            <p:nvPr/>
          </p:nvSpPr>
          <p:spPr bwMode="auto">
            <a:xfrm>
              <a:off x="6773364" y="1315709"/>
              <a:ext cx="590550" cy="5889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2</a:t>
              </a:r>
            </a:p>
          </p:txBody>
        </p:sp>
        <p:sp>
          <p:nvSpPr>
            <p:cNvPr id="55" name="Oval 79"/>
            <p:cNvSpPr>
              <a:spLocks noChangeArrowheads="1"/>
            </p:cNvSpPr>
            <p:nvPr/>
          </p:nvSpPr>
          <p:spPr bwMode="auto">
            <a:xfrm>
              <a:off x="8516439" y="3057198"/>
              <a:ext cx="588963" cy="5905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3</a:t>
              </a:r>
            </a:p>
          </p:txBody>
        </p:sp>
        <p:sp>
          <p:nvSpPr>
            <p:cNvPr id="56" name="Oval 80"/>
            <p:cNvSpPr>
              <a:spLocks noChangeArrowheads="1"/>
            </p:cNvSpPr>
            <p:nvPr/>
          </p:nvSpPr>
          <p:spPr bwMode="auto">
            <a:xfrm>
              <a:off x="4409576" y="3677910"/>
              <a:ext cx="590550" cy="590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1</a:t>
              </a:r>
            </a:p>
          </p:txBody>
        </p:sp>
        <p:sp>
          <p:nvSpPr>
            <p:cNvPr id="57" name="Oval 81"/>
            <p:cNvSpPr>
              <a:spLocks noChangeArrowheads="1"/>
            </p:cNvSpPr>
            <p:nvPr/>
          </p:nvSpPr>
          <p:spPr bwMode="auto">
            <a:xfrm>
              <a:off x="6152650" y="5420985"/>
              <a:ext cx="592138" cy="5905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4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3937" y="2285702"/>
            <a:ext cx="10759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684638" y="2534680"/>
            <a:ext cx="1902693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684638" y="2248436"/>
            <a:ext cx="1348218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Your Option</a:t>
            </a:r>
            <a:endParaRPr kumimoji="0" lang="id-ID" sz="1600" b="0" i="0" u="none" strike="noStrike" kern="1200" cap="none" spc="0" normalizeH="0" baseline="0" noProof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00100" y="4700990"/>
            <a:ext cx="10759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04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760801" y="4949968"/>
            <a:ext cx="1902693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760801" y="4663724"/>
            <a:ext cx="1348218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61A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Your Option</a:t>
            </a:r>
            <a:endParaRPr kumimoji="0" lang="id-ID" sz="1600" b="0" i="0" u="none" strike="noStrike" kern="1200" cap="none" spc="0" normalizeH="0" baseline="0" noProof="0">
              <a:ln>
                <a:noFill/>
              </a:ln>
              <a:solidFill>
                <a:srgbClr val="F61A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625671" y="2285702"/>
            <a:ext cx="10759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9586372" y="2534680"/>
            <a:ext cx="1902693" cy="738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9586372" y="2248436"/>
            <a:ext cx="1348218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Your Option</a:t>
            </a:r>
            <a:endParaRPr kumimoji="0" lang="id-ID" sz="1600" b="0" i="0" u="none" strike="noStrike" kern="1200" cap="none" spc="0" normalizeH="0" baseline="0" noProof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6814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  <p:bldP spid="19" grpId="0"/>
      <p:bldP spid="20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07683" y="3035179"/>
            <a:ext cx="1603880" cy="1735720"/>
            <a:chOff x="5307683" y="3035179"/>
            <a:chExt cx="1603880" cy="1735720"/>
          </a:xfrm>
        </p:grpSpPr>
        <p:grpSp>
          <p:nvGrpSpPr>
            <p:cNvPr id="19" name="Group 18"/>
            <p:cNvGrpSpPr/>
            <p:nvPr/>
          </p:nvGrpSpPr>
          <p:grpSpPr>
            <a:xfrm>
              <a:off x="5307683" y="3035179"/>
              <a:ext cx="818284" cy="1728093"/>
              <a:chOff x="5307683" y="3035179"/>
              <a:chExt cx="818284" cy="1728093"/>
            </a:xfrm>
            <a:solidFill>
              <a:schemeClr val="accent2"/>
            </a:solidFill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5891704" y="3119077"/>
                <a:ext cx="113318" cy="261502"/>
              </a:xfrm>
              <a:custGeom>
                <a:avLst/>
                <a:gdLst>
                  <a:gd name="T0" fmla="*/ 37 w 74"/>
                  <a:gd name="T1" fmla="*/ 48 h 171"/>
                  <a:gd name="T2" fmla="*/ 44 w 74"/>
                  <a:gd name="T3" fmla="*/ 47 h 171"/>
                  <a:gd name="T4" fmla="*/ 52 w 74"/>
                  <a:gd name="T5" fmla="*/ 77 h 171"/>
                  <a:gd name="T6" fmla="*/ 45 w 74"/>
                  <a:gd name="T7" fmla="*/ 105 h 171"/>
                  <a:gd name="T8" fmla="*/ 42 w 74"/>
                  <a:gd name="T9" fmla="*/ 118 h 171"/>
                  <a:gd name="T10" fmla="*/ 43 w 74"/>
                  <a:gd name="T11" fmla="*/ 166 h 171"/>
                  <a:gd name="T12" fmla="*/ 50 w 74"/>
                  <a:gd name="T13" fmla="*/ 171 h 171"/>
                  <a:gd name="T14" fmla="*/ 53 w 74"/>
                  <a:gd name="T15" fmla="*/ 170 h 171"/>
                  <a:gd name="T16" fmla="*/ 57 w 74"/>
                  <a:gd name="T17" fmla="*/ 160 h 171"/>
                  <a:gd name="T18" fmla="*/ 57 w 74"/>
                  <a:gd name="T19" fmla="*/ 122 h 171"/>
                  <a:gd name="T20" fmla="*/ 61 w 74"/>
                  <a:gd name="T21" fmla="*/ 110 h 171"/>
                  <a:gd name="T22" fmla="*/ 68 w 74"/>
                  <a:gd name="T23" fmla="*/ 78 h 171"/>
                  <a:gd name="T24" fmla="*/ 58 w 74"/>
                  <a:gd name="T25" fmla="*/ 40 h 171"/>
                  <a:gd name="T26" fmla="*/ 64 w 74"/>
                  <a:gd name="T27" fmla="*/ 33 h 171"/>
                  <a:gd name="T28" fmla="*/ 74 w 74"/>
                  <a:gd name="T29" fmla="*/ 10 h 171"/>
                  <a:gd name="T30" fmla="*/ 67 w 74"/>
                  <a:gd name="T31" fmla="*/ 1 h 171"/>
                  <a:gd name="T32" fmla="*/ 58 w 74"/>
                  <a:gd name="T33" fmla="*/ 7 h 171"/>
                  <a:gd name="T34" fmla="*/ 51 w 74"/>
                  <a:gd name="T35" fmla="*/ 24 h 171"/>
                  <a:gd name="T36" fmla="*/ 45 w 74"/>
                  <a:gd name="T37" fmla="*/ 30 h 171"/>
                  <a:gd name="T38" fmla="*/ 41 w 74"/>
                  <a:gd name="T39" fmla="*/ 32 h 171"/>
                  <a:gd name="T40" fmla="*/ 37 w 74"/>
                  <a:gd name="T41" fmla="*/ 32 h 171"/>
                  <a:gd name="T42" fmla="*/ 15 w 74"/>
                  <a:gd name="T43" fmla="*/ 26 h 171"/>
                  <a:gd name="T44" fmla="*/ 3 w 74"/>
                  <a:gd name="T45" fmla="*/ 26 h 171"/>
                  <a:gd name="T46" fmla="*/ 3 w 74"/>
                  <a:gd name="T47" fmla="*/ 38 h 171"/>
                  <a:gd name="T48" fmla="*/ 36 w 74"/>
                  <a:gd name="T49" fmla="*/ 48 h 171"/>
                  <a:gd name="T50" fmla="*/ 37 w 74"/>
                  <a:gd name="T51" fmla="*/ 4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" h="171">
                    <a:moveTo>
                      <a:pt x="37" y="48"/>
                    </a:moveTo>
                    <a:cubicBezTo>
                      <a:pt x="39" y="48"/>
                      <a:pt x="41" y="48"/>
                      <a:pt x="44" y="47"/>
                    </a:cubicBezTo>
                    <a:cubicBezTo>
                      <a:pt x="51" y="55"/>
                      <a:pt x="53" y="67"/>
                      <a:pt x="52" y="77"/>
                    </a:cubicBezTo>
                    <a:cubicBezTo>
                      <a:pt x="51" y="86"/>
                      <a:pt x="48" y="96"/>
                      <a:pt x="45" y="105"/>
                    </a:cubicBezTo>
                    <a:cubicBezTo>
                      <a:pt x="44" y="109"/>
                      <a:pt x="43" y="114"/>
                      <a:pt x="42" y="118"/>
                    </a:cubicBezTo>
                    <a:cubicBezTo>
                      <a:pt x="37" y="138"/>
                      <a:pt x="37" y="153"/>
                      <a:pt x="43" y="166"/>
                    </a:cubicBezTo>
                    <a:cubicBezTo>
                      <a:pt x="44" y="169"/>
                      <a:pt x="47" y="171"/>
                      <a:pt x="50" y="171"/>
                    </a:cubicBezTo>
                    <a:cubicBezTo>
                      <a:pt x="51" y="171"/>
                      <a:pt x="52" y="171"/>
                      <a:pt x="53" y="170"/>
                    </a:cubicBezTo>
                    <a:cubicBezTo>
                      <a:pt x="57" y="169"/>
                      <a:pt x="59" y="164"/>
                      <a:pt x="57" y="160"/>
                    </a:cubicBezTo>
                    <a:cubicBezTo>
                      <a:pt x="53" y="150"/>
                      <a:pt x="53" y="138"/>
                      <a:pt x="57" y="122"/>
                    </a:cubicBezTo>
                    <a:cubicBezTo>
                      <a:pt x="58" y="118"/>
                      <a:pt x="60" y="114"/>
                      <a:pt x="61" y="110"/>
                    </a:cubicBezTo>
                    <a:cubicBezTo>
                      <a:pt x="64" y="100"/>
                      <a:pt x="67" y="89"/>
                      <a:pt x="68" y="78"/>
                    </a:cubicBezTo>
                    <a:cubicBezTo>
                      <a:pt x="69" y="63"/>
                      <a:pt x="66" y="50"/>
                      <a:pt x="58" y="40"/>
                    </a:cubicBezTo>
                    <a:cubicBezTo>
                      <a:pt x="61" y="38"/>
                      <a:pt x="62" y="36"/>
                      <a:pt x="64" y="33"/>
                    </a:cubicBezTo>
                    <a:cubicBezTo>
                      <a:pt x="69" y="26"/>
                      <a:pt x="72" y="18"/>
                      <a:pt x="74" y="10"/>
                    </a:cubicBezTo>
                    <a:cubicBezTo>
                      <a:pt x="74" y="6"/>
                      <a:pt x="72" y="2"/>
                      <a:pt x="67" y="1"/>
                    </a:cubicBezTo>
                    <a:cubicBezTo>
                      <a:pt x="63" y="0"/>
                      <a:pt x="59" y="3"/>
                      <a:pt x="58" y="7"/>
                    </a:cubicBezTo>
                    <a:cubicBezTo>
                      <a:pt x="57" y="13"/>
                      <a:pt x="54" y="19"/>
                      <a:pt x="51" y="24"/>
                    </a:cubicBezTo>
                    <a:cubicBezTo>
                      <a:pt x="49" y="27"/>
                      <a:pt x="47" y="29"/>
                      <a:pt x="45" y="30"/>
                    </a:cubicBezTo>
                    <a:cubicBezTo>
                      <a:pt x="44" y="30"/>
                      <a:pt x="42" y="31"/>
                      <a:pt x="41" y="32"/>
                    </a:cubicBezTo>
                    <a:cubicBezTo>
                      <a:pt x="40" y="32"/>
                      <a:pt x="38" y="32"/>
                      <a:pt x="37" y="32"/>
                    </a:cubicBezTo>
                    <a:cubicBezTo>
                      <a:pt x="28" y="32"/>
                      <a:pt x="19" y="31"/>
                      <a:pt x="15" y="26"/>
                    </a:cubicBezTo>
                    <a:cubicBezTo>
                      <a:pt x="12" y="23"/>
                      <a:pt x="6" y="23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12" y="47"/>
                      <a:pt x="25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5699936" y="3395834"/>
                <a:ext cx="58838" cy="184141"/>
              </a:xfrm>
              <a:custGeom>
                <a:avLst/>
                <a:gdLst>
                  <a:gd name="T0" fmla="*/ 17 w 39"/>
                  <a:gd name="T1" fmla="*/ 121 h 121"/>
                  <a:gd name="T2" fmla="*/ 22 w 39"/>
                  <a:gd name="T3" fmla="*/ 120 h 121"/>
                  <a:gd name="T4" fmla="*/ 24 w 39"/>
                  <a:gd name="T5" fmla="*/ 109 h 121"/>
                  <a:gd name="T6" fmla="*/ 21 w 39"/>
                  <a:gd name="T7" fmla="*/ 78 h 121"/>
                  <a:gd name="T8" fmla="*/ 26 w 39"/>
                  <a:gd name="T9" fmla="*/ 69 h 121"/>
                  <a:gd name="T10" fmla="*/ 31 w 39"/>
                  <a:gd name="T11" fmla="*/ 61 h 121"/>
                  <a:gd name="T12" fmla="*/ 28 w 39"/>
                  <a:gd name="T13" fmla="*/ 5 h 121"/>
                  <a:gd name="T14" fmla="*/ 17 w 39"/>
                  <a:gd name="T15" fmla="*/ 2 h 121"/>
                  <a:gd name="T16" fmla="*/ 14 w 39"/>
                  <a:gd name="T17" fmla="*/ 13 h 121"/>
                  <a:gd name="T18" fmla="*/ 16 w 39"/>
                  <a:gd name="T19" fmla="*/ 54 h 121"/>
                  <a:gd name="T20" fmla="*/ 12 w 39"/>
                  <a:gd name="T21" fmla="*/ 61 h 121"/>
                  <a:gd name="T22" fmla="*/ 7 w 39"/>
                  <a:gd name="T23" fmla="*/ 72 h 121"/>
                  <a:gd name="T24" fmla="*/ 10 w 39"/>
                  <a:gd name="T25" fmla="*/ 117 h 121"/>
                  <a:gd name="T26" fmla="*/ 17 w 39"/>
                  <a:gd name="T27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21">
                    <a:moveTo>
                      <a:pt x="17" y="121"/>
                    </a:moveTo>
                    <a:cubicBezTo>
                      <a:pt x="19" y="121"/>
                      <a:pt x="20" y="121"/>
                      <a:pt x="22" y="120"/>
                    </a:cubicBezTo>
                    <a:cubicBezTo>
                      <a:pt x="25" y="117"/>
                      <a:pt x="26" y="113"/>
                      <a:pt x="24" y="109"/>
                    </a:cubicBezTo>
                    <a:cubicBezTo>
                      <a:pt x="18" y="100"/>
                      <a:pt x="17" y="88"/>
                      <a:pt x="21" y="78"/>
                    </a:cubicBezTo>
                    <a:cubicBezTo>
                      <a:pt x="23" y="75"/>
                      <a:pt x="24" y="72"/>
                      <a:pt x="26" y="69"/>
                    </a:cubicBezTo>
                    <a:cubicBezTo>
                      <a:pt x="28" y="66"/>
                      <a:pt x="29" y="64"/>
                      <a:pt x="31" y="61"/>
                    </a:cubicBezTo>
                    <a:cubicBezTo>
                      <a:pt x="39" y="43"/>
                      <a:pt x="38" y="22"/>
                      <a:pt x="28" y="5"/>
                    </a:cubicBezTo>
                    <a:cubicBezTo>
                      <a:pt x="26" y="1"/>
                      <a:pt x="21" y="0"/>
                      <a:pt x="17" y="2"/>
                    </a:cubicBezTo>
                    <a:cubicBezTo>
                      <a:pt x="13" y="4"/>
                      <a:pt x="12" y="9"/>
                      <a:pt x="14" y="13"/>
                    </a:cubicBezTo>
                    <a:cubicBezTo>
                      <a:pt x="21" y="25"/>
                      <a:pt x="22" y="41"/>
                      <a:pt x="16" y="54"/>
                    </a:cubicBezTo>
                    <a:cubicBezTo>
                      <a:pt x="15" y="56"/>
                      <a:pt x="13" y="58"/>
                      <a:pt x="12" y="61"/>
                    </a:cubicBezTo>
                    <a:cubicBezTo>
                      <a:pt x="10" y="64"/>
                      <a:pt x="8" y="68"/>
                      <a:pt x="7" y="72"/>
                    </a:cubicBezTo>
                    <a:cubicBezTo>
                      <a:pt x="0" y="86"/>
                      <a:pt x="2" y="104"/>
                      <a:pt x="10" y="117"/>
                    </a:cubicBezTo>
                    <a:cubicBezTo>
                      <a:pt x="12" y="120"/>
                      <a:pt x="15" y="121"/>
                      <a:pt x="17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5924392" y="3431790"/>
                <a:ext cx="58838" cy="193947"/>
              </a:xfrm>
              <a:custGeom>
                <a:avLst/>
                <a:gdLst>
                  <a:gd name="T0" fmla="*/ 16 w 39"/>
                  <a:gd name="T1" fmla="*/ 93 h 127"/>
                  <a:gd name="T2" fmla="*/ 16 w 39"/>
                  <a:gd name="T3" fmla="*/ 117 h 127"/>
                  <a:gd name="T4" fmla="*/ 21 w 39"/>
                  <a:gd name="T5" fmla="*/ 127 h 127"/>
                  <a:gd name="T6" fmla="*/ 23 w 39"/>
                  <a:gd name="T7" fmla="*/ 127 h 127"/>
                  <a:gd name="T8" fmla="*/ 31 w 39"/>
                  <a:gd name="T9" fmla="*/ 122 h 127"/>
                  <a:gd name="T10" fmla="*/ 32 w 39"/>
                  <a:gd name="T11" fmla="*/ 88 h 127"/>
                  <a:gd name="T12" fmla="*/ 27 w 39"/>
                  <a:gd name="T13" fmla="*/ 77 h 127"/>
                  <a:gd name="T14" fmla="*/ 24 w 39"/>
                  <a:gd name="T15" fmla="*/ 70 h 127"/>
                  <a:gd name="T16" fmla="*/ 36 w 39"/>
                  <a:gd name="T17" fmla="*/ 15 h 127"/>
                  <a:gd name="T18" fmla="*/ 36 w 39"/>
                  <a:gd name="T19" fmla="*/ 4 h 127"/>
                  <a:gd name="T20" fmla="*/ 25 w 39"/>
                  <a:gd name="T21" fmla="*/ 4 h 127"/>
                  <a:gd name="T22" fmla="*/ 9 w 39"/>
                  <a:gd name="T23" fmla="*/ 76 h 127"/>
                  <a:gd name="T24" fmla="*/ 13 w 39"/>
                  <a:gd name="T25" fmla="*/ 84 h 127"/>
                  <a:gd name="T26" fmla="*/ 16 w 39"/>
                  <a:gd name="T27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27">
                    <a:moveTo>
                      <a:pt x="16" y="93"/>
                    </a:moveTo>
                    <a:cubicBezTo>
                      <a:pt x="19" y="101"/>
                      <a:pt x="18" y="109"/>
                      <a:pt x="16" y="117"/>
                    </a:cubicBezTo>
                    <a:cubicBezTo>
                      <a:pt x="14" y="121"/>
                      <a:pt x="16" y="125"/>
                      <a:pt x="21" y="127"/>
                    </a:cubicBezTo>
                    <a:cubicBezTo>
                      <a:pt x="21" y="127"/>
                      <a:pt x="22" y="127"/>
                      <a:pt x="23" y="127"/>
                    </a:cubicBezTo>
                    <a:cubicBezTo>
                      <a:pt x="27" y="127"/>
                      <a:pt x="30" y="125"/>
                      <a:pt x="31" y="122"/>
                    </a:cubicBezTo>
                    <a:cubicBezTo>
                      <a:pt x="35" y="111"/>
                      <a:pt x="35" y="99"/>
                      <a:pt x="32" y="88"/>
                    </a:cubicBezTo>
                    <a:cubicBezTo>
                      <a:pt x="30" y="84"/>
                      <a:pt x="29" y="81"/>
                      <a:pt x="27" y="77"/>
                    </a:cubicBezTo>
                    <a:cubicBezTo>
                      <a:pt x="26" y="75"/>
                      <a:pt x="25" y="72"/>
                      <a:pt x="24" y="70"/>
                    </a:cubicBezTo>
                    <a:cubicBezTo>
                      <a:pt x="18" y="52"/>
                      <a:pt x="22" y="29"/>
                      <a:pt x="36" y="15"/>
                    </a:cubicBezTo>
                    <a:cubicBezTo>
                      <a:pt x="39" y="12"/>
                      <a:pt x="39" y="7"/>
                      <a:pt x="36" y="4"/>
                    </a:cubicBezTo>
                    <a:cubicBezTo>
                      <a:pt x="33" y="0"/>
                      <a:pt x="28" y="1"/>
                      <a:pt x="25" y="4"/>
                    </a:cubicBezTo>
                    <a:cubicBezTo>
                      <a:pt x="6" y="22"/>
                      <a:pt x="0" y="51"/>
                      <a:pt x="9" y="76"/>
                    </a:cubicBezTo>
                    <a:cubicBezTo>
                      <a:pt x="10" y="79"/>
                      <a:pt x="11" y="81"/>
                      <a:pt x="13" y="84"/>
                    </a:cubicBezTo>
                    <a:cubicBezTo>
                      <a:pt x="14" y="87"/>
                      <a:pt x="15" y="90"/>
                      <a:pt x="1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5555020" y="3484091"/>
                <a:ext cx="219008" cy="292011"/>
              </a:xfrm>
              <a:custGeom>
                <a:avLst/>
                <a:gdLst>
                  <a:gd name="T0" fmla="*/ 17 w 144"/>
                  <a:gd name="T1" fmla="*/ 119 h 191"/>
                  <a:gd name="T2" fmla="*/ 22 w 144"/>
                  <a:gd name="T3" fmla="*/ 122 h 191"/>
                  <a:gd name="T4" fmla="*/ 24 w 144"/>
                  <a:gd name="T5" fmla="*/ 161 h 191"/>
                  <a:gd name="T6" fmla="*/ 30 w 144"/>
                  <a:gd name="T7" fmla="*/ 165 h 191"/>
                  <a:gd name="T8" fmla="*/ 35 w 144"/>
                  <a:gd name="T9" fmla="*/ 164 h 191"/>
                  <a:gd name="T10" fmla="*/ 37 w 144"/>
                  <a:gd name="T11" fmla="*/ 153 h 191"/>
                  <a:gd name="T12" fmla="*/ 38 w 144"/>
                  <a:gd name="T13" fmla="*/ 128 h 191"/>
                  <a:gd name="T14" fmla="*/ 50 w 144"/>
                  <a:gd name="T15" fmla="*/ 129 h 191"/>
                  <a:gd name="T16" fmla="*/ 64 w 144"/>
                  <a:gd name="T17" fmla="*/ 125 h 191"/>
                  <a:gd name="T18" fmla="*/ 72 w 144"/>
                  <a:gd name="T19" fmla="*/ 122 h 191"/>
                  <a:gd name="T20" fmla="*/ 113 w 144"/>
                  <a:gd name="T21" fmla="*/ 138 h 191"/>
                  <a:gd name="T22" fmla="*/ 117 w 144"/>
                  <a:gd name="T23" fmla="*/ 143 h 191"/>
                  <a:gd name="T24" fmla="*/ 116 w 144"/>
                  <a:gd name="T25" fmla="*/ 143 h 191"/>
                  <a:gd name="T26" fmla="*/ 93 w 144"/>
                  <a:gd name="T27" fmla="*/ 171 h 191"/>
                  <a:gd name="T28" fmla="*/ 91 w 144"/>
                  <a:gd name="T29" fmla="*/ 182 h 191"/>
                  <a:gd name="T30" fmla="*/ 97 w 144"/>
                  <a:gd name="T31" fmla="*/ 186 h 191"/>
                  <a:gd name="T32" fmla="*/ 102 w 144"/>
                  <a:gd name="T33" fmla="*/ 184 h 191"/>
                  <a:gd name="T34" fmla="*/ 125 w 144"/>
                  <a:gd name="T35" fmla="*/ 161 h 191"/>
                  <a:gd name="T36" fmla="*/ 128 w 144"/>
                  <a:gd name="T37" fmla="*/ 183 h 191"/>
                  <a:gd name="T38" fmla="*/ 136 w 144"/>
                  <a:gd name="T39" fmla="*/ 191 h 191"/>
                  <a:gd name="T40" fmla="*/ 136 w 144"/>
                  <a:gd name="T41" fmla="*/ 191 h 191"/>
                  <a:gd name="T42" fmla="*/ 144 w 144"/>
                  <a:gd name="T43" fmla="*/ 183 h 191"/>
                  <a:gd name="T44" fmla="*/ 125 w 144"/>
                  <a:gd name="T45" fmla="*/ 127 h 191"/>
                  <a:gd name="T46" fmla="*/ 69 w 144"/>
                  <a:gd name="T47" fmla="*/ 107 h 191"/>
                  <a:gd name="T48" fmla="*/ 59 w 144"/>
                  <a:gd name="T49" fmla="*/ 110 h 191"/>
                  <a:gd name="T50" fmla="*/ 48 w 144"/>
                  <a:gd name="T51" fmla="*/ 113 h 191"/>
                  <a:gd name="T52" fmla="*/ 28 w 144"/>
                  <a:gd name="T53" fmla="*/ 106 h 191"/>
                  <a:gd name="T54" fmla="*/ 17 w 144"/>
                  <a:gd name="T55" fmla="*/ 88 h 191"/>
                  <a:gd name="T56" fmla="*/ 25 w 144"/>
                  <a:gd name="T57" fmla="*/ 60 h 191"/>
                  <a:gd name="T58" fmla="*/ 28 w 144"/>
                  <a:gd name="T59" fmla="*/ 51 h 191"/>
                  <a:gd name="T60" fmla="*/ 24 w 144"/>
                  <a:gd name="T61" fmla="*/ 3 h 191"/>
                  <a:gd name="T62" fmla="*/ 13 w 144"/>
                  <a:gd name="T63" fmla="*/ 3 h 191"/>
                  <a:gd name="T64" fmla="*/ 12 w 144"/>
                  <a:gd name="T65" fmla="*/ 14 h 191"/>
                  <a:gd name="T66" fmla="*/ 13 w 144"/>
                  <a:gd name="T67" fmla="*/ 45 h 191"/>
                  <a:gd name="T68" fmla="*/ 10 w 144"/>
                  <a:gd name="T69" fmla="*/ 54 h 191"/>
                  <a:gd name="T70" fmla="*/ 1 w 144"/>
                  <a:gd name="T71" fmla="*/ 89 h 191"/>
                  <a:gd name="T72" fmla="*/ 17 w 144"/>
                  <a:gd name="T73" fmla="*/ 11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4" h="191">
                    <a:moveTo>
                      <a:pt x="17" y="119"/>
                    </a:moveTo>
                    <a:cubicBezTo>
                      <a:pt x="19" y="120"/>
                      <a:pt x="21" y="121"/>
                      <a:pt x="22" y="122"/>
                    </a:cubicBezTo>
                    <a:cubicBezTo>
                      <a:pt x="16" y="134"/>
                      <a:pt x="16" y="150"/>
                      <a:pt x="24" y="161"/>
                    </a:cubicBezTo>
                    <a:cubicBezTo>
                      <a:pt x="25" y="164"/>
                      <a:pt x="28" y="165"/>
                      <a:pt x="30" y="165"/>
                    </a:cubicBezTo>
                    <a:cubicBezTo>
                      <a:pt x="32" y="165"/>
                      <a:pt x="33" y="165"/>
                      <a:pt x="35" y="164"/>
                    </a:cubicBezTo>
                    <a:cubicBezTo>
                      <a:pt x="39" y="162"/>
                      <a:pt x="40" y="157"/>
                      <a:pt x="37" y="153"/>
                    </a:cubicBezTo>
                    <a:cubicBezTo>
                      <a:pt x="33" y="145"/>
                      <a:pt x="33" y="135"/>
                      <a:pt x="38" y="128"/>
                    </a:cubicBezTo>
                    <a:cubicBezTo>
                      <a:pt x="42" y="129"/>
                      <a:pt x="46" y="129"/>
                      <a:pt x="50" y="129"/>
                    </a:cubicBezTo>
                    <a:cubicBezTo>
                      <a:pt x="55" y="128"/>
                      <a:pt x="59" y="126"/>
                      <a:pt x="64" y="125"/>
                    </a:cubicBezTo>
                    <a:cubicBezTo>
                      <a:pt x="67" y="124"/>
                      <a:pt x="69" y="123"/>
                      <a:pt x="72" y="122"/>
                    </a:cubicBezTo>
                    <a:cubicBezTo>
                      <a:pt x="86" y="120"/>
                      <a:pt x="103" y="126"/>
                      <a:pt x="113" y="138"/>
                    </a:cubicBezTo>
                    <a:cubicBezTo>
                      <a:pt x="114" y="139"/>
                      <a:pt x="116" y="141"/>
                      <a:pt x="117" y="143"/>
                    </a:cubicBezTo>
                    <a:cubicBezTo>
                      <a:pt x="117" y="143"/>
                      <a:pt x="117" y="143"/>
                      <a:pt x="116" y="143"/>
                    </a:cubicBezTo>
                    <a:cubicBezTo>
                      <a:pt x="111" y="154"/>
                      <a:pt x="103" y="164"/>
                      <a:pt x="93" y="171"/>
                    </a:cubicBezTo>
                    <a:cubicBezTo>
                      <a:pt x="89" y="174"/>
                      <a:pt x="88" y="179"/>
                      <a:pt x="91" y="182"/>
                    </a:cubicBezTo>
                    <a:cubicBezTo>
                      <a:pt x="92" y="185"/>
                      <a:pt x="95" y="186"/>
                      <a:pt x="97" y="186"/>
                    </a:cubicBezTo>
                    <a:cubicBezTo>
                      <a:pt x="99" y="186"/>
                      <a:pt x="101" y="185"/>
                      <a:pt x="102" y="184"/>
                    </a:cubicBezTo>
                    <a:cubicBezTo>
                      <a:pt x="111" y="178"/>
                      <a:pt x="119" y="170"/>
                      <a:pt x="125" y="161"/>
                    </a:cubicBezTo>
                    <a:cubicBezTo>
                      <a:pt x="127" y="168"/>
                      <a:pt x="128" y="175"/>
                      <a:pt x="128" y="183"/>
                    </a:cubicBezTo>
                    <a:cubicBezTo>
                      <a:pt x="128" y="187"/>
                      <a:pt x="132" y="191"/>
                      <a:pt x="136" y="191"/>
                    </a:cubicBezTo>
                    <a:cubicBezTo>
                      <a:pt x="136" y="191"/>
                      <a:pt x="136" y="191"/>
                      <a:pt x="136" y="191"/>
                    </a:cubicBezTo>
                    <a:cubicBezTo>
                      <a:pt x="141" y="191"/>
                      <a:pt x="144" y="188"/>
                      <a:pt x="144" y="183"/>
                    </a:cubicBezTo>
                    <a:cubicBezTo>
                      <a:pt x="144" y="162"/>
                      <a:pt x="138" y="142"/>
                      <a:pt x="125" y="127"/>
                    </a:cubicBezTo>
                    <a:cubicBezTo>
                      <a:pt x="111" y="111"/>
                      <a:pt x="89" y="103"/>
                      <a:pt x="69" y="107"/>
                    </a:cubicBezTo>
                    <a:cubicBezTo>
                      <a:pt x="65" y="107"/>
                      <a:pt x="62" y="109"/>
                      <a:pt x="59" y="110"/>
                    </a:cubicBezTo>
                    <a:cubicBezTo>
                      <a:pt x="55" y="111"/>
                      <a:pt x="51" y="112"/>
                      <a:pt x="48" y="113"/>
                    </a:cubicBezTo>
                    <a:cubicBezTo>
                      <a:pt x="41" y="113"/>
                      <a:pt x="34" y="111"/>
                      <a:pt x="28" y="106"/>
                    </a:cubicBezTo>
                    <a:cubicBezTo>
                      <a:pt x="21" y="101"/>
                      <a:pt x="18" y="95"/>
                      <a:pt x="17" y="88"/>
                    </a:cubicBezTo>
                    <a:cubicBezTo>
                      <a:pt x="17" y="79"/>
                      <a:pt x="21" y="70"/>
                      <a:pt x="25" y="60"/>
                    </a:cubicBezTo>
                    <a:cubicBezTo>
                      <a:pt x="26" y="57"/>
                      <a:pt x="27" y="54"/>
                      <a:pt x="28" y="51"/>
                    </a:cubicBezTo>
                    <a:cubicBezTo>
                      <a:pt x="36" y="31"/>
                      <a:pt x="34" y="14"/>
                      <a:pt x="24" y="3"/>
                    </a:cubicBezTo>
                    <a:cubicBezTo>
                      <a:pt x="21" y="0"/>
                      <a:pt x="16" y="0"/>
                      <a:pt x="13" y="3"/>
                    </a:cubicBezTo>
                    <a:cubicBezTo>
                      <a:pt x="9" y="6"/>
                      <a:pt x="9" y="11"/>
                      <a:pt x="12" y="14"/>
                    </a:cubicBezTo>
                    <a:cubicBezTo>
                      <a:pt x="20" y="23"/>
                      <a:pt x="16" y="39"/>
                      <a:pt x="13" y="45"/>
                    </a:cubicBezTo>
                    <a:cubicBezTo>
                      <a:pt x="12" y="48"/>
                      <a:pt x="11" y="51"/>
                      <a:pt x="10" y="54"/>
                    </a:cubicBezTo>
                    <a:cubicBezTo>
                      <a:pt x="5" y="65"/>
                      <a:pt x="0" y="76"/>
                      <a:pt x="1" y="89"/>
                    </a:cubicBezTo>
                    <a:cubicBezTo>
                      <a:pt x="2" y="100"/>
                      <a:pt x="8" y="111"/>
                      <a:pt x="1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5898242" y="3783728"/>
                <a:ext cx="120945" cy="172156"/>
              </a:xfrm>
              <a:custGeom>
                <a:avLst/>
                <a:gdLst>
                  <a:gd name="T0" fmla="*/ 6 w 79"/>
                  <a:gd name="T1" fmla="*/ 75 h 113"/>
                  <a:gd name="T2" fmla="*/ 9 w 79"/>
                  <a:gd name="T3" fmla="*/ 76 h 113"/>
                  <a:gd name="T4" fmla="*/ 16 w 79"/>
                  <a:gd name="T5" fmla="*/ 72 h 113"/>
                  <a:gd name="T6" fmla="*/ 31 w 79"/>
                  <a:gd name="T7" fmla="*/ 55 h 113"/>
                  <a:gd name="T8" fmla="*/ 39 w 79"/>
                  <a:gd name="T9" fmla="*/ 52 h 113"/>
                  <a:gd name="T10" fmla="*/ 63 w 79"/>
                  <a:gd name="T11" fmla="*/ 110 h 113"/>
                  <a:gd name="T12" fmla="*/ 69 w 79"/>
                  <a:gd name="T13" fmla="*/ 113 h 113"/>
                  <a:gd name="T14" fmla="*/ 74 w 79"/>
                  <a:gd name="T15" fmla="*/ 111 h 113"/>
                  <a:gd name="T16" fmla="*/ 75 w 79"/>
                  <a:gd name="T17" fmla="*/ 100 h 113"/>
                  <a:gd name="T18" fmla="*/ 55 w 79"/>
                  <a:gd name="T19" fmla="*/ 46 h 113"/>
                  <a:gd name="T20" fmla="*/ 58 w 79"/>
                  <a:gd name="T21" fmla="*/ 44 h 113"/>
                  <a:gd name="T22" fmla="*/ 78 w 79"/>
                  <a:gd name="T23" fmla="*/ 12 h 113"/>
                  <a:gd name="T24" fmla="*/ 72 w 79"/>
                  <a:gd name="T25" fmla="*/ 2 h 113"/>
                  <a:gd name="T26" fmla="*/ 62 w 79"/>
                  <a:gd name="T27" fmla="*/ 7 h 113"/>
                  <a:gd name="T28" fmla="*/ 49 w 79"/>
                  <a:gd name="T29" fmla="*/ 30 h 113"/>
                  <a:gd name="T30" fmla="*/ 37 w 79"/>
                  <a:gd name="T31" fmla="*/ 36 h 113"/>
                  <a:gd name="T32" fmla="*/ 23 w 79"/>
                  <a:gd name="T33" fmla="*/ 41 h 113"/>
                  <a:gd name="T34" fmla="*/ 2 w 79"/>
                  <a:gd name="T35" fmla="*/ 65 h 113"/>
                  <a:gd name="T36" fmla="*/ 6 w 79"/>
                  <a:gd name="T37" fmla="*/ 7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113">
                    <a:moveTo>
                      <a:pt x="6" y="75"/>
                    </a:moveTo>
                    <a:cubicBezTo>
                      <a:pt x="7" y="76"/>
                      <a:pt x="8" y="76"/>
                      <a:pt x="9" y="76"/>
                    </a:cubicBezTo>
                    <a:cubicBezTo>
                      <a:pt x="12" y="76"/>
                      <a:pt x="15" y="75"/>
                      <a:pt x="16" y="72"/>
                    </a:cubicBezTo>
                    <a:cubicBezTo>
                      <a:pt x="20" y="64"/>
                      <a:pt x="25" y="58"/>
                      <a:pt x="31" y="55"/>
                    </a:cubicBezTo>
                    <a:cubicBezTo>
                      <a:pt x="33" y="54"/>
                      <a:pt x="36" y="53"/>
                      <a:pt x="39" y="52"/>
                    </a:cubicBezTo>
                    <a:cubicBezTo>
                      <a:pt x="40" y="75"/>
                      <a:pt x="53" y="99"/>
                      <a:pt x="63" y="110"/>
                    </a:cubicBezTo>
                    <a:cubicBezTo>
                      <a:pt x="64" y="112"/>
                      <a:pt x="66" y="113"/>
                      <a:pt x="69" y="113"/>
                    </a:cubicBezTo>
                    <a:cubicBezTo>
                      <a:pt x="71" y="113"/>
                      <a:pt x="72" y="113"/>
                      <a:pt x="74" y="111"/>
                    </a:cubicBezTo>
                    <a:cubicBezTo>
                      <a:pt x="77" y="108"/>
                      <a:pt x="78" y="103"/>
                      <a:pt x="75" y="100"/>
                    </a:cubicBezTo>
                    <a:cubicBezTo>
                      <a:pt x="66" y="89"/>
                      <a:pt x="54" y="64"/>
                      <a:pt x="55" y="46"/>
                    </a:cubicBezTo>
                    <a:cubicBezTo>
                      <a:pt x="56" y="45"/>
                      <a:pt x="57" y="44"/>
                      <a:pt x="58" y="44"/>
                    </a:cubicBezTo>
                    <a:cubicBezTo>
                      <a:pt x="70" y="36"/>
                      <a:pt x="75" y="21"/>
                      <a:pt x="78" y="12"/>
                    </a:cubicBezTo>
                    <a:cubicBezTo>
                      <a:pt x="79" y="7"/>
                      <a:pt x="76" y="3"/>
                      <a:pt x="72" y="2"/>
                    </a:cubicBezTo>
                    <a:cubicBezTo>
                      <a:pt x="68" y="0"/>
                      <a:pt x="63" y="3"/>
                      <a:pt x="62" y="7"/>
                    </a:cubicBezTo>
                    <a:cubicBezTo>
                      <a:pt x="59" y="19"/>
                      <a:pt x="55" y="27"/>
                      <a:pt x="49" y="30"/>
                    </a:cubicBezTo>
                    <a:cubicBezTo>
                      <a:pt x="45" y="33"/>
                      <a:pt x="41" y="34"/>
                      <a:pt x="37" y="36"/>
                    </a:cubicBezTo>
                    <a:cubicBezTo>
                      <a:pt x="32" y="37"/>
                      <a:pt x="27" y="39"/>
                      <a:pt x="23" y="41"/>
                    </a:cubicBezTo>
                    <a:cubicBezTo>
                      <a:pt x="14" y="46"/>
                      <a:pt x="7" y="54"/>
                      <a:pt x="2" y="65"/>
                    </a:cubicBezTo>
                    <a:cubicBezTo>
                      <a:pt x="0" y="69"/>
                      <a:pt x="2" y="73"/>
                      <a:pt x="6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5423180" y="3791356"/>
                <a:ext cx="105690" cy="157991"/>
              </a:xfrm>
              <a:custGeom>
                <a:avLst/>
                <a:gdLst>
                  <a:gd name="T0" fmla="*/ 43 w 69"/>
                  <a:gd name="T1" fmla="*/ 94 h 104"/>
                  <a:gd name="T2" fmla="*/ 37 w 69"/>
                  <a:gd name="T3" fmla="*/ 83 h 104"/>
                  <a:gd name="T4" fmla="*/ 35 w 69"/>
                  <a:gd name="T5" fmla="*/ 81 h 104"/>
                  <a:gd name="T6" fmla="*/ 30 w 69"/>
                  <a:gd name="T7" fmla="*/ 58 h 104"/>
                  <a:gd name="T8" fmla="*/ 32 w 69"/>
                  <a:gd name="T9" fmla="*/ 41 h 104"/>
                  <a:gd name="T10" fmla="*/ 45 w 69"/>
                  <a:gd name="T11" fmla="*/ 43 h 104"/>
                  <a:gd name="T12" fmla="*/ 63 w 69"/>
                  <a:gd name="T13" fmla="*/ 39 h 104"/>
                  <a:gd name="T14" fmla="*/ 67 w 69"/>
                  <a:gd name="T15" fmla="*/ 29 h 104"/>
                  <a:gd name="T16" fmla="*/ 56 w 69"/>
                  <a:gd name="T17" fmla="*/ 24 h 104"/>
                  <a:gd name="T18" fmla="*/ 33 w 69"/>
                  <a:gd name="T19" fmla="*/ 24 h 104"/>
                  <a:gd name="T20" fmla="*/ 33 w 69"/>
                  <a:gd name="T21" fmla="*/ 24 h 104"/>
                  <a:gd name="T22" fmla="*/ 28 w 69"/>
                  <a:gd name="T23" fmla="*/ 21 h 104"/>
                  <a:gd name="T24" fmla="*/ 28 w 69"/>
                  <a:gd name="T25" fmla="*/ 21 h 104"/>
                  <a:gd name="T26" fmla="*/ 17 w 69"/>
                  <a:gd name="T27" fmla="*/ 7 h 104"/>
                  <a:gd name="T28" fmla="*/ 7 w 69"/>
                  <a:gd name="T29" fmla="*/ 1 h 104"/>
                  <a:gd name="T30" fmla="*/ 2 w 69"/>
                  <a:gd name="T31" fmla="*/ 12 h 104"/>
                  <a:gd name="T32" fmla="*/ 17 w 69"/>
                  <a:gd name="T33" fmla="*/ 33 h 104"/>
                  <a:gd name="T34" fmla="*/ 13 w 69"/>
                  <a:gd name="T35" fmla="*/ 57 h 104"/>
                  <a:gd name="T36" fmla="*/ 22 w 69"/>
                  <a:gd name="T37" fmla="*/ 89 h 104"/>
                  <a:gd name="T38" fmla="*/ 24 w 69"/>
                  <a:gd name="T39" fmla="*/ 93 h 104"/>
                  <a:gd name="T40" fmla="*/ 27 w 69"/>
                  <a:gd name="T41" fmla="*/ 98 h 104"/>
                  <a:gd name="T42" fmla="*/ 35 w 69"/>
                  <a:gd name="T43" fmla="*/ 104 h 104"/>
                  <a:gd name="T44" fmla="*/ 37 w 69"/>
                  <a:gd name="T45" fmla="*/ 104 h 104"/>
                  <a:gd name="T46" fmla="*/ 43 w 69"/>
                  <a:gd name="T47" fmla="*/ 9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104">
                    <a:moveTo>
                      <a:pt x="43" y="94"/>
                    </a:moveTo>
                    <a:cubicBezTo>
                      <a:pt x="42" y="90"/>
                      <a:pt x="39" y="86"/>
                      <a:pt x="37" y="83"/>
                    </a:cubicBezTo>
                    <a:cubicBezTo>
                      <a:pt x="36" y="82"/>
                      <a:pt x="36" y="81"/>
                      <a:pt x="35" y="81"/>
                    </a:cubicBezTo>
                    <a:cubicBezTo>
                      <a:pt x="30" y="73"/>
                      <a:pt x="29" y="64"/>
                      <a:pt x="30" y="58"/>
                    </a:cubicBezTo>
                    <a:cubicBezTo>
                      <a:pt x="30" y="52"/>
                      <a:pt x="31" y="46"/>
                      <a:pt x="32" y="41"/>
                    </a:cubicBezTo>
                    <a:cubicBezTo>
                      <a:pt x="36" y="42"/>
                      <a:pt x="40" y="43"/>
                      <a:pt x="45" y="43"/>
                    </a:cubicBezTo>
                    <a:cubicBezTo>
                      <a:pt x="51" y="43"/>
                      <a:pt x="57" y="42"/>
                      <a:pt x="63" y="39"/>
                    </a:cubicBezTo>
                    <a:cubicBezTo>
                      <a:pt x="67" y="37"/>
                      <a:pt x="69" y="33"/>
                      <a:pt x="67" y="29"/>
                    </a:cubicBezTo>
                    <a:cubicBezTo>
                      <a:pt x="65" y="24"/>
                      <a:pt x="60" y="23"/>
                      <a:pt x="56" y="24"/>
                    </a:cubicBezTo>
                    <a:cubicBezTo>
                      <a:pt x="49" y="27"/>
                      <a:pt x="40" y="27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3"/>
                      <a:pt x="30" y="22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3" y="18"/>
                      <a:pt x="19" y="12"/>
                      <a:pt x="17" y="7"/>
                    </a:cubicBezTo>
                    <a:cubicBezTo>
                      <a:pt x="16" y="2"/>
                      <a:pt x="11" y="0"/>
                      <a:pt x="7" y="1"/>
                    </a:cubicBezTo>
                    <a:cubicBezTo>
                      <a:pt x="3" y="3"/>
                      <a:pt x="0" y="7"/>
                      <a:pt x="2" y="12"/>
                    </a:cubicBezTo>
                    <a:cubicBezTo>
                      <a:pt x="4" y="20"/>
                      <a:pt x="10" y="28"/>
                      <a:pt x="17" y="33"/>
                    </a:cubicBezTo>
                    <a:cubicBezTo>
                      <a:pt x="15" y="41"/>
                      <a:pt x="14" y="49"/>
                      <a:pt x="13" y="57"/>
                    </a:cubicBezTo>
                    <a:cubicBezTo>
                      <a:pt x="13" y="70"/>
                      <a:pt x="16" y="81"/>
                      <a:pt x="22" y="89"/>
                    </a:cubicBezTo>
                    <a:cubicBezTo>
                      <a:pt x="22" y="91"/>
                      <a:pt x="23" y="92"/>
                      <a:pt x="24" y="93"/>
                    </a:cubicBezTo>
                    <a:cubicBezTo>
                      <a:pt x="25" y="95"/>
                      <a:pt x="27" y="97"/>
                      <a:pt x="27" y="98"/>
                    </a:cubicBezTo>
                    <a:cubicBezTo>
                      <a:pt x="28" y="102"/>
                      <a:pt x="31" y="104"/>
                      <a:pt x="35" y="104"/>
                    </a:cubicBezTo>
                    <a:cubicBezTo>
                      <a:pt x="36" y="104"/>
                      <a:pt x="36" y="104"/>
                      <a:pt x="37" y="104"/>
                    </a:cubicBezTo>
                    <a:cubicBezTo>
                      <a:pt x="41" y="103"/>
                      <a:pt x="44" y="98"/>
                      <a:pt x="43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5478749" y="3952615"/>
                <a:ext cx="61017" cy="212470"/>
              </a:xfrm>
              <a:custGeom>
                <a:avLst/>
                <a:gdLst>
                  <a:gd name="T0" fmla="*/ 18 w 40"/>
                  <a:gd name="T1" fmla="*/ 139 h 139"/>
                  <a:gd name="T2" fmla="*/ 23 w 40"/>
                  <a:gd name="T3" fmla="*/ 137 h 139"/>
                  <a:gd name="T4" fmla="*/ 24 w 40"/>
                  <a:gd name="T5" fmla="*/ 126 h 139"/>
                  <a:gd name="T6" fmla="*/ 16 w 40"/>
                  <a:gd name="T7" fmla="*/ 87 h 139"/>
                  <a:gd name="T8" fmla="*/ 18 w 40"/>
                  <a:gd name="T9" fmla="*/ 71 h 139"/>
                  <a:gd name="T10" fmla="*/ 23 w 40"/>
                  <a:gd name="T11" fmla="*/ 63 h 139"/>
                  <a:gd name="T12" fmla="*/ 26 w 40"/>
                  <a:gd name="T13" fmla="*/ 59 h 139"/>
                  <a:gd name="T14" fmla="*/ 37 w 40"/>
                  <a:gd name="T15" fmla="*/ 7 h 139"/>
                  <a:gd name="T16" fmla="*/ 28 w 40"/>
                  <a:gd name="T17" fmla="*/ 1 h 139"/>
                  <a:gd name="T18" fmla="*/ 21 w 40"/>
                  <a:gd name="T19" fmla="*/ 10 h 139"/>
                  <a:gd name="T20" fmla="*/ 13 w 40"/>
                  <a:gd name="T21" fmla="*/ 50 h 139"/>
                  <a:gd name="T22" fmla="*/ 10 w 40"/>
                  <a:gd name="T23" fmla="*/ 53 h 139"/>
                  <a:gd name="T24" fmla="*/ 3 w 40"/>
                  <a:gd name="T25" fmla="*/ 65 h 139"/>
                  <a:gd name="T26" fmla="*/ 0 w 40"/>
                  <a:gd name="T27" fmla="*/ 87 h 139"/>
                  <a:gd name="T28" fmla="*/ 11 w 40"/>
                  <a:gd name="T29" fmla="*/ 136 h 139"/>
                  <a:gd name="T30" fmla="*/ 18 w 40"/>
                  <a:gd name="T3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139">
                    <a:moveTo>
                      <a:pt x="18" y="139"/>
                    </a:moveTo>
                    <a:cubicBezTo>
                      <a:pt x="19" y="139"/>
                      <a:pt x="21" y="139"/>
                      <a:pt x="23" y="137"/>
                    </a:cubicBezTo>
                    <a:cubicBezTo>
                      <a:pt x="26" y="135"/>
                      <a:pt x="27" y="129"/>
                      <a:pt x="24" y="126"/>
                    </a:cubicBezTo>
                    <a:cubicBezTo>
                      <a:pt x="16" y="116"/>
                      <a:pt x="16" y="102"/>
                      <a:pt x="16" y="87"/>
                    </a:cubicBezTo>
                    <a:cubicBezTo>
                      <a:pt x="16" y="81"/>
                      <a:pt x="16" y="75"/>
                      <a:pt x="18" y="71"/>
                    </a:cubicBezTo>
                    <a:cubicBezTo>
                      <a:pt x="19" y="68"/>
                      <a:pt x="21" y="66"/>
                      <a:pt x="23" y="63"/>
                    </a:cubicBezTo>
                    <a:cubicBezTo>
                      <a:pt x="24" y="61"/>
                      <a:pt x="25" y="60"/>
                      <a:pt x="26" y="59"/>
                    </a:cubicBezTo>
                    <a:cubicBezTo>
                      <a:pt x="36" y="44"/>
                      <a:pt x="40" y="25"/>
                      <a:pt x="37" y="7"/>
                    </a:cubicBezTo>
                    <a:cubicBezTo>
                      <a:pt x="36" y="3"/>
                      <a:pt x="32" y="0"/>
                      <a:pt x="28" y="1"/>
                    </a:cubicBezTo>
                    <a:cubicBezTo>
                      <a:pt x="23" y="2"/>
                      <a:pt x="20" y="6"/>
                      <a:pt x="21" y="10"/>
                    </a:cubicBezTo>
                    <a:cubicBezTo>
                      <a:pt x="24" y="24"/>
                      <a:pt x="21" y="38"/>
                      <a:pt x="13" y="50"/>
                    </a:cubicBezTo>
                    <a:cubicBezTo>
                      <a:pt x="12" y="51"/>
                      <a:pt x="11" y="52"/>
                      <a:pt x="10" y="53"/>
                    </a:cubicBezTo>
                    <a:cubicBezTo>
                      <a:pt x="8" y="56"/>
                      <a:pt x="5" y="60"/>
                      <a:pt x="3" y="65"/>
                    </a:cubicBezTo>
                    <a:cubicBezTo>
                      <a:pt x="0" y="72"/>
                      <a:pt x="0" y="80"/>
                      <a:pt x="0" y="87"/>
                    </a:cubicBezTo>
                    <a:cubicBezTo>
                      <a:pt x="0" y="105"/>
                      <a:pt x="0" y="122"/>
                      <a:pt x="11" y="136"/>
                    </a:cubicBezTo>
                    <a:cubicBezTo>
                      <a:pt x="13" y="138"/>
                      <a:pt x="15" y="139"/>
                      <a:pt x="18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5490735" y="4145473"/>
                <a:ext cx="297459" cy="332326"/>
              </a:xfrm>
              <a:custGeom>
                <a:avLst/>
                <a:gdLst>
                  <a:gd name="T0" fmla="*/ 103 w 195"/>
                  <a:gd name="T1" fmla="*/ 133 h 218"/>
                  <a:gd name="T2" fmla="*/ 106 w 195"/>
                  <a:gd name="T3" fmla="*/ 137 h 218"/>
                  <a:gd name="T4" fmla="*/ 162 w 195"/>
                  <a:gd name="T5" fmla="*/ 170 h 218"/>
                  <a:gd name="T6" fmla="*/ 162 w 195"/>
                  <a:gd name="T7" fmla="*/ 171 h 218"/>
                  <a:gd name="T8" fmla="*/ 179 w 195"/>
                  <a:gd name="T9" fmla="*/ 214 h 218"/>
                  <a:gd name="T10" fmla="*/ 185 w 195"/>
                  <a:gd name="T11" fmla="*/ 218 h 218"/>
                  <a:gd name="T12" fmla="*/ 190 w 195"/>
                  <a:gd name="T13" fmla="*/ 217 h 218"/>
                  <a:gd name="T14" fmla="*/ 192 w 195"/>
                  <a:gd name="T15" fmla="*/ 206 h 218"/>
                  <a:gd name="T16" fmla="*/ 178 w 195"/>
                  <a:gd name="T17" fmla="*/ 169 h 218"/>
                  <a:gd name="T18" fmla="*/ 188 w 195"/>
                  <a:gd name="T19" fmla="*/ 136 h 218"/>
                  <a:gd name="T20" fmla="*/ 189 w 195"/>
                  <a:gd name="T21" fmla="*/ 125 h 218"/>
                  <a:gd name="T22" fmla="*/ 177 w 195"/>
                  <a:gd name="T23" fmla="*/ 124 h 218"/>
                  <a:gd name="T24" fmla="*/ 162 w 195"/>
                  <a:gd name="T25" fmla="*/ 154 h 218"/>
                  <a:gd name="T26" fmla="*/ 118 w 195"/>
                  <a:gd name="T27" fmla="*/ 127 h 218"/>
                  <a:gd name="T28" fmla="*/ 115 w 195"/>
                  <a:gd name="T29" fmla="*/ 123 h 218"/>
                  <a:gd name="T30" fmla="*/ 85 w 195"/>
                  <a:gd name="T31" fmla="*/ 101 h 218"/>
                  <a:gd name="T32" fmla="*/ 72 w 195"/>
                  <a:gd name="T33" fmla="*/ 102 h 218"/>
                  <a:gd name="T34" fmla="*/ 65 w 195"/>
                  <a:gd name="T35" fmla="*/ 103 h 218"/>
                  <a:gd name="T36" fmla="*/ 62 w 195"/>
                  <a:gd name="T37" fmla="*/ 102 h 218"/>
                  <a:gd name="T38" fmla="*/ 57 w 195"/>
                  <a:gd name="T39" fmla="*/ 94 h 218"/>
                  <a:gd name="T40" fmla="*/ 51 w 195"/>
                  <a:gd name="T41" fmla="*/ 82 h 218"/>
                  <a:gd name="T42" fmla="*/ 50 w 195"/>
                  <a:gd name="T43" fmla="*/ 81 h 218"/>
                  <a:gd name="T44" fmla="*/ 49 w 195"/>
                  <a:gd name="T45" fmla="*/ 79 h 218"/>
                  <a:gd name="T46" fmla="*/ 45 w 195"/>
                  <a:gd name="T47" fmla="*/ 45 h 218"/>
                  <a:gd name="T48" fmla="*/ 66 w 195"/>
                  <a:gd name="T49" fmla="*/ 18 h 218"/>
                  <a:gd name="T50" fmla="*/ 73 w 195"/>
                  <a:gd name="T51" fmla="*/ 15 h 218"/>
                  <a:gd name="T52" fmla="*/ 71 w 195"/>
                  <a:gd name="T53" fmla="*/ 4 h 218"/>
                  <a:gd name="T54" fmla="*/ 58 w 195"/>
                  <a:gd name="T55" fmla="*/ 4 h 218"/>
                  <a:gd name="T56" fmla="*/ 30 w 195"/>
                  <a:gd name="T57" fmla="*/ 41 h 218"/>
                  <a:gd name="T58" fmla="*/ 29 w 195"/>
                  <a:gd name="T59" fmla="*/ 71 h 218"/>
                  <a:gd name="T60" fmla="*/ 15 w 195"/>
                  <a:gd name="T61" fmla="*/ 65 h 218"/>
                  <a:gd name="T62" fmla="*/ 4 w 195"/>
                  <a:gd name="T63" fmla="*/ 63 h 218"/>
                  <a:gd name="T64" fmla="*/ 2 w 195"/>
                  <a:gd name="T65" fmla="*/ 74 h 218"/>
                  <a:gd name="T66" fmla="*/ 25 w 195"/>
                  <a:gd name="T67" fmla="*/ 87 h 218"/>
                  <a:gd name="T68" fmla="*/ 39 w 195"/>
                  <a:gd name="T69" fmla="*/ 93 h 218"/>
                  <a:gd name="T70" fmla="*/ 43 w 195"/>
                  <a:gd name="T71" fmla="*/ 101 h 218"/>
                  <a:gd name="T72" fmla="*/ 49 w 195"/>
                  <a:gd name="T73" fmla="*/ 112 h 218"/>
                  <a:gd name="T74" fmla="*/ 40 w 195"/>
                  <a:gd name="T75" fmla="*/ 174 h 218"/>
                  <a:gd name="T76" fmla="*/ 48 w 195"/>
                  <a:gd name="T77" fmla="*/ 180 h 218"/>
                  <a:gd name="T78" fmla="*/ 50 w 195"/>
                  <a:gd name="T79" fmla="*/ 180 h 218"/>
                  <a:gd name="T80" fmla="*/ 56 w 195"/>
                  <a:gd name="T81" fmla="*/ 170 h 218"/>
                  <a:gd name="T82" fmla="*/ 64 w 195"/>
                  <a:gd name="T83" fmla="*/ 119 h 218"/>
                  <a:gd name="T84" fmla="*/ 75 w 195"/>
                  <a:gd name="T85" fmla="*/ 118 h 218"/>
                  <a:gd name="T86" fmla="*/ 84 w 195"/>
                  <a:gd name="T87" fmla="*/ 117 h 218"/>
                  <a:gd name="T88" fmla="*/ 103 w 195"/>
                  <a:gd name="T89" fmla="*/ 13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218">
                    <a:moveTo>
                      <a:pt x="103" y="133"/>
                    </a:moveTo>
                    <a:cubicBezTo>
                      <a:pt x="104" y="135"/>
                      <a:pt x="105" y="136"/>
                      <a:pt x="106" y="137"/>
                    </a:cubicBezTo>
                    <a:cubicBezTo>
                      <a:pt x="116" y="150"/>
                      <a:pt x="140" y="169"/>
                      <a:pt x="162" y="170"/>
                    </a:cubicBezTo>
                    <a:cubicBezTo>
                      <a:pt x="162" y="170"/>
                      <a:pt x="162" y="170"/>
                      <a:pt x="162" y="171"/>
                    </a:cubicBezTo>
                    <a:cubicBezTo>
                      <a:pt x="164" y="187"/>
                      <a:pt x="171" y="202"/>
                      <a:pt x="179" y="214"/>
                    </a:cubicBezTo>
                    <a:cubicBezTo>
                      <a:pt x="180" y="217"/>
                      <a:pt x="183" y="218"/>
                      <a:pt x="185" y="218"/>
                    </a:cubicBezTo>
                    <a:cubicBezTo>
                      <a:pt x="187" y="218"/>
                      <a:pt x="188" y="218"/>
                      <a:pt x="190" y="217"/>
                    </a:cubicBezTo>
                    <a:cubicBezTo>
                      <a:pt x="193" y="215"/>
                      <a:pt x="195" y="210"/>
                      <a:pt x="192" y="206"/>
                    </a:cubicBezTo>
                    <a:cubicBezTo>
                      <a:pt x="186" y="195"/>
                      <a:pt x="179" y="182"/>
                      <a:pt x="178" y="169"/>
                    </a:cubicBezTo>
                    <a:cubicBezTo>
                      <a:pt x="176" y="156"/>
                      <a:pt x="180" y="143"/>
                      <a:pt x="188" y="136"/>
                    </a:cubicBezTo>
                    <a:cubicBezTo>
                      <a:pt x="192" y="133"/>
                      <a:pt x="192" y="128"/>
                      <a:pt x="189" y="125"/>
                    </a:cubicBezTo>
                    <a:cubicBezTo>
                      <a:pt x="186" y="121"/>
                      <a:pt x="181" y="121"/>
                      <a:pt x="177" y="124"/>
                    </a:cubicBezTo>
                    <a:cubicBezTo>
                      <a:pt x="169" y="131"/>
                      <a:pt x="164" y="142"/>
                      <a:pt x="162" y="154"/>
                    </a:cubicBezTo>
                    <a:cubicBezTo>
                      <a:pt x="148" y="153"/>
                      <a:pt x="129" y="140"/>
                      <a:pt x="118" y="127"/>
                    </a:cubicBezTo>
                    <a:cubicBezTo>
                      <a:pt x="117" y="126"/>
                      <a:pt x="116" y="125"/>
                      <a:pt x="115" y="123"/>
                    </a:cubicBezTo>
                    <a:cubicBezTo>
                      <a:pt x="108" y="114"/>
                      <a:pt x="99" y="102"/>
                      <a:pt x="85" y="101"/>
                    </a:cubicBezTo>
                    <a:cubicBezTo>
                      <a:pt x="80" y="101"/>
                      <a:pt x="76" y="102"/>
                      <a:pt x="72" y="102"/>
                    </a:cubicBezTo>
                    <a:cubicBezTo>
                      <a:pt x="69" y="103"/>
                      <a:pt x="67" y="103"/>
                      <a:pt x="65" y="103"/>
                    </a:cubicBezTo>
                    <a:cubicBezTo>
                      <a:pt x="64" y="102"/>
                      <a:pt x="63" y="102"/>
                      <a:pt x="62" y="102"/>
                    </a:cubicBezTo>
                    <a:cubicBezTo>
                      <a:pt x="60" y="100"/>
                      <a:pt x="59" y="98"/>
                      <a:pt x="57" y="94"/>
                    </a:cubicBezTo>
                    <a:cubicBezTo>
                      <a:pt x="56" y="90"/>
                      <a:pt x="54" y="86"/>
                      <a:pt x="51" y="82"/>
                    </a:cubicBezTo>
                    <a:cubicBezTo>
                      <a:pt x="50" y="82"/>
                      <a:pt x="50" y="82"/>
                      <a:pt x="50" y="81"/>
                    </a:cubicBezTo>
                    <a:cubicBezTo>
                      <a:pt x="50" y="81"/>
                      <a:pt x="49" y="80"/>
                      <a:pt x="49" y="79"/>
                    </a:cubicBezTo>
                    <a:cubicBezTo>
                      <a:pt x="43" y="69"/>
                      <a:pt x="42" y="56"/>
                      <a:pt x="45" y="45"/>
                    </a:cubicBezTo>
                    <a:cubicBezTo>
                      <a:pt x="49" y="34"/>
                      <a:pt x="56" y="24"/>
                      <a:pt x="66" y="18"/>
                    </a:cubicBezTo>
                    <a:cubicBezTo>
                      <a:pt x="68" y="19"/>
                      <a:pt x="71" y="17"/>
                      <a:pt x="73" y="15"/>
                    </a:cubicBezTo>
                    <a:cubicBezTo>
                      <a:pt x="76" y="11"/>
                      <a:pt x="75" y="6"/>
                      <a:pt x="71" y="4"/>
                    </a:cubicBezTo>
                    <a:cubicBezTo>
                      <a:pt x="69" y="2"/>
                      <a:pt x="64" y="0"/>
                      <a:pt x="58" y="4"/>
                    </a:cubicBezTo>
                    <a:cubicBezTo>
                      <a:pt x="45" y="12"/>
                      <a:pt x="34" y="25"/>
                      <a:pt x="30" y="41"/>
                    </a:cubicBezTo>
                    <a:cubicBezTo>
                      <a:pt x="27" y="51"/>
                      <a:pt x="27" y="61"/>
                      <a:pt x="29" y="71"/>
                    </a:cubicBezTo>
                    <a:cubicBezTo>
                      <a:pt x="23" y="70"/>
                      <a:pt x="18" y="68"/>
                      <a:pt x="15" y="65"/>
                    </a:cubicBezTo>
                    <a:cubicBezTo>
                      <a:pt x="13" y="61"/>
                      <a:pt x="8" y="60"/>
                      <a:pt x="4" y="63"/>
                    </a:cubicBezTo>
                    <a:cubicBezTo>
                      <a:pt x="1" y="65"/>
                      <a:pt x="0" y="70"/>
                      <a:pt x="2" y="74"/>
                    </a:cubicBezTo>
                    <a:cubicBezTo>
                      <a:pt x="8" y="82"/>
                      <a:pt x="17" y="85"/>
                      <a:pt x="25" y="87"/>
                    </a:cubicBezTo>
                    <a:cubicBezTo>
                      <a:pt x="31" y="88"/>
                      <a:pt x="36" y="90"/>
                      <a:pt x="39" y="93"/>
                    </a:cubicBezTo>
                    <a:cubicBezTo>
                      <a:pt x="40" y="95"/>
                      <a:pt x="41" y="98"/>
                      <a:pt x="43" y="101"/>
                    </a:cubicBezTo>
                    <a:cubicBezTo>
                      <a:pt x="44" y="104"/>
                      <a:pt x="46" y="109"/>
                      <a:pt x="49" y="112"/>
                    </a:cubicBezTo>
                    <a:cubicBezTo>
                      <a:pt x="38" y="131"/>
                      <a:pt x="35" y="153"/>
                      <a:pt x="40" y="174"/>
                    </a:cubicBezTo>
                    <a:cubicBezTo>
                      <a:pt x="41" y="178"/>
                      <a:pt x="44" y="180"/>
                      <a:pt x="48" y="180"/>
                    </a:cubicBezTo>
                    <a:cubicBezTo>
                      <a:pt x="49" y="180"/>
                      <a:pt x="49" y="180"/>
                      <a:pt x="50" y="180"/>
                    </a:cubicBezTo>
                    <a:cubicBezTo>
                      <a:pt x="54" y="179"/>
                      <a:pt x="57" y="175"/>
                      <a:pt x="56" y="170"/>
                    </a:cubicBezTo>
                    <a:cubicBezTo>
                      <a:pt x="52" y="153"/>
                      <a:pt x="55" y="134"/>
                      <a:pt x="64" y="119"/>
                    </a:cubicBezTo>
                    <a:cubicBezTo>
                      <a:pt x="68" y="119"/>
                      <a:pt x="72" y="119"/>
                      <a:pt x="75" y="118"/>
                    </a:cubicBezTo>
                    <a:cubicBezTo>
                      <a:pt x="78" y="118"/>
                      <a:pt x="81" y="117"/>
                      <a:pt x="84" y="117"/>
                    </a:cubicBezTo>
                    <a:cubicBezTo>
                      <a:pt x="91" y="118"/>
                      <a:pt x="96" y="125"/>
                      <a:pt x="103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5838314" y="4514845"/>
                <a:ext cx="185231" cy="117676"/>
              </a:xfrm>
              <a:custGeom>
                <a:avLst/>
                <a:gdLst>
                  <a:gd name="T0" fmla="*/ 64 w 121"/>
                  <a:gd name="T1" fmla="*/ 27 h 77"/>
                  <a:gd name="T2" fmla="*/ 56 w 121"/>
                  <a:gd name="T3" fmla="*/ 22 h 77"/>
                  <a:gd name="T4" fmla="*/ 45 w 121"/>
                  <a:gd name="T5" fmla="*/ 15 h 77"/>
                  <a:gd name="T6" fmla="*/ 17 w 121"/>
                  <a:gd name="T7" fmla="*/ 17 h 77"/>
                  <a:gd name="T8" fmla="*/ 12 w 121"/>
                  <a:gd name="T9" fmla="*/ 20 h 77"/>
                  <a:gd name="T10" fmla="*/ 7 w 121"/>
                  <a:gd name="T11" fmla="*/ 24 h 77"/>
                  <a:gd name="T12" fmla="*/ 2 w 121"/>
                  <a:gd name="T13" fmla="*/ 34 h 77"/>
                  <a:gd name="T14" fmla="*/ 12 w 121"/>
                  <a:gd name="T15" fmla="*/ 39 h 77"/>
                  <a:gd name="T16" fmla="*/ 22 w 121"/>
                  <a:gd name="T17" fmla="*/ 33 h 77"/>
                  <a:gd name="T18" fmla="*/ 26 w 121"/>
                  <a:gd name="T19" fmla="*/ 30 h 77"/>
                  <a:gd name="T20" fmla="*/ 39 w 121"/>
                  <a:gd name="T21" fmla="*/ 29 h 77"/>
                  <a:gd name="T22" fmla="*/ 46 w 121"/>
                  <a:gd name="T23" fmla="*/ 34 h 77"/>
                  <a:gd name="T24" fmla="*/ 59 w 121"/>
                  <a:gd name="T25" fmla="*/ 42 h 77"/>
                  <a:gd name="T26" fmla="*/ 61 w 121"/>
                  <a:gd name="T27" fmla="*/ 43 h 77"/>
                  <a:gd name="T28" fmla="*/ 81 w 121"/>
                  <a:gd name="T29" fmla="*/ 76 h 77"/>
                  <a:gd name="T30" fmla="*/ 85 w 121"/>
                  <a:gd name="T31" fmla="*/ 77 h 77"/>
                  <a:gd name="T32" fmla="*/ 92 w 121"/>
                  <a:gd name="T33" fmla="*/ 73 h 77"/>
                  <a:gd name="T34" fmla="*/ 90 w 121"/>
                  <a:gd name="T35" fmla="*/ 62 h 77"/>
                  <a:gd name="T36" fmla="*/ 77 w 121"/>
                  <a:gd name="T37" fmla="*/ 42 h 77"/>
                  <a:gd name="T38" fmla="*/ 94 w 121"/>
                  <a:gd name="T39" fmla="*/ 34 h 77"/>
                  <a:gd name="T40" fmla="*/ 103 w 121"/>
                  <a:gd name="T41" fmla="*/ 26 h 77"/>
                  <a:gd name="T42" fmla="*/ 116 w 121"/>
                  <a:gd name="T43" fmla="*/ 16 h 77"/>
                  <a:gd name="T44" fmla="*/ 119 w 121"/>
                  <a:gd name="T45" fmla="*/ 5 h 77"/>
                  <a:gd name="T46" fmla="*/ 107 w 121"/>
                  <a:gd name="T47" fmla="*/ 2 h 77"/>
                  <a:gd name="T48" fmla="*/ 92 w 121"/>
                  <a:gd name="T49" fmla="*/ 14 h 77"/>
                  <a:gd name="T50" fmla="*/ 84 w 121"/>
                  <a:gd name="T51" fmla="*/ 21 h 77"/>
                  <a:gd name="T52" fmla="*/ 64 w 121"/>
                  <a:gd name="T53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1" h="77">
                    <a:moveTo>
                      <a:pt x="64" y="27"/>
                    </a:moveTo>
                    <a:cubicBezTo>
                      <a:pt x="61" y="26"/>
                      <a:pt x="59" y="24"/>
                      <a:pt x="56" y="22"/>
                    </a:cubicBezTo>
                    <a:cubicBezTo>
                      <a:pt x="53" y="19"/>
                      <a:pt x="49" y="16"/>
                      <a:pt x="45" y="15"/>
                    </a:cubicBezTo>
                    <a:cubicBezTo>
                      <a:pt x="36" y="11"/>
                      <a:pt x="25" y="11"/>
                      <a:pt x="17" y="17"/>
                    </a:cubicBezTo>
                    <a:cubicBezTo>
                      <a:pt x="15" y="18"/>
                      <a:pt x="14" y="19"/>
                      <a:pt x="12" y="20"/>
                    </a:cubicBezTo>
                    <a:cubicBezTo>
                      <a:pt x="10" y="22"/>
                      <a:pt x="9" y="23"/>
                      <a:pt x="7" y="24"/>
                    </a:cubicBezTo>
                    <a:cubicBezTo>
                      <a:pt x="3" y="25"/>
                      <a:pt x="0" y="29"/>
                      <a:pt x="2" y="34"/>
                    </a:cubicBezTo>
                    <a:cubicBezTo>
                      <a:pt x="3" y="38"/>
                      <a:pt x="7" y="40"/>
                      <a:pt x="12" y="39"/>
                    </a:cubicBezTo>
                    <a:cubicBezTo>
                      <a:pt x="16" y="38"/>
                      <a:pt x="20" y="35"/>
                      <a:pt x="22" y="33"/>
                    </a:cubicBezTo>
                    <a:cubicBezTo>
                      <a:pt x="24" y="32"/>
                      <a:pt x="25" y="31"/>
                      <a:pt x="26" y="30"/>
                    </a:cubicBezTo>
                    <a:cubicBezTo>
                      <a:pt x="29" y="28"/>
                      <a:pt x="34" y="27"/>
                      <a:pt x="39" y="29"/>
                    </a:cubicBezTo>
                    <a:cubicBezTo>
                      <a:pt x="41" y="30"/>
                      <a:pt x="43" y="32"/>
                      <a:pt x="46" y="34"/>
                    </a:cubicBezTo>
                    <a:cubicBezTo>
                      <a:pt x="50" y="37"/>
                      <a:pt x="54" y="40"/>
                      <a:pt x="59" y="42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2" y="56"/>
                      <a:pt x="73" y="71"/>
                      <a:pt x="81" y="76"/>
                    </a:cubicBezTo>
                    <a:cubicBezTo>
                      <a:pt x="82" y="77"/>
                      <a:pt x="84" y="77"/>
                      <a:pt x="85" y="77"/>
                    </a:cubicBezTo>
                    <a:cubicBezTo>
                      <a:pt x="88" y="77"/>
                      <a:pt x="90" y="76"/>
                      <a:pt x="92" y="73"/>
                    </a:cubicBezTo>
                    <a:cubicBezTo>
                      <a:pt x="94" y="70"/>
                      <a:pt x="93" y="65"/>
                      <a:pt x="90" y="62"/>
                    </a:cubicBezTo>
                    <a:cubicBezTo>
                      <a:pt x="85" y="59"/>
                      <a:pt x="78" y="48"/>
                      <a:pt x="77" y="42"/>
                    </a:cubicBezTo>
                    <a:cubicBezTo>
                      <a:pt x="83" y="41"/>
                      <a:pt x="88" y="38"/>
                      <a:pt x="94" y="34"/>
                    </a:cubicBezTo>
                    <a:cubicBezTo>
                      <a:pt x="97" y="32"/>
                      <a:pt x="100" y="29"/>
                      <a:pt x="103" y="26"/>
                    </a:cubicBezTo>
                    <a:cubicBezTo>
                      <a:pt x="107" y="22"/>
                      <a:pt x="111" y="19"/>
                      <a:pt x="116" y="16"/>
                    </a:cubicBezTo>
                    <a:cubicBezTo>
                      <a:pt x="119" y="14"/>
                      <a:pt x="121" y="9"/>
                      <a:pt x="119" y="5"/>
                    </a:cubicBezTo>
                    <a:cubicBezTo>
                      <a:pt x="116" y="1"/>
                      <a:pt x="111" y="0"/>
                      <a:pt x="107" y="2"/>
                    </a:cubicBezTo>
                    <a:cubicBezTo>
                      <a:pt x="102" y="6"/>
                      <a:pt x="97" y="10"/>
                      <a:pt x="92" y="14"/>
                    </a:cubicBezTo>
                    <a:cubicBezTo>
                      <a:pt x="89" y="17"/>
                      <a:pt x="87" y="19"/>
                      <a:pt x="84" y="21"/>
                    </a:cubicBezTo>
                    <a:cubicBezTo>
                      <a:pt x="80" y="24"/>
                      <a:pt x="72" y="30"/>
                      <a:pt x="6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5563737" y="3926465"/>
                <a:ext cx="442374" cy="492496"/>
              </a:xfrm>
              <a:custGeom>
                <a:avLst/>
                <a:gdLst>
                  <a:gd name="T0" fmla="*/ 240 w 290"/>
                  <a:gd name="T1" fmla="*/ 187 h 322"/>
                  <a:gd name="T2" fmla="*/ 219 w 290"/>
                  <a:gd name="T3" fmla="*/ 143 h 322"/>
                  <a:gd name="T4" fmla="*/ 222 w 290"/>
                  <a:gd name="T5" fmla="*/ 142 h 322"/>
                  <a:gd name="T6" fmla="*/ 255 w 290"/>
                  <a:gd name="T7" fmla="*/ 117 h 322"/>
                  <a:gd name="T8" fmla="*/ 214 w 290"/>
                  <a:gd name="T9" fmla="*/ 125 h 322"/>
                  <a:gd name="T10" fmla="*/ 153 w 290"/>
                  <a:gd name="T11" fmla="*/ 85 h 322"/>
                  <a:gd name="T12" fmla="*/ 60 w 290"/>
                  <a:gd name="T13" fmla="*/ 62 h 322"/>
                  <a:gd name="T14" fmla="*/ 41 w 290"/>
                  <a:gd name="T15" fmla="*/ 0 h 322"/>
                  <a:gd name="T16" fmla="*/ 42 w 290"/>
                  <a:gd name="T17" fmla="*/ 56 h 322"/>
                  <a:gd name="T18" fmla="*/ 29 w 290"/>
                  <a:gd name="T19" fmla="*/ 55 h 322"/>
                  <a:gd name="T20" fmla="*/ 16 w 290"/>
                  <a:gd name="T21" fmla="*/ 53 h 322"/>
                  <a:gd name="T22" fmla="*/ 2 w 290"/>
                  <a:gd name="T23" fmla="*/ 61 h 322"/>
                  <a:gd name="T24" fmla="*/ 30 w 290"/>
                  <a:gd name="T25" fmla="*/ 71 h 322"/>
                  <a:gd name="T26" fmla="*/ 50 w 290"/>
                  <a:gd name="T27" fmla="*/ 76 h 322"/>
                  <a:gd name="T28" fmla="*/ 89 w 290"/>
                  <a:gd name="T29" fmla="*/ 87 h 322"/>
                  <a:gd name="T30" fmla="*/ 112 w 290"/>
                  <a:gd name="T31" fmla="*/ 142 h 322"/>
                  <a:gd name="T32" fmla="*/ 130 w 290"/>
                  <a:gd name="T33" fmla="*/ 218 h 322"/>
                  <a:gd name="T34" fmla="*/ 144 w 290"/>
                  <a:gd name="T35" fmla="*/ 237 h 322"/>
                  <a:gd name="T36" fmla="*/ 194 w 290"/>
                  <a:gd name="T37" fmla="*/ 275 h 322"/>
                  <a:gd name="T38" fmla="*/ 237 w 290"/>
                  <a:gd name="T39" fmla="*/ 315 h 322"/>
                  <a:gd name="T40" fmla="*/ 246 w 290"/>
                  <a:gd name="T41" fmla="*/ 322 h 322"/>
                  <a:gd name="T42" fmla="*/ 232 w 290"/>
                  <a:gd name="T43" fmla="*/ 277 h 322"/>
                  <a:gd name="T44" fmla="*/ 169 w 290"/>
                  <a:gd name="T45" fmla="*/ 243 h 322"/>
                  <a:gd name="T46" fmla="*/ 156 w 290"/>
                  <a:gd name="T47" fmla="*/ 225 h 322"/>
                  <a:gd name="T48" fmla="*/ 170 w 290"/>
                  <a:gd name="T49" fmla="*/ 193 h 322"/>
                  <a:gd name="T50" fmla="*/ 146 w 290"/>
                  <a:gd name="T51" fmla="*/ 212 h 322"/>
                  <a:gd name="T52" fmla="*/ 130 w 290"/>
                  <a:gd name="T53" fmla="*/ 192 h 322"/>
                  <a:gd name="T54" fmla="*/ 149 w 290"/>
                  <a:gd name="T55" fmla="*/ 100 h 322"/>
                  <a:gd name="T56" fmla="*/ 196 w 290"/>
                  <a:gd name="T57" fmla="*/ 124 h 322"/>
                  <a:gd name="T58" fmla="*/ 206 w 290"/>
                  <a:gd name="T59" fmla="*/ 156 h 322"/>
                  <a:gd name="T60" fmla="*/ 245 w 290"/>
                  <a:gd name="T61" fmla="*/ 217 h 322"/>
                  <a:gd name="T62" fmla="*/ 281 w 290"/>
                  <a:gd name="T63" fmla="*/ 262 h 322"/>
                  <a:gd name="T64" fmla="*/ 289 w 290"/>
                  <a:gd name="T65" fmla="*/ 25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0" h="322">
                    <a:moveTo>
                      <a:pt x="257" y="206"/>
                    </a:moveTo>
                    <a:cubicBezTo>
                      <a:pt x="251" y="200"/>
                      <a:pt x="245" y="194"/>
                      <a:pt x="240" y="187"/>
                    </a:cubicBezTo>
                    <a:cubicBezTo>
                      <a:pt x="231" y="177"/>
                      <a:pt x="225" y="165"/>
                      <a:pt x="222" y="152"/>
                    </a:cubicBezTo>
                    <a:cubicBezTo>
                      <a:pt x="221" y="149"/>
                      <a:pt x="220" y="146"/>
                      <a:pt x="219" y="143"/>
                    </a:cubicBezTo>
                    <a:cubicBezTo>
                      <a:pt x="219" y="143"/>
                      <a:pt x="219" y="142"/>
                      <a:pt x="219" y="142"/>
                    </a:cubicBezTo>
                    <a:cubicBezTo>
                      <a:pt x="220" y="142"/>
                      <a:pt x="221" y="142"/>
                      <a:pt x="222" y="142"/>
                    </a:cubicBezTo>
                    <a:cubicBezTo>
                      <a:pt x="234" y="142"/>
                      <a:pt x="246" y="137"/>
                      <a:pt x="255" y="129"/>
                    </a:cubicBezTo>
                    <a:cubicBezTo>
                      <a:pt x="258" y="126"/>
                      <a:pt x="258" y="121"/>
                      <a:pt x="255" y="117"/>
                    </a:cubicBezTo>
                    <a:cubicBezTo>
                      <a:pt x="252" y="114"/>
                      <a:pt x="247" y="114"/>
                      <a:pt x="243" y="117"/>
                    </a:cubicBezTo>
                    <a:cubicBezTo>
                      <a:pt x="236" y="124"/>
                      <a:pt x="224" y="127"/>
                      <a:pt x="214" y="125"/>
                    </a:cubicBezTo>
                    <a:cubicBezTo>
                      <a:pt x="213" y="121"/>
                      <a:pt x="211" y="118"/>
                      <a:pt x="209" y="115"/>
                    </a:cubicBezTo>
                    <a:cubicBezTo>
                      <a:pt x="197" y="96"/>
                      <a:pt x="175" y="90"/>
                      <a:pt x="153" y="85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82" y="68"/>
                      <a:pt x="70" y="66"/>
                      <a:pt x="60" y="62"/>
                    </a:cubicBezTo>
                    <a:cubicBezTo>
                      <a:pt x="55" y="44"/>
                      <a:pt x="51" y="26"/>
                      <a:pt x="50" y="7"/>
                    </a:cubicBezTo>
                    <a:cubicBezTo>
                      <a:pt x="50" y="3"/>
                      <a:pt x="46" y="0"/>
                      <a:pt x="41" y="0"/>
                    </a:cubicBezTo>
                    <a:cubicBezTo>
                      <a:pt x="37" y="0"/>
                      <a:pt x="34" y="4"/>
                      <a:pt x="34" y="8"/>
                    </a:cubicBezTo>
                    <a:cubicBezTo>
                      <a:pt x="35" y="24"/>
                      <a:pt x="37" y="40"/>
                      <a:pt x="42" y="56"/>
                    </a:cubicBezTo>
                    <a:cubicBezTo>
                      <a:pt x="40" y="56"/>
                      <a:pt x="39" y="56"/>
                      <a:pt x="38" y="55"/>
                    </a:cubicBezTo>
                    <a:cubicBezTo>
                      <a:pt x="35" y="55"/>
                      <a:pt x="32" y="55"/>
                      <a:pt x="29" y="55"/>
                    </a:cubicBezTo>
                    <a:cubicBezTo>
                      <a:pt x="27" y="55"/>
                      <a:pt x="25" y="55"/>
                      <a:pt x="23" y="55"/>
                    </a:cubicBezTo>
                    <a:cubicBezTo>
                      <a:pt x="19" y="55"/>
                      <a:pt x="17" y="54"/>
                      <a:pt x="16" y="53"/>
                    </a:cubicBezTo>
                    <a:cubicBezTo>
                      <a:pt x="13" y="49"/>
                      <a:pt x="8" y="48"/>
                      <a:pt x="5" y="50"/>
                    </a:cubicBezTo>
                    <a:cubicBezTo>
                      <a:pt x="1" y="53"/>
                      <a:pt x="0" y="58"/>
                      <a:pt x="2" y="61"/>
                    </a:cubicBezTo>
                    <a:cubicBezTo>
                      <a:pt x="6" y="67"/>
                      <a:pt x="13" y="71"/>
                      <a:pt x="22" y="71"/>
                    </a:cubicBezTo>
                    <a:cubicBezTo>
                      <a:pt x="24" y="72"/>
                      <a:pt x="27" y="72"/>
                      <a:pt x="30" y="71"/>
                    </a:cubicBezTo>
                    <a:cubicBezTo>
                      <a:pt x="32" y="71"/>
                      <a:pt x="34" y="71"/>
                      <a:pt x="37" y="71"/>
                    </a:cubicBezTo>
                    <a:cubicBezTo>
                      <a:pt x="41" y="72"/>
                      <a:pt x="46" y="74"/>
                      <a:pt x="50" y="76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66" y="81"/>
                      <a:pt x="77" y="84"/>
                      <a:pt x="89" y="8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24" y="111"/>
                      <a:pt x="116" y="125"/>
                      <a:pt x="112" y="142"/>
                    </a:cubicBezTo>
                    <a:cubicBezTo>
                      <a:pt x="106" y="163"/>
                      <a:pt x="107" y="184"/>
                      <a:pt x="116" y="200"/>
                    </a:cubicBezTo>
                    <a:cubicBezTo>
                      <a:pt x="120" y="207"/>
                      <a:pt x="125" y="212"/>
                      <a:pt x="130" y="218"/>
                    </a:cubicBezTo>
                    <a:cubicBezTo>
                      <a:pt x="133" y="221"/>
                      <a:pt x="136" y="225"/>
                      <a:pt x="138" y="228"/>
                    </a:cubicBezTo>
                    <a:cubicBezTo>
                      <a:pt x="140" y="231"/>
                      <a:pt x="142" y="234"/>
                      <a:pt x="144" y="237"/>
                    </a:cubicBezTo>
                    <a:cubicBezTo>
                      <a:pt x="148" y="243"/>
                      <a:pt x="152" y="249"/>
                      <a:pt x="158" y="255"/>
                    </a:cubicBezTo>
                    <a:cubicBezTo>
                      <a:pt x="168" y="265"/>
                      <a:pt x="181" y="270"/>
                      <a:pt x="194" y="275"/>
                    </a:cubicBezTo>
                    <a:cubicBezTo>
                      <a:pt x="204" y="279"/>
                      <a:pt x="214" y="282"/>
                      <a:pt x="222" y="289"/>
                    </a:cubicBezTo>
                    <a:cubicBezTo>
                      <a:pt x="230" y="296"/>
                      <a:pt x="235" y="305"/>
                      <a:pt x="237" y="315"/>
                    </a:cubicBezTo>
                    <a:cubicBezTo>
                      <a:pt x="237" y="319"/>
                      <a:pt x="241" y="322"/>
                      <a:pt x="245" y="322"/>
                    </a:cubicBezTo>
                    <a:cubicBezTo>
                      <a:pt x="245" y="322"/>
                      <a:pt x="245" y="322"/>
                      <a:pt x="246" y="322"/>
                    </a:cubicBezTo>
                    <a:cubicBezTo>
                      <a:pt x="250" y="321"/>
                      <a:pt x="253" y="317"/>
                      <a:pt x="253" y="313"/>
                    </a:cubicBezTo>
                    <a:cubicBezTo>
                      <a:pt x="251" y="299"/>
                      <a:pt x="243" y="286"/>
                      <a:pt x="232" y="277"/>
                    </a:cubicBezTo>
                    <a:cubicBezTo>
                      <a:pt x="222" y="268"/>
                      <a:pt x="211" y="264"/>
                      <a:pt x="199" y="259"/>
                    </a:cubicBezTo>
                    <a:cubicBezTo>
                      <a:pt x="188" y="255"/>
                      <a:pt x="177" y="251"/>
                      <a:pt x="169" y="243"/>
                    </a:cubicBezTo>
                    <a:cubicBezTo>
                      <a:pt x="165" y="239"/>
                      <a:pt x="161" y="234"/>
                      <a:pt x="158" y="228"/>
                    </a:cubicBezTo>
                    <a:cubicBezTo>
                      <a:pt x="157" y="227"/>
                      <a:pt x="157" y="226"/>
                      <a:pt x="156" y="225"/>
                    </a:cubicBezTo>
                    <a:cubicBezTo>
                      <a:pt x="162" y="218"/>
                      <a:pt x="167" y="211"/>
                      <a:pt x="172" y="204"/>
                    </a:cubicBezTo>
                    <a:cubicBezTo>
                      <a:pt x="174" y="200"/>
                      <a:pt x="173" y="195"/>
                      <a:pt x="170" y="193"/>
                    </a:cubicBezTo>
                    <a:cubicBezTo>
                      <a:pt x="166" y="190"/>
                      <a:pt x="161" y="191"/>
                      <a:pt x="159" y="195"/>
                    </a:cubicBezTo>
                    <a:cubicBezTo>
                      <a:pt x="155" y="201"/>
                      <a:pt x="150" y="206"/>
                      <a:pt x="146" y="212"/>
                    </a:cubicBezTo>
                    <a:cubicBezTo>
                      <a:pt x="145" y="210"/>
                      <a:pt x="144" y="209"/>
                      <a:pt x="142" y="207"/>
                    </a:cubicBezTo>
                    <a:cubicBezTo>
                      <a:pt x="138" y="202"/>
                      <a:pt x="134" y="197"/>
                      <a:pt x="130" y="192"/>
                    </a:cubicBezTo>
                    <a:cubicBezTo>
                      <a:pt x="121" y="175"/>
                      <a:pt x="124" y="156"/>
                      <a:pt x="127" y="146"/>
                    </a:cubicBezTo>
                    <a:cubicBezTo>
                      <a:pt x="132" y="130"/>
                      <a:pt x="140" y="115"/>
                      <a:pt x="149" y="100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68" y="105"/>
                      <a:pt x="187" y="110"/>
                      <a:pt x="196" y="124"/>
                    </a:cubicBezTo>
                    <a:cubicBezTo>
                      <a:pt x="200" y="131"/>
                      <a:pt x="202" y="138"/>
                      <a:pt x="204" y="147"/>
                    </a:cubicBezTo>
                    <a:cubicBezTo>
                      <a:pt x="204" y="150"/>
                      <a:pt x="205" y="153"/>
                      <a:pt x="206" y="156"/>
                    </a:cubicBezTo>
                    <a:cubicBezTo>
                      <a:pt x="210" y="171"/>
                      <a:pt x="217" y="185"/>
                      <a:pt x="227" y="197"/>
                    </a:cubicBezTo>
                    <a:cubicBezTo>
                      <a:pt x="233" y="205"/>
                      <a:pt x="239" y="211"/>
                      <a:pt x="245" y="217"/>
                    </a:cubicBezTo>
                    <a:cubicBezTo>
                      <a:pt x="257" y="230"/>
                      <a:pt x="269" y="241"/>
                      <a:pt x="273" y="256"/>
                    </a:cubicBezTo>
                    <a:cubicBezTo>
                      <a:pt x="275" y="259"/>
                      <a:pt x="278" y="262"/>
                      <a:pt x="281" y="262"/>
                    </a:cubicBezTo>
                    <a:cubicBezTo>
                      <a:pt x="282" y="262"/>
                      <a:pt x="283" y="261"/>
                      <a:pt x="284" y="261"/>
                    </a:cubicBezTo>
                    <a:cubicBezTo>
                      <a:pt x="288" y="260"/>
                      <a:pt x="290" y="255"/>
                      <a:pt x="289" y="251"/>
                    </a:cubicBezTo>
                    <a:cubicBezTo>
                      <a:pt x="283" y="233"/>
                      <a:pt x="270" y="219"/>
                      <a:pt x="257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616038" y="4446200"/>
                <a:ext cx="311623" cy="239710"/>
              </a:xfrm>
              <a:custGeom>
                <a:avLst/>
                <a:gdLst>
                  <a:gd name="T0" fmla="*/ 192 w 204"/>
                  <a:gd name="T1" fmla="*/ 138 h 157"/>
                  <a:gd name="T2" fmla="*/ 141 w 204"/>
                  <a:gd name="T3" fmla="*/ 124 h 157"/>
                  <a:gd name="T4" fmla="*/ 130 w 204"/>
                  <a:gd name="T5" fmla="*/ 110 h 157"/>
                  <a:gd name="T6" fmla="*/ 124 w 204"/>
                  <a:gd name="T7" fmla="*/ 101 h 157"/>
                  <a:gd name="T8" fmla="*/ 97 w 204"/>
                  <a:gd name="T9" fmla="*/ 80 h 157"/>
                  <a:gd name="T10" fmla="*/ 96 w 204"/>
                  <a:gd name="T11" fmla="*/ 80 h 157"/>
                  <a:gd name="T12" fmla="*/ 90 w 204"/>
                  <a:gd name="T13" fmla="*/ 50 h 157"/>
                  <a:gd name="T14" fmla="*/ 82 w 204"/>
                  <a:gd name="T15" fmla="*/ 42 h 157"/>
                  <a:gd name="T16" fmla="*/ 74 w 204"/>
                  <a:gd name="T17" fmla="*/ 49 h 157"/>
                  <a:gd name="T18" fmla="*/ 78 w 204"/>
                  <a:gd name="T19" fmla="*/ 79 h 157"/>
                  <a:gd name="T20" fmla="*/ 65 w 204"/>
                  <a:gd name="T21" fmla="*/ 78 h 157"/>
                  <a:gd name="T22" fmla="*/ 51 w 204"/>
                  <a:gd name="T23" fmla="*/ 67 h 157"/>
                  <a:gd name="T24" fmla="*/ 17 w 204"/>
                  <a:gd name="T25" fmla="*/ 8 h 157"/>
                  <a:gd name="T26" fmla="*/ 8 w 204"/>
                  <a:gd name="T27" fmla="*/ 1 h 157"/>
                  <a:gd name="T28" fmla="*/ 0 w 204"/>
                  <a:gd name="T29" fmla="*/ 10 h 157"/>
                  <a:gd name="T30" fmla="*/ 39 w 204"/>
                  <a:gd name="T31" fmla="*/ 77 h 157"/>
                  <a:gd name="T32" fmla="*/ 59 w 204"/>
                  <a:gd name="T33" fmla="*/ 93 h 157"/>
                  <a:gd name="T34" fmla="*/ 80 w 204"/>
                  <a:gd name="T35" fmla="*/ 95 h 157"/>
                  <a:gd name="T36" fmla="*/ 93 w 204"/>
                  <a:gd name="T37" fmla="*/ 96 h 157"/>
                  <a:gd name="T38" fmla="*/ 111 w 204"/>
                  <a:gd name="T39" fmla="*/ 111 h 157"/>
                  <a:gd name="T40" fmla="*/ 117 w 204"/>
                  <a:gd name="T41" fmla="*/ 119 h 157"/>
                  <a:gd name="T42" fmla="*/ 129 w 204"/>
                  <a:gd name="T43" fmla="*/ 135 h 157"/>
                  <a:gd name="T44" fmla="*/ 178 w 204"/>
                  <a:gd name="T45" fmla="*/ 157 h 157"/>
                  <a:gd name="T46" fmla="*/ 197 w 204"/>
                  <a:gd name="T47" fmla="*/ 154 h 157"/>
                  <a:gd name="T48" fmla="*/ 202 w 204"/>
                  <a:gd name="T49" fmla="*/ 144 h 157"/>
                  <a:gd name="T50" fmla="*/ 192 w 204"/>
                  <a:gd name="T51" fmla="*/ 13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4" h="157">
                    <a:moveTo>
                      <a:pt x="192" y="138"/>
                    </a:moveTo>
                    <a:cubicBezTo>
                      <a:pt x="174" y="144"/>
                      <a:pt x="153" y="138"/>
                      <a:pt x="141" y="124"/>
                    </a:cubicBezTo>
                    <a:cubicBezTo>
                      <a:pt x="137" y="120"/>
                      <a:pt x="134" y="115"/>
                      <a:pt x="130" y="110"/>
                    </a:cubicBezTo>
                    <a:cubicBezTo>
                      <a:pt x="128" y="107"/>
                      <a:pt x="126" y="104"/>
                      <a:pt x="124" y="101"/>
                    </a:cubicBezTo>
                    <a:cubicBezTo>
                      <a:pt x="116" y="90"/>
                      <a:pt x="107" y="83"/>
                      <a:pt x="97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2" y="71"/>
                      <a:pt x="90" y="60"/>
                      <a:pt x="90" y="50"/>
                    </a:cubicBezTo>
                    <a:cubicBezTo>
                      <a:pt x="90" y="45"/>
                      <a:pt x="87" y="42"/>
                      <a:pt x="82" y="42"/>
                    </a:cubicBezTo>
                    <a:cubicBezTo>
                      <a:pt x="78" y="41"/>
                      <a:pt x="74" y="45"/>
                      <a:pt x="74" y="49"/>
                    </a:cubicBezTo>
                    <a:cubicBezTo>
                      <a:pt x="74" y="60"/>
                      <a:pt x="75" y="70"/>
                      <a:pt x="78" y="79"/>
                    </a:cubicBezTo>
                    <a:cubicBezTo>
                      <a:pt x="73" y="80"/>
                      <a:pt x="69" y="80"/>
                      <a:pt x="65" y="78"/>
                    </a:cubicBezTo>
                    <a:cubicBezTo>
                      <a:pt x="59" y="76"/>
                      <a:pt x="55" y="71"/>
                      <a:pt x="51" y="67"/>
                    </a:cubicBezTo>
                    <a:cubicBezTo>
                      <a:pt x="33" y="47"/>
                      <a:pt x="18" y="29"/>
                      <a:pt x="17" y="8"/>
                    </a:cubicBezTo>
                    <a:cubicBezTo>
                      <a:pt x="16" y="4"/>
                      <a:pt x="12" y="0"/>
                      <a:pt x="8" y="1"/>
                    </a:cubicBezTo>
                    <a:cubicBezTo>
                      <a:pt x="3" y="1"/>
                      <a:pt x="0" y="5"/>
                      <a:pt x="0" y="10"/>
                    </a:cubicBezTo>
                    <a:cubicBezTo>
                      <a:pt x="3" y="38"/>
                      <a:pt x="24" y="61"/>
                      <a:pt x="39" y="77"/>
                    </a:cubicBezTo>
                    <a:cubicBezTo>
                      <a:pt x="44" y="83"/>
                      <a:pt x="50" y="90"/>
                      <a:pt x="59" y="93"/>
                    </a:cubicBezTo>
                    <a:cubicBezTo>
                      <a:pt x="66" y="96"/>
                      <a:pt x="73" y="96"/>
                      <a:pt x="80" y="95"/>
                    </a:cubicBezTo>
                    <a:cubicBezTo>
                      <a:pt x="84" y="95"/>
                      <a:pt x="89" y="95"/>
                      <a:pt x="93" y="96"/>
                    </a:cubicBezTo>
                    <a:cubicBezTo>
                      <a:pt x="99" y="98"/>
                      <a:pt x="105" y="102"/>
                      <a:pt x="111" y="111"/>
                    </a:cubicBezTo>
                    <a:cubicBezTo>
                      <a:pt x="113" y="113"/>
                      <a:pt x="115" y="116"/>
                      <a:pt x="117" y="119"/>
                    </a:cubicBezTo>
                    <a:cubicBezTo>
                      <a:pt x="120" y="125"/>
                      <a:pt x="124" y="130"/>
                      <a:pt x="129" y="135"/>
                    </a:cubicBezTo>
                    <a:cubicBezTo>
                      <a:pt x="141" y="149"/>
                      <a:pt x="160" y="157"/>
                      <a:pt x="178" y="157"/>
                    </a:cubicBezTo>
                    <a:cubicBezTo>
                      <a:pt x="185" y="157"/>
                      <a:pt x="191" y="156"/>
                      <a:pt x="197" y="154"/>
                    </a:cubicBezTo>
                    <a:cubicBezTo>
                      <a:pt x="201" y="153"/>
                      <a:pt x="204" y="148"/>
                      <a:pt x="202" y="144"/>
                    </a:cubicBezTo>
                    <a:cubicBezTo>
                      <a:pt x="201" y="139"/>
                      <a:pt x="197" y="137"/>
                      <a:pt x="192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609500" y="3197528"/>
                <a:ext cx="105690" cy="127482"/>
              </a:xfrm>
              <a:custGeom>
                <a:avLst/>
                <a:gdLst>
                  <a:gd name="T0" fmla="*/ 58 w 69"/>
                  <a:gd name="T1" fmla="*/ 1 h 84"/>
                  <a:gd name="T2" fmla="*/ 9 w 69"/>
                  <a:gd name="T3" fmla="*/ 56 h 84"/>
                  <a:gd name="T4" fmla="*/ 9 w 69"/>
                  <a:gd name="T5" fmla="*/ 59 h 84"/>
                  <a:gd name="T6" fmla="*/ 8 w 69"/>
                  <a:gd name="T7" fmla="*/ 65 h 84"/>
                  <a:gd name="T8" fmla="*/ 7 w 69"/>
                  <a:gd name="T9" fmla="*/ 68 h 84"/>
                  <a:gd name="T10" fmla="*/ 1 w 69"/>
                  <a:gd name="T11" fmla="*/ 78 h 84"/>
                  <a:gd name="T12" fmla="*/ 9 w 69"/>
                  <a:gd name="T13" fmla="*/ 84 h 84"/>
                  <a:gd name="T14" fmla="*/ 11 w 69"/>
                  <a:gd name="T15" fmla="*/ 83 h 84"/>
                  <a:gd name="T16" fmla="*/ 24 w 69"/>
                  <a:gd name="T17" fmla="*/ 70 h 84"/>
                  <a:gd name="T18" fmla="*/ 25 w 69"/>
                  <a:gd name="T19" fmla="*/ 60 h 84"/>
                  <a:gd name="T20" fmla="*/ 25 w 69"/>
                  <a:gd name="T21" fmla="*/ 58 h 84"/>
                  <a:gd name="T22" fmla="*/ 61 w 69"/>
                  <a:gd name="T23" fmla="*/ 17 h 84"/>
                  <a:gd name="T24" fmla="*/ 68 w 69"/>
                  <a:gd name="T25" fmla="*/ 7 h 84"/>
                  <a:gd name="T26" fmla="*/ 58 w 69"/>
                  <a:gd name="T27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84">
                    <a:moveTo>
                      <a:pt x="58" y="1"/>
                    </a:moveTo>
                    <a:cubicBezTo>
                      <a:pt x="32" y="7"/>
                      <a:pt x="12" y="30"/>
                      <a:pt x="9" y="56"/>
                    </a:cubicBezTo>
                    <a:cubicBezTo>
                      <a:pt x="9" y="57"/>
                      <a:pt x="9" y="58"/>
                      <a:pt x="9" y="59"/>
                    </a:cubicBezTo>
                    <a:cubicBezTo>
                      <a:pt x="9" y="61"/>
                      <a:pt x="9" y="64"/>
                      <a:pt x="8" y="65"/>
                    </a:cubicBezTo>
                    <a:cubicBezTo>
                      <a:pt x="8" y="67"/>
                      <a:pt x="7" y="68"/>
                      <a:pt x="7" y="68"/>
                    </a:cubicBezTo>
                    <a:cubicBezTo>
                      <a:pt x="2" y="69"/>
                      <a:pt x="0" y="74"/>
                      <a:pt x="1" y="78"/>
                    </a:cubicBezTo>
                    <a:cubicBezTo>
                      <a:pt x="2" y="81"/>
                      <a:pt x="5" y="84"/>
                      <a:pt x="9" y="84"/>
                    </a:cubicBezTo>
                    <a:cubicBezTo>
                      <a:pt x="10" y="84"/>
                      <a:pt x="10" y="84"/>
                      <a:pt x="11" y="83"/>
                    </a:cubicBezTo>
                    <a:cubicBezTo>
                      <a:pt x="17" y="82"/>
                      <a:pt x="21" y="77"/>
                      <a:pt x="24" y="70"/>
                    </a:cubicBezTo>
                    <a:cubicBezTo>
                      <a:pt x="25" y="67"/>
                      <a:pt x="25" y="63"/>
                      <a:pt x="25" y="60"/>
                    </a:cubicBezTo>
                    <a:cubicBezTo>
                      <a:pt x="25" y="59"/>
                      <a:pt x="25" y="58"/>
                      <a:pt x="25" y="58"/>
                    </a:cubicBezTo>
                    <a:cubicBezTo>
                      <a:pt x="27" y="39"/>
                      <a:pt x="43" y="21"/>
                      <a:pt x="61" y="17"/>
                    </a:cubicBezTo>
                    <a:cubicBezTo>
                      <a:pt x="66" y="16"/>
                      <a:pt x="69" y="11"/>
                      <a:pt x="68" y="7"/>
                    </a:cubicBezTo>
                    <a:cubicBezTo>
                      <a:pt x="67" y="3"/>
                      <a:pt x="62" y="0"/>
                      <a:pt x="5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5765312" y="3098375"/>
                <a:ext cx="117676" cy="122034"/>
              </a:xfrm>
              <a:custGeom>
                <a:avLst/>
                <a:gdLst>
                  <a:gd name="T0" fmla="*/ 69 w 77"/>
                  <a:gd name="T1" fmla="*/ 1 h 80"/>
                  <a:gd name="T2" fmla="*/ 36 w 77"/>
                  <a:gd name="T3" fmla="*/ 15 h 80"/>
                  <a:gd name="T4" fmla="*/ 24 w 77"/>
                  <a:gd name="T5" fmla="*/ 39 h 80"/>
                  <a:gd name="T6" fmla="*/ 22 w 77"/>
                  <a:gd name="T7" fmla="*/ 47 h 80"/>
                  <a:gd name="T8" fmla="*/ 7 w 77"/>
                  <a:gd name="T9" fmla="*/ 64 h 80"/>
                  <a:gd name="T10" fmla="*/ 0 w 77"/>
                  <a:gd name="T11" fmla="*/ 73 h 80"/>
                  <a:gd name="T12" fmla="*/ 8 w 77"/>
                  <a:gd name="T13" fmla="*/ 80 h 80"/>
                  <a:gd name="T14" fmla="*/ 10 w 77"/>
                  <a:gd name="T15" fmla="*/ 80 h 80"/>
                  <a:gd name="T16" fmla="*/ 37 w 77"/>
                  <a:gd name="T17" fmla="*/ 52 h 80"/>
                  <a:gd name="T18" fmla="*/ 40 w 77"/>
                  <a:gd name="T19" fmla="*/ 44 h 80"/>
                  <a:gd name="T20" fmla="*/ 48 w 77"/>
                  <a:gd name="T21" fmla="*/ 25 h 80"/>
                  <a:gd name="T22" fmla="*/ 68 w 77"/>
                  <a:gd name="T23" fmla="*/ 17 h 80"/>
                  <a:gd name="T24" fmla="*/ 76 w 77"/>
                  <a:gd name="T25" fmla="*/ 10 h 80"/>
                  <a:gd name="T26" fmla="*/ 69 w 77"/>
                  <a:gd name="T27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80">
                    <a:moveTo>
                      <a:pt x="69" y="1"/>
                    </a:moveTo>
                    <a:cubicBezTo>
                      <a:pt x="57" y="0"/>
                      <a:pt x="44" y="5"/>
                      <a:pt x="36" y="15"/>
                    </a:cubicBezTo>
                    <a:cubicBezTo>
                      <a:pt x="30" y="22"/>
                      <a:pt x="27" y="31"/>
                      <a:pt x="24" y="39"/>
                    </a:cubicBezTo>
                    <a:cubicBezTo>
                      <a:pt x="24" y="42"/>
                      <a:pt x="23" y="44"/>
                      <a:pt x="22" y="47"/>
                    </a:cubicBezTo>
                    <a:cubicBezTo>
                      <a:pt x="21" y="50"/>
                      <a:pt x="16" y="62"/>
                      <a:pt x="7" y="64"/>
                    </a:cubicBezTo>
                    <a:cubicBezTo>
                      <a:pt x="3" y="64"/>
                      <a:pt x="0" y="69"/>
                      <a:pt x="0" y="73"/>
                    </a:cubicBezTo>
                    <a:cubicBezTo>
                      <a:pt x="1" y="77"/>
                      <a:pt x="4" y="80"/>
                      <a:pt x="8" y="80"/>
                    </a:cubicBezTo>
                    <a:cubicBezTo>
                      <a:pt x="9" y="80"/>
                      <a:pt x="9" y="80"/>
                      <a:pt x="10" y="80"/>
                    </a:cubicBezTo>
                    <a:cubicBezTo>
                      <a:pt x="22" y="78"/>
                      <a:pt x="32" y="68"/>
                      <a:pt x="37" y="52"/>
                    </a:cubicBezTo>
                    <a:cubicBezTo>
                      <a:pt x="38" y="49"/>
                      <a:pt x="39" y="47"/>
                      <a:pt x="40" y="44"/>
                    </a:cubicBezTo>
                    <a:cubicBezTo>
                      <a:pt x="42" y="37"/>
                      <a:pt x="44" y="30"/>
                      <a:pt x="48" y="25"/>
                    </a:cubicBezTo>
                    <a:cubicBezTo>
                      <a:pt x="53" y="19"/>
                      <a:pt x="60" y="16"/>
                      <a:pt x="68" y="17"/>
                    </a:cubicBezTo>
                    <a:cubicBezTo>
                      <a:pt x="72" y="17"/>
                      <a:pt x="76" y="14"/>
                      <a:pt x="76" y="10"/>
                    </a:cubicBezTo>
                    <a:cubicBezTo>
                      <a:pt x="77" y="5"/>
                      <a:pt x="73" y="1"/>
                      <a:pt x="6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8" name="Freeform 18"/>
              <p:cNvSpPr>
                <a:spLocks noEditPoints="1"/>
              </p:cNvSpPr>
              <p:nvPr/>
            </p:nvSpPr>
            <p:spPr bwMode="auto">
              <a:xfrm>
                <a:off x="5307683" y="3035179"/>
                <a:ext cx="818284" cy="1728093"/>
              </a:xfrm>
              <a:custGeom>
                <a:avLst/>
                <a:gdLst>
                  <a:gd name="T0" fmla="*/ 509 w 536"/>
                  <a:gd name="T1" fmla="*/ 666 h 1132"/>
                  <a:gd name="T2" fmla="*/ 481 w 536"/>
                  <a:gd name="T3" fmla="*/ 462 h 1132"/>
                  <a:gd name="T4" fmla="*/ 514 w 536"/>
                  <a:gd name="T5" fmla="*/ 335 h 1132"/>
                  <a:gd name="T6" fmla="*/ 372 w 536"/>
                  <a:gd name="T7" fmla="*/ 5 h 1132"/>
                  <a:gd name="T8" fmla="*/ 156 w 536"/>
                  <a:gd name="T9" fmla="*/ 122 h 1132"/>
                  <a:gd name="T10" fmla="*/ 41 w 536"/>
                  <a:gd name="T11" fmla="*/ 381 h 1132"/>
                  <a:gd name="T12" fmla="*/ 44 w 536"/>
                  <a:gd name="T13" fmla="*/ 639 h 1132"/>
                  <a:gd name="T14" fmla="*/ 110 w 536"/>
                  <a:gd name="T15" fmla="*/ 942 h 1132"/>
                  <a:gd name="T16" fmla="*/ 260 w 536"/>
                  <a:gd name="T17" fmla="*/ 1087 h 1132"/>
                  <a:gd name="T18" fmla="*/ 481 w 536"/>
                  <a:gd name="T19" fmla="*/ 1091 h 1132"/>
                  <a:gd name="T20" fmla="*/ 509 w 536"/>
                  <a:gd name="T21" fmla="*/ 949 h 1132"/>
                  <a:gd name="T22" fmla="*/ 504 w 536"/>
                  <a:gd name="T23" fmla="*/ 780 h 1132"/>
                  <a:gd name="T24" fmla="*/ 221 w 536"/>
                  <a:gd name="T25" fmla="*/ 246 h 1132"/>
                  <a:gd name="T26" fmla="*/ 233 w 536"/>
                  <a:gd name="T27" fmla="*/ 300 h 1132"/>
                  <a:gd name="T28" fmla="*/ 245 w 536"/>
                  <a:gd name="T29" fmla="*/ 202 h 1132"/>
                  <a:gd name="T30" fmla="*/ 336 w 536"/>
                  <a:gd name="T31" fmla="*/ 163 h 1132"/>
                  <a:gd name="T32" fmla="*/ 340 w 536"/>
                  <a:gd name="T33" fmla="*/ 272 h 1132"/>
                  <a:gd name="T34" fmla="*/ 326 w 536"/>
                  <a:gd name="T35" fmla="*/ 420 h 1132"/>
                  <a:gd name="T36" fmla="*/ 352 w 536"/>
                  <a:gd name="T37" fmla="*/ 483 h 1132"/>
                  <a:gd name="T38" fmla="*/ 373 w 536"/>
                  <a:gd name="T39" fmla="*/ 516 h 1132"/>
                  <a:gd name="T40" fmla="*/ 415 w 536"/>
                  <a:gd name="T41" fmla="*/ 466 h 1132"/>
                  <a:gd name="T42" fmla="*/ 352 w 536"/>
                  <a:gd name="T43" fmla="*/ 457 h 1132"/>
                  <a:gd name="T44" fmla="*/ 353 w 536"/>
                  <a:gd name="T45" fmla="*/ 373 h 1132"/>
                  <a:gd name="T46" fmla="*/ 359 w 536"/>
                  <a:gd name="T47" fmla="*/ 272 h 1132"/>
                  <a:gd name="T48" fmla="*/ 350 w 536"/>
                  <a:gd name="T49" fmla="*/ 207 h 1132"/>
                  <a:gd name="T50" fmla="*/ 394 w 536"/>
                  <a:gd name="T51" fmla="*/ 119 h 1132"/>
                  <a:gd name="T52" fmla="*/ 356 w 536"/>
                  <a:gd name="T53" fmla="*/ 161 h 1132"/>
                  <a:gd name="T54" fmla="*/ 302 w 536"/>
                  <a:gd name="T55" fmla="*/ 150 h 1132"/>
                  <a:gd name="T56" fmla="*/ 154 w 536"/>
                  <a:gd name="T57" fmla="*/ 220 h 1132"/>
                  <a:gd name="T58" fmla="*/ 282 w 536"/>
                  <a:gd name="T59" fmla="*/ 77 h 1132"/>
                  <a:gd name="T60" fmla="*/ 484 w 536"/>
                  <a:gd name="T61" fmla="*/ 214 h 1132"/>
                  <a:gd name="T62" fmla="*/ 486 w 536"/>
                  <a:gd name="T63" fmla="*/ 241 h 1132"/>
                  <a:gd name="T64" fmla="*/ 494 w 536"/>
                  <a:gd name="T65" fmla="*/ 385 h 1132"/>
                  <a:gd name="T66" fmla="*/ 441 w 536"/>
                  <a:gd name="T67" fmla="*/ 424 h 1132"/>
                  <a:gd name="T68" fmla="*/ 490 w 536"/>
                  <a:gd name="T69" fmla="*/ 520 h 1132"/>
                  <a:gd name="T70" fmla="*/ 334 w 536"/>
                  <a:gd name="T71" fmla="*/ 571 h 1132"/>
                  <a:gd name="T72" fmla="*/ 229 w 536"/>
                  <a:gd name="T73" fmla="*/ 520 h 1132"/>
                  <a:gd name="T74" fmla="*/ 155 w 536"/>
                  <a:gd name="T75" fmla="*/ 426 h 1132"/>
                  <a:gd name="T76" fmla="*/ 504 w 536"/>
                  <a:gd name="T77" fmla="*/ 735 h 1132"/>
                  <a:gd name="T78" fmla="*/ 473 w 536"/>
                  <a:gd name="T79" fmla="*/ 801 h 1132"/>
                  <a:gd name="T80" fmla="*/ 478 w 536"/>
                  <a:gd name="T81" fmla="*/ 900 h 1132"/>
                  <a:gd name="T82" fmla="*/ 456 w 536"/>
                  <a:gd name="T83" fmla="*/ 929 h 1132"/>
                  <a:gd name="T84" fmla="*/ 491 w 536"/>
                  <a:gd name="T85" fmla="*/ 1007 h 1132"/>
                  <a:gd name="T86" fmla="*/ 474 w 536"/>
                  <a:gd name="T87" fmla="*/ 1046 h 1132"/>
                  <a:gd name="T88" fmla="*/ 429 w 536"/>
                  <a:gd name="T89" fmla="*/ 1111 h 1132"/>
                  <a:gd name="T90" fmla="*/ 227 w 536"/>
                  <a:gd name="T91" fmla="*/ 1032 h 1132"/>
                  <a:gd name="T92" fmla="*/ 204 w 536"/>
                  <a:gd name="T93" fmla="*/ 1024 h 1132"/>
                  <a:gd name="T94" fmla="*/ 149 w 536"/>
                  <a:gd name="T95" fmla="*/ 935 h 1132"/>
                  <a:gd name="T96" fmla="*/ 100 w 536"/>
                  <a:gd name="T97" fmla="*/ 812 h 1132"/>
                  <a:gd name="T98" fmla="*/ 72 w 536"/>
                  <a:gd name="T99" fmla="*/ 753 h 1132"/>
                  <a:gd name="T100" fmla="*/ 86 w 536"/>
                  <a:gd name="T101" fmla="*/ 690 h 1132"/>
                  <a:gd name="T102" fmla="*/ 70 w 536"/>
                  <a:gd name="T103" fmla="*/ 640 h 1132"/>
                  <a:gd name="T104" fmla="*/ 63 w 536"/>
                  <a:gd name="T105" fmla="*/ 482 h 1132"/>
                  <a:gd name="T106" fmla="*/ 96 w 536"/>
                  <a:gd name="T107" fmla="*/ 392 h 1132"/>
                  <a:gd name="T108" fmla="*/ 195 w 536"/>
                  <a:gd name="T109" fmla="*/ 531 h 1132"/>
                  <a:gd name="T110" fmla="*/ 318 w 536"/>
                  <a:gd name="T111" fmla="*/ 578 h 1132"/>
                  <a:gd name="T112" fmla="*/ 489 w 536"/>
                  <a:gd name="T113" fmla="*/ 676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6" h="1132">
                    <a:moveTo>
                      <a:pt x="520" y="738"/>
                    </a:moveTo>
                    <a:cubicBezTo>
                      <a:pt x="522" y="727"/>
                      <a:pt x="524" y="713"/>
                      <a:pt x="521" y="699"/>
                    </a:cubicBezTo>
                    <a:cubicBezTo>
                      <a:pt x="519" y="687"/>
                      <a:pt x="513" y="677"/>
                      <a:pt x="505" y="669"/>
                    </a:cubicBezTo>
                    <a:cubicBezTo>
                      <a:pt x="507" y="668"/>
                      <a:pt x="508" y="667"/>
                      <a:pt x="509" y="666"/>
                    </a:cubicBezTo>
                    <a:cubicBezTo>
                      <a:pt x="515" y="659"/>
                      <a:pt x="517" y="651"/>
                      <a:pt x="519" y="642"/>
                    </a:cubicBezTo>
                    <a:cubicBezTo>
                      <a:pt x="526" y="599"/>
                      <a:pt x="521" y="555"/>
                      <a:pt x="505" y="514"/>
                    </a:cubicBezTo>
                    <a:cubicBezTo>
                      <a:pt x="501" y="506"/>
                      <a:pt x="497" y="497"/>
                      <a:pt x="493" y="488"/>
                    </a:cubicBezTo>
                    <a:cubicBezTo>
                      <a:pt x="489" y="480"/>
                      <a:pt x="484" y="471"/>
                      <a:pt x="481" y="462"/>
                    </a:cubicBezTo>
                    <a:cubicBezTo>
                      <a:pt x="490" y="459"/>
                      <a:pt x="498" y="450"/>
                      <a:pt x="503" y="438"/>
                    </a:cubicBezTo>
                    <a:cubicBezTo>
                      <a:pt x="510" y="421"/>
                      <a:pt x="510" y="402"/>
                      <a:pt x="510" y="384"/>
                    </a:cubicBezTo>
                    <a:cubicBezTo>
                      <a:pt x="510" y="378"/>
                      <a:pt x="510" y="372"/>
                      <a:pt x="511" y="366"/>
                    </a:cubicBezTo>
                    <a:cubicBezTo>
                      <a:pt x="511" y="355"/>
                      <a:pt x="513" y="345"/>
                      <a:pt x="514" y="335"/>
                    </a:cubicBezTo>
                    <a:cubicBezTo>
                      <a:pt x="517" y="316"/>
                      <a:pt x="519" y="297"/>
                      <a:pt x="517" y="277"/>
                    </a:cubicBezTo>
                    <a:cubicBezTo>
                      <a:pt x="514" y="262"/>
                      <a:pt x="509" y="247"/>
                      <a:pt x="500" y="233"/>
                    </a:cubicBezTo>
                    <a:cubicBezTo>
                      <a:pt x="536" y="156"/>
                      <a:pt x="527" y="54"/>
                      <a:pt x="449" y="13"/>
                    </a:cubicBezTo>
                    <a:cubicBezTo>
                      <a:pt x="425" y="0"/>
                      <a:pt x="398" y="2"/>
                      <a:pt x="372" y="5"/>
                    </a:cubicBezTo>
                    <a:cubicBezTo>
                      <a:pt x="303" y="12"/>
                      <a:pt x="280" y="49"/>
                      <a:pt x="268" y="68"/>
                    </a:cubicBezTo>
                    <a:cubicBezTo>
                      <a:pt x="266" y="72"/>
                      <a:pt x="263" y="76"/>
                      <a:pt x="262" y="77"/>
                    </a:cubicBezTo>
                    <a:cubicBezTo>
                      <a:pt x="261" y="77"/>
                      <a:pt x="259" y="77"/>
                      <a:pt x="258" y="77"/>
                    </a:cubicBezTo>
                    <a:cubicBezTo>
                      <a:pt x="238" y="78"/>
                      <a:pt x="186" y="81"/>
                      <a:pt x="156" y="122"/>
                    </a:cubicBezTo>
                    <a:cubicBezTo>
                      <a:pt x="140" y="145"/>
                      <a:pt x="124" y="181"/>
                      <a:pt x="138" y="224"/>
                    </a:cubicBezTo>
                    <a:cubicBezTo>
                      <a:pt x="126" y="228"/>
                      <a:pt x="115" y="233"/>
                      <a:pt x="105" y="240"/>
                    </a:cubicBezTo>
                    <a:cubicBezTo>
                      <a:pt x="64" y="268"/>
                      <a:pt x="46" y="316"/>
                      <a:pt x="55" y="373"/>
                    </a:cubicBezTo>
                    <a:cubicBezTo>
                      <a:pt x="50" y="375"/>
                      <a:pt x="45" y="377"/>
                      <a:pt x="41" y="381"/>
                    </a:cubicBezTo>
                    <a:cubicBezTo>
                      <a:pt x="27" y="392"/>
                      <a:pt x="20" y="411"/>
                      <a:pt x="20" y="438"/>
                    </a:cubicBezTo>
                    <a:cubicBezTo>
                      <a:pt x="20" y="447"/>
                      <a:pt x="21" y="459"/>
                      <a:pt x="25" y="470"/>
                    </a:cubicBezTo>
                    <a:cubicBezTo>
                      <a:pt x="0" y="518"/>
                      <a:pt x="9" y="588"/>
                      <a:pt x="46" y="636"/>
                    </a:cubicBezTo>
                    <a:cubicBezTo>
                      <a:pt x="45" y="637"/>
                      <a:pt x="45" y="638"/>
                      <a:pt x="44" y="639"/>
                    </a:cubicBezTo>
                    <a:cubicBezTo>
                      <a:pt x="38" y="680"/>
                      <a:pt x="42" y="721"/>
                      <a:pt x="57" y="759"/>
                    </a:cubicBezTo>
                    <a:cubicBezTo>
                      <a:pt x="60" y="768"/>
                      <a:pt x="64" y="775"/>
                      <a:pt x="68" y="782"/>
                    </a:cubicBezTo>
                    <a:cubicBezTo>
                      <a:pt x="63" y="824"/>
                      <a:pt x="69" y="866"/>
                      <a:pt x="85" y="905"/>
                    </a:cubicBezTo>
                    <a:cubicBezTo>
                      <a:pt x="90" y="917"/>
                      <a:pt x="97" y="932"/>
                      <a:pt x="110" y="942"/>
                    </a:cubicBezTo>
                    <a:cubicBezTo>
                      <a:pt x="120" y="950"/>
                      <a:pt x="132" y="954"/>
                      <a:pt x="144" y="953"/>
                    </a:cubicBezTo>
                    <a:cubicBezTo>
                      <a:pt x="143" y="973"/>
                      <a:pt x="149" y="993"/>
                      <a:pt x="161" y="1009"/>
                    </a:cubicBezTo>
                    <a:cubicBezTo>
                      <a:pt x="175" y="1028"/>
                      <a:pt x="195" y="1041"/>
                      <a:pt x="217" y="1045"/>
                    </a:cubicBezTo>
                    <a:cubicBezTo>
                      <a:pt x="229" y="1062"/>
                      <a:pt x="244" y="1076"/>
                      <a:pt x="260" y="1087"/>
                    </a:cubicBezTo>
                    <a:cubicBezTo>
                      <a:pt x="281" y="1100"/>
                      <a:pt x="305" y="1109"/>
                      <a:pt x="328" y="1117"/>
                    </a:cubicBezTo>
                    <a:cubicBezTo>
                      <a:pt x="350" y="1125"/>
                      <a:pt x="375" y="1132"/>
                      <a:pt x="399" y="1132"/>
                    </a:cubicBezTo>
                    <a:cubicBezTo>
                      <a:pt x="411" y="1132"/>
                      <a:pt x="423" y="1130"/>
                      <a:pt x="435" y="1126"/>
                    </a:cubicBezTo>
                    <a:cubicBezTo>
                      <a:pt x="451" y="1120"/>
                      <a:pt x="466" y="1108"/>
                      <a:pt x="481" y="1091"/>
                    </a:cubicBezTo>
                    <a:cubicBezTo>
                      <a:pt x="495" y="1076"/>
                      <a:pt x="515" y="1046"/>
                      <a:pt x="505" y="1016"/>
                    </a:cubicBezTo>
                    <a:cubicBezTo>
                      <a:pt x="505" y="1014"/>
                      <a:pt x="506" y="1013"/>
                      <a:pt x="506" y="1012"/>
                    </a:cubicBezTo>
                    <a:cubicBezTo>
                      <a:pt x="510" y="1000"/>
                      <a:pt x="510" y="987"/>
                      <a:pt x="510" y="974"/>
                    </a:cubicBezTo>
                    <a:cubicBezTo>
                      <a:pt x="510" y="967"/>
                      <a:pt x="510" y="958"/>
                      <a:pt x="509" y="949"/>
                    </a:cubicBezTo>
                    <a:cubicBezTo>
                      <a:pt x="507" y="934"/>
                      <a:pt x="502" y="921"/>
                      <a:pt x="494" y="909"/>
                    </a:cubicBezTo>
                    <a:cubicBezTo>
                      <a:pt x="494" y="907"/>
                      <a:pt x="494" y="906"/>
                      <a:pt x="494" y="905"/>
                    </a:cubicBezTo>
                    <a:cubicBezTo>
                      <a:pt x="501" y="892"/>
                      <a:pt x="504" y="878"/>
                      <a:pt x="506" y="866"/>
                    </a:cubicBezTo>
                    <a:cubicBezTo>
                      <a:pt x="511" y="836"/>
                      <a:pt x="515" y="806"/>
                      <a:pt x="504" y="780"/>
                    </a:cubicBezTo>
                    <a:cubicBezTo>
                      <a:pt x="506" y="778"/>
                      <a:pt x="507" y="777"/>
                      <a:pt x="507" y="775"/>
                    </a:cubicBezTo>
                    <a:cubicBezTo>
                      <a:pt x="515" y="763"/>
                      <a:pt x="518" y="749"/>
                      <a:pt x="520" y="738"/>
                    </a:cubicBezTo>
                    <a:close/>
                    <a:moveTo>
                      <a:pt x="114" y="253"/>
                    </a:moveTo>
                    <a:cubicBezTo>
                      <a:pt x="148" y="231"/>
                      <a:pt x="192" y="228"/>
                      <a:pt x="221" y="246"/>
                    </a:cubicBezTo>
                    <a:cubicBezTo>
                      <a:pt x="223" y="248"/>
                      <a:pt x="225" y="252"/>
                      <a:pt x="227" y="258"/>
                    </a:cubicBezTo>
                    <a:cubicBezTo>
                      <a:pt x="228" y="264"/>
                      <a:pt x="229" y="277"/>
                      <a:pt x="220" y="291"/>
                    </a:cubicBezTo>
                    <a:cubicBezTo>
                      <a:pt x="217" y="295"/>
                      <a:pt x="218" y="300"/>
                      <a:pt x="222" y="302"/>
                    </a:cubicBezTo>
                    <a:cubicBezTo>
                      <a:pt x="225" y="305"/>
                      <a:pt x="230" y="304"/>
                      <a:pt x="233" y="300"/>
                    </a:cubicBezTo>
                    <a:cubicBezTo>
                      <a:pt x="242" y="287"/>
                      <a:pt x="246" y="271"/>
                      <a:pt x="243" y="255"/>
                    </a:cubicBezTo>
                    <a:cubicBezTo>
                      <a:pt x="242" y="250"/>
                      <a:pt x="240" y="245"/>
                      <a:pt x="238" y="241"/>
                    </a:cubicBezTo>
                    <a:cubicBezTo>
                      <a:pt x="237" y="241"/>
                      <a:pt x="237" y="240"/>
                      <a:pt x="237" y="240"/>
                    </a:cubicBezTo>
                    <a:cubicBezTo>
                      <a:pt x="230" y="227"/>
                      <a:pt x="236" y="211"/>
                      <a:pt x="245" y="202"/>
                    </a:cubicBezTo>
                    <a:cubicBezTo>
                      <a:pt x="255" y="190"/>
                      <a:pt x="270" y="183"/>
                      <a:pt x="285" y="176"/>
                    </a:cubicBezTo>
                    <a:cubicBezTo>
                      <a:pt x="309" y="164"/>
                      <a:pt x="309" y="164"/>
                      <a:pt x="309" y="164"/>
                    </a:cubicBezTo>
                    <a:cubicBezTo>
                      <a:pt x="314" y="162"/>
                      <a:pt x="318" y="160"/>
                      <a:pt x="323" y="159"/>
                    </a:cubicBezTo>
                    <a:cubicBezTo>
                      <a:pt x="327" y="159"/>
                      <a:pt x="332" y="160"/>
                      <a:pt x="336" y="163"/>
                    </a:cubicBezTo>
                    <a:cubicBezTo>
                      <a:pt x="340" y="167"/>
                      <a:pt x="343" y="171"/>
                      <a:pt x="343" y="176"/>
                    </a:cubicBezTo>
                    <a:cubicBezTo>
                      <a:pt x="344" y="183"/>
                      <a:pt x="340" y="191"/>
                      <a:pt x="335" y="200"/>
                    </a:cubicBezTo>
                    <a:cubicBezTo>
                      <a:pt x="332" y="205"/>
                      <a:pt x="330" y="211"/>
                      <a:pt x="328" y="217"/>
                    </a:cubicBezTo>
                    <a:cubicBezTo>
                      <a:pt x="322" y="235"/>
                      <a:pt x="326" y="257"/>
                      <a:pt x="340" y="272"/>
                    </a:cubicBezTo>
                    <a:cubicBezTo>
                      <a:pt x="319" y="285"/>
                      <a:pt x="302" y="313"/>
                      <a:pt x="307" y="340"/>
                    </a:cubicBezTo>
                    <a:cubicBezTo>
                      <a:pt x="310" y="358"/>
                      <a:pt x="321" y="375"/>
                      <a:pt x="336" y="384"/>
                    </a:cubicBezTo>
                    <a:cubicBezTo>
                      <a:pt x="337" y="385"/>
                      <a:pt x="338" y="385"/>
                      <a:pt x="339" y="386"/>
                    </a:cubicBezTo>
                    <a:cubicBezTo>
                      <a:pt x="332" y="395"/>
                      <a:pt x="327" y="407"/>
                      <a:pt x="326" y="420"/>
                    </a:cubicBezTo>
                    <a:cubicBezTo>
                      <a:pt x="325" y="435"/>
                      <a:pt x="327" y="457"/>
                      <a:pt x="342" y="470"/>
                    </a:cubicBezTo>
                    <a:cubicBezTo>
                      <a:pt x="344" y="471"/>
                      <a:pt x="345" y="472"/>
                      <a:pt x="347" y="474"/>
                    </a:cubicBezTo>
                    <a:cubicBezTo>
                      <a:pt x="348" y="475"/>
                      <a:pt x="349" y="477"/>
                      <a:pt x="350" y="479"/>
                    </a:cubicBezTo>
                    <a:cubicBezTo>
                      <a:pt x="351" y="480"/>
                      <a:pt x="352" y="482"/>
                      <a:pt x="352" y="483"/>
                    </a:cubicBezTo>
                    <a:cubicBezTo>
                      <a:pt x="357" y="493"/>
                      <a:pt x="357" y="505"/>
                      <a:pt x="356" y="515"/>
                    </a:cubicBezTo>
                    <a:cubicBezTo>
                      <a:pt x="356" y="520"/>
                      <a:pt x="360" y="524"/>
                      <a:pt x="364" y="524"/>
                    </a:cubicBezTo>
                    <a:cubicBezTo>
                      <a:pt x="364" y="524"/>
                      <a:pt x="365" y="524"/>
                      <a:pt x="365" y="524"/>
                    </a:cubicBezTo>
                    <a:cubicBezTo>
                      <a:pt x="369" y="524"/>
                      <a:pt x="373" y="520"/>
                      <a:pt x="373" y="516"/>
                    </a:cubicBezTo>
                    <a:cubicBezTo>
                      <a:pt x="373" y="506"/>
                      <a:pt x="373" y="495"/>
                      <a:pt x="370" y="484"/>
                    </a:cubicBezTo>
                    <a:cubicBezTo>
                      <a:pt x="374" y="485"/>
                      <a:pt x="379" y="485"/>
                      <a:pt x="383" y="485"/>
                    </a:cubicBezTo>
                    <a:cubicBezTo>
                      <a:pt x="396" y="485"/>
                      <a:pt x="407" y="481"/>
                      <a:pt x="413" y="477"/>
                    </a:cubicBezTo>
                    <a:cubicBezTo>
                      <a:pt x="417" y="474"/>
                      <a:pt x="417" y="469"/>
                      <a:pt x="415" y="466"/>
                    </a:cubicBezTo>
                    <a:cubicBezTo>
                      <a:pt x="412" y="462"/>
                      <a:pt x="407" y="461"/>
                      <a:pt x="404" y="464"/>
                    </a:cubicBezTo>
                    <a:cubicBezTo>
                      <a:pt x="399" y="467"/>
                      <a:pt x="379" y="475"/>
                      <a:pt x="359" y="462"/>
                    </a:cubicBezTo>
                    <a:cubicBezTo>
                      <a:pt x="358" y="461"/>
                      <a:pt x="357" y="460"/>
                      <a:pt x="355" y="460"/>
                    </a:cubicBezTo>
                    <a:cubicBezTo>
                      <a:pt x="354" y="459"/>
                      <a:pt x="353" y="458"/>
                      <a:pt x="352" y="457"/>
                    </a:cubicBezTo>
                    <a:cubicBezTo>
                      <a:pt x="342" y="449"/>
                      <a:pt x="342" y="431"/>
                      <a:pt x="343" y="421"/>
                    </a:cubicBezTo>
                    <a:cubicBezTo>
                      <a:pt x="343" y="407"/>
                      <a:pt x="350" y="395"/>
                      <a:pt x="360" y="387"/>
                    </a:cubicBezTo>
                    <a:cubicBezTo>
                      <a:pt x="363" y="385"/>
                      <a:pt x="364" y="381"/>
                      <a:pt x="362" y="377"/>
                    </a:cubicBezTo>
                    <a:cubicBezTo>
                      <a:pt x="361" y="374"/>
                      <a:pt x="357" y="372"/>
                      <a:pt x="353" y="373"/>
                    </a:cubicBezTo>
                    <a:cubicBezTo>
                      <a:pt x="352" y="374"/>
                      <a:pt x="348" y="373"/>
                      <a:pt x="344" y="370"/>
                    </a:cubicBezTo>
                    <a:cubicBezTo>
                      <a:pt x="336" y="365"/>
                      <a:pt x="326" y="353"/>
                      <a:pt x="323" y="337"/>
                    </a:cubicBezTo>
                    <a:cubicBezTo>
                      <a:pt x="319" y="315"/>
                      <a:pt x="336" y="289"/>
                      <a:pt x="354" y="282"/>
                    </a:cubicBezTo>
                    <a:cubicBezTo>
                      <a:pt x="358" y="281"/>
                      <a:pt x="360" y="276"/>
                      <a:pt x="359" y="272"/>
                    </a:cubicBezTo>
                    <a:cubicBezTo>
                      <a:pt x="358" y="270"/>
                      <a:pt x="357" y="269"/>
                      <a:pt x="356" y="268"/>
                    </a:cubicBezTo>
                    <a:cubicBezTo>
                      <a:pt x="356" y="266"/>
                      <a:pt x="355" y="265"/>
                      <a:pt x="354" y="263"/>
                    </a:cubicBezTo>
                    <a:cubicBezTo>
                      <a:pt x="343" y="253"/>
                      <a:pt x="338" y="236"/>
                      <a:pt x="343" y="222"/>
                    </a:cubicBezTo>
                    <a:cubicBezTo>
                      <a:pt x="345" y="217"/>
                      <a:pt x="347" y="212"/>
                      <a:pt x="350" y="207"/>
                    </a:cubicBezTo>
                    <a:cubicBezTo>
                      <a:pt x="354" y="198"/>
                      <a:pt x="359" y="189"/>
                      <a:pt x="359" y="177"/>
                    </a:cubicBezTo>
                    <a:cubicBezTo>
                      <a:pt x="359" y="177"/>
                      <a:pt x="360" y="177"/>
                      <a:pt x="360" y="177"/>
                    </a:cubicBezTo>
                    <a:cubicBezTo>
                      <a:pt x="372" y="177"/>
                      <a:pt x="384" y="171"/>
                      <a:pt x="390" y="160"/>
                    </a:cubicBezTo>
                    <a:cubicBezTo>
                      <a:pt x="397" y="148"/>
                      <a:pt x="399" y="133"/>
                      <a:pt x="394" y="119"/>
                    </a:cubicBezTo>
                    <a:cubicBezTo>
                      <a:pt x="392" y="114"/>
                      <a:pt x="388" y="112"/>
                      <a:pt x="383" y="114"/>
                    </a:cubicBezTo>
                    <a:cubicBezTo>
                      <a:pt x="379" y="115"/>
                      <a:pt x="377" y="120"/>
                      <a:pt x="378" y="124"/>
                    </a:cubicBezTo>
                    <a:cubicBezTo>
                      <a:pt x="382" y="134"/>
                      <a:pt x="381" y="144"/>
                      <a:pt x="377" y="151"/>
                    </a:cubicBezTo>
                    <a:cubicBezTo>
                      <a:pt x="372" y="159"/>
                      <a:pt x="363" y="163"/>
                      <a:pt x="356" y="161"/>
                    </a:cubicBezTo>
                    <a:cubicBezTo>
                      <a:pt x="355" y="161"/>
                      <a:pt x="355" y="161"/>
                      <a:pt x="354" y="160"/>
                    </a:cubicBezTo>
                    <a:cubicBezTo>
                      <a:pt x="352" y="157"/>
                      <a:pt x="349" y="154"/>
                      <a:pt x="346" y="151"/>
                    </a:cubicBezTo>
                    <a:cubicBezTo>
                      <a:pt x="339" y="145"/>
                      <a:pt x="329" y="142"/>
                      <a:pt x="321" y="143"/>
                    </a:cubicBezTo>
                    <a:cubicBezTo>
                      <a:pt x="314" y="144"/>
                      <a:pt x="307" y="147"/>
                      <a:pt x="302" y="150"/>
                    </a:cubicBezTo>
                    <a:cubicBezTo>
                      <a:pt x="278" y="161"/>
                      <a:pt x="278" y="161"/>
                      <a:pt x="278" y="161"/>
                    </a:cubicBezTo>
                    <a:cubicBezTo>
                      <a:pt x="262" y="169"/>
                      <a:pt x="245" y="177"/>
                      <a:pt x="233" y="191"/>
                    </a:cubicBezTo>
                    <a:cubicBezTo>
                      <a:pt x="225" y="200"/>
                      <a:pt x="218" y="213"/>
                      <a:pt x="218" y="226"/>
                    </a:cubicBezTo>
                    <a:cubicBezTo>
                      <a:pt x="199" y="218"/>
                      <a:pt x="176" y="216"/>
                      <a:pt x="154" y="220"/>
                    </a:cubicBezTo>
                    <a:cubicBezTo>
                      <a:pt x="144" y="190"/>
                      <a:pt x="149" y="160"/>
                      <a:pt x="169" y="132"/>
                    </a:cubicBezTo>
                    <a:cubicBezTo>
                      <a:pt x="194" y="96"/>
                      <a:pt x="241" y="94"/>
                      <a:pt x="258" y="94"/>
                    </a:cubicBezTo>
                    <a:cubicBezTo>
                      <a:pt x="263" y="93"/>
                      <a:pt x="265" y="93"/>
                      <a:pt x="267" y="93"/>
                    </a:cubicBezTo>
                    <a:cubicBezTo>
                      <a:pt x="273" y="91"/>
                      <a:pt x="277" y="85"/>
                      <a:pt x="282" y="77"/>
                    </a:cubicBezTo>
                    <a:cubicBezTo>
                      <a:pt x="293" y="58"/>
                      <a:pt x="312" y="27"/>
                      <a:pt x="374" y="21"/>
                    </a:cubicBezTo>
                    <a:cubicBezTo>
                      <a:pt x="398" y="18"/>
                      <a:pt x="422" y="16"/>
                      <a:pt x="441" y="27"/>
                    </a:cubicBezTo>
                    <a:cubicBezTo>
                      <a:pt x="508" y="62"/>
                      <a:pt x="517" y="150"/>
                      <a:pt x="489" y="219"/>
                    </a:cubicBezTo>
                    <a:cubicBezTo>
                      <a:pt x="487" y="217"/>
                      <a:pt x="486" y="216"/>
                      <a:pt x="484" y="214"/>
                    </a:cubicBezTo>
                    <a:cubicBezTo>
                      <a:pt x="481" y="211"/>
                      <a:pt x="476" y="211"/>
                      <a:pt x="473" y="214"/>
                    </a:cubicBezTo>
                    <a:cubicBezTo>
                      <a:pt x="470" y="217"/>
                      <a:pt x="470" y="223"/>
                      <a:pt x="473" y="226"/>
                    </a:cubicBezTo>
                    <a:cubicBezTo>
                      <a:pt x="477" y="229"/>
                      <a:pt x="480" y="233"/>
                      <a:pt x="483" y="237"/>
                    </a:cubicBezTo>
                    <a:cubicBezTo>
                      <a:pt x="483" y="239"/>
                      <a:pt x="485" y="240"/>
                      <a:pt x="486" y="241"/>
                    </a:cubicBezTo>
                    <a:cubicBezTo>
                      <a:pt x="494" y="253"/>
                      <a:pt x="499" y="266"/>
                      <a:pt x="501" y="279"/>
                    </a:cubicBezTo>
                    <a:cubicBezTo>
                      <a:pt x="503" y="297"/>
                      <a:pt x="501" y="314"/>
                      <a:pt x="498" y="333"/>
                    </a:cubicBezTo>
                    <a:cubicBezTo>
                      <a:pt x="496" y="343"/>
                      <a:pt x="495" y="354"/>
                      <a:pt x="494" y="365"/>
                    </a:cubicBezTo>
                    <a:cubicBezTo>
                      <a:pt x="494" y="371"/>
                      <a:pt x="494" y="378"/>
                      <a:pt x="494" y="385"/>
                    </a:cubicBezTo>
                    <a:cubicBezTo>
                      <a:pt x="494" y="402"/>
                      <a:pt x="494" y="418"/>
                      <a:pt x="488" y="432"/>
                    </a:cubicBezTo>
                    <a:cubicBezTo>
                      <a:pt x="485" y="439"/>
                      <a:pt x="480" y="447"/>
                      <a:pt x="473" y="447"/>
                    </a:cubicBezTo>
                    <a:cubicBezTo>
                      <a:pt x="467" y="447"/>
                      <a:pt x="460" y="441"/>
                      <a:pt x="452" y="427"/>
                    </a:cubicBezTo>
                    <a:cubicBezTo>
                      <a:pt x="450" y="423"/>
                      <a:pt x="445" y="422"/>
                      <a:pt x="441" y="424"/>
                    </a:cubicBezTo>
                    <a:cubicBezTo>
                      <a:pt x="437" y="426"/>
                      <a:pt x="436" y="431"/>
                      <a:pt x="438" y="435"/>
                    </a:cubicBezTo>
                    <a:cubicBezTo>
                      <a:pt x="442" y="441"/>
                      <a:pt x="450" y="456"/>
                      <a:pt x="464" y="461"/>
                    </a:cubicBezTo>
                    <a:cubicBezTo>
                      <a:pt x="468" y="473"/>
                      <a:pt x="473" y="484"/>
                      <a:pt x="478" y="495"/>
                    </a:cubicBezTo>
                    <a:cubicBezTo>
                      <a:pt x="482" y="504"/>
                      <a:pt x="486" y="512"/>
                      <a:pt x="490" y="520"/>
                    </a:cubicBezTo>
                    <a:cubicBezTo>
                      <a:pt x="505" y="558"/>
                      <a:pt x="509" y="600"/>
                      <a:pt x="503" y="640"/>
                    </a:cubicBezTo>
                    <a:cubicBezTo>
                      <a:pt x="502" y="645"/>
                      <a:pt x="501" y="651"/>
                      <a:pt x="497" y="655"/>
                    </a:cubicBezTo>
                    <a:cubicBezTo>
                      <a:pt x="493" y="660"/>
                      <a:pt x="485" y="661"/>
                      <a:pt x="472" y="660"/>
                    </a:cubicBezTo>
                    <a:cubicBezTo>
                      <a:pt x="425" y="654"/>
                      <a:pt x="380" y="625"/>
                      <a:pt x="334" y="571"/>
                    </a:cubicBezTo>
                    <a:cubicBezTo>
                      <a:pt x="331" y="568"/>
                      <a:pt x="331" y="568"/>
                      <a:pt x="331" y="568"/>
                    </a:cubicBezTo>
                    <a:cubicBezTo>
                      <a:pt x="321" y="557"/>
                      <a:pt x="312" y="545"/>
                      <a:pt x="299" y="537"/>
                    </a:cubicBezTo>
                    <a:cubicBezTo>
                      <a:pt x="278" y="523"/>
                      <a:pt x="252" y="521"/>
                      <a:pt x="232" y="520"/>
                    </a:cubicBezTo>
                    <a:cubicBezTo>
                      <a:pt x="229" y="520"/>
                      <a:pt x="229" y="520"/>
                      <a:pt x="229" y="520"/>
                    </a:cubicBezTo>
                    <a:cubicBezTo>
                      <a:pt x="219" y="519"/>
                      <a:pt x="210" y="519"/>
                      <a:pt x="202" y="516"/>
                    </a:cubicBezTo>
                    <a:cubicBezTo>
                      <a:pt x="186" y="510"/>
                      <a:pt x="177" y="492"/>
                      <a:pt x="172" y="479"/>
                    </a:cubicBezTo>
                    <a:cubicBezTo>
                      <a:pt x="170" y="473"/>
                      <a:pt x="168" y="466"/>
                      <a:pt x="166" y="459"/>
                    </a:cubicBezTo>
                    <a:cubicBezTo>
                      <a:pt x="163" y="448"/>
                      <a:pt x="160" y="437"/>
                      <a:pt x="155" y="426"/>
                    </a:cubicBezTo>
                    <a:cubicBezTo>
                      <a:pt x="144" y="404"/>
                      <a:pt x="125" y="386"/>
                      <a:pt x="102" y="377"/>
                    </a:cubicBezTo>
                    <a:cubicBezTo>
                      <a:pt x="93" y="373"/>
                      <a:pt x="82" y="370"/>
                      <a:pt x="71" y="371"/>
                    </a:cubicBezTo>
                    <a:cubicBezTo>
                      <a:pt x="60" y="302"/>
                      <a:pt x="93" y="267"/>
                      <a:pt x="114" y="253"/>
                    </a:cubicBezTo>
                    <a:close/>
                    <a:moveTo>
                      <a:pt x="504" y="735"/>
                    </a:moveTo>
                    <a:cubicBezTo>
                      <a:pt x="502" y="744"/>
                      <a:pt x="500" y="757"/>
                      <a:pt x="494" y="767"/>
                    </a:cubicBezTo>
                    <a:cubicBezTo>
                      <a:pt x="488" y="776"/>
                      <a:pt x="480" y="783"/>
                      <a:pt x="471" y="785"/>
                    </a:cubicBezTo>
                    <a:cubicBezTo>
                      <a:pt x="466" y="786"/>
                      <a:pt x="464" y="790"/>
                      <a:pt x="465" y="795"/>
                    </a:cubicBezTo>
                    <a:cubicBezTo>
                      <a:pt x="466" y="798"/>
                      <a:pt x="469" y="801"/>
                      <a:pt x="473" y="801"/>
                    </a:cubicBezTo>
                    <a:cubicBezTo>
                      <a:pt x="473" y="801"/>
                      <a:pt x="474" y="801"/>
                      <a:pt x="474" y="801"/>
                    </a:cubicBezTo>
                    <a:cubicBezTo>
                      <a:pt x="481" y="799"/>
                      <a:pt x="486" y="796"/>
                      <a:pt x="492" y="792"/>
                    </a:cubicBezTo>
                    <a:cubicBezTo>
                      <a:pt x="498" y="814"/>
                      <a:pt x="495" y="838"/>
                      <a:pt x="490" y="863"/>
                    </a:cubicBezTo>
                    <a:cubicBezTo>
                      <a:pt x="488" y="876"/>
                      <a:pt x="485" y="890"/>
                      <a:pt x="478" y="900"/>
                    </a:cubicBezTo>
                    <a:cubicBezTo>
                      <a:pt x="472" y="909"/>
                      <a:pt x="460" y="915"/>
                      <a:pt x="450" y="912"/>
                    </a:cubicBezTo>
                    <a:cubicBezTo>
                      <a:pt x="446" y="910"/>
                      <a:pt x="441" y="912"/>
                      <a:pt x="440" y="917"/>
                    </a:cubicBezTo>
                    <a:cubicBezTo>
                      <a:pt x="438" y="921"/>
                      <a:pt x="440" y="925"/>
                      <a:pt x="444" y="927"/>
                    </a:cubicBezTo>
                    <a:cubicBezTo>
                      <a:pt x="448" y="928"/>
                      <a:pt x="452" y="929"/>
                      <a:pt x="456" y="929"/>
                    </a:cubicBezTo>
                    <a:cubicBezTo>
                      <a:pt x="465" y="929"/>
                      <a:pt x="474" y="925"/>
                      <a:pt x="481" y="919"/>
                    </a:cubicBezTo>
                    <a:cubicBezTo>
                      <a:pt x="487" y="929"/>
                      <a:pt x="491" y="940"/>
                      <a:pt x="493" y="951"/>
                    </a:cubicBezTo>
                    <a:cubicBezTo>
                      <a:pt x="494" y="959"/>
                      <a:pt x="494" y="967"/>
                      <a:pt x="494" y="974"/>
                    </a:cubicBezTo>
                    <a:cubicBezTo>
                      <a:pt x="494" y="985"/>
                      <a:pt x="494" y="997"/>
                      <a:pt x="491" y="1007"/>
                    </a:cubicBezTo>
                    <a:cubicBezTo>
                      <a:pt x="487" y="1017"/>
                      <a:pt x="482" y="1025"/>
                      <a:pt x="474" y="1029"/>
                    </a:cubicBezTo>
                    <a:cubicBezTo>
                      <a:pt x="472" y="1028"/>
                      <a:pt x="469" y="1029"/>
                      <a:pt x="467" y="1030"/>
                    </a:cubicBezTo>
                    <a:cubicBezTo>
                      <a:pt x="464" y="1033"/>
                      <a:pt x="463" y="1038"/>
                      <a:pt x="465" y="1042"/>
                    </a:cubicBezTo>
                    <a:cubicBezTo>
                      <a:pt x="467" y="1044"/>
                      <a:pt x="470" y="1046"/>
                      <a:pt x="474" y="1046"/>
                    </a:cubicBezTo>
                    <a:cubicBezTo>
                      <a:pt x="476" y="1046"/>
                      <a:pt x="478" y="1045"/>
                      <a:pt x="480" y="1044"/>
                    </a:cubicBezTo>
                    <a:cubicBezTo>
                      <a:pt x="484" y="1042"/>
                      <a:pt x="488" y="1040"/>
                      <a:pt x="491" y="1036"/>
                    </a:cubicBezTo>
                    <a:cubicBezTo>
                      <a:pt x="490" y="1054"/>
                      <a:pt x="478" y="1070"/>
                      <a:pt x="469" y="1080"/>
                    </a:cubicBezTo>
                    <a:cubicBezTo>
                      <a:pt x="456" y="1095"/>
                      <a:pt x="443" y="1105"/>
                      <a:pt x="429" y="1111"/>
                    </a:cubicBezTo>
                    <a:cubicBezTo>
                      <a:pt x="399" y="1122"/>
                      <a:pt x="364" y="1112"/>
                      <a:pt x="333" y="1102"/>
                    </a:cubicBezTo>
                    <a:cubicBezTo>
                      <a:pt x="311" y="1094"/>
                      <a:pt x="289" y="1086"/>
                      <a:pt x="269" y="1073"/>
                    </a:cubicBezTo>
                    <a:cubicBezTo>
                      <a:pt x="254" y="1063"/>
                      <a:pt x="241" y="1051"/>
                      <a:pt x="230" y="1036"/>
                    </a:cubicBezTo>
                    <a:cubicBezTo>
                      <a:pt x="230" y="1034"/>
                      <a:pt x="229" y="1033"/>
                      <a:pt x="227" y="1032"/>
                    </a:cubicBezTo>
                    <a:cubicBezTo>
                      <a:pt x="220" y="1021"/>
                      <a:pt x="214" y="1010"/>
                      <a:pt x="210" y="999"/>
                    </a:cubicBezTo>
                    <a:cubicBezTo>
                      <a:pt x="209" y="995"/>
                      <a:pt x="204" y="993"/>
                      <a:pt x="200" y="994"/>
                    </a:cubicBezTo>
                    <a:cubicBezTo>
                      <a:pt x="196" y="996"/>
                      <a:pt x="193" y="1000"/>
                      <a:pt x="195" y="1004"/>
                    </a:cubicBezTo>
                    <a:cubicBezTo>
                      <a:pt x="197" y="1011"/>
                      <a:pt x="200" y="1018"/>
                      <a:pt x="204" y="1024"/>
                    </a:cubicBezTo>
                    <a:cubicBezTo>
                      <a:pt x="192" y="1018"/>
                      <a:pt x="182" y="1010"/>
                      <a:pt x="174" y="1000"/>
                    </a:cubicBezTo>
                    <a:cubicBezTo>
                      <a:pt x="163" y="983"/>
                      <a:pt x="158" y="963"/>
                      <a:pt x="161" y="943"/>
                    </a:cubicBezTo>
                    <a:cubicBezTo>
                      <a:pt x="161" y="940"/>
                      <a:pt x="160" y="937"/>
                      <a:pt x="157" y="935"/>
                    </a:cubicBezTo>
                    <a:cubicBezTo>
                      <a:pt x="155" y="934"/>
                      <a:pt x="152" y="933"/>
                      <a:pt x="149" y="935"/>
                    </a:cubicBezTo>
                    <a:cubicBezTo>
                      <a:pt x="139" y="939"/>
                      <a:pt x="128" y="935"/>
                      <a:pt x="120" y="929"/>
                    </a:cubicBezTo>
                    <a:cubicBezTo>
                      <a:pt x="110" y="921"/>
                      <a:pt x="104" y="909"/>
                      <a:pt x="100" y="899"/>
                    </a:cubicBezTo>
                    <a:cubicBezTo>
                      <a:pt x="87" y="868"/>
                      <a:pt x="81" y="834"/>
                      <a:pt x="83" y="800"/>
                    </a:cubicBezTo>
                    <a:cubicBezTo>
                      <a:pt x="88" y="805"/>
                      <a:pt x="94" y="809"/>
                      <a:pt x="100" y="812"/>
                    </a:cubicBezTo>
                    <a:cubicBezTo>
                      <a:pt x="101" y="812"/>
                      <a:pt x="103" y="813"/>
                      <a:pt x="104" y="813"/>
                    </a:cubicBezTo>
                    <a:cubicBezTo>
                      <a:pt x="107" y="813"/>
                      <a:pt x="110" y="811"/>
                      <a:pt x="111" y="808"/>
                    </a:cubicBezTo>
                    <a:cubicBezTo>
                      <a:pt x="113" y="804"/>
                      <a:pt x="111" y="799"/>
                      <a:pt x="107" y="797"/>
                    </a:cubicBezTo>
                    <a:cubicBezTo>
                      <a:pt x="92" y="791"/>
                      <a:pt x="81" y="776"/>
                      <a:pt x="72" y="753"/>
                    </a:cubicBezTo>
                    <a:cubicBezTo>
                      <a:pt x="59" y="721"/>
                      <a:pt x="55" y="686"/>
                      <a:pt x="59" y="652"/>
                    </a:cubicBezTo>
                    <a:cubicBezTo>
                      <a:pt x="60" y="653"/>
                      <a:pt x="61" y="653"/>
                      <a:pt x="61" y="654"/>
                    </a:cubicBezTo>
                    <a:cubicBezTo>
                      <a:pt x="70" y="663"/>
                      <a:pt x="79" y="672"/>
                      <a:pt x="78" y="681"/>
                    </a:cubicBezTo>
                    <a:cubicBezTo>
                      <a:pt x="78" y="686"/>
                      <a:pt x="82" y="689"/>
                      <a:pt x="86" y="690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91" y="690"/>
                      <a:pt x="94" y="686"/>
                      <a:pt x="95" y="682"/>
                    </a:cubicBezTo>
                    <a:cubicBezTo>
                      <a:pt x="95" y="665"/>
                      <a:pt x="83" y="653"/>
                      <a:pt x="73" y="643"/>
                    </a:cubicBezTo>
                    <a:cubicBezTo>
                      <a:pt x="72" y="642"/>
                      <a:pt x="71" y="641"/>
                      <a:pt x="70" y="640"/>
                    </a:cubicBezTo>
                    <a:cubicBezTo>
                      <a:pt x="31" y="600"/>
                      <a:pt x="16" y="533"/>
                      <a:pt x="35" y="486"/>
                    </a:cubicBezTo>
                    <a:cubicBezTo>
                      <a:pt x="43" y="495"/>
                      <a:pt x="53" y="499"/>
                      <a:pt x="64" y="499"/>
                    </a:cubicBezTo>
                    <a:cubicBezTo>
                      <a:pt x="68" y="498"/>
                      <a:pt x="72" y="495"/>
                      <a:pt x="72" y="490"/>
                    </a:cubicBezTo>
                    <a:cubicBezTo>
                      <a:pt x="71" y="486"/>
                      <a:pt x="68" y="482"/>
                      <a:pt x="63" y="482"/>
                    </a:cubicBezTo>
                    <a:cubicBezTo>
                      <a:pt x="54" y="483"/>
                      <a:pt x="46" y="476"/>
                      <a:pt x="42" y="469"/>
                    </a:cubicBezTo>
                    <a:cubicBezTo>
                      <a:pt x="37" y="459"/>
                      <a:pt x="36" y="447"/>
                      <a:pt x="36" y="438"/>
                    </a:cubicBezTo>
                    <a:cubicBezTo>
                      <a:pt x="36" y="416"/>
                      <a:pt x="41" y="402"/>
                      <a:pt x="51" y="394"/>
                    </a:cubicBezTo>
                    <a:cubicBezTo>
                      <a:pt x="64" y="383"/>
                      <a:pt x="83" y="386"/>
                      <a:pt x="96" y="392"/>
                    </a:cubicBezTo>
                    <a:cubicBezTo>
                      <a:pt x="115" y="399"/>
                      <a:pt x="131" y="415"/>
                      <a:pt x="140" y="433"/>
                    </a:cubicBezTo>
                    <a:cubicBezTo>
                      <a:pt x="145" y="443"/>
                      <a:pt x="148" y="453"/>
                      <a:pt x="151" y="464"/>
                    </a:cubicBezTo>
                    <a:cubicBezTo>
                      <a:pt x="153" y="471"/>
                      <a:pt x="155" y="478"/>
                      <a:pt x="157" y="485"/>
                    </a:cubicBezTo>
                    <a:cubicBezTo>
                      <a:pt x="166" y="508"/>
                      <a:pt x="179" y="524"/>
                      <a:pt x="195" y="531"/>
                    </a:cubicBezTo>
                    <a:cubicBezTo>
                      <a:pt x="206" y="535"/>
                      <a:pt x="217" y="536"/>
                      <a:pt x="228" y="536"/>
                    </a:cubicBezTo>
                    <a:cubicBezTo>
                      <a:pt x="231" y="536"/>
                      <a:pt x="231" y="536"/>
                      <a:pt x="231" y="536"/>
                    </a:cubicBezTo>
                    <a:cubicBezTo>
                      <a:pt x="249" y="537"/>
                      <a:pt x="272" y="539"/>
                      <a:pt x="290" y="551"/>
                    </a:cubicBezTo>
                    <a:cubicBezTo>
                      <a:pt x="301" y="558"/>
                      <a:pt x="309" y="568"/>
                      <a:pt x="318" y="578"/>
                    </a:cubicBezTo>
                    <a:cubicBezTo>
                      <a:pt x="322" y="582"/>
                      <a:pt x="322" y="582"/>
                      <a:pt x="322" y="582"/>
                    </a:cubicBezTo>
                    <a:cubicBezTo>
                      <a:pt x="371" y="639"/>
                      <a:pt x="419" y="670"/>
                      <a:pt x="470" y="676"/>
                    </a:cubicBezTo>
                    <a:cubicBezTo>
                      <a:pt x="474" y="676"/>
                      <a:pt x="477" y="677"/>
                      <a:pt x="480" y="677"/>
                    </a:cubicBezTo>
                    <a:cubicBezTo>
                      <a:pt x="483" y="677"/>
                      <a:pt x="486" y="676"/>
                      <a:pt x="489" y="676"/>
                    </a:cubicBezTo>
                    <a:cubicBezTo>
                      <a:pt x="489" y="677"/>
                      <a:pt x="490" y="677"/>
                      <a:pt x="491" y="678"/>
                    </a:cubicBezTo>
                    <a:cubicBezTo>
                      <a:pt x="498" y="683"/>
                      <a:pt x="503" y="692"/>
                      <a:pt x="505" y="702"/>
                    </a:cubicBezTo>
                    <a:cubicBezTo>
                      <a:pt x="507" y="714"/>
                      <a:pt x="506" y="726"/>
                      <a:pt x="504" y="7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5891704" y="3119077"/>
                <a:ext cx="113318" cy="261502"/>
              </a:xfrm>
              <a:custGeom>
                <a:avLst/>
                <a:gdLst>
                  <a:gd name="T0" fmla="*/ 37 w 74"/>
                  <a:gd name="T1" fmla="*/ 48 h 171"/>
                  <a:gd name="T2" fmla="*/ 44 w 74"/>
                  <a:gd name="T3" fmla="*/ 47 h 171"/>
                  <a:gd name="T4" fmla="*/ 52 w 74"/>
                  <a:gd name="T5" fmla="*/ 77 h 171"/>
                  <a:gd name="T6" fmla="*/ 45 w 74"/>
                  <a:gd name="T7" fmla="*/ 105 h 171"/>
                  <a:gd name="T8" fmla="*/ 42 w 74"/>
                  <a:gd name="T9" fmla="*/ 118 h 171"/>
                  <a:gd name="T10" fmla="*/ 43 w 74"/>
                  <a:gd name="T11" fmla="*/ 166 h 171"/>
                  <a:gd name="T12" fmla="*/ 50 w 74"/>
                  <a:gd name="T13" fmla="*/ 171 h 171"/>
                  <a:gd name="T14" fmla="*/ 53 w 74"/>
                  <a:gd name="T15" fmla="*/ 170 h 171"/>
                  <a:gd name="T16" fmla="*/ 57 w 74"/>
                  <a:gd name="T17" fmla="*/ 160 h 171"/>
                  <a:gd name="T18" fmla="*/ 57 w 74"/>
                  <a:gd name="T19" fmla="*/ 122 h 171"/>
                  <a:gd name="T20" fmla="*/ 61 w 74"/>
                  <a:gd name="T21" fmla="*/ 110 h 171"/>
                  <a:gd name="T22" fmla="*/ 68 w 74"/>
                  <a:gd name="T23" fmla="*/ 78 h 171"/>
                  <a:gd name="T24" fmla="*/ 58 w 74"/>
                  <a:gd name="T25" fmla="*/ 40 h 171"/>
                  <a:gd name="T26" fmla="*/ 64 w 74"/>
                  <a:gd name="T27" fmla="*/ 33 h 171"/>
                  <a:gd name="T28" fmla="*/ 74 w 74"/>
                  <a:gd name="T29" fmla="*/ 10 h 171"/>
                  <a:gd name="T30" fmla="*/ 67 w 74"/>
                  <a:gd name="T31" fmla="*/ 1 h 171"/>
                  <a:gd name="T32" fmla="*/ 58 w 74"/>
                  <a:gd name="T33" fmla="*/ 7 h 171"/>
                  <a:gd name="T34" fmla="*/ 51 w 74"/>
                  <a:gd name="T35" fmla="*/ 24 h 171"/>
                  <a:gd name="T36" fmla="*/ 45 w 74"/>
                  <a:gd name="T37" fmla="*/ 30 h 171"/>
                  <a:gd name="T38" fmla="*/ 41 w 74"/>
                  <a:gd name="T39" fmla="*/ 32 h 171"/>
                  <a:gd name="T40" fmla="*/ 37 w 74"/>
                  <a:gd name="T41" fmla="*/ 32 h 171"/>
                  <a:gd name="T42" fmla="*/ 15 w 74"/>
                  <a:gd name="T43" fmla="*/ 26 h 171"/>
                  <a:gd name="T44" fmla="*/ 3 w 74"/>
                  <a:gd name="T45" fmla="*/ 26 h 171"/>
                  <a:gd name="T46" fmla="*/ 3 w 74"/>
                  <a:gd name="T47" fmla="*/ 38 h 171"/>
                  <a:gd name="T48" fmla="*/ 36 w 74"/>
                  <a:gd name="T49" fmla="*/ 48 h 171"/>
                  <a:gd name="T50" fmla="*/ 37 w 74"/>
                  <a:gd name="T51" fmla="*/ 4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" h="171">
                    <a:moveTo>
                      <a:pt x="37" y="48"/>
                    </a:moveTo>
                    <a:cubicBezTo>
                      <a:pt x="39" y="48"/>
                      <a:pt x="41" y="48"/>
                      <a:pt x="44" y="47"/>
                    </a:cubicBezTo>
                    <a:cubicBezTo>
                      <a:pt x="51" y="55"/>
                      <a:pt x="53" y="67"/>
                      <a:pt x="52" y="77"/>
                    </a:cubicBezTo>
                    <a:cubicBezTo>
                      <a:pt x="51" y="86"/>
                      <a:pt x="48" y="96"/>
                      <a:pt x="45" y="105"/>
                    </a:cubicBezTo>
                    <a:cubicBezTo>
                      <a:pt x="44" y="109"/>
                      <a:pt x="43" y="114"/>
                      <a:pt x="42" y="118"/>
                    </a:cubicBezTo>
                    <a:cubicBezTo>
                      <a:pt x="37" y="138"/>
                      <a:pt x="37" y="153"/>
                      <a:pt x="43" y="166"/>
                    </a:cubicBezTo>
                    <a:cubicBezTo>
                      <a:pt x="44" y="169"/>
                      <a:pt x="47" y="171"/>
                      <a:pt x="50" y="171"/>
                    </a:cubicBezTo>
                    <a:cubicBezTo>
                      <a:pt x="51" y="171"/>
                      <a:pt x="52" y="171"/>
                      <a:pt x="53" y="170"/>
                    </a:cubicBezTo>
                    <a:cubicBezTo>
                      <a:pt x="57" y="169"/>
                      <a:pt x="59" y="164"/>
                      <a:pt x="57" y="160"/>
                    </a:cubicBezTo>
                    <a:cubicBezTo>
                      <a:pt x="53" y="150"/>
                      <a:pt x="53" y="138"/>
                      <a:pt x="57" y="122"/>
                    </a:cubicBezTo>
                    <a:cubicBezTo>
                      <a:pt x="58" y="118"/>
                      <a:pt x="60" y="114"/>
                      <a:pt x="61" y="110"/>
                    </a:cubicBezTo>
                    <a:cubicBezTo>
                      <a:pt x="64" y="100"/>
                      <a:pt x="67" y="89"/>
                      <a:pt x="68" y="78"/>
                    </a:cubicBezTo>
                    <a:cubicBezTo>
                      <a:pt x="69" y="63"/>
                      <a:pt x="66" y="50"/>
                      <a:pt x="58" y="40"/>
                    </a:cubicBezTo>
                    <a:cubicBezTo>
                      <a:pt x="61" y="38"/>
                      <a:pt x="62" y="36"/>
                      <a:pt x="64" y="33"/>
                    </a:cubicBezTo>
                    <a:cubicBezTo>
                      <a:pt x="69" y="26"/>
                      <a:pt x="72" y="18"/>
                      <a:pt x="74" y="10"/>
                    </a:cubicBezTo>
                    <a:cubicBezTo>
                      <a:pt x="74" y="6"/>
                      <a:pt x="72" y="2"/>
                      <a:pt x="67" y="1"/>
                    </a:cubicBezTo>
                    <a:cubicBezTo>
                      <a:pt x="63" y="0"/>
                      <a:pt x="59" y="3"/>
                      <a:pt x="58" y="7"/>
                    </a:cubicBezTo>
                    <a:cubicBezTo>
                      <a:pt x="57" y="13"/>
                      <a:pt x="54" y="19"/>
                      <a:pt x="51" y="24"/>
                    </a:cubicBezTo>
                    <a:cubicBezTo>
                      <a:pt x="49" y="27"/>
                      <a:pt x="47" y="29"/>
                      <a:pt x="45" y="30"/>
                    </a:cubicBezTo>
                    <a:cubicBezTo>
                      <a:pt x="44" y="30"/>
                      <a:pt x="42" y="31"/>
                      <a:pt x="41" y="32"/>
                    </a:cubicBezTo>
                    <a:cubicBezTo>
                      <a:pt x="40" y="32"/>
                      <a:pt x="38" y="32"/>
                      <a:pt x="37" y="32"/>
                    </a:cubicBezTo>
                    <a:cubicBezTo>
                      <a:pt x="28" y="32"/>
                      <a:pt x="19" y="31"/>
                      <a:pt x="15" y="26"/>
                    </a:cubicBezTo>
                    <a:cubicBezTo>
                      <a:pt x="12" y="23"/>
                      <a:pt x="6" y="23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12" y="47"/>
                      <a:pt x="25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699936" y="3395834"/>
                <a:ext cx="58838" cy="184141"/>
              </a:xfrm>
              <a:custGeom>
                <a:avLst/>
                <a:gdLst>
                  <a:gd name="T0" fmla="*/ 17 w 39"/>
                  <a:gd name="T1" fmla="*/ 121 h 121"/>
                  <a:gd name="T2" fmla="*/ 22 w 39"/>
                  <a:gd name="T3" fmla="*/ 120 h 121"/>
                  <a:gd name="T4" fmla="*/ 24 w 39"/>
                  <a:gd name="T5" fmla="*/ 109 h 121"/>
                  <a:gd name="T6" fmla="*/ 21 w 39"/>
                  <a:gd name="T7" fmla="*/ 78 h 121"/>
                  <a:gd name="T8" fmla="*/ 26 w 39"/>
                  <a:gd name="T9" fmla="*/ 69 h 121"/>
                  <a:gd name="T10" fmla="*/ 31 w 39"/>
                  <a:gd name="T11" fmla="*/ 61 h 121"/>
                  <a:gd name="T12" fmla="*/ 28 w 39"/>
                  <a:gd name="T13" fmla="*/ 5 h 121"/>
                  <a:gd name="T14" fmla="*/ 17 w 39"/>
                  <a:gd name="T15" fmla="*/ 2 h 121"/>
                  <a:gd name="T16" fmla="*/ 14 w 39"/>
                  <a:gd name="T17" fmla="*/ 13 h 121"/>
                  <a:gd name="T18" fmla="*/ 16 w 39"/>
                  <a:gd name="T19" fmla="*/ 54 h 121"/>
                  <a:gd name="T20" fmla="*/ 12 w 39"/>
                  <a:gd name="T21" fmla="*/ 61 h 121"/>
                  <a:gd name="T22" fmla="*/ 7 w 39"/>
                  <a:gd name="T23" fmla="*/ 72 h 121"/>
                  <a:gd name="T24" fmla="*/ 10 w 39"/>
                  <a:gd name="T25" fmla="*/ 117 h 121"/>
                  <a:gd name="T26" fmla="*/ 17 w 39"/>
                  <a:gd name="T27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21">
                    <a:moveTo>
                      <a:pt x="17" y="121"/>
                    </a:moveTo>
                    <a:cubicBezTo>
                      <a:pt x="19" y="121"/>
                      <a:pt x="20" y="121"/>
                      <a:pt x="22" y="120"/>
                    </a:cubicBezTo>
                    <a:cubicBezTo>
                      <a:pt x="25" y="117"/>
                      <a:pt x="26" y="113"/>
                      <a:pt x="24" y="109"/>
                    </a:cubicBezTo>
                    <a:cubicBezTo>
                      <a:pt x="18" y="100"/>
                      <a:pt x="17" y="88"/>
                      <a:pt x="21" y="78"/>
                    </a:cubicBezTo>
                    <a:cubicBezTo>
                      <a:pt x="23" y="75"/>
                      <a:pt x="24" y="72"/>
                      <a:pt x="26" y="69"/>
                    </a:cubicBezTo>
                    <a:cubicBezTo>
                      <a:pt x="28" y="66"/>
                      <a:pt x="29" y="64"/>
                      <a:pt x="31" y="61"/>
                    </a:cubicBezTo>
                    <a:cubicBezTo>
                      <a:pt x="39" y="43"/>
                      <a:pt x="38" y="22"/>
                      <a:pt x="28" y="5"/>
                    </a:cubicBezTo>
                    <a:cubicBezTo>
                      <a:pt x="26" y="1"/>
                      <a:pt x="21" y="0"/>
                      <a:pt x="17" y="2"/>
                    </a:cubicBezTo>
                    <a:cubicBezTo>
                      <a:pt x="13" y="4"/>
                      <a:pt x="12" y="9"/>
                      <a:pt x="14" y="13"/>
                    </a:cubicBezTo>
                    <a:cubicBezTo>
                      <a:pt x="21" y="25"/>
                      <a:pt x="22" y="41"/>
                      <a:pt x="16" y="54"/>
                    </a:cubicBezTo>
                    <a:cubicBezTo>
                      <a:pt x="15" y="56"/>
                      <a:pt x="13" y="58"/>
                      <a:pt x="12" y="61"/>
                    </a:cubicBezTo>
                    <a:cubicBezTo>
                      <a:pt x="10" y="64"/>
                      <a:pt x="8" y="68"/>
                      <a:pt x="7" y="72"/>
                    </a:cubicBezTo>
                    <a:cubicBezTo>
                      <a:pt x="0" y="86"/>
                      <a:pt x="2" y="104"/>
                      <a:pt x="10" y="117"/>
                    </a:cubicBezTo>
                    <a:cubicBezTo>
                      <a:pt x="12" y="120"/>
                      <a:pt x="15" y="121"/>
                      <a:pt x="17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924392" y="3431790"/>
                <a:ext cx="58838" cy="193947"/>
              </a:xfrm>
              <a:custGeom>
                <a:avLst/>
                <a:gdLst>
                  <a:gd name="T0" fmla="*/ 16 w 39"/>
                  <a:gd name="T1" fmla="*/ 93 h 127"/>
                  <a:gd name="T2" fmla="*/ 16 w 39"/>
                  <a:gd name="T3" fmla="*/ 117 h 127"/>
                  <a:gd name="T4" fmla="*/ 21 w 39"/>
                  <a:gd name="T5" fmla="*/ 127 h 127"/>
                  <a:gd name="T6" fmla="*/ 23 w 39"/>
                  <a:gd name="T7" fmla="*/ 127 h 127"/>
                  <a:gd name="T8" fmla="*/ 31 w 39"/>
                  <a:gd name="T9" fmla="*/ 122 h 127"/>
                  <a:gd name="T10" fmla="*/ 32 w 39"/>
                  <a:gd name="T11" fmla="*/ 88 h 127"/>
                  <a:gd name="T12" fmla="*/ 27 w 39"/>
                  <a:gd name="T13" fmla="*/ 77 h 127"/>
                  <a:gd name="T14" fmla="*/ 24 w 39"/>
                  <a:gd name="T15" fmla="*/ 70 h 127"/>
                  <a:gd name="T16" fmla="*/ 36 w 39"/>
                  <a:gd name="T17" fmla="*/ 15 h 127"/>
                  <a:gd name="T18" fmla="*/ 36 w 39"/>
                  <a:gd name="T19" fmla="*/ 4 h 127"/>
                  <a:gd name="T20" fmla="*/ 25 w 39"/>
                  <a:gd name="T21" fmla="*/ 4 h 127"/>
                  <a:gd name="T22" fmla="*/ 9 w 39"/>
                  <a:gd name="T23" fmla="*/ 76 h 127"/>
                  <a:gd name="T24" fmla="*/ 13 w 39"/>
                  <a:gd name="T25" fmla="*/ 84 h 127"/>
                  <a:gd name="T26" fmla="*/ 16 w 39"/>
                  <a:gd name="T27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27">
                    <a:moveTo>
                      <a:pt x="16" y="93"/>
                    </a:moveTo>
                    <a:cubicBezTo>
                      <a:pt x="19" y="101"/>
                      <a:pt x="18" y="109"/>
                      <a:pt x="16" y="117"/>
                    </a:cubicBezTo>
                    <a:cubicBezTo>
                      <a:pt x="14" y="121"/>
                      <a:pt x="16" y="125"/>
                      <a:pt x="21" y="127"/>
                    </a:cubicBezTo>
                    <a:cubicBezTo>
                      <a:pt x="21" y="127"/>
                      <a:pt x="22" y="127"/>
                      <a:pt x="23" y="127"/>
                    </a:cubicBezTo>
                    <a:cubicBezTo>
                      <a:pt x="27" y="127"/>
                      <a:pt x="30" y="125"/>
                      <a:pt x="31" y="122"/>
                    </a:cubicBezTo>
                    <a:cubicBezTo>
                      <a:pt x="35" y="111"/>
                      <a:pt x="35" y="99"/>
                      <a:pt x="32" y="88"/>
                    </a:cubicBezTo>
                    <a:cubicBezTo>
                      <a:pt x="30" y="84"/>
                      <a:pt x="29" y="81"/>
                      <a:pt x="27" y="77"/>
                    </a:cubicBezTo>
                    <a:cubicBezTo>
                      <a:pt x="26" y="75"/>
                      <a:pt x="25" y="72"/>
                      <a:pt x="24" y="70"/>
                    </a:cubicBezTo>
                    <a:cubicBezTo>
                      <a:pt x="18" y="52"/>
                      <a:pt x="22" y="29"/>
                      <a:pt x="36" y="15"/>
                    </a:cubicBezTo>
                    <a:cubicBezTo>
                      <a:pt x="39" y="12"/>
                      <a:pt x="39" y="7"/>
                      <a:pt x="36" y="4"/>
                    </a:cubicBezTo>
                    <a:cubicBezTo>
                      <a:pt x="33" y="0"/>
                      <a:pt x="28" y="1"/>
                      <a:pt x="25" y="4"/>
                    </a:cubicBezTo>
                    <a:cubicBezTo>
                      <a:pt x="6" y="22"/>
                      <a:pt x="0" y="51"/>
                      <a:pt x="9" y="76"/>
                    </a:cubicBezTo>
                    <a:cubicBezTo>
                      <a:pt x="10" y="79"/>
                      <a:pt x="11" y="81"/>
                      <a:pt x="13" y="84"/>
                    </a:cubicBezTo>
                    <a:cubicBezTo>
                      <a:pt x="14" y="87"/>
                      <a:pt x="15" y="90"/>
                      <a:pt x="1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5555020" y="3484091"/>
                <a:ext cx="219008" cy="292011"/>
              </a:xfrm>
              <a:custGeom>
                <a:avLst/>
                <a:gdLst>
                  <a:gd name="T0" fmla="*/ 17 w 144"/>
                  <a:gd name="T1" fmla="*/ 119 h 191"/>
                  <a:gd name="T2" fmla="*/ 22 w 144"/>
                  <a:gd name="T3" fmla="*/ 122 h 191"/>
                  <a:gd name="T4" fmla="*/ 24 w 144"/>
                  <a:gd name="T5" fmla="*/ 161 h 191"/>
                  <a:gd name="T6" fmla="*/ 30 w 144"/>
                  <a:gd name="T7" fmla="*/ 165 h 191"/>
                  <a:gd name="T8" fmla="*/ 35 w 144"/>
                  <a:gd name="T9" fmla="*/ 164 h 191"/>
                  <a:gd name="T10" fmla="*/ 37 w 144"/>
                  <a:gd name="T11" fmla="*/ 153 h 191"/>
                  <a:gd name="T12" fmla="*/ 38 w 144"/>
                  <a:gd name="T13" fmla="*/ 128 h 191"/>
                  <a:gd name="T14" fmla="*/ 50 w 144"/>
                  <a:gd name="T15" fmla="*/ 129 h 191"/>
                  <a:gd name="T16" fmla="*/ 64 w 144"/>
                  <a:gd name="T17" fmla="*/ 125 h 191"/>
                  <a:gd name="T18" fmla="*/ 72 w 144"/>
                  <a:gd name="T19" fmla="*/ 122 h 191"/>
                  <a:gd name="T20" fmla="*/ 113 w 144"/>
                  <a:gd name="T21" fmla="*/ 138 h 191"/>
                  <a:gd name="T22" fmla="*/ 117 w 144"/>
                  <a:gd name="T23" fmla="*/ 143 h 191"/>
                  <a:gd name="T24" fmla="*/ 116 w 144"/>
                  <a:gd name="T25" fmla="*/ 143 h 191"/>
                  <a:gd name="T26" fmla="*/ 93 w 144"/>
                  <a:gd name="T27" fmla="*/ 171 h 191"/>
                  <a:gd name="T28" fmla="*/ 91 w 144"/>
                  <a:gd name="T29" fmla="*/ 182 h 191"/>
                  <a:gd name="T30" fmla="*/ 97 w 144"/>
                  <a:gd name="T31" fmla="*/ 186 h 191"/>
                  <a:gd name="T32" fmla="*/ 102 w 144"/>
                  <a:gd name="T33" fmla="*/ 184 h 191"/>
                  <a:gd name="T34" fmla="*/ 125 w 144"/>
                  <a:gd name="T35" fmla="*/ 161 h 191"/>
                  <a:gd name="T36" fmla="*/ 128 w 144"/>
                  <a:gd name="T37" fmla="*/ 183 h 191"/>
                  <a:gd name="T38" fmla="*/ 136 w 144"/>
                  <a:gd name="T39" fmla="*/ 191 h 191"/>
                  <a:gd name="T40" fmla="*/ 136 w 144"/>
                  <a:gd name="T41" fmla="*/ 191 h 191"/>
                  <a:gd name="T42" fmla="*/ 144 w 144"/>
                  <a:gd name="T43" fmla="*/ 183 h 191"/>
                  <a:gd name="T44" fmla="*/ 125 w 144"/>
                  <a:gd name="T45" fmla="*/ 127 h 191"/>
                  <a:gd name="T46" fmla="*/ 69 w 144"/>
                  <a:gd name="T47" fmla="*/ 107 h 191"/>
                  <a:gd name="T48" fmla="*/ 59 w 144"/>
                  <a:gd name="T49" fmla="*/ 110 h 191"/>
                  <a:gd name="T50" fmla="*/ 48 w 144"/>
                  <a:gd name="T51" fmla="*/ 113 h 191"/>
                  <a:gd name="T52" fmla="*/ 28 w 144"/>
                  <a:gd name="T53" fmla="*/ 106 h 191"/>
                  <a:gd name="T54" fmla="*/ 17 w 144"/>
                  <a:gd name="T55" fmla="*/ 88 h 191"/>
                  <a:gd name="T56" fmla="*/ 25 w 144"/>
                  <a:gd name="T57" fmla="*/ 60 h 191"/>
                  <a:gd name="T58" fmla="*/ 28 w 144"/>
                  <a:gd name="T59" fmla="*/ 51 h 191"/>
                  <a:gd name="T60" fmla="*/ 24 w 144"/>
                  <a:gd name="T61" fmla="*/ 3 h 191"/>
                  <a:gd name="T62" fmla="*/ 13 w 144"/>
                  <a:gd name="T63" fmla="*/ 3 h 191"/>
                  <a:gd name="T64" fmla="*/ 12 w 144"/>
                  <a:gd name="T65" fmla="*/ 14 h 191"/>
                  <a:gd name="T66" fmla="*/ 13 w 144"/>
                  <a:gd name="T67" fmla="*/ 45 h 191"/>
                  <a:gd name="T68" fmla="*/ 10 w 144"/>
                  <a:gd name="T69" fmla="*/ 54 h 191"/>
                  <a:gd name="T70" fmla="*/ 1 w 144"/>
                  <a:gd name="T71" fmla="*/ 89 h 191"/>
                  <a:gd name="T72" fmla="*/ 17 w 144"/>
                  <a:gd name="T73" fmla="*/ 11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4" h="191">
                    <a:moveTo>
                      <a:pt x="17" y="119"/>
                    </a:moveTo>
                    <a:cubicBezTo>
                      <a:pt x="19" y="120"/>
                      <a:pt x="21" y="121"/>
                      <a:pt x="22" y="122"/>
                    </a:cubicBezTo>
                    <a:cubicBezTo>
                      <a:pt x="16" y="134"/>
                      <a:pt x="16" y="150"/>
                      <a:pt x="24" y="161"/>
                    </a:cubicBezTo>
                    <a:cubicBezTo>
                      <a:pt x="25" y="164"/>
                      <a:pt x="28" y="165"/>
                      <a:pt x="30" y="165"/>
                    </a:cubicBezTo>
                    <a:cubicBezTo>
                      <a:pt x="32" y="165"/>
                      <a:pt x="33" y="165"/>
                      <a:pt x="35" y="164"/>
                    </a:cubicBezTo>
                    <a:cubicBezTo>
                      <a:pt x="39" y="162"/>
                      <a:pt x="40" y="157"/>
                      <a:pt x="37" y="153"/>
                    </a:cubicBezTo>
                    <a:cubicBezTo>
                      <a:pt x="33" y="145"/>
                      <a:pt x="33" y="135"/>
                      <a:pt x="38" y="128"/>
                    </a:cubicBezTo>
                    <a:cubicBezTo>
                      <a:pt x="42" y="129"/>
                      <a:pt x="46" y="129"/>
                      <a:pt x="50" y="129"/>
                    </a:cubicBezTo>
                    <a:cubicBezTo>
                      <a:pt x="55" y="128"/>
                      <a:pt x="59" y="126"/>
                      <a:pt x="64" y="125"/>
                    </a:cubicBezTo>
                    <a:cubicBezTo>
                      <a:pt x="67" y="124"/>
                      <a:pt x="69" y="123"/>
                      <a:pt x="72" y="122"/>
                    </a:cubicBezTo>
                    <a:cubicBezTo>
                      <a:pt x="86" y="120"/>
                      <a:pt x="103" y="126"/>
                      <a:pt x="113" y="138"/>
                    </a:cubicBezTo>
                    <a:cubicBezTo>
                      <a:pt x="114" y="139"/>
                      <a:pt x="116" y="141"/>
                      <a:pt x="117" y="143"/>
                    </a:cubicBezTo>
                    <a:cubicBezTo>
                      <a:pt x="117" y="143"/>
                      <a:pt x="117" y="143"/>
                      <a:pt x="116" y="143"/>
                    </a:cubicBezTo>
                    <a:cubicBezTo>
                      <a:pt x="111" y="154"/>
                      <a:pt x="103" y="164"/>
                      <a:pt x="93" y="171"/>
                    </a:cubicBezTo>
                    <a:cubicBezTo>
                      <a:pt x="89" y="174"/>
                      <a:pt x="88" y="179"/>
                      <a:pt x="91" y="182"/>
                    </a:cubicBezTo>
                    <a:cubicBezTo>
                      <a:pt x="92" y="185"/>
                      <a:pt x="95" y="186"/>
                      <a:pt x="97" y="186"/>
                    </a:cubicBezTo>
                    <a:cubicBezTo>
                      <a:pt x="99" y="186"/>
                      <a:pt x="101" y="185"/>
                      <a:pt x="102" y="184"/>
                    </a:cubicBezTo>
                    <a:cubicBezTo>
                      <a:pt x="111" y="178"/>
                      <a:pt x="119" y="170"/>
                      <a:pt x="125" y="161"/>
                    </a:cubicBezTo>
                    <a:cubicBezTo>
                      <a:pt x="127" y="168"/>
                      <a:pt x="128" y="175"/>
                      <a:pt x="128" y="183"/>
                    </a:cubicBezTo>
                    <a:cubicBezTo>
                      <a:pt x="128" y="187"/>
                      <a:pt x="132" y="191"/>
                      <a:pt x="136" y="191"/>
                    </a:cubicBezTo>
                    <a:cubicBezTo>
                      <a:pt x="136" y="191"/>
                      <a:pt x="136" y="191"/>
                      <a:pt x="136" y="191"/>
                    </a:cubicBezTo>
                    <a:cubicBezTo>
                      <a:pt x="141" y="191"/>
                      <a:pt x="144" y="188"/>
                      <a:pt x="144" y="183"/>
                    </a:cubicBezTo>
                    <a:cubicBezTo>
                      <a:pt x="144" y="162"/>
                      <a:pt x="138" y="142"/>
                      <a:pt x="125" y="127"/>
                    </a:cubicBezTo>
                    <a:cubicBezTo>
                      <a:pt x="111" y="111"/>
                      <a:pt x="89" y="103"/>
                      <a:pt x="69" y="107"/>
                    </a:cubicBezTo>
                    <a:cubicBezTo>
                      <a:pt x="65" y="107"/>
                      <a:pt x="62" y="109"/>
                      <a:pt x="59" y="110"/>
                    </a:cubicBezTo>
                    <a:cubicBezTo>
                      <a:pt x="55" y="111"/>
                      <a:pt x="51" y="112"/>
                      <a:pt x="48" y="113"/>
                    </a:cubicBezTo>
                    <a:cubicBezTo>
                      <a:pt x="41" y="113"/>
                      <a:pt x="34" y="111"/>
                      <a:pt x="28" y="106"/>
                    </a:cubicBezTo>
                    <a:cubicBezTo>
                      <a:pt x="21" y="101"/>
                      <a:pt x="18" y="95"/>
                      <a:pt x="17" y="88"/>
                    </a:cubicBezTo>
                    <a:cubicBezTo>
                      <a:pt x="17" y="79"/>
                      <a:pt x="21" y="70"/>
                      <a:pt x="25" y="60"/>
                    </a:cubicBezTo>
                    <a:cubicBezTo>
                      <a:pt x="26" y="57"/>
                      <a:pt x="27" y="54"/>
                      <a:pt x="28" y="51"/>
                    </a:cubicBezTo>
                    <a:cubicBezTo>
                      <a:pt x="36" y="31"/>
                      <a:pt x="34" y="14"/>
                      <a:pt x="24" y="3"/>
                    </a:cubicBezTo>
                    <a:cubicBezTo>
                      <a:pt x="21" y="0"/>
                      <a:pt x="16" y="0"/>
                      <a:pt x="13" y="3"/>
                    </a:cubicBezTo>
                    <a:cubicBezTo>
                      <a:pt x="9" y="6"/>
                      <a:pt x="9" y="11"/>
                      <a:pt x="12" y="14"/>
                    </a:cubicBezTo>
                    <a:cubicBezTo>
                      <a:pt x="20" y="23"/>
                      <a:pt x="16" y="39"/>
                      <a:pt x="13" y="45"/>
                    </a:cubicBezTo>
                    <a:cubicBezTo>
                      <a:pt x="12" y="48"/>
                      <a:pt x="11" y="51"/>
                      <a:pt x="10" y="54"/>
                    </a:cubicBezTo>
                    <a:cubicBezTo>
                      <a:pt x="5" y="65"/>
                      <a:pt x="0" y="76"/>
                      <a:pt x="1" y="89"/>
                    </a:cubicBezTo>
                    <a:cubicBezTo>
                      <a:pt x="2" y="100"/>
                      <a:pt x="8" y="111"/>
                      <a:pt x="1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5898242" y="3783728"/>
                <a:ext cx="120945" cy="172156"/>
              </a:xfrm>
              <a:custGeom>
                <a:avLst/>
                <a:gdLst>
                  <a:gd name="T0" fmla="*/ 6 w 79"/>
                  <a:gd name="T1" fmla="*/ 75 h 113"/>
                  <a:gd name="T2" fmla="*/ 9 w 79"/>
                  <a:gd name="T3" fmla="*/ 76 h 113"/>
                  <a:gd name="T4" fmla="*/ 16 w 79"/>
                  <a:gd name="T5" fmla="*/ 72 h 113"/>
                  <a:gd name="T6" fmla="*/ 31 w 79"/>
                  <a:gd name="T7" fmla="*/ 55 h 113"/>
                  <a:gd name="T8" fmla="*/ 39 w 79"/>
                  <a:gd name="T9" fmla="*/ 52 h 113"/>
                  <a:gd name="T10" fmla="*/ 63 w 79"/>
                  <a:gd name="T11" fmla="*/ 110 h 113"/>
                  <a:gd name="T12" fmla="*/ 69 w 79"/>
                  <a:gd name="T13" fmla="*/ 113 h 113"/>
                  <a:gd name="T14" fmla="*/ 74 w 79"/>
                  <a:gd name="T15" fmla="*/ 111 h 113"/>
                  <a:gd name="T16" fmla="*/ 75 w 79"/>
                  <a:gd name="T17" fmla="*/ 100 h 113"/>
                  <a:gd name="T18" fmla="*/ 55 w 79"/>
                  <a:gd name="T19" fmla="*/ 46 h 113"/>
                  <a:gd name="T20" fmla="*/ 58 w 79"/>
                  <a:gd name="T21" fmla="*/ 44 h 113"/>
                  <a:gd name="T22" fmla="*/ 78 w 79"/>
                  <a:gd name="T23" fmla="*/ 12 h 113"/>
                  <a:gd name="T24" fmla="*/ 72 w 79"/>
                  <a:gd name="T25" fmla="*/ 2 h 113"/>
                  <a:gd name="T26" fmla="*/ 62 w 79"/>
                  <a:gd name="T27" fmla="*/ 7 h 113"/>
                  <a:gd name="T28" fmla="*/ 49 w 79"/>
                  <a:gd name="T29" fmla="*/ 30 h 113"/>
                  <a:gd name="T30" fmla="*/ 37 w 79"/>
                  <a:gd name="T31" fmla="*/ 36 h 113"/>
                  <a:gd name="T32" fmla="*/ 23 w 79"/>
                  <a:gd name="T33" fmla="*/ 41 h 113"/>
                  <a:gd name="T34" fmla="*/ 2 w 79"/>
                  <a:gd name="T35" fmla="*/ 65 h 113"/>
                  <a:gd name="T36" fmla="*/ 6 w 79"/>
                  <a:gd name="T37" fmla="*/ 7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113">
                    <a:moveTo>
                      <a:pt x="6" y="75"/>
                    </a:moveTo>
                    <a:cubicBezTo>
                      <a:pt x="7" y="76"/>
                      <a:pt x="8" y="76"/>
                      <a:pt x="9" y="76"/>
                    </a:cubicBezTo>
                    <a:cubicBezTo>
                      <a:pt x="12" y="76"/>
                      <a:pt x="15" y="75"/>
                      <a:pt x="16" y="72"/>
                    </a:cubicBezTo>
                    <a:cubicBezTo>
                      <a:pt x="20" y="64"/>
                      <a:pt x="25" y="58"/>
                      <a:pt x="31" y="55"/>
                    </a:cubicBezTo>
                    <a:cubicBezTo>
                      <a:pt x="33" y="54"/>
                      <a:pt x="36" y="53"/>
                      <a:pt x="39" y="52"/>
                    </a:cubicBezTo>
                    <a:cubicBezTo>
                      <a:pt x="40" y="75"/>
                      <a:pt x="53" y="99"/>
                      <a:pt x="63" y="110"/>
                    </a:cubicBezTo>
                    <a:cubicBezTo>
                      <a:pt x="64" y="112"/>
                      <a:pt x="66" y="113"/>
                      <a:pt x="69" y="113"/>
                    </a:cubicBezTo>
                    <a:cubicBezTo>
                      <a:pt x="71" y="113"/>
                      <a:pt x="72" y="113"/>
                      <a:pt x="74" y="111"/>
                    </a:cubicBezTo>
                    <a:cubicBezTo>
                      <a:pt x="77" y="108"/>
                      <a:pt x="78" y="103"/>
                      <a:pt x="75" y="100"/>
                    </a:cubicBezTo>
                    <a:cubicBezTo>
                      <a:pt x="66" y="89"/>
                      <a:pt x="54" y="64"/>
                      <a:pt x="55" y="46"/>
                    </a:cubicBezTo>
                    <a:cubicBezTo>
                      <a:pt x="56" y="45"/>
                      <a:pt x="57" y="44"/>
                      <a:pt x="58" y="44"/>
                    </a:cubicBezTo>
                    <a:cubicBezTo>
                      <a:pt x="70" y="36"/>
                      <a:pt x="75" y="21"/>
                      <a:pt x="78" y="12"/>
                    </a:cubicBezTo>
                    <a:cubicBezTo>
                      <a:pt x="79" y="7"/>
                      <a:pt x="76" y="3"/>
                      <a:pt x="72" y="2"/>
                    </a:cubicBezTo>
                    <a:cubicBezTo>
                      <a:pt x="68" y="0"/>
                      <a:pt x="63" y="3"/>
                      <a:pt x="62" y="7"/>
                    </a:cubicBezTo>
                    <a:cubicBezTo>
                      <a:pt x="59" y="19"/>
                      <a:pt x="55" y="27"/>
                      <a:pt x="49" y="30"/>
                    </a:cubicBezTo>
                    <a:cubicBezTo>
                      <a:pt x="45" y="33"/>
                      <a:pt x="41" y="34"/>
                      <a:pt x="37" y="36"/>
                    </a:cubicBezTo>
                    <a:cubicBezTo>
                      <a:pt x="32" y="37"/>
                      <a:pt x="27" y="39"/>
                      <a:pt x="23" y="41"/>
                    </a:cubicBezTo>
                    <a:cubicBezTo>
                      <a:pt x="14" y="46"/>
                      <a:pt x="7" y="54"/>
                      <a:pt x="2" y="65"/>
                    </a:cubicBezTo>
                    <a:cubicBezTo>
                      <a:pt x="0" y="69"/>
                      <a:pt x="2" y="73"/>
                      <a:pt x="6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5423180" y="3791356"/>
                <a:ext cx="105690" cy="157991"/>
              </a:xfrm>
              <a:custGeom>
                <a:avLst/>
                <a:gdLst>
                  <a:gd name="T0" fmla="*/ 43 w 69"/>
                  <a:gd name="T1" fmla="*/ 94 h 104"/>
                  <a:gd name="T2" fmla="*/ 37 w 69"/>
                  <a:gd name="T3" fmla="*/ 83 h 104"/>
                  <a:gd name="T4" fmla="*/ 35 w 69"/>
                  <a:gd name="T5" fmla="*/ 81 h 104"/>
                  <a:gd name="T6" fmla="*/ 30 w 69"/>
                  <a:gd name="T7" fmla="*/ 58 h 104"/>
                  <a:gd name="T8" fmla="*/ 32 w 69"/>
                  <a:gd name="T9" fmla="*/ 41 h 104"/>
                  <a:gd name="T10" fmla="*/ 45 w 69"/>
                  <a:gd name="T11" fmla="*/ 43 h 104"/>
                  <a:gd name="T12" fmla="*/ 63 w 69"/>
                  <a:gd name="T13" fmla="*/ 39 h 104"/>
                  <a:gd name="T14" fmla="*/ 67 w 69"/>
                  <a:gd name="T15" fmla="*/ 29 h 104"/>
                  <a:gd name="T16" fmla="*/ 56 w 69"/>
                  <a:gd name="T17" fmla="*/ 24 h 104"/>
                  <a:gd name="T18" fmla="*/ 33 w 69"/>
                  <a:gd name="T19" fmla="*/ 24 h 104"/>
                  <a:gd name="T20" fmla="*/ 33 w 69"/>
                  <a:gd name="T21" fmla="*/ 24 h 104"/>
                  <a:gd name="T22" fmla="*/ 28 w 69"/>
                  <a:gd name="T23" fmla="*/ 21 h 104"/>
                  <a:gd name="T24" fmla="*/ 28 w 69"/>
                  <a:gd name="T25" fmla="*/ 21 h 104"/>
                  <a:gd name="T26" fmla="*/ 17 w 69"/>
                  <a:gd name="T27" fmla="*/ 7 h 104"/>
                  <a:gd name="T28" fmla="*/ 7 w 69"/>
                  <a:gd name="T29" fmla="*/ 1 h 104"/>
                  <a:gd name="T30" fmla="*/ 2 w 69"/>
                  <a:gd name="T31" fmla="*/ 12 h 104"/>
                  <a:gd name="T32" fmla="*/ 17 w 69"/>
                  <a:gd name="T33" fmla="*/ 33 h 104"/>
                  <a:gd name="T34" fmla="*/ 13 w 69"/>
                  <a:gd name="T35" fmla="*/ 57 h 104"/>
                  <a:gd name="T36" fmla="*/ 22 w 69"/>
                  <a:gd name="T37" fmla="*/ 89 h 104"/>
                  <a:gd name="T38" fmla="*/ 24 w 69"/>
                  <a:gd name="T39" fmla="*/ 93 h 104"/>
                  <a:gd name="T40" fmla="*/ 27 w 69"/>
                  <a:gd name="T41" fmla="*/ 98 h 104"/>
                  <a:gd name="T42" fmla="*/ 35 w 69"/>
                  <a:gd name="T43" fmla="*/ 104 h 104"/>
                  <a:gd name="T44" fmla="*/ 37 w 69"/>
                  <a:gd name="T45" fmla="*/ 104 h 104"/>
                  <a:gd name="T46" fmla="*/ 43 w 69"/>
                  <a:gd name="T47" fmla="*/ 9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104">
                    <a:moveTo>
                      <a:pt x="43" y="94"/>
                    </a:moveTo>
                    <a:cubicBezTo>
                      <a:pt x="42" y="90"/>
                      <a:pt x="39" y="86"/>
                      <a:pt x="37" y="83"/>
                    </a:cubicBezTo>
                    <a:cubicBezTo>
                      <a:pt x="36" y="82"/>
                      <a:pt x="36" y="81"/>
                      <a:pt x="35" y="81"/>
                    </a:cubicBezTo>
                    <a:cubicBezTo>
                      <a:pt x="30" y="73"/>
                      <a:pt x="29" y="64"/>
                      <a:pt x="30" y="58"/>
                    </a:cubicBezTo>
                    <a:cubicBezTo>
                      <a:pt x="30" y="52"/>
                      <a:pt x="31" y="46"/>
                      <a:pt x="32" y="41"/>
                    </a:cubicBezTo>
                    <a:cubicBezTo>
                      <a:pt x="36" y="42"/>
                      <a:pt x="40" y="43"/>
                      <a:pt x="45" y="43"/>
                    </a:cubicBezTo>
                    <a:cubicBezTo>
                      <a:pt x="51" y="43"/>
                      <a:pt x="57" y="42"/>
                      <a:pt x="63" y="39"/>
                    </a:cubicBezTo>
                    <a:cubicBezTo>
                      <a:pt x="67" y="37"/>
                      <a:pt x="69" y="33"/>
                      <a:pt x="67" y="29"/>
                    </a:cubicBezTo>
                    <a:cubicBezTo>
                      <a:pt x="65" y="24"/>
                      <a:pt x="60" y="23"/>
                      <a:pt x="56" y="24"/>
                    </a:cubicBezTo>
                    <a:cubicBezTo>
                      <a:pt x="49" y="27"/>
                      <a:pt x="40" y="27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3"/>
                      <a:pt x="30" y="22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3" y="18"/>
                      <a:pt x="19" y="12"/>
                      <a:pt x="17" y="7"/>
                    </a:cubicBezTo>
                    <a:cubicBezTo>
                      <a:pt x="16" y="2"/>
                      <a:pt x="11" y="0"/>
                      <a:pt x="7" y="1"/>
                    </a:cubicBezTo>
                    <a:cubicBezTo>
                      <a:pt x="3" y="3"/>
                      <a:pt x="0" y="7"/>
                      <a:pt x="2" y="12"/>
                    </a:cubicBezTo>
                    <a:cubicBezTo>
                      <a:pt x="4" y="20"/>
                      <a:pt x="10" y="28"/>
                      <a:pt x="17" y="33"/>
                    </a:cubicBezTo>
                    <a:cubicBezTo>
                      <a:pt x="15" y="41"/>
                      <a:pt x="14" y="49"/>
                      <a:pt x="13" y="57"/>
                    </a:cubicBezTo>
                    <a:cubicBezTo>
                      <a:pt x="13" y="70"/>
                      <a:pt x="16" y="81"/>
                      <a:pt x="22" y="89"/>
                    </a:cubicBezTo>
                    <a:cubicBezTo>
                      <a:pt x="22" y="91"/>
                      <a:pt x="23" y="92"/>
                      <a:pt x="24" y="93"/>
                    </a:cubicBezTo>
                    <a:cubicBezTo>
                      <a:pt x="25" y="95"/>
                      <a:pt x="27" y="97"/>
                      <a:pt x="27" y="98"/>
                    </a:cubicBezTo>
                    <a:cubicBezTo>
                      <a:pt x="28" y="102"/>
                      <a:pt x="31" y="104"/>
                      <a:pt x="35" y="104"/>
                    </a:cubicBezTo>
                    <a:cubicBezTo>
                      <a:pt x="36" y="104"/>
                      <a:pt x="36" y="104"/>
                      <a:pt x="37" y="104"/>
                    </a:cubicBezTo>
                    <a:cubicBezTo>
                      <a:pt x="41" y="103"/>
                      <a:pt x="44" y="98"/>
                      <a:pt x="43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5478749" y="3952615"/>
                <a:ext cx="61017" cy="212470"/>
              </a:xfrm>
              <a:custGeom>
                <a:avLst/>
                <a:gdLst>
                  <a:gd name="T0" fmla="*/ 18 w 40"/>
                  <a:gd name="T1" fmla="*/ 139 h 139"/>
                  <a:gd name="T2" fmla="*/ 23 w 40"/>
                  <a:gd name="T3" fmla="*/ 137 h 139"/>
                  <a:gd name="T4" fmla="*/ 24 w 40"/>
                  <a:gd name="T5" fmla="*/ 126 h 139"/>
                  <a:gd name="T6" fmla="*/ 16 w 40"/>
                  <a:gd name="T7" fmla="*/ 87 h 139"/>
                  <a:gd name="T8" fmla="*/ 18 w 40"/>
                  <a:gd name="T9" fmla="*/ 71 h 139"/>
                  <a:gd name="T10" fmla="*/ 23 w 40"/>
                  <a:gd name="T11" fmla="*/ 63 h 139"/>
                  <a:gd name="T12" fmla="*/ 26 w 40"/>
                  <a:gd name="T13" fmla="*/ 59 h 139"/>
                  <a:gd name="T14" fmla="*/ 37 w 40"/>
                  <a:gd name="T15" fmla="*/ 7 h 139"/>
                  <a:gd name="T16" fmla="*/ 28 w 40"/>
                  <a:gd name="T17" fmla="*/ 1 h 139"/>
                  <a:gd name="T18" fmla="*/ 21 w 40"/>
                  <a:gd name="T19" fmla="*/ 10 h 139"/>
                  <a:gd name="T20" fmla="*/ 13 w 40"/>
                  <a:gd name="T21" fmla="*/ 50 h 139"/>
                  <a:gd name="T22" fmla="*/ 10 w 40"/>
                  <a:gd name="T23" fmla="*/ 53 h 139"/>
                  <a:gd name="T24" fmla="*/ 3 w 40"/>
                  <a:gd name="T25" fmla="*/ 65 h 139"/>
                  <a:gd name="T26" fmla="*/ 0 w 40"/>
                  <a:gd name="T27" fmla="*/ 87 h 139"/>
                  <a:gd name="T28" fmla="*/ 11 w 40"/>
                  <a:gd name="T29" fmla="*/ 136 h 139"/>
                  <a:gd name="T30" fmla="*/ 18 w 40"/>
                  <a:gd name="T3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139">
                    <a:moveTo>
                      <a:pt x="18" y="139"/>
                    </a:moveTo>
                    <a:cubicBezTo>
                      <a:pt x="19" y="139"/>
                      <a:pt x="21" y="139"/>
                      <a:pt x="23" y="137"/>
                    </a:cubicBezTo>
                    <a:cubicBezTo>
                      <a:pt x="26" y="135"/>
                      <a:pt x="27" y="129"/>
                      <a:pt x="24" y="126"/>
                    </a:cubicBezTo>
                    <a:cubicBezTo>
                      <a:pt x="16" y="116"/>
                      <a:pt x="16" y="102"/>
                      <a:pt x="16" y="87"/>
                    </a:cubicBezTo>
                    <a:cubicBezTo>
                      <a:pt x="16" y="81"/>
                      <a:pt x="16" y="75"/>
                      <a:pt x="18" y="71"/>
                    </a:cubicBezTo>
                    <a:cubicBezTo>
                      <a:pt x="19" y="68"/>
                      <a:pt x="21" y="66"/>
                      <a:pt x="23" y="63"/>
                    </a:cubicBezTo>
                    <a:cubicBezTo>
                      <a:pt x="24" y="61"/>
                      <a:pt x="25" y="60"/>
                      <a:pt x="26" y="59"/>
                    </a:cubicBezTo>
                    <a:cubicBezTo>
                      <a:pt x="36" y="44"/>
                      <a:pt x="40" y="25"/>
                      <a:pt x="37" y="7"/>
                    </a:cubicBezTo>
                    <a:cubicBezTo>
                      <a:pt x="36" y="3"/>
                      <a:pt x="32" y="0"/>
                      <a:pt x="28" y="1"/>
                    </a:cubicBezTo>
                    <a:cubicBezTo>
                      <a:pt x="23" y="2"/>
                      <a:pt x="20" y="6"/>
                      <a:pt x="21" y="10"/>
                    </a:cubicBezTo>
                    <a:cubicBezTo>
                      <a:pt x="24" y="24"/>
                      <a:pt x="21" y="38"/>
                      <a:pt x="13" y="50"/>
                    </a:cubicBezTo>
                    <a:cubicBezTo>
                      <a:pt x="12" y="51"/>
                      <a:pt x="11" y="52"/>
                      <a:pt x="10" y="53"/>
                    </a:cubicBezTo>
                    <a:cubicBezTo>
                      <a:pt x="8" y="56"/>
                      <a:pt x="5" y="60"/>
                      <a:pt x="3" y="65"/>
                    </a:cubicBezTo>
                    <a:cubicBezTo>
                      <a:pt x="0" y="72"/>
                      <a:pt x="0" y="80"/>
                      <a:pt x="0" y="87"/>
                    </a:cubicBezTo>
                    <a:cubicBezTo>
                      <a:pt x="0" y="105"/>
                      <a:pt x="0" y="122"/>
                      <a:pt x="11" y="136"/>
                    </a:cubicBezTo>
                    <a:cubicBezTo>
                      <a:pt x="13" y="138"/>
                      <a:pt x="15" y="139"/>
                      <a:pt x="18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6" name="Freeform 26"/>
              <p:cNvSpPr>
                <a:spLocks/>
              </p:cNvSpPr>
              <p:nvPr/>
            </p:nvSpPr>
            <p:spPr bwMode="auto">
              <a:xfrm>
                <a:off x="5490735" y="4145473"/>
                <a:ext cx="297459" cy="332326"/>
              </a:xfrm>
              <a:custGeom>
                <a:avLst/>
                <a:gdLst>
                  <a:gd name="T0" fmla="*/ 103 w 195"/>
                  <a:gd name="T1" fmla="*/ 133 h 218"/>
                  <a:gd name="T2" fmla="*/ 106 w 195"/>
                  <a:gd name="T3" fmla="*/ 137 h 218"/>
                  <a:gd name="T4" fmla="*/ 162 w 195"/>
                  <a:gd name="T5" fmla="*/ 170 h 218"/>
                  <a:gd name="T6" fmla="*/ 162 w 195"/>
                  <a:gd name="T7" fmla="*/ 171 h 218"/>
                  <a:gd name="T8" fmla="*/ 179 w 195"/>
                  <a:gd name="T9" fmla="*/ 214 h 218"/>
                  <a:gd name="T10" fmla="*/ 185 w 195"/>
                  <a:gd name="T11" fmla="*/ 218 h 218"/>
                  <a:gd name="T12" fmla="*/ 190 w 195"/>
                  <a:gd name="T13" fmla="*/ 217 h 218"/>
                  <a:gd name="T14" fmla="*/ 192 w 195"/>
                  <a:gd name="T15" fmla="*/ 206 h 218"/>
                  <a:gd name="T16" fmla="*/ 178 w 195"/>
                  <a:gd name="T17" fmla="*/ 169 h 218"/>
                  <a:gd name="T18" fmla="*/ 188 w 195"/>
                  <a:gd name="T19" fmla="*/ 136 h 218"/>
                  <a:gd name="T20" fmla="*/ 189 w 195"/>
                  <a:gd name="T21" fmla="*/ 125 h 218"/>
                  <a:gd name="T22" fmla="*/ 177 w 195"/>
                  <a:gd name="T23" fmla="*/ 124 h 218"/>
                  <a:gd name="T24" fmla="*/ 162 w 195"/>
                  <a:gd name="T25" fmla="*/ 154 h 218"/>
                  <a:gd name="T26" fmla="*/ 118 w 195"/>
                  <a:gd name="T27" fmla="*/ 127 h 218"/>
                  <a:gd name="T28" fmla="*/ 115 w 195"/>
                  <a:gd name="T29" fmla="*/ 123 h 218"/>
                  <a:gd name="T30" fmla="*/ 85 w 195"/>
                  <a:gd name="T31" fmla="*/ 101 h 218"/>
                  <a:gd name="T32" fmla="*/ 72 w 195"/>
                  <a:gd name="T33" fmla="*/ 102 h 218"/>
                  <a:gd name="T34" fmla="*/ 65 w 195"/>
                  <a:gd name="T35" fmla="*/ 103 h 218"/>
                  <a:gd name="T36" fmla="*/ 62 w 195"/>
                  <a:gd name="T37" fmla="*/ 102 h 218"/>
                  <a:gd name="T38" fmla="*/ 57 w 195"/>
                  <a:gd name="T39" fmla="*/ 94 h 218"/>
                  <a:gd name="T40" fmla="*/ 51 w 195"/>
                  <a:gd name="T41" fmla="*/ 82 h 218"/>
                  <a:gd name="T42" fmla="*/ 50 w 195"/>
                  <a:gd name="T43" fmla="*/ 81 h 218"/>
                  <a:gd name="T44" fmla="*/ 49 w 195"/>
                  <a:gd name="T45" fmla="*/ 79 h 218"/>
                  <a:gd name="T46" fmla="*/ 45 w 195"/>
                  <a:gd name="T47" fmla="*/ 45 h 218"/>
                  <a:gd name="T48" fmla="*/ 66 w 195"/>
                  <a:gd name="T49" fmla="*/ 18 h 218"/>
                  <a:gd name="T50" fmla="*/ 73 w 195"/>
                  <a:gd name="T51" fmla="*/ 15 h 218"/>
                  <a:gd name="T52" fmla="*/ 71 w 195"/>
                  <a:gd name="T53" fmla="*/ 4 h 218"/>
                  <a:gd name="T54" fmla="*/ 58 w 195"/>
                  <a:gd name="T55" fmla="*/ 4 h 218"/>
                  <a:gd name="T56" fmla="*/ 30 w 195"/>
                  <a:gd name="T57" fmla="*/ 41 h 218"/>
                  <a:gd name="T58" fmla="*/ 29 w 195"/>
                  <a:gd name="T59" fmla="*/ 71 h 218"/>
                  <a:gd name="T60" fmla="*/ 15 w 195"/>
                  <a:gd name="T61" fmla="*/ 65 h 218"/>
                  <a:gd name="T62" fmla="*/ 4 w 195"/>
                  <a:gd name="T63" fmla="*/ 63 h 218"/>
                  <a:gd name="T64" fmla="*/ 2 w 195"/>
                  <a:gd name="T65" fmla="*/ 74 h 218"/>
                  <a:gd name="T66" fmla="*/ 25 w 195"/>
                  <a:gd name="T67" fmla="*/ 87 h 218"/>
                  <a:gd name="T68" fmla="*/ 39 w 195"/>
                  <a:gd name="T69" fmla="*/ 93 h 218"/>
                  <a:gd name="T70" fmla="*/ 43 w 195"/>
                  <a:gd name="T71" fmla="*/ 101 h 218"/>
                  <a:gd name="T72" fmla="*/ 49 w 195"/>
                  <a:gd name="T73" fmla="*/ 112 h 218"/>
                  <a:gd name="T74" fmla="*/ 40 w 195"/>
                  <a:gd name="T75" fmla="*/ 174 h 218"/>
                  <a:gd name="T76" fmla="*/ 48 w 195"/>
                  <a:gd name="T77" fmla="*/ 180 h 218"/>
                  <a:gd name="T78" fmla="*/ 50 w 195"/>
                  <a:gd name="T79" fmla="*/ 180 h 218"/>
                  <a:gd name="T80" fmla="*/ 56 w 195"/>
                  <a:gd name="T81" fmla="*/ 170 h 218"/>
                  <a:gd name="T82" fmla="*/ 64 w 195"/>
                  <a:gd name="T83" fmla="*/ 119 h 218"/>
                  <a:gd name="T84" fmla="*/ 75 w 195"/>
                  <a:gd name="T85" fmla="*/ 118 h 218"/>
                  <a:gd name="T86" fmla="*/ 84 w 195"/>
                  <a:gd name="T87" fmla="*/ 117 h 218"/>
                  <a:gd name="T88" fmla="*/ 103 w 195"/>
                  <a:gd name="T89" fmla="*/ 13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218">
                    <a:moveTo>
                      <a:pt x="103" y="133"/>
                    </a:moveTo>
                    <a:cubicBezTo>
                      <a:pt x="104" y="135"/>
                      <a:pt x="105" y="136"/>
                      <a:pt x="106" y="137"/>
                    </a:cubicBezTo>
                    <a:cubicBezTo>
                      <a:pt x="116" y="150"/>
                      <a:pt x="140" y="169"/>
                      <a:pt x="162" y="170"/>
                    </a:cubicBezTo>
                    <a:cubicBezTo>
                      <a:pt x="162" y="170"/>
                      <a:pt x="162" y="170"/>
                      <a:pt x="162" y="171"/>
                    </a:cubicBezTo>
                    <a:cubicBezTo>
                      <a:pt x="164" y="187"/>
                      <a:pt x="171" y="202"/>
                      <a:pt x="179" y="214"/>
                    </a:cubicBezTo>
                    <a:cubicBezTo>
                      <a:pt x="180" y="217"/>
                      <a:pt x="183" y="218"/>
                      <a:pt x="185" y="218"/>
                    </a:cubicBezTo>
                    <a:cubicBezTo>
                      <a:pt x="187" y="218"/>
                      <a:pt x="188" y="218"/>
                      <a:pt x="190" y="217"/>
                    </a:cubicBezTo>
                    <a:cubicBezTo>
                      <a:pt x="193" y="215"/>
                      <a:pt x="195" y="210"/>
                      <a:pt x="192" y="206"/>
                    </a:cubicBezTo>
                    <a:cubicBezTo>
                      <a:pt x="186" y="195"/>
                      <a:pt x="179" y="182"/>
                      <a:pt x="178" y="169"/>
                    </a:cubicBezTo>
                    <a:cubicBezTo>
                      <a:pt x="176" y="156"/>
                      <a:pt x="180" y="143"/>
                      <a:pt x="188" y="136"/>
                    </a:cubicBezTo>
                    <a:cubicBezTo>
                      <a:pt x="192" y="133"/>
                      <a:pt x="192" y="128"/>
                      <a:pt x="189" y="125"/>
                    </a:cubicBezTo>
                    <a:cubicBezTo>
                      <a:pt x="186" y="121"/>
                      <a:pt x="181" y="121"/>
                      <a:pt x="177" y="124"/>
                    </a:cubicBezTo>
                    <a:cubicBezTo>
                      <a:pt x="169" y="131"/>
                      <a:pt x="164" y="142"/>
                      <a:pt x="162" y="154"/>
                    </a:cubicBezTo>
                    <a:cubicBezTo>
                      <a:pt x="148" y="153"/>
                      <a:pt x="129" y="140"/>
                      <a:pt x="118" y="127"/>
                    </a:cubicBezTo>
                    <a:cubicBezTo>
                      <a:pt x="117" y="126"/>
                      <a:pt x="116" y="125"/>
                      <a:pt x="115" y="123"/>
                    </a:cubicBezTo>
                    <a:cubicBezTo>
                      <a:pt x="108" y="114"/>
                      <a:pt x="99" y="102"/>
                      <a:pt x="85" y="101"/>
                    </a:cubicBezTo>
                    <a:cubicBezTo>
                      <a:pt x="80" y="101"/>
                      <a:pt x="76" y="102"/>
                      <a:pt x="72" y="102"/>
                    </a:cubicBezTo>
                    <a:cubicBezTo>
                      <a:pt x="69" y="103"/>
                      <a:pt x="67" y="103"/>
                      <a:pt x="65" y="103"/>
                    </a:cubicBezTo>
                    <a:cubicBezTo>
                      <a:pt x="64" y="102"/>
                      <a:pt x="63" y="102"/>
                      <a:pt x="62" y="102"/>
                    </a:cubicBezTo>
                    <a:cubicBezTo>
                      <a:pt x="60" y="100"/>
                      <a:pt x="59" y="98"/>
                      <a:pt x="57" y="94"/>
                    </a:cubicBezTo>
                    <a:cubicBezTo>
                      <a:pt x="56" y="90"/>
                      <a:pt x="54" y="86"/>
                      <a:pt x="51" y="82"/>
                    </a:cubicBezTo>
                    <a:cubicBezTo>
                      <a:pt x="50" y="82"/>
                      <a:pt x="50" y="82"/>
                      <a:pt x="50" y="81"/>
                    </a:cubicBezTo>
                    <a:cubicBezTo>
                      <a:pt x="50" y="81"/>
                      <a:pt x="49" y="80"/>
                      <a:pt x="49" y="79"/>
                    </a:cubicBezTo>
                    <a:cubicBezTo>
                      <a:pt x="43" y="69"/>
                      <a:pt x="42" y="56"/>
                      <a:pt x="45" y="45"/>
                    </a:cubicBezTo>
                    <a:cubicBezTo>
                      <a:pt x="49" y="34"/>
                      <a:pt x="56" y="24"/>
                      <a:pt x="66" y="18"/>
                    </a:cubicBezTo>
                    <a:cubicBezTo>
                      <a:pt x="68" y="19"/>
                      <a:pt x="71" y="17"/>
                      <a:pt x="73" y="15"/>
                    </a:cubicBezTo>
                    <a:cubicBezTo>
                      <a:pt x="76" y="11"/>
                      <a:pt x="75" y="6"/>
                      <a:pt x="71" y="4"/>
                    </a:cubicBezTo>
                    <a:cubicBezTo>
                      <a:pt x="69" y="2"/>
                      <a:pt x="64" y="0"/>
                      <a:pt x="58" y="4"/>
                    </a:cubicBezTo>
                    <a:cubicBezTo>
                      <a:pt x="45" y="12"/>
                      <a:pt x="34" y="25"/>
                      <a:pt x="30" y="41"/>
                    </a:cubicBezTo>
                    <a:cubicBezTo>
                      <a:pt x="27" y="51"/>
                      <a:pt x="27" y="61"/>
                      <a:pt x="29" y="71"/>
                    </a:cubicBezTo>
                    <a:cubicBezTo>
                      <a:pt x="23" y="70"/>
                      <a:pt x="18" y="68"/>
                      <a:pt x="15" y="65"/>
                    </a:cubicBezTo>
                    <a:cubicBezTo>
                      <a:pt x="13" y="61"/>
                      <a:pt x="8" y="60"/>
                      <a:pt x="4" y="63"/>
                    </a:cubicBezTo>
                    <a:cubicBezTo>
                      <a:pt x="1" y="65"/>
                      <a:pt x="0" y="70"/>
                      <a:pt x="2" y="74"/>
                    </a:cubicBezTo>
                    <a:cubicBezTo>
                      <a:pt x="8" y="82"/>
                      <a:pt x="17" y="85"/>
                      <a:pt x="25" y="87"/>
                    </a:cubicBezTo>
                    <a:cubicBezTo>
                      <a:pt x="31" y="88"/>
                      <a:pt x="36" y="90"/>
                      <a:pt x="39" y="93"/>
                    </a:cubicBezTo>
                    <a:cubicBezTo>
                      <a:pt x="40" y="95"/>
                      <a:pt x="41" y="98"/>
                      <a:pt x="43" y="101"/>
                    </a:cubicBezTo>
                    <a:cubicBezTo>
                      <a:pt x="44" y="104"/>
                      <a:pt x="46" y="109"/>
                      <a:pt x="49" y="112"/>
                    </a:cubicBezTo>
                    <a:cubicBezTo>
                      <a:pt x="38" y="131"/>
                      <a:pt x="35" y="153"/>
                      <a:pt x="40" y="174"/>
                    </a:cubicBezTo>
                    <a:cubicBezTo>
                      <a:pt x="41" y="178"/>
                      <a:pt x="44" y="180"/>
                      <a:pt x="48" y="180"/>
                    </a:cubicBezTo>
                    <a:cubicBezTo>
                      <a:pt x="49" y="180"/>
                      <a:pt x="49" y="180"/>
                      <a:pt x="50" y="180"/>
                    </a:cubicBezTo>
                    <a:cubicBezTo>
                      <a:pt x="54" y="179"/>
                      <a:pt x="57" y="175"/>
                      <a:pt x="56" y="170"/>
                    </a:cubicBezTo>
                    <a:cubicBezTo>
                      <a:pt x="52" y="153"/>
                      <a:pt x="55" y="134"/>
                      <a:pt x="64" y="119"/>
                    </a:cubicBezTo>
                    <a:cubicBezTo>
                      <a:pt x="68" y="119"/>
                      <a:pt x="72" y="119"/>
                      <a:pt x="75" y="118"/>
                    </a:cubicBezTo>
                    <a:cubicBezTo>
                      <a:pt x="78" y="118"/>
                      <a:pt x="81" y="117"/>
                      <a:pt x="84" y="117"/>
                    </a:cubicBezTo>
                    <a:cubicBezTo>
                      <a:pt x="91" y="118"/>
                      <a:pt x="96" y="125"/>
                      <a:pt x="103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7" name="Freeform 27"/>
              <p:cNvSpPr>
                <a:spLocks/>
              </p:cNvSpPr>
              <p:nvPr/>
            </p:nvSpPr>
            <p:spPr bwMode="auto">
              <a:xfrm>
                <a:off x="5838314" y="4514845"/>
                <a:ext cx="185231" cy="117676"/>
              </a:xfrm>
              <a:custGeom>
                <a:avLst/>
                <a:gdLst>
                  <a:gd name="T0" fmla="*/ 64 w 121"/>
                  <a:gd name="T1" fmla="*/ 27 h 77"/>
                  <a:gd name="T2" fmla="*/ 56 w 121"/>
                  <a:gd name="T3" fmla="*/ 22 h 77"/>
                  <a:gd name="T4" fmla="*/ 45 w 121"/>
                  <a:gd name="T5" fmla="*/ 15 h 77"/>
                  <a:gd name="T6" fmla="*/ 17 w 121"/>
                  <a:gd name="T7" fmla="*/ 17 h 77"/>
                  <a:gd name="T8" fmla="*/ 12 w 121"/>
                  <a:gd name="T9" fmla="*/ 20 h 77"/>
                  <a:gd name="T10" fmla="*/ 7 w 121"/>
                  <a:gd name="T11" fmla="*/ 24 h 77"/>
                  <a:gd name="T12" fmla="*/ 2 w 121"/>
                  <a:gd name="T13" fmla="*/ 34 h 77"/>
                  <a:gd name="T14" fmla="*/ 12 w 121"/>
                  <a:gd name="T15" fmla="*/ 39 h 77"/>
                  <a:gd name="T16" fmla="*/ 22 w 121"/>
                  <a:gd name="T17" fmla="*/ 33 h 77"/>
                  <a:gd name="T18" fmla="*/ 26 w 121"/>
                  <a:gd name="T19" fmla="*/ 30 h 77"/>
                  <a:gd name="T20" fmla="*/ 39 w 121"/>
                  <a:gd name="T21" fmla="*/ 29 h 77"/>
                  <a:gd name="T22" fmla="*/ 46 w 121"/>
                  <a:gd name="T23" fmla="*/ 34 h 77"/>
                  <a:gd name="T24" fmla="*/ 59 w 121"/>
                  <a:gd name="T25" fmla="*/ 42 h 77"/>
                  <a:gd name="T26" fmla="*/ 61 w 121"/>
                  <a:gd name="T27" fmla="*/ 43 h 77"/>
                  <a:gd name="T28" fmla="*/ 81 w 121"/>
                  <a:gd name="T29" fmla="*/ 76 h 77"/>
                  <a:gd name="T30" fmla="*/ 85 w 121"/>
                  <a:gd name="T31" fmla="*/ 77 h 77"/>
                  <a:gd name="T32" fmla="*/ 92 w 121"/>
                  <a:gd name="T33" fmla="*/ 73 h 77"/>
                  <a:gd name="T34" fmla="*/ 90 w 121"/>
                  <a:gd name="T35" fmla="*/ 62 h 77"/>
                  <a:gd name="T36" fmla="*/ 77 w 121"/>
                  <a:gd name="T37" fmla="*/ 42 h 77"/>
                  <a:gd name="T38" fmla="*/ 94 w 121"/>
                  <a:gd name="T39" fmla="*/ 34 h 77"/>
                  <a:gd name="T40" fmla="*/ 103 w 121"/>
                  <a:gd name="T41" fmla="*/ 26 h 77"/>
                  <a:gd name="T42" fmla="*/ 116 w 121"/>
                  <a:gd name="T43" fmla="*/ 16 h 77"/>
                  <a:gd name="T44" fmla="*/ 119 w 121"/>
                  <a:gd name="T45" fmla="*/ 5 h 77"/>
                  <a:gd name="T46" fmla="*/ 107 w 121"/>
                  <a:gd name="T47" fmla="*/ 2 h 77"/>
                  <a:gd name="T48" fmla="*/ 92 w 121"/>
                  <a:gd name="T49" fmla="*/ 14 h 77"/>
                  <a:gd name="T50" fmla="*/ 84 w 121"/>
                  <a:gd name="T51" fmla="*/ 21 h 77"/>
                  <a:gd name="T52" fmla="*/ 64 w 121"/>
                  <a:gd name="T53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1" h="77">
                    <a:moveTo>
                      <a:pt x="64" y="27"/>
                    </a:moveTo>
                    <a:cubicBezTo>
                      <a:pt x="61" y="26"/>
                      <a:pt x="59" y="24"/>
                      <a:pt x="56" y="22"/>
                    </a:cubicBezTo>
                    <a:cubicBezTo>
                      <a:pt x="53" y="19"/>
                      <a:pt x="49" y="16"/>
                      <a:pt x="45" y="15"/>
                    </a:cubicBezTo>
                    <a:cubicBezTo>
                      <a:pt x="36" y="11"/>
                      <a:pt x="25" y="11"/>
                      <a:pt x="17" y="17"/>
                    </a:cubicBezTo>
                    <a:cubicBezTo>
                      <a:pt x="15" y="18"/>
                      <a:pt x="14" y="19"/>
                      <a:pt x="12" y="20"/>
                    </a:cubicBezTo>
                    <a:cubicBezTo>
                      <a:pt x="10" y="22"/>
                      <a:pt x="9" y="23"/>
                      <a:pt x="7" y="24"/>
                    </a:cubicBezTo>
                    <a:cubicBezTo>
                      <a:pt x="3" y="25"/>
                      <a:pt x="0" y="29"/>
                      <a:pt x="2" y="34"/>
                    </a:cubicBezTo>
                    <a:cubicBezTo>
                      <a:pt x="3" y="38"/>
                      <a:pt x="7" y="40"/>
                      <a:pt x="12" y="39"/>
                    </a:cubicBezTo>
                    <a:cubicBezTo>
                      <a:pt x="16" y="38"/>
                      <a:pt x="20" y="35"/>
                      <a:pt x="22" y="33"/>
                    </a:cubicBezTo>
                    <a:cubicBezTo>
                      <a:pt x="24" y="32"/>
                      <a:pt x="25" y="31"/>
                      <a:pt x="26" y="30"/>
                    </a:cubicBezTo>
                    <a:cubicBezTo>
                      <a:pt x="29" y="28"/>
                      <a:pt x="34" y="27"/>
                      <a:pt x="39" y="29"/>
                    </a:cubicBezTo>
                    <a:cubicBezTo>
                      <a:pt x="41" y="30"/>
                      <a:pt x="43" y="32"/>
                      <a:pt x="46" y="34"/>
                    </a:cubicBezTo>
                    <a:cubicBezTo>
                      <a:pt x="50" y="37"/>
                      <a:pt x="54" y="40"/>
                      <a:pt x="59" y="42"/>
                    </a:cubicBezTo>
                    <a:cubicBezTo>
                      <a:pt x="59" y="42"/>
                      <a:pt x="60" y="43"/>
                      <a:pt x="61" y="43"/>
                    </a:cubicBezTo>
                    <a:cubicBezTo>
                      <a:pt x="62" y="56"/>
                      <a:pt x="73" y="71"/>
                      <a:pt x="81" y="76"/>
                    </a:cubicBezTo>
                    <a:cubicBezTo>
                      <a:pt x="82" y="77"/>
                      <a:pt x="84" y="77"/>
                      <a:pt x="85" y="77"/>
                    </a:cubicBezTo>
                    <a:cubicBezTo>
                      <a:pt x="88" y="77"/>
                      <a:pt x="90" y="76"/>
                      <a:pt x="92" y="73"/>
                    </a:cubicBezTo>
                    <a:cubicBezTo>
                      <a:pt x="94" y="70"/>
                      <a:pt x="93" y="65"/>
                      <a:pt x="90" y="62"/>
                    </a:cubicBezTo>
                    <a:cubicBezTo>
                      <a:pt x="85" y="59"/>
                      <a:pt x="78" y="48"/>
                      <a:pt x="77" y="42"/>
                    </a:cubicBezTo>
                    <a:cubicBezTo>
                      <a:pt x="83" y="41"/>
                      <a:pt x="88" y="38"/>
                      <a:pt x="94" y="34"/>
                    </a:cubicBezTo>
                    <a:cubicBezTo>
                      <a:pt x="97" y="32"/>
                      <a:pt x="100" y="29"/>
                      <a:pt x="103" y="26"/>
                    </a:cubicBezTo>
                    <a:cubicBezTo>
                      <a:pt x="107" y="22"/>
                      <a:pt x="111" y="19"/>
                      <a:pt x="116" y="16"/>
                    </a:cubicBezTo>
                    <a:cubicBezTo>
                      <a:pt x="119" y="14"/>
                      <a:pt x="121" y="9"/>
                      <a:pt x="119" y="5"/>
                    </a:cubicBezTo>
                    <a:cubicBezTo>
                      <a:pt x="116" y="1"/>
                      <a:pt x="111" y="0"/>
                      <a:pt x="107" y="2"/>
                    </a:cubicBezTo>
                    <a:cubicBezTo>
                      <a:pt x="102" y="6"/>
                      <a:pt x="97" y="10"/>
                      <a:pt x="92" y="14"/>
                    </a:cubicBezTo>
                    <a:cubicBezTo>
                      <a:pt x="89" y="17"/>
                      <a:pt x="87" y="19"/>
                      <a:pt x="84" y="21"/>
                    </a:cubicBezTo>
                    <a:cubicBezTo>
                      <a:pt x="80" y="24"/>
                      <a:pt x="72" y="30"/>
                      <a:pt x="6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5563737" y="3926465"/>
                <a:ext cx="442374" cy="492496"/>
              </a:xfrm>
              <a:custGeom>
                <a:avLst/>
                <a:gdLst>
                  <a:gd name="T0" fmla="*/ 240 w 290"/>
                  <a:gd name="T1" fmla="*/ 187 h 322"/>
                  <a:gd name="T2" fmla="*/ 219 w 290"/>
                  <a:gd name="T3" fmla="*/ 143 h 322"/>
                  <a:gd name="T4" fmla="*/ 222 w 290"/>
                  <a:gd name="T5" fmla="*/ 142 h 322"/>
                  <a:gd name="T6" fmla="*/ 255 w 290"/>
                  <a:gd name="T7" fmla="*/ 117 h 322"/>
                  <a:gd name="T8" fmla="*/ 214 w 290"/>
                  <a:gd name="T9" fmla="*/ 125 h 322"/>
                  <a:gd name="T10" fmla="*/ 153 w 290"/>
                  <a:gd name="T11" fmla="*/ 85 h 322"/>
                  <a:gd name="T12" fmla="*/ 60 w 290"/>
                  <a:gd name="T13" fmla="*/ 62 h 322"/>
                  <a:gd name="T14" fmla="*/ 41 w 290"/>
                  <a:gd name="T15" fmla="*/ 0 h 322"/>
                  <a:gd name="T16" fmla="*/ 42 w 290"/>
                  <a:gd name="T17" fmla="*/ 56 h 322"/>
                  <a:gd name="T18" fmla="*/ 29 w 290"/>
                  <a:gd name="T19" fmla="*/ 55 h 322"/>
                  <a:gd name="T20" fmla="*/ 16 w 290"/>
                  <a:gd name="T21" fmla="*/ 53 h 322"/>
                  <a:gd name="T22" fmla="*/ 2 w 290"/>
                  <a:gd name="T23" fmla="*/ 61 h 322"/>
                  <a:gd name="T24" fmla="*/ 30 w 290"/>
                  <a:gd name="T25" fmla="*/ 71 h 322"/>
                  <a:gd name="T26" fmla="*/ 50 w 290"/>
                  <a:gd name="T27" fmla="*/ 76 h 322"/>
                  <a:gd name="T28" fmla="*/ 89 w 290"/>
                  <a:gd name="T29" fmla="*/ 87 h 322"/>
                  <a:gd name="T30" fmla="*/ 112 w 290"/>
                  <a:gd name="T31" fmla="*/ 142 h 322"/>
                  <a:gd name="T32" fmla="*/ 130 w 290"/>
                  <a:gd name="T33" fmla="*/ 218 h 322"/>
                  <a:gd name="T34" fmla="*/ 144 w 290"/>
                  <a:gd name="T35" fmla="*/ 237 h 322"/>
                  <a:gd name="T36" fmla="*/ 194 w 290"/>
                  <a:gd name="T37" fmla="*/ 275 h 322"/>
                  <a:gd name="T38" fmla="*/ 237 w 290"/>
                  <a:gd name="T39" fmla="*/ 315 h 322"/>
                  <a:gd name="T40" fmla="*/ 246 w 290"/>
                  <a:gd name="T41" fmla="*/ 322 h 322"/>
                  <a:gd name="T42" fmla="*/ 232 w 290"/>
                  <a:gd name="T43" fmla="*/ 277 h 322"/>
                  <a:gd name="T44" fmla="*/ 169 w 290"/>
                  <a:gd name="T45" fmla="*/ 243 h 322"/>
                  <a:gd name="T46" fmla="*/ 156 w 290"/>
                  <a:gd name="T47" fmla="*/ 225 h 322"/>
                  <a:gd name="T48" fmla="*/ 170 w 290"/>
                  <a:gd name="T49" fmla="*/ 193 h 322"/>
                  <a:gd name="T50" fmla="*/ 146 w 290"/>
                  <a:gd name="T51" fmla="*/ 212 h 322"/>
                  <a:gd name="T52" fmla="*/ 130 w 290"/>
                  <a:gd name="T53" fmla="*/ 192 h 322"/>
                  <a:gd name="T54" fmla="*/ 149 w 290"/>
                  <a:gd name="T55" fmla="*/ 100 h 322"/>
                  <a:gd name="T56" fmla="*/ 196 w 290"/>
                  <a:gd name="T57" fmla="*/ 124 h 322"/>
                  <a:gd name="T58" fmla="*/ 206 w 290"/>
                  <a:gd name="T59" fmla="*/ 156 h 322"/>
                  <a:gd name="T60" fmla="*/ 245 w 290"/>
                  <a:gd name="T61" fmla="*/ 217 h 322"/>
                  <a:gd name="T62" fmla="*/ 281 w 290"/>
                  <a:gd name="T63" fmla="*/ 262 h 322"/>
                  <a:gd name="T64" fmla="*/ 289 w 290"/>
                  <a:gd name="T65" fmla="*/ 25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0" h="322">
                    <a:moveTo>
                      <a:pt x="257" y="206"/>
                    </a:moveTo>
                    <a:cubicBezTo>
                      <a:pt x="251" y="200"/>
                      <a:pt x="245" y="194"/>
                      <a:pt x="240" y="187"/>
                    </a:cubicBezTo>
                    <a:cubicBezTo>
                      <a:pt x="231" y="177"/>
                      <a:pt x="225" y="165"/>
                      <a:pt x="222" y="152"/>
                    </a:cubicBezTo>
                    <a:cubicBezTo>
                      <a:pt x="221" y="149"/>
                      <a:pt x="220" y="146"/>
                      <a:pt x="219" y="143"/>
                    </a:cubicBezTo>
                    <a:cubicBezTo>
                      <a:pt x="219" y="143"/>
                      <a:pt x="219" y="142"/>
                      <a:pt x="219" y="142"/>
                    </a:cubicBezTo>
                    <a:cubicBezTo>
                      <a:pt x="220" y="142"/>
                      <a:pt x="221" y="142"/>
                      <a:pt x="222" y="142"/>
                    </a:cubicBezTo>
                    <a:cubicBezTo>
                      <a:pt x="234" y="142"/>
                      <a:pt x="246" y="137"/>
                      <a:pt x="255" y="129"/>
                    </a:cubicBezTo>
                    <a:cubicBezTo>
                      <a:pt x="258" y="126"/>
                      <a:pt x="258" y="121"/>
                      <a:pt x="255" y="117"/>
                    </a:cubicBezTo>
                    <a:cubicBezTo>
                      <a:pt x="252" y="114"/>
                      <a:pt x="247" y="114"/>
                      <a:pt x="243" y="117"/>
                    </a:cubicBezTo>
                    <a:cubicBezTo>
                      <a:pt x="236" y="124"/>
                      <a:pt x="224" y="127"/>
                      <a:pt x="214" y="125"/>
                    </a:cubicBezTo>
                    <a:cubicBezTo>
                      <a:pt x="213" y="121"/>
                      <a:pt x="211" y="118"/>
                      <a:pt x="209" y="115"/>
                    </a:cubicBezTo>
                    <a:cubicBezTo>
                      <a:pt x="197" y="96"/>
                      <a:pt x="175" y="90"/>
                      <a:pt x="153" y="85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82" y="68"/>
                      <a:pt x="70" y="66"/>
                      <a:pt x="60" y="62"/>
                    </a:cubicBezTo>
                    <a:cubicBezTo>
                      <a:pt x="55" y="44"/>
                      <a:pt x="51" y="26"/>
                      <a:pt x="50" y="7"/>
                    </a:cubicBezTo>
                    <a:cubicBezTo>
                      <a:pt x="50" y="3"/>
                      <a:pt x="46" y="0"/>
                      <a:pt x="41" y="0"/>
                    </a:cubicBezTo>
                    <a:cubicBezTo>
                      <a:pt x="37" y="0"/>
                      <a:pt x="34" y="4"/>
                      <a:pt x="34" y="8"/>
                    </a:cubicBezTo>
                    <a:cubicBezTo>
                      <a:pt x="35" y="24"/>
                      <a:pt x="37" y="40"/>
                      <a:pt x="42" y="56"/>
                    </a:cubicBezTo>
                    <a:cubicBezTo>
                      <a:pt x="40" y="56"/>
                      <a:pt x="39" y="56"/>
                      <a:pt x="38" y="55"/>
                    </a:cubicBezTo>
                    <a:cubicBezTo>
                      <a:pt x="35" y="55"/>
                      <a:pt x="32" y="55"/>
                      <a:pt x="29" y="55"/>
                    </a:cubicBezTo>
                    <a:cubicBezTo>
                      <a:pt x="27" y="55"/>
                      <a:pt x="25" y="55"/>
                      <a:pt x="23" y="55"/>
                    </a:cubicBezTo>
                    <a:cubicBezTo>
                      <a:pt x="19" y="55"/>
                      <a:pt x="17" y="54"/>
                      <a:pt x="16" y="53"/>
                    </a:cubicBezTo>
                    <a:cubicBezTo>
                      <a:pt x="13" y="49"/>
                      <a:pt x="8" y="48"/>
                      <a:pt x="5" y="50"/>
                    </a:cubicBezTo>
                    <a:cubicBezTo>
                      <a:pt x="1" y="53"/>
                      <a:pt x="0" y="58"/>
                      <a:pt x="2" y="61"/>
                    </a:cubicBezTo>
                    <a:cubicBezTo>
                      <a:pt x="6" y="67"/>
                      <a:pt x="13" y="71"/>
                      <a:pt x="22" y="71"/>
                    </a:cubicBezTo>
                    <a:cubicBezTo>
                      <a:pt x="24" y="72"/>
                      <a:pt x="27" y="72"/>
                      <a:pt x="30" y="71"/>
                    </a:cubicBezTo>
                    <a:cubicBezTo>
                      <a:pt x="32" y="71"/>
                      <a:pt x="34" y="71"/>
                      <a:pt x="37" y="71"/>
                    </a:cubicBezTo>
                    <a:cubicBezTo>
                      <a:pt x="41" y="72"/>
                      <a:pt x="46" y="74"/>
                      <a:pt x="50" y="76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66" y="81"/>
                      <a:pt x="77" y="84"/>
                      <a:pt x="89" y="8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24" y="111"/>
                      <a:pt x="116" y="125"/>
                      <a:pt x="112" y="142"/>
                    </a:cubicBezTo>
                    <a:cubicBezTo>
                      <a:pt x="106" y="163"/>
                      <a:pt x="107" y="184"/>
                      <a:pt x="116" y="200"/>
                    </a:cubicBezTo>
                    <a:cubicBezTo>
                      <a:pt x="120" y="207"/>
                      <a:pt x="125" y="212"/>
                      <a:pt x="130" y="218"/>
                    </a:cubicBezTo>
                    <a:cubicBezTo>
                      <a:pt x="133" y="221"/>
                      <a:pt x="136" y="225"/>
                      <a:pt x="138" y="228"/>
                    </a:cubicBezTo>
                    <a:cubicBezTo>
                      <a:pt x="140" y="231"/>
                      <a:pt x="142" y="234"/>
                      <a:pt x="144" y="237"/>
                    </a:cubicBezTo>
                    <a:cubicBezTo>
                      <a:pt x="148" y="243"/>
                      <a:pt x="152" y="249"/>
                      <a:pt x="158" y="255"/>
                    </a:cubicBezTo>
                    <a:cubicBezTo>
                      <a:pt x="168" y="265"/>
                      <a:pt x="181" y="270"/>
                      <a:pt x="194" y="275"/>
                    </a:cubicBezTo>
                    <a:cubicBezTo>
                      <a:pt x="204" y="279"/>
                      <a:pt x="214" y="282"/>
                      <a:pt x="222" y="289"/>
                    </a:cubicBezTo>
                    <a:cubicBezTo>
                      <a:pt x="230" y="296"/>
                      <a:pt x="235" y="305"/>
                      <a:pt x="237" y="315"/>
                    </a:cubicBezTo>
                    <a:cubicBezTo>
                      <a:pt x="237" y="319"/>
                      <a:pt x="241" y="322"/>
                      <a:pt x="245" y="322"/>
                    </a:cubicBezTo>
                    <a:cubicBezTo>
                      <a:pt x="245" y="322"/>
                      <a:pt x="245" y="322"/>
                      <a:pt x="246" y="322"/>
                    </a:cubicBezTo>
                    <a:cubicBezTo>
                      <a:pt x="250" y="321"/>
                      <a:pt x="253" y="317"/>
                      <a:pt x="253" y="313"/>
                    </a:cubicBezTo>
                    <a:cubicBezTo>
                      <a:pt x="251" y="299"/>
                      <a:pt x="243" y="286"/>
                      <a:pt x="232" y="277"/>
                    </a:cubicBezTo>
                    <a:cubicBezTo>
                      <a:pt x="222" y="268"/>
                      <a:pt x="211" y="264"/>
                      <a:pt x="199" y="259"/>
                    </a:cubicBezTo>
                    <a:cubicBezTo>
                      <a:pt x="188" y="255"/>
                      <a:pt x="177" y="251"/>
                      <a:pt x="169" y="243"/>
                    </a:cubicBezTo>
                    <a:cubicBezTo>
                      <a:pt x="165" y="239"/>
                      <a:pt x="161" y="234"/>
                      <a:pt x="158" y="228"/>
                    </a:cubicBezTo>
                    <a:cubicBezTo>
                      <a:pt x="157" y="227"/>
                      <a:pt x="157" y="226"/>
                      <a:pt x="156" y="225"/>
                    </a:cubicBezTo>
                    <a:cubicBezTo>
                      <a:pt x="162" y="218"/>
                      <a:pt x="167" y="211"/>
                      <a:pt x="172" y="204"/>
                    </a:cubicBezTo>
                    <a:cubicBezTo>
                      <a:pt x="174" y="200"/>
                      <a:pt x="173" y="195"/>
                      <a:pt x="170" y="193"/>
                    </a:cubicBezTo>
                    <a:cubicBezTo>
                      <a:pt x="166" y="190"/>
                      <a:pt x="161" y="191"/>
                      <a:pt x="159" y="195"/>
                    </a:cubicBezTo>
                    <a:cubicBezTo>
                      <a:pt x="155" y="201"/>
                      <a:pt x="150" y="206"/>
                      <a:pt x="146" y="212"/>
                    </a:cubicBezTo>
                    <a:cubicBezTo>
                      <a:pt x="145" y="210"/>
                      <a:pt x="144" y="209"/>
                      <a:pt x="142" y="207"/>
                    </a:cubicBezTo>
                    <a:cubicBezTo>
                      <a:pt x="138" y="202"/>
                      <a:pt x="134" y="197"/>
                      <a:pt x="130" y="192"/>
                    </a:cubicBezTo>
                    <a:cubicBezTo>
                      <a:pt x="121" y="175"/>
                      <a:pt x="124" y="156"/>
                      <a:pt x="127" y="146"/>
                    </a:cubicBezTo>
                    <a:cubicBezTo>
                      <a:pt x="132" y="130"/>
                      <a:pt x="140" y="115"/>
                      <a:pt x="149" y="100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68" y="105"/>
                      <a:pt x="187" y="110"/>
                      <a:pt x="196" y="124"/>
                    </a:cubicBezTo>
                    <a:cubicBezTo>
                      <a:pt x="200" y="131"/>
                      <a:pt x="202" y="138"/>
                      <a:pt x="204" y="147"/>
                    </a:cubicBezTo>
                    <a:cubicBezTo>
                      <a:pt x="204" y="150"/>
                      <a:pt x="205" y="153"/>
                      <a:pt x="206" y="156"/>
                    </a:cubicBezTo>
                    <a:cubicBezTo>
                      <a:pt x="210" y="171"/>
                      <a:pt x="217" y="185"/>
                      <a:pt x="227" y="197"/>
                    </a:cubicBezTo>
                    <a:cubicBezTo>
                      <a:pt x="233" y="205"/>
                      <a:pt x="239" y="211"/>
                      <a:pt x="245" y="217"/>
                    </a:cubicBezTo>
                    <a:cubicBezTo>
                      <a:pt x="257" y="230"/>
                      <a:pt x="269" y="241"/>
                      <a:pt x="273" y="256"/>
                    </a:cubicBezTo>
                    <a:cubicBezTo>
                      <a:pt x="275" y="259"/>
                      <a:pt x="278" y="262"/>
                      <a:pt x="281" y="262"/>
                    </a:cubicBezTo>
                    <a:cubicBezTo>
                      <a:pt x="282" y="262"/>
                      <a:pt x="283" y="261"/>
                      <a:pt x="284" y="261"/>
                    </a:cubicBezTo>
                    <a:cubicBezTo>
                      <a:pt x="288" y="260"/>
                      <a:pt x="290" y="255"/>
                      <a:pt x="289" y="251"/>
                    </a:cubicBezTo>
                    <a:cubicBezTo>
                      <a:pt x="283" y="233"/>
                      <a:pt x="270" y="219"/>
                      <a:pt x="257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5616038" y="4446200"/>
                <a:ext cx="311623" cy="239710"/>
              </a:xfrm>
              <a:custGeom>
                <a:avLst/>
                <a:gdLst>
                  <a:gd name="T0" fmla="*/ 192 w 204"/>
                  <a:gd name="T1" fmla="*/ 138 h 157"/>
                  <a:gd name="T2" fmla="*/ 141 w 204"/>
                  <a:gd name="T3" fmla="*/ 124 h 157"/>
                  <a:gd name="T4" fmla="*/ 130 w 204"/>
                  <a:gd name="T5" fmla="*/ 110 h 157"/>
                  <a:gd name="T6" fmla="*/ 124 w 204"/>
                  <a:gd name="T7" fmla="*/ 101 h 157"/>
                  <a:gd name="T8" fmla="*/ 97 w 204"/>
                  <a:gd name="T9" fmla="*/ 80 h 157"/>
                  <a:gd name="T10" fmla="*/ 96 w 204"/>
                  <a:gd name="T11" fmla="*/ 80 h 157"/>
                  <a:gd name="T12" fmla="*/ 90 w 204"/>
                  <a:gd name="T13" fmla="*/ 50 h 157"/>
                  <a:gd name="T14" fmla="*/ 82 w 204"/>
                  <a:gd name="T15" fmla="*/ 42 h 157"/>
                  <a:gd name="T16" fmla="*/ 74 w 204"/>
                  <a:gd name="T17" fmla="*/ 49 h 157"/>
                  <a:gd name="T18" fmla="*/ 78 w 204"/>
                  <a:gd name="T19" fmla="*/ 79 h 157"/>
                  <a:gd name="T20" fmla="*/ 65 w 204"/>
                  <a:gd name="T21" fmla="*/ 78 h 157"/>
                  <a:gd name="T22" fmla="*/ 51 w 204"/>
                  <a:gd name="T23" fmla="*/ 67 h 157"/>
                  <a:gd name="T24" fmla="*/ 17 w 204"/>
                  <a:gd name="T25" fmla="*/ 8 h 157"/>
                  <a:gd name="T26" fmla="*/ 8 w 204"/>
                  <a:gd name="T27" fmla="*/ 1 h 157"/>
                  <a:gd name="T28" fmla="*/ 0 w 204"/>
                  <a:gd name="T29" fmla="*/ 10 h 157"/>
                  <a:gd name="T30" fmla="*/ 39 w 204"/>
                  <a:gd name="T31" fmla="*/ 77 h 157"/>
                  <a:gd name="T32" fmla="*/ 59 w 204"/>
                  <a:gd name="T33" fmla="*/ 93 h 157"/>
                  <a:gd name="T34" fmla="*/ 80 w 204"/>
                  <a:gd name="T35" fmla="*/ 95 h 157"/>
                  <a:gd name="T36" fmla="*/ 93 w 204"/>
                  <a:gd name="T37" fmla="*/ 96 h 157"/>
                  <a:gd name="T38" fmla="*/ 111 w 204"/>
                  <a:gd name="T39" fmla="*/ 111 h 157"/>
                  <a:gd name="T40" fmla="*/ 117 w 204"/>
                  <a:gd name="T41" fmla="*/ 119 h 157"/>
                  <a:gd name="T42" fmla="*/ 129 w 204"/>
                  <a:gd name="T43" fmla="*/ 135 h 157"/>
                  <a:gd name="T44" fmla="*/ 178 w 204"/>
                  <a:gd name="T45" fmla="*/ 157 h 157"/>
                  <a:gd name="T46" fmla="*/ 197 w 204"/>
                  <a:gd name="T47" fmla="*/ 154 h 157"/>
                  <a:gd name="T48" fmla="*/ 202 w 204"/>
                  <a:gd name="T49" fmla="*/ 144 h 157"/>
                  <a:gd name="T50" fmla="*/ 192 w 204"/>
                  <a:gd name="T51" fmla="*/ 13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4" h="157">
                    <a:moveTo>
                      <a:pt x="192" y="138"/>
                    </a:moveTo>
                    <a:cubicBezTo>
                      <a:pt x="174" y="144"/>
                      <a:pt x="153" y="138"/>
                      <a:pt x="141" y="124"/>
                    </a:cubicBezTo>
                    <a:cubicBezTo>
                      <a:pt x="137" y="120"/>
                      <a:pt x="134" y="115"/>
                      <a:pt x="130" y="110"/>
                    </a:cubicBezTo>
                    <a:cubicBezTo>
                      <a:pt x="128" y="107"/>
                      <a:pt x="126" y="104"/>
                      <a:pt x="124" y="101"/>
                    </a:cubicBezTo>
                    <a:cubicBezTo>
                      <a:pt x="116" y="90"/>
                      <a:pt x="107" y="83"/>
                      <a:pt x="97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2" y="71"/>
                      <a:pt x="90" y="60"/>
                      <a:pt x="90" y="50"/>
                    </a:cubicBezTo>
                    <a:cubicBezTo>
                      <a:pt x="90" y="45"/>
                      <a:pt x="87" y="42"/>
                      <a:pt x="82" y="42"/>
                    </a:cubicBezTo>
                    <a:cubicBezTo>
                      <a:pt x="78" y="41"/>
                      <a:pt x="74" y="45"/>
                      <a:pt x="74" y="49"/>
                    </a:cubicBezTo>
                    <a:cubicBezTo>
                      <a:pt x="74" y="60"/>
                      <a:pt x="75" y="70"/>
                      <a:pt x="78" y="79"/>
                    </a:cubicBezTo>
                    <a:cubicBezTo>
                      <a:pt x="73" y="80"/>
                      <a:pt x="69" y="80"/>
                      <a:pt x="65" y="78"/>
                    </a:cubicBezTo>
                    <a:cubicBezTo>
                      <a:pt x="59" y="76"/>
                      <a:pt x="55" y="71"/>
                      <a:pt x="51" y="67"/>
                    </a:cubicBezTo>
                    <a:cubicBezTo>
                      <a:pt x="33" y="47"/>
                      <a:pt x="18" y="29"/>
                      <a:pt x="17" y="8"/>
                    </a:cubicBezTo>
                    <a:cubicBezTo>
                      <a:pt x="16" y="4"/>
                      <a:pt x="12" y="0"/>
                      <a:pt x="8" y="1"/>
                    </a:cubicBezTo>
                    <a:cubicBezTo>
                      <a:pt x="3" y="1"/>
                      <a:pt x="0" y="5"/>
                      <a:pt x="0" y="10"/>
                    </a:cubicBezTo>
                    <a:cubicBezTo>
                      <a:pt x="3" y="38"/>
                      <a:pt x="24" y="61"/>
                      <a:pt x="39" y="77"/>
                    </a:cubicBezTo>
                    <a:cubicBezTo>
                      <a:pt x="44" y="83"/>
                      <a:pt x="50" y="90"/>
                      <a:pt x="59" y="93"/>
                    </a:cubicBezTo>
                    <a:cubicBezTo>
                      <a:pt x="66" y="96"/>
                      <a:pt x="73" y="96"/>
                      <a:pt x="80" y="95"/>
                    </a:cubicBezTo>
                    <a:cubicBezTo>
                      <a:pt x="84" y="95"/>
                      <a:pt x="89" y="95"/>
                      <a:pt x="93" y="96"/>
                    </a:cubicBezTo>
                    <a:cubicBezTo>
                      <a:pt x="99" y="98"/>
                      <a:pt x="105" y="102"/>
                      <a:pt x="111" y="111"/>
                    </a:cubicBezTo>
                    <a:cubicBezTo>
                      <a:pt x="113" y="113"/>
                      <a:pt x="115" y="116"/>
                      <a:pt x="117" y="119"/>
                    </a:cubicBezTo>
                    <a:cubicBezTo>
                      <a:pt x="120" y="125"/>
                      <a:pt x="124" y="130"/>
                      <a:pt x="129" y="135"/>
                    </a:cubicBezTo>
                    <a:cubicBezTo>
                      <a:pt x="141" y="149"/>
                      <a:pt x="160" y="157"/>
                      <a:pt x="178" y="157"/>
                    </a:cubicBezTo>
                    <a:cubicBezTo>
                      <a:pt x="185" y="157"/>
                      <a:pt x="191" y="156"/>
                      <a:pt x="197" y="154"/>
                    </a:cubicBezTo>
                    <a:cubicBezTo>
                      <a:pt x="201" y="153"/>
                      <a:pt x="204" y="148"/>
                      <a:pt x="202" y="144"/>
                    </a:cubicBezTo>
                    <a:cubicBezTo>
                      <a:pt x="201" y="139"/>
                      <a:pt x="197" y="137"/>
                      <a:pt x="192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0" name="Freeform 30"/>
              <p:cNvSpPr>
                <a:spLocks/>
              </p:cNvSpPr>
              <p:nvPr/>
            </p:nvSpPr>
            <p:spPr bwMode="auto">
              <a:xfrm>
                <a:off x="5609500" y="3197528"/>
                <a:ext cx="105690" cy="127482"/>
              </a:xfrm>
              <a:custGeom>
                <a:avLst/>
                <a:gdLst>
                  <a:gd name="T0" fmla="*/ 58 w 69"/>
                  <a:gd name="T1" fmla="*/ 1 h 84"/>
                  <a:gd name="T2" fmla="*/ 9 w 69"/>
                  <a:gd name="T3" fmla="*/ 56 h 84"/>
                  <a:gd name="T4" fmla="*/ 9 w 69"/>
                  <a:gd name="T5" fmla="*/ 59 h 84"/>
                  <a:gd name="T6" fmla="*/ 8 w 69"/>
                  <a:gd name="T7" fmla="*/ 65 h 84"/>
                  <a:gd name="T8" fmla="*/ 7 w 69"/>
                  <a:gd name="T9" fmla="*/ 68 h 84"/>
                  <a:gd name="T10" fmla="*/ 1 w 69"/>
                  <a:gd name="T11" fmla="*/ 78 h 84"/>
                  <a:gd name="T12" fmla="*/ 9 w 69"/>
                  <a:gd name="T13" fmla="*/ 84 h 84"/>
                  <a:gd name="T14" fmla="*/ 11 w 69"/>
                  <a:gd name="T15" fmla="*/ 83 h 84"/>
                  <a:gd name="T16" fmla="*/ 24 w 69"/>
                  <a:gd name="T17" fmla="*/ 70 h 84"/>
                  <a:gd name="T18" fmla="*/ 25 w 69"/>
                  <a:gd name="T19" fmla="*/ 60 h 84"/>
                  <a:gd name="T20" fmla="*/ 25 w 69"/>
                  <a:gd name="T21" fmla="*/ 58 h 84"/>
                  <a:gd name="T22" fmla="*/ 61 w 69"/>
                  <a:gd name="T23" fmla="*/ 17 h 84"/>
                  <a:gd name="T24" fmla="*/ 68 w 69"/>
                  <a:gd name="T25" fmla="*/ 7 h 84"/>
                  <a:gd name="T26" fmla="*/ 58 w 69"/>
                  <a:gd name="T27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84">
                    <a:moveTo>
                      <a:pt x="58" y="1"/>
                    </a:moveTo>
                    <a:cubicBezTo>
                      <a:pt x="32" y="7"/>
                      <a:pt x="12" y="30"/>
                      <a:pt x="9" y="56"/>
                    </a:cubicBezTo>
                    <a:cubicBezTo>
                      <a:pt x="9" y="57"/>
                      <a:pt x="9" y="58"/>
                      <a:pt x="9" y="59"/>
                    </a:cubicBezTo>
                    <a:cubicBezTo>
                      <a:pt x="9" y="61"/>
                      <a:pt x="9" y="64"/>
                      <a:pt x="8" y="65"/>
                    </a:cubicBezTo>
                    <a:cubicBezTo>
                      <a:pt x="8" y="67"/>
                      <a:pt x="7" y="68"/>
                      <a:pt x="7" y="68"/>
                    </a:cubicBezTo>
                    <a:cubicBezTo>
                      <a:pt x="2" y="69"/>
                      <a:pt x="0" y="74"/>
                      <a:pt x="1" y="78"/>
                    </a:cubicBezTo>
                    <a:cubicBezTo>
                      <a:pt x="2" y="81"/>
                      <a:pt x="5" y="84"/>
                      <a:pt x="9" y="84"/>
                    </a:cubicBezTo>
                    <a:cubicBezTo>
                      <a:pt x="10" y="84"/>
                      <a:pt x="10" y="84"/>
                      <a:pt x="11" y="83"/>
                    </a:cubicBezTo>
                    <a:cubicBezTo>
                      <a:pt x="17" y="82"/>
                      <a:pt x="21" y="77"/>
                      <a:pt x="24" y="70"/>
                    </a:cubicBezTo>
                    <a:cubicBezTo>
                      <a:pt x="25" y="67"/>
                      <a:pt x="25" y="63"/>
                      <a:pt x="25" y="60"/>
                    </a:cubicBezTo>
                    <a:cubicBezTo>
                      <a:pt x="25" y="59"/>
                      <a:pt x="25" y="58"/>
                      <a:pt x="25" y="58"/>
                    </a:cubicBezTo>
                    <a:cubicBezTo>
                      <a:pt x="27" y="39"/>
                      <a:pt x="43" y="21"/>
                      <a:pt x="61" y="17"/>
                    </a:cubicBezTo>
                    <a:cubicBezTo>
                      <a:pt x="66" y="16"/>
                      <a:pt x="69" y="11"/>
                      <a:pt x="68" y="7"/>
                    </a:cubicBezTo>
                    <a:cubicBezTo>
                      <a:pt x="67" y="3"/>
                      <a:pt x="62" y="0"/>
                      <a:pt x="5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1" name="Freeform 31"/>
              <p:cNvSpPr>
                <a:spLocks/>
              </p:cNvSpPr>
              <p:nvPr/>
            </p:nvSpPr>
            <p:spPr bwMode="auto">
              <a:xfrm>
                <a:off x="5765312" y="3098375"/>
                <a:ext cx="117676" cy="122034"/>
              </a:xfrm>
              <a:custGeom>
                <a:avLst/>
                <a:gdLst>
                  <a:gd name="T0" fmla="*/ 69 w 77"/>
                  <a:gd name="T1" fmla="*/ 1 h 80"/>
                  <a:gd name="T2" fmla="*/ 36 w 77"/>
                  <a:gd name="T3" fmla="*/ 15 h 80"/>
                  <a:gd name="T4" fmla="*/ 24 w 77"/>
                  <a:gd name="T5" fmla="*/ 39 h 80"/>
                  <a:gd name="T6" fmla="*/ 22 w 77"/>
                  <a:gd name="T7" fmla="*/ 47 h 80"/>
                  <a:gd name="T8" fmla="*/ 7 w 77"/>
                  <a:gd name="T9" fmla="*/ 64 h 80"/>
                  <a:gd name="T10" fmla="*/ 0 w 77"/>
                  <a:gd name="T11" fmla="*/ 73 h 80"/>
                  <a:gd name="T12" fmla="*/ 8 w 77"/>
                  <a:gd name="T13" fmla="*/ 80 h 80"/>
                  <a:gd name="T14" fmla="*/ 10 w 77"/>
                  <a:gd name="T15" fmla="*/ 80 h 80"/>
                  <a:gd name="T16" fmla="*/ 37 w 77"/>
                  <a:gd name="T17" fmla="*/ 52 h 80"/>
                  <a:gd name="T18" fmla="*/ 40 w 77"/>
                  <a:gd name="T19" fmla="*/ 44 h 80"/>
                  <a:gd name="T20" fmla="*/ 48 w 77"/>
                  <a:gd name="T21" fmla="*/ 25 h 80"/>
                  <a:gd name="T22" fmla="*/ 68 w 77"/>
                  <a:gd name="T23" fmla="*/ 17 h 80"/>
                  <a:gd name="T24" fmla="*/ 76 w 77"/>
                  <a:gd name="T25" fmla="*/ 10 h 80"/>
                  <a:gd name="T26" fmla="*/ 69 w 77"/>
                  <a:gd name="T27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80">
                    <a:moveTo>
                      <a:pt x="69" y="1"/>
                    </a:moveTo>
                    <a:cubicBezTo>
                      <a:pt x="57" y="0"/>
                      <a:pt x="44" y="5"/>
                      <a:pt x="36" y="15"/>
                    </a:cubicBezTo>
                    <a:cubicBezTo>
                      <a:pt x="30" y="22"/>
                      <a:pt x="27" y="31"/>
                      <a:pt x="24" y="39"/>
                    </a:cubicBezTo>
                    <a:cubicBezTo>
                      <a:pt x="24" y="42"/>
                      <a:pt x="23" y="44"/>
                      <a:pt x="22" y="47"/>
                    </a:cubicBezTo>
                    <a:cubicBezTo>
                      <a:pt x="21" y="50"/>
                      <a:pt x="16" y="62"/>
                      <a:pt x="7" y="64"/>
                    </a:cubicBezTo>
                    <a:cubicBezTo>
                      <a:pt x="3" y="64"/>
                      <a:pt x="0" y="69"/>
                      <a:pt x="0" y="73"/>
                    </a:cubicBezTo>
                    <a:cubicBezTo>
                      <a:pt x="1" y="77"/>
                      <a:pt x="4" y="80"/>
                      <a:pt x="8" y="80"/>
                    </a:cubicBezTo>
                    <a:cubicBezTo>
                      <a:pt x="9" y="80"/>
                      <a:pt x="9" y="80"/>
                      <a:pt x="10" y="80"/>
                    </a:cubicBezTo>
                    <a:cubicBezTo>
                      <a:pt x="22" y="78"/>
                      <a:pt x="32" y="68"/>
                      <a:pt x="37" y="52"/>
                    </a:cubicBezTo>
                    <a:cubicBezTo>
                      <a:pt x="38" y="49"/>
                      <a:pt x="39" y="47"/>
                      <a:pt x="40" y="44"/>
                    </a:cubicBezTo>
                    <a:cubicBezTo>
                      <a:pt x="42" y="37"/>
                      <a:pt x="44" y="30"/>
                      <a:pt x="48" y="25"/>
                    </a:cubicBezTo>
                    <a:cubicBezTo>
                      <a:pt x="53" y="19"/>
                      <a:pt x="60" y="16"/>
                      <a:pt x="68" y="17"/>
                    </a:cubicBezTo>
                    <a:cubicBezTo>
                      <a:pt x="72" y="17"/>
                      <a:pt x="76" y="14"/>
                      <a:pt x="76" y="10"/>
                    </a:cubicBezTo>
                    <a:cubicBezTo>
                      <a:pt x="77" y="5"/>
                      <a:pt x="73" y="1"/>
                      <a:pt x="6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2" name="Freeform 32"/>
              <p:cNvSpPr>
                <a:spLocks noEditPoints="1"/>
              </p:cNvSpPr>
              <p:nvPr/>
            </p:nvSpPr>
            <p:spPr bwMode="auto">
              <a:xfrm>
                <a:off x="5307683" y="3035179"/>
                <a:ext cx="818284" cy="1728093"/>
              </a:xfrm>
              <a:custGeom>
                <a:avLst/>
                <a:gdLst>
                  <a:gd name="T0" fmla="*/ 509 w 536"/>
                  <a:gd name="T1" fmla="*/ 666 h 1132"/>
                  <a:gd name="T2" fmla="*/ 481 w 536"/>
                  <a:gd name="T3" fmla="*/ 462 h 1132"/>
                  <a:gd name="T4" fmla="*/ 514 w 536"/>
                  <a:gd name="T5" fmla="*/ 335 h 1132"/>
                  <a:gd name="T6" fmla="*/ 372 w 536"/>
                  <a:gd name="T7" fmla="*/ 5 h 1132"/>
                  <a:gd name="T8" fmla="*/ 156 w 536"/>
                  <a:gd name="T9" fmla="*/ 122 h 1132"/>
                  <a:gd name="T10" fmla="*/ 41 w 536"/>
                  <a:gd name="T11" fmla="*/ 381 h 1132"/>
                  <a:gd name="T12" fmla="*/ 44 w 536"/>
                  <a:gd name="T13" fmla="*/ 639 h 1132"/>
                  <a:gd name="T14" fmla="*/ 110 w 536"/>
                  <a:gd name="T15" fmla="*/ 942 h 1132"/>
                  <a:gd name="T16" fmla="*/ 260 w 536"/>
                  <a:gd name="T17" fmla="*/ 1087 h 1132"/>
                  <a:gd name="T18" fmla="*/ 481 w 536"/>
                  <a:gd name="T19" fmla="*/ 1091 h 1132"/>
                  <a:gd name="T20" fmla="*/ 509 w 536"/>
                  <a:gd name="T21" fmla="*/ 949 h 1132"/>
                  <a:gd name="T22" fmla="*/ 504 w 536"/>
                  <a:gd name="T23" fmla="*/ 780 h 1132"/>
                  <a:gd name="T24" fmla="*/ 221 w 536"/>
                  <a:gd name="T25" fmla="*/ 246 h 1132"/>
                  <a:gd name="T26" fmla="*/ 233 w 536"/>
                  <a:gd name="T27" fmla="*/ 300 h 1132"/>
                  <a:gd name="T28" fmla="*/ 245 w 536"/>
                  <a:gd name="T29" fmla="*/ 202 h 1132"/>
                  <a:gd name="T30" fmla="*/ 336 w 536"/>
                  <a:gd name="T31" fmla="*/ 163 h 1132"/>
                  <a:gd name="T32" fmla="*/ 340 w 536"/>
                  <a:gd name="T33" fmla="*/ 272 h 1132"/>
                  <a:gd name="T34" fmla="*/ 326 w 536"/>
                  <a:gd name="T35" fmla="*/ 420 h 1132"/>
                  <a:gd name="T36" fmla="*/ 352 w 536"/>
                  <a:gd name="T37" fmla="*/ 483 h 1132"/>
                  <a:gd name="T38" fmla="*/ 373 w 536"/>
                  <a:gd name="T39" fmla="*/ 516 h 1132"/>
                  <a:gd name="T40" fmla="*/ 415 w 536"/>
                  <a:gd name="T41" fmla="*/ 466 h 1132"/>
                  <a:gd name="T42" fmla="*/ 352 w 536"/>
                  <a:gd name="T43" fmla="*/ 457 h 1132"/>
                  <a:gd name="T44" fmla="*/ 353 w 536"/>
                  <a:gd name="T45" fmla="*/ 373 h 1132"/>
                  <a:gd name="T46" fmla="*/ 359 w 536"/>
                  <a:gd name="T47" fmla="*/ 272 h 1132"/>
                  <a:gd name="T48" fmla="*/ 350 w 536"/>
                  <a:gd name="T49" fmla="*/ 207 h 1132"/>
                  <a:gd name="T50" fmla="*/ 394 w 536"/>
                  <a:gd name="T51" fmla="*/ 119 h 1132"/>
                  <a:gd name="T52" fmla="*/ 356 w 536"/>
                  <a:gd name="T53" fmla="*/ 161 h 1132"/>
                  <a:gd name="T54" fmla="*/ 302 w 536"/>
                  <a:gd name="T55" fmla="*/ 150 h 1132"/>
                  <a:gd name="T56" fmla="*/ 154 w 536"/>
                  <a:gd name="T57" fmla="*/ 220 h 1132"/>
                  <a:gd name="T58" fmla="*/ 282 w 536"/>
                  <a:gd name="T59" fmla="*/ 77 h 1132"/>
                  <a:gd name="T60" fmla="*/ 484 w 536"/>
                  <a:gd name="T61" fmla="*/ 214 h 1132"/>
                  <a:gd name="T62" fmla="*/ 486 w 536"/>
                  <a:gd name="T63" fmla="*/ 241 h 1132"/>
                  <a:gd name="T64" fmla="*/ 494 w 536"/>
                  <a:gd name="T65" fmla="*/ 385 h 1132"/>
                  <a:gd name="T66" fmla="*/ 441 w 536"/>
                  <a:gd name="T67" fmla="*/ 424 h 1132"/>
                  <a:gd name="T68" fmla="*/ 490 w 536"/>
                  <a:gd name="T69" fmla="*/ 520 h 1132"/>
                  <a:gd name="T70" fmla="*/ 334 w 536"/>
                  <a:gd name="T71" fmla="*/ 571 h 1132"/>
                  <a:gd name="T72" fmla="*/ 229 w 536"/>
                  <a:gd name="T73" fmla="*/ 520 h 1132"/>
                  <a:gd name="T74" fmla="*/ 155 w 536"/>
                  <a:gd name="T75" fmla="*/ 426 h 1132"/>
                  <a:gd name="T76" fmla="*/ 504 w 536"/>
                  <a:gd name="T77" fmla="*/ 735 h 1132"/>
                  <a:gd name="T78" fmla="*/ 473 w 536"/>
                  <a:gd name="T79" fmla="*/ 801 h 1132"/>
                  <a:gd name="T80" fmla="*/ 478 w 536"/>
                  <a:gd name="T81" fmla="*/ 900 h 1132"/>
                  <a:gd name="T82" fmla="*/ 456 w 536"/>
                  <a:gd name="T83" fmla="*/ 929 h 1132"/>
                  <a:gd name="T84" fmla="*/ 491 w 536"/>
                  <a:gd name="T85" fmla="*/ 1007 h 1132"/>
                  <a:gd name="T86" fmla="*/ 474 w 536"/>
                  <a:gd name="T87" fmla="*/ 1046 h 1132"/>
                  <a:gd name="T88" fmla="*/ 429 w 536"/>
                  <a:gd name="T89" fmla="*/ 1111 h 1132"/>
                  <a:gd name="T90" fmla="*/ 227 w 536"/>
                  <a:gd name="T91" fmla="*/ 1032 h 1132"/>
                  <a:gd name="T92" fmla="*/ 204 w 536"/>
                  <a:gd name="T93" fmla="*/ 1024 h 1132"/>
                  <a:gd name="T94" fmla="*/ 149 w 536"/>
                  <a:gd name="T95" fmla="*/ 935 h 1132"/>
                  <a:gd name="T96" fmla="*/ 100 w 536"/>
                  <a:gd name="T97" fmla="*/ 812 h 1132"/>
                  <a:gd name="T98" fmla="*/ 72 w 536"/>
                  <a:gd name="T99" fmla="*/ 753 h 1132"/>
                  <a:gd name="T100" fmla="*/ 86 w 536"/>
                  <a:gd name="T101" fmla="*/ 690 h 1132"/>
                  <a:gd name="T102" fmla="*/ 70 w 536"/>
                  <a:gd name="T103" fmla="*/ 640 h 1132"/>
                  <a:gd name="T104" fmla="*/ 63 w 536"/>
                  <a:gd name="T105" fmla="*/ 482 h 1132"/>
                  <a:gd name="T106" fmla="*/ 96 w 536"/>
                  <a:gd name="T107" fmla="*/ 392 h 1132"/>
                  <a:gd name="T108" fmla="*/ 195 w 536"/>
                  <a:gd name="T109" fmla="*/ 531 h 1132"/>
                  <a:gd name="T110" fmla="*/ 318 w 536"/>
                  <a:gd name="T111" fmla="*/ 578 h 1132"/>
                  <a:gd name="T112" fmla="*/ 489 w 536"/>
                  <a:gd name="T113" fmla="*/ 676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6" h="1132">
                    <a:moveTo>
                      <a:pt x="520" y="738"/>
                    </a:moveTo>
                    <a:cubicBezTo>
                      <a:pt x="522" y="727"/>
                      <a:pt x="524" y="713"/>
                      <a:pt x="521" y="699"/>
                    </a:cubicBezTo>
                    <a:cubicBezTo>
                      <a:pt x="519" y="687"/>
                      <a:pt x="513" y="677"/>
                      <a:pt x="505" y="669"/>
                    </a:cubicBezTo>
                    <a:cubicBezTo>
                      <a:pt x="507" y="668"/>
                      <a:pt x="508" y="667"/>
                      <a:pt x="509" y="666"/>
                    </a:cubicBezTo>
                    <a:cubicBezTo>
                      <a:pt x="515" y="659"/>
                      <a:pt x="517" y="651"/>
                      <a:pt x="519" y="642"/>
                    </a:cubicBezTo>
                    <a:cubicBezTo>
                      <a:pt x="526" y="599"/>
                      <a:pt x="521" y="555"/>
                      <a:pt x="505" y="514"/>
                    </a:cubicBezTo>
                    <a:cubicBezTo>
                      <a:pt x="501" y="506"/>
                      <a:pt x="497" y="497"/>
                      <a:pt x="493" y="488"/>
                    </a:cubicBezTo>
                    <a:cubicBezTo>
                      <a:pt x="489" y="480"/>
                      <a:pt x="484" y="471"/>
                      <a:pt x="481" y="462"/>
                    </a:cubicBezTo>
                    <a:cubicBezTo>
                      <a:pt x="490" y="459"/>
                      <a:pt x="498" y="450"/>
                      <a:pt x="503" y="438"/>
                    </a:cubicBezTo>
                    <a:cubicBezTo>
                      <a:pt x="510" y="421"/>
                      <a:pt x="510" y="402"/>
                      <a:pt x="510" y="384"/>
                    </a:cubicBezTo>
                    <a:cubicBezTo>
                      <a:pt x="510" y="378"/>
                      <a:pt x="510" y="372"/>
                      <a:pt x="511" y="366"/>
                    </a:cubicBezTo>
                    <a:cubicBezTo>
                      <a:pt x="511" y="355"/>
                      <a:pt x="513" y="345"/>
                      <a:pt x="514" y="335"/>
                    </a:cubicBezTo>
                    <a:cubicBezTo>
                      <a:pt x="517" y="316"/>
                      <a:pt x="519" y="297"/>
                      <a:pt x="517" y="277"/>
                    </a:cubicBezTo>
                    <a:cubicBezTo>
                      <a:pt x="514" y="262"/>
                      <a:pt x="509" y="247"/>
                      <a:pt x="500" y="233"/>
                    </a:cubicBezTo>
                    <a:cubicBezTo>
                      <a:pt x="536" y="156"/>
                      <a:pt x="527" y="54"/>
                      <a:pt x="449" y="13"/>
                    </a:cubicBezTo>
                    <a:cubicBezTo>
                      <a:pt x="425" y="0"/>
                      <a:pt x="398" y="2"/>
                      <a:pt x="372" y="5"/>
                    </a:cubicBezTo>
                    <a:cubicBezTo>
                      <a:pt x="303" y="12"/>
                      <a:pt x="280" y="49"/>
                      <a:pt x="268" y="68"/>
                    </a:cubicBezTo>
                    <a:cubicBezTo>
                      <a:pt x="266" y="72"/>
                      <a:pt x="263" y="76"/>
                      <a:pt x="262" y="77"/>
                    </a:cubicBezTo>
                    <a:cubicBezTo>
                      <a:pt x="261" y="77"/>
                      <a:pt x="259" y="77"/>
                      <a:pt x="258" y="77"/>
                    </a:cubicBezTo>
                    <a:cubicBezTo>
                      <a:pt x="238" y="78"/>
                      <a:pt x="186" y="81"/>
                      <a:pt x="156" y="122"/>
                    </a:cubicBezTo>
                    <a:cubicBezTo>
                      <a:pt x="140" y="145"/>
                      <a:pt x="124" y="181"/>
                      <a:pt x="138" y="224"/>
                    </a:cubicBezTo>
                    <a:cubicBezTo>
                      <a:pt x="126" y="228"/>
                      <a:pt x="115" y="233"/>
                      <a:pt x="105" y="240"/>
                    </a:cubicBezTo>
                    <a:cubicBezTo>
                      <a:pt x="64" y="268"/>
                      <a:pt x="46" y="316"/>
                      <a:pt x="55" y="373"/>
                    </a:cubicBezTo>
                    <a:cubicBezTo>
                      <a:pt x="50" y="375"/>
                      <a:pt x="45" y="377"/>
                      <a:pt x="41" y="381"/>
                    </a:cubicBezTo>
                    <a:cubicBezTo>
                      <a:pt x="27" y="392"/>
                      <a:pt x="20" y="411"/>
                      <a:pt x="20" y="438"/>
                    </a:cubicBezTo>
                    <a:cubicBezTo>
                      <a:pt x="20" y="447"/>
                      <a:pt x="21" y="459"/>
                      <a:pt x="25" y="470"/>
                    </a:cubicBezTo>
                    <a:cubicBezTo>
                      <a:pt x="0" y="518"/>
                      <a:pt x="9" y="588"/>
                      <a:pt x="46" y="636"/>
                    </a:cubicBezTo>
                    <a:cubicBezTo>
                      <a:pt x="45" y="637"/>
                      <a:pt x="45" y="638"/>
                      <a:pt x="44" y="639"/>
                    </a:cubicBezTo>
                    <a:cubicBezTo>
                      <a:pt x="38" y="680"/>
                      <a:pt x="42" y="721"/>
                      <a:pt x="57" y="759"/>
                    </a:cubicBezTo>
                    <a:cubicBezTo>
                      <a:pt x="60" y="768"/>
                      <a:pt x="64" y="775"/>
                      <a:pt x="68" y="782"/>
                    </a:cubicBezTo>
                    <a:cubicBezTo>
                      <a:pt x="63" y="824"/>
                      <a:pt x="69" y="866"/>
                      <a:pt x="85" y="905"/>
                    </a:cubicBezTo>
                    <a:cubicBezTo>
                      <a:pt x="90" y="917"/>
                      <a:pt x="97" y="932"/>
                      <a:pt x="110" y="942"/>
                    </a:cubicBezTo>
                    <a:cubicBezTo>
                      <a:pt x="120" y="950"/>
                      <a:pt x="132" y="954"/>
                      <a:pt x="144" y="953"/>
                    </a:cubicBezTo>
                    <a:cubicBezTo>
                      <a:pt x="143" y="973"/>
                      <a:pt x="149" y="993"/>
                      <a:pt x="161" y="1009"/>
                    </a:cubicBezTo>
                    <a:cubicBezTo>
                      <a:pt x="175" y="1028"/>
                      <a:pt x="195" y="1041"/>
                      <a:pt x="217" y="1045"/>
                    </a:cubicBezTo>
                    <a:cubicBezTo>
                      <a:pt x="229" y="1062"/>
                      <a:pt x="244" y="1076"/>
                      <a:pt x="260" y="1087"/>
                    </a:cubicBezTo>
                    <a:cubicBezTo>
                      <a:pt x="281" y="1100"/>
                      <a:pt x="305" y="1109"/>
                      <a:pt x="328" y="1117"/>
                    </a:cubicBezTo>
                    <a:cubicBezTo>
                      <a:pt x="350" y="1125"/>
                      <a:pt x="375" y="1132"/>
                      <a:pt x="399" y="1132"/>
                    </a:cubicBezTo>
                    <a:cubicBezTo>
                      <a:pt x="411" y="1132"/>
                      <a:pt x="423" y="1130"/>
                      <a:pt x="435" y="1126"/>
                    </a:cubicBezTo>
                    <a:cubicBezTo>
                      <a:pt x="451" y="1120"/>
                      <a:pt x="466" y="1108"/>
                      <a:pt x="481" y="1091"/>
                    </a:cubicBezTo>
                    <a:cubicBezTo>
                      <a:pt x="495" y="1076"/>
                      <a:pt x="515" y="1046"/>
                      <a:pt x="505" y="1016"/>
                    </a:cubicBezTo>
                    <a:cubicBezTo>
                      <a:pt x="505" y="1014"/>
                      <a:pt x="506" y="1013"/>
                      <a:pt x="506" y="1012"/>
                    </a:cubicBezTo>
                    <a:cubicBezTo>
                      <a:pt x="510" y="1000"/>
                      <a:pt x="510" y="987"/>
                      <a:pt x="510" y="974"/>
                    </a:cubicBezTo>
                    <a:cubicBezTo>
                      <a:pt x="510" y="967"/>
                      <a:pt x="510" y="958"/>
                      <a:pt x="509" y="949"/>
                    </a:cubicBezTo>
                    <a:cubicBezTo>
                      <a:pt x="507" y="934"/>
                      <a:pt x="502" y="921"/>
                      <a:pt x="494" y="909"/>
                    </a:cubicBezTo>
                    <a:cubicBezTo>
                      <a:pt x="494" y="907"/>
                      <a:pt x="494" y="906"/>
                      <a:pt x="494" y="905"/>
                    </a:cubicBezTo>
                    <a:cubicBezTo>
                      <a:pt x="501" y="892"/>
                      <a:pt x="504" y="878"/>
                      <a:pt x="506" y="866"/>
                    </a:cubicBezTo>
                    <a:cubicBezTo>
                      <a:pt x="511" y="836"/>
                      <a:pt x="515" y="806"/>
                      <a:pt x="504" y="780"/>
                    </a:cubicBezTo>
                    <a:cubicBezTo>
                      <a:pt x="506" y="778"/>
                      <a:pt x="507" y="777"/>
                      <a:pt x="507" y="775"/>
                    </a:cubicBezTo>
                    <a:cubicBezTo>
                      <a:pt x="515" y="763"/>
                      <a:pt x="518" y="749"/>
                      <a:pt x="520" y="738"/>
                    </a:cubicBezTo>
                    <a:close/>
                    <a:moveTo>
                      <a:pt x="114" y="253"/>
                    </a:moveTo>
                    <a:cubicBezTo>
                      <a:pt x="148" y="231"/>
                      <a:pt x="192" y="228"/>
                      <a:pt x="221" y="246"/>
                    </a:cubicBezTo>
                    <a:cubicBezTo>
                      <a:pt x="223" y="248"/>
                      <a:pt x="225" y="252"/>
                      <a:pt x="227" y="258"/>
                    </a:cubicBezTo>
                    <a:cubicBezTo>
                      <a:pt x="228" y="264"/>
                      <a:pt x="229" y="277"/>
                      <a:pt x="220" y="291"/>
                    </a:cubicBezTo>
                    <a:cubicBezTo>
                      <a:pt x="217" y="295"/>
                      <a:pt x="218" y="300"/>
                      <a:pt x="222" y="302"/>
                    </a:cubicBezTo>
                    <a:cubicBezTo>
                      <a:pt x="225" y="305"/>
                      <a:pt x="230" y="304"/>
                      <a:pt x="233" y="300"/>
                    </a:cubicBezTo>
                    <a:cubicBezTo>
                      <a:pt x="242" y="287"/>
                      <a:pt x="246" y="271"/>
                      <a:pt x="243" y="255"/>
                    </a:cubicBezTo>
                    <a:cubicBezTo>
                      <a:pt x="242" y="250"/>
                      <a:pt x="240" y="245"/>
                      <a:pt x="238" y="241"/>
                    </a:cubicBezTo>
                    <a:cubicBezTo>
                      <a:pt x="237" y="241"/>
                      <a:pt x="237" y="240"/>
                      <a:pt x="237" y="240"/>
                    </a:cubicBezTo>
                    <a:cubicBezTo>
                      <a:pt x="230" y="227"/>
                      <a:pt x="236" y="211"/>
                      <a:pt x="245" y="202"/>
                    </a:cubicBezTo>
                    <a:cubicBezTo>
                      <a:pt x="255" y="190"/>
                      <a:pt x="270" y="183"/>
                      <a:pt x="285" y="176"/>
                    </a:cubicBezTo>
                    <a:cubicBezTo>
                      <a:pt x="309" y="164"/>
                      <a:pt x="309" y="164"/>
                      <a:pt x="309" y="164"/>
                    </a:cubicBezTo>
                    <a:cubicBezTo>
                      <a:pt x="314" y="162"/>
                      <a:pt x="318" y="160"/>
                      <a:pt x="323" y="159"/>
                    </a:cubicBezTo>
                    <a:cubicBezTo>
                      <a:pt x="327" y="159"/>
                      <a:pt x="332" y="160"/>
                      <a:pt x="336" y="163"/>
                    </a:cubicBezTo>
                    <a:cubicBezTo>
                      <a:pt x="340" y="167"/>
                      <a:pt x="343" y="171"/>
                      <a:pt x="343" y="176"/>
                    </a:cubicBezTo>
                    <a:cubicBezTo>
                      <a:pt x="344" y="183"/>
                      <a:pt x="340" y="191"/>
                      <a:pt x="335" y="200"/>
                    </a:cubicBezTo>
                    <a:cubicBezTo>
                      <a:pt x="332" y="205"/>
                      <a:pt x="330" y="211"/>
                      <a:pt x="328" y="217"/>
                    </a:cubicBezTo>
                    <a:cubicBezTo>
                      <a:pt x="322" y="235"/>
                      <a:pt x="326" y="257"/>
                      <a:pt x="340" y="272"/>
                    </a:cubicBezTo>
                    <a:cubicBezTo>
                      <a:pt x="319" y="285"/>
                      <a:pt x="302" y="313"/>
                      <a:pt x="307" y="340"/>
                    </a:cubicBezTo>
                    <a:cubicBezTo>
                      <a:pt x="310" y="358"/>
                      <a:pt x="321" y="375"/>
                      <a:pt x="336" y="384"/>
                    </a:cubicBezTo>
                    <a:cubicBezTo>
                      <a:pt x="337" y="385"/>
                      <a:pt x="338" y="385"/>
                      <a:pt x="339" y="386"/>
                    </a:cubicBezTo>
                    <a:cubicBezTo>
                      <a:pt x="332" y="395"/>
                      <a:pt x="327" y="407"/>
                      <a:pt x="326" y="420"/>
                    </a:cubicBezTo>
                    <a:cubicBezTo>
                      <a:pt x="325" y="435"/>
                      <a:pt x="327" y="457"/>
                      <a:pt x="342" y="470"/>
                    </a:cubicBezTo>
                    <a:cubicBezTo>
                      <a:pt x="344" y="471"/>
                      <a:pt x="345" y="472"/>
                      <a:pt x="347" y="474"/>
                    </a:cubicBezTo>
                    <a:cubicBezTo>
                      <a:pt x="348" y="475"/>
                      <a:pt x="349" y="477"/>
                      <a:pt x="350" y="479"/>
                    </a:cubicBezTo>
                    <a:cubicBezTo>
                      <a:pt x="351" y="480"/>
                      <a:pt x="352" y="482"/>
                      <a:pt x="352" y="483"/>
                    </a:cubicBezTo>
                    <a:cubicBezTo>
                      <a:pt x="357" y="493"/>
                      <a:pt x="357" y="505"/>
                      <a:pt x="356" y="515"/>
                    </a:cubicBezTo>
                    <a:cubicBezTo>
                      <a:pt x="356" y="520"/>
                      <a:pt x="360" y="524"/>
                      <a:pt x="364" y="524"/>
                    </a:cubicBezTo>
                    <a:cubicBezTo>
                      <a:pt x="364" y="524"/>
                      <a:pt x="365" y="524"/>
                      <a:pt x="365" y="524"/>
                    </a:cubicBezTo>
                    <a:cubicBezTo>
                      <a:pt x="369" y="524"/>
                      <a:pt x="373" y="520"/>
                      <a:pt x="373" y="516"/>
                    </a:cubicBezTo>
                    <a:cubicBezTo>
                      <a:pt x="373" y="506"/>
                      <a:pt x="373" y="495"/>
                      <a:pt x="370" y="484"/>
                    </a:cubicBezTo>
                    <a:cubicBezTo>
                      <a:pt x="374" y="485"/>
                      <a:pt x="379" y="485"/>
                      <a:pt x="383" y="485"/>
                    </a:cubicBezTo>
                    <a:cubicBezTo>
                      <a:pt x="396" y="485"/>
                      <a:pt x="407" y="481"/>
                      <a:pt x="413" y="477"/>
                    </a:cubicBezTo>
                    <a:cubicBezTo>
                      <a:pt x="417" y="474"/>
                      <a:pt x="417" y="469"/>
                      <a:pt x="415" y="466"/>
                    </a:cubicBezTo>
                    <a:cubicBezTo>
                      <a:pt x="412" y="462"/>
                      <a:pt x="407" y="461"/>
                      <a:pt x="404" y="464"/>
                    </a:cubicBezTo>
                    <a:cubicBezTo>
                      <a:pt x="399" y="467"/>
                      <a:pt x="379" y="475"/>
                      <a:pt x="359" y="462"/>
                    </a:cubicBezTo>
                    <a:cubicBezTo>
                      <a:pt x="358" y="461"/>
                      <a:pt x="357" y="460"/>
                      <a:pt x="355" y="460"/>
                    </a:cubicBezTo>
                    <a:cubicBezTo>
                      <a:pt x="354" y="459"/>
                      <a:pt x="353" y="458"/>
                      <a:pt x="352" y="457"/>
                    </a:cubicBezTo>
                    <a:cubicBezTo>
                      <a:pt x="342" y="449"/>
                      <a:pt x="342" y="431"/>
                      <a:pt x="343" y="421"/>
                    </a:cubicBezTo>
                    <a:cubicBezTo>
                      <a:pt x="343" y="407"/>
                      <a:pt x="350" y="395"/>
                      <a:pt x="360" y="387"/>
                    </a:cubicBezTo>
                    <a:cubicBezTo>
                      <a:pt x="363" y="385"/>
                      <a:pt x="364" y="381"/>
                      <a:pt x="362" y="377"/>
                    </a:cubicBezTo>
                    <a:cubicBezTo>
                      <a:pt x="361" y="374"/>
                      <a:pt x="357" y="372"/>
                      <a:pt x="353" y="373"/>
                    </a:cubicBezTo>
                    <a:cubicBezTo>
                      <a:pt x="352" y="374"/>
                      <a:pt x="348" y="373"/>
                      <a:pt x="344" y="370"/>
                    </a:cubicBezTo>
                    <a:cubicBezTo>
                      <a:pt x="336" y="365"/>
                      <a:pt x="326" y="353"/>
                      <a:pt x="323" y="337"/>
                    </a:cubicBezTo>
                    <a:cubicBezTo>
                      <a:pt x="319" y="315"/>
                      <a:pt x="336" y="289"/>
                      <a:pt x="354" y="282"/>
                    </a:cubicBezTo>
                    <a:cubicBezTo>
                      <a:pt x="358" y="281"/>
                      <a:pt x="360" y="276"/>
                      <a:pt x="359" y="272"/>
                    </a:cubicBezTo>
                    <a:cubicBezTo>
                      <a:pt x="358" y="270"/>
                      <a:pt x="357" y="269"/>
                      <a:pt x="356" y="268"/>
                    </a:cubicBezTo>
                    <a:cubicBezTo>
                      <a:pt x="356" y="266"/>
                      <a:pt x="355" y="265"/>
                      <a:pt x="354" y="263"/>
                    </a:cubicBezTo>
                    <a:cubicBezTo>
                      <a:pt x="343" y="253"/>
                      <a:pt x="338" y="236"/>
                      <a:pt x="343" y="222"/>
                    </a:cubicBezTo>
                    <a:cubicBezTo>
                      <a:pt x="345" y="217"/>
                      <a:pt x="347" y="212"/>
                      <a:pt x="350" y="207"/>
                    </a:cubicBezTo>
                    <a:cubicBezTo>
                      <a:pt x="354" y="198"/>
                      <a:pt x="359" y="189"/>
                      <a:pt x="359" y="177"/>
                    </a:cubicBezTo>
                    <a:cubicBezTo>
                      <a:pt x="359" y="177"/>
                      <a:pt x="360" y="177"/>
                      <a:pt x="360" y="177"/>
                    </a:cubicBezTo>
                    <a:cubicBezTo>
                      <a:pt x="372" y="177"/>
                      <a:pt x="384" y="171"/>
                      <a:pt x="390" y="160"/>
                    </a:cubicBezTo>
                    <a:cubicBezTo>
                      <a:pt x="397" y="148"/>
                      <a:pt x="399" y="133"/>
                      <a:pt x="394" y="119"/>
                    </a:cubicBezTo>
                    <a:cubicBezTo>
                      <a:pt x="392" y="114"/>
                      <a:pt x="388" y="112"/>
                      <a:pt x="383" y="114"/>
                    </a:cubicBezTo>
                    <a:cubicBezTo>
                      <a:pt x="379" y="115"/>
                      <a:pt x="377" y="120"/>
                      <a:pt x="378" y="124"/>
                    </a:cubicBezTo>
                    <a:cubicBezTo>
                      <a:pt x="382" y="134"/>
                      <a:pt x="381" y="144"/>
                      <a:pt x="377" y="151"/>
                    </a:cubicBezTo>
                    <a:cubicBezTo>
                      <a:pt x="372" y="159"/>
                      <a:pt x="363" y="163"/>
                      <a:pt x="356" y="161"/>
                    </a:cubicBezTo>
                    <a:cubicBezTo>
                      <a:pt x="355" y="161"/>
                      <a:pt x="355" y="161"/>
                      <a:pt x="354" y="160"/>
                    </a:cubicBezTo>
                    <a:cubicBezTo>
                      <a:pt x="352" y="157"/>
                      <a:pt x="349" y="154"/>
                      <a:pt x="346" y="151"/>
                    </a:cubicBezTo>
                    <a:cubicBezTo>
                      <a:pt x="339" y="145"/>
                      <a:pt x="329" y="142"/>
                      <a:pt x="321" y="143"/>
                    </a:cubicBezTo>
                    <a:cubicBezTo>
                      <a:pt x="314" y="144"/>
                      <a:pt x="307" y="147"/>
                      <a:pt x="302" y="150"/>
                    </a:cubicBezTo>
                    <a:cubicBezTo>
                      <a:pt x="278" y="161"/>
                      <a:pt x="278" y="161"/>
                      <a:pt x="278" y="161"/>
                    </a:cubicBezTo>
                    <a:cubicBezTo>
                      <a:pt x="262" y="169"/>
                      <a:pt x="245" y="177"/>
                      <a:pt x="233" y="191"/>
                    </a:cubicBezTo>
                    <a:cubicBezTo>
                      <a:pt x="225" y="200"/>
                      <a:pt x="218" y="213"/>
                      <a:pt x="218" y="226"/>
                    </a:cubicBezTo>
                    <a:cubicBezTo>
                      <a:pt x="199" y="218"/>
                      <a:pt x="176" y="216"/>
                      <a:pt x="154" y="220"/>
                    </a:cubicBezTo>
                    <a:cubicBezTo>
                      <a:pt x="144" y="190"/>
                      <a:pt x="149" y="160"/>
                      <a:pt x="169" y="132"/>
                    </a:cubicBezTo>
                    <a:cubicBezTo>
                      <a:pt x="194" y="96"/>
                      <a:pt x="241" y="94"/>
                      <a:pt x="258" y="94"/>
                    </a:cubicBezTo>
                    <a:cubicBezTo>
                      <a:pt x="263" y="93"/>
                      <a:pt x="265" y="93"/>
                      <a:pt x="267" y="93"/>
                    </a:cubicBezTo>
                    <a:cubicBezTo>
                      <a:pt x="273" y="91"/>
                      <a:pt x="277" y="85"/>
                      <a:pt x="282" y="77"/>
                    </a:cubicBezTo>
                    <a:cubicBezTo>
                      <a:pt x="293" y="58"/>
                      <a:pt x="312" y="27"/>
                      <a:pt x="374" y="21"/>
                    </a:cubicBezTo>
                    <a:cubicBezTo>
                      <a:pt x="398" y="18"/>
                      <a:pt x="422" y="16"/>
                      <a:pt x="441" y="27"/>
                    </a:cubicBezTo>
                    <a:cubicBezTo>
                      <a:pt x="508" y="62"/>
                      <a:pt x="517" y="150"/>
                      <a:pt x="489" y="219"/>
                    </a:cubicBezTo>
                    <a:cubicBezTo>
                      <a:pt x="487" y="217"/>
                      <a:pt x="486" y="216"/>
                      <a:pt x="484" y="214"/>
                    </a:cubicBezTo>
                    <a:cubicBezTo>
                      <a:pt x="481" y="211"/>
                      <a:pt x="476" y="211"/>
                      <a:pt x="473" y="214"/>
                    </a:cubicBezTo>
                    <a:cubicBezTo>
                      <a:pt x="470" y="217"/>
                      <a:pt x="470" y="223"/>
                      <a:pt x="473" y="226"/>
                    </a:cubicBezTo>
                    <a:cubicBezTo>
                      <a:pt x="477" y="229"/>
                      <a:pt x="480" y="233"/>
                      <a:pt x="483" y="237"/>
                    </a:cubicBezTo>
                    <a:cubicBezTo>
                      <a:pt x="483" y="239"/>
                      <a:pt x="485" y="240"/>
                      <a:pt x="486" y="241"/>
                    </a:cubicBezTo>
                    <a:cubicBezTo>
                      <a:pt x="494" y="253"/>
                      <a:pt x="499" y="266"/>
                      <a:pt x="501" y="279"/>
                    </a:cubicBezTo>
                    <a:cubicBezTo>
                      <a:pt x="503" y="297"/>
                      <a:pt x="501" y="314"/>
                      <a:pt x="498" y="333"/>
                    </a:cubicBezTo>
                    <a:cubicBezTo>
                      <a:pt x="496" y="343"/>
                      <a:pt x="495" y="354"/>
                      <a:pt x="494" y="365"/>
                    </a:cubicBezTo>
                    <a:cubicBezTo>
                      <a:pt x="494" y="371"/>
                      <a:pt x="494" y="378"/>
                      <a:pt x="494" y="385"/>
                    </a:cubicBezTo>
                    <a:cubicBezTo>
                      <a:pt x="494" y="402"/>
                      <a:pt x="494" y="418"/>
                      <a:pt x="488" y="432"/>
                    </a:cubicBezTo>
                    <a:cubicBezTo>
                      <a:pt x="485" y="439"/>
                      <a:pt x="480" y="447"/>
                      <a:pt x="473" y="447"/>
                    </a:cubicBezTo>
                    <a:cubicBezTo>
                      <a:pt x="467" y="447"/>
                      <a:pt x="460" y="441"/>
                      <a:pt x="452" y="427"/>
                    </a:cubicBezTo>
                    <a:cubicBezTo>
                      <a:pt x="450" y="423"/>
                      <a:pt x="445" y="422"/>
                      <a:pt x="441" y="424"/>
                    </a:cubicBezTo>
                    <a:cubicBezTo>
                      <a:pt x="437" y="426"/>
                      <a:pt x="436" y="431"/>
                      <a:pt x="438" y="435"/>
                    </a:cubicBezTo>
                    <a:cubicBezTo>
                      <a:pt x="442" y="441"/>
                      <a:pt x="450" y="456"/>
                      <a:pt x="464" y="461"/>
                    </a:cubicBezTo>
                    <a:cubicBezTo>
                      <a:pt x="468" y="473"/>
                      <a:pt x="473" y="484"/>
                      <a:pt x="478" y="495"/>
                    </a:cubicBezTo>
                    <a:cubicBezTo>
                      <a:pt x="482" y="504"/>
                      <a:pt x="486" y="512"/>
                      <a:pt x="490" y="520"/>
                    </a:cubicBezTo>
                    <a:cubicBezTo>
                      <a:pt x="505" y="558"/>
                      <a:pt x="509" y="600"/>
                      <a:pt x="503" y="640"/>
                    </a:cubicBezTo>
                    <a:cubicBezTo>
                      <a:pt x="502" y="645"/>
                      <a:pt x="501" y="651"/>
                      <a:pt x="497" y="655"/>
                    </a:cubicBezTo>
                    <a:cubicBezTo>
                      <a:pt x="493" y="660"/>
                      <a:pt x="485" y="661"/>
                      <a:pt x="472" y="660"/>
                    </a:cubicBezTo>
                    <a:cubicBezTo>
                      <a:pt x="425" y="654"/>
                      <a:pt x="380" y="625"/>
                      <a:pt x="334" y="571"/>
                    </a:cubicBezTo>
                    <a:cubicBezTo>
                      <a:pt x="331" y="568"/>
                      <a:pt x="331" y="568"/>
                      <a:pt x="331" y="568"/>
                    </a:cubicBezTo>
                    <a:cubicBezTo>
                      <a:pt x="321" y="557"/>
                      <a:pt x="312" y="545"/>
                      <a:pt x="299" y="537"/>
                    </a:cubicBezTo>
                    <a:cubicBezTo>
                      <a:pt x="278" y="523"/>
                      <a:pt x="252" y="521"/>
                      <a:pt x="232" y="520"/>
                    </a:cubicBezTo>
                    <a:cubicBezTo>
                      <a:pt x="229" y="520"/>
                      <a:pt x="229" y="520"/>
                      <a:pt x="229" y="520"/>
                    </a:cubicBezTo>
                    <a:cubicBezTo>
                      <a:pt x="219" y="519"/>
                      <a:pt x="210" y="519"/>
                      <a:pt x="202" y="516"/>
                    </a:cubicBezTo>
                    <a:cubicBezTo>
                      <a:pt x="186" y="510"/>
                      <a:pt x="177" y="492"/>
                      <a:pt x="172" y="479"/>
                    </a:cubicBezTo>
                    <a:cubicBezTo>
                      <a:pt x="170" y="473"/>
                      <a:pt x="168" y="466"/>
                      <a:pt x="166" y="459"/>
                    </a:cubicBezTo>
                    <a:cubicBezTo>
                      <a:pt x="163" y="448"/>
                      <a:pt x="160" y="437"/>
                      <a:pt x="155" y="426"/>
                    </a:cubicBezTo>
                    <a:cubicBezTo>
                      <a:pt x="144" y="404"/>
                      <a:pt x="125" y="386"/>
                      <a:pt x="102" y="377"/>
                    </a:cubicBezTo>
                    <a:cubicBezTo>
                      <a:pt x="93" y="373"/>
                      <a:pt x="82" y="370"/>
                      <a:pt x="71" y="371"/>
                    </a:cubicBezTo>
                    <a:cubicBezTo>
                      <a:pt x="60" y="302"/>
                      <a:pt x="93" y="267"/>
                      <a:pt x="114" y="253"/>
                    </a:cubicBezTo>
                    <a:close/>
                    <a:moveTo>
                      <a:pt x="504" y="735"/>
                    </a:moveTo>
                    <a:cubicBezTo>
                      <a:pt x="502" y="744"/>
                      <a:pt x="500" y="757"/>
                      <a:pt x="494" y="767"/>
                    </a:cubicBezTo>
                    <a:cubicBezTo>
                      <a:pt x="488" y="776"/>
                      <a:pt x="480" y="783"/>
                      <a:pt x="471" y="785"/>
                    </a:cubicBezTo>
                    <a:cubicBezTo>
                      <a:pt x="466" y="786"/>
                      <a:pt x="464" y="790"/>
                      <a:pt x="465" y="795"/>
                    </a:cubicBezTo>
                    <a:cubicBezTo>
                      <a:pt x="466" y="798"/>
                      <a:pt x="469" y="801"/>
                      <a:pt x="473" y="801"/>
                    </a:cubicBezTo>
                    <a:cubicBezTo>
                      <a:pt x="473" y="801"/>
                      <a:pt x="474" y="801"/>
                      <a:pt x="474" y="801"/>
                    </a:cubicBezTo>
                    <a:cubicBezTo>
                      <a:pt x="481" y="799"/>
                      <a:pt x="486" y="796"/>
                      <a:pt x="492" y="792"/>
                    </a:cubicBezTo>
                    <a:cubicBezTo>
                      <a:pt x="498" y="814"/>
                      <a:pt x="495" y="838"/>
                      <a:pt x="490" y="863"/>
                    </a:cubicBezTo>
                    <a:cubicBezTo>
                      <a:pt x="488" y="876"/>
                      <a:pt x="485" y="890"/>
                      <a:pt x="478" y="900"/>
                    </a:cubicBezTo>
                    <a:cubicBezTo>
                      <a:pt x="472" y="909"/>
                      <a:pt x="460" y="915"/>
                      <a:pt x="450" y="912"/>
                    </a:cubicBezTo>
                    <a:cubicBezTo>
                      <a:pt x="446" y="910"/>
                      <a:pt x="441" y="912"/>
                      <a:pt x="440" y="917"/>
                    </a:cubicBezTo>
                    <a:cubicBezTo>
                      <a:pt x="438" y="921"/>
                      <a:pt x="440" y="925"/>
                      <a:pt x="444" y="927"/>
                    </a:cubicBezTo>
                    <a:cubicBezTo>
                      <a:pt x="448" y="928"/>
                      <a:pt x="452" y="929"/>
                      <a:pt x="456" y="929"/>
                    </a:cubicBezTo>
                    <a:cubicBezTo>
                      <a:pt x="465" y="929"/>
                      <a:pt x="474" y="925"/>
                      <a:pt x="481" y="919"/>
                    </a:cubicBezTo>
                    <a:cubicBezTo>
                      <a:pt x="487" y="929"/>
                      <a:pt x="491" y="940"/>
                      <a:pt x="493" y="951"/>
                    </a:cubicBezTo>
                    <a:cubicBezTo>
                      <a:pt x="494" y="959"/>
                      <a:pt x="494" y="967"/>
                      <a:pt x="494" y="974"/>
                    </a:cubicBezTo>
                    <a:cubicBezTo>
                      <a:pt x="494" y="985"/>
                      <a:pt x="494" y="997"/>
                      <a:pt x="491" y="1007"/>
                    </a:cubicBezTo>
                    <a:cubicBezTo>
                      <a:pt x="487" y="1017"/>
                      <a:pt x="482" y="1025"/>
                      <a:pt x="474" y="1029"/>
                    </a:cubicBezTo>
                    <a:cubicBezTo>
                      <a:pt x="472" y="1028"/>
                      <a:pt x="469" y="1029"/>
                      <a:pt x="467" y="1030"/>
                    </a:cubicBezTo>
                    <a:cubicBezTo>
                      <a:pt x="464" y="1033"/>
                      <a:pt x="463" y="1038"/>
                      <a:pt x="465" y="1042"/>
                    </a:cubicBezTo>
                    <a:cubicBezTo>
                      <a:pt x="467" y="1044"/>
                      <a:pt x="470" y="1046"/>
                      <a:pt x="474" y="1046"/>
                    </a:cubicBezTo>
                    <a:cubicBezTo>
                      <a:pt x="476" y="1046"/>
                      <a:pt x="478" y="1045"/>
                      <a:pt x="480" y="1044"/>
                    </a:cubicBezTo>
                    <a:cubicBezTo>
                      <a:pt x="484" y="1042"/>
                      <a:pt x="488" y="1040"/>
                      <a:pt x="491" y="1036"/>
                    </a:cubicBezTo>
                    <a:cubicBezTo>
                      <a:pt x="490" y="1054"/>
                      <a:pt x="478" y="1070"/>
                      <a:pt x="469" y="1080"/>
                    </a:cubicBezTo>
                    <a:cubicBezTo>
                      <a:pt x="456" y="1095"/>
                      <a:pt x="443" y="1105"/>
                      <a:pt x="429" y="1111"/>
                    </a:cubicBezTo>
                    <a:cubicBezTo>
                      <a:pt x="399" y="1122"/>
                      <a:pt x="364" y="1112"/>
                      <a:pt x="333" y="1102"/>
                    </a:cubicBezTo>
                    <a:cubicBezTo>
                      <a:pt x="311" y="1094"/>
                      <a:pt x="289" y="1086"/>
                      <a:pt x="269" y="1073"/>
                    </a:cubicBezTo>
                    <a:cubicBezTo>
                      <a:pt x="254" y="1063"/>
                      <a:pt x="241" y="1051"/>
                      <a:pt x="230" y="1036"/>
                    </a:cubicBezTo>
                    <a:cubicBezTo>
                      <a:pt x="230" y="1034"/>
                      <a:pt x="229" y="1033"/>
                      <a:pt x="227" y="1032"/>
                    </a:cubicBezTo>
                    <a:cubicBezTo>
                      <a:pt x="220" y="1021"/>
                      <a:pt x="214" y="1010"/>
                      <a:pt x="210" y="999"/>
                    </a:cubicBezTo>
                    <a:cubicBezTo>
                      <a:pt x="209" y="995"/>
                      <a:pt x="204" y="993"/>
                      <a:pt x="200" y="994"/>
                    </a:cubicBezTo>
                    <a:cubicBezTo>
                      <a:pt x="196" y="996"/>
                      <a:pt x="193" y="1000"/>
                      <a:pt x="195" y="1004"/>
                    </a:cubicBezTo>
                    <a:cubicBezTo>
                      <a:pt x="197" y="1011"/>
                      <a:pt x="200" y="1018"/>
                      <a:pt x="204" y="1024"/>
                    </a:cubicBezTo>
                    <a:cubicBezTo>
                      <a:pt x="192" y="1018"/>
                      <a:pt x="182" y="1010"/>
                      <a:pt x="174" y="1000"/>
                    </a:cubicBezTo>
                    <a:cubicBezTo>
                      <a:pt x="163" y="983"/>
                      <a:pt x="158" y="963"/>
                      <a:pt x="161" y="943"/>
                    </a:cubicBezTo>
                    <a:cubicBezTo>
                      <a:pt x="161" y="940"/>
                      <a:pt x="160" y="937"/>
                      <a:pt x="157" y="935"/>
                    </a:cubicBezTo>
                    <a:cubicBezTo>
                      <a:pt x="155" y="934"/>
                      <a:pt x="152" y="933"/>
                      <a:pt x="149" y="935"/>
                    </a:cubicBezTo>
                    <a:cubicBezTo>
                      <a:pt x="139" y="939"/>
                      <a:pt x="128" y="935"/>
                      <a:pt x="120" y="929"/>
                    </a:cubicBezTo>
                    <a:cubicBezTo>
                      <a:pt x="110" y="921"/>
                      <a:pt x="104" y="909"/>
                      <a:pt x="100" y="899"/>
                    </a:cubicBezTo>
                    <a:cubicBezTo>
                      <a:pt x="87" y="868"/>
                      <a:pt x="81" y="834"/>
                      <a:pt x="83" y="800"/>
                    </a:cubicBezTo>
                    <a:cubicBezTo>
                      <a:pt x="88" y="805"/>
                      <a:pt x="94" y="809"/>
                      <a:pt x="100" y="812"/>
                    </a:cubicBezTo>
                    <a:cubicBezTo>
                      <a:pt x="101" y="812"/>
                      <a:pt x="103" y="813"/>
                      <a:pt x="104" y="813"/>
                    </a:cubicBezTo>
                    <a:cubicBezTo>
                      <a:pt x="107" y="813"/>
                      <a:pt x="110" y="811"/>
                      <a:pt x="111" y="808"/>
                    </a:cubicBezTo>
                    <a:cubicBezTo>
                      <a:pt x="113" y="804"/>
                      <a:pt x="111" y="799"/>
                      <a:pt x="107" y="797"/>
                    </a:cubicBezTo>
                    <a:cubicBezTo>
                      <a:pt x="92" y="791"/>
                      <a:pt x="81" y="776"/>
                      <a:pt x="72" y="753"/>
                    </a:cubicBezTo>
                    <a:cubicBezTo>
                      <a:pt x="59" y="721"/>
                      <a:pt x="55" y="686"/>
                      <a:pt x="59" y="652"/>
                    </a:cubicBezTo>
                    <a:cubicBezTo>
                      <a:pt x="60" y="653"/>
                      <a:pt x="61" y="653"/>
                      <a:pt x="61" y="654"/>
                    </a:cubicBezTo>
                    <a:cubicBezTo>
                      <a:pt x="70" y="663"/>
                      <a:pt x="79" y="672"/>
                      <a:pt x="78" y="681"/>
                    </a:cubicBezTo>
                    <a:cubicBezTo>
                      <a:pt x="78" y="686"/>
                      <a:pt x="82" y="689"/>
                      <a:pt x="86" y="690"/>
                    </a:cubicBezTo>
                    <a:cubicBezTo>
                      <a:pt x="86" y="690"/>
                      <a:pt x="86" y="690"/>
                      <a:pt x="86" y="690"/>
                    </a:cubicBezTo>
                    <a:cubicBezTo>
                      <a:pt x="91" y="690"/>
                      <a:pt x="94" y="686"/>
                      <a:pt x="95" y="682"/>
                    </a:cubicBezTo>
                    <a:cubicBezTo>
                      <a:pt x="95" y="665"/>
                      <a:pt x="83" y="653"/>
                      <a:pt x="73" y="643"/>
                    </a:cubicBezTo>
                    <a:cubicBezTo>
                      <a:pt x="72" y="642"/>
                      <a:pt x="71" y="641"/>
                      <a:pt x="70" y="640"/>
                    </a:cubicBezTo>
                    <a:cubicBezTo>
                      <a:pt x="31" y="600"/>
                      <a:pt x="16" y="533"/>
                      <a:pt x="35" y="486"/>
                    </a:cubicBezTo>
                    <a:cubicBezTo>
                      <a:pt x="43" y="495"/>
                      <a:pt x="53" y="499"/>
                      <a:pt x="64" y="499"/>
                    </a:cubicBezTo>
                    <a:cubicBezTo>
                      <a:pt x="68" y="498"/>
                      <a:pt x="72" y="495"/>
                      <a:pt x="72" y="490"/>
                    </a:cubicBezTo>
                    <a:cubicBezTo>
                      <a:pt x="71" y="486"/>
                      <a:pt x="68" y="482"/>
                      <a:pt x="63" y="482"/>
                    </a:cubicBezTo>
                    <a:cubicBezTo>
                      <a:pt x="54" y="483"/>
                      <a:pt x="46" y="476"/>
                      <a:pt x="42" y="469"/>
                    </a:cubicBezTo>
                    <a:cubicBezTo>
                      <a:pt x="37" y="459"/>
                      <a:pt x="36" y="447"/>
                      <a:pt x="36" y="438"/>
                    </a:cubicBezTo>
                    <a:cubicBezTo>
                      <a:pt x="36" y="416"/>
                      <a:pt x="41" y="402"/>
                      <a:pt x="51" y="394"/>
                    </a:cubicBezTo>
                    <a:cubicBezTo>
                      <a:pt x="64" y="383"/>
                      <a:pt x="83" y="386"/>
                      <a:pt x="96" y="392"/>
                    </a:cubicBezTo>
                    <a:cubicBezTo>
                      <a:pt x="115" y="399"/>
                      <a:pt x="131" y="415"/>
                      <a:pt x="140" y="433"/>
                    </a:cubicBezTo>
                    <a:cubicBezTo>
                      <a:pt x="145" y="443"/>
                      <a:pt x="148" y="453"/>
                      <a:pt x="151" y="464"/>
                    </a:cubicBezTo>
                    <a:cubicBezTo>
                      <a:pt x="153" y="471"/>
                      <a:pt x="155" y="478"/>
                      <a:pt x="157" y="485"/>
                    </a:cubicBezTo>
                    <a:cubicBezTo>
                      <a:pt x="166" y="508"/>
                      <a:pt x="179" y="524"/>
                      <a:pt x="195" y="531"/>
                    </a:cubicBezTo>
                    <a:cubicBezTo>
                      <a:pt x="206" y="535"/>
                      <a:pt x="217" y="536"/>
                      <a:pt x="228" y="536"/>
                    </a:cubicBezTo>
                    <a:cubicBezTo>
                      <a:pt x="231" y="536"/>
                      <a:pt x="231" y="536"/>
                      <a:pt x="231" y="536"/>
                    </a:cubicBezTo>
                    <a:cubicBezTo>
                      <a:pt x="249" y="537"/>
                      <a:pt x="272" y="539"/>
                      <a:pt x="290" y="551"/>
                    </a:cubicBezTo>
                    <a:cubicBezTo>
                      <a:pt x="301" y="558"/>
                      <a:pt x="309" y="568"/>
                      <a:pt x="318" y="578"/>
                    </a:cubicBezTo>
                    <a:cubicBezTo>
                      <a:pt x="322" y="582"/>
                      <a:pt x="322" y="582"/>
                      <a:pt x="322" y="582"/>
                    </a:cubicBezTo>
                    <a:cubicBezTo>
                      <a:pt x="371" y="639"/>
                      <a:pt x="419" y="670"/>
                      <a:pt x="470" y="676"/>
                    </a:cubicBezTo>
                    <a:cubicBezTo>
                      <a:pt x="474" y="676"/>
                      <a:pt x="477" y="677"/>
                      <a:pt x="480" y="677"/>
                    </a:cubicBezTo>
                    <a:cubicBezTo>
                      <a:pt x="483" y="677"/>
                      <a:pt x="486" y="676"/>
                      <a:pt x="489" y="676"/>
                    </a:cubicBezTo>
                    <a:cubicBezTo>
                      <a:pt x="489" y="677"/>
                      <a:pt x="490" y="677"/>
                      <a:pt x="491" y="678"/>
                    </a:cubicBezTo>
                    <a:cubicBezTo>
                      <a:pt x="498" y="683"/>
                      <a:pt x="503" y="692"/>
                      <a:pt x="505" y="702"/>
                    </a:cubicBezTo>
                    <a:cubicBezTo>
                      <a:pt x="507" y="714"/>
                      <a:pt x="506" y="726"/>
                      <a:pt x="504" y="7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6093279" y="3042806"/>
              <a:ext cx="818284" cy="1728093"/>
              <a:chOff x="6093279" y="3042806"/>
              <a:chExt cx="818284" cy="1728093"/>
            </a:xfrm>
            <a:solidFill>
              <a:schemeClr val="accent3"/>
            </a:solidFill>
          </p:grpSpPr>
          <p:sp>
            <p:nvSpPr>
              <p:cNvPr id="21" name="Freeform 33"/>
              <p:cNvSpPr>
                <a:spLocks/>
              </p:cNvSpPr>
              <p:nvPr/>
            </p:nvSpPr>
            <p:spPr bwMode="auto">
              <a:xfrm>
                <a:off x="6212045" y="3126705"/>
                <a:ext cx="114407" cy="261502"/>
              </a:xfrm>
              <a:custGeom>
                <a:avLst/>
                <a:gdLst>
                  <a:gd name="T0" fmla="*/ 38 w 75"/>
                  <a:gd name="T1" fmla="*/ 48 h 171"/>
                  <a:gd name="T2" fmla="*/ 31 w 75"/>
                  <a:gd name="T3" fmla="*/ 48 h 171"/>
                  <a:gd name="T4" fmla="*/ 23 w 75"/>
                  <a:gd name="T5" fmla="*/ 77 h 171"/>
                  <a:gd name="T6" fmla="*/ 29 w 75"/>
                  <a:gd name="T7" fmla="*/ 105 h 171"/>
                  <a:gd name="T8" fmla="*/ 33 w 75"/>
                  <a:gd name="T9" fmla="*/ 118 h 171"/>
                  <a:gd name="T10" fmla="*/ 32 w 75"/>
                  <a:gd name="T11" fmla="*/ 166 h 171"/>
                  <a:gd name="T12" fmla="*/ 25 w 75"/>
                  <a:gd name="T13" fmla="*/ 171 h 171"/>
                  <a:gd name="T14" fmla="*/ 22 w 75"/>
                  <a:gd name="T15" fmla="*/ 170 h 171"/>
                  <a:gd name="T16" fmla="*/ 17 w 75"/>
                  <a:gd name="T17" fmla="*/ 160 h 171"/>
                  <a:gd name="T18" fmla="*/ 17 w 75"/>
                  <a:gd name="T19" fmla="*/ 122 h 171"/>
                  <a:gd name="T20" fmla="*/ 14 w 75"/>
                  <a:gd name="T21" fmla="*/ 110 h 171"/>
                  <a:gd name="T22" fmla="*/ 7 w 75"/>
                  <a:gd name="T23" fmla="*/ 78 h 171"/>
                  <a:gd name="T24" fmla="*/ 16 w 75"/>
                  <a:gd name="T25" fmla="*/ 40 h 171"/>
                  <a:gd name="T26" fmla="*/ 10 w 75"/>
                  <a:gd name="T27" fmla="*/ 33 h 171"/>
                  <a:gd name="T28" fmla="*/ 1 w 75"/>
                  <a:gd name="T29" fmla="*/ 10 h 171"/>
                  <a:gd name="T30" fmla="*/ 8 w 75"/>
                  <a:gd name="T31" fmla="*/ 1 h 171"/>
                  <a:gd name="T32" fmla="*/ 17 w 75"/>
                  <a:gd name="T33" fmla="*/ 7 h 171"/>
                  <a:gd name="T34" fmla="*/ 24 w 75"/>
                  <a:gd name="T35" fmla="*/ 24 h 171"/>
                  <a:gd name="T36" fmla="*/ 30 w 75"/>
                  <a:gd name="T37" fmla="*/ 30 h 171"/>
                  <a:gd name="T38" fmla="*/ 34 w 75"/>
                  <a:gd name="T39" fmla="*/ 32 h 171"/>
                  <a:gd name="T40" fmla="*/ 38 w 75"/>
                  <a:gd name="T41" fmla="*/ 32 h 171"/>
                  <a:gd name="T42" fmla="*/ 60 w 75"/>
                  <a:gd name="T43" fmla="*/ 27 h 171"/>
                  <a:gd name="T44" fmla="*/ 72 w 75"/>
                  <a:gd name="T45" fmla="*/ 26 h 171"/>
                  <a:gd name="T46" fmla="*/ 72 w 75"/>
                  <a:gd name="T47" fmla="*/ 38 h 171"/>
                  <a:gd name="T48" fmla="*/ 38 w 75"/>
                  <a:gd name="T49" fmla="*/ 48 h 171"/>
                  <a:gd name="T50" fmla="*/ 38 w 75"/>
                  <a:gd name="T51" fmla="*/ 4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5" h="171">
                    <a:moveTo>
                      <a:pt x="38" y="48"/>
                    </a:moveTo>
                    <a:cubicBezTo>
                      <a:pt x="36" y="48"/>
                      <a:pt x="34" y="48"/>
                      <a:pt x="31" y="48"/>
                    </a:cubicBezTo>
                    <a:cubicBezTo>
                      <a:pt x="24" y="55"/>
                      <a:pt x="22" y="67"/>
                      <a:pt x="23" y="77"/>
                    </a:cubicBezTo>
                    <a:cubicBezTo>
                      <a:pt x="24" y="86"/>
                      <a:pt x="26" y="96"/>
                      <a:pt x="29" y="105"/>
                    </a:cubicBezTo>
                    <a:cubicBezTo>
                      <a:pt x="31" y="109"/>
                      <a:pt x="32" y="114"/>
                      <a:pt x="33" y="118"/>
                    </a:cubicBezTo>
                    <a:cubicBezTo>
                      <a:pt x="38" y="138"/>
                      <a:pt x="38" y="153"/>
                      <a:pt x="32" y="166"/>
                    </a:cubicBezTo>
                    <a:cubicBezTo>
                      <a:pt x="31" y="169"/>
                      <a:pt x="28" y="171"/>
                      <a:pt x="25" y="171"/>
                    </a:cubicBezTo>
                    <a:cubicBezTo>
                      <a:pt x="24" y="171"/>
                      <a:pt x="23" y="171"/>
                      <a:pt x="22" y="170"/>
                    </a:cubicBezTo>
                    <a:cubicBezTo>
                      <a:pt x="17" y="169"/>
                      <a:pt x="16" y="164"/>
                      <a:pt x="17" y="160"/>
                    </a:cubicBezTo>
                    <a:cubicBezTo>
                      <a:pt x="22" y="150"/>
                      <a:pt x="22" y="138"/>
                      <a:pt x="17" y="122"/>
                    </a:cubicBezTo>
                    <a:cubicBezTo>
                      <a:pt x="16" y="118"/>
                      <a:pt x="15" y="114"/>
                      <a:pt x="14" y="110"/>
                    </a:cubicBezTo>
                    <a:cubicBezTo>
                      <a:pt x="11" y="100"/>
                      <a:pt x="8" y="89"/>
                      <a:pt x="7" y="78"/>
                    </a:cubicBezTo>
                    <a:cubicBezTo>
                      <a:pt x="5" y="64"/>
                      <a:pt x="9" y="50"/>
                      <a:pt x="16" y="40"/>
                    </a:cubicBezTo>
                    <a:cubicBezTo>
                      <a:pt x="14" y="38"/>
                      <a:pt x="12" y="36"/>
                      <a:pt x="10" y="33"/>
                    </a:cubicBezTo>
                    <a:cubicBezTo>
                      <a:pt x="6" y="26"/>
                      <a:pt x="3" y="19"/>
                      <a:pt x="1" y="10"/>
                    </a:cubicBezTo>
                    <a:cubicBezTo>
                      <a:pt x="0" y="6"/>
                      <a:pt x="3" y="2"/>
                      <a:pt x="8" y="1"/>
                    </a:cubicBezTo>
                    <a:cubicBezTo>
                      <a:pt x="12" y="0"/>
                      <a:pt x="16" y="3"/>
                      <a:pt x="17" y="7"/>
                    </a:cubicBezTo>
                    <a:cubicBezTo>
                      <a:pt x="18" y="13"/>
                      <a:pt x="21" y="19"/>
                      <a:pt x="24" y="24"/>
                    </a:cubicBezTo>
                    <a:cubicBezTo>
                      <a:pt x="26" y="27"/>
                      <a:pt x="28" y="29"/>
                      <a:pt x="30" y="30"/>
                    </a:cubicBezTo>
                    <a:cubicBezTo>
                      <a:pt x="31" y="31"/>
                      <a:pt x="32" y="31"/>
                      <a:pt x="34" y="32"/>
                    </a:cubicBezTo>
                    <a:cubicBezTo>
                      <a:pt x="35" y="32"/>
                      <a:pt x="36" y="32"/>
                      <a:pt x="38" y="32"/>
                    </a:cubicBezTo>
                    <a:cubicBezTo>
                      <a:pt x="47" y="32"/>
                      <a:pt x="56" y="31"/>
                      <a:pt x="60" y="27"/>
                    </a:cubicBezTo>
                    <a:cubicBezTo>
                      <a:pt x="63" y="23"/>
                      <a:pt x="68" y="23"/>
                      <a:pt x="72" y="26"/>
                    </a:cubicBezTo>
                    <a:cubicBezTo>
                      <a:pt x="75" y="29"/>
                      <a:pt x="75" y="34"/>
                      <a:pt x="72" y="38"/>
                    </a:cubicBezTo>
                    <a:cubicBezTo>
                      <a:pt x="63" y="47"/>
                      <a:pt x="50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6459382" y="3403461"/>
                <a:ext cx="58838" cy="184141"/>
              </a:xfrm>
              <a:custGeom>
                <a:avLst/>
                <a:gdLst>
                  <a:gd name="T0" fmla="*/ 22 w 38"/>
                  <a:gd name="T1" fmla="*/ 121 h 121"/>
                  <a:gd name="T2" fmla="*/ 17 w 38"/>
                  <a:gd name="T3" fmla="*/ 120 h 121"/>
                  <a:gd name="T4" fmla="*/ 15 w 38"/>
                  <a:gd name="T5" fmla="*/ 109 h 121"/>
                  <a:gd name="T6" fmla="*/ 17 w 38"/>
                  <a:gd name="T7" fmla="*/ 78 h 121"/>
                  <a:gd name="T8" fmla="*/ 13 w 38"/>
                  <a:gd name="T9" fmla="*/ 69 h 121"/>
                  <a:gd name="T10" fmla="*/ 8 w 38"/>
                  <a:gd name="T11" fmla="*/ 61 h 121"/>
                  <a:gd name="T12" fmla="*/ 10 w 38"/>
                  <a:gd name="T13" fmla="*/ 5 h 121"/>
                  <a:gd name="T14" fmla="*/ 21 w 38"/>
                  <a:gd name="T15" fmla="*/ 2 h 121"/>
                  <a:gd name="T16" fmla="*/ 24 w 38"/>
                  <a:gd name="T17" fmla="*/ 13 h 121"/>
                  <a:gd name="T18" fmla="*/ 23 w 38"/>
                  <a:gd name="T19" fmla="*/ 54 h 121"/>
                  <a:gd name="T20" fmla="*/ 27 w 38"/>
                  <a:gd name="T21" fmla="*/ 61 h 121"/>
                  <a:gd name="T22" fmla="*/ 32 w 38"/>
                  <a:gd name="T23" fmla="*/ 72 h 121"/>
                  <a:gd name="T24" fmla="*/ 28 w 38"/>
                  <a:gd name="T25" fmla="*/ 117 h 121"/>
                  <a:gd name="T26" fmla="*/ 22 w 38"/>
                  <a:gd name="T27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121">
                    <a:moveTo>
                      <a:pt x="22" y="121"/>
                    </a:moveTo>
                    <a:cubicBezTo>
                      <a:pt x="20" y="121"/>
                      <a:pt x="19" y="121"/>
                      <a:pt x="17" y="120"/>
                    </a:cubicBezTo>
                    <a:cubicBezTo>
                      <a:pt x="13" y="118"/>
                      <a:pt x="12" y="113"/>
                      <a:pt x="15" y="109"/>
                    </a:cubicBezTo>
                    <a:cubicBezTo>
                      <a:pt x="20" y="100"/>
                      <a:pt x="21" y="88"/>
                      <a:pt x="17" y="78"/>
                    </a:cubicBezTo>
                    <a:cubicBezTo>
                      <a:pt x="16" y="75"/>
                      <a:pt x="14" y="72"/>
                      <a:pt x="13" y="69"/>
                    </a:cubicBezTo>
                    <a:cubicBezTo>
                      <a:pt x="11" y="66"/>
                      <a:pt x="10" y="64"/>
                      <a:pt x="8" y="61"/>
                    </a:cubicBezTo>
                    <a:cubicBezTo>
                      <a:pt x="0" y="43"/>
                      <a:pt x="1" y="22"/>
                      <a:pt x="10" y="5"/>
                    </a:cubicBezTo>
                    <a:cubicBezTo>
                      <a:pt x="13" y="1"/>
                      <a:pt x="17" y="0"/>
                      <a:pt x="21" y="2"/>
                    </a:cubicBezTo>
                    <a:cubicBezTo>
                      <a:pt x="25" y="4"/>
                      <a:pt x="27" y="9"/>
                      <a:pt x="24" y="13"/>
                    </a:cubicBezTo>
                    <a:cubicBezTo>
                      <a:pt x="17" y="25"/>
                      <a:pt x="17" y="41"/>
                      <a:pt x="23" y="54"/>
                    </a:cubicBezTo>
                    <a:cubicBezTo>
                      <a:pt x="24" y="56"/>
                      <a:pt x="25" y="59"/>
                      <a:pt x="27" y="61"/>
                    </a:cubicBezTo>
                    <a:cubicBezTo>
                      <a:pt x="29" y="64"/>
                      <a:pt x="31" y="68"/>
                      <a:pt x="32" y="72"/>
                    </a:cubicBezTo>
                    <a:cubicBezTo>
                      <a:pt x="38" y="86"/>
                      <a:pt x="37" y="104"/>
                      <a:pt x="28" y="117"/>
                    </a:cubicBezTo>
                    <a:cubicBezTo>
                      <a:pt x="27" y="120"/>
                      <a:pt x="24" y="121"/>
                      <a:pt x="22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3" name="Freeform 35"/>
              <p:cNvSpPr>
                <a:spLocks/>
              </p:cNvSpPr>
              <p:nvPr/>
            </p:nvSpPr>
            <p:spPr bwMode="auto">
              <a:xfrm>
                <a:off x="6233836" y="3441597"/>
                <a:ext cx="61017" cy="191768"/>
              </a:xfrm>
              <a:custGeom>
                <a:avLst/>
                <a:gdLst>
                  <a:gd name="T0" fmla="*/ 23 w 40"/>
                  <a:gd name="T1" fmla="*/ 92 h 126"/>
                  <a:gd name="T2" fmla="*/ 24 w 40"/>
                  <a:gd name="T3" fmla="*/ 116 h 126"/>
                  <a:gd name="T4" fmla="*/ 19 w 40"/>
                  <a:gd name="T5" fmla="*/ 126 h 126"/>
                  <a:gd name="T6" fmla="*/ 16 w 40"/>
                  <a:gd name="T7" fmla="*/ 126 h 126"/>
                  <a:gd name="T8" fmla="*/ 9 w 40"/>
                  <a:gd name="T9" fmla="*/ 121 h 126"/>
                  <a:gd name="T10" fmla="*/ 8 w 40"/>
                  <a:gd name="T11" fmla="*/ 88 h 126"/>
                  <a:gd name="T12" fmla="*/ 12 w 40"/>
                  <a:gd name="T13" fmla="*/ 76 h 126"/>
                  <a:gd name="T14" fmla="*/ 15 w 40"/>
                  <a:gd name="T15" fmla="*/ 69 h 126"/>
                  <a:gd name="T16" fmla="*/ 4 w 40"/>
                  <a:gd name="T17" fmla="*/ 14 h 126"/>
                  <a:gd name="T18" fmla="*/ 4 w 40"/>
                  <a:gd name="T19" fmla="*/ 3 h 126"/>
                  <a:gd name="T20" fmla="*/ 15 w 40"/>
                  <a:gd name="T21" fmla="*/ 3 h 126"/>
                  <a:gd name="T22" fmla="*/ 31 w 40"/>
                  <a:gd name="T23" fmla="*/ 75 h 126"/>
                  <a:gd name="T24" fmla="*/ 27 w 40"/>
                  <a:gd name="T25" fmla="*/ 83 h 126"/>
                  <a:gd name="T26" fmla="*/ 23 w 40"/>
                  <a:gd name="T27" fmla="*/ 9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126">
                    <a:moveTo>
                      <a:pt x="23" y="92"/>
                    </a:moveTo>
                    <a:cubicBezTo>
                      <a:pt x="21" y="100"/>
                      <a:pt x="21" y="108"/>
                      <a:pt x="24" y="116"/>
                    </a:cubicBezTo>
                    <a:cubicBezTo>
                      <a:pt x="26" y="120"/>
                      <a:pt x="23" y="124"/>
                      <a:pt x="19" y="126"/>
                    </a:cubicBezTo>
                    <a:cubicBezTo>
                      <a:pt x="18" y="126"/>
                      <a:pt x="17" y="126"/>
                      <a:pt x="16" y="126"/>
                    </a:cubicBezTo>
                    <a:cubicBezTo>
                      <a:pt x="13" y="126"/>
                      <a:pt x="10" y="124"/>
                      <a:pt x="9" y="121"/>
                    </a:cubicBezTo>
                    <a:cubicBezTo>
                      <a:pt x="5" y="110"/>
                      <a:pt x="5" y="98"/>
                      <a:pt x="8" y="88"/>
                    </a:cubicBezTo>
                    <a:cubicBezTo>
                      <a:pt x="9" y="84"/>
                      <a:pt x="11" y="80"/>
                      <a:pt x="12" y="76"/>
                    </a:cubicBezTo>
                    <a:cubicBezTo>
                      <a:pt x="14" y="74"/>
                      <a:pt x="15" y="72"/>
                      <a:pt x="15" y="69"/>
                    </a:cubicBezTo>
                    <a:cubicBezTo>
                      <a:pt x="22" y="51"/>
                      <a:pt x="17" y="28"/>
                      <a:pt x="4" y="14"/>
                    </a:cubicBezTo>
                    <a:cubicBezTo>
                      <a:pt x="0" y="11"/>
                      <a:pt x="0" y="6"/>
                      <a:pt x="4" y="3"/>
                    </a:cubicBezTo>
                    <a:cubicBezTo>
                      <a:pt x="7" y="0"/>
                      <a:pt x="12" y="0"/>
                      <a:pt x="15" y="3"/>
                    </a:cubicBezTo>
                    <a:cubicBezTo>
                      <a:pt x="33" y="21"/>
                      <a:pt x="40" y="50"/>
                      <a:pt x="31" y="75"/>
                    </a:cubicBezTo>
                    <a:cubicBezTo>
                      <a:pt x="30" y="78"/>
                      <a:pt x="28" y="80"/>
                      <a:pt x="27" y="83"/>
                    </a:cubicBezTo>
                    <a:cubicBezTo>
                      <a:pt x="26" y="86"/>
                      <a:pt x="24" y="89"/>
                      <a:pt x="23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6443038" y="3491718"/>
                <a:ext cx="220098" cy="292011"/>
              </a:xfrm>
              <a:custGeom>
                <a:avLst/>
                <a:gdLst>
                  <a:gd name="T0" fmla="*/ 127 w 144"/>
                  <a:gd name="T1" fmla="*/ 119 h 191"/>
                  <a:gd name="T2" fmla="*/ 122 w 144"/>
                  <a:gd name="T3" fmla="*/ 122 h 191"/>
                  <a:gd name="T4" fmla="*/ 121 w 144"/>
                  <a:gd name="T5" fmla="*/ 161 h 191"/>
                  <a:gd name="T6" fmla="*/ 114 w 144"/>
                  <a:gd name="T7" fmla="*/ 165 h 191"/>
                  <a:gd name="T8" fmla="*/ 110 w 144"/>
                  <a:gd name="T9" fmla="*/ 164 h 191"/>
                  <a:gd name="T10" fmla="*/ 107 w 144"/>
                  <a:gd name="T11" fmla="*/ 153 h 191"/>
                  <a:gd name="T12" fmla="*/ 107 w 144"/>
                  <a:gd name="T13" fmla="*/ 128 h 191"/>
                  <a:gd name="T14" fmla="*/ 95 w 144"/>
                  <a:gd name="T15" fmla="*/ 129 h 191"/>
                  <a:gd name="T16" fmla="*/ 81 w 144"/>
                  <a:gd name="T17" fmla="*/ 125 h 191"/>
                  <a:gd name="T18" fmla="*/ 72 w 144"/>
                  <a:gd name="T19" fmla="*/ 123 h 191"/>
                  <a:gd name="T20" fmla="*/ 32 w 144"/>
                  <a:gd name="T21" fmla="*/ 138 h 191"/>
                  <a:gd name="T22" fmla="*/ 28 w 144"/>
                  <a:gd name="T23" fmla="*/ 143 h 191"/>
                  <a:gd name="T24" fmla="*/ 28 w 144"/>
                  <a:gd name="T25" fmla="*/ 143 h 191"/>
                  <a:gd name="T26" fmla="*/ 52 w 144"/>
                  <a:gd name="T27" fmla="*/ 171 h 191"/>
                  <a:gd name="T28" fmla="*/ 54 w 144"/>
                  <a:gd name="T29" fmla="*/ 182 h 191"/>
                  <a:gd name="T30" fmla="*/ 47 w 144"/>
                  <a:gd name="T31" fmla="*/ 186 h 191"/>
                  <a:gd name="T32" fmla="*/ 43 w 144"/>
                  <a:gd name="T33" fmla="*/ 185 h 191"/>
                  <a:gd name="T34" fmla="*/ 20 w 144"/>
                  <a:gd name="T35" fmla="*/ 161 h 191"/>
                  <a:gd name="T36" fmla="*/ 17 w 144"/>
                  <a:gd name="T37" fmla="*/ 183 h 191"/>
                  <a:gd name="T38" fmla="*/ 9 w 144"/>
                  <a:gd name="T39" fmla="*/ 191 h 191"/>
                  <a:gd name="T40" fmla="*/ 9 w 144"/>
                  <a:gd name="T41" fmla="*/ 191 h 191"/>
                  <a:gd name="T42" fmla="*/ 0 w 144"/>
                  <a:gd name="T43" fmla="*/ 183 h 191"/>
                  <a:gd name="T44" fmla="*/ 19 w 144"/>
                  <a:gd name="T45" fmla="*/ 127 h 191"/>
                  <a:gd name="T46" fmla="*/ 76 w 144"/>
                  <a:gd name="T47" fmla="*/ 107 h 191"/>
                  <a:gd name="T48" fmla="*/ 86 w 144"/>
                  <a:gd name="T49" fmla="*/ 110 h 191"/>
                  <a:gd name="T50" fmla="*/ 97 w 144"/>
                  <a:gd name="T51" fmla="*/ 113 h 191"/>
                  <a:gd name="T52" fmla="*/ 117 w 144"/>
                  <a:gd name="T53" fmla="*/ 106 h 191"/>
                  <a:gd name="T54" fmla="*/ 127 w 144"/>
                  <a:gd name="T55" fmla="*/ 88 h 191"/>
                  <a:gd name="T56" fmla="*/ 120 w 144"/>
                  <a:gd name="T57" fmla="*/ 60 h 191"/>
                  <a:gd name="T58" fmla="*/ 117 w 144"/>
                  <a:gd name="T59" fmla="*/ 51 h 191"/>
                  <a:gd name="T60" fmla="*/ 121 w 144"/>
                  <a:gd name="T61" fmla="*/ 3 h 191"/>
                  <a:gd name="T62" fmla="*/ 132 w 144"/>
                  <a:gd name="T63" fmla="*/ 3 h 191"/>
                  <a:gd name="T64" fmla="*/ 132 w 144"/>
                  <a:gd name="T65" fmla="*/ 14 h 191"/>
                  <a:gd name="T66" fmla="*/ 132 w 144"/>
                  <a:gd name="T67" fmla="*/ 45 h 191"/>
                  <a:gd name="T68" fmla="*/ 135 w 144"/>
                  <a:gd name="T69" fmla="*/ 54 h 191"/>
                  <a:gd name="T70" fmla="*/ 144 w 144"/>
                  <a:gd name="T71" fmla="*/ 89 h 191"/>
                  <a:gd name="T72" fmla="*/ 127 w 144"/>
                  <a:gd name="T73" fmla="*/ 11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4" h="191">
                    <a:moveTo>
                      <a:pt x="127" y="119"/>
                    </a:moveTo>
                    <a:cubicBezTo>
                      <a:pt x="126" y="120"/>
                      <a:pt x="124" y="121"/>
                      <a:pt x="122" y="122"/>
                    </a:cubicBezTo>
                    <a:cubicBezTo>
                      <a:pt x="129" y="134"/>
                      <a:pt x="128" y="150"/>
                      <a:pt x="121" y="161"/>
                    </a:cubicBezTo>
                    <a:cubicBezTo>
                      <a:pt x="120" y="164"/>
                      <a:pt x="117" y="165"/>
                      <a:pt x="114" y="165"/>
                    </a:cubicBezTo>
                    <a:cubicBezTo>
                      <a:pt x="113" y="165"/>
                      <a:pt x="111" y="165"/>
                      <a:pt x="110" y="164"/>
                    </a:cubicBezTo>
                    <a:cubicBezTo>
                      <a:pt x="106" y="162"/>
                      <a:pt x="105" y="157"/>
                      <a:pt x="107" y="153"/>
                    </a:cubicBezTo>
                    <a:cubicBezTo>
                      <a:pt x="112" y="146"/>
                      <a:pt x="112" y="135"/>
                      <a:pt x="107" y="128"/>
                    </a:cubicBezTo>
                    <a:cubicBezTo>
                      <a:pt x="103" y="129"/>
                      <a:pt x="99" y="129"/>
                      <a:pt x="95" y="129"/>
                    </a:cubicBezTo>
                    <a:cubicBezTo>
                      <a:pt x="90" y="128"/>
                      <a:pt x="86" y="126"/>
                      <a:pt x="81" y="125"/>
                    </a:cubicBezTo>
                    <a:cubicBezTo>
                      <a:pt x="78" y="124"/>
                      <a:pt x="75" y="123"/>
                      <a:pt x="72" y="123"/>
                    </a:cubicBezTo>
                    <a:cubicBezTo>
                      <a:pt x="58" y="120"/>
                      <a:pt x="42" y="126"/>
                      <a:pt x="32" y="138"/>
                    </a:cubicBezTo>
                    <a:cubicBezTo>
                      <a:pt x="30" y="139"/>
                      <a:pt x="29" y="141"/>
                      <a:pt x="28" y="143"/>
                    </a:cubicBezTo>
                    <a:cubicBezTo>
                      <a:pt x="28" y="143"/>
                      <a:pt x="28" y="143"/>
                      <a:pt x="28" y="143"/>
                    </a:cubicBezTo>
                    <a:cubicBezTo>
                      <a:pt x="33" y="154"/>
                      <a:pt x="42" y="164"/>
                      <a:pt x="52" y="171"/>
                    </a:cubicBezTo>
                    <a:cubicBezTo>
                      <a:pt x="56" y="174"/>
                      <a:pt x="56" y="179"/>
                      <a:pt x="54" y="182"/>
                    </a:cubicBezTo>
                    <a:cubicBezTo>
                      <a:pt x="52" y="185"/>
                      <a:pt x="50" y="186"/>
                      <a:pt x="47" y="186"/>
                    </a:cubicBezTo>
                    <a:cubicBezTo>
                      <a:pt x="46" y="186"/>
                      <a:pt x="44" y="186"/>
                      <a:pt x="43" y="185"/>
                    </a:cubicBezTo>
                    <a:cubicBezTo>
                      <a:pt x="33" y="178"/>
                      <a:pt x="26" y="170"/>
                      <a:pt x="20" y="161"/>
                    </a:cubicBezTo>
                    <a:cubicBezTo>
                      <a:pt x="18" y="168"/>
                      <a:pt x="17" y="175"/>
                      <a:pt x="17" y="183"/>
                    </a:cubicBezTo>
                    <a:cubicBezTo>
                      <a:pt x="17" y="188"/>
                      <a:pt x="13" y="191"/>
                      <a:pt x="9" y="191"/>
                    </a:cubicBezTo>
                    <a:cubicBezTo>
                      <a:pt x="9" y="191"/>
                      <a:pt x="9" y="191"/>
                      <a:pt x="9" y="191"/>
                    </a:cubicBezTo>
                    <a:cubicBezTo>
                      <a:pt x="4" y="191"/>
                      <a:pt x="1" y="188"/>
                      <a:pt x="0" y="183"/>
                    </a:cubicBezTo>
                    <a:cubicBezTo>
                      <a:pt x="0" y="162"/>
                      <a:pt x="7" y="142"/>
                      <a:pt x="19" y="127"/>
                    </a:cubicBezTo>
                    <a:cubicBezTo>
                      <a:pt x="34" y="111"/>
                      <a:pt x="56" y="103"/>
                      <a:pt x="76" y="107"/>
                    </a:cubicBezTo>
                    <a:cubicBezTo>
                      <a:pt x="79" y="108"/>
                      <a:pt x="83" y="109"/>
                      <a:pt x="86" y="110"/>
                    </a:cubicBezTo>
                    <a:cubicBezTo>
                      <a:pt x="90" y="111"/>
                      <a:pt x="94" y="112"/>
                      <a:pt x="97" y="113"/>
                    </a:cubicBezTo>
                    <a:cubicBezTo>
                      <a:pt x="104" y="113"/>
                      <a:pt x="111" y="111"/>
                      <a:pt x="117" y="106"/>
                    </a:cubicBezTo>
                    <a:cubicBezTo>
                      <a:pt x="123" y="101"/>
                      <a:pt x="127" y="95"/>
                      <a:pt x="127" y="88"/>
                    </a:cubicBezTo>
                    <a:cubicBezTo>
                      <a:pt x="128" y="79"/>
                      <a:pt x="124" y="70"/>
                      <a:pt x="120" y="60"/>
                    </a:cubicBezTo>
                    <a:cubicBezTo>
                      <a:pt x="119" y="57"/>
                      <a:pt x="118" y="54"/>
                      <a:pt x="117" y="51"/>
                    </a:cubicBezTo>
                    <a:cubicBezTo>
                      <a:pt x="109" y="31"/>
                      <a:pt x="111" y="14"/>
                      <a:pt x="121" y="3"/>
                    </a:cubicBezTo>
                    <a:cubicBezTo>
                      <a:pt x="124" y="0"/>
                      <a:pt x="129" y="0"/>
                      <a:pt x="132" y="3"/>
                    </a:cubicBezTo>
                    <a:cubicBezTo>
                      <a:pt x="135" y="6"/>
                      <a:pt x="135" y="11"/>
                      <a:pt x="132" y="14"/>
                    </a:cubicBezTo>
                    <a:cubicBezTo>
                      <a:pt x="124" y="23"/>
                      <a:pt x="129" y="39"/>
                      <a:pt x="132" y="45"/>
                    </a:cubicBezTo>
                    <a:cubicBezTo>
                      <a:pt x="133" y="48"/>
                      <a:pt x="134" y="51"/>
                      <a:pt x="135" y="54"/>
                    </a:cubicBezTo>
                    <a:cubicBezTo>
                      <a:pt x="140" y="65"/>
                      <a:pt x="144" y="76"/>
                      <a:pt x="144" y="89"/>
                    </a:cubicBezTo>
                    <a:cubicBezTo>
                      <a:pt x="143" y="100"/>
                      <a:pt x="137" y="111"/>
                      <a:pt x="12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5" name="Freeform 37"/>
              <p:cNvSpPr>
                <a:spLocks/>
              </p:cNvSpPr>
              <p:nvPr/>
            </p:nvSpPr>
            <p:spPr bwMode="auto">
              <a:xfrm>
                <a:off x="6200059" y="3792445"/>
                <a:ext cx="120945" cy="171066"/>
              </a:xfrm>
              <a:custGeom>
                <a:avLst/>
                <a:gdLst>
                  <a:gd name="T0" fmla="*/ 73 w 79"/>
                  <a:gd name="T1" fmla="*/ 75 h 112"/>
                  <a:gd name="T2" fmla="*/ 70 w 79"/>
                  <a:gd name="T3" fmla="*/ 75 h 112"/>
                  <a:gd name="T4" fmla="*/ 62 w 79"/>
                  <a:gd name="T5" fmla="*/ 71 h 112"/>
                  <a:gd name="T6" fmla="*/ 48 w 79"/>
                  <a:gd name="T7" fmla="*/ 54 h 112"/>
                  <a:gd name="T8" fmla="*/ 40 w 79"/>
                  <a:gd name="T9" fmla="*/ 51 h 112"/>
                  <a:gd name="T10" fmla="*/ 16 w 79"/>
                  <a:gd name="T11" fmla="*/ 109 h 112"/>
                  <a:gd name="T12" fmla="*/ 10 w 79"/>
                  <a:gd name="T13" fmla="*/ 112 h 112"/>
                  <a:gd name="T14" fmla="*/ 5 w 79"/>
                  <a:gd name="T15" fmla="*/ 110 h 112"/>
                  <a:gd name="T16" fmla="*/ 4 w 79"/>
                  <a:gd name="T17" fmla="*/ 99 h 112"/>
                  <a:gd name="T18" fmla="*/ 24 w 79"/>
                  <a:gd name="T19" fmla="*/ 45 h 112"/>
                  <a:gd name="T20" fmla="*/ 21 w 79"/>
                  <a:gd name="T21" fmla="*/ 43 h 112"/>
                  <a:gd name="T22" fmla="*/ 1 w 79"/>
                  <a:gd name="T23" fmla="*/ 11 h 112"/>
                  <a:gd name="T24" fmla="*/ 7 w 79"/>
                  <a:gd name="T25" fmla="*/ 1 h 112"/>
                  <a:gd name="T26" fmla="*/ 17 w 79"/>
                  <a:gd name="T27" fmla="*/ 6 h 112"/>
                  <a:gd name="T28" fmla="*/ 30 w 79"/>
                  <a:gd name="T29" fmla="*/ 30 h 112"/>
                  <a:gd name="T30" fmla="*/ 42 w 79"/>
                  <a:gd name="T31" fmla="*/ 35 h 112"/>
                  <a:gd name="T32" fmla="*/ 56 w 79"/>
                  <a:gd name="T33" fmla="*/ 40 h 112"/>
                  <a:gd name="T34" fmla="*/ 77 w 79"/>
                  <a:gd name="T35" fmla="*/ 64 h 112"/>
                  <a:gd name="T36" fmla="*/ 73 w 79"/>
                  <a:gd name="T37" fmla="*/ 7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112">
                    <a:moveTo>
                      <a:pt x="73" y="75"/>
                    </a:moveTo>
                    <a:cubicBezTo>
                      <a:pt x="72" y="75"/>
                      <a:pt x="71" y="75"/>
                      <a:pt x="70" y="75"/>
                    </a:cubicBezTo>
                    <a:cubicBezTo>
                      <a:pt x="67" y="75"/>
                      <a:pt x="64" y="74"/>
                      <a:pt x="62" y="71"/>
                    </a:cubicBezTo>
                    <a:cubicBezTo>
                      <a:pt x="58" y="63"/>
                      <a:pt x="54" y="58"/>
                      <a:pt x="48" y="54"/>
                    </a:cubicBezTo>
                    <a:cubicBezTo>
                      <a:pt x="46" y="53"/>
                      <a:pt x="43" y="52"/>
                      <a:pt x="40" y="51"/>
                    </a:cubicBezTo>
                    <a:cubicBezTo>
                      <a:pt x="38" y="74"/>
                      <a:pt x="26" y="99"/>
                      <a:pt x="16" y="109"/>
                    </a:cubicBezTo>
                    <a:cubicBezTo>
                      <a:pt x="15" y="111"/>
                      <a:pt x="12" y="112"/>
                      <a:pt x="10" y="112"/>
                    </a:cubicBezTo>
                    <a:cubicBezTo>
                      <a:pt x="8" y="112"/>
                      <a:pt x="6" y="112"/>
                      <a:pt x="5" y="110"/>
                    </a:cubicBezTo>
                    <a:cubicBezTo>
                      <a:pt x="1" y="107"/>
                      <a:pt x="1" y="102"/>
                      <a:pt x="4" y="99"/>
                    </a:cubicBezTo>
                    <a:cubicBezTo>
                      <a:pt x="13" y="88"/>
                      <a:pt x="25" y="63"/>
                      <a:pt x="24" y="45"/>
                    </a:cubicBezTo>
                    <a:cubicBezTo>
                      <a:pt x="23" y="44"/>
                      <a:pt x="22" y="44"/>
                      <a:pt x="21" y="43"/>
                    </a:cubicBezTo>
                    <a:cubicBezTo>
                      <a:pt x="9" y="35"/>
                      <a:pt x="4" y="21"/>
                      <a:pt x="1" y="11"/>
                    </a:cubicBezTo>
                    <a:cubicBezTo>
                      <a:pt x="0" y="6"/>
                      <a:pt x="2" y="2"/>
                      <a:pt x="7" y="1"/>
                    </a:cubicBezTo>
                    <a:cubicBezTo>
                      <a:pt x="11" y="0"/>
                      <a:pt x="16" y="2"/>
                      <a:pt x="17" y="6"/>
                    </a:cubicBezTo>
                    <a:cubicBezTo>
                      <a:pt x="20" y="18"/>
                      <a:pt x="24" y="26"/>
                      <a:pt x="30" y="30"/>
                    </a:cubicBezTo>
                    <a:cubicBezTo>
                      <a:pt x="33" y="32"/>
                      <a:pt x="38" y="33"/>
                      <a:pt x="42" y="35"/>
                    </a:cubicBezTo>
                    <a:cubicBezTo>
                      <a:pt x="47" y="36"/>
                      <a:pt x="52" y="38"/>
                      <a:pt x="56" y="40"/>
                    </a:cubicBezTo>
                    <a:cubicBezTo>
                      <a:pt x="64" y="45"/>
                      <a:pt x="71" y="53"/>
                      <a:pt x="77" y="64"/>
                    </a:cubicBezTo>
                    <a:cubicBezTo>
                      <a:pt x="79" y="68"/>
                      <a:pt x="77" y="73"/>
                      <a:pt x="7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6690376" y="3798983"/>
                <a:ext cx="103511" cy="157991"/>
              </a:xfrm>
              <a:custGeom>
                <a:avLst/>
                <a:gdLst>
                  <a:gd name="T0" fmla="*/ 26 w 68"/>
                  <a:gd name="T1" fmla="*/ 94 h 104"/>
                  <a:gd name="T2" fmla="*/ 32 w 68"/>
                  <a:gd name="T3" fmla="*/ 83 h 104"/>
                  <a:gd name="T4" fmla="*/ 34 w 68"/>
                  <a:gd name="T5" fmla="*/ 81 h 104"/>
                  <a:gd name="T6" fmla="*/ 39 w 68"/>
                  <a:gd name="T7" fmla="*/ 58 h 104"/>
                  <a:gd name="T8" fmla="*/ 37 w 68"/>
                  <a:gd name="T9" fmla="*/ 41 h 104"/>
                  <a:gd name="T10" fmla="*/ 24 w 68"/>
                  <a:gd name="T11" fmla="*/ 43 h 104"/>
                  <a:gd name="T12" fmla="*/ 6 w 68"/>
                  <a:gd name="T13" fmla="*/ 39 h 104"/>
                  <a:gd name="T14" fmla="*/ 2 w 68"/>
                  <a:gd name="T15" fmla="*/ 29 h 104"/>
                  <a:gd name="T16" fmla="*/ 13 w 68"/>
                  <a:gd name="T17" fmla="*/ 24 h 104"/>
                  <a:gd name="T18" fmla="*/ 36 w 68"/>
                  <a:gd name="T19" fmla="*/ 24 h 104"/>
                  <a:gd name="T20" fmla="*/ 36 w 68"/>
                  <a:gd name="T21" fmla="*/ 24 h 104"/>
                  <a:gd name="T22" fmla="*/ 41 w 68"/>
                  <a:gd name="T23" fmla="*/ 21 h 104"/>
                  <a:gd name="T24" fmla="*/ 41 w 68"/>
                  <a:gd name="T25" fmla="*/ 21 h 104"/>
                  <a:gd name="T26" fmla="*/ 52 w 68"/>
                  <a:gd name="T27" fmla="*/ 7 h 104"/>
                  <a:gd name="T28" fmla="*/ 62 w 68"/>
                  <a:gd name="T29" fmla="*/ 2 h 104"/>
                  <a:gd name="T30" fmla="*/ 67 w 68"/>
                  <a:gd name="T31" fmla="*/ 12 h 104"/>
                  <a:gd name="T32" fmla="*/ 52 w 68"/>
                  <a:gd name="T33" fmla="*/ 33 h 104"/>
                  <a:gd name="T34" fmla="*/ 55 w 68"/>
                  <a:gd name="T35" fmla="*/ 57 h 104"/>
                  <a:gd name="T36" fmla="*/ 47 w 68"/>
                  <a:gd name="T37" fmla="*/ 90 h 104"/>
                  <a:gd name="T38" fmla="*/ 45 w 68"/>
                  <a:gd name="T39" fmla="*/ 93 h 104"/>
                  <a:gd name="T40" fmla="*/ 42 w 68"/>
                  <a:gd name="T41" fmla="*/ 98 h 104"/>
                  <a:gd name="T42" fmla="*/ 34 w 68"/>
                  <a:gd name="T43" fmla="*/ 104 h 104"/>
                  <a:gd name="T44" fmla="*/ 32 w 68"/>
                  <a:gd name="T45" fmla="*/ 104 h 104"/>
                  <a:gd name="T46" fmla="*/ 26 w 68"/>
                  <a:gd name="T47" fmla="*/ 9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8" h="104">
                    <a:moveTo>
                      <a:pt x="26" y="94"/>
                    </a:moveTo>
                    <a:cubicBezTo>
                      <a:pt x="27" y="90"/>
                      <a:pt x="30" y="86"/>
                      <a:pt x="32" y="83"/>
                    </a:cubicBezTo>
                    <a:cubicBezTo>
                      <a:pt x="32" y="82"/>
                      <a:pt x="33" y="82"/>
                      <a:pt x="34" y="81"/>
                    </a:cubicBezTo>
                    <a:cubicBezTo>
                      <a:pt x="39" y="73"/>
                      <a:pt x="39" y="64"/>
                      <a:pt x="39" y="58"/>
                    </a:cubicBezTo>
                    <a:cubicBezTo>
                      <a:pt x="39" y="52"/>
                      <a:pt x="38" y="46"/>
                      <a:pt x="37" y="41"/>
                    </a:cubicBezTo>
                    <a:cubicBezTo>
                      <a:pt x="33" y="42"/>
                      <a:pt x="28" y="43"/>
                      <a:pt x="24" y="43"/>
                    </a:cubicBezTo>
                    <a:cubicBezTo>
                      <a:pt x="18" y="43"/>
                      <a:pt x="12" y="42"/>
                      <a:pt x="6" y="39"/>
                    </a:cubicBezTo>
                    <a:cubicBezTo>
                      <a:pt x="2" y="37"/>
                      <a:pt x="0" y="33"/>
                      <a:pt x="2" y="29"/>
                    </a:cubicBezTo>
                    <a:cubicBezTo>
                      <a:pt x="4" y="24"/>
                      <a:pt x="9" y="23"/>
                      <a:pt x="13" y="24"/>
                    </a:cubicBezTo>
                    <a:cubicBezTo>
                      <a:pt x="20" y="28"/>
                      <a:pt x="29" y="27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7" y="23"/>
                      <a:pt x="39" y="22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6" y="18"/>
                      <a:pt x="50" y="12"/>
                      <a:pt x="52" y="7"/>
                    </a:cubicBezTo>
                    <a:cubicBezTo>
                      <a:pt x="53" y="2"/>
                      <a:pt x="58" y="0"/>
                      <a:pt x="62" y="2"/>
                    </a:cubicBezTo>
                    <a:cubicBezTo>
                      <a:pt x="66" y="3"/>
                      <a:pt x="68" y="7"/>
                      <a:pt x="67" y="12"/>
                    </a:cubicBezTo>
                    <a:cubicBezTo>
                      <a:pt x="64" y="20"/>
                      <a:pt x="59" y="28"/>
                      <a:pt x="52" y="33"/>
                    </a:cubicBezTo>
                    <a:cubicBezTo>
                      <a:pt x="53" y="41"/>
                      <a:pt x="55" y="49"/>
                      <a:pt x="55" y="57"/>
                    </a:cubicBezTo>
                    <a:cubicBezTo>
                      <a:pt x="56" y="70"/>
                      <a:pt x="53" y="81"/>
                      <a:pt x="47" y="90"/>
                    </a:cubicBezTo>
                    <a:cubicBezTo>
                      <a:pt x="46" y="91"/>
                      <a:pt x="46" y="92"/>
                      <a:pt x="45" y="93"/>
                    </a:cubicBezTo>
                    <a:cubicBezTo>
                      <a:pt x="43" y="95"/>
                      <a:pt x="42" y="97"/>
                      <a:pt x="42" y="98"/>
                    </a:cubicBezTo>
                    <a:cubicBezTo>
                      <a:pt x="41" y="102"/>
                      <a:pt x="37" y="104"/>
                      <a:pt x="34" y="104"/>
                    </a:cubicBezTo>
                    <a:cubicBezTo>
                      <a:pt x="33" y="104"/>
                      <a:pt x="32" y="104"/>
                      <a:pt x="32" y="104"/>
                    </a:cubicBezTo>
                    <a:cubicBezTo>
                      <a:pt x="27" y="103"/>
                      <a:pt x="25" y="98"/>
                      <a:pt x="2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6678390" y="3960242"/>
                <a:ext cx="62107" cy="212470"/>
              </a:xfrm>
              <a:custGeom>
                <a:avLst/>
                <a:gdLst>
                  <a:gd name="T0" fmla="*/ 23 w 41"/>
                  <a:gd name="T1" fmla="*/ 139 h 139"/>
                  <a:gd name="T2" fmla="*/ 18 w 41"/>
                  <a:gd name="T3" fmla="*/ 137 h 139"/>
                  <a:gd name="T4" fmla="*/ 17 w 41"/>
                  <a:gd name="T5" fmla="*/ 126 h 139"/>
                  <a:gd name="T6" fmla="*/ 25 w 41"/>
                  <a:gd name="T7" fmla="*/ 87 h 139"/>
                  <a:gd name="T8" fmla="*/ 23 w 41"/>
                  <a:gd name="T9" fmla="*/ 71 h 139"/>
                  <a:gd name="T10" fmla="*/ 17 w 41"/>
                  <a:gd name="T11" fmla="*/ 63 h 139"/>
                  <a:gd name="T12" fmla="*/ 15 w 41"/>
                  <a:gd name="T13" fmla="*/ 59 h 139"/>
                  <a:gd name="T14" fmla="*/ 4 w 41"/>
                  <a:gd name="T15" fmla="*/ 7 h 139"/>
                  <a:gd name="T16" fmla="*/ 13 w 41"/>
                  <a:gd name="T17" fmla="*/ 1 h 139"/>
                  <a:gd name="T18" fmla="*/ 20 w 41"/>
                  <a:gd name="T19" fmla="*/ 10 h 139"/>
                  <a:gd name="T20" fmla="*/ 28 w 41"/>
                  <a:gd name="T21" fmla="*/ 50 h 139"/>
                  <a:gd name="T22" fmla="*/ 30 w 41"/>
                  <a:gd name="T23" fmla="*/ 53 h 139"/>
                  <a:gd name="T24" fmla="*/ 37 w 41"/>
                  <a:gd name="T25" fmla="*/ 65 h 139"/>
                  <a:gd name="T26" fmla="*/ 41 w 41"/>
                  <a:gd name="T27" fmla="*/ 87 h 139"/>
                  <a:gd name="T28" fmla="*/ 30 w 41"/>
                  <a:gd name="T29" fmla="*/ 136 h 139"/>
                  <a:gd name="T30" fmla="*/ 23 w 41"/>
                  <a:gd name="T3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139">
                    <a:moveTo>
                      <a:pt x="23" y="139"/>
                    </a:moveTo>
                    <a:cubicBezTo>
                      <a:pt x="21" y="139"/>
                      <a:pt x="20" y="139"/>
                      <a:pt x="18" y="137"/>
                    </a:cubicBezTo>
                    <a:cubicBezTo>
                      <a:pt x="15" y="135"/>
                      <a:pt x="14" y="130"/>
                      <a:pt x="17" y="126"/>
                    </a:cubicBezTo>
                    <a:cubicBezTo>
                      <a:pt x="25" y="117"/>
                      <a:pt x="25" y="102"/>
                      <a:pt x="25" y="87"/>
                    </a:cubicBezTo>
                    <a:cubicBezTo>
                      <a:pt x="25" y="81"/>
                      <a:pt x="25" y="76"/>
                      <a:pt x="23" y="71"/>
                    </a:cubicBezTo>
                    <a:cubicBezTo>
                      <a:pt x="21" y="68"/>
                      <a:pt x="19" y="66"/>
                      <a:pt x="17" y="63"/>
                    </a:cubicBezTo>
                    <a:cubicBezTo>
                      <a:pt x="16" y="62"/>
                      <a:pt x="15" y="60"/>
                      <a:pt x="15" y="59"/>
                    </a:cubicBezTo>
                    <a:cubicBezTo>
                      <a:pt x="4" y="44"/>
                      <a:pt x="0" y="25"/>
                      <a:pt x="4" y="7"/>
                    </a:cubicBezTo>
                    <a:cubicBezTo>
                      <a:pt x="4" y="3"/>
                      <a:pt x="9" y="0"/>
                      <a:pt x="13" y="1"/>
                    </a:cubicBezTo>
                    <a:cubicBezTo>
                      <a:pt x="17" y="2"/>
                      <a:pt x="20" y="6"/>
                      <a:pt x="20" y="10"/>
                    </a:cubicBezTo>
                    <a:cubicBezTo>
                      <a:pt x="17" y="24"/>
                      <a:pt x="20" y="38"/>
                      <a:pt x="28" y="50"/>
                    </a:cubicBezTo>
                    <a:cubicBezTo>
                      <a:pt x="29" y="51"/>
                      <a:pt x="30" y="52"/>
                      <a:pt x="30" y="53"/>
                    </a:cubicBezTo>
                    <a:cubicBezTo>
                      <a:pt x="33" y="57"/>
                      <a:pt x="36" y="60"/>
                      <a:pt x="37" y="65"/>
                    </a:cubicBezTo>
                    <a:cubicBezTo>
                      <a:pt x="41" y="72"/>
                      <a:pt x="41" y="80"/>
                      <a:pt x="41" y="87"/>
                    </a:cubicBezTo>
                    <a:cubicBezTo>
                      <a:pt x="41" y="105"/>
                      <a:pt x="40" y="122"/>
                      <a:pt x="30" y="136"/>
                    </a:cubicBezTo>
                    <a:cubicBezTo>
                      <a:pt x="28" y="138"/>
                      <a:pt x="26" y="139"/>
                      <a:pt x="23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8" name="Freeform 40"/>
              <p:cNvSpPr>
                <a:spLocks/>
              </p:cNvSpPr>
              <p:nvPr/>
            </p:nvSpPr>
            <p:spPr bwMode="auto">
              <a:xfrm>
                <a:off x="6431053" y="4153100"/>
                <a:ext cx="297459" cy="332326"/>
              </a:xfrm>
              <a:custGeom>
                <a:avLst/>
                <a:gdLst>
                  <a:gd name="T0" fmla="*/ 92 w 195"/>
                  <a:gd name="T1" fmla="*/ 133 h 218"/>
                  <a:gd name="T2" fmla="*/ 89 w 195"/>
                  <a:gd name="T3" fmla="*/ 137 h 218"/>
                  <a:gd name="T4" fmla="*/ 33 w 195"/>
                  <a:gd name="T5" fmla="*/ 170 h 218"/>
                  <a:gd name="T6" fmla="*/ 33 w 195"/>
                  <a:gd name="T7" fmla="*/ 171 h 218"/>
                  <a:gd name="T8" fmla="*/ 16 w 195"/>
                  <a:gd name="T9" fmla="*/ 214 h 218"/>
                  <a:gd name="T10" fmla="*/ 9 w 195"/>
                  <a:gd name="T11" fmla="*/ 218 h 218"/>
                  <a:gd name="T12" fmla="*/ 5 w 195"/>
                  <a:gd name="T13" fmla="*/ 217 h 218"/>
                  <a:gd name="T14" fmla="*/ 2 w 195"/>
                  <a:gd name="T15" fmla="*/ 206 h 218"/>
                  <a:gd name="T16" fmla="*/ 17 w 195"/>
                  <a:gd name="T17" fmla="*/ 169 h 218"/>
                  <a:gd name="T18" fmla="*/ 7 w 195"/>
                  <a:gd name="T19" fmla="*/ 136 h 218"/>
                  <a:gd name="T20" fmla="*/ 6 w 195"/>
                  <a:gd name="T21" fmla="*/ 125 h 218"/>
                  <a:gd name="T22" fmla="*/ 17 w 195"/>
                  <a:gd name="T23" fmla="*/ 124 h 218"/>
                  <a:gd name="T24" fmla="*/ 33 w 195"/>
                  <a:gd name="T25" fmla="*/ 154 h 218"/>
                  <a:gd name="T26" fmla="*/ 76 w 195"/>
                  <a:gd name="T27" fmla="*/ 127 h 218"/>
                  <a:gd name="T28" fmla="*/ 79 w 195"/>
                  <a:gd name="T29" fmla="*/ 123 h 218"/>
                  <a:gd name="T30" fmla="*/ 110 w 195"/>
                  <a:gd name="T31" fmla="*/ 101 h 218"/>
                  <a:gd name="T32" fmla="*/ 122 w 195"/>
                  <a:gd name="T33" fmla="*/ 102 h 218"/>
                  <a:gd name="T34" fmla="*/ 130 w 195"/>
                  <a:gd name="T35" fmla="*/ 103 h 218"/>
                  <a:gd name="T36" fmla="*/ 133 w 195"/>
                  <a:gd name="T37" fmla="*/ 102 h 218"/>
                  <a:gd name="T38" fmla="*/ 137 w 195"/>
                  <a:gd name="T39" fmla="*/ 94 h 218"/>
                  <a:gd name="T40" fmla="*/ 144 w 195"/>
                  <a:gd name="T41" fmla="*/ 83 h 218"/>
                  <a:gd name="T42" fmla="*/ 145 w 195"/>
                  <a:gd name="T43" fmla="*/ 81 h 218"/>
                  <a:gd name="T44" fmla="*/ 146 w 195"/>
                  <a:gd name="T45" fmla="*/ 79 h 218"/>
                  <a:gd name="T46" fmla="*/ 149 w 195"/>
                  <a:gd name="T47" fmla="*/ 45 h 218"/>
                  <a:gd name="T48" fmla="*/ 129 w 195"/>
                  <a:gd name="T49" fmla="*/ 18 h 218"/>
                  <a:gd name="T50" fmla="*/ 122 w 195"/>
                  <a:gd name="T51" fmla="*/ 15 h 218"/>
                  <a:gd name="T52" fmla="*/ 124 w 195"/>
                  <a:gd name="T53" fmla="*/ 4 h 218"/>
                  <a:gd name="T54" fmla="*/ 136 w 195"/>
                  <a:gd name="T55" fmla="*/ 4 h 218"/>
                  <a:gd name="T56" fmla="*/ 165 w 195"/>
                  <a:gd name="T57" fmla="*/ 41 h 218"/>
                  <a:gd name="T58" fmla="*/ 166 w 195"/>
                  <a:gd name="T59" fmla="*/ 71 h 218"/>
                  <a:gd name="T60" fmla="*/ 179 w 195"/>
                  <a:gd name="T61" fmla="*/ 65 h 218"/>
                  <a:gd name="T62" fmla="*/ 191 w 195"/>
                  <a:gd name="T63" fmla="*/ 63 h 218"/>
                  <a:gd name="T64" fmla="*/ 192 w 195"/>
                  <a:gd name="T65" fmla="*/ 74 h 218"/>
                  <a:gd name="T66" fmla="*/ 170 w 195"/>
                  <a:gd name="T67" fmla="*/ 87 h 218"/>
                  <a:gd name="T68" fmla="*/ 156 w 195"/>
                  <a:gd name="T69" fmla="*/ 93 h 218"/>
                  <a:gd name="T70" fmla="*/ 152 w 195"/>
                  <a:gd name="T71" fmla="*/ 101 h 218"/>
                  <a:gd name="T72" fmla="*/ 146 w 195"/>
                  <a:gd name="T73" fmla="*/ 112 h 218"/>
                  <a:gd name="T74" fmla="*/ 155 w 195"/>
                  <a:gd name="T75" fmla="*/ 174 h 218"/>
                  <a:gd name="T76" fmla="*/ 147 w 195"/>
                  <a:gd name="T77" fmla="*/ 180 h 218"/>
                  <a:gd name="T78" fmla="*/ 145 w 195"/>
                  <a:gd name="T79" fmla="*/ 180 h 218"/>
                  <a:gd name="T80" fmla="*/ 139 w 195"/>
                  <a:gd name="T81" fmla="*/ 170 h 218"/>
                  <a:gd name="T82" fmla="*/ 131 w 195"/>
                  <a:gd name="T83" fmla="*/ 119 h 218"/>
                  <a:gd name="T84" fmla="*/ 119 w 195"/>
                  <a:gd name="T85" fmla="*/ 118 h 218"/>
                  <a:gd name="T86" fmla="*/ 111 w 195"/>
                  <a:gd name="T87" fmla="*/ 117 h 218"/>
                  <a:gd name="T88" fmla="*/ 92 w 195"/>
                  <a:gd name="T89" fmla="*/ 13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218">
                    <a:moveTo>
                      <a:pt x="92" y="133"/>
                    </a:moveTo>
                    <a:cubicBezTo>
                      <a:pt x="91" y="135"/>
                      <a:pt x="90" y="136"/>
                      <a:pt x="89" y="137"/>
                    </a:cubicBezTo>
                    <a:cubicBezTo>
                      <a:pt x="79" y="150"/>
                      <a:pt x="55" y="170"/>
                      <a:pt x="33" y="170"/>
                    </a:cubicBezTo>
                    <a:cubicBezTo>
                      <a:pt x="33" y="170"/>
                      <a:pt x="33" y="171"/>
                      <a:pt x="33" y="171"/>
                    </a:cubicBezTo>
                    <a:cubicBezTo>
                      <a:pt x="31" y="187"/>
                      <a:pt x="23" y="202"/>
                      <a:pt x="16" y="214"/>
                    </a:cubicBezTo>
                    <a:cubicBezTo>
                      <a:pt x="15" y="217"/>
                      <a:pt x="12" y="218"/>
                      <a:pt x="9" y="218"/>
                    </a:cubicBezTo>
                    <a:cubicBezTo>
                      <a:pt x="8" y="218"/>
                      <a:pt x="6" y="218"/>
                      <a:pt x="5" y="217"/>
                    </a:cubicBezTo>
                    <a:cubicBezTo>
                      <a:pt x="1" y="215"/>
                      <a:pt x="0" y="210"/>
                      <a:pt x="2" y="206"/>
                    </a:cubicBezTo>
                    <a:cubicBezTo>
                      <a:pt x="9" y="195"/>
                      <a:pt x="15" y="182"/>
                      <a:pt x="17" y="169"/>
                    </a:cubicBezTo>
                    <a:cubicBezTo>
                      <a:pt x="18" y="156"/>
                      <a:pt x="15" y="143"/>
                      <a:pt x="7" y="136"/>
                    </a:cubicBezTo>
                    <a:cubicBezTo>
                      <a:pt x="3" y="133"/>
                      <a:pt x="3" y="128"/>
                      <a:pt x="6" y="125"/>
                    </a:cubicBezTo>
                    <a:cubicBezTo>
                      <a:pt x="9" y="121"/>
                      <a:pt x="14" y="121"/>
                      <a:pt x="17" y="124"/>
                    </a:cubicBezTo>
                    <a:cubicBezTo>
                      <a:pt x="26" y="131"/>
                      <a:pt x="31" y="142"/>
                      <a:pt x="33" y="154"/>
                    </a:cubicBezTo>
                    <a:cubicBezTo>
                      <a:pt x="47" y="153"/>
                      <a:pt x="66" y="140"/>
                      <a:pt x="76" y="127"/>
                    </a:cubicBezTo>
                    <a:cubicBezTo>
                      <a:pt x="77" y="126"/>
                      <a:pt x="78" y="125"/>
                      <a:pt x="79" y="123"/>
                    </a:cubicBezTo>
                    <a:cubicBezTo>
                      <a:pt x="87" y="114"/>
                      <a:pt x="96" y="102"/>
                      <a:pt x="110" y="101"/>
                    </a:cubicBezTo>
                    <a:cubicBezTo>
                      <a:pt x="114" y="101"/>
                      <a:pt x="119" y="102"/>
                      <a:pt x="122" y="102"/>
                    </a:cubicBezTo>
                    <a:cubicBezTo>
                      <a:pt x="125" y="103"/>
                      <a:pt x="128" y="103"/>
                      <a:pt x="130" y="103"/>
                    </a:cubicBezTo>
                    <a:cubicBezTo>
                      <a:pt x="131" y="102"/>
                      <a:pt x="132" y="102"/>
                      <a:pt x="133" y="102"/>
                    </a:cubicBezTo>
                    <a:cubicBezTo>
                      <a:pt x="135" y="100"/>
                      <a:pt x="136" y="98"/>
                      <a:pt x="137" y="94"/>
                    </a:cubicBezTo>
                    <a:cubicBezTo>
                      <a:pt x="139" y="91"/>
                      <a:pt x="141" y="86"/>
                      <a:pt x="144" y="83"/>
                    </a:cubicBezTo>
                    <a:cubicBezTo>
                      <a:pt x="144" y="82"/>
                      <a:pt x="145" y="82"/>
                      <a:pt x="145" y="81"/>
                    </a:cubicBezTo>
                    <a:cubicBezTo>
                      <a:pt x="145" y="81"/>
                      <a:pt x="145" y="80"/>
                      <a:pt x="146" y="79"/>
                    </a:cubicBezTo>
                    <a:cubicBezTo>
                      <a:pt x="151" y="69"/>
                      <a:pt x="153" y="56"/>
                      <a:pt x="149" y="45"/>
                    </a:cubicBezTo>
                    <a:cubicBezTo>
                      <a:pt x="146" y="34"/>
                      <a:pt x="139" y="24"/>
                      <a:pt x="129" y="18"/>
                    </a:cubicBezTo>
                    <a:cubicBezTo>
                      <a:pt x="126" y="19"/>
                      <a:pt x="123" y="17"/>
                      <a:pt x="122" y="15"/>
                    </a:cubicBezTo>
                    <a:cubicBezTo>
                      <a:pt x="119" y="11"/>
                      <a:pt x="120" y="6"/>
                      <a:pt x="124" y="4"/>
                    </a:cubicBezTo>
                    <a:cubicBezTo>
                      <a:pt x="126" y="2"/>
                      <a:pt x="130" y="0"/>
                      <a:pt x="136" y="4"/>
                    </a:cubicBezTo>
                    <a:cubicBezTo>
                      <a:pt x="150" y="12"/>
                      <a:pt x="161" y="25"/>
                      <a:pt x="165" y="41"/>
                    </a:cubicBezTo>
                    <a:cubicBezTo>
                      <a:pt x="168" y="51"/>
                      <a:pt x="168" y="61"/>
                      <a:pt x="166" y="71"/>
                    </a:cubicBezTo>
                    <a:cubicBezTo>
                      <a:pt x="172" y="70"/>
                      <a:pt x="177" y="68"/>
                      <a:pt x="179" y="65"/>
                    </a:cubicBezTo>
                    <a:cubicBezTo>
                      <a:pt x="182" y="61"/>
                      <a:pt x="187" y="60"/>
                      <a:pt x="191" y="63"/>
                    </a:cubicBezTo>
                    <a:cubicBezTo>
                      <a:pt x="194" y="66"/>
                      <a:pt x="195" y="71"/>
                      <a:pt x="192" y="74"/>
                    </a:cubicBezTo>
                    <a:cubicBezTo>
                      <a:pt x="187" y="82"/>
                      <a:pt x="178" y="85"/>
                      <a:pt x="170" y="87"/>
                    </a:cubicBezTo>
                    <a:cubicBezTo>
                      <a:pt x="164" y="88"/>
                      <a:pt x="159" y="90"/>
                      <a:pt x="156" y="93"/>
                    </a:cubicBezTo>
                    <a:cubicBezTo>
                      <a:pt x="155" y="95"/>
                      <a:pt x="153" y="98"/>
                      <a:pt x="152" y="101"/>
                    </a:cubicBezTo>
                    <a:cubicBezTo>
                      <a:pt x="151" y="104"/>
                      <a:pt x="149" y="109"/>
                      <a:pt x="146" y="112"/>
                    </a:cubicBezTo>
                    <a:cubicBezTo>
                      <a:pt x="156" y="131"/>
                      <a:pt x="160" y="153"/>
                      <a:pt x="155" y="174"/>
                    </a:cubicBezTo>
                    <a:cubicBezTo>
                      <a:pt x="154" y="178"/>
                      <a:pt x="150" y="180"/>
                      <a:pt x="147" y="180"/>
                    </a:cubicBezTo>
                    <a:cubicBezTo>
                      <a:pt x="146" y="180"/>
                      <a:pt x="145" y="180"/>
                      <a:pt x="145" y="180"/>
                    </a:cubicBezTo>
                    <a:cubicBezTo>
                      <a:pt x="140" y="179"/>
                      <a:pt x="138" y="175"/>
                      <a:pt x="139" y="170"/>
                    </a:cubicBezTo>
                    <a:cubicBezTo>
                      <a:pt x="143" y="153"/>
                      <a:pt x="140" y="134"/>
                      <a:pt x="131" y="119"/>
                    </a:cubicBezTo>
                    <a:cubicBezTo>
                      <a:pt x="127" y="119"/>
                      <a:pt x="123" y="119"/>
                      <a:pt x="119" y="118"/>
                    </a:cubicBezTo>
                    <a:cubicBezTo>
                      <a:pt x="116" y="118"/>
                      <a:pt x="114" y="117"/>
                      <a:pt x="111" y="117"/>
                    </a:cubicBezTo>
                    <a:cubicBezTo>
                      <a:pt x="104" y="118"/>
                      <a:pt x="98" y="125"/>
                      <a:pt x="92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9" name="Freeform 41"/>
              <p:cNvSpPr>
                <a:spLocks/>
              </p:cNvSpPr>
              <p:nvPr/>
            </p:nvSpPr>
            <p:spPr bwMode="auto">
              <a:xfrm>
                <a:off x="6195701" y="4522472"/>
                <a:ext cx="183051" cy="117676"/>
              </a:xfrm>
              <a:custGeom>
                <a:avLst/>
                <a:gdLst>
                  <a:gd name="T0" fmla="*/ 57 w 120"/>
                  <a:gd name="T1" fmla="*/ 27 h 77"/>
                  <a:gd name="T2" fmla="*/ 65 w 120"/>
                  <a:gd name="T3" fmla="*/ 22 h 77"/>
                  <a:gd name="T4" fmla="*/ 76 w 120"/>
                  <a:gd name="T5" fmla="*/ 15 h 77"/>
                  <a:gd name="T6" fmla="*/ 104 w 120"/>
                  <a:gd name="T7" fmla="*/ 17 h 77"/>
                  <a:gd name="T8" fmla="*/ 109 w 120"/>
                  <a:gd name="T9" fmla="*/ 20 h 77"/>
                  <a:gd name="T10" fmla="*/ 114 w 120"/>
                  <a:gd name="T11" fmla="*/ 24 h 77"/>
                  <a:gd name="T12" fmla="*/ 119 w 120"/>
                  <a:gd name="T13" fmla="*/ 34 h 77"/>
                  <a:gd name="T14" fmla="*/ 109 w 120"/>
                  <a:gd name="T15" fmla="*/ 39 h 77"/>
                  <a:gd name="T16" fmla="*/ 98 w 120"/>
                  <a:gd name="T17" fmla="*/ 33 h 77"/>
                  <a:gd name="T18" fmla="*/ 95 w 120"/>
                  <a:gd name="T19" fmla="*/ 30 h 77"/>
                  <a:gd name="T20" fmla="*/ 82 w 120"/>
                  <a:gd name="T21" fmla="*/ 29 h 77"/>
                  <a:gd name="T22" fmla="*/ 75 w 120"/>
                  <a:gd name="T23" fmla="*/ 34 h 77"/>
                  <a:gd name="T24" fmla="*/ 62 w 120"/>
                  <a:gd name="T25" fmla="*/ 42 h 77"/>
                  <a:gd name="T26" fmla="*/ 60 w 120"/>
                  <a:gd name="T27" fmla="*/ 43 h 77"/>
                  <a:gd name="T28" fmla="*/ 40 w 120"/>
                  <a:gd name="T29" fmla="*/ 76 h 77"/>
                  <a:gd name="T30" fmla="*/ 36 w 120"/>
                  <a:gd name="T31" fmla="*/ 77 h 77"/>
                  <a:gd name="T32" fmla="*/ 29 w 120"/>
                  <a:gd name="T33" fmla="*/ 74 h 77"/>
                  <a:gd name="T34" fmla="*/ 31 w 120"/>
                  <a:gd name="T35" fmla="*/ 62 h 77"/>
                  <a:gd name="T36" fmla="*/ 44 w 120"/>
                  <a:gd name="T37" fmla="*/ 43 h 77"/>
                  <a:gd name="T38" fmla="*/ 27 w 120"/>
                  <a:gd name="T39" fmla="*/ 34 h 77"/>
                  <a:gd name="T40" fmla="*/ 18 w 120"/>
                  <a:gd name="T41" fmla="*/ 26 h 77"/>
                  <a:gd name="T42" fmla="*/ 5 w 120"/>
                  <a:gd name="T43" fmla="*/ 16 h 77"/>
                  <a:gd name="T44" fmla="*/ 2 w 120"/>
                  <a:gd name="T45" fmla="*/ 5 h 77"/>
                  <a:gd name="T46" fmla="*/ 13 w 120"/>
                  <a:gd name="T47" fmla="*/ 2 h 77"/>
                  <a:gd name="T48" fmla="*/ 29 w 120"/>
                  <a:gd name="T49" fmla="*/ 14 h 77"/>
                  <a:gd name="T50" fmla="*/ 37 w 120"/>
                  <a:gd name="T51" fmla="*/ 21 h 77"/>
                  <a:gd name="T52" fmla="*/ 57 w 120"/>
                  <a:gd name="T53" fmla="*/ 2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77">
                    <a:moveTo>
                      <a:pt x="57" y="27"/>
                    </a:moveTo>
                    <a:cubicBezTo>
                      <a:pt x="59" y="26"/>
                      <a:pt x="62" y="24"/>
                      <a:pt x="65" y="22"/>
                    </a:cubicBezTo>
                    <a:cubicBezTo>
                      <a:pt x="68" y="19"/>
                      <a:pt x="71" y="16"/>
                      <a:pt x="76" y="15"/>
                    </a:cubicBezTo>
                    <a:cubicBezTo>
                      <a:pt x="85" y="11"/>
                      <a:pt x="95" y="11"/>
                      <a:pt x="104" y="17"/>
                    </a:cubicBezTo>
                    <a:cubicBezTo>
                      <a:pt x="105" y="18"/>
                      <a:pt x="107" y="19"/>
                      <a:pt x="109" y="20"/>
                    </a:cubicBezTo>
                    <a:cubicBezTo>
                      <a:pt x="110" y="22"/>
                      <a:pt x="112" y="23"/>
                      <a:pt x="114" y="24"/>
                    </a:cubicBezTo>
                    <a:cubicBezTo>
                      <a:pt x="118" y="25"/>
                      <a:pt x="120" y="29"/>
                      <a:pt x="119" y="34"/>
                    </a:cubicBezTo>
                    <a:cubicBezTo>
                      <a:pt x="118" y="38"/>
                      <a:pt x="113" y="40"/>
                      <a:pt x="109" y="39"/>
                    </a:cubicBezTo>
                    <a:cubicBezTo>
                      <a:pt x="105" y="38"/>
                      <a:pt x="101" y="35"/>
                      <a:pt x="98" y="33"/>
                    </a:cubicBezTo>
                    <a:cubicBezTo>
                      <a:pt x="97" y="32"/>
                      <a:pt x="96" y="31"/>
                      <a:pt x="95" y="30"/>
                    </a:cubicBezTo>
                    <a:cubicBezTo>
                      <a:pt x="91" y="28"/>
                      <a:pt x="86" y="28"/>
                      <a:pt x="82" y="29"/>
                    </a:cubicBezTo>
                    <a:cubicBezTo>
                      <a:pt x="80" y="30"/>
                      <a:pt x="77" y="32"/>
                      <a:pt x="75" y="34"/>
                    </a:cubicBezTo>
                    <a:cubicBezTo>
                      <a:pt x="71" y="37"/>
                      <a:pt x="67" y="40"/>
                      <a:pt x="62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59" y="56"/>
                      <a:pt x="47" y="71"/>
                      <a:pt x="40" y="76"/>
                    </a:cubicBezTo>
                    <a:cubicBezTo>
                      <a:pt x="39" y="77"/>
                      <a:pt x="37" y="77"/>
                      <a:pt x="36" y="77"/>
                    </a:cubicBezTo>
                    <a:cubicBezTo>
                      <a:pt x="33" y="77"/>
                      <a:pt x="30" y="76"/>
                      <a:pt x="29" y="74"/>
                    </a:cubicBezTo>
                    <a:cubicBezTo>
                      <a:pt x="26" y="70"/>
                      <a:pt x="27" y="65"/>
                      <a:pt x="31" y="62"/>
                    </a:cubicBezTo>
                    <a:cubicBezTo>
                      <a:pt x="36" y="59"/>
                      <a:pt x="43" y="48"/>
                      <a:pt x="44" y="43"/>
                    </a:cubicBezTo>
                    <a:cubicBezTo>
                      <a:pt x="38" y="41"/>
                      <a:pt x="33" y="38"/>
                      <a:pt x="27" y="34"/>
                    </a:cubicBezTo>
                    <a:cubicBezTo>
                      <a:pt x="24" y="32"/>
                      <a:pt x="21" y="29"/>
                      <a:pt x="18" y="26"/>
                    </a:cubicBezTo>
                    <a:cubicBezTo>
                      <a:pt x="14" y="22"/>
                      <a:pt x="10" y="19"/>
                      <a:pt x="5" y="16"/>
                    </a:cubicBezTo>
                    <a:cubicBezTo>
                      <a:pt x="1" y="14"/>
                      <a:pt x="0" y="9"/>
                      <a:pt x="2" y="5"/>
                    </a:cubicBezTo>
                    <a:cubicBezTo>
                      <a:pt x="4" y="1"/>
                      <a:pt x="9" y="0"/>
                      <a:pt x="13" y="2"/>
                    </a:cubicBezTo>
                    <a:cubicBezTo>
                      <a:pt x="19" y="6"/>
                      <a:pt x="24" y="10"/>
                      <a:pt x="29" y="14"/>
                    </a:cubicBezTo>
                    <a:cubicBezTo>
                      <a:pt x="31" y="17"/>
                      <a:pt x="34" y="19"/>
                      <a:pt x="37" y="21"/>
                    </a:cubicBezTo>
                    <a:cubicBezTo>
                      <a:pt x="40" y="24"/>
                      <a:pt x="49" y="30"/>
                      <a:pt x="5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0" name="Freeform 42"/>
              <p:cNvSpPr>
                <a:spLocks/>
              </p:cNvSpPr>
              <p:nvPr/>
            </p:nvSpPr>
            <p:spPr bwMode="auto">
              <a:xfrm>
                <a:off x="6212045" y="3934092"/>
                <a:ext cx="443464" cy="492496"/>
              </a:xfrm>
              <a:custGeom>
                <a:avLst/>
                <a:gdLst>
                  <a:gd name="T0" fmla="*/ 50 w 290"/>
                  <a:gd name="T1" fmla="*/ 187 h 322"/>
                  <a:gd name="T2" fmla="*/ 70 w 290"/>
                  <a:gd name="T3" fmla="*/ 143 h 322"/>
                  <a:gd name="T4" fmla="*/ 68 w 290"/>
                  <a:gd name="T5" fmla="*/ 142 h 322"/>
                  <a:gd name="T6" fmla="*/ 35 w 290"/>
                  <a:gd name="T7" fmla="*/ 118 h 322"/>
                  <a:gd name="T8" fmla="*/ 76 w 290"/>
                  <a:gd name="T9" fmla="*/ 125 h 322"/>
                  <a:gd name="T10" fmla="*/ 137 w 290"/>
                  <a:gd name="T11" fmla="*/ 85 h 322"/>
                  <a:gd name="T12" fmla="*/ 230 w 290"/>
                  <a:gd name="T13" fmla="*/ 62 h 322"/>
                  <a:gd name="T14" fmla="*/ 248 w 290"/>
                  <a:gd name="T15" fmla="*/ 0 h 322"/>
                  <a:gd name="T16" fmla="*/ 248 w 290"/>
                  <a:gd name="T17" fmla="*/ 56 h 322"/>
                  <a:gd name="T18" fmla="*/ 261 w 290"/>
                  <a:gd name="T19" fmla="*/ 55 h 322"/>
                  <a:gd name="T20" fmla="*/ 274 w 290"/>
                  <a:gd name="T21" fmla="*/ 53 h 322"/>
                  <a:gd name="T22" fmla="*/ 287 w 290"/>
                  <a:gd name="T23" fmla="*/ 62 h 322"/>
                  <a:gd name="T24" fmla="*/ 260 w 290"/>
                  <a:gd name="T25" fmla="*/ 72 h 322"/>
                  <a:gd name="T26" fmla="*/ 239 w 290"/>
                  <a:gd name="T27" fmla="*/ 76 h 322"/>
                  <a:gd name="T28" fmla="*/ 201 w 290"/>
                  <a:gd name="T29" fmla="*/ 87 h 322"/>
                  <a:gd name="T30" fmla="*/ 178 w 290"/>
                  <a:gd name="T31" fmla="*/ 142 h 322"/>
                  <a:gd name="T32" fmla="*/ 160 w 290"/>
                  <a:gd name="T33" fmla="*/ 218 h 322"/>
                  <a:gd name="T34" fmla="*/ 146 w 290"/>
                  <a:gd name="T35" fmla="*/ 237 h 322"/>
                  <a:gd name="T36" fmla="*/ 96 w 290"/>
                  <a:gd name="T37" fmla="*/ 275 h 322"/>
                  <a:gd name="T38" fmla="*/ 53 w 290"/>
                  <a:gd name="T39" fmla="*/ 315 h 322"/>
                  <a:gd name="T40" fmla="*/ 44 w 290"/>
                  <a:gd name="T41" fmla="*/ 322 h 322"/>
                  <a:gd name="T42" fmla="*/ 57 w 290"/>
                  <a:gd name="T43" fmla="*/ 277 h 322"/>
                  <a:gd name="T44" fmla="*/ 121 w 290"/>
                  <a:gd name="T45" fmla="*/ 243 h 322"/>
                  <a:gd name="T46" fmla="*/ 134 w 290"/>
                  <a:gd name="T47" fmla="*/ 225 h 322"/>
                  <a:gd name="T48" fmla="*/ 120 w 290"/>
                  <a:gd name="T49" fmla="*/ 193 h 322"/>
                  <a:gd name="T50" fmla="*/ 144 w 290"/>
                  <a:gd name="T51" fmla="*/ 212 h 322"/>
                  <a:gd name="T52" fmla="*/ 159 w 290"/>
                  <a:gd name="T53" fmla="*/ 192 h 322"/>
                  <a:gd name="T54" fmla="*/ 141 w 290"/>
                  <a:gd name="T55" fmla="*/ 101 h 322"/>
                  <a:gd name="T56" fmla="*/ 94 w 290"/>
                  <a:gd name="T57" fmla="*/ 124 h 322"/>
                  <a:gd name="T58" fmla="*/ 84 w 290"/>
                  <a:gd name="T59" fmla="*/ 156 h 322"/>
                  <a:gd name="T60" fmla="*/ 44 w 290"/>
                  <a:gd name="T61" fmla="*/ 217 h 322"/>
                  <a:gd name="T62" fmla="*/ 9 w 290"/>
                  <a:gd name="T63" fmla="*/ 262 h 322"/>
                  <a:gd name="T64" fmla="*/ 1 w 290"/>
                  <a:gd name="T65" fmla="*/ 25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0" h="322">
                    <a:moveTo>
                      <a:pt x="33" y="206"/>
                    </a:moveTo>
                    <a:cubicBezTo>
                      <a:pt x="39" y="200"/>
                      <a:pt x="45" y="194"/>
                      <a:pt x="50" y="187"/>
                    </a:cubicBezTo>
                    <a:cubicBezTo>
                      <a:pt x="58" y="177"/>
                      <a:pt x="65" y="165"/>
                      <a:pt x="68" y="152"/>
                    </a:cubicBezTo>
                    <a:cubicBezTo>
                      <a:pt x="69" y="149"/>
                      <a:pt x="70" y="146"/>
                      <a:pt x="70" y="143"/>
                    </a:cubicBezTo>
                    <a:cubicBezTo>
                      <a:pt x="70" y="143"/>
                      <a:pt x="71" y="142"/>
                      <a:pt x="71" y="142"/>
                    </a:cubicBezTo>
                    <a:cubicBezTo>
                      <a:pt x="70" y="142"/>
                      <a:pt x="69" y="142"/>
                      <a:pt x="68" y="142"/>
                    </a:cubicBezTo>
                    <a:cubicBezTo>
                      <a:pt x="56" y="142"/>
                      <a:pt x="44" y="137"/>
                      <a:pt x="35" y="129"/>
                    </a:cubicBezTo>
                    <a:cubicBezTo>
                      <a:pt x="32" y="126"/>
                      <a:pt x="32" y="121"/>
                      <a:pt x="35" y="118"/>
                    </a:cubicBezTo>
                    <a:cubicBezTo>
                      <a:pt x="38" y="114"/>
                      <a:pt x="43" y="114"/>
                      <a:pt x="46" y="117"/>
                    </a:cubicBezTo>
                    <a:cubicBezTo>
                      <a:pt x="54" y="124"/>
                      <a:pt x="66" y="127"/>
                      <a:pt x="76" y="125"/>
                    </a:cubicBezTo>
                    <a:cubicBezTo>
                      <a:pt x="77" y="122"/>
                      <a:pt x="79" y="118"/>
                      <a:pt x="80" y="115"/>
                    </a:cubicBezTo>
                    <a:cubicBezTo>
                      <a:pt x="93" y="97"/>
                      <a:pt x="115" y="90"/>
                      <a:pt x="137" y="85"/>
                    </a:cubicBezTo>
                    <a:cubicBezTo>
                      <a:pt x="197" y="71"/>
                      <a:pt x="197" y="71"/>
                      <a:pt x="197" y="71"/>
                    </a:cubicBezTo>
                    <a:cubicBezTo>
                      <a:pt x="208" y="68"/>
                      <a:pt x="219" y="66"/>
                      <a:pt x="230" y="62"/>
                    </a:cubicBezTo>
                    <a:cubicBezTo>
                      <a:pt x="235" y="44"/>
                      <a:pt x="239" y="26"/>
                      <a:pt x="240" y="7"/>
                    </a:cubicBezTo>
                    <a:cubicBezTo>
                      <a:pt x="240" y="3"/>
                      <a:pt x="244" y="0"/>
                      <a:pt x="248" y="0"/>
                    </a:cubicBezTo>
                    <a:cubicBezTo>
                      <a:pt x="253" y="0"/>
                      <a:pt x="256" y="4"/>
                      <a:pt x="256" y="8"/>
                    </a:cubicBezTo>
                    <a:cubicBezTo>
                      <a:pt x="255" y="25"/>
                      <a:pt x="252" y="40"/>
                      <a:pt x="248" y="56"/>
                    </a:cubicBezTo>
                    <a:cubicBezTo>
                      <a:pt x="249" y="56"/>
                      <a:pt x="251" y="56"/>
                      <a:pt x="252" y="55"/>
                    </a:cubicBezTo>
                    <a:cubicBezTo>
                      <a:pt x="255" y="55"/>
                      <a:pt x="258" y="55"/>
                      <a:pt x="261" y="55"/>
                    </a:cubicBezTo>
                    <a:cubicBezTo>
                      <a:pt x="263" y="55"/>
                      <a:pt x="265" y="56"/>
                      <a:pt x="267" y="55"/>
                    </a:cubicBezTo>
                    <a:cubicBezTo>
                      <a:pt x="270" y="55"/>
                      <a:pt x="273" y="54"/>
                      <a:pt x="274" y="53"/>
                    </a:cubicBezTo>
                    <a:cubicBezTo>
                      <a:pt x="276" y="49"/>
                      <a:pt x="281" y="48"/>
                      <a:pt x="285" y="50"/>
                    </a:cubicBezTo>
                    <a:cubicBezTo>
                      <a:pt x="289" y="53"/>
                      <a:pt x="290" y="58"/>
                      <a:pt x="287" y="62"/>
                    </a:cubicBezTo>
                    <a:cubicBezTo>
                      <a:pt x="284" y="67"/>
                      <a:pt x="277" y="71"/>
                      <a:pt x="268" y="72"/>
                    </a:cubicBezTo>
                    <a:cubicBezTo>
                      <a:pt x="265" y="72"/>
                      <a:pt x="263" y="72"/>
                      <a:pt x="260" y="72"/>
                    </a:cubicBezTo>
                    <a:cubicBezTo>
                      <a:pt x="258" y="71"/>
                      <a:pt x="255" y="71"/>
                      <a:pt x="253" y="72"/>
                    </a:cubicBezTo>
                    <a:cubicBezTo>
                      <a:pt x="249" y="72"/>
                      <a:pt x="244" y="74"/>
                      <a:pt x="239" y="76"/>
                    </a:cubicBezTo>
                    <a:cubicBezTo>
                      <a:pt x="238" y="76"/>
                      <a:pt x="237" y="77"/>
                      <a:pt x="236" y="77"/>
                    </a:cubicBezTo>
                    <a:cubicBezTo>
                      <a:pt x="224" y="81"/>
                      <a:pt x="212" y="84"/>
                      <a:pt x="201" y="87"/>
                    </a:cubicBezTo>
                    <a:cubicBezTo>
                      <a:pt x="158" y="97"/>
                      <a:pt x="158" y="97"/>
                      <a:pt x="158" y="97"/>
                    </a:cubicBezTo>
                    <a:cubicBezTo>
                      <a:pt x="166" y="111"/>
                      <a:pt x="174" y="125"/>
                      <a:pt x="178" y="142"/>
                    </a:cubicBezTo>
                    <a:cubicBezTo>
                      <a:pt x="184" y="163"/>
                      <a:pt x="182" y="184"/>
                      <a:pt x="173" y="200"/>
                    </a:cubicBezTo>
                    <a:cubicBezTo>
                      <a:pt x="170" y="207"/>
                      <a:pt x="165" y="213"/>
                      <a:pt x="160" y="218"/>
                    </a:cubicBezTo>
                    <a:cubicBezTo>
                      <a:pt x="157" y="221"/>
                      <a:pt x="154" y="225"/>
                      <a:pt x="152" y="228"/>
                    </a:cubicBezTo>
                    <a:cubicBezTo>
                      <a:pt x="149" y="231"/>
                      <a:pt x="148" y="234"/>
                      <a:pt x="146" y="237"/>
                    </a:cubicBezTo>
                    <a:cubicBezTo>
                      <a:pt x="142" y="243"/>
                      <a:pt x="138" y="249"/>
                      <a:pt x="132" y="255"/>
                    </a:cubicBezTo>
                    <a:cubicBezTo>
                      <a:pt x="122" y="265"/>
                      <a:pt x="109" y="270"/>
                      <a:pt x="96" y="275"/>
                    </a:cubicBezTo>
                    <a:cubicBezTo>
                      <a:pt x="86" y="279"/>
                      <a:pt x="76" y="282"/>
                      <a:pt x="68" y="289"/>
                    </a:cubicBezTo>
                    <a:cubicBezTo>
                      <a:pt x="60" y="296"/>
                      <a:pt x="55" y="305"/>
                      <a:pt x="53" y="315"/>
                    </a:cubicBezTo>
                    <a:cubicBezTo>
                      <a:pt x="53" y="319"/>
                      <a:pt x="49" y="322"/>
                      <a:pt x="45" y="322"/>
                    </a:cubicBezTo>
                    <a:cubicBezTo>
                      <a:pt x="45" y="322"/>
                      <a:pt x="44" y="322"/>
                      <a:pt x="44" y="322"/>
                    </a:cubicBezTo>
                    <a:cubicBezTo>
                      <a:pt x="40" y="322"/>
                      <a:pt x="37" y="317"/>
                      <a:pt x="37" y="313"/>
                    </a:cubicBezTo>
                    <a:cubicBezTo>
                      <a:pt x="39" y="299"/>
                      <a:pt x="47" y="286"/>
                      <a:pt x="57" y="277"/>
                    </a:cubicBezTo>
                    <a:cubicBezTo>
                      <a:pt x="67" y="268"/>
                      <a:pt x="79" y="264"/>
                      <a:pt x="90" y="260"/>
                    </a:cubicBezTo>
                    <a:cubicBezTo>
                      <a:pt x="102" y="255"/>
                      <a:pt x="113" y="251"/>
                      <a:pt x="121" y="243"/>
                    </a:cubicBezTo>
                    <a:cubicBezTo>
                      <a:pt x="125" y="239"/>
                      <a:pt x="128" y="234"/>
                      <a:pt x="132" y="228"/>
                    </a:cubicBezTo>
                    <a:cubicBezTo>
                      <a:pt x="133" y="227"/>
                      <a:pt x="133" y="226"/>
                      <a:pt x="134" y="225"/>
                    </a:cubicBezTo>
                    <a:cubicBezTo>
                      <a:pt x="128" y="219"/>
                      <a:pt x="123" y="211"/>
                      <a:pt x="118" y="204"/>
                    </a:cubicBezTo>
                    <a:cubicBezTo>
                      <a:pt x="115" y="200"/>
                      <a:pt x="116" y="195"/>
                      <a:pt x="120" y="193"/>
                    </a:cubicBezTo>
                    <a:cubicBezTo>
                      <a:pt x="124" y="190"/>
                      <a:pt x="129" y="191"/>
                      <a:pt x="131" y="195"/>
                    </a:cubicBezTo>
                    <a:cubicBezTo>
                      <a:pt x="135" y="201"/>
                      <a:pt x="139" y="206"/>
                      <a:pt x="144" y="212"/>
                    </a:cubicBezTo>
                    <a:cubicBezTo>
                      <a:pt x="145" y="210"/>
                      <a:pt x="146" y="209"/>
                      <a:pt x="147" y="208"/>
                    </a:cubicBezTo>
                    <a:cubicBezTo>
                      <a:pt x="152" y="202"/>
                      <a:pt x="156" y="197"/>
                      <a:pt x="159" y="192"/>
                    </a:cubicBezTo>
                    <a:cubicBezTo>
                      <a:pt x="169" y="175"/>
                      <a:pt x="165" y="156"/>
                      <a:pt x="163" y="146"/>
                    </a:cubicBezTo>
                    <a:cubicBezTo>
                      <a:pt x="158" y="130"/>
                      <a:pt x="150" y="115"/>
                      <a:pt x="141" y="101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21" y="105"/>
                      <a:pt x="103" y="110"/>
                      <a:pt x="94" y="124"/>
                    </a:cubicBezTo>
                    <a:cubicBezTo>
                      <a:pt x="90" y="131"/>
                      <a:pt x="88" y="138"/>
                      <a:pt x="86" y="147"/>
                    </a:cubicBezTo>
                    <a:cubicBezTo>
                      <a:pt x="85" y="150"/>
                      <a:pt x="85" y="153"/>
                      <a:pt x="84" y="156"/>
                    </a:cubicBezTo>
                    <a:cubicBezTo>
                      <a:pt x="80" y="171"/>
                      <a:pt x="72" y="185"/>
                      <a:pt x="63" y="197"/>
                    </a:cubicBezTo>
                    <a:cubicBezTo>
                      <a:pt x="57" y="205"/>
                      <a:pt x="51" y="211"/>
                      <a:pt x="44" y="217"/>
                    </a:cubicBezTo>
                    <a:cubicBezTo>
                      <a:pt x="32" y="230"/>
                      <a:pt x="21" y="241"/>
                      <a:pt x="16" y="256"/>
                    </a:cubicBezTo>
                    <a:cubicBezTo>
                      <a:pt x="15" y="259"/>
                      <a:pt x="12" y="262"/>
                      <a:pt x="9" y="262"/>
                    </a:cubicBezTo>
                    <a:cubicBezTo>
                      <a:pt x="8" y="262"/>
                      <a:pt x="7" y="262"/>
                      <a:pt x="6" y="261"/>
                    </a:cubicBezTo>
                    <a:cubicBezTo>
                      <a:pt x="2" y="260"/>
                      <a:pt x="0" y="255"/>
                      <a:pt x="1" y="251"/>
                    </a:cubicBezTo>
                    <a:cubicBezTo>
                      <a:pt x="7" y="233"/>
                      <a:pt x="20" y="219"/>
                      <a:pt x="3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1" name="Freeform 43"/>
              <p:cNvSpPr>
                <a:spLocks/>
              </p:cNvSpPr>
              <p:nvPr/>
            </p:nvSpPr>
            <p:spPr bwMode="auto">
              <a:xfrm>
                <a:off x="6291585" y="4453828"/>
                <a:ext cx="311623" cy="239710"/>
              </a:xfrm>
              <a:custGeom>
                <a:avLst/>
                <a:gdLst>
                  <a:gd name="T0" fmla="*/ 12 w 204"/>
                  <a:gd name="T1" fmla="*/ 138 h 157"/>
                  <a:gd name="T2" fmla="*/ 63 w 204"/>
                  <a:gd name="T3" fmla="*/ 124 h 157"/>
                  <a:gd name="T4" fmla="*/ 73 w 204"/>
                  <a:gd name="T5" fmla="*/ 110 h 157"/>
                  <a:gd name="T6" fmla="*/ 80 w 204"/>
                  <a:gd name="T7" fmla="*/ 101 h 157"/>
                  <a:gd name="T8" fmla="*/ 107 w 204"/>
                  <a:gd name="T9" fmla="*/ 80 h 157"/>
                  <a:gd name="T10" fmla="*/ 108 w 204"/>
                  <a:gd name="T11" fmla="*/ 80 h 157"/>
                  <a:gd name="T12" fmla="*/ 113 w 204"/>
                  <a:gd name="T13" fmla="*/ 50 h 157"/>
                  <a:gd name="T14" fmla="*/ 121 w 204"/>
                  <a:gd name="T15" fmla="*/ 42 h 157"/>
                  <a:gd name="T16" fmla="*/ 130 w 204"/>
                  <a:gd name="T17" fmla="*/ 50 h 157"/>
                  <a:gd name="T18" fmla="*/ 125 w 204"/>
                  <a:gd name="T19" fmla="*/ 79 h 157"/>
                  <a:gd name="T20" fmla="*/ 139 w 204"/>
                  <a:gd name="T21" fmla="*/ 78 h 157"/>
                  <a:gd name="T22" fmla="*/ 153 w 204"/>
                  <a:gd name="T23" fmla="*/ 67 h 157"/>
                  <a:gd name="T24" fmla="*/ 187 w 204"/>
                  <a:gd name="T25" fmla="*/ 8 h 157"/>
                  <a:gd name="T26" fmla="*/ 196 w 204"/>
                  <a:gd name="T27" fmla="*/ 1 h 157"/>
                  <a:gd name="T28" fmla="*/ 203 w 204"/>
                  <a:gd name="T29" fmla="*/ 10 h 157"/>
                  <a:gd name="T30" fmla="*/ 165 w 204"/>
                  <a:gd name="T31" fmla="*/ 78 h 157"/>
                  <a:gd name="T32" fmla="*/ 145 w 204"/>
                  <a:gd name="T33" fmla="*/ 93 h 157"/>
                  <a:gd name="T34" fmla="*/ 124 w 204"/>
                  <a:gd name="T35" fmla="*/ 96 h 157"/>
                  <a:gd name="T36" fmla="*/ 111 w 204"/>
                  <a:gd name="T37" fmla="*/ 96 h 157"/>
                  <a:gd name="T38" fmla="*/ 93 w 204"/>
                  <a:gd name="T39" fmla="*/ 111 h 157"/>
                  <a:gd name="T40" fmla="*/ 87 w 204"/>
                  <a:gd name="T41" fmla="*/ 119 h 157"/>
                  <a:gd name="T42" fmla="*/ 75 w 204"/>
                  <a:gd name="T43" fmla="*/ 135 h 157"/>
                  <a:gd name="T44" fmla="*/ 26 w 204"/>
                  <a:gd name="T45" fmla="*/ 157 h 157"/>
                  <a:gd name="T46" fmla="*/ 7 w 204"/>
                  <a:gd name="T47" fmla="*/ 154 h 157"/>
                  <a:gd name="T48" fmla="*/ 1 w 204"/>
                  <a:gd name="T49" fmla="*/ 144 h 157"/>
                  <a:gd name="T50" fmla="*/ 12 w 204"/>
                  <a:gd name="T51" fmla="*/ 13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4" h="157">
                    <a:moveTo>
                      <a:pt x="12" y="138"/>
                    </a:moveTo>
                    <a:cubicBezTo>
                      <a:pt x="29" y="144"/>
                      <a:pt x="51" y="138"/>
                      <a:pt x="63" y="124"/>
                    </a:cubicBezTo>
                    <a:cubicBezTo>
                      <a:pt x="67" y="120"/>
                      <a:pt x="70" y="115"/>
                      <a:pt x="73" y="110"/>
                    </a:cubicBezTo>
                    <a:cubicBezTo>
                      <a:pt x="75" y="107"/>
                      <a:pt x="77" y="104"/>
                      <a:pt x="80" y="101"/>
                    </a:cubicBezTo>
                    <a:cubicBezTo>
                      <a:pt x="88" y="90"/>
                      <a:pt x="97" y="83"/>
                      <a:pt x="107" y="80"/>
                    </a:cubicBezTo>
                    <a:cubicBezTo>
                      <a:pt x="107" y="80"/>
                      <a:pt x="108" y="80"/>
                      <a:pt x="108" y="80"/>
                    </a:cubicBezTo>
                    <a:cubicBezTo>
                      <a:pt x="112" y="71"/>
                      <a:pt x="114" y="60"/>
                      <a:pt x="113" y="50"/>
                    </a:cubicBezTo>
                    <a:cubicBezTo>
                      <a:pt x="113" y="45"/>
                      <a:pt x="117" y="42"/>
                      <a:pt x="121" y="42"/>
                    </a:cubicBezTo>
                    <a:cubicBezTo>
                      <a:pt x="126" y="42"/>
                      <a:pt x="130" y="45"/>
                      <a:pt x="130" y="50"/>
                    </a:cubicBezTo>
                    <a:cubicBezTo>
                      <a:pt x="130" y="60"/>
                      <a:pt x="128" y="70"/>
                      <a:pt x="125" y="79"/>
                    </a:cubicBezTo>
                    <a:cubicBezTo>
                      <a:pt x="130" y="80"/>
                      <a:pt x="135" y="80"/>
                      <a:pt x="139" y="78"/>
                    </a:cubicBezTo>
                    <a:cubicBezTo>
                      <a:pt x="144" y="76"/>
                      <a:pt x="149" y="71"/>
                      <a:pt x="153" y="67"/>
                    </a:cubicBezTo>
                    <a:cubicBezTo>
                      <a:pt x="171" y="47"/>
                      <a:pt x="185" y="29"/>
                      <a:pt x="187" y="8"/>
                    </a:cubicBezTo>
                    <a:cubicBezTo>
                      <a:pt x="188" y="4"/>
                      <a:pt x="191" y="0"/>
                      <a:pt x="196" y="1"/>
                    </a:cubicBezTo>
                    <a:cubicBezTo>
                      <a:pt x="200" y="1"/>
                      <a:pt x="204" y="5"/>
                      <a:pt x="203" y="10"/>
                    </a:cubicBezTo>
                    <a:cubicBezTo>
                      <a:pt x="201" y="38"/>
                      <a:pt x="180" y="61"/>
                      <a:pt x="165" y="78"/>
                    </a:cubicBezTo>
                    <a:cubicBezTo>
                      <a:pt x="160" y="83"/>
                      <a:pt x="154" y="90"/>
                      <a:pt x="145" y="93"/>
                    </a:cubicBezTo>
                    <a:cubicBezTo>
                      <a:pt x="138" y="96"/>
                      <a:pt x="130" y="96"/>
                      <a:pt x="124" y="96"/>
                    </a:cubicBezTo>
                    <a:cubicBezTo>
                      <a:pt x="119" y="95"/>
                      <a:pt x="115" y="95"/>
                      <a:pt x="111" y="96"/>
                    </a:cubicBezTo>
                    <a:cubicBezTo>
                      <a:pt x="105" y="98"/>
                      <a:pt x="99" y="102"/>
                      <a:pt x="93" y="111"/>
                    </a:cubicBezTo>
                    <a:cubicBezTo>
                      <a:pt x="91" y="113"/>
                      <a:pt x="89" y="116"/>
                      <a:pt x="87" y="119"/>
                    </a:cubicBezTo>
                    <a:cubicBezTo>
                      <a:pt x="83" y="125"/>
                      <a:pt x="80" y="130"/>
                      <a:pt x="75" y="135"/>
                    </a:cubicBezTo>
                    <a:cubicBezTo>
                      <a:pt x="63" y="149"/>
                      <a:pt x="44" y="157"/>
                      <a:pt x="26" y="157"/>
                    </a:cubicBezTo>
                    <a:cubicBezTo>
                      <a:pt x="19" y="157"/>
                      <a:pt x="13" y="156"/>
                      <a:pt x="7" y="154"/>
                    </a:cubicBezTo>
                    <a:cubicBezTo>
                      <a:pt x="3" y="153"/>
                      <a:pt x="0" y="148"/>
                      <a:pt x="1" y="144"/>
                    </a:cubicBezTo>
                    <a:cubicBezTo>
                      <a:pt x="3" y="140"/>
                      <a:pt x="7" y="137"/>
                      <a:pt x="12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2" name="Freeform 44"/>
              <p:cNvSpPr>
                <a:spLocks/>
              </p:cNvSpPr>
              <p:nvPr/>
            </p:nvSpPr>
            <p:spPr bwMode="auto">
              <a:xfrm>
                <a:off x="6504055" y="3205155"/>
                <a:ext cx="105690" cy="127482"/>
              </a:xfrm>
              <a:custGeom>
                <a:avLst/>
                <a:gdLst>
                  <a:gd name="T0" fmla="*/ 11 w 69"/>
                  <a:gd name="T1" fmla="*/ 1 h 84"/>
                  <a:gd name="T2" fmla="*/ 60 w 69"/>
                  <a:gd name="T3" fmla="*/ 56 h 84"/>
                  <a:gd name="T4" fmla="*/ 60 w 69"/>
                  <a:gd name="T5" fmla="*/ 59 h 84"/>
                  <a:gd name="T6" fmla="*/ 61 w 69"/>
                  <a:gd name="T7" fmla="*/ 65 h 84"/>
                  <a:gd name="T8" fmla="*/ 62 w 69"/>
                  <a:gd name="T9" fmla="*/ 68 h 84"/>
                  <a:gd name="T10" fmla="*/ 68 w 69"/>
                  <a:gd name="T11" fmla="*/ 78 h 84"/>
                  <a:gd name="T12" fmla="*/ 60 w 69"/>
                  <a:gd name="T13" fmla="*/ 84 h 84"/>
                  <a:gd name="T14" fmla="*/ 58 w 69"/>
                  <a:gd name="T15" fmla="*/ 83 h 84"/>
                  <a:gd name="T16" fmla="*/ 45 w 69"/>
                  <a:gd name="T17" fmla="*/ 70 h 84"/>
                  <a:gd name="T18" fmla="*/ 44 w 69"/>
                  <a:gd name="T19" fmla="*/ 60 h 84"/>
                  <a:gd name="T20" fmla="*/ 43 w 69"/>
                  <a:gd name="T21" fmla="*/ 58 h 84"/>
                  <a:gd name="T22" fmla="*/ 7 w 69"/>
                  <a:gd name="T23" fmla="*/ 17 h 84"/>
                  <a:gd name="T24" fmla="*/ 1 w 69"/>
                  <a:gd name="T25" fmla="*/ 7 h 84"/>
                  <a:gd name="T26" fmla="*/ 11 w 69"/>
                  <a:gd name="T27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84">
                    <a:moveTo>
                      <a:pt x="11" y="1"/>
                    </a:moveTo>
                    <a:cubicBezTo>
                      <a:pt x="36" y="7"/>
                      <a:pt x="57" y="30"/>
                      <a:pt x="60" y="56"/>
                    </a:cubicBezTo>
                    <a:cubicBezTo>
                      <a:pt x="60" y="57"/>
                      <a:pt x="60" y="58"/>
                      <a:pt x="60" y="59"/>
                    </a:cubicBezTo>
                    <a:cubicBezTo>
                      <a:pt x="60" y="61"/>
                      <a:pt x="60" y="64"/>
                      <a:pt x="61" y="65"/>
                    </a:cubicBezTo>
                    <a:cubicBezTo>
                      <a:pt x="61" y="67"/>
                      <a:pt x="62" y="68"/>
                      <a:pt x="62" y="68"/>
                    </a:cubicBezTo>
                    <a:cubicBezTo>
                      <a:pt x="66" y="69"/>
                      <a:pt x="69" y="74"/>
                      <a:pt x="68" y="78"/>
                    </a:cubicBezTo>
                    <a:cubicBezTo>
                      <a:pt x="67" y="81"/>
                      <a:pt x="63" y="84"/>
                      <a:pt x="60" y="84"/>
                    </a:cubicBezTo>
                    <a:cubicBezTo>
                      <a:pt x="59" y="84"/>
                      <a:pt x="58" y="84"/>
                      <a:pt x="58" y="83"/>
                    </a:cubicBezTo>
                    <a:cubicBezTo>
                      <a:pt x="52" y="82"/>
                      <a:pt x="47" y="77"/>
                      <a:pt x="45" y="70"/>
                    </a:cubicBezTo>
                    <a:cubicBezTo>
                      <a:pt x="44" y="67"/>
                      <a:pt x="44" y="63"/>
                      <a:pt x="44" y="60"/>
                    </a:cubicBezTo>
                    <a:cubicBezTo>
                      <a:pt x="44" y="59"/>
                      <a:pt x="44" y="59"/>
                      <a:pt x="43" y="58"/>
                    </a:cubicBezTo>
                    <a:cubicBezTo>
                      <a:pt x="42" y="39"/>
                      <a:pt x="26" y="21"/>
                      <a:pt x="7" y="17"/>
                    </a:cubicBezTo>
                    <a:cubicBezTo>
                      <a:pt x="3" y="16"/>
                      <a:pt x="0" y="11"/>
                      <a:pt x="1" y="7"/>
                    </a:cubicBezTo>
                    <a:cubicBezTo>
                      <a:pt x="2" y="3"/>
                      <a:pt x="7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" name="Freeform 45"/>
              <p:cNvSpPr>
                <a:spLocks/>
              </p:cNvSpPr>
              <p:nvPr/>
            </p:nvSpPr>
            <p:spPr bwMode="auto">
              <a:xfrm>
                <a:off x="6336258" y="3106002"/>
                <a:ext cx="117676" cy="122034"/>
              </a:xfrm>
              <a:custGeom>
                <a:avLst/>
                <a:gdLst>
                  <a:gd name="T0" fmla="*/ 8 w 77"/>
                  <a:gd name="T1" fmla="*/ 1 h 80"/>
                  <a:gd name="T2" fmla="*/ 41 w 77"/>
                  <a:gd name="T3" fmla="*/ 15 h 80"/>
                  <a:gd name="T4" fmla="*/ 52 w 77"/>
                  <a:gd name="T5" fmla="*/ 39 h 80"/>
                  <a:gd name="T6" fmla="*/ 55 w 77"/>
                  <a:gd name="T7" fmla="*/ 47 h 80"/>
                  <a:gd name="T8" fmla="*/ 70 w 77"/>
                  <a:gd name="T9" fmla="*/ 64 h 80"/>
                  <a:gd name="T10" fmla="*/ 76 w 77"/>
                  <a:gd name="T11" fmla="*/ 73 h 80"/>
                  <a:gd name="T12" fmla="*/ 68 w 77"/>
                  <a:gd name="T13" fmla="*/ 80 h 80"/>
                  <a:gd name="T14" fmla="*/ 67 w 77"/>
                  <a:gd name="T15" fmla="*/ 80 h 80"/>
                  <a:gd name="T16" fmla="*/ 39 w 77"/>
                  <a:gd name="T17" fmla="*/ 52 h 80"/>
                  <a:gd name="T18" fmla="*/ 37 w 77"/>
                  <a:gd name="T19" fmla="*/ 44 h 80"/>
                  <a:gd name="T20" fmla="*/ 28 w 77"/>
                  <a:gd name="T21" fmla="*/ 25 h 80"/>
                  <a:gd name="T22" fmla="*/ 9 w 77"/>
                  <a:gd name="T23" fmla="*/ 17 h 80"/>
                  <a:gd name="T24" fmla="*/ 0 w 77"/>
                  <a:gd name="T25" fmla="*/ 10 h 80"/>
                  <a:gd name="T26" fmla="*/ 8 w 77"/>
                  <a:gd name="T27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80">
                    <a:moveTo>
                      <a:pt x="8" y="1"/>
                    </a:moveTo>
                    <a:cubicBezTo>
                      <a:pt x="20" y="0"/>
                      <a:pt x="33" y="5"/>
                      <a:pt x="41" y="15"/>
                    </a:cubicBezTo>
                    <a:cubicBezTo>
                      <a:pt x="47" y="22"/>
                      <a:pt x="50" y="31"/>
                      <a:pt x="52" y="39"/>
                    </a:cubicBezTo>
                    <a:cubicBezTo>
                      <a:pt x="53" y="42"/>
                      <a:pt x="54" y="44"/>
                      <a:pt x="55" y="47"/>
                    </a:cubicBezTo>
                    <a:cubicBezTo>
                      <a:pt x="56" y="50"/>
                      <a:pt x="61" y="63"/>
                      <a:pt x="70" y="64"/>
                    </a:cubicBezTo>
                    <a:cubicBezTo>
                      <a:pt x="74" y="65"/>
                      <a:pt x="77" y="69"/>
                      <a:pt x="76" y="73"/>
                    </a:cubicBezTo>
                    <a:cubicBezTo>
                      <a:pt x="76" y="77"/>
                      <a:pt x="72" y="80"/>
                      <a:pt x="68" y="80"/>
                    </a:cubicBezTo>
                    <a:cubicBezTo>
                      <a:pt x="68" y="80"/>
                      <a:pt x="68" y="80"/>
                      <a:pt x="67" y="80"/>
                    </a:cubicBezTo>
                    <a:cubicBezTo>
                      <a:pt x="55" y="78"/>
                      <a:pt x="45" y="68"/>
                      <a:pt x="39" y="52"/>
                    </a:cubicBezTo>
                    <a:cubicBezTo>
                      <a:pt x="39" y="49"/>
                      <a:pt x="38" y="47"/>
                      <a:pt x="37" y="44"/>
                    </a:cubicBezTo>
                    <a:cubicBezTo>
                      <a:pt x="35" y="37"/>
                      <a:pt x="32" y="30"/>
                      <a:pt x="28" y="25"/>
                    </a:cubicBezTo>
                    <a:cubicBezTo>
                      <a:pt x="24" y="20"/>
                      <a:pt x="16" y="16"/>
                      <a:pt x="9" y="17"/>
                    </a:cubicBezTo>
                    <a:cubicBezTo>
                      <a:pt x="5" y="18"/>
                      <a:pt x="1" y="14"/>
                      <a:pt x="0" y="10"/>
                    </a:cubicBezTo>
                    <a:cubicBezTo>
                      <a:pt x="0" y="5"/>
                      <a:pt x="3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4" name="Freeform 46"/>
              <p:cNvSpPr>
                <a:spLocks noEditPoints="1"/>
              </p:cNvSpPr>
              <p:nvPr/>
            </p:nvSpPr>
            <p:spPr bwMode="auto">
              <a:xfrm>
                <a:off x="6093279" y="3042806"/>
                <a:ext cx="818284" cy="1728093"/>
              </a:xfrm>
              <a:custGeom>
                <a:avLst/>
                <a:gdLst>
                  <a:gd name="T0" fmla="*/ 42 w 536"/>
                  <a:gd name="T1" fmla="*/ 905 h 1132"/>
                  <a:gd name="T2" fmla="*/ 30 w 536"/>
                  <a:gd name="T3" fmla="*/ 1012 h 1132"/>
                  <a:gd name="T4" fmla="*/ 137 w 536"/>
                  <a:gd name="T5" fmla="*/ 1132 h 1132"/>
                  <a:gd name="T6" fmla="*/ 375 w 536"/>
                  <a:gd name="T7" fmla="*/ 1009 h 1132"/>
                  <a:gd name="T8" fmla="*/ 468 w 536"/>
                  <a:gd name="T9" fmla="*/ 782 h 1132"/>
                  <a:gd name="T10" fmla="*/ 511 w 536"/>
                  <a:gd name="T11" fmla="*/ 470 h 1132"/>
                  <a:gd name="T12" fmla="*/ 430 w 536"/>
                  <a:gd name="T13" fmla="*/ 240 h 1132"/>
                  <a:gd name="T14" fmla="*/ 274 w 536"/>
                  <a:gd name="T15" fmla="*/ 77 h 1132"/>
                  <a:gd name="T16" fmla="*/ 36 w 536"/>
                  <a:gd name="T17" fmla="*/ 234 h 1132"/>
                  <a:gd name="T18" fmla="*/ 25 w 536"/>
                  <a:gd name="T19" fmla="*/ 385 h 1132"/>
                  <a:gd name="T20" fmla="*/ 31 w 536"/>
                  <a:gd name="T21" fmla="*/ 515 h 1132"/>
                  <a:gd name="T22" fmla="*/ 15 w 536"/>
                  <a:gd name="T23" fmla="*/ 699 h 1132"/>
                  <a:gd name="T24" fmla="*/ 433 w 536"/>
                  <a:gd name="T25" fmla="*/ 377 h 1132"/>
                  <a:gd name="T26" fmla="*/ 334 w 536"/>
                  <a:gd name="T27" fmla="*/ 516 h 1132"/>
                  <a:gd name="T28" fmla="*/ 205 w 536"/>
                  <a:gd name="T29" fmla="*/ 568 h 1132"/>
                  <a:gd name="T30" fmla="*/ 33 w 536"/>
                  <a:gd name="T31" fmla="*/ 640 h 1132"/>
                  <a:gd name="T32" fmla="*/ 98 w 536"/>
                  <a:gd name="T33" fmla="*/ 435 h 1132"/>
                  <a:gd name="T34" fmla="*/ 48 w 536"/>
                  <a:gd name="T35" fmla="*/ 432 h 1132"/>
                  <a:gd name="T36" fmla="*/ 35 w 536"/>
                  <a:gd name="T37" fmla="*/ 279 h 1132"/>
                  <a:gd name="T38" fmla="*/ 63 w 536"/>
                  <a:gd name="T39" fmla="*/ 214 h 1132"/>
                  <a:gd name="T40" fmla="*/ 162 w 536"/>
                  <a:gd name="T41" fmla="*/ 21 h 1132"/>
                  <a:gd name="T42" fmla="*/ 367 w 536"/>
                  <a:gd name="T43" fmla="*/ 132 h 1132"/>
                  <a:gd name="T44" fmla="*/ 258 w 536"/>
                  <a:gd name="T45" fmla="*/ 161 h 1132"/>
                  <a:gd name="T46" fmla="*/ 181 w 536"/>
                  <a:gd name="T47" fmla="*/ 161 h 1132"/>
                  <a:gd name="T48" fmla="*/ 152 w 536"/>
                  <a:gd name="T49" fmla="*/ 114 h 1132"/>
                  <a:gd name="T50" fmla="*/ 177 w 536"/>
                  <a:gd name="T51" fmla="*/ 178 h 1132"/>
                  <a:gd name="T52" fmla="*/ 179 w 536"/>
                  <a:gd name="T53" fmla="*/ 268 h 1132"/>
                  <a:gd name="T54" fmla="*/ 192 w 536"/>
                  <a:gd name="T55" fmla="*/ 371 h 1132"/>
                  <a:gd name="T56" fmla="*/ 193 w 536"/>
                  <a:gd name="T57" fmla="*/ 421 h 1132"/>
                  <a:gd name="T58" fmla="*/ 132 w 536"/>
                  <a:gd name="T59" fmla="*/ 464 h 1132"/>
                  <a:gd name="T60" fmla="*/ 166 w 536"/>
                  <a:gd name="T61" fmla="*/ 484 h 1132"/>
                  <a:gd name="T62" fmla="*/ 179 w 536"/>
                  <a:gd name="T63" fmla="*/ 516 h 1132"/>
                  <a:gd name="T64" fmla="*/ 194 w 536"/>
                  <a:gd name="T65" fmla="*/ 470 h 1132"/>
                  <a:gd name="T66" fmla="*/ 229 w 536"/>
                  <a:gd name="T67" fmla="*/ 340 h 1132"/>
                  <a:gd name="T68" fmla="*/ 193 w 536"/>
                  <a:gd name="T69" fmla="*/ 176 h 1132"/>
                  <a:gd name="T70" fmla="*/ 251 w 536"/>
                  <a:gd name="T71" fmla="*/ 176 h 1132"/>
                  <a:gd name="T72" fmla="*/ 293 w 536"/>
                  <a:gd name="T73" fmla="*/ 255 h 1132"/>
                  <a:gd name="T74" fmla="*/ 309 w 536"/>
                  <a:gd name="T75" fmla="*/ 258 h 1132"/>
                  <a:gd name="T76" fmla="*/ 30 w 536"/>
                  <a:gd name="T77" fmla="*/ 702 h 1132"/>
                  <a:gd name="T78" fmla="*/ 65 w 536"/>
                  <a:gd name="T79" fmla="*/ 676 h 1132"/>
                  <a:gd name="T80" fmla="*/ 304 w 536"/>
                  <a:gd name="T81" fmla="*/ 536 h 1132"/>
                  <a:gd name="T82" fmla="*/ 385 w 536"/>
                  <a:gd name="T83" fmla="*/ 464 h 1132"/>
                  <a:gd name="T84" fmla="*/ 500 w 536"/>
                  <a:gd name="T85" fmla="*/ 438 h 1132"/>
                  <a:gd name="T86" fmla="*/ 472 w 536"/>
                  <a:gd name="T87" fmla="*/ 499 h 1132"/>
                  <a:gd name="T88" fmla="*/ 441 w 536"/>
                  <a:gd name="T89" fmla="*/ 682 h 1132"/>
                  <a:gd name="T90" fmla="*/ 474 w 536"/>
                  <a:gd name="T91" fmla="*/ 654 h 1132"/>
                  <a:gd name="T92" fmla="*/ 425 w 536"/>
                  <a:gd name="T93" fmla="*/ 808 h 1132"/>
                  <a:gd name="T94" fmla="*/ 436 w 536"/>
                  <a:gd name="T95" fmla="*/ 899 h 1132"/>
                  <a:gd name="T96" fmla="*/ 375 w 536"/>
                  <a:gd name="T97" fmla="*/ 943 h 1132"/>
                  <a:gd name="T98" fmla="*/ 336 w 536"/>
                  <a:gd name="T99" fmla="*/ 994 h 1132"/>
                  <a:gd name="T100" fmla="*/ 266 w 536"/>
                  <a:gd name="T101" fmla="*/ 1073 h 1132"/>
                  <a:gd name="T102" fmla="*/ 45 w 536"/>
                  <a:gd name="T103" fmla="*/ 1037 h 1132"/>
                  <a:gd name="T104" fmla="*/ 69 w 536"/>
                  <a:gd name="T105" fmla="*/ 1030 h 1132"/>
                  <a:gd name="T106" fmla="*/ 43 w 536"/>
                  <a:gd name="T107" fmla="*/ 951 h 1132"/>
                  <a:gd name="T108" fmla="*/ 96 w 536"/>
                  <a:gd name="T109" fmla="*/ 917 h 1132"/>
                  <a:gd name="T110" fmla="*/ 44 w 536"/>
                  <a:gd name="T111" fmla="*/ 793 h 1132"/>
                  <a:gd name="T112" fmla="*/ 65 w 536"/>
                  <a:gd name="T113" fmla="*/ 785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6" h="1132">
                    <a:moveTo>
                      <a:pt x="28" y="775"/>
                    </a:moveTo>
                    <a:cubicBezTo>
                      <a:pt x="29" y="777"/>
                      <a:pt x="30" y="778"/>
                      <a:pt x="31" y="780"/>
                    </a:cubicBezTo>
                    <a:cubicBezTo>
                      <a:pt x="20" y="806"/>
                      <a:pt x="24" y="836"/>
                      <a:pt x="30" y="866"/>
                    </a:cubicBezTo>
                    <a:cubicBezTo>
                      <a:pt x="32" y="878"/>
                      <a:pt x="35" y="892"/>
                      <a:pt x="42" y="905"/>
                    </a:cubicBezTo>
                    <a:cubicBezTo>
                      <a:pt x="41" y="906"/>
                      <a:pt x="41" y="908"/>
                      <a:pt x="42" y="909"/>
                    </a:cubicBezTo>
                    <a:cubicBezTo>
                      <a:pt x="34" y="921"/>
                      <a:pt x="29" y="935"/>
                      <a:pt x="27" y="949"/>
                    </a:cubicBezTo>
                    <a:cubicBezTo>
                      <a:pt x="25" y="958"/>
                      <a:pt x="25" y="967"/>
                      <a:pt x="25" y="975"/>
                    </a:cubicBezTo>
                    <a:cubicBezTo>
                      <a:pt x="25" y="987"/>
                      <a:pt x="26" y="1000"/>
                      <a:pt x="30" y="1012"/>
                    </a:cubicBezTo>
                    <a:cubicBezTo>
                      <a:pt x="30" y="1013"/>
                      <a:pt x="31" y="1015"/>
                      <a:pt x="31" y="1016"/>
                    </a:cubicBezTo>
                    <a:cubicBezTo>
                      <a:pt x="21" y="1046"/>
                      <a:pt x="41" y="1076"/>
                      <a:pt x="54" y="1091"/>
                    </a:cubicBezTo>
                    <a:cubicBezTo>
                      <a:pt x="70" y="1108"/>
                      <a:pt x="85" y="1120"/>
                      <a:pt x="101" y="1126"/>
                    </a:cubicBezTo>
                    <a:cubicBezTo>
                      <a:pt x="113" y="1130"/>
                      <a:pt x="125" y="1132"/>
                      <a:pt x="137" y="1132"/>
                    </a:cubicBezTo>
                    <a:cubicBezTo>
                      <a:pt x="161" y="1132"/>
                      <a:pt x="186" y="1125"/>
                      <a:pt x="208" y="1117"/>
                    </a:cubicBezTo>
                    <a:cubicBezTo>
                      <a:pt x="231" y="1109"/>
                      <a:pt x="254" y="1101"/>
                      <a:pt x="275" y="1087"/>
                    </a:cubicBezTo>
                    <a:cubicBezTo>
                      <a:pt x="292" y="1076"/>
                      <a:pt x="307" y="1062"/>
                      <a:pt x="319" y="1046"/>
                    </a:cubicBezTo>
                    <a:cubicBezTo>
                      <a:pt x="341" y="1041"/>
                      <a:pt x="361" y="1028"/>
                      <a:pt x="375" y="1009"/>
                    </a:cubicBezTo>
                    <a:cubicBezTo>
                      <a:pt x="386" y="993"/>
                      <a:pt x="393" y="973"/>
                      <a:pt x="392" y="953"/>
                    </a:cubicBezTo>
                    <a:cubicBezTo>
                      <a:pt x="403" y="954"/>
                      <a:pt x="416" y="950"/>
                      <a:pt x="426" y="942"/>
                    </a:cubicBezTo>
                    <a:cubicBezTo>
                      <a:pt x="438" y="932"/>
                      <a:pt x="446" y="917"/>
                      <a:pt x="451" y="905"/>
                    </a:cubicBezTo>
                    <a:cubicBezTo>
                      <a:pt x="467" y="866"/>
                      <a:pt x="473" y="824"/>
                      <a:pt x="468" y="782"/>
                    </a:cubicBezTo>
                    <a:cubicBezTo>
                      <a:pt x="472" y="775"/>
                      <a:pt x="476" y="768"/>
                      <a:pt x="479" y="759"/>
                    </a:cubicBezTo>
                    <a:cubicBezTo>
                      <a:pt x="494" y="721"/>
                      <a:pt x="498" y="680"/>
                      <a:pt x="491" y="639"/>
                    </a:cubicBezTo>
                    <a:cubicBezTo>
                      <a:pt x="491" y="638"/>
                      <a:pt x="491" y="637"/>
                      <a:pt x="490" y="636"/>
                    </a:cubicBezTo>
                    <a:cubicBezTo>
                      <a:pt x="527" y="588"/>
                      <a:pt x="536" y="518"/>
                      <a:pt x="511" y="470"/>
                    </a:cubicBezTo>
                    <a:cubicBezTo>
                      <a:pt x="515" y="459"/>
                      <a:pt x="516" y="447"/>
                      <a:pt x="516" y="438"/>
                    </a:cubicBezTo>
                    <a:cubicBezTo>
                      <a:pt x="516" y="411"/>
                      <a:pt x="509" y="392"/>
                      <a:pt x="495" y="381"/>
                    </a:cubicBezTo>
                    <a:cubicBezTo>
                      <a:pt x="491" y="378"/>
                      <a:pt x="486" y="375"/>
                      <a:pt x="481" y="373"/>
                    </a:cubicBezTo>
                    <a:cubicBezTo>
                      <a:pt x="490" y="316"/>
                      <a:pt x="472" y="268"/>
                      <a:pt x="430" y="240"/>
                    </a:cubicBezTo>
                    <a:cubicBezTo>
                      <a:pt x="420" y="233"/>
                      <a:pt x="409" y="228"/>
                      <a:pt x="398" y="224"/>
                    </a:cubicBezTo>
                    <a:cubicBezTo>
                      <a:pt x="412" y="181"/>
                      <a:pt x="396" y="145"/>
                      <a:pt x="380" y="122"/>
                    </a:cubicBezTo>
                    <a:cubicBezTo>
                      <a:pt x="350" y="81"/>
                      <a:pt x="298" y="78"/>
                      <a:pt x="278" y="78"/>
                    </a:cubicBezTo>
                    <a:cubicBezTo>
                      <a:pt x="276" y="77"/>
                      <a:pt x="275" y="77"/>
                      <a:pt x="274" y="77"/>
                    </a:cubicBezTo>
                    <a:cubicBezTo>
                      <a:pt x="272" y="76"/>
                      <a:pt x="270" y="72"/>
                      <a:pt x="268" y="68"/>
                    </a:cubicBezTo>
                    <a:cubicBezTo>
                      <a:pt x="255" y="49"/>
                      <a:pt x="233" y="12"/>
                      <a:pt x="164" y="5"/>
                    </a:cubicBezTo>
                    <a:cubicBezTo>
                      <a:pt x="138" y="2"/>
                      <a:pt x="110" y="0"/>
                      <a:pt x="87" y="13"/>
                    </a:cubicBezTo>
                    <a:cubicBezTo>
                      <a:pt x="9" y="54"/>
                      <a:pt x="0" y="156"/>
                      <a:pt x="36" y="234"/>
                    </a:cubicBezTo>
                    <a:cubicBezTo>
                      <a:pt x="27" y="247"/>
                      <a:pt x="21" y="262"/>
                      <a:pt x="19" y="277"/>
                    </a:cubicBezTo>
                    <a:cubicBezTo>
                      <a:pt x="16" y="297"/>
                      <a:pt x="19" y="316"/>
                      <a:pt x="22" y="335"/>
                    </a:cubicBezTo>
                    <a:cubicBezTo>
                      <a:pt x="23" y="345"/>
                      <a:pt x="25" y="356"/>
                      <a:pt x="25" y="366"/>
                    </a:cubicBezTo>
                    <a:cubicBezTo>
                      <a:pt x="26" y="372"/>
                      <a:pt x="25" y="378"/>
                      <a:pt x="25" y="385"/>
                    </a:cubicBezTo>
                    <a:cubicBezTo>
                      <a:pt x="25" y="402"/>
                      <a:pt x="25" y="421"/>
                      <a:pt x="33" y="438"/>
                    </a:cubicBezTo>
                    <a:cubicBezTo>
                      <a:pt x="37" y="450"/>
                      <a:pt x="46" y="459"/>
                      <a:pt x="55" y="462"/>
                    </a:cubicBezTo>
                    <a:cubicBezTo>
                      <a:pt x="51" y="471"/>
                      <a:pt x="47" y="480"/>
                      <a:pt x="43" y="489"/>
                    </a:cubicBezTo>
                    <a:cubicBezTo>
                      <a:pt x="39" y="497"/>
                      <a:pt x="35" y="506"/>
                      <a:pt x="31" y="515"/>
                    </a:cubicBezTo>
                    <a:cubicBezTo>
                      <a:pt x="15" y="555"/>
                      <a:pt x="10" y="599"/>
                      <a:pt x="17" y="643"/>
                    </a:cubicBezTo>
                    <a:cubicBezTo>
                      <a:pt x="18" y="651"/>
                      <a:pt x="20" y="659"/>
                      <a:pt x="26" y="666"/>
                    </a:cubicBezTo>
                    <a:cubicBezTo>
                      <a:pt x="27" y="667"/>
                      <a:pt x="29" y="668"/>
                      <a:pt x="30" y="669"/>
                    </a:cubicBezTo>
                    <a:cubicBezTo>
                      <a:pt x="22" y="677"/>
                      <a:pt x="17" y="687"/>
                      <a:pt x="15" y="699"/>
                    </a:cubicBezTo>
                    <a:cubicBezTo>
                      <a:pt x="12" y="713"/>
                      <a:pt x="14" y="727"/>
                      <a:pt x="16" y="738"/>
                    </a:cubicBezTo>
                    <a:cubicBezTo>
                      <a:pt x="18" y="749"/>
                      <a:pt x="21" y="763"/>
                      <a:pt x="28" y="775"/>
                    </a:cubicBezTo>
                    <a:close/>
                    <a:moveTo>
                      <a:pt x="465" y="371"/>
                    </a:moveTo>
                    <a:cubicBezTo>
                      <a:pt x="454" y="370"/>
                      <a:pt x="443" y="373"/>
                      <a:pt x="433" y="377"/>
                    </a:cubicBezTo>
                    <a:cubicBezTo>
                      <a:pt x="411" y="386"/>
                      <a:pt x="392" y="404"/>
                      <a:pt x="381" y="426"/>
                    </a:cubicBezTo>
                    <a:cubicBezTo>
                      <a:pt x="376" y="437"/>
                      <a:pt x="372" y="448"/>
                      <a:pt x="369" y="460"/>
                    </a:cubicBezTo>
                    <a:cubicBezTo>
                      <a:pt x="367" y="466"/>
                      <a:pt x="366" y="473"/>
                      <a:pt x="363" y="479"/>
                    </a:cubicBezTo>
                    <a:cubicBezTo>
                      <a:pt x="359" y="493"/>
                      <a:pt x="350" y="510"/>
                      <a:pt x="334" y="516"/>
                    </a:cubicBezTo>
                    <a:cubicBezTo>
                      <a:pt x="326" y="519"/>
                      <a:pt x="317" y="520"/>
                      <a:pt x="307" y="520"/>
                    </a:cubicBezTo>
                    <a:cubicBezTo>
                      <a:pt x="304" y="520"/>
                      <a:pt x="304" y="520"/>
                      <a:pt x="304" y="520"/>
                    </a:cubicBezTo>
                    <a:cubicBezTo>
                      <a:pt x="284" y="521"/>
                      <a:pt x="258" y="523"/>
                      <a:pt x="237" y="537"/>
                    </a:cubicBezTo>
                    <a:cubicBezTo>
                      <a:pt x="224" y="545"/>
                      <a:pt x="214" y="557"/>
                      <a:pt x="205" y="568"/>
                    </a:cubicBezTo>
                    <a:cubicBezTo>
                      <a:pt x="202" y="572"/>
                      <a:pt x="202" y="572"/>
                      <a:pt x="202" y="572"/>
                    </a:cubicBezTo>
                    <a:cubicBezTo>
                      <a:pt x="156" y="625"/>
                      <a:pt x="110" y="654"/>
                      <a:pt x="63" y="660"/>
                    </a:cubicBezTo>
                    <a:cubicBezTo>
                      <a:pt x="51" y="661"/>
                      <a:pt x="43" y="660"/>
                      <a:pt x="38" y="655"/>
                    </a:cubicBezTo>
                    <a:cubicBezTo>
                      <a:pt x="35" y="651"/>
                      <a:pt x="34" y="645"/>
                      <a:pt x="33" y="640"/>
                    </a:cubicBezTo>
                    <a:cubicBezTo>
                      <a:pt x="26" y="600"/>
                      <a:pt x="31" y="558"/>
                      <a:pt x="46" y="521"/>
                    </a:cubicBezTo>
                    <a:cubicBezTo>
                      <a:pt x="50" y="512"/>
                      <a:pt x="54" y="504"/>
                      <a:pt x="58" y="495"/>
                    </a:cubicBezTo>
                    <a:cubicBezTo>
                      <a:pt x="63" y="485"/>
                      <a:pt x="68" y="473"/>
                      <a:pt x="72" y="462"/>
                    </a:cubicBezTo>
                    <a:cubicBezTo>
                      <a:pt x="86" y="457"/>
                      <a:pt x="94" y="442"/>
                      <a:pt x="98" y="435"/>
                    </a:cubicBezTo>
                    <a:cubicBezTo>
                      <a:pt x="100" y="431"/>
                      <a:pt x="99" y="426"/>
                      <a:pt x="95" y="424"/>
                    </a:cubicBezTo>
                    <a:cubicBezTo>
                      <a:pt x="91" y="422"/>
                      <a:pt x="86" y="423"/>
                      <a:pt x="84" y="427"/>
                    </a:cubicBezTo>
                    <a:cubicBezTo>
                      <a:pt x="76" y="441"/>
                      <a:pt x="69" y="447"/>
                      <a:pt x="62" y="447"/>
                    </a:cubicBezTo>
                    <a:cubicBezTo>
                      <a:pt x="56" y="447"/>
                      <a:pt x="50" y="439"/>
                      <a:pt x="48" y="432"/>
                    </a:cubicBezTo>
                    <a:cubicBezTo>
                      <a:pt x="42" y="418"/>
                      <a:pt x="42" y="402"/>
                      <a:pt x="42" y="385"/>
                    </a:cubicBezTo>
                    <a:cubicBezTo>
                      <a:pt x="42" y="378"/>
                      <a:pt x="42" y="372"/>
                      <a:pt x="41" y="365"/>
                    </a:cubicBezTo>
                    <a:cubicBezTo>
                      <a:pt x="41" y="354"/>
                      <a:pt x="39" y="343"/>
                      <a:pt x="38" y="333"/>
                    </a:cubicBezTo>
                    <a:cubicBezTo>
                      <a:pt x="35" y="314"/>
                      <a:pt x="33" y="297"/>
                      <a:pt x="35" y="279"/>
                    </a:cubicBezTo>
                    <a:cubicBezTo>
                      <a:pt x="37" y="266"/>
                      <a:pt x="42" y="253"/>
                      <a:pt x="50" y="241"/>
                    </a:cubicBezTo>
                    <a:cubicBezTo>
                      <a:pt x="51" y="240"/>
                      <a:pt x="52" y="239"/>
                      <a:pt x="53" y="237"/>
                    </a:cubicBezTo>
                    <a:cubicBezTo>
                      <a:pt x="56" y="233"/>
                      <a:pt x="59" y="229"/>
                      <a:pt x="63" y="226"/>
                    </a:cubicBezTo>
                    <a:cubicBezTo>
                      <a:pt x="66" y="223"/>
                      <a:pt x="66" y="218"/>
                      <a:pt x="63" y="214"/>
                    </a:cubicBezTo>
                    <a:cubicBezTo>
                      <a:pt x="60" y="211"/>
                      <a:pt x="55" y="211"/>
                      <a:pt x="51" y="214"/>
                    </a:cubicBezTo>
                    <a:cubicBezTo>
                      <a:pt x="50" y="216"/>
                      <a:pt x="48" y="217"/>
                      <a:pt x="47" y="219"/>
                    </a:cubicBezTo>
                    <a:cubicBezTo>
                      <a:pt x="18" y="150"/>
                      <a:pt x="28" y="62"/>
                      <a:pt x="94" y="27"/>
                    </a:cubicBezTo>
                    <a:cubicBezTo>
                      <a:pt x="114" y="16"/>
                      <a:pt x="138" y="18"/>
                      <a:pt x="162" y="21"/>
                    </a:cubicBezTo>
                    <a:cubicBezTo>
                      <a:pt x="223" y="27"/>
                      <a:pt x="242" y="58"/>
                      <a:pt x="254" y="77"/>
                    </a:cubicBezTo>
                    <a:cubicBezTo>
                      <a:pt x="259" y="85"/>
                      <a:pt x="263" y="91"/>
                      <a:pt x="269" y="93"/>
                    </a:cubicBezTo>
                    <a:cubicBezTo>
                      <a:pt x="271" y="93"/>
                      <a:pt x="273" y="94"/>
                      <a:pt x="277" y="94"/>
                    </a:cubicBezTo>
                    <a:cubicBezTo>
                      <a:pt x="295" y="94"/>
                      <a:pt x="342" y="97"/>
                      <a:pt x="367" y="132"/>
                    </a:cubicBezTo>
                    <a:cubicBezTo>
                      <a:pt x="387" y="160"/>
                      <a:pt x="392" y="190"/>
                      <a:pt x="382" y="220"/>
                    </a:cubicBezTo>
                    <a:cubicBezTo>
                      <a:pt x="360" y="216"/>
                      <a:pt x="337" y="218"/>
                      <a:pt x="318" y="227"/>
                    </a:cubicBezTo>
                    <a:cubicBezTo>
                      <a:pt x="317" y="213"/>
                      <a:pt x="311" y="200"/>
                      <a:pt x="303" y="191"/>
                    </a:cubicBezTo>
                    <a:cubicBezTo>
                      <a:pt x="291" y="177"/>
                      <a:pt x="273" y="169"/>
                      <a:pt x="258" y="161"/>
                    </a:cubicBezTo>
                    <a:cubicBezTo>
                      <a:pt x="234" y="150"/>
                      <a:pt x="234" y="150"/>
                      <a:pt x="234" y="150"/>
                    </a:cubicBezTo>
                    <a:cubicBezTo>
                      <a:pt x="228" y="147"/>
                      <a:pt x="222" y="144"/>
                      <a:pt x="215" y="143"/>
                    </a:cubicBezTo>
                    <a:cubicBezTo>
                      <a:pt x="206" y="142"/>
                      <a:pt x="197" y="145"/>
                      <a:pt x="190" y="151"/>
                    </a:cubicBezTo>
                    <a:cubicBezTo>
                      <a:pt x="186" y="154"/>
                      <a:pt x="183" y="157"/>
                      <a:pt x="181" y="161"/>
                    </a:cubicBezTo>
                    <a:cubicBezTo>
                      <a:pt x="181" y="161"/>
                      <a:pt x="180" y="161"/>
                      <a:pt x="180" y="161"/>
                    </a:cubicBezTo>
                    <a:cubicBezTo>
                      <a:pt x="173" y="163"/>
                      <a:pt x="164" y="159"/>
                      <a:pt x="159" y="151"/>
                    </a:cubicBezTo>
                    <a:cubicBezTo>
                      <a:pt x="155" y="144"/>
                      <a:pt x="154" y="134"/>
                      <a:pt x="157" y="124"/>
                    </a:cubicBezTo>
                    <a:cubicBezTo>
                      <a:pt x="159" y="120"/>
                      <a:pt x="157" y="115"/>
                      <a:pt x="152" y="114"/>
                    </a:cubicBezTo>
                    <a:cubicBezTo>
                      <a:pt x="148" y="112"/>
                      <a:pt x="144" y="115"/>
                      <a:pt x="142" y="119"/>
                    </a:cubicBezTo>
                    <a:cubicBezTo>
                      <a:pt x="137" y="133"/>
                      <a:pt x="138" y="148"/>
                      <a:pt x="145" y="160"/>
                    </a:cubicBezTo>
                    <a:cubicBezTo>
                      <a:pt x="152" y="171"/>
                      <a:pt x="164" y="178"/>
                      <a:pt x="176" y="178"/>
                    </a:cubicBezTo>
                    <a:cubicBezTo>
                      <a:pt x="176" y="178"/>
                      <a:pt x="176" y="178"/>
                      <a:pt x="177" y="178"/>
                    </a:cubicBezTo>
                    <a:cubicBezTo>
                      <a:pt x="177" y="189"/>
                      <a:pt x="182" y="198"/>
                      <a:pt x="186" y="207"/>
                    </a:cubicBezTo>
                    <a:cubicBezTo>
                      <a:pt x="189" y="212"/>
                      <a:pt x="191" y="217"/>
                      <a:pt x="193" y="222"/>
                    </a:cubicBezTo>
                    <a:cubicBezTo>
                      <a:pt x="197" y="236"/>
                      <a:pt x="193" y="253"/>
                      <a:pt x="182" y="263"/>
                    </a:cubicBezTo>
                    <a:cubicBezTo>
                      <a:pt x="180" y="265"/>
                      <a:pt x="180" y="267"/>
                      <a:pt x="179" y="268"/>
                    </a:cubicBezTo>
                    <a:cubicBezTo>
                      <a:pt x="178" y="269"/>
                      <a:pt x="177" y="270"/>
                      <a:pt x="177" y="272"/>
                    </a:cubicBezTo>
                    <a:cubicBezTo>
                      <a:pt x="175" y="276"/>
                      <a:pt x="177" y="281"/>
                      <a:pt x="181" y="282"/>
                    </a:cubicBezTo>
                    <a:cubicBezTo>
                      <a:pt x="199" y="289"/>
                      <a:pt x="217" y="315"/>
                      <a:pt x="213" y="337"/>
                    </a:cubicBezTo>
                    <a:cubicBezTo>
                      <a:pt x="210" y="353"/>
                      <a:pt x="200" y="365"/>
                      <a:pt x="192" y="371"/>
                    </a:cubicBezTo>
                    <a:cubicBezTo>
                      <a:pt x="187" y="373"/>
                      <a:pt x="184" y="374"/>
                      <a:pt x="183" y="373"/>
                    </a:cubicBezTo>
                    <a:cubicBezTo>
                      <a:pt x="179" y="372"/>
                      <a:pt x="175" y="374"/>
                      <a:pt x="173" y="378"/>
                    </a:cubicBezTo>
                    <a:cubicBezTo>
                      <a:pt x="172" y="381"/>
                      <a:pt x="173" y="385"/>
                      <a:pt x="176" y="388"/>
                    </a:cubicBezTo>
                    <a:cubicBezTo>
                      <a:pt x="186" y="395"/>
                      <a:pt x="192" y="407"/>
                      <a:pt x="193" y="421"/>
                    </a:cubicBezTo>
                    <a:cubicBezTo>
                      <a:pt x="194" y="431"/>
                      <a:pt x="193" y="449"/>
                      <a:pt x="183" y="457"/>
                    </a:cubicBezTo>
                    <a:cubicBezTo>
                      <a:pt x="182" y="458"/>
                      <a:pt x="182" y="459"/>
                      <a:pt x="181" y="460"/>
                    </a:cubicBezTo>
                    <a:cubicBezTo>
                      <a:pt x="179" y="460"/>
                      <a:pt x="177" y="461"/>
                      <a:pt x="176" y="463"/>
                    </a:cubicBezTo>
                    <a:cubicBezTo>
                      <a:pt x="156" y="475"/>
                      <a:pt x="136" y="467"/>
                      <a:pt x="132" y="464"/>
                    </a:cubicBezTo>
                    <a:cubicBezTo>
                      <a:pt x="128" y="461"/>
                      <a:pt x="123" y="462"/>
                      <a:pt x="121" y="466"/>
                    </a:cubicBezTo>
                    <a:cubicBezTo>
                      <a:pt x="118" y="469"/>
                      <a:pt x="119" y="474"/>
                      <a:pt x="123" y="477"/>
                    </a:cubicBezTo>
                    <a:cubicBezTo>
                      <a:pt x="129" y="481"/>
                      <a:pt x="140" y="485"/>
                      <a:pt x="153" y="485"/>
                    </a:cubicBezTo>
                    <a:cubicBezTo>
                      <a:pt x="157" y="485"/>
                      <a:pt x="162" y="485"/>
                      <a:pt x="166" y="484"/>
                    </a:cubicBezTo>
                    <a:cubicBezTo>
                      <a:pt x="163" y="495"/>
                      <a:pt x="163" y="506"/>
                      <a:pt x="163" y="516"/>
                    </a:cubicBezTo>
                    <a:cubicBezTo>
                      <a:pt x="163" y="520"/>
                      <a:pt x="167" y="524"/>
                      <a:pt x="171" y="524"/>
                    </a:cubicBezTo>
                    <a:cubicBezTo>
                      <a:pt x="171" y="524"/>
                      <a:pt x="171" y="524"/>
                      <a:pt x="171" y="524"/>
                    </a:cubicBezTo>
                    <a:cubicBezTo>
                      <a:pt x="176" y="524"/>
                      <a:pt x="179" y="520"/>
                      <a:pt x="179" y="516"/>
                    </a:cubicBezTo>
                    <a:cubicBezTo>
                      <a:pt x="179" y="505"/>
                      <a:pt x="179" y="493"/>
                      <a:pt x="183" y="483"/>
                    </a:cubicBezTo>
                    <a:cubicBezTo>
                      <a:pt x="184" y="482"/>
                      <a:pt x="185" y="480"/>
                      <a:pt x="186" y="479"/>
                    </a:cubicBezTo>
                    <a:cubicBezTo>
                      <a:pt x="187" y="477"/>
                      <a:pt x="188" y="475"/>
                      <a:pt x="189" y="474"/>
                    </a:cubicBezTo>
                    <a:cubicBezTo>
                      <a:pt x="190" y="472"/>
                      <a:pt x="192" y="471"/>
                      <a:pt x="194" y="470"/>
                    </a:cubicBezTo>
                    <a:cubicBezTo>
                      <a:pt x="209" y="457"/>
                      <a:pt x="210" y="436"/>
                      <a:pt x="209" y="420"/>
                    </a:cubicBezTo>
                    <a:cubicBezTo>
                      <a:pt x="208" y="407"/>
                      <a:pt x="204" y="396"/>
                      <a:pt x="197" y="386"/>
                    </a:cubicBezTo>
                    <a:cubicBezTo>
                      <a:pt x="198" y="386"/>
                      <a:pt x="199" y="385"/>
                      <a:pt x="200" y="384"/>
                    </a:cubicBezTo>
                    <a:cubicBezTo>
                      <a:pt x="214" y="375"/>
                      <a:pt x="226" y="358"/>
                      <a:pt x="229" y="340"/>
                    </a:cubicBezTo>
                    <a:cubicBezTo>
                      <a:pt x="234" y="313"/>
                      <a:pt x="217" y="285"/>
                      <a:pt x="196" y="272"/>
                    </a:cubicBezTo>
                    <a:cubicBezTo>
                      <a:pt x="209" y="257"/>
                      <a:pt x="214" y="235"/>
                      <a:pt x="208" y="217"/>
                    </a:cubicBezTo>
                    <a:cubicBezTo>
                      <a:pt x="206" y="211"/>
                      <a:pt x="203" y="205"/>
                      <a:pt x="201" y="200"/>
                    </a:cubicBezTo>
                    <a:cubicBezTo>
                      <a:pt x="196" y="191"/>
                      <a:pt x="192" y="183"/>
                      <a:pt x="193" y="176"/>
                    </a:cubicBezTo>
                    <a:cubicBezTo>
                      <a:pt x="193" y="171"/>
                      <a:pt x="196" y="167"/>
                      <a:pt x="200" y="164"/>
                    </a:cubicBezTo>
                    <a:cubicBezTo>
                      <a:pt x="204" y="160"/>
                      <a:pt x="209" y="159"/>
                      <a:pt x="213" y="159"/>
                    </a:cubicBezTo>
                    <a:cubicBezTo>
                      <a:pt x="218" y="160"/>
                      <a:pt x="222" y="162"/>
                      <a:pt x="227" y="164"/>
                    </a:cubicBezTo>
                    <a:cubicBezTo>
                      <a:pt x="251" y="176"/>
                      <a:pt x="251" y="176"/>
                      <a:pt x="251" y="176"/>
                    </a:cubicBezTo>
                    <a:cubicBezTo>
                      <a:pt x="266" y="183"/>
                      <a:pt x="281" y="190"/>
                      <a:pt x="291" y="202"/>
                    </a:cubicBezTo>
                    <a:cubicBezTo>
                      <a:pt x="299" y="211"/>
                      <a:pt x="305" y="227"/>
                      <a:pt x="299" y="240"/>
                    </a:cubicBezTo>
                    <a:cubicBezTo>
                      <a:pt x="299" y="240"/>
                      <a:pt x="298" y="241"/>
                      <a:pt x="298" y="242"/>
                    </a:cubicBezTo>
                    <a:cubicBezTo>
                      <a:pt x="296" y="245"/>
                      <a:pt x="294" y="250"/>
                      <a:pt x="293" y="255"/>
                    </a:cubicBezTo>
                    <a:cubicBezTo>
                      <a:pt x="290" y="271"/>
                      <a:pt x="294" y="287"/>
                      <a:pt x="303" y="300"/>
                    </a:cubicBezTo>
                    <a:cubicBezTo>
                      <a:pt x="305" y="304"/>
                      <a:pt x="310" y="305"/>
                      <a:pt x="314" y="302"/>
                    </a:cubicBezTo>
                    <a:cubicBezTo>
                      <a:pt x="318" y="300"/>
                      <a:pt x="319" y="295"/>
                      <a:pt x="316" y="291"/>
                    </a:cubicBezTo>
                    <a:cubicBezTo>
                      <a:pt x="307" y="277"/>
                      <a:pt x="308" y="264"/>
                      <a:pt x="309" y="258"/>
                    </a:cubicBezTo>
                    <a:cubicBezTo>
                      <a:pt x="310" y="252"/>
                      <a:pt x="313" y="248"/>
                      <a:pt x="315" y="246"/>
                    </a:cubicBezTo>
                    <a:cubicBezTo>
                      <a:pt x="343" y="228"/>
                      <a:pt x="388" y="231"/>
                      <a:pt x="421" y="253"/>
                    </a:cubicBezTo>
                    <a:cubicBezTo>
                      <a:pt x="443" y="268"/>
                      <a:pt x="476" y="302"/>
                      <a:pt x="465" y="371"/>
                    </a:cubicBezTo>
                    <a:close/>
                    <a:moveTo>
                      <a:pt x="30" y="702"/>
                    </a:moveTo>
                    <a:cubicBezTo>
                      <a:pt x="32" y="692"/>
                      <a:pt x="38" y="683"/>
                      <a:pt x="45" y="678"/>
                    </a:cubicBezTo>
                    <a:cubicBezTo>
                      <a:pt x="46" y="677"/>
                      <a:pt x="47" y="677"/>
                      <a:pt x="47" y="676"/>
                    </a:cubicBezTo>
                    <a:cubicBezTo>
                      <a:pt x="50" y="676"/>
                      <a:pt x="53" y="677"/>
                      <a:pt x="56" y="677"/>
                    </a:cubicBezTo>
                    <a:cubicBezTo>
                      <a:pt x="59" y="677"/>
                      <a:pt x="62" y="676"/>
                      <a:pt x="65" y="676"/>
                    </a:cubicBezTo>
                    <a:cubicBezTo>
                      <a:pt x="116" y="670"/>
                      <a:pt x="165" y="639"/>
                      <a:pt x="214" y="582"/>
                    </a:cubicBezTo>
                    <a:cubicBezTo>
                      <a:pt x="217" y="578"/>
                      <a:pt x="217" y="578"/>
                      <a:pt x="217" y="578"/>
                    </a:cubicBezTo>
                    <a:cubicBezTo>
                      <a:pt x="226" y="568"/>
                      <a:pt x="235" y="558"/>
                      <a:pt x="245" y="551"/>
                    </a:cubicBezTo>
                    <a:cubicBezTo>
                      <a:pt x="263" y="539"/>
                      <a:pt x="286" y="537"/>
                      <a:pt x="304" y="536"/>
                    </a:cubicBezTo>
                    <a:cubicBezTo>
                      <a:pt x="308" y="536"/>
                      <a:pt x="308" y="536"/>
                      <a:pt x="308" y="536"/>
                    </a:cubicBezTo>
                    <a:cubicBezTo>
                      <a:pt x="318" y="536"/>
                      <a:pt x="330" y="535"/>
                      <a:pt x="340" y="531"/>
                    </a:cubicBezTo>
                    <a:cubicBezTo>
                      <a:pt x="357" y="524"/>
                      <a:pt x="370" y="508"/>
                      <a:pt x="379" y="485"/>
                    </a:cubicBezTo>
                    <a:cubicBezTo>
                      <a:pt x="381" y="478"/>
                      <a:pt x="383" y="471"/>
                      <a:pt x="385" y="464"/>
                    </a:cubicBezTo>
                    <a:cubicBezTo>
                      <a:pt x="388" y="453"/>
                      <a:pt x="391" y="443"/>
                      <a:pt x="395" y="433"/>
                    </a:cubicBezTo>
                    <a:cubicBezTo>
                      <a:pt x="404" y="415"/>
                      <a:pt x="421" y="400"/>
                      <a:pt x="440" y="392"/>
                    </a:cubicBezTo>
                    <a:cubicBezTo>
                      <a:pt x="453" y="386"/>
                      <a:pt x="472" y="384"/>
                      <a:pt x="485" y="394"/>
                    </a:cubicBezTo>
                    <a:cubicBezTo>
                      <a:pt x="495" y="402"/>
                      <a:pt x="500" y="416"/>
                      <a:pt x="500" y="438"/>
                    </a:cubicBezTo>
                    <a:cubicBezTo>
                      <a:pt x="500" y="447"/>
                      <a:pt x="499" y="459"/>
                      <a:pt x="494" y="469"/>
                    </a:cubicBezTo>
                    <a:cubicBezTo>
                      <a:pt x="490" y="476"/>
                      <a:pt x="482" y="483"/>
                      <a:pt x="473" y="483"/>
                    </a:cubicBezTo>
                    <a:cubicBezTo>
                      <a:pt x="468" y="482"/>
                      <a:pt x="464" y="486"/>
                      <a:pt x="464" y="490"/>
                    </a:cubicBezTo>
                    <a:cubicBezTo>
                      <a:pt x="464" y="495"/>
                      <a:pt x="467" y="498"/>
                      <a:pt x="472" y="499"/>
                    </a:cubicBezTo>
                    <a:cubicBezTo>
                      <a:pt x="482" y="499"/>
                      <a:pt x="493" y="495"/>
                      <a:pt x="501" y="486"/>
                    </a:cubicBezTo>
                    <a:cubicBezTo>
                      <a:pt x="519" y="533"/>
                      <a:pt x="505" y="601"/>
                      <a:pt x="466" y="640"/>
                    </a:cubicBezTo>
                    <a:cubicBezTo>
                      <a:pt x="465" y="641"/>
                      <a:pt x="464" y="642"/>
                      <a:pt x="463" y="643"/>
                    </a:cubicBezTo>
                    <a:cubicBezTo>
                      <a:pt x="453" y="653"/>
                      <a:pt x="441" y="665"/>
                      <a:pt x="441" y="682"/>
                    </a:cubicBezTo>
                    <a:cubicBezTo>
                      <a:pt x="441" y="686"/>
                      <a:pt x="445" y="690"/>
                      <a:pt x="449" y="690"/>
                    </a:cubicBezTo>
                    <a:cubicBezTo>
                      <a:pt x="449" y="690"/>
                      <a:pt x="449" y="690"/>
                      <a:pt x="450" y="690"/>
                    </a:cubicBezTo>
                    <a:cubicBezTo>
                      <a:pt x="454" y="689"/>
                      <a:pt x="458" y="686"/>
                      <a:pt x="457" y="681"/>
                    </a:cubicBezTo>
                    <a:cubicBezTo>
                      <a:pt x="457" y="672"/>
                      <a:pt x="466" y="663"/>
                      <a:pt x="474" y="654"/>
                    </a:cubicBezTo>
                    <a:cubicBezTo>
                      <a:pt x="475" y="653"/>
                      <a:pt x="476" y="653"/>
                      <a:pt x="477" y="652"/>
                    </a:cubicBezTo>
                    <a:cubicBezTo>
                      <a:pt x="481" y="686"/>
                      <a:pt x="477" y="721"/>
                      <a:pt x="464" y="753"/>
                    </a:cubicBezTo>
                    <a:cubicBezTo>
                      <a:pt x="455" y="776"/>
                      <a:pt x="443" y="791"/>
                      <a:pt x="429" y="797"/>
                    </a:cubicBezTo>
                    <a:cubicBezTo>
                      <a:pt x="425" y="799"/>
                      <a:pt x="423" y="804"/>
                      <a:pt x="425" y="808"/>
                    </a:cubicBezTo>
                    <a:cubicBezTo>
                      <a:pt x="426" y="811"/>
                      <a:pt x="429" y="813"/>
                      <a:pt x="432" y="813"/>
                    </a:cubicBezTo>
                    <a:cubicBezTo>
                      <a:pt x="433" y="813"/>
                      <a:pt x="434" y="813"/>
                      <a:pt x="435" y="812"/>
                    </a:cubicBezTo>
                    <a:cubicBezTo>
                      <a:pt x="442" y="809"/>
                      <a:pt x="448" y="805"/>
                      <a:pt x="453" y="800"/>
                    </a:cubicBezTo>
                    <a:cubicBezTo>
                      <a:pt x="455" y="834"/>
                      <a:pt x="449" y="868"/>
                      <a:pt x="436" y="899"/>
                    </a:cubicBezTo>
                    <a:cubicBezTo>
                      <a:pt x="432" y="909"/>
                      <a:pt x="426" y="921"/>
                      <a:pt x="416" y="929"/>
                    </a:cubicBezTo>
                    <a:cubicBezTo>
                      <a:pt x="408" y="935"/>
                      <a:pt x="396" y="939"/>
                      <a:pt x="387" y="935"/>
                    </a:cubicBezTo>
                    <a:cubicBezTo>
                      <a:pt x="384" y="933"/>
                      <a:pt x="381" y="934"/>
                      <a:pt x="378" y="935"/>
                    </a:cubicBezTo>
                    <a:cubicBezTo>
                      <a:pt x="376" y="937"/>
                      <a:pt x="375" y="940"/>
                      <a:pt x="375" y="943"/>
                    </a:cubicBezTo>
                    <a:cubicBezTo>
                      <a:pt x="378" y="963"/>
                      <a:pt x="373" y="984"/>
                      <a:pt x="361" y="1000"/>
                    </a:cubicBezTo>
                    <a:cubicBezTo>
                      <a:pt x="354" y="1010"/>
                      <a:pt x="344" y="1019"/>
                      <a:pt x="332" y="1024"/>
                    </a:cubicBezTo>
                    <a:cubicBezTo>
                      <a:pt x="335" y="1018"/>
                      <a:pt x="338" y="1011"/>
                      <a:pt x="341" y="1005"/>
                    </a:cubicBezTo>
                    <a:cubicBezTo>
                      <a:pt x="342" y="1000"/>
                      <a:pt x="340" y="996"/>
                      <a:pt x="336" y="994"/>
                    </a:cubicBezTo>
                    <a:cubicBezTo>
                      <a:pt x="332" y="993"/>
                      <a:pt x="327" y="995"/>
                      <a:pt x="326" y="999"/>
                    </a:cubicBezTo>
                    <a:cubicBezTo>
                      <a:pt x="321" y="1011"/>
                      <a:pt x="316" y="1021"/>
                      <a:pt x="309" y="1032"/>
                    </a:cubicBezTo>
                    <a:cubicBezTo>
                      <a:pt x="307" y="1033"/>
                      <a:pt x="306" y="1035"/>
                      <a:pt x="305" y="1037"/>
                    </a:cubicBezTo>
                    <a:cubicBezTo>
                      <a:pt x="295" y="1051"/>
                      <a:pt x="282" y="1064"/>
                      <a:pt x="266" y="1073"/>
                    </a:cubicBezTo>
                    <a:cubicBezTo>
                      <a:pt x="247" y="1086"/>
                      <a:pt x="225" y="1094"/>
                      <a:pt x="203" y="1102"/>
                    </a:cubicBezTo>
                    <a:cubicBezTo>
                      <a:pt x="172" y="1112"/>
                      <a:pt x="137" y="1123"/>
                      <a:pt x="107" y="1111"/>
                    </a:cubicBezTo>
                    <a:cubicBezTo>
                      <a:pt x="93" y="1105"/>
                      <a:pt x="80" y="1095"/>
                      <a:pt x="67" y="1080"/>
                    </a:cubicBezTo>
                    <a:cubicBezTo>
                      <a:pt x="58" y="1070"/>
                      <a:pt x="46" y="1054"/>
                      <a:pt x="45" y="1037"/>
                    </a:cubicBezTo>
                    <a:cubicBezTo>
                      <a:pt x="48" y="1040"/>
                      <a:pt x="52" y="1042"/>
                      <a:pt x="56" y="1044"/>
                    </a:cubicBezTo>
                    <a:cubicBezTo>
                      <a:pt x="58" y="1045"/>
                      <a:pt x="60" y="1046"/>
                      <a:pt x="62" y="1046"/>
                    </a:cubicBezTo>
                    <a:cubicBezTo>
                      <a:pt x="65" y="1046"/>
                      <a:pt x="68" y="1044"/>
                      <a:pt x="70" y="1042"/>
                    </a:cubicBezTo>
                    <a:cubicBezTo>
                      <a:pt x="73" y="1038"/>
                      <a:pt x="72" y="1033"/>
                      <a:pt x="69" y="1030"/>
                    </a:cubicBezTo>
                    <a:cubicBezTo>
                      <a:pt x="66" y="1029"/>
                      <a:pt x="64" y="1028"/>
                      <a:pt x="61" y="1029"/>
                    </a:cubicBezTo>
                    <a:cubicBezTo>
                      <a:pt x="54" y="1025"/>
                      <a:pt x="48" y="1017"/>
                      <a:pt x="45" y="1007"/>
                    </a:cubicBezTo>
                    <a:cubicBezTo>
                      <a:pt x="42" y="997"/>
                      <a:pt x="42" y="985"/>
                      <a:pt x="42" y="974"/>
                    </a:cubicBezTo>
                    <a:cubicBezTo>
                      <a:pt x="41" y="967"/>
                      <a:pt x="42" y="959"/>
                      <a:pt x="43" y="951"/>
                    </a:cubicBezTo>
                    <a:cubicBezTo>
                      <a:pt x="44" y="940"/>
                      <a:pt x="48" y="929"/>
                      <a:pt x="54" y="919"/>
                    </a:cubicBezTo>
                    <a:cubicBezTo>
                      <a:pt x="62" y="925"/>
                      <a:pt x="71" y="929"/>
                      <a:pt x="80" y="929"/>
                    </a:cubicBezTo>
                    <a:cubicBezTo>
                      <a:pt x="84" y="929"/>
                      <a:pt x="88" y="928"/>
                      <a:pt x="91" y="927"/>
                    </a:cubicBezTo>
                    <a:cubicBezTo>
                      <a:pt x="96" y="925"/>
                      <a:pt x="98" y="921"/>
                      <a:pt x="96" y="917"/>
                    </a:cubicBezTo>
                    <a:cubicBezTo>
                      <a:pt x="95" y="912"/>
                      <a:pt x="90" y="910"/>
                      <a:pt x="86" y="912"/>
                    </a:cubicBezTo>
                    <a:cubicBezTo>
                      <a:pt x="76" y="916"/>
                      <a:pt x="64" y="909"/>
                      <a:pt x="58" y="900"/>
                    </a:cubicBezTo>
                    <a:cubicBezTo>
                      <a:pt x="51" y="890"/>
                      <a:pt x="48" y="876"/>
                      <a:pt x="46" y="863"/>
                    </a:cubicBezTo>
                    <a:cubicBezTo>
                      <a:pt x="41" y="838"/>
                      <a:pt x="38" y="814"/>
                      <a:pt x="44" y="793"/>
                    </a:cubicBezTo>
                    <a:cubicBezTo>
                      <a:pt x="49" y="797"/>
                      <a:pt x="55" y="799"/>
                      <a:pt x="61" y="801"/>
                    </a:cubicBezTo>
                    <a:cubicBezTo>
                      <a:pt x="62" y="801"/>
                      <a:pt x="63" y="801"/>
                      <a:pt x="63" y="801"/>
                    </a:cubicBezTo>
                    <a:cubicBezTo>
                      <a:pt x="67" y="801"/>
                      <a:pt x="70" y="798"/>
                      <a:pt x="71" y="795"/>
                    </a:cubicBezTo>
                    <a:cubicBezTo>
                      <a:pt x="72" y="790"/>
                      <a:pt x="69" y="786"/>
                      <a:pt x="65" y="785"/>
                    </a:cubicBezTo>
                    <a:cubicBezTo>
                      <a:pt x="56" y="783"/>
                      <a:pt x="48" y="776"/>
                      <a:pt x="42" y="767"/>
                    </a:cubicBezTo>
                    <a:cubicBezTo>
                      <a:pt x="36" y="757"/>
                      <a:pt x="33" y="745"/>
                      <a:pt x="32" y="735"/>
                    </a:cubicBezTo>
                    <a:cubicBezTo>
                      <a:pt x="30" y="726"/>
                      <a:pt x="28" y="714"/>
                      <a:pt x="30" y="7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63" name="Freeform 47"/>
          <p:cNvSpPr>
            <a:spLocks/>
          </p:cNvSpPr>
          <p:nvPr/>
        </p:nvSpPr>
        <p:spPr bwMode="auto">
          <a:xfrm>
            <a:off x="4895817" y="2196193"/>
            <a:ext cx="1147341" cy="828090"/>
          </a:xfrm>
          <a:custGeom>
            <a:avLst/>
            <a:gdLst>
              <a:gd name="T0" fmla="*/ 752 w 752"/>
              <a:gd name="T1" fmla="*/ 0 h 543"/>
              <a:gd name="T2" fmla="*/ 0 w 752"/>
              <a:gd name="T3" fmla="*/ 312 h 543"/>
              <a:gd name="T4" fmla="*/ 230 w 752"/>
              <a:gd name="T5" fmla="*/ 543 h 543"/>
              <a:gd name="T6" fmla="*/ 438 w 752"/>
              <a:gd name="T7" fmla="*/ 403 h 543"/>
              <a:gd name="T8" fmla="*/ 538 w 752"/>
              <a:gd name="T9" fmla="*/ 517 h 543"/>
              <a:gd name="T10" fmla="*/ 529 w 752"/>
              <a:gd name="T11" fmla="*/ 366 h 543"/>
              <a:gd name="T12" fmla="*/ 752 w 752"/>
              <a:gd name="T13" fmla="*/ 326 h 543"/>
              <a:gd name="T14" fmla="*/ 752 w 752"/>
              <a:gd name="T15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2" h="543">
                <a:moveTo>
                  <a:pt x="752" y="0"/>
                </a:moveTo>
                <a:cubicBezTo>
                  <a:pt x="461" y="8"/>
                  <a:pt x="197" y="125"/>
                  <a:pt x="0" y="312"/>
                </a:cubicBezTo>
                <a:cubicBezTo>
                  <a:pt x="230" y="543"/>
                  <a:pt x="230" y="543"/>
                  <a:pt x="230" y="543"/>
                </a:cubicBezTo>
                <a:cubicBezTo>
                  <a:pt x="292" y="486"/>
                  <a:pt x="361" y="439"/>
                  <a:pt x="438" y="403"/>
                </a:cubicBezTo>
                <a:cubicBezTo>
                  <a:pt x="538" y="517"/>
                  <a:pt x="538" y="517"/>
                  <a:pt x="538" y="517"/>
                </a:cubicBezTo>
                <a:cubicBezTo>
                  <a:pt x="529" y="366"/>
                  <a:pt x="529" y="366"/>
                  <a:pt x="529" y="366"/>
                </a:cubicBezTo>
                <a:cubicBezTo>
                  <a:pt x="599" y="343"/>
                  <a:pt x="674" y="329"/>
                  <a:pt x="752" y="326"/>
                </a:cubicBezTo>
                <a:lnTo>
                  <a:pt x="75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4" name="Freeform 48"/>
          <p:cNvSpPr>
            <a:spLocks/>
          </p:cNvSpPr>
          <p:nvPr/>
        </p:nvSpPr>
        <p:spPr bwMode="auto">
          <a:xfrm>
            <a:off x="4351021" y="2746437"/>
            <a:ext cx="830269" cy="1148430"/>
          </a:xfrm>
          <a:custGeom>
            <a:avLst/>
            <a:gdLst>
              <a:gd name="T0" fmla="*/ 544 w 544"/>
              <a:gd name="T1" fmla="*/ 515 h 752"/>
              <a:gd name="T2" fmla="*/ 418 w 544"/>
              <a:gd name="T3" fmla="*/ 403 h 752"/>
              <a:gd name="T4" fmla="*/ 539 w 544"/>
              <a:gd name="T5" fmla="*/ 231 h 752"/>
              <a:gd name="T6" fmla="*/ 308 w 544"/>
              <a:gd name="T7" fmla="*/ 0 h 752"/>
              <a:gd name="T8" fmla="*/ 0 w 544"/>
              <a:gd name="T9" fmla="*/ 752 h 752"/>
              <a:gd name="T10" fmla="*/ 326 w 544"/>
              <a:gd name="T11" fmla="*/ 752 h 752"/>
              <a:gd name="T12" fmla="*/ 374 w 544"/>
              <a:gd name="T13" fmla="*/ 504 h 752"/>
              <a:gd name="T14" fmla="*/ 544 w 544"/>
              <a:gd name="T15" fmla="*/ 515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4" h="752">
                <a:moveTo>
                  <a:pt x="544" y="515"/>
                </a:moveTo>
                <a:cubicBezTo>
                  <a:pt x="418" y="403"/>
                  <a:pt x="418" y="403"/>
                  <a:pt x="418" y="403"/>
                </a:cubicBezTo>
                <a:cubicBezTo>
                  <a:pt x="451" y="341"/>
                  <a:pt x="491" y="283"/>
                  <a:pt x="539" y="231"/>
                </a:cubicBezTo>
                <a:cubicBezTo>
                  <a:pt x="308" y="0"/>
                  <a:pt x="308" y="0"/>
                  <a:pt x="308" y="0"/>
                </a:cubicBezTo>
                <a:cubicBezTo>
                  <a:pt x="123" y="198"/>
                  <a:pt x="7" y="461"/>
                  <a:pt x="0" y="752"/>
                </a:cubicBezTo>
                <a:cubicBezTo>
                  <a:pt x="326" y="752"/>
                  <a:pt x="326" y="752"/>
                  <a:pt x="326" y="752"/>
                </a:cubicBezTo>
                <a:cubicBezTo>
                  <a:pt x="329" y="665"/>
                  <a:pt x="346" y="582"/>
                  <a:pt x="374" y="504"/>
                </a:cubicBezTo>
                <a:lnTo>
                  <a:pt x="544" y="51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5" name="Freeform 49"/>
          <p:cNvSpPr>
            <a:spLocks/>
          </p:cNvSpPr>
          <p:nvPr/>
        </p:nvSpPr>
        <p:spPr bwMode="auto">
          <a:xfrm>
            <a:off x="4351021" y="4000557"/>
            <a:ext cx="828090" cy="1139713"/>
          </a:xfrm>
          <a:custGeom>
            <a:avLst/>
            <a:gdLst>
              <a:gd name="T0" fmla="*/ 402 w 543"/>
              <a:gd name="T1" fmla="*/ 308 h 747"/>
              <a:gd name="T2" fmla="*/ 535 w 543"/>
              <a:gd name="T3" fmla="*/ 192 h 747"/>
              <a:gd name="T4" fmla="*/ 361 w 543"/>
              <a:gd name="T5" fmla="*/ 203 h 747"/>
              <a:gd name="T6" fmla="*/ 326 w 543"/>
              <a:gd name="T7" fmla="*/ 0 h 747"/>
              <a:gd name="T8" fmla="*/ 0 w 543"/>
              <a:gd name="T9" fmla="*/ 0 h 747"/>
              <a:gd name="T10" fmla="*/ 312 w 543"/>
              <a:gd name="T11" fmla="*/ 747 h 747"/>
              <a:gd name="T12" fmla="*/ 543 w 543"/>
              <a:gd name="T13" fmla="*/ 517 h 747"/>
              <a:gd name="T14" fmla="*/ 402 w 543"/>
              <a:gd name="T15" fmla="*/ 308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3" h="747">
                <a:moveTo>
                  <a:pt x="402" y="308"/>
                </a:moveTo>
                <a:cubicBezTo>
                  <a:pt x="535" y="192"/>
                  <a:pt x="535" y="192"/>
                  <a:pt x="535" y="192"/>
                </a:cubicBezTo>
                <a:cubicBezTo>
                  <a:pt x="361" y="203"/>
                  <a:pt x="361" y="203"/>
                  <a:pt x="361" y="203"/>
                </a:cubicBezTo>
                <a:cubicBezTo>
                  <a:pt x="342" y="138"/>
                  <a:pt x="329" y="70"/>
                  <a:pt x="326" y="0"/>
                </a:cubicBezTo>
                <a:cubicBezTo>
                  <a:pt x="0" y="0"/>
                  <a:pt x="0" y="0"/>
                  <a:pt x="0" y="0"/>
                </a:cubicBezTo>
                <a:cubicBezTo>
                  <a:pt x="10" y="289"/>
                  <a:pt x="127" y="551"/>
                  <a:pt x="312" y="747"/>
                </a:cubicBezTo>
                <a:cubicBezTo>
                  <a:pt x="543" y="517"/>
                  <a:pt x="543" y="517"/>
                  <a:pt x="543" y="517"/>
                </a:cubicBezTo>
                <a:cubicBezTo>
                  <a:pt x="486" y="455"/>
                  <a:pt x="438" y="385"/>
                  <a:pt x="402" y="3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6" name="Freeform 50"/>
          <p:cNvSpPr>
            <a:spLocks/>
          </p:cNvSpPr>
          <p:nvPr/>
        </p:nvSpPr>
        <p:spPr bwMode="auto">
          <a:xfrm>
            <a:off x="4901265" y="4853708"/>
            <a:ext cx="1141893" cy="832448"/>
          </a:xfrm>
          <a:custGeom>
            <a:avLst/>
            <a:gdLst>
              <a:gd name="T0" fmla="*/ 521 w 748"/>
              <a:gd name="T1" fmla="*/ 177 h 545"/>
              <a:gd name="T2" fmla="*/ 533 w 748"/>
              <a:gd name="T3" fmla="*/ 0 h 545"/>
              <a:gd name="T4" fmla="*/ 415 w 748"/>
              <a:gd name="T5" fmla="*/ 133 h 545"/>
              <a:gd name="T6" fmla="*/ 231 w 748"/>
              <a:gd name="T7" fmla="*/ 6 h 545"/>
              <a:gd name="T8" fmla="*/ 0 w 748"/>
              <a:gd name="T9" fmla="*/ 237 h 545"/>
              <a:gd name="T10" fmla="*/ 748 w 748"/>
              <a:gd name="T11" fmla="*/ 545 h 545"/>
              <a:gd name="T12" fmla="*/ 748 w 748"/>
              <a:gd name="T13" fmla="*/ 219 h 545"/>
              <a:gd name="T14" fmla="*/ 521 w 748"/>
              <a:gd name="T15" fmla="*/ 17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8" h="545">
                <a:moveTo>
                  <a:pt x="521" y="177"/>
                </a:moveTo>
                <a:cubicBezTo>
                  <a:pt x="533" y="0"/>
                  <a:pt x="533" y="0"/>
                  <a:pt x="533" y="0"/>
                </a:cubicBezTo>
                <a:cubicBezTo>
                  <a:pt x="415" y="133"/>
                  <a:pt x="415" y="133"/>
                  <a:pt x="415" y="133"/>
                </a:cubicBezTo>
                <a:cubicBezTo>
                  <a:pt x="348" y="99"/>
                  <a:pt x="286" y="57"/>
                  <a:pt x="231" y="6"/>
                </a:cubicBezTo>
                <a:cubicBezTo>
                  <a:pt x="0" y="237"/>
                  <a:pt x="0" y="237"/>
                  <a:pt x="0" y="237"/>
                </a:cubicBezTo>
                <a:cubicBezTo>
                  <a:pt x="197" y="421"/>
                  <a:pt x="459" y="537"/>
                  <a:pt x="748" y="545"/>
                </a:cubicBezTo>
                <a:cubicBezTo>
                  <a:pt x="748" y="219"/>
                  <a:pt x="748" y="219"/>
                  <a:pt x="748" y="219"/>
                </a:cubicBezTo>
                <a:cubicBezTo>
                  <a:pt x="669" y="216"/>
                  <a:pt x="593" y="201"/>
                  <a:pt x="521" y="17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7" name="Freeform 51"/>
          <p:cNvSpPr>
            <a:spLocks/>
          </p:cNvSpPr>
          <p:nvPr/>
        </p:nvSpPr>
        <p:spPr bwMode="auto">
          <a:xfrm>
            <a:off x="6148848" y="4853708"/>
            <a:ext cx="1139714" cy="832448"/>
          </a:xfrm>
          <a:custGeom>
            <a:avLst/>
            <a:gdLst>
              <a:gd name="T0" fmla="*/ 516 w 747"/>
              <a:gd name="T1" fmla="*/ 6 h 545"/>
              <a:gd name="T2" fmla="*/ 332 w 747"/>
              <a:gd name="T3" fmla="*/ 133 h 545"/>
              <a:gd name="T4" fmla="*/ 215 w 747"/>
              <a:gd name="T5" fmla="*/ 0 h 545"/>
              <a:gd name="T6" fmla="*/ 226 w 747"/>
              <a:gd name="T7" fmla="*/ 177 h 545"/>
              <a:gd name="T8" fmla="*/ 0 w 747"/>
              <a:gd name="T9" fmla="*/ 219 h 545"/>
              <a:gd name="T10" fmla="*/ 0 w 747"/>
              <a:gd name="T11" fmla="*/ 545 h 545"/>
              <a:gd name="T12" fmla="*/ 747 w 747"/>
              <a:gd name="T13" fmla="*/ 237 h 545"/>
              <a:gd name="T14" fmla="*/ 516 w 747"/>
              <a:gd name="T15" fmla="*/ 6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7" h="545">
                <a:moveTo>
                  <a:pt x="516" y="6"/>
                </a:moveTo>
                <a:cubicBezTo>
                  <a:pt x="461" y="57"/>
                  <a:pt x="399" y="100"/>
                  <a:pt x="332" y="133"/>
                </a:cubicBezTo>
                <a:cubicBezTo>
                  <a:pt x="215" y="0"/>
                  <a:pt x="215" y="0"/>
                  <a:pt x="215" y="0"/>
                </a:cubicBezTo>
                <a:cubicBezTo>
                  <a:pt x="226" y="177"/>
                  <a:pt x="226" y="177"/>
                  <a:pt x="226" y="177"/>
                </a:cubicBezTo>
                <a:cubicBezTo>
                  <a:pt x="154" y="201"/>
                  <a:pt x="79" y="216"/>
                  <a:pt x="0" y="219"/>
                </a:cubicBezTo>
                <a:cubicBezTo>
                  <a:pt x="0" y="545"/>
                  <a:pt x="0" y="545"/>
                  <a:pt x="0" y="545"/>
                </a:cubicBezTo>
                <a:cubicBezTo>
                  <a:pt x="288" y="537"/>
                  <a:pt x="550" y="421"/>
                  <a:pt x="747" y="237"/>
                </a:cubicBezTo>
                <a:lnTo>
                  <a:pt x="516" y="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8" name="Freeform 52"/>
          <p:cNvSpPr>
            <a:spLocks/>
          </p:cNvSpPr>
          <p:nvPr/>
        </p:nvSpPr>
        <p:spPr bwMode="auto">
          <a:xfrm>
            <a:off x="7010716" y="4000557"/>
            <a:ext cx="829180" cy="1139713"/>
          </a:xfrm>
          <a:custGeom>
            <a:avLst/>
            <a:gdLst>
              <a:gd name="T0" fmla="*/ 217 w 543"/>
              <a:gd name="T1" fmla="*/ 0 h 747"/>
              <a:gd name="T2" fmla="*/ 180 w 543"/>
              <a:gd name="T3" fmla="*/ 210 h 747"/>
              <a:gd name="T4" fmla="*/ 6 w 543"/>
              <a:gd name="T5" fmla="*/ 199 h 747"/>
              <a:gd name="T6" fmla="*/ 138 w 543"/>
              <a:gd name="T7" fmla="*/ 315 h 747"/>
              <a:gd name="T8" fmla="*/ 0 w 543"/>
              <a:gd name="T9" fmla="*/ 517 h 747"/>
              <a:gd name="T10" fmla="*/ 231 w 543"/>
              <a:gd name="T11" fmla="*/ 747 h 747"/>
              <a:gd name="T12" fmla="*/ 543 w 543"/>
              <a:gd name="T13" fmla="*/ 0 h 747"/>
              <a:gd name="T14" fmla="*/ 217 w 543"/>
              <a:gd name="T15" fmla="*/ 0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3" h="747">
                <a:moveTo>
                  <a:pt x="217" y="0"/>
                </a:moveTo>
                <a:cubicBezTo>
                  <a:pt x="214" y="73"/>
                  <a:pt x="201" y="143"/>
                  <a:pt x="180" y="210"/>
                </a:cubicBezTo>
                <a:cubicBezTo>
                  <a:pt x="6" y="199"/>
                  <a:pt x="6" y="199"/>
                  <a:pt x="6" y="199"/>
                </a:cubicBezTo>
                <a:cubicBezTo>
                  <a:pt x="138" y="315"/>
                  <a:pt x="138" y="315"/>
                  <a:pt x="138" y="315"/>
                </a:cubicBezTo>
                <a:cubicBezTo>
                  <a:pt x="102" y="389"/>
                  <a:pt x="56" y="457"/>
                  <a:pt x="0" y="517"/>
                </a:cubicBezTo>
                <a:cubicBezTo>
                  <a:pt x="231" y="747"/>
                  <a:pt x="231" y="747"/>
                  <a:pt x="231" y="747"/>
                </a:cubicBezTo>
                <a:cubicBezTo>
                  <a:pt x="417" y="551"/>
                  <a:pt x="534" y="289"/>
                  <a:pt x="543" y="0"/>
                </a:cubicBezTo>
                <a:lnTo>
                  <a:pt x="21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9" name="Freeform 53"/>
          <p:cNvSpPr>
            <a:spLocks/>
          </p:cNvSpPr>
          <p:nvPr/>
        </p:nvSpPr>
        <p:spPr bwMode="auto">
          <a:xfrm>
            <a:off x="7010716" y="2746437"/>
            <a:ext cx="830269" cy="1148430"/>
          </a:xfrm>
          <a:custGeom>
            <a:avLst/>
            <a:gdLst>
              <a:gd name="T0" fmla="*/ 544 w 544"/>
              <a:gd name="T1" fmla="*/ 752 h 752"/>
              <a:gd name="T2" fmla="*/ 235 w 544"/>
              <a:gd name="T3" fmla="*/ 0 h 752"/>
              <a:gd name="T4" fmla="*/ 5 w 544"/>
              <a:gd name="T5" fmla="*/ 231 h 752"/>
              <a:gd name="T6" fmla="*/ 130 w 544"/>
              <a:gd name="T7" fmla="*/ 413 h 752"/>
              <a:gd name="T8" fmla="*/ 0 w 544"/>
              <a:gd name="T9" fmla="*/ 527 h 752"/>
              <a:gd name="T10" fmla="*/ 174 w 544"/>
              <a:gd name="T11" fmla="*/ 517 h 752"/>
              <a:gd name="T12" fmla="*/ 218 w 544"/>
              <a:gd name="T13" fmla="*/ 752 h 752"/>
              <a:gd name="T14" fmla="*/ 544 w 544"/>
              <a:gd name="T15" fmla="*/ 752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4" h="752">
                <a:moveTo>
                  <a:pt x="544" y="752"/>
                </a:moveTo>
                <a:cubicBezTo>
                  <a:pt x="536" y="461"/>
                  <a:pt x="420" y="198"/>
                  <a:pt x="235" y="0"/>
                </a:cubicBezTo>
                <a:cubicBezTo>
                  <a:pt x="5" y="231"/>
                  <a:pt x="5" y="231"/>
                  <a:pt x="5" y="231"/>
                </a:cubicBezTo>
                <a:cubicBezTo>
                  <a:pt x="54" y="285"/>
                  <a:pt x="97" y="346"/>
                  <a:pt x="130" y="413"/>
                </a:cubicBezTo>
                <a:cubicBezTo>
                  <a:pt x="0" y="527"/>
                  <a:pt x="0" y="527"/>
                  <a:pt x="0" y="527"/>
                </a:cubicBezTo>
                <a:cubicBezTo>
                  <a:pt x="174" y="517"/>
                  <a:pt x="174" y="517"/>
                  <a:pt x="174" y="517"/>
                </a:cubicBezTo>
                <a:cubicBezTo>
                  <a:pt x="200" y="591"/>
                  <a:pt x="215" y="670"/>
                  <a:pt x="218" y="752"/>
                </a:cubicBezTo>
                <a:lnTo>
                  <a:pt x="544" y="752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0" name="Freeform 54"/>
          <p:cNvSpPr>
            <a:spLocks/>
          </p:cNvSpPr>
          <p:nvPr/>
        </p:nvSpPr>
        <p:spPr bwMode="auto">
          <a:xfrm>
            <a:off x="6148848" y="2196193"/>
            <a:ext cx="1146251" cy="828090"/>
          </a:xfrm>
          <a:custGeom>
            <a:avLst/>
            <a:gdLst>
              <a:gd name="T0" fmla="*/ 751 w 751"/>
              <a:gd name="T1" fmla="*/ 312 h 543"/>
              <a:gd name="T2" fmla="*/ 0 w 751"/>
              <a:gd name="T3" fmla="*/ 0 h 543"/>
              <a:gd name="T4" fmla="*/ 0 w 751"/>
              <a:gd name="T5" fmla="*/ 326 h 543"/>
              <a:gd name="T6" fmla="*/ 230 w 751"/>
              <a:gd name="T7" fmla="*/ 369 h 543"/>
              <a:gd name="T8" fmla="*/ 220 w 751"/>
              <a:gd name="T9" fmla="*/ 520 h 543"/>
              <a:gd name="T10" fmla="*/ 321 w 751"/>
              <a:gd name="T11" fmla="*/ 406 h 543"/>
              <a:gd name="T12" fmla="*/ 521 w 751"/>
              <a:gd name="T13" fmla="*/ 543 h 543"/>
              <a:gd name="T14" fmla="*/ 751 w 751"/>
              <a:gd name="T15" fmla="*/ 312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1" h="543">
                <a:moveTo>
                  <a:pt x="751" y="312"/>
                </a:moveTo>
                <a:cubicBezTo>
                  <a:pt x="554" y="125"/>
                  <a:pt x="291" y="8"/>
                  <a:pt x="0" y="0"/>
                </a:cubicBezTo>
                <a:cubicBezTo>
                  <a:pt x="0" y="326"/>
                  <a:pt x="0" y="326"/>
                  <a:pt x="0" y="326"/>
                </a:cubicBezTo>
                <a:cubicBezTo>
                  <a:pt x="80" y="329"/>
                  <a:pt x="157" y="344"/>
                  <a:pt x="230" y="369"/>
                </a:cubicBezTo>
                <a:cubicBezTo>
                  <a:pt x="220" y="520"/>
                  <a:pt x="220" y="520"/>
                  <a:pt x="220" y="520"/>
                </a:cubicBezTo>
                <a:cubicBezTo>
                  <a:pt x="321" y="406"/>
                  <a:pt x="321" y="406"/>
                  <a:pt x="321" y="406"/>
                </a:cubicBezTo>
                <a:cubicBezTo>
                  <a:pt x="394" y="442"/>
                  <a:pt x="462" y="488"/>
                  <a:pt x="521" y="543"/>
                </a:cubicBezTo>
                <a:lnTo>
                  <a:pt x="751" y="31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4507922" y="4314360"/>
            <a:ext cx="400970" cy="230993"/>
            <a:chOff x="4507922" y="4314360"/>
            <a:chExt cx="400970" cy="230993"/>
          </a:xfrm>
        </p:grpSpPr>
        <p:sp>
          <p:nvSpPr>
            <p:cNvPr id="72" name="Freeform 55"/>
            <p:cNvSpPr>
              <a:spLocks/>
            </p:cNvSpPr>
            <p:nvPr/>
          </p:nvSpPr>
          <p:spPr bwMode="auto">
            <a:xfrm>
              <a:off x="4570029" y="4473440"/>
              <a:ext cx="71913" cy="71913"/>
            </a:xfrm>
            <a:custGeom>
              <a:avLst/>
              <a:gdLst>
                <a:gd name="T0" fmla="*/ 0 w 47"/>
                <a:gd name="T1" fmla="*/ 23 h 47"/>
                <a:gd name="T2" fmla="*/ 24 w 47"/>
                <a:gd name="T3" fmla="*/ 0 h 47"/>
                <a:gd name="T4" fmla="*/ 47 w 47"/>
                <a:gd name="T5" fmla="*/ 24 h 47"/>
                <a:gd name="T6" fmla="*/ 23 w 47"/>
                <a:gd name="T7" fmla="*/ 47 h 47"/>
                <a:gd name="T8" fmla="*/ 0 w 47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0" y="23"/>
                  </a:moveTo>
                  <a:cubicBezTo>
                    <a:pt x="0" y="10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cubicBezTo>
                    <a:pt x="47" y="37"/>
                    <a:pt x="36" y="47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Freeform 56"/>
            <p:cNvSpPr>
              <a:spLocks/>
            </p:cNvSpPr>
            <p:nvPr/>
          </p:nvSpPr>
          <p:spPr bwMode="auto">
            <a:xfrm>
              <a:off x="4806471" y="4470171"/>
              <a:ext cx="74092" cy="73003"/>
            </a:xfrm>
            <a:custGeom>
              <a:avLst/>
              <a:gdLst>
                <a:gd name="T0" fmla="*/ 0 w 48"/>
                <a:gd name="T1" fmla="*/ 23 h 48"/>
                <a:gd name="T2" fmla="*/ 24 w 48"/>
                <a:gd name="T3" fmla="*/ 0 h 48"/>
                <a:gd name="T4" fmla="*/ 47 w 48"/>
                <a:gd name="T5" fmla="*/ 25 h 48"/>
                <a:gd name="T6" fmla="*/ 23 w 48"/>
                <a:gd name="T7" fmla="*/ 47 h 48"/>
                <a:gd name="T8" fmla="*/ 0 w 48"/>
                <a:gd name="T9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0" y="23"/>
                  </a:moveTo>
                  <a:cubicBezTo>
                    <a:pt x="1" y="10"/>
                    <a:pt x="11" y="0"/>
                    <a:pt x="24" y="0"/>
                  </a:cubicBezTo>
                  <a:cubicBezTo>
                    <a:pt x="37" y="1"/>
                    <a:pt x="48" y="12"/>
                    <a:pt x="47" y="25"/>
                  </a:cubicBezTo>
                  <a:cubicBezTo>
                    <a:pt x="47" y="38"/>
                    <a:pt x="36" y="48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57"/>
            <p:cNvSpPr>
              <a:spLocks noEditPoints="1"/>
            </p:cNvSpPr>
            <p:nvPr/>
          </p:nvSpPr>
          <p:spPr bwMode="auto">
            <a:xfrm>
              <a:off x="4507922" y="4314360"/>
              <a:ext cx="400970" cy="200485"/>
            </a:xfrm>
            <a:custGeom>
              <a:avLst/>
              <a:gdLst>
                <a:gd name="T0" fmla="*/ 237 w 263"/>
                <a:gd name="T1" fmla="*/ 82 h 131"/>
                <a:gd name="T2" fmla="*/ 146 w 263"/>
                <a:gd name="T3" fmla="*/ 1 h 131"/>
                <a:gd name="T4" fmla="*/ 55 w 263"/>
                <a:gd name="T5" fmla="*/ 46 h 131"/>
                <a:gd name="T6" fmla="*/ 0 w 263"/>
                <a:gd name="T7" fmla="*/ 125 h 131"/>
                <a:gd name="T8" fmla="*/ 28 w 263"/>
                <a:gd name="T9" fmla="*/ 126 h 131"/>
                <a:gd name="T10" fmla="*/ 34 w 263"/>
                <a:gd name="T11" fmla="*/ 126 h 131"/>
                <a:gd name="T12" fmla="*/ 65 w 263"/>
                <a:gd name="T13" fmla="*/ 97 h 131"/>
                <a:gd name="T14" fmla="*/ 95 w 263"/>
                <a:gd name="T15" fmla="*/ 128 h 131"/>
                <a:gd name="T16" fmla="*/ 136 w 263"/>
                <a:gd name="T17" fmla="*/ 129 h 131"/>
                <a:gd name="T18" fmla="*/ 190 w 263"/>
                <a:gd name="T19" fmla="*/ 130 h 131"/>
                <a:gd name="T20" fmla="*/ 189 w 263"/>
                <a:gd name="T21" fmla="*/ 125 h 131"/>
                <a:gd name="T22" fmla="*/ 221 w 263"/>
                <a:gd name="T23" fmla="*/ 95 h 131"/>
                <a:gd name="T24" fmla="*/ 250 w 263"/>
                <a:gd name="T25" fmla="*/ 127 h 131"/>
                <a:gd name="T26" fmla="*/ 250 w 263"/>
                <a:gd name="T27" fmla="*/ 131 h 131"/>
                <a:gd name="T28" fmla="*/ 257 w 263"/>
                <a:gd name="T29" fmla="*/ 131 h 131"/>
                <a:gd name="T30" fmla="*/ 237 w 263"/>
                <a:gd name="T31" fmla="*/ 82 h 131"/>
                <a:gd name="T32" fmla="*/ 139 w 263"/>
                <a:gd name="T33" fmla="*/ 59 h 131"/>
                <a:gd name="T34" fmla="*/ 65 w 263"/>
                <a:gd name="T35" fmla="*/ 57 h 131"/>
                <a:gd name="T36" fmla="*/ 140 w 263"/>
                <a:gd name="T37" fmla="*/ 11 h 131"/>
                <a:gd name="T38" fmla="*/ 139 w 263"/>
                <a:gd name="T39" fmla="*/ 59 h 131"/>
                <a:gd name="T40" fmla="*/ 147 w 263"/>
                <a:gd name="T41" fmla="*/ 59 h 131"/>
                <a:gd name="T42" fmla="*/ 148 w 263"/>
                <a:gd name="T43" fmla="*/ 11 h 131"/>
                <a:gd name="T44" fmla="*/ 225 w 263"/>
                <a:gd name="T45" fmla="*/ 61 h 131"/>
                <a:gd name="T46" fmla="*/ 147 w 263"/>
                <a:gd name="T47" fmla="*/ 5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3" h="131">
                  <a:moveTo>
                    <a:pt x="237" y="82"/>
                  </a:moveTo>
                  <a:cubicBezTo>
                    <a:pt x="243" y="28"/>
                    <a:pt x="190" y="2"/>
                    <a:pt x="146" y="1"/>
                  </a:cubicBezTo>
                  <a:cubicBezTo>
                    <a:pt x="113" y="0"/>
                    <a:pt x="75" y="16"/>
                    <a:pt x="55" y="46"/>
                  </a:cubicBezTo>
                  <a:cubicBezTo>
                    <a:pt x="26" y="54"/>
                    <a:pt x="3" y="86"/>
                    <a:pt x="0" y="125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5" y="110"/>
                    <a:pt x="49" y="96"/>
                    <a:pt x="65" y="97"/>
                  </a:cubicBezTo>
                  <a:cubicBezTo>
                    <a:pt x="82" y="97"/>
                    <a:pt x="95" y="111"/>
                    <a:pt x="95" y="128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89" y="129"/>
                    <a:pt x="189" y="127"/>
                    <a:pt x="189" y="125"/>
                  </a:cubicBezTo>
                  <a:cubicBezTo>
                    <a:pt x="190" y="108"/>
                    <a:pt x="204" y="95"/>
                    <a:pt x="221" y="95"/>
                  </a:cubicBezTo>
                  <a:cubicBezTo>
                    <a:pt x="237" y="96"/>
                    <a:pt x="251" y="110"/>
                    <a:pt x="250" y="127"/>
                  </a:cubicBezTo>
                  <a:cubicBezTo>
                    <a:pt x="250" y="128"/>
                    <a:pt x="250" y="130"/>
                    <a:pt x="250" y="131"/>
                  </a:cubicBezTo>
                  <a:cubicBezTo>
                    <a:pt x="257" y="131"/>
                    <a:pt x="257" y="131"/>
                    <a:pt x="257" y="131"/>
                  </a:cubicBezTo>
                  <a:cubicBezTo>
                    <a:pt x="263" y="108"/>
                    <a:pt x="249" y="87"/>
                    <a:pt x="237" y="82"/>
                  </a:cubicBezTo>
                  <a:close/>
                  <a:moveTo>
                    <a:pt x="139" y="59"/>
                  </a:moveTo>
                  <a:cubicBezTo>
                    <a:pt x="65" y="57"/>
                    <a:pt x="65" y="57"/>
                    <a:pt x="65" y="57"/>
                  </a:cubicBezTo>
                  <a:cubicBezTo>
                    <a:pt x="74" y="31"/>
                    <a:pt x="104" y="12"/>
                    <a:pt x="140" y="11"/>
                  </a:cubicBezTo>
                  <a:lnTo>
                    <a:pt x="139" y="59"/>
                  </a:lnTo>
                  <a:close/>
                  <a:moveTo>
                    <a:pt x="147" y="59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86" y="12"/>
                    <a:pt x="217" y="34"/>
                    <a:pt x="225" y="61"/>
                  </a:cubicBezTo>
                  <a:lnTo>
                    <a:pt x="147" y="59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5" name="Freeform 58"/>
          <p:cNvSpPr>
            <a:spLocks/>
          </p:cNvSpPr>
          <p:nvPr/>
        </p:nvSpPr>
        <p:spPr bwMode="auto">
          <a:xfrm>
            <a:off x="4619061" y="3209514"/>
            <a:ext cx="172156" cy="324698"/>
          </a:xfrm>
          <a:custGeom>
            <a:avLst/>
            <a:gdLst>
              <a:gd name="T0" fmla="*/ 107 w 113"/>
              <a:gd name="T1" fmla="*/ 68 h 213"/>
              <a:gd name="T2" fmla="*/ 62 w 113"/>
              <a:gd name="T3" fmla="*/ 68 h 213"/>
              <a:gd name="T4" fmla="*/ 62 w 113"/>
              <a:gd name="T5" fmla="*/ 61 h 213"/>
              <a:gd name="T6" fmla="*/ 61 w 113"/>
              <a:gd name="T7" fmla="*/ 45 h 213"/>
              <a:gd name="T8" fmla="*/ 54 w 113"/>
              <a:gd name="T9" fmla="*/ 41 h 213"/>
              <a:gd name="T10" fmla="*/ 48 w 113"/>
              <a:gd name="T11" fmla="*/ 44 h 213"/>
              <a:gd name="T12" fmla="*/ 46 w 113"/>
              <a:gd name="T13" fmla="*/ 54 h 213"/>
              <a:gd name="T14" fmla="*/ 50 w 113"/>
              <a:gd name="T15" fmla="*/ 69 h 213"/>
              <a:gd name="T16" fmla="*/ 74 w 113"/>
              <a:gd name="T17" fmla="*/ 85 h 213"/>
              <a:gd name="T18" fmla="*/ 98 w 113"/>
              <a:gd name="T19" fmla="*/ 101 h 213"/>
              <a:gd name="T20" fmla="*/ 108 w 113"/>
              <a:gd name="T21" fmla="*/ 117 h 213"/>
              <a:gd name="T22" fmla="*/ 113 w 113"/>
              <a:gd name="T23" fmla="*/ 142 h 213"/>
              <a:gd name="T24" fmla="*/ 101 w 113"/>
              <a:gd name="T25" fmla="*/ 179 h 213"/>
              <a:gd name="T26" fmla="*/ 66 w 113"/>
              <a:gd name="T27" fmla="*/ 196 h 213"/>
              <a:gd name="T28" fmla="*/ 66 w 113"/>
              <a:gd name="T29" fmla="*/ 213 h 213"/>
              <a:gd name="T30" fmla="*/ 46 w 113"/>
              <a:gd name="T31" fmla="*/ 213 h 213"/>
              <a:gd name="T32" fmla="*/ 46 w 113"/>
              <a:gd name="T33" fmla="*/ 196 h 213"/>
              <a:gd name="T34" fmla="*/ 14 w 113"/>
              <a:gd name="T35" fmla="*/ 182 h 213"/>
              <a:gd name="T36" fmla="*/ 1 w 113"/>
              <a:gd name="T37" fmla="*/ 140 h 213"/>
              <a:gd name="T38" fmla="*/ 1 w 113"/>
              <a:gd name="T39" fmla="*/ 131 h 213"/>
              <a:gd name="T40" fmla="*/ 46 w 113"/>
              <a:gd name="T41" fmla="*/ 131 h 213"/>
              <a:gd name="T42" fmla="*/ 46 w 113"/>
              <a:gd name="T43" fmla="*/ 142 h 213"/>
              <a:gd name="T44" fmla="*/ 47 w 113"/>
              <a:gd name="T45" fmla="*/ 165 h 213"/>
              <a:gd name="T46" fmla="*/ 54 w 113"/>
              <a:gd name="T47" fmla="*/ 169 h 213"/>
              <a:gd name="T48" fmla="*/ 60 w 113"/>
              <a:gd name="T49" fmla="*/ 166 h 213"/>
              <a:gd name="T50" fmla="*/ 63 w 113"/>
              <a:gd name="T51" fmla="*/ 157 h 213"/>
              <a:gd name="T52" fmla="*/ 61 w 113"/>
              <a:gd name="T53" fmla="*/ 135 h 213"/>
              <a:gd name="T54" fmla="*/ 46 w 113"/>
              <a:gd name="T55" fmla="*/ 121 h 213"/>
              <a:gd name="T56" fmla="*/ 18 w 113"/>
              <a:gd name="T57" fmla="*/ 102 h 213"/>
              <a:gd name="T58" fmla="*/ 5 w 113"/>
              <a:gd name="T59" fmla="*/ 85 h 213"/>
              <a:gd name="T60" fmla="*/ 0 w 113"/>
              <a:gd name="T61" fmla="*/ 60 h 213"/>
              <a:gd name="T62" fmla="*/ 11 w 113"/>
              <a:gd name="T63" fmla="*/ 29 h 213"/>
              <a:gd name="T64" fmla="*/ 46 w 113"/>
              <a:gd name="T65" fmla="*/ 14 h 213"/>
              <a:gd name="T66" fmla="*/ 46 w 113"/>
              <a:gd name="T67" fmla="*/ 0 h 213"/>
              <a:gd name="T68" fmla="*/ 66 w 113"/>
              <a:gd name="T69" fmla="*/ 0 h 213"/>
              <a:gd name="T70" fmla="*/ 66 w 113"/>
              <a:gd name="T71" fmla="*/ 14 h 213"/>
              <a:gd name="T72" fmla="*/ 97 w 113"/>
              <a:gd name="T73" fmla="*/ 28 h 213"/>
              <a:gd name="T74" fmla="*/ 108 w 113"/>
              <a:gd name="T75" fmla="*/ 60 h 213"/>
              <a:gd name="T76" fmla="*/ 107 w 113"/>
              <a:gd name="T77" fmla="*/ 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3" h="213">
                <a:moveTo>
                  <a:pt x="107" y="68"/>
                </a:moveTo>
                <a:cubicBezTo>
                  <a:pt x="62" y="68"/>
                  <a:pt x="62" y="68"/>
                  <a:pt x="62" y="68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53"/>
                  <a:pt x="62" y="47"/>
                  <a:pt x="61" y="45"/>
                </a:cubicBezTo>
                <a:cubicBezTo>
                  <a:pt x="60" y="43"/>
                  <a:pt x="58" y="41"/>
                  <a:pt x="54" y="41"/>
                </a:cubicBezTo>
                <a:cubicBezTo>
                  <a:pt x="51" y="41"/>
                  <a:pt x="49" y="42"/>
                  <a:pt x="48" y="44"/>
                </a:cubicBezTo>
                <a:cubicBezTo>
                  <a:pt x="47" y="47"/>
                  <a:pt x="46" y="50"/>
                  <a:pt x="46" y="54"/>
                </a:cubicBezTo>
                <a:cubicBezTo>
                  <a:pt x="46" y="61"/>
                  <a:pt x="47" y="66"/>
                  <a:pt x="50" y="69"/>
                </a:cubicBezTo>
                <a:cubicBezTo>
                  <a:pt x="53" y="72"/>
                  <a:pt x="61" y="77"/>
                  <a:pt x="74" y="85"/>
                </a:cubicBezTo>
                <a:cubicBezTo>
                  <a:pt x="86" y="92"/>
                  <a:pt x="94" y="97"/>
                  <a:pt x="98" y="101"/>
                </a:cubicBezTo>
                <a:cubicBezTo>
                  <a:pt x="102" y="105"/>
                  <a:pt x="105" y="110"/>
                  <a:pt x="108" y="117"/>
                </a:cubicBezTo>
                <a:cubicBezTo>
                  <a:pt x="111" y="123"/>
                  <a:pt x="113" y="132"/>
                  <a:pt x="113" y="142"/>
                </a:cubicBezTo>
                <a:cubicBezTo>
                  <a:pt x="113" y="158"/>
                  <a:pt x="109" y="170"/>
                  <a:pt x="101" y="179"/>
                </a:cubicBezTo>
                <a:cubicBezTo>
                  <a:pt x="93" y="189"/>
                  <a:pt x="82" y="194"/>
                  <a:pt x="66" y="196"/>
                </a:cubicBezTo>
                <a:cubicBezTo>
                  <a:pt x="66" y="213"/>
                  <a:pt x="66" y="213"/>
                  <a:pt x="66" y="213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34" y="195"/>
                  <a:pt x="23" y="190"/>
                  <a:pt x="14" y="182"/>
                </a:cubicBezTo>
                <a:cubicBezTo>
                  <a:pt x="5" y="174"/>
                  <a:pt x="1" y="160"/>
                  <a:pt x="1" y="140"/>
                </a:cubicBezTo>
                <a:cubicBezTo>
                  <a:pt x="1" y="131"/>
                  <a:pt x="1" y="131"/>
                  <a:pt x="1" y="131"/>
                </a:cubicBezTo>
                <a:cubicBezTo>
                  <a:pt x="46" y="131"/>
                  <a:pt x="46" y="131"/>
                  <a:pt x="46" y="131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54"/>
                  <a:pt x="46" y="162"/>
                  <a:pt x="47" y="165"/>
                </a:cubicBezTo>
                <a:cubicBezTo>
                  <a:pt x="48" y="168"/>
                  <a:pt x="50" y="169"/>
                  <a:pt x="54" y="169"/>
                </a:cubicBezTo>
                <a:cubicBezTo>
                  <a:pt x="57" y="169"/>
                  <a:pt x="59" y="168"/>
                  <a:pt x="60" y="166"/>
                </a:cubicBezTo>
                <a:cubicBezTo>
                  <a:pt x="62" y="164"/>
                  <a:pt x="63" y="161"/>
                  <a:pt x="63" y="157"/>
                </a:cubicBezTo>
                <a:cubicBezTo>
                  <a:pt x="63" y="147"/>
                  <a:pt x="62" y="140"/>
                  <a:pt x="61" y="135"/>
                </a:cubicBezTo>
                <a:cubicBezTo>
                  <a:pt x="59" y="131"/>
                  <a:pt x="54" y="126"/>
                  <a:pt x="46" y="121"/>
                </a:cubicBezTo>
                <a:cubicBezTo>
                  <a:pt x="32" y="112"/>
                  <a:pt x="23" y="106"/>
                  <a:pt x="18" y="102"/>
                </a:cubicBezTo>
                <a:cubicBezTo>
                  <a:pt x="13" y="98"/>
                  <a:pt x="9" y="92"/>
                  <a:pt x="5" y="85"/>
                </a:cubicBezTo>
                <a:cubicBezTo>
                  <a:pt x="2" y="78"/>
                  <a:pt x="0" y="69"/>
                  <a:pt x="0" y="60"/>
                </a:cubicBezTo>
                <a:cubicBezTo>
                  <a:pt x="0" y="47"/>
                  <a:pt x="4" y="36"/>
                  <a:pt x="11" y="29"/>
                </a:cubicBezTo>
                <a:cubicBezTo>
                  <a:pt x="19" y="21"/>
                  <a:pt x="30" y="16"/>
                  <a:pt x="46" y="14"/>
                </a:cubicBezTo>
                <a:cubicBezTo>
                  <a:pt x="46" y="0"/>
                  <a:pt x="46" y="0"/>
                  <a:pt x="4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14"/>
                  <a:pt x="66" y="14"/>
                  <a:pt x="66" y="14"/>
                </a:cubicBezTo>
                <a:cubicBezTo>
                  <a:pt x="80" y="16"/>
                  <a:pt x="91" y="21"/>
                  <a:pt x="97" y="28"/>
                </a:cubicBezTo>
                <a:cubicBezTo>
                  <a:pt x="104" y="36"/>
                  <a:pt x="108" y="46"/>
                  <a:pt x="108" y="60"/>
                </a:cubicBezTo>
                <a:cubicBezTo>
                  <a:pt x="108" y="61"/>
                  <a:pt x="108" y="64"/>
                  <a:pt x="107" y="68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5389402" y="5180585"/>
            <a:ext cx="314892" cy="313802"/>
            <a:chOff x="5389402" y="5180585"/>
            <a:chExt cx="314892" cy="313802"/>
          </a:xfrm>
        </p:grpSpPr>
        <p:sp>
          <p:nvSpPr>
            <p:cNvPr id="77" name="Freeform 59"/>
            <p:cNvSpPr>
              <a:spLocks noEditPoints="1"/>
            </p:cNvSpPr>
            <p:nvPr/>
          </p:nvSpPr>
          <p:spPr bwMode="auto">
            <a:xfrm>
              <a:off x="5389402" y="5180585"/>
              <a:ext cx="314892" cy="313802"/>
            </a:xfrm>
            <a:custGeom>
              <a:avLst/>
              <a:gdLst>
                <a:gd name="T0" fmla="*/ 206 w 206"/>
                <a:gd name="T1" fmla="*/ 117 h 206"/>
                <a:gd name="T2" fmla="*/ 206 w 206"/>
                <a:gd name="T3" fmla="*/ 89 h 206"/>
                <a:gd name="T4" fmla="*/ 183 w 206"/>
                <a:gd name="T5" fmla="*/ 89 h 206"/>
                <a:gd name="T6" fmla="*/ 170 w 206"/>
                <a:gd name="T7" fmla="*/ 56 h 206"/>
                <a:gd name="T8" fmla="*/ 186 w 206"/>
                <a:gd name="T9" fmla="*/ 40 h 206"/>
                <a:gd name="T10" fmla="*/ 166 w 206"/>
                <a:gd name="T11" fmla="*/ 20 h 206"/>
                <a:gd name="T12" fmla="*/ 150 w 206"/>
                <a:gd name="T13" fmla="*/ 37 h 206"/>
                <a:gd name="T14" fmla="*/ 117 w 206"/>
                <a:gd name="T15" fmla="*/ 23 h 206"/>
                <a:gd name="T16" fmla="*/ 117 w 206"/>
                <a:gd name="T17" fmla="*/ 0 h 206"/>
                <a:gd name="T18" fmla="*/ 89 w 206"/>
                <a:gd name="T19" fmla="*/ 0 h 206"/>
                <a:gd name="T20" fmla="*/ 89 w 206"/>
                <a:gd name="T21" fmla="*/ 23 h 206"/>
                <a:gd name="T22" fmla="*/ 57 w 206"/>
                <a:gd name="T23" fmla="*/ 37 h 206"/>
                <a:gd name="T24" fmla="*/ 40 w 206"/>
                <a:gd name="T25" fmla="*/ 20 h 206"/>
                <a:gd name="T26" fmla="*/ 20 w 206"/>
                <a:gd name="T27" fmla="*/ 40 h 206"/>
                <a:gd name="T28" fmla="*/ 37 w 206"/>
                <a:gd name="T29" fmla="*/ 56 h 206"/>
                <a:gd name="T30" fmla="*/ 23 w 206"/>
                <a:gd name="T31" fmla="*/ 89 h 206"/>
                <a:gd name="T32" fmla="*/ 0 w 206"/>
                <a:gd name="T33" fmla="*/ 89 h 206"/>
                <a:gd name="T34" fmla="*/ 0 w 206"/>
                <a:gd name="T35" fmla="*/ 117 h 206"/>
                <a:gd name="T36" fmla="*/ 23 w 206"/>
                <a:gd name="T37" fmla="*/ 117 h 206"/>
                <a:gd name="T38" fmla="*/ 37 w 206"/>
                <a:gd name="T39" fmla="*/ 150 h 206"/>
                <a:gd name="T40" fmla="*/ 20 w 206"/>
                <a:gd name="T41" fmla="*/ 166 h 206"/>
                <a:gd name="T42" fmla="*/ 40 w 206"/>
                <a:gd name="T43" fmla="*/ 186 h 206"/>
                <a:gd name="T44" fmla="*/ 57 w 206"/>
                <a:gd name="T45" fmla="*/ 169 h 206"/>
                <a:gd name="T46" fmla="*/ 89 w 206"/>
                <a:gd name="T47" fmla="*/ 183 h 206"/>
                <a:gd name="T48" fmla="*/ 89 w 206"/>
                <a:gd name="T49" fmla="*/ 206 h 206"/>
                <a:gd name="T50" fmla="*/ 117 w 206"/>
                <a:gd name="T51" fmla="*/ 206 h 206"/>
                <a:gd name="T52" fmla="*/ 117 w 206"/>
                <a:gd name="T53" fmla="*/ 183 h 206"/>
                <a:gd name="T54" fmla="*/ 150 w 206"/>
                <a:gd name="T55" fmla="*/ 169 h 206"/>
                <a:gd name="T56" fmla="*/ 166 w 206"/>
                <a:gd name="T57" fmla="*/ 186 h 206"/>
                <a:gd name="T58" fmla="*/ 186 w 206"/>
                <a:gd name="T59" fmla="*/ 166 h 206"/>
                <a:gd name="T60" fmla="*/ 170 w 206"/>
                <a:gd name="T61" fmla="*/ 150 h 206"/>
                <a:gd name="T62" fmla="*/ 183 w 206"/>
                <a:gd name="T63" fmla="*/ 117 h 206"/>
                <a:gd name="T64" fmla="*/ 206 w 206"/>
                <a:gd name="T65" fmla="*/ 117 h 206"/>
                <a:gd name="T66" fmla="*/ 103 w 206"/>
                <a:gd name="T67" fmla="*/ 164 h 206"/>
                <a:gd name="T68" fmla="*/ 42 w 206"/>
                <a:gd name="T69" fmla="*/ 103 h 206"/>
                <a:gd name="T70" fmla="*/ 103 w 206"/>
                <a:gd name="T71" fmla="*/ 42 h 206"/>
                <a:gd name="T72" fmla="*/ 164 w 206"/>
                <a:gd name="T73" fmla="*/ 103 h 206"/>
                <a:gd name="T74" fmla="*/ 103 w 206"/>
                <a:gd name="T75" fmla="*/ 16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6" h="206">
                  <a:moveTo>
                    <a:pt x="206" y="117"/>
                  </a:moveTo>
                  <a:cubicBezTo>
                    <a:pt x="206" y="89"/>
                    <a:pt x="206" y="89"/>
                    <a:pt x="206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1" y="77"/>
                    <a:pt x="176" y="66"/>
                    <a:pt x="170" y="56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40" y="30"/>
                    <a:pt x="129" y="25"/>
                    <a:pt x="117" y="2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77" y="25"/>
                    <a:pt x="66" y="30"/>
                    <a:pt x="57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0" y="66"/>
                    <a:pt x="25" y="77"/>
                    <a:pt x="23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5" y="129"/>
                    <a:pt x="30" y="140"/>
                    <a:pt x="37" y="150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40" y="186"/>
                    <a:pt x="40" y="186"/>
                    <a:pt x="40" y="186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66" y="176"/>
                    <a:pt x="77" y="181"/>
                    <a:pt x="89" y="183"/>
                  </a:cubicBezTo>
                  <a:cubicBezTo>
                    <a:pt x="89" y="206"/>
                    <a:pt x="89" y="206"/>
                    <a:pt x="89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183"/>
                    <a:pt x="117" y="183"/>
                    <a:pt x="117" y="183"/>
                  </a:cubicBezTo>
                  <a:cubicBezTo>
                    <a:pt x="129" y="181"/>
                    <a:pt x="140" y="176"/>
                    <a:pt x="150" y="169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176" y="140"/>
                    <a:pt x="181" y="129"/>
                    <a:pt x="183" y="117"/>
                  </a:cubicBezTo>
                  <a:lnTo>
                    <a:pt x="206" y="117"/>
                  </a:lnTo>
                  <a:close/>
                  <a:moveTo>
                    <a:pt x="103" y="164"/>
                  </a:moveTo>
                  <a:cubicBezTo>
                    <a:pt x="70" y="164"/>
                    <a:pt x="42" y="137"/>
                    <a:pt x="42" y="103"/>
                  </a:cubicBezTo>
                  <a:cubicBezTo>
                    <a:pt x="42" y="69"/>
                    <a:pt x="70" y="42"/>
                    <a:pt x="103" y="42"/>
                  </a:cubicBezTo>
                  <a:cubicBezTo>
                    <a:pt x="137" y="42"/>
                    <a:pt x="164" y="69"/>
                    <a:pt x="164" y="103"/>
                  </a:cubicBezTo>
                  <a:cubicBezTo>
                    <a:pt x="164" y="137"/>
                    <a:pt x="137" y="164"/>
                    <a:pt x="103" y="164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Oval 60"/>
            <p:cNvSpPr>
              <a:spLocks noChangeArrowheads="1"/>
            </p:cNvSpPr>
            <p:nvPr/>
          </p:nvSpPr>
          <p:spPr bwMode="auto">
            <a:xfrm>
              <a:off x="5491824" y="5280828"/>
              <a:ext cx="112228" cy="113318"/>
            </a:xfrm>
            <a:prstGeom prst="ellipse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319669" y="2341109"/>
            <a:ext cx="433658" cy="423851"/>
            <a:chOff x="5319669" y="2341109"/>
            <a:chExt cx="433658" cy="423851"/>
          </a:xfrm>
        </p:grpSpPr>
        <p:sp>
          <p:nvSpPr>
            <p:cNvPr id="80" name="Freeform 61"/>
            <p:cNvSpPr>
              <a:spLocks/>
            </p:cNvSpPr>
            <p:nvPr/>
          </p:nvSpPr>
          <p:spPr bwMode="auto">
            <a:xfrm>
              <a:off x="5489645" y="2504548"/>
              <a:ext cx="100242" cy="101332"/>
            </a:xfrm>
            <a:custGeom>
              <a:avLst/>
              <a:gdLst>
                <a:gd name="T0" fmla="*/ 21 w 66"/>
                <a:gd name="T1" fmla="*/ 6 h 67"/>
                <a:gd name="T2" fmla="*/ 6 w 66"/>
                <a:gd name="T3" fmla="*/ 45 h 67"/>
                <a:gd name="T4" fmla="*/ 44 w 66"/>
                <a:gd name="T5" fmla="*/ 60 h 67"/>
                <a:gd name="T6" fmla="*/ 60 w 66"/>
                <a:gd name="T7" fmla="*/ 22 h 67"/>
                <a:gd name="T8" fmla="*/ 21 w 66"/>
                <a:gd name="T9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21" y="6"/>
                  </a:moveTo>
                  <a:cubicBezTo>
                    <a:pt x="7" y="13"/>
                    <a:pt x="0" y="30"/>
                    <a:pt x="6" y="45"/>
                  </a:cubicBezTo>
                  <a:cubicBezTo>
                    <a:pt x="12" y="60"/>
                    <a:pt x="29" y="67"/>
                    <a:pt x="44" y="60"/>
                  </a:cubicBezTo>
                  <a:cubicBezTo>
                    <a:pt x="59" y="54"/>
                    <a:pt x="66" y="37"/>
                    <a:pt x="60" y="22"/>
                  </a:cubicBezTo>
                  <a:cubicBezTo>
                    <a:pt x="54" y="7"/>
                    <a:pt x="36" y="0"/>
                    <a:pt x="21" y="6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62"/>
            <p:cNvSpPr>
              <a:spLocks noEditPoints="1"/>
            </p:cNvSpPr>
            <p:nvPr/>
          </p:nvSpPr>
          <p:spPr bwMode="auto">
            <a:xfrm>
              <a:off x="5319669" y="2341109"/>
              <a:ext cx="433658" cy="423851"/>
            </a:xfrm>
            <a:custGeom>
              <a:avLst/>
              <a:gdLst>
                <a:gd name="T0" fmla="*/ 200 w 284"/>
                <a:gd name="T1" fmla="*/ 116 h 278"/>
                <a:gd name="T2" fmla="*/ 151 w 284"/>
                <a:gd name="T3" fmla="*/ 34 h 278"/>
                <a:gd name="T4" fmla="*/ 95 w 284"/>
                <a:gd name="T5" fmla="*/ 77 h 278"/>
                <a:gd name="T6" fmla="*/ 66 w 284"/>
                <a:gd name="T7" fmla="*/ 62 h 278"/>
                <a:gd name="T8" fmla="*/ 8 w 284"/>
                <a:gd name="T9" fmla="*/ 85 h 278"/>
                <a:gd name="T10" fmla="*/ 75 w 284"/>
                <a:gd name="T11" fmla="*/ 221 h 278"/>
                <a:gd name="T12" fmla="*/ 105 w 284"/>
                <a:gd name="T13" fmla="*/ 275 h 278"/>
                <a:gd name="T14" fmla="*/ 151 w 284"/>
                <a:gd name="T15" fmla="*/ 254 h 278"/>
                <a:gd name="T16" fmla="*/ 156 w 284"/>
                <a:gd name="T17" fmla="*/ 218 h 278"/>
                <a:gd name="T18" fmla="*/ 225 w 284"/>
                <a:gd name="T19" fmla="*/ 209 h 278"/>
                <a:gd name="T20" fmla="*/ 279 w 284"/>
                <a:gd name="T21" fmla="*/ 195 h 278"/>
                <a:gd name="T22" fmla="*/ 159 w 284"/>
                <a:gd name="T23" fmla="*/ 40 h 278"/>
                <a:gd name="T24" fmla="*/ 195 w 284"/>
                <a:gd name="T25" fmla="*/ 14 h 278"/>
                <a:gd name="T26" fmla="*/ 161 w 284"/>
                <a:gd name="T27" fmla="*/ 98 h 278"/>
                <a:gd name="T28" fmla="*/ 159 w 284"/>
                <a:gd name="T29" fmla="*/ 40 h 278"/>
                <a:gd name="T30" fmla="*/ 177 w 284"/>
                <a:gd name="T31" fmla="*/ 154 h 278"/>
                <a:gd name="T32" fmla="*/ 131 w 284"/>
                <a:gd name="T33" fmla="*/ 173 h 278"/>
                <a:gd name="T34" fmla="*/ 111 w 284"/>
                <a:gd name="T35" fmla="*/ 127 h 278"/>
                <a:gd name="T36" fmla="*/ 157 w 284"/>
                <a:gd name="T37" fmla="*/ 108 h 278"/>
                <a:gd name="T38" fmla="*/ 18 w 284"/>
                <a:gd name="T39" fmla="*/ 89 h 278"/>
                <a:gd name="T40" fmla="*/ 53 w 284"/>
                <a:gd name="T41" fmla="*/ 81 h 278"/>
                <a:gd name="T42" fmla="*/ 82 w 284"/>
                <a:gd name="T43" fmla="*/ 102 h 278"/>
                <a:gd name="T44" fmla="*/ 115 w 284"/>
                <a:gd name="T45" fmla="*/ 93 h 278"/>
                <a:gd name="T46" fmla="*/ 90 w 284"/>
                <a:gd name="T47" fmla="*/ 154 h 278"/>
                <a:gd name="T48" fmla="*/ 147 w 284"/>
                <a:gd name="T49" fmla="*/ 213 h 278"/>
                <a:gd name="T50" fmla="*/ 123 w 284"/>
                <a:gd name="T51" fmla="*/ 243 h 278"/>
                <a:gd name="T52" fmla="*/ 93 w 284"/>
                <a:gd name="T53" fmla="*/ 266 h 278"/>
                <a:gd name="T54" fmla="*/ 96 w 284"/>
                <a:gd name="T55" fmla="*/ 169 h 278"/>
                <a:gd name="T56" fmla="*/ 158 w 284"/>
                <a:gd name="T57" fmla="*/ 194 h 278"/>
                <a:gd name="T58" fmla="*/ 270 w 284"/>
                <a:gd name="T59" fmla="*/ 192 h 278"/>
                <a:gd name="T60" fmla="*/ 186 w 284"/>
                <a:gd name="T61" fmla="*/ 157 h 278"/>
                <a:gd name="T62" fmla="*/ 244 w 284"/>
                <a:gd name="T63" fmla="*/ 15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4" h="278">
                  <a:moveTo>
                    <a:pt x="250" y="148"/>
                  </a:moveTo>
                  <a:cubicBezTo>
                    <a:pt x="237" y="137"/>
                    <a:pt x="220" y="126"/>
                    <a:pt x="200" y="116"/>
                  </a:cubicBezTo>
                  <a:cubicBezTo>
                    <a:pt x="216" y="63"/>
                    <a:pt x="221" y="14"/>
                    <a:pt x="199" y="5"/>
                  </a:cubicBezTo>
                  <a:cubicBezTo>
                    <a:pt x="187" y="0"/>
                    <a:pt x="170" y="10"/>
                    <a:pt x="151" y="34"/>
                  </a:cubicBezTo>
                  <a:cubicBezTo>
                    <a:pt x="141" y="47"/>
                    <a:pt x="130" y="64"/>
                    <a:pt x="120" y="84"/>
                  </a:cubicBezTo>
                  <a:cubicBezTo>
                    <a:pt x="111" y="81"/>
                    <a:pt x="103" y="79"/>
                    <a:pt x="95" y="77"/>
                  </a:cubicBezTo>
                  <a:cubicBezTo>
                    <a:pt x="95" y="76"/>
                    <a:pt x="94" y="75"/>
                    <a:pt x="94" y="74"/>
                  </a:cubicBezTo>
                  <a:cubicBezTo>
                    <a:pt x="89" y="63"/>
                    <a:pt x="77" y="58"/>
                    <a:pt x="66" y="62"/>
                  </a:cubicBezTo>
                  <a:cubicBezTo>
                    <a:pt x="62" y="64"/>
                    <a:pt x="58" y="67"/>
                    <a:pt x="56" y="71"/>
                  </a:cubicBezTo>
                  <a:cubicBezTo>
                    <a:pt x="29" y="69"/>
                    <a:pt x="13" y="74"/>
                    <a:pt x="8" y="85"/>
                  </a:cubicBezTo>
                  <a:cubicBezTo>
                    <a:pt x="0" y="107"/>
                    <a:pt x="38" y="139"/>
                    <a:pt x="87" y="164"/>
                  </a:cubicBezTo>
                  <a:cubicBezTo>
                    <a:pt x="81" y="185"/>
                    <a:pt x="77" y="204"/>
                    <a:pt x="75" y="221"/>
                  </a:cubicBezTo>
                  <a:cubicBezTo>
                    <a:pt x="71" y="252"/>
                    <a:pt x="76" y="271"/>
                    <a:pt x="89" y="276"/>
                  </a:cubicBezTo>
                  <a:cubicBezTo>
                    <a:pt x="94" y="278"/>
                    <a:pt x="99" y="277"/>
                    <a:pt x="105" y="275"/>
                  </a:cubicBezTo>
                  <a:cubicBezTo>
                    <a:pt x="113" y="272"/>
                    <a:pt x="122" y="264"/>
                    <a:pt x="132" y="253"/>
                  </a:cubicBezTo>
                  <a:cubicBezTo>
                    <a:pt x="137" y="256"/>
                    <a:pt x="144" y="257"/>
                    <a:pt x="151" y="254"/>
                  </a:cubicBezTo>
                  <a:cubicBezTo>
                    <a:pt x="162" y="249"/>
                    <a:pt x="167" y="237"/>
                    <a:pt x="162" y="226"/>
                  </a:cubicBezTo>
                  <a:cubicBezTo>
                    <a:pt x="161" y="223"/>
                    <a:pt x="159" y="220"/>
                    <a:pt x="156" y="218"/>
                  </a:cubicBezTo>
                  <a:cubicBezTo>
                    <a:pt x="160" y="211"/>
                    <a:pt x="164" y="204"/>
                    <a:pt x="168" y="197"/>
                  </a:cubicBezTo>
                  <a:cubicBezTo>
                    <a:pt x="188" y="203"/>
                    <a:pt x="208" y="208"/>
                    <a:pt x="225" y="209"/>
                  </a:cubicBezTo>
                  <a:cubicBezTo>
                    <a:pt x="244" y="211"/>
                    <a:pt x="258" y="210"/>
                    <a:pt x="267" y="206"/>
                  </a:cubicBezTo>
                  <a:cubicBezTo>
                    <a:pt x="273" y="204"/>
                    <a:pt x="277" y="200"/>
                    <a:pt x="279" y="195"/>
                  </a:cubicBezTo>
                  <a:cubicBezTo>
                    <a:pt x="284" y="183"/>
                    <a:pt x="274" y="166"/>
                    <a:pt x="250" y="148"/>
                  </a:cubicBezTo>
                  <a:close/>
                  <a:moveTo>
                    <a:pt x="159" y="40"/>
                  </a:moveTo>
                  <a:cubicBezTo>
                    <a:pt x="171" y="25"/>
                    <a:pt x="180" y="18"/>
                    <a:pt x="187" y="15"/>
                  </a:cubicBezTo>
                  <a:cubicBezTo>
                    <a:pt x="190" y="14"/>
                    <a:pt x="193" y="13"/>
                    <a:pt x="195" y="14"/>
                  </a:cubicBezTo>
                  <a:cubicBezTo>
                    <a:pt x="208" y="19"/>
                    <a:pt x="207" y="59"/>
                    <a:pt x="191" y="112"/>
                  </a:cubicBezTo>
                  <a:cubicBezTo>
                    <a:pt x="182" y="107"/>
                    <a:pt x="171" y="103"/>
                    <a:pt x="161" y="98"/>
                  </a:cubicBezTo>
                  <a:cubicBezTo>
                    <a:pt x="150" y="94"/>
                    <a:pt x="140" y="90"/>
                    <a:pt x="130" y="87"/>
                  </a:cubicBezTo>
                  <a:cubicBezTo>
                    <a:pt x="139" y="69"/>
                    <a:pt x="149" y="53"/>
                    <a:pt x="159" y="40"/>
                  </a:cubicBezTo>
                  <a:close/>
                  <a:moveTo>
                    <a:pt x="188" y="122"/>
                  </a:moveTo>
                  <a:cubicBezTo>
                    <a:pt x="185" y="132"/>
                    <a:pt x="181" y="143"/>
                    <a:pt x="177" y="154"/>
                  </a:cubicBezTo>
                  <a:cubicBezTo>
                    <a:pt x="172" y="165"/>
                    <a:pt x="167" y="175"/>
                    <a:pt x="163" y="185"/>
                  </a:cubicBezTo>
                  <a:cubicBezTo>
                    <a:pt x="152" y="181"/>
                    <a:pt x="142" y="177"/>
                    <a:pt x="131" y="173"/>
                  </a:cubicBezTo>
                  <a:cubicBezTo>
                    <a:pt x="120" y="169"/>
                    <a:pt x="109" y="164"/>
                    <a:pt x="99" y="159"/>
                  </a:cubicBezTo>
                  <a:cubicBezTo>
                    <a:pt x="103" y="149"/>
                    <a:pt x="107" y="138"/>
                    <a:pt x="111" y="127"/>
                  </a:cubicBezTo>
                  <a:cubicBezTo>
                    <a:pt x="116" y="116"/>
                    <a:pt x="120" y="106"/>
                    <a:pt x="125" y="96"/>
                  </a:cubicBezTo>
                  <a:cubicBezTo>
                    <a:pt x="136" y="99"/>
                    <a:pt x="146" y="103"/>
                    <a:pt x="157" y="108"/>
                  </a:cubicBezTo>
                  <a:cubicBezTo>
                    <a:pt x="168" y="112"/>
                    <a:pt x="178" y="117"/>
                    <a:pt x="188" y="122"/>
                  </a:cubicBezTo>
                  <a:close/>
                  <a:moveTo>
                    <a:pt x="18" y="89"/>
                  </a:moveTo>
                  <a:cubicBezTo>
                    <a:pt x="19" y="87"/>
                    <a:pt x="21" y="85"/>
                    <a:pt x="24" y="83"/>
                  </a:cubicBezTo>
                  <a:cubicBezTo>
                    <a:pt x="30" y="81"/>
                    <a:pt x="39" y="80"/>
                    <a:pt x="53" y="81"/>
                  </a:cubicBezTo>
                  <a:cubicBezTo>
                    <a:pt x="52" y="84"/>
                    <a:pt x="53" y="87"/>
                    <a:pt x="54" y="90"/>
                  </a:cubicBezTo>
                  <a:cubicBezTo>
                    <a:pt x="59" y="101"/>
                    <a:pt x="71" y="107"/>
                    <a:pt x="82" y="102"/>
                  </a:cubicBezTo>
                  <a:cubicBezTo>
                    <a:pt x="89" y="99"/>
                    <a:pt x="93" y="94"/>
                    <a:pt x="95" y="87"/>
                  </a:cubicBezTo>
                  <a:cubicBezTo>
                    <a:pt x="102" y="89"/>
                    <a:pt x="108" y="91"/>
                    <a:pt x="115" y="93"/>
                  </a:cubicBezTo>
                  <a:cubicBezTo>
                    <a:pt x="111" y="103"/>
                    <a:pt x="106" y="113"/>
                    <a:pt x="102" y="123"/>
                  </a:cubicBezTo>
                  <a:cubicBezTo>
                    <a:pt x="98" y="134"/>
                    <a:pt x="94" y="144"/>
                    <a:pt x="90" y="154"/>
                  </a:cubicBezTo>
                  <a:cubicBezTo>
                    <a:pt x="42" y="129"/>
                    <a:pt x="13" y="101"/>
                    <a:pt x="18" y="89"/>
                  </a:cubicBezTo>
                  <a:close/>
                  <a:moveTo>
                    <a:pt x="147" y="213"/>
                  </a:moveTo>
                  <a:cubicBezTo>
                    <a:pt x="143" y="212"/>
                    <a:pt x="138" y="213"/>
                    <a:pt x="134" y="214"/>
                  </a:cubicBezTo>
                  <a:cubicBezTo>
                    <a:pt x="123" y="219"/>
                    <a:pt x="118" y="232"/>
                    <a:pt x="123" y="243"/>
                  </a:cubicBezTo>
                  <a:cubicBezTo>
                    <a:pt x="123" y="244"/>
                    <a:pt x="124" y="245"/>
                    <a:pt x="124" y="246"/>
                  </a:cubicBezTo>
                  <a:cubicBezTo>
                    <a:pt x="111" y="261"/>
                    <a:pt x="99" y="269"/>
                    <a:pt x="93" y="266"/>
                  </a:cubicBezTo>
                  <a:cubicBezTo>
                    <a:pt x="87" y="264"/>
                    <a:pt x="82" y="251"/>
                    <a:pt x="85" y="223"/>
                  </a:cubicBezTo>
                  <a:cubicBezTo>
                    <a:pt x="87" y="207"/>
                    <a:pt x="91" y="188"/>
                    <a:pt x="96" y="169"/>
                  </a:cubicBezTo>
                  <a:cubicBezTo>
                    <a:pt x="106" y="174"/>
                    <a:pt x="116" y="178"/>
                    <a:pt x="127" y="182"/>
                  </a:cubicBezTo>
                  <a:cubicBezTo>
                    <a:pt x="137" y="187"/>
                    <a:pt x="148" y="190"/>
                    <a:pt x="158" y="194"/>
                  </a:cubicBezTo>
                  <a:cubicBezTo>
                    <a:pt x="154" y="201"/>
                    <a:pt x="151" y="207"/>
                    <a:pt x="147" y="213"/>
                  </a:cubicBezTo>
                  <a:close/>
                  <a:moveTo>
                    <a:pt x="270" y="192"/>
                  </a:moveTo>
                  <a:cubicBezTo>
                    <a:pt x="265" y="204"/>
                    <a:pt x="225" y="203"/>
                    <a:pt x="172" y="188"/>
                  </a:cubicBezTo>
                  <a:cubicBezTo>
                    <a:pt x="177" y="178"/>
                    <a:pt x="182" y="168"/>
                    <a:pt x="186" y="157"/>
                  </a:cubicBezTo>
                  <a:cubicBezTo>
                    <a:pt x="190" y="147"/>
                    <a:pt x="194" y="137"/>
                    <a:pt x="197" y="126"/>
                  </a:cubicBezTo>
                  <a:cubicBezTo>
                    <a:pt x="215" y="136"/>
                    <a:pt x="231" y="146"/>
                    <a:pt x="244" y="155"/>
                  </a:cubicBezTo>
                  <a:cubicBezTo>
                    <a:pt x="267" y="173"/>
                    <a:pt x="272" y="186"/>
                    <a:pt x="270" y="19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500787" y="5154435"/>
            <a:ext cx="335594" cy="335595"/>
            <a:chOff x="6500787" y="5154435"/>
            <a:chExt cx="335594" cy="335595"/>
          </a:xfrm>
        </p:grpSpPr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500787" y="5235065"/>
              <a:ext cx="212470" cy="254965"/>
            </a:xfrm>
            <a:custGeom>
              <a:avLst/>
              <a:gdLst>
                <a:gd name="T0" fmla="*/ 95 w 139"/>
                <a:gd name="T1" fmla="*/ 126 h 167"/>
                <a:gd name="T2" fmla="*/ 65 w 139"/>
                <a:gd name="T3" fmla="*/ 131 h 167"/>
                <a:gd name="T4" fmla="*/ 65 w 139"/>
                <a:gd name="T5" fmla="*/ 9 h 167"/>
                <a:gd name="T6" fmla="*/ 61 w 139"/>
                <a:gd name="T7" fmla="*/ 2 h 167"/>
                <a:gd name="T8" fmla="*/ 53 w 139"/>
                <a:gd name="T9" fmla="*/ 2 h 167"/>
                <a:gd name="T10" fmla="*/ 5 w 139"/>
                <a:gd name="T11" fmla="*/ 31 h 167"/>
                <a:gd name="T12" fmla="*/ 3 w 139"/>
                <a:gd name="T13" fmla="*/ 41 h 167"/>
                <a:gd name="T14" fmla="*/ 9 w 139"/>
                <a:gd name="T15" fmla="*/ 45 h 167"/>
                <a:gd name="T16" fmla="*/ 13 w 139"/>
                <a:gd name="T17" fmla="*/ 44 h 167"/>
                <a:gd name="T18" fmla="*/ 51 w 139"/>
                <a:gd name="T19" fmla="*/ 21 h 167"/>
                <a:gd name="T20" fmla="*/ 51 w 139"/>
                <a:gd name="T21" fmla="*/ 145 h 167"/>
                <a:gd name="T22" fmla="*/ 50 w 139"/>
                <a:gd name="T23" fmla="*/ 147 h 167"/>
                <a:gd name="T24" fmla="*/ 95 w 139"/>
                <a:gd name="T25" fmla="*/ 167 h 167"/>
                <a:gd name="T26" fmla="*/ 139 w 139"/>
                <a:gd name="T27" fmla="*/ 147 h 167"/>
                <a:gd name="T28" fmla="*/ 95 w 139"/>
                <a:gd name="T29" fmla="*/ 12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67">
                  <a:moveTo>
                    <a:pt x="95" y="126"/>
                  </a:moveTo>
                  <a:cubicBezTo>
                    <a:pt x="84" y="126"/>
                    <a:pt x="73" y="128"/>
                    <a:pt x="65" y="131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6"/>
                    <a:pt x="64" y="3"/>
                    <a:pt x="61" y="2"/>
                  </a:cubicBezTo>
                  <a:cubicBezTo>
                    <a:pt x="58" y="0"/>
                    <a:pt x="55" y="0"/>
                    <a:pt x="53" y="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2" y="33"/>
                    <a:pt x="0" y="38"/>
                    <a:pt x="3" y="41"/>
                  </a:cubicBezTo>
                  <a:cubicBezTo>
                    <a:pt x="4" y="44"/>
                    <a:pt x="6" y="45"/>
                    <a:pt x="9" y="45"/>
                  </a:cubicBezTo>
                  <a:cubicBezTo>
                    <a:pt x="10" y="45"/>
                    <a:pt x="12" y="45"/>
                    <a:pt x="13" y="44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145"/>
                    <a:pt x="51" y="145"/>
                    <a:pt x="51" y="145"/>
                  </a:cubicBezTo>
                  <a:cubicBezTo>
                    <a:pt x="50" y="146"/>
                    <a:pt x="50" y="146"/>
                    <a:pt x="50" y="147"/>
                  </a:cubicBezTo>
                  <a:cubicBezTo>
                    <a:pt x="50" y="158"/>
                    <a:pt x="70" y="167"/>
                    <a:pt x="95" y="167"/>
                  </a:cubicBezTo>
                  <a:cubicBezTo>
                    <a:pt x="119" y="167"/>
                    <a:pt x="139" y="158"/>
                    <a:pt x="139" y="147"/>
                  </a:cubicBezTo>
                  <a:cubicBezTo>
                    <a:pt x="139" y="135"/>
                    <a:pt x="119" y="126"/>
                    <a:pt x="95" y="126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6621731" y="5154435"/>
              <a:ext cx="214650" cy="254965"/>
            </a:xfrm>
            <a:custGeom>
              <a:avLst/>
              <a:gdLst>
                <a:gd name="T0" fmla="*/ 97 w 141"/>
                <a:gd name="T1" fmla="*/ 126 h 167"/>
                <a:gd name="T2" fmla="*/ 67 w 141"/>
                <a:gd name="T3" fmla="*/ 131 h 167"/>
                <a:gd name="T4" fmla="*/ 67 w 141"/>
                <a:gd name="T5" fmla="*/ 9 h 167"/>
                <a:gd name="T6" fmla="*/ 62 w 141"/>
                <a:gd name="T7" fmla="*/ 2 h 167"/>
                <a:gd name="T8" fmla="*/ 55 w 141"/>
                <a:gd name="T9" fmla="*/ 2 h 167"/>
                <a:gd name="T10" fmla="*/ 7 w 141"/>
                <a:gd name="T11" fmla="*/ 31 h 167"/>
                <a:gd name="T12" fmla="*/ 4 w 141"/>
                <a:gd name="T13" fmla="*/ 41 h 167"/>
                <a:gd name="T14" fmla="*/ 11 w 141"/>
                <a:gd name="T15" fmla="*/ 45 h 167"/>
                <a:gd name="T16" fmla="*/ 14 w 141"/>
                <a:gd name="T17" fmla="*/ 44 h 167"/>
                <a:gd name="T18" fmla="*/ 52 w 141"/>
                <a:gd name="T19" fmla="*/ 21 h 167"/>
                <a:gd name="T20" fmla="*/ 52 w 141"/>
                <a:gd name="T21" fmla="*/ 44 h 167"/>
                <a:gd name="T22" fmla="*/ 5 w 141"/>
                <a:gd name="T23" fmla="*/ 72 h 167"/>
                <a:gd name="T24" fmla="*/ 2 w 141"/>
                <a:gd name="T25" fmla="*/ 83 h 167"/>
                <a:gd name="T26" fmla="*/ 9 w 141"/>
                <a:gd name="T27" fmla="*/ 86 h 167"/>
                <a:gd name="T28" fmla="*/ 13 w 141"/>
                <a:gd name="T29" fmla="*/ 85 h 167"/>
                <a:gd name="T30" fmla="*/ 52 w 141"/>
                <a:gd name="T31" fmla="*/ 61 h 167"/>
                <a:gd name="T32" fmla="*/ 52 w 141"/>
                <a:gd name="T33" fmla="*/ 145 h 167"/>
                <a:gd name="T34" fmla="*/ 52 w 141"/>
                <a:gd name="T35" fmla="*/ 147 h 167"/>
                <a:gd name="T36" fmla="*/ 97 w 141"/>
                <a:gd name="T37" fmla="*/ 167 h 167"/>
                <a:gd name="T38" fmla="*/ 141 w 141"/>
                <a:gd name="T39" fmla="*/ 147 h 167"/>
                <a:gd name="T40" fmla="*/ 97 w 141"/>
                <a:gd name="T41" fmla="*/ 12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67">
                  <a:moveTo>
                    <a:pt x="97" y="126"/>
                  </a:moveTo>
                  <a:cubicBezTo>
                    <a:pt x="85" y="126"/>
                    <a:pt x="75" y="128"/>
                    <a:pt x="67" y="131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5"/>
                    <a:pt x="65" y="3"/>
                    <a:pt x="62" y="2"/>
                  </a:cubicBezTo>
                  <a:cubicBezTo>
                    <a:pt x="60" y="0"/>
                    <a:pt x="57" y="0"/>
                    <a:pt x="55" y="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3"/>
                    <a:pt x="2" y="38"/>
                    <a:pt x="4" y="41"/>
                  </a:cubicBezTo>
                  <a:cubicBezTo>
                    <a:pt x="6" y="43"/>
                    <a:pt x="8" y="45"/>
                    <a:pt x="11" y="45"/>
                  </a:cubicBezTo>
                  <a:cubicBezTo>
                    <a:pt x="12" y="45"/>
                    <a:pt x="13" y="44"/>
                    <a:pt x="14" y="44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1" y="75"/>
                    <a:pt x="0" y="79"/>
                    <a:pt x="2" y="83"/>
                  </a:cubicBezTo>
                  <a:cubicBezTo>
                    <a:pt x="4" y="85"/>
                    <a:pt x="6" y="86"/>
                    <a:pt x="9" y="86"/>
                  </a:cubicBezTo>
                  <a:cubicBezTo>
                    <a:pt x="10" y="86"/>
                    <a:pt x="11" y="86"/>
                    <a:pt x="13" y="85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52" y="146"/>
                    <a:pt x="52" y="146"/>
                    <a:pt x="52" y="147"/>
                  </a:cubicBezTo>
                  <a:cubicBezTo>
                    <a:pt x="52" y="158"/>
                    <a:pt x="72" y="167"/>
                    <a:pt x="97" y="167"/>
                  </a:cubicBezTo>
                  <a:cubicBezTo>
                    <a:pt x="121" y="167"/>
                    <a:pt x="141" y="158"/>
                    <a:pt x="141" y="147"/>
                  </a:cubicBezTo>
                  <a:cubicBezTo>
                    <a:pt x="141" y="135"/>
                    <a:pt x="121" y="126"/>
                    <a:pt x="97" y="126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85" name="Freeform 65"/>
          <p:cNvSpPr>
            <a:spLocks noEditPoints="1"/>
          </p:cNvSpPr>
          <p:nvPr/>
        </p:nvSpPr>
        <p:spPr bwMode="auto">
          <a:xfrm>
            <a:off x="6505145" y="2421739"/>
            <a:ext cx="342132" cy="278936"/>
          </a:xfrm>
          <a:custGeom>
            <a:avLst/>
            <a:gdLst>
              <a:gd name="T0" fmla="*/ 6 w 224"/>
              <a:gd name="T1" fmla="*/ 97 h 183"/>
              <a:gd name="T2" fmla="*/ 120 w 224"/>
              <a:gd name="T3" fmla="*/ 177 h 183"/>
              <a:gd name="T4" fmla="*/ 218 w 224"/>
              <a:gd name="T5" fmla="*/ 77 h 183"/>
              <a:gd name="T6" fmla="*/ 109 w 224"/>
              <a:gd name="T7" fmla="*/ 12 h 183"/>
              <a:gd name="T8" fmla="*/ 63 w 224"/>
              <a:gd name="T9" fmla="*/ 52 h 183"/>
              <a:gd name="T10" fmla="*/ 24 w 224"/>
              <a:gd name="T11" fmla="*/ 44 h 183"/>
              <a:gd name="T12" fmla="*/ 6 w 224"/>
              <a:gd name="T13" fmla="*/ 97 h 183"/>
              <a:gd name="T14" fmla="*/ 203 w 224"/>
              <a:gd name="T15" fmla="*/ 92 h 183"/>
              <a:gd name="T16" fmla="*/ 186 w 224"/>
              <a:gd name="T17" fmla="*/ 112 h 183"/>
              <a:gd name="T18" fmla="*/ 166 w 224"/>
              <a:gd name="T19" fmla="*/ 95 h 183"/>
              <a:gd name="T20" fmla="*/ 182 w 224"/>
              <a:gd name="T21" fmla="*/ 75 h 183"/>
              <a:gd name="T22" fmla="*/ 203 w 224"/>
              <a:gd name="T23" fmla="*/ 92 h 183"/>
              <a:gd name="T24" fmla="*/ 160 w 224"/>
              <a:gd name="T25" fmla="*/ 31 h 183"/>
              <a:gd name="T26" fmla="*/ 180 w 224"/>
              <a:gd name="T27" fmla="*/ 47 h 183"/>
              <a:gd name="T28" fmla="*/ 164 w 224"/>
              <a:gd name="T29" fmla="*/ 68 h 183"/>
              <a:gd name="T30" fmla="*/ 143 w 224"/>
              <a:gd name="T31" fmla="*/ 51 h 183"/>
              <a:gd name="T32" fmla="*/ 160 w 224"/>
              <a:gd name="T33" fmla="*/ 31 h 183"/>
              <a:gd name="T34" fmla="*/ 155 w 224"/>
              <a:gd name="T35" fmla="*/ 115 h 183"/>
              <a:gd name="T36" fmla="*/ 176 w 224"/>
              <a:gd name="T37" fmla="*/ 132 h 183"/>
              <a:gd name="T38" fmla="*/ 159 w 224"/>
              <a:gd name="T39" fmla="*/ 152 h 183"/>
              <a:gd name="T40" fmla="*/ 139 w 224"/>
              <a:gd name="T41" fmla="*/ 136 h 183"/>
              <a:gd name="T42" fmla="*/ 155 w 224"/>
              <a:gd name="T43" fmla="*/ 115 h 183"/>
              <a:gd name="T44" fmla="*/ 105 w 224"/>
              <a:gd name="T45" fmla="*/ 32 h 183"/>
              <a:gd name="T46" fmla="*/ 125 w 224"/>
              <a:gd name="T47" fmla="*/ 49 h 183"/>
              <a:gd name="T48" fmla="*/ 109 w 224"/>
              <a:gd name="T49" fmla="*/ 69 h 183"/>
              <a:gd name="T50" fmla="*/ 88 w 224"/>
              <a:gd name="T51" fmla="*/ 52 h 183"/>
              <a:gd name="T52" fmla="*/ 105 w 224"/>
              <a:gd name="T53" fmla="*/ 32 h 183"/>
              <a:gd name="T54" fmla="*/ 106 w 224"/>
              <a:gd name="T55" fmla="*/ 129 h 183"/>
              <a:gd name="T56" fmla="*/ 127 w 224"/>
              <a:gd name="T57" fmla="*/ 145 h 183"/>
              <a:gd name="T58" fmla="*/ 110 w 224"/>
              <a:gd name="T59" fmla="*/ 166 h 183"/>
              <a:gd name="T60" fmla="*/ 90 w 224"/>
              <a:gd name="T61" fmla="*/ 149 h 183"/>
              <a:gd name="T62" fmla="*/ 106 w 224"/>
              <a:gd name="T63" fmla="*/ 129 h 183"/>
              <a:gd name="T64" fmla="*/ 77 w 224"/>
              <a:gd name="T65" fmla="*/ 128 h 183"/>
              <a:gd name="T66" fmla="*/ 61 w 224"/>
              <a:gd name="T67" fmla="*/ 148 h 183"/>
              <a:gd name="T68" fmla="*/ 40 w 224"/>
              <a:gd name="T69" fmla="*/ 131 h 183"/>
              <a:gd name="T70" fmla="*/ 57 w 224"/>
              <a:gd name="T71" fmla="*/ 111 h 183"/>
              <a:gd name="T72" fmla="*/ 77 w 224"/>
              <a:gd name="T73" fmla="*/ 128 h 183"/>
              <a:gd name="T74" fmla="*/ 35 w 224"/>
              <a:gd name="T75" fmla="*/ 52 h 183"/>
              <a:gd name="T76" fmla="*/ 55 w 224"/>
              <a:gd name="T77" fmla="*/ 68 h 183"/>
              <a:gd name="T78" fmla="*/ 39 w 224"/>
              <a:gd name="T79" fmla="*/ 87 h 183"/>
              <a:gd name="T80" fmla="*/ 20 w 224"/>
              <a:gd name="T81" fmla="*/ 72 h 183"/>
              <a:gd name="T82" fmla="*/ 35 w 224"/>
              <a:gd name="T83" fmla="*/ 5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4" h="183">
                <a:moveTo>
                  <a:pt x="6" y="97"/>
                </a:moveTo>
                <a:cubicBezTo>
                  <a:pt x="17" y="145"/>
                  <a:pt x="60" y="183"/>
                  <a:pt x="120" y="177"/>
                </a:cubicBezTo>
                <a:cubicBezTo>
                  <a:pt x="179" y="171"/>
                  <a:pt x="224" y="126"/>
                  <a:pt x="218" y="77"/>
                </a:cubicBezTo>
                <a:cubicBezTo>
                  <a:pt x="213" y="28"/>
                  <a:pt x="167" y="0"/>
                  <a:pt x="109" y="12"/>
                </a:cubicBezTo>
                <a:cubicBezTo>
                  <a:pt x="84" y="17"/>
                  <a:pt x="72" y="57"/>
                  <a:pt x="63" y="52"/>
                </a:cubicBezTo>
                <a:cubicBezTo>
                  <a:pt x="53" y="45"/>
                  <a:pt x="43" y="38"/>
                  <a:pt x="24" y="44"/>
                </a:cubicBezTo>
                <a:cubicBezTo>
                  <a:pt x="10" y="49"/>
                  <a:pt x="0" y="68"/>
                  <a:pt x="6" y="97"/>
                </a:cubicBezTo>
                <a:close/>
                <a:moveTo>
                  <a:pt x="203" y="92"/>
                </a:moveTo>
                <a:cubicBezTo>
                  <a:pt x="204" y="102"/>
                  <a:pt x="197" y="111"/>
                  <a:pt x="186" y="112"/>
                </a:cubicBezTo>
                <a:cubicBezTo>
                  <a:pt x="176" y="113"/>
                  <a:pt x="167" y="106"/>
                  <a:pt x="166" y="95"/>
                </a:cubicBezTo>
                <a:cubicBezTo>
                  <a:pt x="165" y="85"/>
                  <a:pt x="172" y="76"/>
                  <a:pt x="182" y="75"/>
                </a:cubicBezTo>
                <a:cubicBezTo>
                  <a:pt x="193" y="74"/>
                  <a:pt x="202" y="81"/>
                  <a:pt x="203" y="92"/>
                </a:cubicBezTo>
                <a:close/>
                <a:moveTo>
                  <a:pt x="160" y="31"/>
                </a:moveTo>
                <a:cubicBezTo>
                  <a:pt x="170" y="29"/>
                  <a:pt x="179" y="37"/>
                  <a:pt x="180" y="47"/>
                </a:cubicBezTo>
                <a:cubicBezTo>
                  <a:pt x="181" y="57"/>
                  <a:pt x="174" y="66"/>
                  <a:pt x="164" y="68"/>
                </a:cubicBezTo>
                <a:cubicBezTo>
                  <a:pt x="154" y="69"/>
                  <a:pt x="144" y="61"/>
                  <a:pt x="143" y="51"/>
                </a:cubicBezTo>
                <a:cubicBezTo>
                  <a:pt x="142" y="41"/>
                  <a:pt x="150" y="32"/>
                  <a:pt x="160" y="31"/>
                </a:cubicBezTo>
                <a:close/>
                <a:moveTo>
                  <a:pt x="155" y="115"/>
                </a:moveTo>
                <a:cubicBezTo>
                  <a:pt x="165" y="114"/>
                  <a:pt x="175" y="122"/>
                  <a:pt x="176" y="132"/>
                </a:cubicBezTo>
                <a:cubicBezTo>
                  <a:pt x="177" y="142"/>
                  <a:pt x="169" y="151"/>
                  <a:pt x="159" y="152"/>
                </a:cubicBezTo>
                <a:cubicBezTo>
                  <a:pt x="149" y="153"/>
                  <a:pt x="140" y="146"/>
                  <a:pt x="139" y="136"/>
                </a:cubicBezTo>
                <a:cubicBezTo>
                  <a:pt x="138" y="125"/>
                  <a:pt x="145" y="116"/>
                  <a:pt x="155" y="115"/>
                </a:cubicBezTo>
                <a:close/>
                <a:moveTo>
                  <a:pt x="105" y="32"/>
                </a:moveTo>
                <a:cubicBezTo>
                  <a:pt x="115" y="31"/>
                  <a:pt x="124" y="38"/>
                  <a:pt x="125" y="49"/>
                </a:cubicBezTo>
                <a:cubicBezTo>
                  <a:pt x="126" y="59"/>
                  <a:pt x="119" y="68"/>
                  <a:pt x="109" y="69"/>
                </a:cubicBezTo>
                <a:cubicBezTo>
                  <a:pt x="98" y="70"/>
                  <a:pt x="89" y="63"/>
                  <a:pt x="88" y="52"/>
                </a:cubicBezTo>
                <a:cubicBezTo>
                  <a:pt x="87" y="42"/>
                  <a:pt x="95" y="33"/>
                  <a:pt x="105" y="32"/>
                </a:cubicBezTo>
                <a:close/>
                <a:moveTo>
                  <a:pt x="106" y="129"/>
                </a:moveTo>
                <a:cubicBezTo>
                  <a:pt x="117" y="128"/>
                  <a:pt x="126" y="135"/>
                  <a:pt x="127" y="145"/>
                </a:cubicBezTo>
                <a:cubicBezTo>
                  <a:pt x="128" y="156"/>
                  <a:pt x="120" y="165"/>
                  <a:pt x="110" y="166"/>
                </a:cubicBezTo>
                <a:cubicBezTo>
                  <a:pt x="100" y="167"/>
                  <a:pt x="91" y="159"/>
                  <a:pt x="90" y="149"/>
                </a:cubicBezTo>
                <a:cubicBezTo>
                  <a:pt x="89" y="139"/>
                  <a:pt x="96" y="130"/>
                  <a:pt x="106" y="129"/>
                </a:cubicBezTo>
                <a:close/>
                <a:moveTo>
                  <a:pt x="77" y="128"/>
                </a:moveTo>
                <a:cubicBezTo>
                  <a:pt x="78" y="138"/>
                  <a:pt x="71" y="147"/>
                  <a:pt x="61" y="148"/>
                </a:cubicBezTo>
                <a:cubicBezTo>
                  <a:pt x="51" y="149"/>
                  <a:pt x="41" y="142"/>
                  <a:pt x="40" y="131"/>
                </a:cubicBezTo>
                <a:cubicBezTo>
                  <a:pt x="39" y="121"/>
                  <a:pt x="47" y="112"/>
                  <a:pt x="57" y="111"/>
                </a:cubicBezTo>
                <a:cubicBezTo>
                  <a:pt x="67" y="110"/>
                  <a:pt x="76" y="117"/>
                  <a:pt x="77" y="128"/>
                </a:cubicBezTo>
                <a:close/>
                <a:moveTo>
                  <a:pt x="35" y="52"/>
                </a:moveTo>
                <a:cubicBezTo>
                  <a:pt x="45" y="51"/>
                  <a:pt x="54" y="58"/>
                  <a:pt x="55" y="68"/>
                </a:cubicBezTo>
                <a:cubicBezTo>
                  <a:pt x="56" y="78"/>
                  <a:pt x="49" y="86"/>
                  <a:pt x="39" y="87"/>
                </a:cubicBezTo>
                <a:cubicBezTo>
                  <a:pt x="29" y="88"/>
                  <a:pt x="21" y="81"/>
                  <a:pt x="20" y="72"/>
                </a:cubicBezTo>
                <a:cubicBezTo>
                  <a:pt x="19" y="62"/>
                  <a:pt x="26" y="53"/>
                  <a:pt x="35" y="52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6" name="Freeform 66"/>
          <p:cNvSpPr>
            <a:spLocks noEditPoints="1"/>
          </p:cNvSpPr>
          <p:nvPr/>
        </p:nvSpPr>
        <p:spPr bwMode="auto">
          <a:xfrm>
            <a:off x="7325608" y="3247649"/>
            <a:ext cx="268040" cy="289831"/>
          </a:xfrm>
          <a:custGeom>
            <a:avLst/>
            <a:gdLst>
              <a:gd name="T0" fmla="*/ 169 w 176"/>
              <a:gd name="T1" fmla="*/ 0 h 190"/>
              <a:gd name="T2" fmla="*/ 7 w 176"/>
              <a:gd name="T3" fmla="*/ 0 h 190"/>
              <a:gd name="T4" fmla="*/ 0 w 176"/>
              <a:gd name="T5" fmla="*/ 52 h 190"/>
              <a:gd name="T6" fmla="*/ 88 w 176"/>
              <a:gd name="T7" fmla="*/ 190 h 190"/>
              <a:gd name="T8" fmla="*/ 176 w 176"/>
              <a:gd name="T9" fmla="*/ 52 h 190"/>
              <a:gd name="T10" fmla="*/ 169 w 176"/>
              <a:gd name="T11" fmla="*/ 0 h 190"/>
              <a:gd name="T12" fmla="*/ 34 w 176"/>
              <a:gd name="T13" fmla="*/ 52 h 190"/>
              <a:gd name="T14" fmla="*/ 54 w 176"/>
              <a:gd name="T15" fmla="*/ 32 h 190"/>
              <a:gd name="T16" fmla="*/ 74 w 176"/>
              <a:gd name="T17" fmla="*/ 52 h 190"/>
              <a:gd name="T18" fmla="*/ 54 w 176"/>
              <a:gd name="T19" fmla="*/ 72 h 190"/>
              <a:gd name="T20" fmla="*/ 34 w 176"/>
              <a:gd name="T21" fmla="*/ 52 h 190"/>
              <a:gd name="T22" fmla="*/ 88 w 176"/>
              <a:gd name="T23" fmla="*/ 154 h 190"/>
              <a:gd name="T24" fmla="*/ 46 w 176"/>
              <a:gd name="T25" fmla="*/ 120 h 190"/>
              <a:gd name="T26" fmla="*/ 88 w 176"/>
              <a:gd name="T27" fmla="*/ 140 h 190"/>
              <a:gd name="T28" fmla="*/ 130 w 176"/>
              <a:gd name="T29" fmla="*/ 120 h 190"/>
              <a:gd name="T30" fmla="*/ 88 w 176"/>
              <a:gd name="T31" fmla="*/ 154 h 190"/>
              <a:gd name="T32" fmla="*/ 124 w 176"/>
              <a:gd name="T33" fmla="*/ 72 h 190"/>
              <a:gd name="T34" fmla="*/ 104 w 176"/>
              <a:gd name="T35" fmla="*/ 52 h 190"/>
              <a:gd name="T36" fmla="*/ 124 w 176"/>
              <a:gd name="T37" fmla="*/ 32 h 190"/>
              <a:gd name="T38" fmla="*/ 144 w 176"/>
              <a:gd name="T39" fmla="*/ 52 h 190"/>
              <a:gd name="T40" fmla="*/ 124 w 176"/>
              <a:gd name="T41" fmla="*/ 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6" h="190">
                <a:moveTo>
                  <a:pt x="16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16"/>
                  <a:pt x="0" y="34"/>
                  <a:pt x="0" y="52"/>
                </a:cubicBezTo>
                <a:cubicBezTo>
                  <a:pt x="0" y="128"/>
                  <a:pt x="40" y="190"/>
                  <a:pt x="88" y="190"/>
                </a:cubicBezTo>
                <a:cubicBezTo>
                  <a:pt x="136" y="190"/>
                  <a:pt x="176" y="128"/>
                  <a:pt x="176" y="52"/>
                </a:cubicBezTo>
                <a:cubicBezTo>
                  <a:pt x="176" y="34"/>
                  <a:pt x="173" y="16"/>
                  <a:pt x="169" y="0"/>
                </a:cubicBezTo>
                <a:close/>
                <a:moveTo>
                  <a:pt x="34" y="52"/>
                </a:moveTo>
                <a:cubicBezTo>
                  <a:pt x="34" y="41"/>
                  <a:pt x="43" y="32"/>
                  <a:pt x="54" y="32"/>
                </a:cubicBezTo>
                <a:cubicBezTo>
                  <a:pt x="65" y="32"/>
                  <a:pt x="74" y="41"/>
                  <a:pt x="74" y="52"/>
                </a:cubicBezTo>
                <a:cubicBezTo>
                  <a:pt x="74" y="63"/>
                  <a:pt x="65" y="72"/>
                  <a:pt x="54" y="72"/>
                </a:cubicBezTo>
                <a:cubicBezTo>
                  <a:pt x="43" y="72"/>
                  <a:pt x="34" y="63"/>
                  <a:pt x="34" y="52"/>
                </a:cubicBezTo>
                <a:close/>
                <a:moveTo>
                  <a:pt x="88" y="154"/>
                </a:moveTo>
                <a:cubicBezTo>
                  <a:pt x="67" y="154"/>
                  <a:pt x="49" y="139"/>
                  <a:pt x="46" y="120"/>
                </a:cubicBezTo>
                <a:cubicBezTo>
                  <a:pt x="56" y="132"/>
                  <a:pt x="71" y="140"/>
                  <a:pt x="88" y="140"/>
                </a:cubicBezTo>
                <a:cubicBezTo>
                  <a:pt x="105" y="140"/>
                  <a:pt x="120" y="132"/>
                  <a:pt x="130" y="120"/>
                </a:cubicBezTo>
                <a:cubicBezTo>
                  <a:pt x="127" y="139"/>
                  <a:pt x="109" y="154"/>
                  <a:pt x="88" y="154"/>
                </a:cubicBezTo>
                <a:close/>
                <a:moveTo>
                  <a:pt x="124" y="72"/>
                </a:moveTo>
                <a:cubicBezTo>
                  <a:pt x="113" y="72"/>
                  <a:pt x="104" y="63"/>
                  <a:pt x="104" y="52"/>
                </a:cubicBezTo>
                <a:cubicBezTo>
                  <a:pt x="104" y="41"/>
                  <a:pt x="113" y="32"/>
                  <a:pt x="124" y="32"/>
                </a:cubicBezTo>
                <a:cubicBezTo>
                  <a:pt x="135" y="32"/>
                  <a:pt x="144" y="41"/>
                  <a:pt x="144" y="52"/>
                </a:cubicBezTo>
                <a:cubicBezTo>
                  <a:pt x="144" y="63"/>
                  <a:pt x="135" y="72"/>
                  <a:pt x="124" y="72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7" name="Freeform 67"/>
          <p:cNvSpPr>
            <a:spLocks noEditPoints="1"/>
          </p:cNvSpPr>
          <p:nvPr/>
        </p:nvSpPr>
        <p:spPr bwMode="auto">
          <a:xfrm>
            <a:off x="7302726" y="4363391"/>
            <a:ext cx="336684" cy="320340"/>
          </a:xfrm>
          <a:custGeom>
            <a:avLst/>
            <a:gdLst>
              <a:gd name="T0" fmla="*/ 221 w 221"/>
              <a:gd name="T1" fmla="*/ 96 h 210"/>
              <a:gd name="T2" fmla="*/ 171 w 221"/>
              <a:gd name="T3" fmla="*/ 46 h 210"/>
              <a:gd name="T4" fmla="*/ 159 w 221"/>
              <a:gd name="T5" fmla="*/ 47 h 210"/>
              <a:gd name="T6" fmla="*/ 109 w 221"/>
              <a:gd name="T7" fmla="*/ 0 h 210"/>
              <a:gd name="T8" fmla="*/ 59 w 221"/>
              <a:gd name="T9" fmla="*/ 47 h 210"/>
              <a:gd name="T10" fmla="*/ 50 w 221"/>
              <a:gd name="T11" fmla="*/ 46 h 210"/>
              <a:gd name="T12" fmla="*/ 0 w 221"/>
              <a:gd name="T13" fmla="*/ 96 h 210"/>
              <a:gd name="T14" fmla="*/ 23 w 221"/>
              <a:gd name="T15" fmla="*/ 138 h 210"/>
              <a:gd name="T16" fmla="*/ 18 w 221"/>
              <a:gd name="T17" fmla="*/ 160 h 210"/>
              <a:gd name="T18" fmla="*/ 68 w 221"/>
              <a:gd name="T19" fmla="*/ 210 h 210"/>
              <a:gd name="T20" fmla="*/ 111 w 221"/>
              <a:gd name="T21" fmla="*/ 186 h 210"/>
              <a:gd name="T22" fmla="*/ 154 w 221"/>
              <a:gd name="T23" fmla="*/ 210 h 210"/>
              <a:gd name="T24" fmla="*/ 204 w 221"/>
              <a:gd name="T25" fmla="*/ 160 h 210"/>
              <a:gd name="T26" fmla="*/ 199 w 221"/>
              <a:gd name="T27" fmla="*/ 138 h 210"/>
              <a:gd name="T28" fmla="*/ 221 w 221"/>
              <a:gd name="T29" fmla="*/ 96 h 210"/>
              <a:gd name="T30" fmla="*/ 111 w 221"/>
              <a:gd name="T31" fmla="*/ 170 h 210"/>
              <a:gd name="T32" fmla="*/ 56 w 221"/>
              <a:gd name="T33" fmla="*/ 115 h 210"/>
              <a:gd name="T34" fmla="*/ 111 w 221"/>
              <a:gd name="T35" fmla="*/ 60 h 210"/>
              <a:gd name="T36" fmla="*/ 165 w 221"/>
              <a:gd name="T37" fmla="*/ 115 h 210"/>
              <a:gd name="T38" fmla="*/ 111 w 221"/>
              <a:gd name="T39" fmla="*/ 170 h 210"/>
              <a:gd name="T40" fmla="*/ 79 w 221"/>
              <a:gd name="T41" fmla="*/ 114 h 210"/>
              <a:gd name="T42" fmla="*/ 110 w 221"/>
              <a:gd name="T43" fmla="*/ 83 h 210"/>
              <a:gd name="T44" fmla="*/ 141 w 221"/>
              <a:gd name="T45" fmla="*/ 114 h 210"/>
              <a:gd name="T46" fmla="*/ 110 w 221"/>
              <a:gd name="T47" fmla="*/ 145 h 210"/>
              <a:gd name="T48" fmla="*/ 79 w 221"/>
              <a:gd name="T49" fmla="*/ 11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1" h="210">
                <a:moveTo>
                  <a:pt x="221" y="96"/>
                </a:moveTo>
                <a:cubicBezTo>
                  <a:pt x="221" y="68"/>
                  <a:pt x="199" y="46"/>
                  <a:pt x="171" y="46"/>
                </a:cubicBezTo>
                <a:cubicBezTo>
                  <a:pt x="167" y="46"/>
                  <a:pt x="163" y="46"/>
                  <a:pt x="159" y="47"/>
                </a:cubicBezTo>
                <a:cubicBezTo>
                  <a:pt x="157" y="21"/>
                  <a:pt x="135" y="0"/>
                  <a:pt x="109" y="0"/>
                </a:cubicBezTo>
                <a:cubicBezTo>
                  <a:pt x="82" y="0"/>
                  <a:pt x="60" y="21"/>
                  <a:pt x="59" y="47"/>
                </a:cubicBezTo>
                <a:cubicBezTo>
                  <a:pt x="56" y="46"/>
                  <a:pt x="53" y="46"/>
                  <a:pt x="50" y="46"/>
                </a:cubicBezTo>
                <a:cubicBezTo>
                  <a:pt x="22" y="46"/>
                  <a:pt x="0" y="68"/>
                  <a:pt x="0" y="96"/>
                </a:cubicBezTo>
                <a:cubicBezTo>
                  <a:pt x="0" y="114"/>
                  <a:pt x="9" y="129"/>
                  <a:pt x="23" y="138"/>
                </a:cubicBezTo>
                <a:cubicBezTo>
                  <a:pt x="20" y="145"/>
                  <a:pt x="18" y="152"/>
                  <a:pt x="18" y="160"/>
                </a:cubicBezTo>
                <a:cubicBezTo>
                  <a:pt x="18" y="188"/>
                  <a:pt x="40" y="210"/>
                  <a:pt x="68" y="210"/>
                </a:cubicBezTo>
                <a:cubicBezTo>
                  <a:pt x="86" y="210"/>
                  <a:pt x="102" y="201"/>
                  <a:pt x="111" y="186"/>
                </a:cubicBezTo>
                <a:cubicBezTo>
                  <a:pt x="120" y="201"/>
                  <a:pt x="136" y="210"/>
                  <a:pt x="154" y="210"/>
                </a:cubicBezTo>
                <a:cubicBezTo>
                  <a:pt x="182" y="210"/>
                  <a:pt x="204" y="188"/>
                  <a:pt x="204" y="160"/>
                </a:cubicBezTo>
                <a:cubicBezTo>
                  <a:pt x="204" y="152"/>
                  <a:pt x="202" y="145"/>
                  <a:pt x="199" y="138"/>
                </a:cubicBezTo>
                <a:cubicBezTo>
                  <a:pt x="212" y="129"/>
                  <a:pt x="221" y="113"/>
                  <a:pt x="221" y="96"/>
                </a:cubicBezTo>
                <a:close/>
                <a:moveTo>
                  <a:pt x="111" y="170"/>
                </a:moveTo>
                <a:cubicBezTo>
                  <a:pt x="80" y="170"/>
                  <a:pt x="56" y="145"/>
                  <a:pt x="56" y="115"/>
                </a:cubicBezTo>
                <a:cubicBezTo>
                  <a:pt x="56" y="85"/>
                  <a:pt x="80" y="60"/>
                  <a:pt x="111" y="60"/>
                </a:cubicBezTo>
                <a:cubicBezTo>
                  <a:pt x="141" y="60"/>
                  <a:pt x="165" y="85"/>
                  <a:pt x="165" y="115"/>
                </a:cubicBezTo>
                <a:cubicBezTo>
                  <a:pt x="165" y="145"/>
                  <a:pt x="141" y="170"/>
                  <a:pt x="111" y="170"/>
                </a:cubicBezTo>
                <a:close/>
                <a:moveTo>
                  <a:pt x="79" y="114"/>
                </a:moveTo>
                <a:cubicBezTo>
                  <a:pt x="79" y="97"/>
                  <a:pt x="93" y="83"/>
                  <a:pt x="110" y="83"/>
                </a:cubicBezTo>
                <a:cubicBezTo>
                  <a:pt x="127" y="83"/>
                  <a:pt x="141" y="97"/>
                  <a:pt x="141" y="114"/>
                </a:cubicBezTo>
                <a:cubicBezTo>
                  <a:pt x="141" y="131"/>
                  <a:pt x="127" y="145"/>
                  <a:pt x="110" y="145"/>
                </a:cubicBezTo>
                <a:cubicBezTo>
                  <a:pt x="93" y="145"/>
                  <a:pt x="79" y="131"/>
                  <a:pt x="79" y="114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8" name="Freeform 65"/>
          <p:cNvSpPr>
            <a:spLocks noEditPoints="1"/>
          </p:cNvSpPr>
          <p:nvPr/>
        </p:nvSpPr>
        <p:spPr bwMode="auto">
          <a:xfrm>
            <a:off x="7915631" y="2033686"/>
            <a:ext cx="491993" cy="401116"/>
          </a:xfrm>
          <a:custGeom>
            <a:avLst/>
            <a:gdLst>
              <a:gd name="T0" fmla="*/ 6 w 224"/>
              <a:gd name="T1" fmla="*/ 97 h 183"/>
              <a:gd name="T2" fmla="*/ 120 w 224"/>
              <a:gd name="T3" fmla="*/ 177 h 183"/>
              <a:gd name="T4" fmla="*/ 218 w 224"/>
              <a:gd name="T5" fmla="*/ 77 h 183"/>
              <a:gd name="T6" fmla="*/ 109 w 224"/>
              <a:gd name="T7" fmla="*/ 12 h 183"/>
              <a:gd name="T8" fmla="*/ 63 w 224"/>
              <a:gd name="T9" fmla="*/ 52 h 183"/>
              <a:gd name="T10" fmla="*/ 24 w 224"/>
              <a:gd name="T11" fmla="*/ 44 h 183"/>
              <a:gd name="T12" fmla="*/ 6 w 224"/>
              <a:gd name="T13" fmla="*/ 97 h 183"/>
              <a:gd name="T14" fmla="*/ 203 w 224"/>
              <a:gd name="T15" fmla="*/ 92 h 183"/>
              <a:gd name="T16" fmla="*/ 186 w 224"/>
              <a:gd name="T17" fmla="*/ 112 h 183"/>
              <a:gd name="T18" fmla="*/ 166 w 224"/>
              <a:gd name="T19" fmla="*/ 95 h 183"/>
              <a:gd name="T20" fmla="*/ 182 w 224"/>
              <a:gd name="T21" fmla="*/ 75 h 183"/>
              <a:gd name="T22" fmla="*/ 203 w 224"/>
              <a:gd name="T23" fmla="*/ 92 h 183"/>
              <a:gd name="T24" fmla="*/ 160 w 224"/>
              <a:gd name="T25" fmla="*/ 31 h 183"/>
              <a:gd name="T26" fmla="*/ 180 w 224"/>
              <a:gd name="T27" fmla="*/ 47 h 183"/>
              <a:gd name="T28" fmla="*/ 164 w 224"/>
              <a:gd name="T29" fmla="*/ 68 h 183"/>
              <a:gd name="T30" fmla="*/ 143 w 224"/>
              <a:gd name="T31" fmla="*/ 51 h 183"/>
              <a:gd name="T32" fmla="*/ 160 w 224"/>
              <a:gd name="T33" fmla="*/ 31 h 183"/>
              <a:gd name="T34" fmla="*/ 155 w 224"/>
              <a:gd name="T35" fmla="*/ 115 h 183"/>
              <a:gd name="T36" fmla="*/ 176 w 224"/>
              <a:gd name="T37" fmla="*/ 132 h 183"/>
              <a:gd name="T38" fmla="*/ 159 w 224"/>
              <a:gd name="T39" fmla="*/ 152 h 183"/>
              <a:gd name="T40" fmla="*/ 139 w 224"/>
              <a:gd name="T41" fmla="*/ 136 h 183"/>
              <a:gd name="T42" fmla="*/ 155 w 224"/>
              <a:gd name="T43" fmla="*/ 115 h 183"/>
              <a:gd name="T44" fmla="*/ 105 w 224"/>
              <a:gd name="T45" fmla="*/ 32 h 183"/>
              <a:gd name="T46" fmla="*/ 125 w 224"/>
              <a:gd name="T47" fmla="*/ 49 h 183"/>
              <a:gd name="T48" fmla="*/ 109 w 224"/>
              <a:gd name="T49" fmla="*/ 69 h 183"/>
              <a:gd name="T50" fmla="*/ 88 w 224"/>
              <a:gd name="T51" fmla="*/ 52 h 183"/>
              <a:gd name="T52" fmla="*/ 105 w 224"/>
              <a:gd name="T53" fmla="*/ 32 h 183"/>
              <a:gd name="T54" fmla="*/ 106 w 224"/>
              <a:gd name="T55" fmla="*/ 129 h 183"/>
              <a:gd name="T56" fmla="*/ 127 w 224"/>
              <a:gd name="T57" fmla="*/ 145 h 183"/>
              <a:gd name="T58" fmla="*/ 110 w 224"/>
              <a:gd name="T59" fmla="*/ 166 h 183"/>
              <a:gd name="T60" fmla="*/ 90 w 224"/>
              <a:gd name="T61" fmla="*/ 149 h 183"/>
              <a:gd name="T62" fmla="*/ 106 w 224"/>
              <a:gd name="T63" fmla="*/ 129 h 183"/>
              <a:gd name="T64" fmla="*/ 77 w 224"/>
              <a:gd name="T65" fmla="*/ 128 h 183"/>
              <a:gd name="T66" fmla="*/ 61 w 224"/>
              <a:gd name="T67" fmla="*/ 148 h 183"/>
              <a:gd name="T68" fmla="*/ 40 w 224"/>
              <a:gd name="T69" fmla="*/ 131 h 183"/>
              <a:gd name="T70" fmla="*/ 57 w 224"/>
              <a:gd name="T71" fmla="*/ 111 h 183"/>
              <a:gd name="T72" fmla="*/ 77 w 224"/>
              <a:gd name="T73" fmla="*/ 128 h 183"/>
              <a:gd name="T74" fmla="*/ 35 w 224"/>
              <a:gd name="T75" fmla="*/ 52 h 183"/>
              <a:gd name="T76" fmla="*/ 55 w 224"/>
              <a:gd name="T77" fmla="*/ 68 h 183"/>
              <a:gd name="T78" fmla="*/ 39 w 224"/>
              <a:gd name="T79" fmla="*/ 87 h 183"/>
              <a:gd name="T80" fmla="*/ 20 w 224"/>
              <a:gd name="T81" fmla="*/ 72 h 183"/>
              <a:gd name="T82" fmla="*/ 35 w 224"/>
              <a:gd name="T83" fmla="*/ 5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4" h="183">
                <a:moveTo>
                  <a:pt x="6" y="97"/>
                </a:moveTo>
                <a:cubicBezTo>
                  <a:pt x="17" y="145"/>
                  <a:pt x="60" y="183"/>
                  <a:pt x="120" y="177"/>
                </a:cubicBezTo>
                <a:cubicBezTo>
                  <a:pt x="179" y="171"/>
                  <a:pt x="224" y="126"/>
                  <a:pt x="218" y="77"/>
                </a:cubicBezTo>
                <a:cubicBezTo>
                  <a:pt x="213" y="28"/>
                  <a:pt x="167" y="0"/>
                  <a:pt x="109" y="12"/>
                </a:cubicBezTo>
                <a:cubicBezTo>
                  <a:pt x="84" y="17"/>
                  <a:pt x="72" y="57"/>
                  <a:pt x="63" y="52"/>
                </a:cubicBezTo>
                <a:cubicBezTo>
                  <a:pt x="53" y="45"/>
                  <a:pt x="43" y="38"/>
                  <a:pt x="24" y="44"/>
                </a:cubicBezTo>
                <a:cubicBezTo>
                  <a:pt x="10" y="49"/>
                  <a:pt x="0" y="68"/>
                  <a:pt x="6" y="97"/>
                </a:cubicBezTo>
                <a:close/>
                <a:moveTo>
                  <a:pt x="203" y="92"/>
                </a:moveTo>
                <a:cubicBezTo>
                  <a:pt x="204" y="102"/>
                  <a:pt x="197" y="111"/>
                  <a:pt x="186" y="112"/>
                </a:cubicBezTo>
                <a:cubicBezTo>
                  <a:pt x="176" y="113"/>
                  <a:pt x="167" y="106"/>
                  <a:pt x="166" y="95"/>
                </a:cubicBezTo>
                <a:cubicBezTo>
                  <a:pt x="165" y="85"/>
                  <a:pt x="172" y="76"/>
                  <a:pt x="182" y="75"/>
                </a:cubicBezTo>
                <a:cubicBezTo>
                  <a:pt x="193" y="74"/>
                  <a:pt x="202" y="81"/>
                  <a:pt x="203" y="92"/>
                </a:cubicBezTo>
                <a:close/>
                <a:moveTo>
                  <a:pt x="160" y="31"/>
                </a:moveTo>
                <a:cubicBezTo>
                  <a:pt x="170" y="29"/>
                  <a:pt x="179" y="37"/>
                  <a:pt x="180" y="47"/>
                </a:cubicBezTo>
                <a:cubicBezTo>
                  <a:pt x="181" y="57"/>
                  <a:pt x="174" y="66"/>
                  <a:pt x="164" y="68"/>
                </a:cubicBezTo>
                <a:cubicBezTo>
                  <a:pt x="154" y="69"/>
                  <a:pt x="144" y="61"/>
                  <a:pt x="143" y="51"/>
                </a:cubicBezTo>
                <a:cubicBezTo>
                  <a:pt x="142" y="41"/>
                  <a:pt x="150" y="32"/>
                  <a:pt x="160" y="31"/>
                </a:cubicBezTo>
                <a:close/>
                <a:moveTo>
                  <a:pt x="155" y="115"/>
                </a:moveTo>
                <a:cubicBezTo>
                  <a:pt x="165" y="114"/>
                  <a:pt x="175" y="122"/>
                  <a:pt x="176" y="132"/>
                </a:cubicBezTo>
                <a:cubicBezTo>
                  <a:pt x="177" y="142"/>
                  <a:pt x="169" y="151"/>
                  <a:pt x="159" y="152"/>
                </a:cubicBezTo>
                <a:cubicBezTo>
                  <a:pt x="149" y="153"/>
                  <a:pt x="140" y="146"/>
                  <a:pt x="139" y="136"/>
                </a:cubicBezTo>
                <a:cubicBezTo>
                  <a:pt x="138" y="125"/>
                  <a:pt x="145" y="116"/>
                  <a:pt x="155" y="115"/>
                </a:cubicBezTo>
                <a:close/>
                <a:moveTo>
                  <a:pt x="105" y="32"/>
                </a:moveTo>
                <a:cubicBezTo>
                  <a:pt x="115" y="31"/>
                  <a:pt x="124" y="38"/>
                  <a:pt x="125" y="49"/>
                </a:cubicBezTo>
                <a:cubicBezTo>
                  <a:pt x="126" y="59"/>
                  <a:pt x="119" y="68"/>
                  <a:pt x="109" y="69"/>
                </a:cubicBezTo>
                <a:cubicBezTo>
                  <a:pt x="98" y="70"/>
                  <a:pt x="89" y="63"/>
                  <a:pt x="88" y="52"/>
                </a:cubicBezTo>
                <a:cubicBezTo>
                  <a:pt x="87" y="42"/>
                  <a:pt x="95" y="33"/>
                  <a:pt x="105" y="32"/>
                </a:cubicBezTo>
                <a:close/>
                <a:moveTo>
                  <a:pt x="106" y="129"/>
                </a:moveTo>
                <a:cubicBezTo>
                  <a:pt x="117" y="128"/>
                  <a:pt x="126" y="135"/>
                  <a:pt x="127" y="145"/>
                </a:cubicBezTo>
                <a:cubicBezTo>
                  <a:pt x="128" y="156"/>
                  <a:pt x="120" y="165"/>
                  <a:pt x="110" y="166"/>
                </a:cubicBezTo>
                <a:cubicBezTo>
                  <a:pt x="100" y="167"/>
                  <a:pt x="91" y="159"/>
                  <a:pt x="90" y="149"/>
                </a:cubicBezTo>
                <a:cubicBezTo>
                  <a:pt x="89" y="139"/>
                  <a:pt x="96" y="130"/>
                  <a:pt x="106" y="129"/>
                </a:cubicBezTo>
                <a:close/>
                <a:moveTo>
                  <a:pt x="77" y="128"/>
                </a:moveTo>
                <a:cubicBezTo>
                  <a:pt x="78" y="138"/>
                  <a:pt x="71" y="147"/>
                  <a:pt x="61" y="148"/>
                </a:cubicBezTo>
                <a:cubicBezTo>
                  <a:pt x="51" y="149"/>
                  <a:pt x="41" y="142"/>
                  <a:pt x="40" y="131"/>
                </a:cubicBezTo>
                <a:cubicBezTo>
                  <a:pt x="39" y="121"/>
                  <a:pt x="47" y="112"/>
                  <a:pt x="57" y="111"/>
                </a:cubicBezTo>
                <a:cubicBezTo>
                  <a:pt x="67" y="110"/>
                  <a:pt x="76" y="117"/>
                  <a:pt x="77" y="128"/>
                </a:cubicBezTo>
                <a:close/>
                <a:moveTo>
                  <a:pt x="35" y="52"/>
                </a:moveTo>
                <a:cubicBezTo>
                  <a:pt x="45" y="51"/>
                  <a:pt x="54" y="58"/>
                  <a:pt x="55" y="68"/>
                </a:cubicBezTo>
                <a:cubicBezTo>
                  <a:pt x="56" y="78"/>
                  <a:pt x="49" y="86"/>
                  <a:pt x="39" y="87"/>
                </a:cubicBezTo>
                <a:cubicBezTo>
                  <a:pt x="29" y="88"/>
                  <a:pt x="21" y="81"/>
                  <a:pt x="20" y="72"/>
                </a:cubicBezTo>
                <a:cubicBezTo>
                  <a:pt x="19" y="62"/>
                  <a:pt x="26" y="53"/>
                  <a:pt x="35" y="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9" name="Freeform 66"/>
          <p:cNvSpPr>
            <a:spLocks noEditPoints="1"/>
          </p:cNvSpPr>
          <p:nvPr/>
        </p:nvSpPr>
        <p:spPr bwMode="auto">
          <a:xfrm>
            <a:off x="8456560" y="3177880"/>
            <a:ext cx="385447" cy="416783"/>
          </a:xfrm>
          <a:custGeom>
            <a:avLst/>
            <a:gdLst>
              <a:gd name="T0" fmla="*/ 169 w 176"/>
              <a:gd name="T1" fmla="*/ 0 h 190"/>
              <a:gd name="T2" fmla="*/ 7 w 176"/>
              <a:gd name="T3" fmla="*/ 0 h 190"/>
              <a:gd name="T4" fmla="*/ 0 w 176"/>
              <a:gd name="T5" fmla="*/ 52 h 190"/>
              <a:gd name="T6" fmla="*/ 88 w 176"/>
              <a:gd name="T7" fmla="*/ 190 h 190"/>
              <a:gd name="T8" fmla="*/ 176 w 176"/>
              <a:gd name="T9" fmla="*/ 52 h 190"/>
              <a:gd name="T10" fmla="*/ 169 w 176"/>
              <a:gd name="T11" fmla="*/ 0 h 190"/>
              <a:gd name="T12" fmla="*/ 34 w 176"/>
              <a:gd name="T13" fmla="*/ 52 h 190"/>
              <a:gd name="T14" fmla="*/ 54 w 176"/>
              <a:gd name="T15" fmla="*/ 32 h 190"/>
              <a:gd name="T16" fmla="*/ 74 w 176"/>
              <a:gd name="T17" fmla="*/ 52 h 190"/>
              <a:gd name="T18" fmla="*/ 54 w 176"/>
              <a:gd name="T19" fmla="*/ 72 h 190"/>
              <a:gd name="T20" fmla="*/ 34 w 176"/>
              <a:gd name="T21" fmla="*/ 52 h 190"/>
              <a:gd name="T22" fmla="*/ 88 w 176"/>
              <a:gd name="T23" fmla="*/ 154 h 190"/>
              <a:gd name="T24" fmla="*/ 46 w 176"/>
              <a:gd name="T25" fmla="*/ 120 h 190"/>
              <a:gd name="T26" fmla="*/ 88 w 176"/>
              <a:gd name="T27" fmla="*/ 140 h 190"/>
              <a:gd name="T28" fmla="*/ 130 w 176"/>
              <a:gd name="T29" fmla="*/ 120 h 190"/>
              <a:gd name="T30" fmla="*/ 88 w 176"/>
              <a:gd name="T31" fmla="*/ 154 h 190"/>
              <a:gd name="T32" fmla="*/ 124 w 176"/>
              <a:gd name="T33" fmla="*/ 72 h 190"/>
              <a:gd name="T34" fmla="*/ 104 w 176"/>
              <a:gd name="T35" fmla="*/ 52 h 190"/>
              <a:gd name="T36" fmla="*/ 124 w 176"/>
              <a:gd name="T37" fmla="*/ 32 h 190"/>
              <a:gd name="T38" fmla="*/ 144 w 176"/>
              <a:gd name="T39" fmla="*/ 52 h 190"/>
              <a:gd name="T40" fmla="*/ 124 w 176"/>
              <a:gd name="T41" fmla="*/ 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6" h="190">
                <a:moveTo>
                  <a:pt x="16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16"/>
                  <a:pt x="0" y="34"/>
                  <a:pt x="0" y="52"/>
                </a:cubicBezTo>
                <a:cubicBezTo>
                  <a:pt x="0" y="128"/>
                  <a:pt x="40" y="190"/>
                  <a:pt x="88" y="190"/>
                </a:cubicBezTo>
                <a:cubicBezTo>
                  <a:pt x="136" y="190"/>
                  <a:pt x="176" y="128"/>
                  <a:pt x="176" y="52"/>
                </a:cubicBezTo>
                <a:cubicBezTo>
                  <a:pt x="176" y="34"/>
                  <a:pt x="173" y="16"/>
                  <a:pt x="169" y="0"/>
                </a:cubicBezTo>
                <a:close/>
                <a:moveTo>
                  <a:pt x="34" y="52"/>
                </a:moveTo>
                <a:cubicBezTo>
                  <a:pt x="34" y="41"/>
                  <a:pt x="43" y="32"/>
                  <a:pt x="54" y="32"/>
                </a:cubicBezTo>
                <a:cubicBezTo>
                  <a:pt x="65" y="32"/>
                  <a:pt x="74" y="41"/>
                  <a:pt x="74" y="52"/>
                </a:cubicBezTo>
                <a:cubicBezTo>
                  <a:pt x="74" y="63"/>
                  <a:pt x="65" y="72"/>
                  <a:pt x="54" y="72"/>
                </a:cubicBezTo>
                <a:cubicBezTo>
                  <a:pt x="43" y="72"/>
                  <a:pt x="34" y="63"/>
                  <a:pt x="34" y="52"/>
                </a:cubicBezTo>
                <a:close/>
                <a:moveTo>
                  <a:pt x="88" y="154"/>
                </a:moveTo>
                <a:cubicBezTo>
                  <a:pt x="67" y="154"/>
                  <a:pt x="49" y="139"/>
                  <a:pt x="46" y="120"/>
                </a:cubicBezTo>
                <a:cubicBezTo>
                  <a:pt x="56" y="132"/>
                  <a:pt x="71" y="140"/>
                  <a:pt x="88" y="140"/>
                </a:cubicBezTo>
                <a:cubicBezTo>
                  <a:pt x="105" y="140"/>
                  <a:pt x="120" y="132"/>
                  <a:pt x="130" y="120"/>
                </a:cubicBezTo>
                <a:cubicBezTo>
                  <a:pt x="127" y="139"/>
                  <a:pt x="109" y="154"/>
                  <a:pt x="88" y="154"/>
                </a:cubicBezTo>
                <a:close/>
                <a:moveTo>
                  <a:pt x="124" y="72"/>
                </a:moveTo>
                <a:cubicBezTo>
                  <a:pt x="113" y="72"/>
                  <a:pt x="104" y="63"/>
                  <a:pt x="104" y="52"/>
                </a:cubicBezTo>
                <a:cubicBezTo>
                  <a:pt x="104" y="41"/>
                  <a:pt x="113" y="32"/>
                  <a:pt x="124" y="32"/>
                </a:cubicBezTo>
                <a:cubicBezTo>
                  <a:pt x="135" y="32"/>
                  <a:pt x="144" y="41"/>
                  <a:pt x="144" y="52"/>
                </a:cubicBezTo>
                <a:cubicBezTo>
                  <a:pt x="144" y="63"/>
                  <a:pt x="135" y="72"/>
                  <a:pt x="124" y="7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0" name="Freeform 67"/>
          <p:cNvSpPr>
            <a:spLocks noEditPoints="1"/>
          </p:cNvSpPr>
          <p:nvPr/>
        </p:nvSpPr>
        <p:spPr bwMode="auto">
          <a:xfrm>
            <a:off x="8413491" y="4339990"/>
            <a:ext cx="484159" cy="460656"/>
          </a:xfrm>
          <a:custGeom>
            <a:avLst/>
            <a:gdLst>
              <a:gd name="T0" fmla="*/ 221 w 221"/>
              <a:gd name="T1" fmla="*/ 96 h 210"/>
              <a:gd name="T2" fmla="*/ 171 w 221"/>
              <a:gd name="T3" fmla="*/ 46 h 210"/>
              <a:gd name="T4" fmla="*/ 159 w 221"/>
              <a:gd name="T5" fmla="*/ 47 h 210"/>
              <a:gd name="T6" fmla="*/ 109 w 221"/>
              <a:gd name="T7" fmla="*/ 0 h 210"/>
              <a:gd name="T8" fmla="*/ 59 w 221"/>
              <a:gd name="T9" fmla="*/ 47 h 210"/>
              <a:gd name="T10" fmla="*/ 50 w 221"/>
              <a:gd name="T11" fmla="*/ 46 h 210"/>
              <a:gd name="T12" fmla="*/ 0 w 221"/>
              <a:gd name="T13" fmla="*/ 96 h 210"/>
              <a:gd name="T14" fmla="*/ 23 w 221"/>
              <a:gd name="T15" fmla="*/ 138 h 210"/>
              <a:gd name="T16" fmla="*/ 18 w 221"/>
              <a:gd name="T17" fmla="*/ 160 h 210"/>
              <a:gd name="T18" fmla="*/ 68 w 221"/>
              <a:gd name="T19" fmla="*/ 210 h 210"/>
              <a:gd name="T20" fmla="*/ 111 w 221"/>
              <a:gd name="T21" fmla="*/ 186 h 210"/>
              <a:gd name="T22" fmla="*/ 154 w 221"/>
              <a:gd name="T23" fmla="*/ 210 h 210"/>
              <a:gd name="T24" fmla="*/ 204 w 221"/>
              <a:gd name="T25" fmla="*/ 160 h 210"/>
              <a:gd name="T26" fmla="*/ 199 w 221"/>
              <a:gd name="T27" fmla="*/ 138 h 210"/>
              <a:gd name="T28" fmla="*/ 221 w 221"/>
              <a:gd name="T29" fmla="*/ 96 h 210"/>
              <a:gd name="T30" fmla="*/ 111 w 221"/>
              <a:gd name="T31" fmla="*/ 170 h 210"/>
              <a:gd name="T32" fmla="*/ 56 w 221"/>
              <a:gd name="T33" fmla="*/ 115 h 210"/>
              <a:gd name="T34" fmla="*/ 111 w 221"/>
              <a:gd name="T35" fmla="*/ 60 h 210"/>
              <a:gd name="T36" fmla="*/ 165 w 221"/>
              <a:gd name="T37" fmla="*/ 115 h 210"/>
              <a:gd name="T38" fmla="*/ 111 w 221"/>
              <a:gd name="T39" fmla="*/ 170 h 210"/>
              <a:gd name="T40" fmla="*/ 79 w 221"/>
              <a:gd name="T41" fmla="*/ 114 h 210"/>
              <a:gd name="T42" fmla="*/ 110 w 221"/>
              <a:gd name="T43" fmla="*/ 83 h 210"/>
              <a:gd name="T44" fmla="*/ 141 w 221"/>
              <a:gd name="T45" fmla="*/ 114 h 210"/>
              <a:gd name="T46" fmla="*/ 110 w 221"/>
              <a:gd name="T47" fmla="*/ 145 h 210"/>
              <a:gd name="T48" fmla="*/ 79 w 221"/>
              <a:gd name="T49" fmla="*/ 11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1" h="210">
                <a:moveTo>
                  <a:pt x="221" y="96"/>
                </a:moveTo>
                <a:cubicBezTo>
                  <a:pt x="221" y="68"/>
                  <a:pt x="199" y="46"/>
                  <a:pt x="171" y="46"/>
                </a:cubicBezTo>
                <a:cubicBezTo>
                  <a:pt x="167" y="46"/>
                  <a:pt x="163" y="46"/>
                  <a:pt x="159" y="47"/>
                </a:cubicBezTo>
                <a:cubicBezTo>
                  <a:pt x="157" y="21"/>
                  <a:pt x="135" y="0"/>
                  <a:pt x="109" y="0"/>
                </a:cubicBezTo>
                <a:cubicBezTo>
                  <a:pt x="82" y="0"/>
                  <a:pt x="60" y="21"/>
                  <a:pt x="59" y="47"/>
                </a:cubicBezTo>
                <a:cubicBezTo>
                  <a:pt x="56" y="46"/>
                  <a:pt x="53" y="46"/>
                  <a:pt x="50" y="46"/>
                </a:cubicBezTo>
                <a:cubicBezTo>
                  <a:pt x="22" y="46"/>
                  <a:pt x="0" y="68"/>
                  <a:pt x="0" y="96"/>
                </a:cubicBezTo>
                <a:cubicBezTo>
                  <a:pt x="0" y="114"/>
                  <a:pt x="9" y="129"/>
                  <a:pt x="23" y="138"/>
                </a:cubicBezTo>
                <a:cubicBezTo>
                  <a:pt x="20" y="145"/>
                  <a:pt x="18" y="152"/>
                  <a:pt x="18" y="160"/>
                </a:cubicBezTo>
                <a:cubicBezTo>
                  <a:pt x="18" y="188"/>
                  <a:pt x="40" y="210"/>
                  <a:pt x="68" y="210"/>
                </a:cubicBezTo>
                <a:cubicBezTo>
                  <a:pt x="86" y="210"/>
                  <a:pt x="102" y="201"/>
                  <a:pt x="111" y="186"/>
                </a:cubicBezTo>
                <a:cubicBezTo>
                  <a:pt x="120" y="201"/>
                  <a:pt x="136" y="210"/>
                  <a:pt x="154" y="210"/>
                </a:cubicBezTo>
                <a:cubicBezTo>
                  <a:pt x="182" y="210"/>
                  <a:pt x="204" y="188"/>
                  <a:pt x="204" y="160"/>
                </a:cubicBezTo>
                <a:cubicBezTo>
                  <a:pt x="204" y="152"/>
                  <a:pt x="202" y="145"/>
                  <a:pt x="199" y="138"/>
                </a:cubicBezTo>
                <a:cubicBezTo>
                  <a:pt x="212" y="129"/>
                  <a:pt x="221" y="113"/>
                  <a:pt x="221" y="96"/>
                </a:cubicBezTo>
                <a:close/>
                <a:moveTo>
                  <a:pt x="111" y="170"/>
                </a:moveTo>
                <a:cubicBezTo>
                  <a:pt x="80" y="170"/>
                  <a:pt x="56" y="145"/>
                  <a:pt x="56" y="115"/>
                </a:cubicBezTo>
                <a:cubicBezTo>
                  <a:pt x="56" y="85"/>
                  <a:pt x="80" y="60"/>
                  <a:pt x="111" y="60"/>
                </a:cubicBezTo>
                <a:cubicBezTo>
                  <a:pt x="141" y="60"/>
                  <a:pt x="165" y="85"/>
                  <a:pt x="165" y="115"/>
                </a:cubicBezTo>
                <a:cubicBezTo>
                  <a:pt x="165" y="145"/>
                  <a:pt x="141" y="170"/>
                  <a:pt x="111" y="170"/>
                </a:cubicBezTo>
                <a:close/>
                <a:moveTo>
                  <a:pt x="79" y="114"/>
                </a:moveTo>
                <a:cubicBezTo>
                  <a:pt x="79" y="97"/>
                  <a:pt x="93" y="83"/>
                  <a:pt x="110" y="83"/>
                </a:cubicBezTo>
                <a:cubicBezTo>
                  <a:pt x="127" y="83"/>
                  <a:pt x="141" y="97"/>
                  <a:pt x="141" y="114"/>
                </a:cubicBezTo>
                <a:cubicBezTo>
                  <a:pt x="141" y="131"/>
                  <a:pt x="127" y="145"/>
                  <a:pt x="110" y="145"/>
                </a:cubicBezTo>
                <a:cubicBezTo>
                  <a:pt x="93" y="145"/>
                  <a:pt x="79" y="131"/>
                  <a:pt x="79" y="1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7921716" y="5474744"/>
            <a:ext cx="482592" cy="482593"/>
            <a:chOff x="8021724" y="5278576"/>
            <a:chExt cx="335594" cy="335595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2" name="Freeform 63"/>
            <p:cNvSpPr>
              <a:spLocks/>
            </p:cNvSpPr>
            <p:nvPr/>
          </p:nvSpPr>
          <p:spPr bwMode="auto">
            <a:xfrm>
              <a:off x="8021724" y="5359206"/>
              <a:ext cx="212470" cy="254965"/>
            </a:xfrm>
            <a:custGeom>
              <a:avLst/>
              <a:gdLst>
                <a:gd name="T0" fmla="*/ 95 w 139"/>
                <a:gd name="T1" fmla="*/ 126 h 167"/>
                <a:gd name="T2" fmla="*/ 65 w 139"/>
                <a:gd name="T3" fmla="*/ 131 h 167"/>
                <a:gd name="T4" fmla="*/ 65 w 139"/>
                <a:gd name="T5" fmla="*/ 9 h 167"/>
                <a:gd name="T6" fmla="*/ 61 w 139"/>
                <a:gd name="T7" fmla="*/ 2 h 167"/>
                <a:gd name="T8" fmla="*/ 53 w 139"/>
                <a:gd name="T9" fmla="*/ 2 h 167"/>
                <a:gd name="T10" fmla="*/ 5 w 139"/>
                <a:gd name="T11" fmla="*/ 31 h 167"/>
                <a:gd name="T12" fmla="*/ 3 w 139"/>
                <a:gd name="T13" fmla="*/ 41 h 167"/>
                <a:gd name="T14" fmla="*/ 9 w 139"/>
                <a:gd name="T15" fmla="*/ 45 h 167"/>
                <a:gd name="T16" fmla="*/ 13 w 139"/>
                <a:gd name="T17" fmla="*/ 44 h 167"/>
                <a:gd name="T18" fmla="*/ 51 w 139"/>
                <a:gd name="T19" fmla="*/ 21 h 167"/>
                <a:gd name="T20" fmla="*/ 51 w 139"/>
                <a:gd name="T21" fmla="*/ 145 h 167"/>
                <a:gd name="T22" fmla="*/ 50 w 139"/>
                <a:gd name="T23" fmla="*/ 147 h 167"/>
                <a:gd name="T24" fmla="*/ 95 w 139"/>
                <a:gd name="T25" fmla="*/ 167 h 167"/>
                <a:gd name="T26" fmla="*/ 139 w 139"/>
                <a:gd name="T27" fmla="*/ 147 h 167"/>
                <a:gd name="T28" fmla="*/ 95 w 139"/>
                <a:gd name="T29" fmla="*/ 12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67">
                  <a:moveTo>
                    <a:pt x="95" y="126"/>
                  </a:moveTo>
                  <a:cubicBezTo>
                    <a:pt x="84" y="126"/>
                    <a:pt x="73" y="128"/>
                    <a:pt x="65" y="131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6"/>
                    <a:pt x="64" y="3"/>
                    <a:pt x="61" y="2"/>
                  </a:cubicBezTo>
                  <a:cubicBezTo>
                    <a:pt x="58" y="0"/>
                    <a:pt x="55" y="0"/>
                    <a:pt x="53" y="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2" y="33"/>
                    <a:pt x="0" y="38"/>
                    <a:pt x="3" y="41"/>
                  </a:cubicBezTo>
                  <a:cubicBezTo>
                    <a:pt x="4" y="44"/>
                    <a:pt x="6" y="45"/>
                    <a:pt x="9" y="45"/>
                  </a:cubicBezTo>
                  <a:cubicBezTo>
                    <a:pt x="10" y="45"/>
                    <a:pt x="12" y="45"/>
                    <a:pt x="13" y="44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145"/>
                    <a:pt x="51" y="145"/>
                    <a:pt x="51" y="145"/>
                  </a:cubicBezTo>
                  <a:cubicBezTo>
                    <a:pt x="50" y="146"/>
                    <a:pt x="50" y="146"/>
                    <a:pt x="50" y="147"/>
                  </a:cubicBezTo>
                  <a:cubicBezTo>
                    <a:pt x="50" y="158"/>
                    <a:pt x="70" y="167"/>
                    <a:pt x="95" y="167"/>
                  </a:cubicBezTo>
                  <a:cubicBezTo>
                    <a:pt x="119" y="167"/>
                    <a:pt x="139" y="158"/>
                    <a:pt x="139" y="147"/>
                  </a:cubicBezTo>
                  <a:cubicBezTo>
                    <a:pt x="139" y="135"/>
                    <a:pt x="119" y="126"/>
                    <a:pt x="95" y="1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3" name="Freeform 64"/>
            <p:cNvSpPr>
              <a:spLocks/>
            </p:cNvSpPr>
            <p:nvPr/>
          </p:nvSpPr>
          <p:spPr bwMode="auto">
            <a:xfrm>
              <a:off x="8142668" y="5278576"/>
              <a:ext cx="214650" cy="254965"/>
            </a:xfrm>
            <a:custGeom>
              <a:avLst/>
              <a:gdLst>
                <a:gd name="T0" fmla="*/ 97 w 141"/>
                <a:gd name="T1" fmla="*/ 126 h 167"/>
                <a:gd name="T2" fmla="*/ 67 w 141"/>
                <a:gd name="T3" fmla="*/ 131 h 167"/>
                <a:gd name="T4" fmla="*/ 67 w 141"/>
                <a:gd name="T5" fmla="*/ 9 h 167"/>
                <a:gd name="T6" fmla="*/ 62 w 141"/>
                <a:gd name="T7" fmla="*/ 2 h 167"/>
                <a:gd name="T8" fmla="*/ 55 w 141"/>
                <a:gd name="T9" fmla="*/ 2 h 167"/>
                <a:gd name="T10" fmla="*/ 7 w 141"/>
                <a:gd name="T11" fmla="*/ 31 h 167"/>
                <a:gd name="T12" fmla="*/ 4 w 141"/>
                <a:gd name="T13" fmla="*/ 41 h 167"/>
                <a:gd name="T14" fmla="*/ 11 w 141"/>
                <a:gd name="T15" fmla="*/ 45 h 167"/>
                <a:gd name="T16" fmla="*/ 14 w 141"/>
                <a:gd name="T17" fmla="*/ 44 h 167"/>
                <a:gd name="T18" fmla="*/ 52 w 141"/>
                <a:gd name="T19" fmla="*/ 21 h 167"/>
                <a:gd name="T20" fmla="*/ 52 w 141"/>
                <a:gd name="T21" fmla="*/ 44 h 167"/>
                <a:gd name="T22" fmla="*/ 5 w 141"/>
                <a:gd name="T23" fmla="*/ 72 h 167"/>
                <a:gd name="T24" fmla="*/ 2 w 141"/>
                <a:gd name="T25" fmla="*/ 83 h 167"/>
                <a:gd name="T26" fmla="*/ 9 w 141"/>
                <a:gd name="T27" fmla="*/ 86 h 167"/>
                <a:gd name="T28" fmla="*/ 13 w 141"/>
                <a:gd name="T29" fmla="*/ 85 h 167"/>
                <a:gd name="T30" fmla="*/ 52 w 141"/>
                <a:gd name="T31" fmla="*/ 61 h 167"/>
                <a:gd name="T32" fmla="*/ 52 w 141"/>
                <a:gd name="T33" fmla="*/ 145 h 167"/>
                <a:gd name="T34" fmla="*/ 52 w 141"/>
                <a:gd name="T35" fmla="*/ 147 h 167"/>
                <a:gd name="T36" fmla="*/ 97 w 141"/>
                <a:gd name="T37" fmla="*/ 167 h 167"/>
                <a:gd name="T38" fmla="*/ 141 w 141"/>
                <a:gd name="T39" fmla="*/ 147 h 167"/>
                <a:gd name="T40" fmla="*/ 97 w 141"/>
                <a:gd name="T41" fmla="*/ 12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67">
                  <a:moveTo>
                    <a:pt x="97" y="126"/>
                  </a:moveTo>
                  <a:cubicBezTo>
                    <a:pt x="85" y="126"/>
                    <a:pt x="75" y="128"/>
                    <a:pt x="67" y="131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5"/>
                    <a:pt x="65" y="3"/>
                    <a:pt x="62" y="2"/>
                  </a:cubicBezTo>
                  <a:cubicBezTo>
                    <a:pt x="60" y="0"/>
                    <a:pt x="57" y="0"/>
                    <a:pt x="55" y="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3"/>
                    <a:pt x="2" y="38"/>
                    <a:pt x="4" y="41"/>
                  </a:cubicBezTo>
                  <a:cubicBezTo>
                    <a:pt x="6" y="43"/>
                    <a:pt x="8" y="45"/>
                    <a:pt x="11" y="45"/>
                  </a:cubicBezTo>
                  <a:cubicBezTo>
                    <a:pt x="12" y="45"/>
                    <a:pt x="13" y="44"/>
                    <a:pt x="14" y="44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1" y="75"/>
                    <a:pt x="0" y="79"/>
                    <a:pt x="2" y="83"/>
                  </a:cubicBezTo>
                  <a:cubicBezTo>
                    <a:pt x="4" y="85"/>
                    <a:pt x="6" y="86"/>
                    <a:pt x="9" y="86"/>
                  </a:cubicBezTo>
                  <a:cubicBezTo>
                    <a:pt x="10" y="86"/>
                    <a:pt x="11" y="86"/>
                    <a:pt x="13" y="85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52" y="146"/>
                    <a:pt x="52" y="146"/>
                    <a:pt x="52" y="147"/>
                  </a:cubicBezTo>
                  <a:cubicBezTo>
                    <a:pt x="52" y="158"/>
                    <a:pt x="72" y="167"/>
                    <a:pt x="97" y="167"/>
                  </a:cubicBezTo>
                  <a:cubicBezTo>
                    <a:pt x="121" y="167"/>
                    <a:pt x="141" y="158"/>
                    <a:pt x="141" y="147"/>
                  </a:cubicBezTo>
                  <a:cubicBezTo>
                    <a:pt x="141" y="135"/>
                    <a:pt x="121" y="126"/>
                    <a:pt x="97" y="1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815442" y="5522648"/>
            <a:ext cx="452821" cy="451254"/>
            <a:chOff x="4012607" y="5300369"/>
            <a:chExt cx="314892" cy="31380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5" name="Freeform 59"/>
            <p:cNvSpPr>
              <a:spLocks noEditPoints="1"/>
            </p:cNvSpPr>
            <p:nvPr/>
          </p:nvSpPr>
          <p:spPr bwMode="auto">
            <a:xfrm>
              <a:off x="4012607" y="5300369"/>
              <a:ext cx="314892" cy="313802"/>
            </a:xfrm>
            <a:custGeom>
              <a:avLst/>
              <a:gdLst>
                <a:gd name="T0" fmla="*/ 206 w 206"/>
                <a:gd name="T1" fmla="*/ 117 h 206"/>
                <a:gd name="T2" fmla="*/ 206 w 206"/>
                <a:gd name="T3" fmla="*/ 89 h 206"/>
                <a:gd name="T4" fmla="*/ 183 w 206"/>
                <a:gd name="T5" fmla="*/ 89 h 206"/>
                <a:gd name="T6" fmla="*/ 170 w 206"/>
                <a:gd name="T7" fmla="*/ 56 h 206"/>
                <a:gd name="T8" fmla="*/ 186 w 206"/>
                <a:gd name="T9" fmla="*/ 40 h 206"/>
                <a:gd name="T10" fmla="*/ 166 w 206"/>
                <a:gd name="T11" fmla="*/ 20 h 206"/>
                <a:gd name="T12" fmla="*/ 150 w 206"/>
                <a:gd name="T13" fmla="*/ 37 h 206"/>
                <a:gd name="T14" fmla="*/ 117 w 206"/>
                <a:gd name="T15" fmla="*/ 23 h 206"/>
                <a:gd name="T16" fmla="*/ 117 w 206"/>
                <a:gd name="T17" fmla="*/ 0 h 206"/>
                <a:gd name="T18" fmla="*/ 89 w 206"/>
                <a:gd name="T19" fmla="*/ 0 h 206"/>
                <a:gd name="T20" fmla="*/ 89 w 206"/>
                <a:gd name="T21" fmla="*/ 23 h 206"/>
                <a:gd name="T22" fmla="*/ 57 w 206"/>
                <a:gd name="T23" fmla="*/ 37 h 206"/>
                <a:gd name="T24" fmla="*/ 40 w 206"/>
                <a:gd name="T25" fmla="*/ 20 h 206"/>
                <a:gd name="T26" fmla="*/ 20 w 206"/>
                <a:gd name="T27" fmla="*/ 40 h 206"/>
                <a:gd name="T28" fmla="*/ 37 w 206"/>
                <a:gd name="T29" fmla="*/ 56 h 206"/>
                <a:gd name="T30" fmla="*/ 23 w 206"/>
                <a:gd name="T31" fmla="*/ 89 h 206"/>
                <a:gd name="T32" fmla="*/ 0 w 206"/>
                <a:gd name="T33" fmla="*/ 89 h 206"/>
                <a:gd name="T34" fmla="*/ 0 w 206"/>
                <a:gd name="T35" fmla="*/ 117 h 206"/>
                <a:gd name="T36" fmla="*/ 23 w 206"/>
                <a:gd name="T37" fmla="*/ 117 h 206"/>
                <a:gd name="T38" fmla="*/ 37 w 206"/>
                <a:gd name="T39" fmla="*/ 150 h 206"/>
                <a:gd name="T40" fmla="*/ 20 w 206"/>
                <a:gd name="T41" fmla="*/ 166 h 206"/>
                <a:gd name="T42" fmla="*/ 40 w 206"/>
                <a:gd name="T43" fmla="*/ 186 h 206"/>
                <a:gd name="T44" fmla="*/ 57 w 206"/>
                <a:gd name="T45" fmla="*/ 169 h 206"/>
                <a:gd name="T46" fmla="*/ 89 w 206"/>
                <a:gd name="T47" fmla="*/ 183 h 206"/>
                <a:gd name="T48" fmla="*/ 89 w 206"/>
                <a:gd name="T49" fmla="*/ 206 h 206"/>
                <a:gd name="T50" fmla="*/ 117 w 206"/>
                <a:gd name="T51" fmla="*/ 206 h 206"/>
                <a:gd name="T52" fmla="*/ 117 w 206"/>
                <a:gd name="T53" fmla="*/ 183 h 206"/>
                <a:gd name="T54" fmla="*/ 150 w 206"/>
                <a:gd name="T55" fmla="*/ 169 h 206"/>
                <a:gd name="T56" fmla="*/ 166 w 206"/>
                <a:gd name="T57" fmla="*/ 186 h 206"/>
                <a:gd name="T58" fmla="*/ 186 w 206"/>
                <a:gd name="T59" fmla="*/ 166 h 206"/>
                <a:gd name="T60" fmla="*/ 170 w 206"/>
                <a:gd name="T61" fmla="*/ 150 h 206"/>
                <a:gd name="T62" fmla="*/ 183 w 206"/>
                <a:gd name="T63" fmla="*/ 117 h 206"/>
                <a:gd name="T64" fmla="*/ 206 w 206"/>
                <a:gd name="T65" fmla="*/ 117 h 206"/>
                <a:gd name="T66" fmla="*/ 103 w 206"/>
                <a:gd name="T67" fmla="*/ 164 h 206"/>
                <a:gd name="T68" fmla="*/ 42 w 206"/>
                <a:gd name="T69" fmla="*/ 103 h 206"/>
                <a:gd name="T70" fmla="*/ 103 w 206"/>
                <a:gd name="T71" fmla="*/ 42 h 206"/>
                <a:gd name="T72" fmla="*/ 164 w 206"/>
                <a:gd name="T73" fmla="*/ 103 h 206"/>
                <a:gd name="T74" fmla="*/ 103 w 206"/>
                <a:gd name="T75" fmla="*/ 16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6" h="206">
                  <a:moveTo>
                    <a:pt x="206" y="117"/>
                  </a:moveTo>
                  <a:cubicBezTo>
                    <a:pt x="206" y="89"/>
                    <a:pt x="206" y="89"/>
                    <a:pt x="206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1" y="77"/>
                    <a:pt x="176" y="66"/>
                    <a:pt x="170" y="56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40" y="30"/>
                    <a:pt x="129" y="25"/>
                    <a:pt x="117" y="2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77" y="25"/>
                    <a:pt x="66" y="30"/>
                    <a:pt x="57" y="37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0" y="66"/>
                    <a:pt x="25" y="77"/>
                    <a:pt x="23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5" y="129"/>
                    <a:pt x="30" y="140"/>
                    <a:pt x="37" y="150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40" y="186"/>
                    <a:pt x="40" y="186"/>
                    <a:pt x="40" y="186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66" y="176"/>
                    <a:pt x="77" y="181"/>
                    <a:pt x="89" y="183"/>
                  </a:cubicBezTo>
                  <a:cubicBezTo>
                    <a:pt x="89" y="206"/>
                    <a:pt x="89" y="206"/>
                    <a:pt x="89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183"/>
                    <a:pt x="117" y="183"/>
                    <a:pt x="117" y="183"/>
                  </a:cubicBezTo>
                  <a:cubicBezTo>
                    <a:pt x="129" y="181"/>
                    <a:pt x="140" y="176"/>
                    <a:pt x="150" y="169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176" y="140"/>
                    <a:pt x="181" y="129"/>
                    <a:pt x="183" y="117"/>
                  </a:cubicBezTo>
                  <a:lnTo>
                    <a:pt x="206" y="117"/>
                  </a:lnTo>
                  <a:close/>
                  <a:moveTo>
                    <a:pt x="103" y="164"/>
                  </a:moveTo>
                  <a:cubicBezTo>
                    <a:pt x="70" y="164"/>
                    <a:pt x="42" y="137"/>
                    <a:pt x="42" y="103"/>
                  </a:cubicBezTo>
                  <a:cubicBezTo>
                    <a:pt x="42" y="69"/>
                    <a:pt x="70" y="42"/>
                    <a:pt x="103" y="42"/>
                  </a:cubicBezTo>
                  <a:cubicBezTo>
                    <a:pt x="137" y="42"/>
                    <a:pt x="164" y="69"/>
                    <a:pt x="164" y="103"/>
                  </a:cubicBezTo>
                  <a:cubicBezTo>
                    <a:pt x="164" y="137"/>
                    <a:pt x="137" y="164"/>
                    <a:pt x="103" y="1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6" name="Oval 60"/>
            <p:cNvSpPr>
              <a:spLocks noChangeArrowheads="1"/>
            </p:cNvSpPr>
            <p:nvPr/>
          </p:nvSpPr>
          <p:spPr bwMode="auto">
            <a:xfrm>
              <a:off x="4115029" y="5400612"/>
              <a:ext cx="112228" cy="1133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302250" y="4455055"/>
            <a:ext cx="576604" cy="332173"/>
            <a:chOff x="3368208" y="4482085"/>
            <a:chExt cx="400970" cy="230993"/>
          </a:xfrm>
        </p:grpSpPr>
        <p:sp>
          <p:nvSpPr>
            <p:cNvPr id="98" name="Freeform 55"/>
            <p:cNvSpPr>
              <a:spLocks/>
            </p:cNvSpPr>
            <p:nvPr/>
          </p:nvSpPr>
          <p:spPr bwMode="auto">
            <a:xfrm>
              <a:off x="3430315" y="4641165"/>
              <a:ext cx="71913" cy="71913"/>
            </a:xfrm>
            <a:custGeom>
              <a:avLst/>
              <a:gdLst>
                <a:gd name="T0" fmla="*/ 0 w 47"/>
                <a:gd name="T1" fmla="*/ 23 h 47"/>
                <a:gd name="T2" fmla="*/ 24 w 47"/>
                <a:gd name="T3" fmla="*/ 0 h 47"/>
                <a:gd name="T4" fmla="*/ 47 w 47"/>
                <a:gd name="T5" fmla="*/ 24 h 47"/>
                <a:gd name="T6" fmla="*/ 23 w 47"/>
                <a:gd name="T7" fmla="*/ 47 h 47"/>
                <a:gd name="T8" fmla="*/ 0 w 47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0" y="23"/>
                  </a:moveTo>
                  <a:cubicBezTo>
                    <a:pt x="0" y="10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cubicBezTo>
                    <a:pt x="47" y="37"/>
                    <a:pt x="36" y="47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9" name="Freeform 56"/>
            <p:cNvSpPr>
              <a:spLocks/>
            </p:cNvSpPr>
            <p:nvPr/>
          </p:nvSpPr>
          <p:spPr bwMode="auto">
            <a:xfrm>
              <a:off x="3666757" y="4637896"/>
              <a:ext cx="74092" cy="73003"/>
            </a:xfrm>
            <a:custGeom>
              <a:avLst/>
              <a:gdLst>
                <a:gd name="T0" fmla="*/ 0 w 48"/>
                <a:gd name="T1" fmla="*/ 23 h 48"/>
                <a:gd name="T2" fmla="*/ 24 w 48"/>
                <a:gd name="T3" fmla="*/ 0 h 48"/>
                <a:gd name="T4" fmla="*/ 47 w 48"/>
                <a:gd name="T5" fmla="*/ 25 h 48"/>
                <a:gd name="T6" fmla="*/ 23 w 48"/>
                <a:gd name="T7" fmla="*/ 47 h 48"/>
                <a:gd name="T8" fmla="*/ 0 w 48"/>
                <a:gd name="T9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0" y="23"/>
                  </a:moveTo>
                  <a:cubicBezTo>
                    <a:pt x="1" y="10"/>
                    <a:pt x="11" y="0"/>
                    <a:pt x="24" y="0"/>
                  </a:cubicBezTo>
                  <a:cubicBezTo>
                    <a:pt x="37" y="1"/>
                    <a:pt x="48" y="12"/>
                    <a:pt x="47" y="25"/>
                  </a:cubicBezTo>
                  <a:cubicBezTo>
                    <a:pt x="47" y="38"/>
                    <a:pt x="36" y="48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0" name="Freeform 57"/>
            <p:cNvSpPr>
              <a:spLocks noEditPoints="1"/>
            </p:cNvSpPr>
            <p:nvPr/>
          </p:nvSpPr>
          <p:spPr bwMode="auto">
            <a:xfrm>
              <a:off x="3368208" y="4482085"/>
              <a:ext cx="400970" cy="200485"/>
            </a:xfrm>
            <a:custGeom>
              <a:avLst/>
              <a:gdLst>
                <a:gd name="T0" fmla="*/ 237 w 263"/>
                <a:gd name="T1" fmla="*/ 82 h 131"/>
                <a:gd name="T2" fmla="*/ 146 w 263"/>
                <a:gd name="T3" fmla="*/ 1 h 131"/>
                <a:gd name="T4" fmla="*/ 55 w 263"/>
                <a:gd name="T5" fmla="*/ 46 h 131"/>
                <a:gd name="T6" fmla="*/ 0 w 263"/>
                <a:gd name="T7" fmla="*/ 125 h 131"/>
                <a:gd name="T8" fmla="*/ 28 w 263"/>
                <a:gd name="T9" fmla="*/ 126 h 131"/>
                <a:gd name="T10" fmla="*/ 34 w 263"/>
                <a:gd name="T11" fmla="*/ 126 h 131"/>
                <a:gd name="T12" fmla="*/ 65 w 263"/>
                <a:gd name="T13" fmla="*/ 97 h 131"/>
                <a:gd name="T14" fmla="*/ 95 w 263"/>
                <a:gd name="T15" fmla="*/ 128 h 131"/>
                <a:gd name="T16" fmla="*/ 136 w 263"/>
                <a:gd name="T17" fmla="*/ 129 h 131"/>
                <a:gd name="T18" fmla="*/ 190 w 263"/>
                <a:gd name="T19" fmla="*/ 130 h 131"/>
                <a:gd name="T20" fmla="*/ 189 w 263"/>
                <a:gd name="T21" fmla="*/ 125 h 131"/>
                <a:gd name="T22" fmla="*/ 221 w 263"/>
                <a:gd name="T23" fmla="*/ 95 h 131"/>
                <a:gd name="T24" fmla="*/ 250 w 263"/>
                <a:gd name="T25" fmla="*/ 127 h 131"/>
                <a:gd name="T26" fmla="*/ 250 w 263"/>
                <a:gd name="T27" fmla="*/ 131 h 131"/>
                <a:gd name="T28" fmla="*/ 257 w 263"/>
                <a:gd name="T29" fmla="*/ 131 h 131"/>
                <a:gd name="T30" fmla="*/ 237 w 263"/>
                <a:gd name="T31" fmla="*/ 82 h 131"/>
                <a:gd name="T32" fmla="*/ 139 w 263"/>
                <a:gd name="T33" fmla="*/ 59 h 131"/>
                <a:gd name="T34" fmla="*/ 65 w 263"/>
                <a:gd name="T35" fmla="*/ 57 h 131"/>
                <a:gd name="T36" fmla="*/ 140 w 263"/>
                <a:gd name="T37" fmla="*/ 11 h 131"/>
                <a:gd name="T38" fmla="*/ 139 w 263"/>
                <a:gd name="T39" fmla="*/ 59 h 131"/>
                <a:gd name="T40" fmla="*/ 147 w 263"/>
                <a:gd name="T41" fmla="*/ 59 h 131"/>
                <a:gd name="T42" fmla="*/ 148 w 263"/>
                <a:gd name="T43" fmla="*/ 11 h 131"/>
                <a:gd name="T44" fmla="*/ 225 w 263"/>
                <a:gd name="T45" fmla="*/ 61 h 131"/>
                <a:gd name="T46" fmla="*/ 147 w 263"/>
                <a:gd name="T47" fmla="*/ 5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3" h="131">
                  <a:moveTo>
                    <a:pt x="237" y="82"/>
                  </a:moveTo>
                  <a:cubicBezTo>
                    <a:pt x="243" y="28"/>
                    <a:pt x="190" y="2"/>
                    <a:pt x="146" y="1"/>
                  </a:cubicBezTo>
                  <a:cubicBezTo>
                    <a:pt x="113" y="0"/>
                    <a:pt x="75" y="16"/>
                    <a:pt x="55" y="46"/>
                  </a:cubicBezTo>
                  <a:cubicBezTo>
                    <a:pt x="26" y="54"/>
                    <a:pt x="3" y="86"/>
                    <a:pt x="0" y="125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5" y="110"/>
                    <a:pt x="49" y="96"/>
                    <a:pt x="65" y="97"/>
                  </a:cubicBezTo>
                  <a:cubicBezTo>
                    <a:pt x="82" y="97"/>
                    <a:pt x="95" y="111"/>
                    <a:pt x="95" y="128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89" y="129"/>
                    <a:pt x="189" y="127"/>
                    <a:pt x="189" y="125"/>
                  </a:cubicBezTo>
                  <a:cubicBezTo>
                    <a:pt x="190" y="108"/>
                    <a:pt x="204" y="95"/>
                    <a:pt x="221" y="95"/>
                  </a:cubicBezTo>
                  <a:cubicBezTo>
                    <a:pt x="237" y="96"/>
                    <a:pt x="251" y="110"/>
                    <a:pt x="250" y="127"/>
                  </a:cubicBezTo>
                  <a:cubicBezTo>
                    <a:pt x="250" y="128"/>
                    <a:pt x="250" y="130"/>
                    <a:pt x="250" y="131"/>
                  </a:cubicBezTo>
                  <a:cubicBezTo>
                    <a:pt x="257" y="131"/>
                    <a:pt x="257" y="131"/>
                    <a:pt x="257" y="131"/>
                  </a:cubicBezTo>
                  <a:cubicBezTo>
                    <a:pt x="263" y="108"/>
                    <a:pt x="249" y="87"/>
                    <a:pt x="237" y="82"/>
                  </a:cubicBezTo>
                  <a:close/>
                  <a:moveTo>
                    <a:pt x="139" y="59"/>
                  </a:moveTo>
                  <a:cubicBezTo>
                    <a:pt x="65" y="57"/>
                    <a:pt x="65" y="57"/>
                    <a:pt x="65" y="57"/>
                  </a:cubicBezTo>
                  <a:cubicBezTo>
                    <a:pt x="74" y="31"/>
                    <a:pt x="104" y="12"/>
                    <a:pt x="140" y="11"/>
                  </a:cubicBezTo>
                  <a:lnTo>
                    <a:pt x="139" y="59"/>
                  </a:lnTo>
                  <a:close/>
                  <a:moveTo>
                    <a:pt x="147" y="59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86" y="12"/>
                    <a:pt x="217" y="34"/>
                    <a:pt x="225" y="61"/>
                  </a:cubicBezTo>
                  <a:lnTo>
                    <a:pt x="147" y="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01" name="Freeform 58"/>
          <p:cNvSpPr>
            <a:spLocks/>
          </p:cNvSpPr>
          <p:nvPr/>
        </p:nvSpPr>
        <p:spPr bwMode="auto">
          <a:xfrm>
            <a:off x="3389320" y="3164250"/>
            <a:ext cx="247564" cy="466923"/>
          </a:xfrm>
          <a:custGeom>
            <a:avLst/>
            <a:gdLst>
              <a:gd name="T0" fmla="*/ 107 w 113"/>
              <a:gd name="T1" fmla="*/ 68 h 213"/>
              <a:gd name="T2" fmla="*/ 62 w 113"/>
              <a:gd name="T3" fmla="*/ 68 h 213"/>
              <a:gd name="T4" fmla="*/ 62 w 113"/>
              <a:gd name="T5" fmla="*/ 61 h 213"/>
              <a:gd name="T6" fmla="*/ 61 w 113"/>
              <a:gd name="T7" fmla="*/ 45 h 213"/>
              <a:gd name="T8" fmla="*/ 54 w 113"/>
              <a:gd name="T9" fmla="*/ 41 h 213"/>
              <a:gd name="T10" fmla="*/ 48 w 113"/>
              <a:gd name="T11" fmla="*/ 44 h 213"/>
              <a:gd name="T12" fmla="*/ 46 w 113"/>
              <a:gd name="T13" fmla="*/ 54 h 213"/>
              <a:gd name="T14" fmla="*/ 50 w 113"/>
              <a:gd name="T15" fmla="*/ 69 h 213"/>
              <a:gd name="T16" fmla="*/ 74 w 113"/>
              <a:gd name="T17" fmla="*/ 85 h 213"/>
              <a:gd name="T18" fmla="*/ 98 w 113"/>
              <a:gd name="T19" fmla="*/ 101 h 213"/>
              <a:gd name="T20" fmla="*/ 108 w 113"/>
              <a:gd name="T21" fmla="*/ 117 h 213"/>
              <a:gd name="T22" fmla="*/ 113 w 113"/>
              <a:gd name="T23" fmla="*/ 142 h 213"/>
              <a:gd name="T24" fmla="*/ 101 w 113"/>
              <a:gd name="T25" fmla="*/ 179 h 213"/>
              <a:gd name="T26" fmla="*/ 66 w 113"/>
              <a:gd name="T27" fmla="*/ 196 h 213"/>
              <a:gd name="T28" fmla="*/ 66 w 113"/>
              <a:gd name="T29" fmla="*/ 213 h 213"/>
              <a:gd name="T30" fmla="*/ 46 w 113"/>
              <a:gd name="T31" fmla="*/ 213 h 213"/>
              <a:gd name="T32" fmla="*/ 46 w 113"/>
              <a:gd name="T33" fmla="*/ 196 h 213"/>
              <a:gd name="T34" fmla="*/ 14 w 113"/>
              <a:gd name="T35" fmla="*/ 182 h 213"/>
              <a:gd name="T36" fmla="*/ 1 w 113"/>
              <a:gd name="T37" fmla="*/ 140 h 213"/>
              <a:gd name="T38" fmla="*/ 1 w 113"/>
              <a:gd name="T39" fmla="*/ 131 h 213"/>
              <a:gd name="T40" fmla="*/ 46 w 113"/>
              <a:gd name="T41" fmla="*/ 131 h 213"/>
              <a:gd name="T42" fmla="*/ 46 w 113"/>
              <a:gd name="T43" fmla="*/ 142 h 213"/>
              <a:gd name="T44" fmla="*/ 47 w 113"/>
              <a:gd name="T45" fmla="*/ 165 h 213"/>
              <a:gd name="T46" fmla="*/ 54 w 113"/>
              <a:gd name="T47" fmla="*/ 169 h 213"/>
              <a:gd name="T48" fmla="*/ 60 w 113"/>
              <a:gd name="T49" fmla="*/ 166 h 213"/>
              <a:gd name="T50" fmla="*/ 63 w 113"/>
              <a:gd name="T51" fmla="*/ 157 h 213"/>
              <a:gd name="T52" fmla="*/ 61 w 113"/>
              <a:gd name="T53" fmla="*/ 135 h 213"/>
              <a:gd name="T54" fmla="*/ 46 w 113"/>
              <a:gd name="T55" fmla="*/ 121 h 213"/>
              <a:gd name="T56" fmla="*/ 18 w 113"/>
              <a:gd name="T57" fmla="*/ 102 h 213"/>
              <a:gd name="T58" fmla="*/ 5 w 113"/>
              <a:gd name="T59" fmla="*/ 85 h 213"/>
              <a:gd name="T60" fmla="*/ 0 w 113"/>
              <a:gd name="T61" fmla="*/ 60 h 213"/>
              <a:gd name="T62" fmla="*/ 11 w 113"/>
              <a:gd name="T63" fmla="*/ 29 h 213"/>
              <a:gd name="T64" fmla="*/ 46 w 113"/>
              <a:gd name="T65" fmla="*/ 14 h 213"/>
              <a:gd name="T66" fmla="*/ 46 w 113"/>
              <a:gd name="T67" fmla="*/ 0 h 213"/>
              <a:gd name="T68" fmla="*/ 66 w 113"/>
              <a:gd name="T69" fmla="*/ 0 h 213"/>
              <a:gd name="T70" fmla="*/ 66 w 113"/>
              <a:gd name="T71" fmla="*/ 14 h 213"/>
              <a:gd name="T72" fmla="*/ 97 w 113"/>
              <a:gd name="T73" fmla="*/ 28 h 213"/>
              <a:gd name="T74" fmla="*/ 108 w 113"/>
              <a:gd name="T75" fmla="*/ 60 h 213"/>
              <a:gd name="T76" fmla="*/ 107 w 113"/>
              <a:gd name="T77" fmla="*/ 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3" h="213">
                <a:moveTo>
                  <a:pt x="107" y="68"/>
                </a:moveTo>
                <a:cubicBezTo>
                  <a:pt x="62" y="68"/>
                  <a:pt x="62" y="68"/>
                  <a:pt x="62" y="68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53"/>
                  <a:pt x="62" y="47"/>
                  <a:pt x="61" y="45"/>
                </a:cubicBezTo>
                <a:cubicBezTo>
                  <a:pt x="60" y="43"/>
                  <a:pt x="58" y="41"/>
                  <a:pt x="54" y="41"/>
                </a:cubicBezTo>
                <a:cubicBezTo>
                  <a:pt x="51" y="41"/>
                  <a:pt x="49" y="42"/>
                  <a:pt x="48" y="44"/>
                </a:cubicBezTo>
                <a:cubicBezTo>
                  <a:pt x="47" y="47"/>
                  <a:pt x="46" y="50"/>
                  <a:pt x="46" y="54"/>
                </a:cubicBezTo>
                <a:cubicBezTo>
                  <a:pt x="46" y="61"/>
                  <a:pt x="47" y="66"/>
                  <a:pt x="50" y="69"/>
                </a:cubicBezTo>
                <a:cubicBezTo>
                  <a:pt x="53" y="72"/>
                  <a:pt x="61" y="77"/>
                  <a:pt x="74" y="85"/>
                </a:cubicBezTo>
                <a:cubicBezTo>
                  <a:pt x="86" y="92"/>
                  <a:pt x="94" y="97"/>
                  <a:pt x="98" y="101"/>
                </a:cubicBezTo>
                <a:cubicBezTo>
                  <a:pt x="102" y="105"/>
                  <a:pt x="105" y="110"/>
                  <a:pt x="108" y="117"/>
                </a:cubicBezTo>
                <a:cubicBezTo>
                  <a:pt x="111" y="123"/>
                  <a:pt x="113" y="132"/>
                  <a:pt x="113" y="142"/>
                </a:cubicBezTo>
                <a:cubicBezTo>
                  <a:pt x="113" y="158"/>
                  <a:pt x="109" y="170"/>
                  <a:pt x="101" y="179"/>
                </a:cubicBezTo>
                <a:cubicBezTo>
                  <a:pt x="93" y="189"/>
                  <a:pt x="82" y="194"/>
                  <a:pt x="66" y="196"/>
                </a:cubicBezTo>
                <a:cubicBezTo>
                  <a:pt x="66" y="213"/>
                  <a:pt x="66" y="213"/>
                  <a:pt x="66" y="213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46" y="196"/>
                  <a:pt x="46" y="196"/>
                  <a:pt x="46" y="196"/>
                </a:cubicBezTo>
                <a:cubicBezTo>
                  <a:pt x="34" y="195"/>
                  <a:pt x="23" y="190"/>
                  <a:pt x="14" y="182"/>
                </a:cubicBezTo>
                <a:cubicBezTo>
                  <a:pt x="5" y="174"/>
                  <a:pt x="1" y="160"/>
                  <a:pt x="1" y="140"/>
                </a:cubicBezTo>
                <a:cubicBezTo>
                  <a:pt x="1" y="131"/>
                  <a:pt x="1" y="131"/>
                  <a:pt x="1" y="131"/>
                </a:cubicBezTo>
                <a:cubicBezTo>
                  <a:pt x="46" y="131"/>
                  <a:pt x="46" y="131"/>
                  <a:pt x="46" y="131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54"/>
                  <a:pt x="46" y="162"/>
                  <a:pt x="47" y="165"/>
                </a:cubicBezTo>
                <a:cubicBezTo>
                  <a:pt x="48" y="168"/>
                  <a:pt x="50" y="169"/>
                  <a:pt x="54" y="169"/>
                </a:cubicBezTo>
                <a:cubicBezTo>
                  <a:pt x="57" y="169"/>
                  <a:pt x="59" y="168"/>
                  <a:pt x="60" y="166"/>
                </a:cubicBezTo>
                <a:cubicBezTo>
                  <a:pt x="62" y="164"/>
                  <a:pt x="63" y="161"/>
                  <a:pt x="63" y="157"/>
                </a:cubicBezTo>
                <a:cubicBezTo>
                  <a:pt x="63" y="147"/>
                  <a:pt x="62" y="140"/>
                  <a:pt x="61" y="135"/>
                </a:cubicBezTo>
                <a:cubicBezTo>
                  <a:pt x="59" y="131"/>
                  <a:pt x="54" y="126"/>
                  <a:pt x="46" y="121"/>
                </a:cubicBezTo>
                <a:cubicBezTo>
                  <a:pt x="32" y="112"/>
                  <a:pt x="23" y="106"/>
                  <a:pt x="18" y="102"/>
                </a:cubicBezTo>
                <a:cubicBezTo>
                  <a:pt x="13" y="98"/>
                  <a:pt x="9" y="92"/>
                  <a:pt x="5" y="85"/>
                </a:cubicBezTo>
                <a:cubicBezTo>
                  <a:pt x="2" y="78"/>
                  <a:pt x="0" y="69"/>
                  <a:pt x="0" y="60"/>
                </a:cubicBezTo>
                <a:cubicBezTo>
                  <a:pt x="0" y="47"/>
                  <a:pt x="4" y="36"/>
                  <a:pt x="11" y="29"/>
                </a:cubicBezTo>
                <a:cubicBezTo>
                  <a:pt x="19" y="21"/>
                  <a:pt x="30" y="16"/>
                  <a:pt x="46" y="14"/>
                </a:cubicBezTo>
                <a:cubicBezTo>
                  <a:pt x="46" y="0"/>
                  <a:pt x="46" y="0"/>
                  <a:pt x="4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14"/>
                  <a:pt x="66" y="14"/>
                  <a:pt x="66" y="14"/>
                </a:cubicBezTo>
                <a:cubicBezTo>
                  <a:pt x="80" y="16"/>
                  <a:pt x="91" y="21"/>
                  <a:pt x="97" y="28"/>
                </a:cubicBezTo>
                <a:cubicBezTo>
                  <a:pt x="104" y="36"/>
                  <a:pt x="108" y="46"/>
                  <a:pt x="108" y="60"/>
                </a:cubicBezTo>
                <a:cubicBezTo>
                  <a:pt x="108" y="61"/>
                  <a:pt x="108" y="64"/>
                  <a:pt x="107" y="6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3707409" y="1967249"/>
            <a:ext cx="623610" cy="609507"/>
            <a:chOff x="4189761" y="2199390"/>
            <a:chExt cx="433658" cy="423851"/>
          </a:xfrm>
          <a:solidFill>
            <a:schemeClr val="accent1"/>
          </a:solidFill>
        </p:grpSpPr>
        <p:sp>
          <p:nvSpPr>
            <p:cNvPr id="103" name="Freeform 61"/>
            <p:cNvSpPr>
              <a:spLocks/>
            </p:cNvSpPr>
            <p:nvPr/>
          </p:nvSpPr>
          <p:spPr bwMode="auto">
            <a:xfrm>
              <a:off x="4359737" y="2362829"/>
              <a:ext cx="100242" cy="101332"/>
            </a:xfrm>
            <a:custGeom>
              <a:avLst/>
              <a:gdLst>
                <a:gd name="T0" fmla="*/ 21 w 66"/>
                <a:gd name="T1" fmla="*/ 6 h 67"/>
                <a:gd name="T2" fmla="*/ 6 w 66"/>
                <a:gd name="T3" fmla="*/ 45 h 67"/>
                <a:gd name="T4" fmla="*/ 44 w 66"/>
                <a:gd name="T5" fmla="*/ 60 h 67"/>
                <a:gd name="T6" fmla="*/ 60 w 66"/>
                <a:gd name="T7" fmla="*/ 22 h 67"/>
                <a:gd name="T8" fmla="*/ 21 w 66"/>
                <a:gd name="T9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21" y="6"/>
                  </a:moveTo>
                  <a:cubicBezTo>
                    <a:pt x="7" y="13"/>
                    <a:pt x="0" y="30"/>
                    <a:pt x="6" y="45"/>
                  </a:cubicBezTo>
                  <a:cubicBezTo>
                    <a:pt x="12" y="60"/>
                    <a:pt x="29" y="67"/>
                    <a:pt x="44" y="60"/>
                  </a:cubicBezTo>
                  <a:cubicBezTo>
                    <a:pt x="59" y="54"/>
                    <a:pt x="66" y="37"/>
                    <a:pt x="60" y="22"/>
                  </a:cubicBezTo>
                  <a:cubicBezTo>
                    <a:pt x="54" y="7"/>
                    <a:pt x="36" y="0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4" name="Freeform 62"/>
            <p:cNvSpPr>
              <a:spLocks noEditPoints="1"/>
            </p:cNvSpPr>
            <p:nvPr/>
          </p:nvSpPr>
          <p:spPr bwMode="auto">
            <a:xfrm>
              <a:off x="4189761" y="2199390"/>
              <a:ext cx="433658" cy="423851"/>
            </a:xfrm>
            <a:custGeom>
              <a:avLst/>
              <a:gdLst>
                <a:gd name="T0" fmla="*/ 200 w 284"/>
                <a:gd name="T1" fmla="*/ 116 h 278"/>
                <a:gd name="T2" fmla="*/ 151 w 284"/>
                <a:gd name="T3" fmla="*/ 34 h 278"/>
                <a:gd name="T4" fmla="*/ 95 w 284"/>
                <a:gd name="T5" fmla="*/ 77 h 278"/>
                <a:gd name="T6" fmla="*/ 66 w 284"/>
                <a:gd name="T7" fmla="*/ 62 h 278"/>
                <a:gd name="T8" fmla="*/ 8 w 284"/>
                <a:gd name="T9" fmla="*/ 85 h 278"/>
                <a:gd name="T10" fmla="*/ 75 w 284"/>
                <a:gd name="T11" fmla="*/ 221 h 278"/>
                <a:gd name="T12" fmla="*/ 105 w 284"/>
                <a:gd name="T13" fmla="*/ 275 h 278"/>
                <a:gd name="T14" fmla="*/ 151 w 284"/>
                <a:gd name="T15" fmla="*/ 254 h 278"/>
                <a:gd name="T16" fmla="*/ 156 w 284"/>
                <a:gd name="T17" fmla="*/ 218 h 278"/>
                <a:gd name="T18" fmla="*/ 225 w 284"/>
                <a:gd name="T19" fmla="*/ 209 h 278"/>
                <a:gd name="T20" fmla="*/ 279 w 284"/>
                <a:gd name="T21" fmla="*/ 195 h 278"/>
                <a:gd name="T22" fmla="*/ 159 w 284"/>
                <a:gd name="T23" fmla="*/ 40 h 278"/>
                <a:gd name="T24" fmla="*/ 195 w 284"/>
                <a:gd name="T25" fmla="*/ 14 h 278"/>
                <a:gd name="T26" fmla="*/ 161 w 284"/>
                <a:gd name="T27" fmla="*/ 98 h 278"/>
                <a:gd name="T28" fmla="*/ 159 w 284"/>
                <a:gd name="T29" fmla="*/ 40 h 278"/>
                <a:gd name="T30" fmla="*/ 177 w 284"/>
                <a:gd name="T31" fmla="*/ 154 h 278"/>
                <a:gd name="T32" fmla="*/ 131 w 284"/>
                <a:gd name="T33" fmla="*/ 173 h 278"/>
                <a:gd name="T34" fmla="*/ 111 w 284"/>
                <a:gd name="T35" fmla="*/ 127 h 278"/>
                <a:gd name="T36" fmla="*/ 157 w 284"/>
                <a:gd name="T37" fmla="*/ 108 h 278"/>
                <a:gd name="T38" fmla="*/ 18 w 284"/>
                <a:gd name="T39" fmla="*/ 89 h 278"/>
                <a:gd name="T40" fmla="*/ 53 w 284"/>
                <a:gd name="T41" fmla="*/ 81 h 278"/>
                <a:gd name="T42" fmla="*/ 82 w 284"/>
                <a:gd name="T43" fmla="*/ 102 h 278"/>
                <a:gd name="T44" fmla="*/ 115 w 284"/>
                <a:gd name="T45" fmla="*/ 93 h 278"/>
                <a:gd name="T46" fmla="*/ 90 w 284"/>
                <a:gd name="T47" fmla="*/ 154 h 278"/>
                <a:gd name="T48" fmla="*/ 147 w 284"/>
                <a:gd name="T49" fmla="*/ 213 h 278"/>
                <a:gd name="T50" fmla="*/ 123 w 284"/>
                <a:gd name="T51" fmla="*/ 243 h 278"/>
                <a:gd name="T52" fmla="*/ 93 w 284"/>
                <a:gd name="T53" fmla="*/ 266 h 278"/>
                <a:gd name="T54" fmla="*/ 96 w 284"/>
                <a:gd name="T55" fmla="*/ 169 h 278"/>
                <a:gd name="T56" fmla="*/ 158 w 284"/>
                <a:gd name="T57" fmla="*/ 194 h 278"/>
                <a:gd name="T58" fmla="*/ 270 w 284"/>
                <a:gd name="T59" fmla="*/ 192 h 278"/>
                <a:gd name="T60" fmla="*/ 186 w 284"/>
                <a:gd name="T61" fmla="*/ 157 h 278"/>
                <a:gd name="T62" fmla="*/ 244 w 284"/>
                <a:gd name="T63" fmla="*/ 15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4" h="278">
                  <a:moveTo>
                    <a:pt x="250" y="148"/>
                  </a:moveTo>
                  <a:cubicBezTo>
                    <a:pt x="237" y="137"/>
                    <a:pt x="220" y="126"/>
                    <a:pt x="200" y="116"/>
                  </a:cubicBezTo>
                  <a:cubicBezTo>
                    <a:pt x="216" y="63"/>
                    <a:pt x="221" y="14"/>
                    <a:pt x="199" y="5"/>
                  </a:cubicBezTo>
                  <a:cubicBezTo>
                    <a:pt x="187" y="0"/>
                    <a:pt x="170" y="10"/>
                    <a:pt x="151" y="34"/>
                  </a:cubicBezTo>
                  <a:cubicBezTo>
                    <a:pt x="141" y="47"/>
                    <a:pt x="130" y="64"/>
                    <a:pt x="120" y="84"/>
                  </a:cubicBezTo>
                  <a:cubicBezTo>
                    <a:pt x="111" y="81"/>
                    <a:pt x="103" y="79"/>
                    <a:pt x="95" y="77"/>
                  </a:cubicBezTo>
                  <a:cubicBezTo>
                    <a:pt x="95" y="76"/>
                    <a:pt x="94" y="75"/>
                    <a:pt x="94" y="74"/>
                  </a:cubicBezTo>
                  <a:cubicBezTo>
                    <a:pt x="89" y="63"/>
                    <a:pt x="77" y="58"/>
                    <a:pt x="66" y="62"/>
                  </a:cubicBezTo>
                  <a:cubicBezTo>
                    <a:pt x="62" y="64"/>
                    <a:pt x="58" y="67"/>
                    <a:pt x="56" y="71"/>
                  </a:cubicBezTo>
                  <a:cubicBezTo>
                    <a:pt x="29" y="69"/>
                    <a:pt x="13" y="74"/>
                    <a:pt x="8" y="85"/>
                  </a:cubicBezTo>
                  <a:cubicBezTo>
                    <a:pt x="0" y="107"/>
                    <a:pt x="38" y="139"/>
                    <a:pt x="87" y="164"/>
                  </a:cubicBezTo>
                  <a:cubicBezTo>
                    <a:pt x="81" y="185"/>
                    <a:pt x="77" y="204"/>
                    <a:pt x="75" y="221"/>
                  </a:cubicBezTo>
                  <a:cubicBezTo>
                    <a:pt x="71" y="252"/>
                    <a:pt x="76" y="271"/>
                    <a:pt x="89" y="276"/>
                  </a:cubicBezTo>
                  <a:cubicBezTo>
                    <a:pt x="94" y="278"/>
                    <a:pt x="99" y="277"/>
                    <a:pt x="105" y="275"/>
                  </a:cubicBezTo>
                  <a:cubicBezTo>
                    <a:pt x="113" y="272"/>
                    <a:pt x="122" y="264"/>
                    <a:pt x="132" y="253"/>
                  </a:cubicBezTo>
                  <a:cubicBezTo>
                    <a:pt x="137" y="256"/>
                    <a:pt x="144" y="257"/>
                    <a:pt x="151" y="254"/>
                  </a:cubicBezTo>
                  <a:cubicBezTo>
                    <a:pt x="162" y="249"/>
                    <a:pt x="167" y="237"/>
                    <a:pt x="162" y="226"/>
                  </a:cubicBezTo>
                  <a:cubicBezTo>
                    <a:pt x="161" y="223"/>
                    <a:pt x="159" y="220"/>
                    <a:pt x="156" y="218"/>
                  </a:cubicBezTo>
                  <a:cubicBezTo>
                    <a:pt x="160" y="211"/>
                    <a:pt x="164" y="204"/>
                    <a:pt x="168" y="197"/>
                  </a:cubicBezTo>
                  <a:cubicBezTo>
                    <a:pt x="188" y="203"/>
                    <a:pt x="208" y="208"/>
                    <a:pt x="225" y="209"/>
                  </a:cubicBezTo>
                  <a:cubicBezTo>
                    <a:pt x="244" y="211"/>
                    <a:pt x="258" y="210"/>
                    <a:pt x="267" y="206"/>
                  </a:cubicBezTo>
                  <a:cubicBezTo>
                    <a:pt x="273" y="204"/>
                    <a:pt x="277" y="200"/>
                    <a:pt x="279" y="195"/>
                  </a:cubicBezTo>
                  <a:cubicBezTo>
                    <a:pt x="284" y="183"/>
                    <a:pt x="274" y="166"/>
                    <a:pt x="250" y="148"/>
                  </a:cubicBezTo>
                  <a:close/>
                  <a:moveTo>
                    <a:pt x="159" y="40"/>
                  </a:moveTo>
                  <a:cubicBezTo>
                    <a:pt x="171" y="25"/>
                    <a:pt x="180" y="18"/>
                    <a:pt x="187" y="15"/>
                  </a:cubicBezTo>
                  <a:cubicBezTo>
                    <a:pt x="190" y="14"/>
                    <a:pt x="193" y="13"/>
                    <a:pt x="195" y="14"/>
                  </a:cubicBezTo>
                  <a:cubicBezTo>
                    <a:pt x="208" y="19"/>
                    <a:pt x="207" y="59"/>
                    <a:pt x="191" y="112"/>
                  </a:cubicBezTo>
                  <a:cubicBezTo>
                    <a:pt x="182" y="107"/>
                    <a:pt x="171" y="103"/>
                    <a:pt x="161" y="98"/>
                  </a:cubicBezTo>
                  <a:cubicBezTo>
                    <a:pt x="150" y="94"/>
                    <a:pt x="140" y="90"/>
                    <a:pt x="130" y="87"/>
                  </a:cubicBezTo>
                  <a:cubicBezTo>
                    <a:pt x="139" y="69"/>
                    <a:pt x="149" y="53"/>
                    <a:pt x="159" y="40"/>
                  </a:cubicBezTo>
                  <a:close/>
                  <a:moveTo>
                    <a:pt x="188" y="122"/>
                  </a:moveTo>
                  <a:cubicBezTo>
                    <a:pt x="185" y="132"/>
                    <a:pt x="181" y="143"/>
                    <a:pt x="177" y="154"/>
                  </a:cubicBezTo>
                  <a:cubicBezTo>
                    <a:pt x="172" y="165"/>
                    <a:pt x="167" y="175"/>
                    <a:pt x="163" y="185"/>
                  </a:cubicBezTo>
                  <a:cubicBezTo>
                    <a:pt x="152" y="181"/>
                    <a:pt x="142" y="177"/>
                    <a:pt x="131" y="173"/>
                  </a:cubicBezTo>
                  <a:cubicBezTo>
                    <a:pt x="120" y="169"/>
                    <a:pt x="109" y="164"/>
                    <a:pt x="99" y="159"/>
                  </a:cubicBezTo>
                  <a:cubicBezTo>
                    <a:pt x="103" y="149"/>
                    <a:pt x="107" y="138"/>
                    <a:pt x="111" y="127"/>
                  </a:cubicBezTo>
                  <a:cubicBezTo>
                    <a:pt x="116" y="116"/>
                    <a:pt x="120" y="106"/>
                    <a:pt x="125" y="96"/>
                  </a:cubicBezTo>
                  <a:cubicBezTo>
                    <a:pt x="136" y="99"/>
                    <a:pt x="146" y="103"/>
                    <a:pt x="157" y="108"/>
                  </a:cubicBezTo>
                  <a:cubicBezTo>
                    <a:pt x="168" y="112"/>
                    <a:pt x="178" y="117"/>
                    <a:pt x="188" y="122"/>
                  </a:cubicBezTo>
                  <a:close/>
                  <a:moveTo>
                    <a:pt x="18" y="89"/>
                  </a:moveTo>
                  <a:cubicBezTo>
                    <a:pt x="19" y="87"/>
                    <a:pt x="21" y="85"/>
                    <a:pt x="24" y="83"/>
                  </a:cubicBezTo>
                  <a:cubicBezTo>
                    <a:pt x="30" y="81"/>
                    <a:pt x="39" y="80"/>
                    <a:pt x="53" y="81"/>
                  </a:cubicBezTo>
                  <a:cubicBezTo>
                    <a:pt x="52" y="84"/>
                    <a:pt x="53" y="87"/>
                    <a:pt x="54" y="90"/>
                  </a:cubicBezTo>
                  <a:cubicBezTo>
                    <a:pt x="59" y="101"/>
                    <a:pt x="71" y="107"/>
                    <a:pt x="82" y="102"/>
                  </a:cubicBezTo>
                  <a:cubicBezTo>
                    <a:pt x="89" y="99"/>
                    <a:pt x="93" y="94"/>
                    <a:pt x="95" y="87"/>
                  </a:cubicBezTo>
                  <a:cubicBezTo>
                    <a:pt x="102" y="89"/>
                    <a:pt x="108" y="91"/>
                    <a:pt x="115" y="93"/>
                  </a:cubicBezTo>
                  <a:cubicBezTo>
                    <a:pt x="111" y="103"/>
                    <a:pt x="106" y="113"/>
                    <a:pt x="102" y="123"/>
                  </a:cubicBezTo>
                  <a:cubicBezTo>
                    <a:pt x="98" y="134"/>
                    <a:pt x="94" y="144"/>
                    <a:pt x="90" y="154"/>
                  </a:cubicBezTo>
                  <a:cubicBezTo>
                    <a:pt x="42" y="129"/>
                    <a:pt x="13" y="101"/>
                    <a:pt x="18" y="89"/>
                  </a:cubicBezTo>
                  <a:close/>
                  <a:moveTo>
                    <a:pt x="147" y="213"/>
                  </a:moveTo>
                  <a:cubicBezTo>
                    <a:pt x="143" y="212"/>
                    <a:pt x="138" y="213"/>
                    <a:pt x="134" y="214"/>
                  </a:cubicBezTo>
                  <a:cubicBezTo>
                    <a:pt x="123" y="219"/>
                    <a:pt x="118" y="232"/>
                    <a:pt x="123" y="243"/>
                  </a:cubicBezTo>
                  <a:cubicBezTo>
                    <a:pt x="123" y="244"/>
                    <a:pt x="124" y="245"/>
                    <a:pt x="124" y="246"/>
                  </a:cubicBezTo>
                  <a:cubicBezTo>
                    <a:pt x="111" y="261"/>
                    <a:pt x="99" y="269"/>
                    <a:pt x="93" y="266"/>
                  </a:cubicBezTo>
                  <a:cubicBezTo>
                    <a:pt x="87" y="264"/>
                    <a:pt x="82" y="251"/>
                    <a:pt x="85" y="223"/>
                  </a:cubicBezTo>
                  <a:cubicBezTo>
                    <a:pt x="87" y="207"/>
                    <a:pt x="91" y="188"/>
                    <a:pt x="96" y="169"/>
                  </a:cubicBezTo>
                  <a:cubicBezTo>
                    <a:pt x="106" y="174"/>
                    <a:pt x="116" y="178"/>
                    <a:pt x="127" y="182"/>
                  </a:cubicBezTo>
                  <a:cubicBezTo>
                    <a:pt x="137" y="187"/>
                    <a:pt x="148" y="190"/>
                    <a:pt x="158" y="194"/>
                  </a:cubicBezTo>
                  <a:cubicBezTo>
                    <a:pt x="154" y="201"/>
                    <a:pt x="151" y="207"/>
                    <a:pt x="147" y="213"/>
                  </a:cubicBezTo>
                  <a:close/>
                  <a:moveTo>
                    <a:pt x="270" y="192"/>
                  </a:moveTo>
                  <a:cubicBezTo>
                    <a:pt x="265" y="204"/>
                    <a:pt x="225" y="203"/>
                    <a:pt x="172" y="188"/>
                  </a:cubicBezTo>
                  <a:cubicBezTo>
                    <a:pt x="177" y="178"/>
                    <a:pt x="182" y="168"/>
                    <a:pt x="186" y="157"/>
                  </a:cubicBezTo>
                  <a:cubicBezTo>
                    <a:pt x="190" y="147"/>
                    <a:pt x="194" y="137"/>
                    <a:pt x="197" y="126"/>
                  </a:cubicBezTo>
                  <a:cubicBezTo>
                    <a:pt x="215" y="136"/>
                    <a:pt x="231" y="146"/>
                    <a:pt x="244" y="155"/>
                  </a:cubicBezTo>
                  <a:cubicBezTo>
                    <a:pt x="267" y="173"/>
                    <a:pt x="272" y="186"/>
                    <a:pt x="270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05" name="TextBox 104"/>
          <p:cNvSpPr txBox="1"/>
          <p:nvPr/>
        </p:nvSpPr>
        <p:spPr>
          <a:xfrm flipH="1">
            <a:off x="8607125" y="2185648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6" name="TextBox 105"/>
          <p:cNvSpPr txBox="1"/>
          <p:nvPr/>
        </p:nvSpPr>
        <p:spPr>
          <a:xfrm flipH="1">
            <a:off x="8607125" y="1894345"/>
            <a:ext cx="570954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Red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07" name="TextBox 106"/>
          <p:cNvSpPr txBox="1"/>
          <p:nvPr/>
        </p:nvSpPr>
        <p:spPr>
          <a:xfrm flipH="1">
            <a:off x="9055815" y="3332318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8" name="TextBox 107"/>
          <p:cNvSpPr txBox="1"/>
          <p:nvPr/>
        </p:nvSpPr>
        <p:spPr>
          <a:xfrm flipH="1">
            <a:off x="9055815" y="3041015"/>
            <a:ext cx="992543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AF7">
                    <a:lumMod val="60000"/>
                    <a:lumOff val="4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Light Re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AF7">
                  <a:lumMod val="60000"/>
                  <a:lumOff val="4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09" name="TextBox 108"/>
          <p:cNvSpPr txBox="1"/>
          <p:nvPr/>
        </p:nvSpPr>
        <p:spPr>
          <a:xfrm flipH="1">
            <a:off x="9055815" y="4501644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0" name="TextBox 109"/>
          <p:cNvSpPr txBox="1"/>
          <p:nvPr/>
        </p:nvSpPr>
        <p:spPr>
          <a:xfrm flipH="1">
            <a:off x="9055815" y="4210341"/>
            <a:ext cx="926820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Orange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11" name="TextBox 110"/>
          <p:cNvSpPr txBox="1"/>
          <p:nvPr/>
        </p:nvSpPr>
        <p:spPr>
          <a:xfrm flipH="1">
            <a:off x="8607125" y="5620061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2" name="TextBox 111"/>
          <p:cNvSpPr txBox="1"/>
          <p:nvPr/>
        </p:nvSpPr>
        <p:spPr>
          <a:xfrm flipH="1">
            <a:off x="8607125" y="5328758"/>
            <a:ext cx="987735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Light Or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256742" y="2185648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852713" y="1894345"/>
            <a:ext cx="782550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Green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08052" y="3332318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211663" y="3041015"/>
            <a:ext cx="974910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89C600">
                    <a:lumMod val="60000"/>
                    <a:lumOff val="4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Light Gr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89C600">
                  <a:lumMod val="60000"/>
                  <a:lumOff val="4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08052" y="4501644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567529" y="4210341"/>
            <a:ext cx="619044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Blue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256742" y="5620061"/>
            <a:ext cx="2378521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amet, conse ctetur adipiscing.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706840" y="5328758"/>
            <a:ext cx="928423" cy="36322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B393">
                    <a:lumMod val="60000"/>
                    <a:lumOff val="40000"/>
                  </a:srgb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cs typeface="Lato Regular"/>
                <a:sym typeface="Microsoft JhengHei UI" panose="020B0604030504040204" pitchFamily="34" charset="-120"/>
              </a:rPr>
              <a:t>Light Bl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00B393">
                  <a:lumMod val="60000"/>
                  <a:lumOff val="40000"/>
                </a:srgb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Lato Regular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5522316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3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3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3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3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3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3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50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5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5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6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6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6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7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7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7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8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8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5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101" grpId="0" animBg="1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  <p:bldP spid="1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7" grpId="0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5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101" grpId="0" animBg="1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  <p:bldP spid="12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67120" y="442109"/>
            <a:ext cx="5057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31638" y="1002749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6487886" y="2002275"/>
            <a:ext cx="4789260" cy="5726129"/>
            <a:chOff x="6487886" y="2002275"/>
            <a:chExt cx="4789260" cy="5726129"/>
          </a:xfrm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6870433" y="3879725"/>
              <a:ext cx="1831952" cy="3848679"/>
            </a:xfrm>
            <a:custGeom>
              <a:avLst/>
              <a:gdLst>
                <a:gd name="T0" fmla="*/ 811 w 834"/>
                <a:gd name="T1" fmla="*/ 1753 h 1753"/>
                <a:gd name="T2" fmla="*/ 23 w 834"/>
                <a:gd name="T3" fmla="*/ 1753 h 1753"/>
                <a:gd name="T4" fmla="*/ 0 w 834"/>
                <a:gd name="T5" fmla="*/ 1730 h 1753"/>
                <a:gd name="T6" fmla="*/ 23 w 834"/>
                <a:gd name="T7" fmla="*/ 1707 h 1753"/>
                <a:gd name="T8" fmla="*/ 788 w 834"/>
                <a:gd name="T9" fmla="*/ 1707 h 1753"/>
                <a:gd name="T10" fmla="*/ 788 w 834"/>
                <a:gd name="T11" fmla="*/ 22 h 1753"/>
                <a:gd name="T12" fmla="*/ 811 w 834"/>
                <a:gd name="T13" fmla="*/ 0 h 1753"/>
                <a:gd name="T14" fmla="*/ 834 w 834"/>
                <a:gd name="T15" fmla="*/ 22 h 1753"/>
                <a:gd name="T16" fmla="*/ 834 w 834"/>
                <a:gd name="T17" fmla="*/ 1730 h 1753"/>
                <a:gd name="T18" fmla="*/ 811 w 834"/>
                <a:gd name="T19" fmla="*/ 175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4" h="1753">
                  <a:moveTo>
                    <a:pt x="811" y="1753"/>
                  </a:moveTo>
                  <a:cubicBezTo>
                    <a:pt x="23" y="1753"/>
                    <a:pt x="23" y="1753"/>
                    <a:pt x="23" y="1753"/>
                  </a:cubicBezTo>
                  <a:cubicBezTo>
                    <a:pt x="10" y="1753"/>
                    <a:pt x="0" y="1743"/>
                    <a:pt x="0" y="1730"/>
                  </a:cubicBezTo>
                  <a:cubicBezTo>
                    <a:pt x="0" y="1717"/>
                    <a:pt x="10" y="1707"/>
                    <a:pt x="23" y="1707"/>
                  </a:cubicBezTo>
                  <a:cubicBezTo>
                    <a:pt x="788" y="1707"/>
                    <a:pt x="788" y="1707"/>
                    <a:pt x="788" y="1707"/>
                  </a:cubicBezTo>
                  <a:cubicBezTo>
                    <a:pt x="788" y="22"/>
                    <a:pt x="788" y="22"/>
                    <a:pt x="788" y="22"/>
                  </a:cubicBezTo>
                  <a:cubicBezTo>
                    <a:pt x="788" y="10"/>
                    <a:pt x="798" y="0"/>
                    <a:pt x="811" y="0"/>
                  </a:cubicBezTo>
                  <a:cubicBezTo>
                    <a:pt x="824" y="0"/>
                    <a:pt x="834" y="10"/>
                    <a:pt x="834" y="22"/>
                  </a:cubicBezTo>
                  <a:cubicBezTo>
                    <a:pt x="834" y="1730"/>
                    <a:pt x="834" y="1730"/>
                    <a:pt x="834" y="1730"/>
                  </a:cubicBezTo>
                  <a:cubicBezTo>
                    <a:pt x="834" y="1743"/>
                    <a:pt x="824" y="1753"/>
                    <a:pt x="811" y="17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7140629" y="5308704"/>
              <a:ext cx="1344484" cy="2211714"/>
            </a:xfrm>
            <a:custGeom>
              <a:avLst/>
              <a:gdLst>
                <a:gd name="T0" fmla="*/ 589 w 612"/>
                <a:gd name="T1" fmla="*/ 1007 h 1007"/>
                <a:gd name="T2" fmla="*/ 23 w 612"/>
                <a:gd name="T3" fmla="*/ 1007 h 1007"/>
                <a:gd name="T4" fmla="*/ 0 w 612"/>
                <a:gd name="T5" fmla="*/ 984 h 1007"/>
                <a:gd name="T6" fmla="*/ 23 w 612"/>
                <a:gd name="T7" fmla="*/ 961 h 1007"/>
                <a:gd name="T8" fmla="*/ 566 w 612"/>
                <a:gd name="T9" fmla="*/ 961 h 1007"/>
                <a:gd name="T10" fmla="*/ 566 w 612"/>
                <a:gd name="T11" fmla="*/ 23 h 1007"/>
                <a:gd name="T12" fmla="*/ 589 w 612"/>
                <a:gd name="T13" fmla="*/ 0 h 1007"/>
                <a:gd name="T14" fmla="*/ 612 w 612"/>
                <a:gd name="T15" fmla="*/ 23 h 1007"/>
                <a:gd name="T16" fmla="*/ 612 w 612"/>
                <a:gd name="T17" fmla="*/ 984 h 1007"/>
                <a:gd name="T18" fmla="*/ 589 w 612"/>
                <a:gd name="T1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1007">
                  <a:moveTo>
                    <a:pt x="589" y="1007"/>
                  </a:moveTo>
                  <a:cubicBezTo>
                    <a:pt x="23" y="1007"/>
                    <a:pt x="23" y="1007"/>
                    <a:pt x="23" y="1007"/>
                  </a:cubicBezTo>
                  <a:cubicBezTo>
                    <a:pt x="10" y="1007"/>
                    <a:pt x="0" y="997"/>
                    <a:pt x="0" y="984"/>
                  </a:cubicBezTo>
                  <a:cubicBezTo>
                    <a:pt x="0" y="971"/>
                    <a:pt x="10" y="961"/>
                    <a:pt x="23" y="961"/>
                  </a:cubicBezTo>
                  <a:cubicBezTo>
                    <a:pt x="566" y="961"/>
                    <a:pt x="566" y="961"/>
                    <a:pt x="566" y="961"/>
                  </a:cubicBezTo>
                  <a:cubicBezTo>
                    <a:pt x="566" y="23"/>
                    <a:pt x="566" y="23"/>
                    <a:pt x="566" y="23"/>
                  </a:cubicBezTo>
                  <a:cubicBezTo>
                    <a:pt x="566" y="10"/>
                    <a:pt x="576" y="0"/>
                    <a:pt x="589" y="0"/>
                  </a:cubicBezTo>
                  <a:cubicBezTo>
                    <a:pt x="602" y="0"/>
                    <a:pt x="612" y="10"/>
                    <a:pt x="612" y="23"/>
                  </a:cubicBezTo>
                  <a:cubicBezTo>
                    <a:pt x="612" y="984"/>
                    <a:pt x="612" y="984"/>
                    <a:pt x="612" y="984"/>
                  </a:cubicBezTo>
                  <a:cubicBezTo>
                    <a:pt x="612" y="997"/>
                    <a:pt x="602" y="1007"/>
                    <a:pt x="589" y="10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8832376" y="3305905"/>
              <a:ext cx="1818953" cy="4422499"/>
            </a:xfrm>
            <a:custGeom>
              <a:avLst/>
              <a:gdLst>
                <a:gd name="T0" fmla="*/ 805 w 828"/>
                <a:gd name="T1" fmla="*/ 2014 h 2014"/>
                <a:gd name="T2" fmla="*/ 23 w 828"/>
                <a:gd name="T3" fmla="*/ 2014 h 2014"/>
                <a:gd name="T4" fmla="*/ 0 w 828"/>
                <a:gd name="T5" fmla="*/ 1991 h 2014"/>
                <a:gd name="T6" fmla="*/ 0 w 828"/>
                <a:gd name="T7" fmla="*/ 23 h 2014"/>
                <a:gd name="T8" fmla="*/ 23 w 828"/>
                <a:gd name="T9" fmla="*/ 0 h 2014"/>
                <a:gd name="T10" fmla="*/ 46 w 828"/>
                <a:gd name="T11" fmla="*/ 23 h 2014"/>
                <a:gd name="T12" fmla="*/ 46 w 828"/>
                <a:gd name="T13" fmla="*/ 1968 h 2014"/>
                <a:gd name="T14" fmla="*/ 805 w 828"/>
                <a:gd name="T15" fmla="*/ 1968 h 2014"/>
                <a:gd name="T16" fmla="*/ 828 w 828"/>
                <a:gd name="T17" fmla="*/ 1991 h 2014"/>
                <a:gd name="T18" fmla="*/ 805 w 828"/>
                <a:gd name="T19" fmla="*/ 2014 h 2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8" h="2014">
                  <a:moveTo>
                    <a:pt x="805" y="2014"/>
                  </a:moveTo>
                  <a:cubicBezTo>
                    <a:pt x="23" y="2014"/>
                    <a:pt x="23" y="2014"/>
                    <a:pt x="23" y="2014"/>
                  </a:cubicBezTo>
                  <a:cubicBezTo>
                    <a:pt x="10" y="2014"/>
                    <a:pt x="0" y="2004"/>
                    <a:pt x="0" y="199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1968"/>
                    <a:pt x="46" y="1968"/>
                    <a:pt x="46" y="1968"/>
                  </a:cubicBezTo>
                  <a:cubicBezTo>
                    <a:pt x="805" y="1968"/>
                    <a:pt x="805" y="1968"/>
                    <a:pt x="805" y="1968"/>
                  </a:cubicBezTo>
                  <a:cubicBezTo>
                    <a:pt x="818" y="1968"/>
                    <a:pt x="828" y="1978"/>
                    <a:pt x="828" y="1991"/>
                  </a:cubicBezTo>
                  <a:cubicBezTo>
                    <a:pt x="828" y="2004"/>
                    <a:pt x="818" y="2014"/>
                    <a:pt x="805" y="20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6487886" y="2002275"/>
              <a:ext cx="4789260" cy="5487502"/>
              <a:chOff x="6487886" y="2002275"/>
              <a:chExt cx="4789260" cy="5487502"/>
            </a:xfrm>
          </p:grpSpPr>
          <p:sp>
            <p:nvSpPr>
              <p:cNvPr id="72" name="Freeform 8"/>
              <p:cNvSpPr>
                <a:spLocks/>
              </p:cNvSpPr>
              <p:nvPr/>
            </p:nvSpPr>
            <p:spPr bwMode="auto">
              <a:xfrm>
                <a:off x="9038506" y="4397834"/>
                <a:ext cx="1519973" cy="3091943"/>
              </a:xfrm>
              <a:custGeom>
                <a:avLst/>
                <a:gdLst>
                  <a:gd name="T0" fmla="*/ 601 w 692"/>
                  <a:gd name="T1" fmla="*/ 1408 h 1408"/>
                  <a:gd name="T2" fmla="*/ 23 w 692"/>
                  <a:gd name="T3" fmla="*/ 1408 h 1408"/>
                  <a:gd name="T4" fmla="*/ 0 w 692"/>
                  <a:gd name="T5" fmla="*/ 1385 h 1408"/>
                  <a:gd name="T6" fmla="*/ 0 w 692"/>
                  <a:gd name="T7" fmla="*/ 533 h 1408"/>
                  <a:gd name="T8" fmla="*/ 23 w 692"/>
                  <a:gd name="T9" fmla="*/ 510 h 1408"/>
                  <a:gd name="T10" fmla="*/ 646 w 692"/>
                  <a:gd name="T11" fmla="*/ 510 h 1408"/>
                  <a:gd name="T12" fmla="*/ 646 w 692"/>
                  <a:gd name="T13" fmla="*/ 23 h 1408"/>
                  <a:gd name="T14" fmla="*/ 669 w 692"/>
                  <a:gd name="T15" fmla="*/ 0 h 1408"/>
                  <a:gd name="T16" fmla="*/ 692 w 692"/>
                  <a:gd name="T17" fmla="*/ 23 h 1408"/>
                  <a:gd name="T18" fmla="*/ 692 w 692"/>
                  <a:gd name="T19" fmla="*/ 533 h 1408"/>
                  <a:gd name="T20" fmla="*/ 669 w 692"/>
                  <a:gd name="T21" fmla="*/ 556 h 1408"/>
                  <a:gd name="T22" fmla="*/ 46 w 692"/>
                  <a:gd name="T23" fmla="*/ 556 h 1408"/>
                  <a:gd name="T24" fmla="*/ 46 w 692"/>
                  <a:gd name="T25" fmla="*/ 1362 h 1408"/>
                  <a:gd name="T26" fmla="*/ 601 w 692"/>
                  <a:gd name="T27" fmla="*/ 1362 h 1408"/>
                  <a:gd name="T28" fmla="*/ 624 w 692"/>
                  <a:gd name="T29" fmla="*/ 1385 h 1408"/>
                  <a:gd name="T30" fmla="*/ 601 w 692"/>
                  <a:gd name="T31" fmla="*/ 1408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2" h="1408">
                    <a:moveTo>
                      <a:pt x="601" y="1408"/>
                    </a:moveTo>
                    <a:cubicBezTo>
                      <a:pt x="23" y="1408"/>
                      <a:pt x="23" y="1408"/>
                      <a:pt x="23" y="1408"/>
                    </a:cubicBezTo>
                    <a:cubicBezTo>
                      <a:pt x="10" y="1408"/>
                      <a:pt x="0" y="1398"/>
                      <a:pt x="0" y="1385"/>
                    </a:cubicBezTo>
                    <a:cubicBezTo>
                      <a:pt x="0" y="533"/>
                      <a:pt x="0" y="533"/>
                      <a:pt x="0" y="533"/>
                    </a:cubicBezTo>
                    <a:cubicBezTo>
                      <a:pt x="0" y="520"/>
                      <a:pt x="10" y="510"/>
                      <a:pt x="23" y="510"/>
                    </a:cubicBezTo>
                    <a:cubicBezTo>
                      <a:pt x="646" y="510"/>
                      <a:pt x="646" y="510"/>
                      <a:pt x="646" y="510"/>
                    </a:cubicBezTo>
                    <a:cubicBezTo>
                      <a:pt x="646" y="23"/>
                      <a:pt x="646" y="23"/>
                      <a:pt x="646" y="23"/>
                    </a:cubicBezTo>
                    <a:cubicBezTo>
                      <a:pt x="646" y="10"/>
                      <a:pt x="657" y="0"/>
                      <a:pt x="669" y="0"/>
                    </a:cubicBezTo>
                    <a:cubicBezTo>
                      <a:pt x="682" y="0"/>
                      <a:pt x="692" y="10"/>
                      <a:pt x="692" y="23"/>
                    </a:cubicBezTo>
                    <a:cubicBezTo>
                      <a:pt x="692" y="533"/>
                      <a:pt x="692" y="533"/>
                      <a:pt x="692" y="533"/>
                    </a:cubicBezTo>
                    <a:cubicBezTo>
                      <a:pt x="692" y="546"/>
                      <a:pt x="682" y="556"/>
                      <a:pt x="669" y="556"/>
                    </a:cubicBezTo>
                    <a:cubicBezTo>
                      <a:pt x="46" y="556"/>
                      <a:pt x="46" y="556"/>
                      <a:pt x="46" y="556"/>
                    </a:cubicBezTo>
                    <a:cubicBezTo>
                      <a:pt x="46" y="1362"/>
                      <a:pt x="46" y="1362"/>
                      <a:pt x="46" y="1362"/>
                    </a:cubicBezTo>
                    <a:cubicBezTo>
                      <a:pt x="601" y="1362"/>
                      <a:pt x="601" y="1362"/>
                      <a:pt x="601" y="1362"/>
                    </a:cubicBezTo>
                    <a:cubicBezTo>
                      <a:pt x="614" y="1362"/>
                      <a:pt x="624" y="1373"/>
                      <a:pt x="624" y="1385"/>
                    </a:cubicBezTo>
                    <a:cubicBezTo>
                      <a:pt x="624" y="1398"/>
                      <a:pt x="614" y="1408"/>
                      <a:pt x="601" y="140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3" name="Freeform 9"/>
              <p:cNvSpPr>
                <a:spLocks/>
              </p:cNvSpPr>
              <p:nvPr/>
            </p:nvSpPr>
            <p:spPr bwMode="auto">
              <a:xfrm>
                <a:off x="7274335" y="2002275"/>
                <a:ext cx="1542257" cy="2046439"/>
              </a:xfrm>
              <a:custGeom>
                <a:avLst/>
                <a:gdLst>
                  <a:gd name="T0" fmla="*/ 461 w 702"/>
                  <a:gd name="T1" fmla="*/ 932 h 932"/>
                  <a:gd name="T2" fmla="*/ 0 w 702"/>
                  <a:gd name="T3" fmla="*/ 471 h 932"/>
                  <a:gd name="T4" fmla="*/ 148 w 702"/>
                  <a:gd name="T5" fmla="*/ 116 h 932"/>
                  <a:gd name="T6" fmla="*/ 462 w 702"/>
                  <a:gd name="T7" fmla="*/ 10 h 932"/>
                  <a:gd name="T8" fmla="*/ 693 w 702"/>
                  <a:gd name="T9" fmla="*/ 101 h 932"/>
                  <a:gd name="T10" fmla="*/ 692 w 702"/>
                  <a:gd name="T11" fmla="*/ 134 h 932"/>
                  <a:gd name="T12" fmla="*/ 660 w 702"/>
                  <a:gd name="T13" fmla="*/ 133 h 932"/>
                  <a:gd name="T14" fmla="*/ 460 w 702"/>
                  <a:gd name="T15" fmla="*/ 56 h 932"/>
                  <a:gd name="T16" fmla="*/ 459 w 702"/>
                  <a:gd name="T17" fmla="*/ 55 h 932"/>
                  <a:gd name="T18" fmla="*/ 179 w 702"/>
                  <a:gd name="T19" fmla="*/ 149 h 932"/>
                  <a:gd name="T20" fmla="*/ 45 w 702"/>
                  <a:gd name="T21" fmla="*/ 471 h 932"/>
                  <a:gd name="T22" fmla="*/ 461 w 702"/>
                  <a:gd name="T23" fmla="*/ 886 h 932"/>
                  <a:gd name="T24" fmla="*/ 616 w 702"/>
                  <a:gd name="T25" fmla="*/ 857 h 932"/>
                  <a:gd name="T26" fmla="*/ 645 w 702"/>
                  <a:gd name="T27" fmla="*/ 869 h 932"/>
                  <a:gd name="T28" fmla="*/ 633 w 702"/>
                  <a:gd name="T29" fmla="*/ 899 h 932"/>
                  <a:gd name="T30" fmla="*/ 461 w 702"/>
                  <a:gd name="T31" fmla="*/ 932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2" h="932">
                    <a:moveTo>
                      <a:pt x="461" y="932"/>
                    </a:moveTo>
                    <a:cubicBezTo>
                      <a:pt x="206" y="932"/>
                      <a:pt x="0" y="725"/>
                      <a:pt x="0" y="471"/>
                    </a:cubicBezTo>
                    <a:cubicBezTo>
                      <a:pt x="0" y="332"/>
                      <a:pt x="54" y="203"/>
                      <a:pt x="148" y="116"/>
                    </a:cubicBezTo>
                    <a:cubicBezTo>
                      <a:pt x="234" y="37"/>
                      <a:pt x="342" y="0"/>
                      <a:pt x="462" y="10"/>
                    </a:cubicBezTo>
                    <a:cubicBezTo>
                      <a:pt x="475" y="10"/>
                      <a:pt x="612" y="15"/>
                      <a:pt x="693" y="101"/>
                    </a:cubicBezTo>
                    <a:cubicBezTo>
                      <a:pt x="702" y="111"/>
                      <a:pt x="701" y="125"/>
                      <a:pt x="692" y="134"/>
                    </a:cubicBezTo>
                    <a:cubicBezTo>
                      <a:pt x="683" y="143"/>
                      <a:pt x="669" y="142"/>
                      <a:pt x="660" y="133"/>
                    </a:cubicBezTo>
                    <a:cubicBezTo>
                      <a:pt x="590" y="58"/>
                      <a:pt x="462" y="56"/>
                      <a:pt x="460" y="56"/>
                    </a:cubicBezTo>
                    <a:cubicBezTo>
                      <a:pt x="460" y="56"/>
                      <a:pt x="459" y="56"/>
                      <a:pt x="459" y="55"/>
                    </a:cubicBezTo>
                    <a:cubicBezTo>
                      <a:pt x="352" y="47"/>
                      <a:pt x="255" y="79"/>
                      <a:pt x="179" y="149"/>
                    </a:cubicBezTo>
                    <a:cubicBezTo>
                      <a:pt x="94" y="228"/>
                      <a:pt x="45" y="345"/>
                      <a:pt x="45" y="471"/>
                    </a:cubicBezTo>
                    <a:cubicBezTo>
                      <a:pt x="45" y="700"/>
                      <a:pt x="232" y="886"/>
                      <a:pt x="461" y="886"/>
                    </a:cubicBezTo>
                    <a:cubicBezTo>
                      <a:pt x="514" y="886"/>
                      <a:pt x="566" y="876"/>
                      <a:pt x="616" y="857"/>
                    </a:cubicBezTo>
                    <a:cubicBezTo>
                      <a:pt x="627" y="852"/>
                      <a:pt x="641" y="857"/>
                      <a:pt x="645" y="869"/>
                    </a:cubicBezTo>
                    <a:cubicBezTo>
                      <a:pt x="650" y="881"/>
                      <a:pt x="644" y="894"/>
                      <a:pt x="633" y="899"/>
                    </a:cubicBezTo>
                    <a:cubicBezTo>
                      <a:pt x="578" y="921"/>
                      <a:pt x="520" y="932"/>
                      <a:pt x="461" y="9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4" name="Freeform 10"/>
              <p:cNvSpPr>
                <a:spLocks noEditPoints="1"/>
              </p:cNvSpPr>
              <p:nvPr/>
            </p:nvSpPr>
            <p:spPr bwMode="auto">
              <a:xfrm>
                <a:off x="7034779" y="4616963"/>
                <a:ext cx="1445692" cy="1442907"/>
              </a:xfrm>
              <a:custGeom>
                <a:avLst/>
                <a:gdLst>
                  <a:gd name="T0" fmla="*/ 329 w 658"/>
                  <a:gd name="T1" fmla="*/ 657 h 657"/>
                  <a:gd name="T2" fmla="*/ 0 w 658"/>
                  <a:gd name="T3" fmla="*/ 329 h 657"/>
                  <a:gd name="T4" fmla="*/ 329 w 658"/>
                  <a:gd name="T5" fmla="*/ 0 h 657"/>
                  <a:gd name="T6" fmla="*/ 658 w 658"/>
                  <a:gd name="T7" fmla="*/ 329 h 657"/>
                  <a:gd name="T8" fmla="*/ 329 w 658"/>
                  <a:gd name="T9" fmla="*/ 657 h 657"/>
                  <a:gd name="T10" fmla="*/ 329 w 658"/>
                  <a:gd name="T11" fmla="*/ 46 h 657"/>
                  <a:gd name="T12" fmla="*/ 46 w 658"/>
                  <a:gd name="T13" fmla="*/ 329 h 657"/>
                  <a:gd name="T14" fmla="*/ 329 w 658"/>
                  <a:gd name="T15" fmla="*/ 612 h 657"/>
                  <a:gd name="T16" fmla="*/ 612 w 658"/>
                  <a:gd name="T17" fmla="*/ 329 h 657"/>
                  <a:gd name="T18" fmla="*/ 329 w 658"/>
                  <a:gd name="T19" fmla="*/ 46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8" h="657">
                    <a:moveTo>
                      <a:pt x="329" y="657"/>
                    </a:moveTo>
                    <a:cubicBezTo>
                      <a:pt x="148" y="657"/>
                      <a:pt x="0" y="510"/>
                      <a:pt x="0" y="329"/>
                    </a:cubicBezTo>
                    <a:cubicBezTo>
                      <a:pt x="0" y="147"/>
                      <a:pt x="148" y="0"/>
                      <a:pt x="329" y="0"/>
                    </a:cubicBezTo>
                    <a:cubicBezTo>
                      <a:pt x="510" y="0"/>
                      <a:pt x="658" y="147"/>
                      <a:pt x="658" y="329"/>
                    </a:cubicBezTo>
                    <a:cubicBezTo>
                      <a:pt x="658" y="510"/>
                      <a:pt x="510" y="657"/>
                      <a:pt x="329" y="657"/>
                    </a:cubicBezTo>
                    <a:close/>
                    <a:moveTo>
                      <a:pt x="329" y="46"/>
                    </a:moveTo>
                    <a:cubicBezTo>
                      <a:pt x="173" y="46"/>
                      <a:pt x="46" y="173"/>
                      <a:pt x="46" y="329"/>
                    </a:cubicBezTo>
                    <a:cubicBezTo>
                      <a:pt x="46" y="485"/>
                      <a:pt x="173" y="612"/>
                      <a:pt x="329" y="612"/>
                    </a:cubicBezTo>
                    <a:cubicBezTo>
                      <a:pt x="485" y="612"/>
                      <a:pt x="612" y="485"/>
                      <a:pt x="612" y="329"/>
                    </a:cubicBezTo>
                    <a:cubicBezTo>
                      <a:pt x="612" y="173"/>
                      <a:pt x="485" y="46"/>
                      <a:pt x="329" y="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5" name="Freeform 11"/>
              <p:cNvSpPr>
                <a:spLocks noEditPoints="1"/>
              </p:cNvSpPr>
              <p:nvPr/>
            </p:nvSpPr>
            <p:spPr bwMode="auto">
              <a:xfrm>
                <a:off x="9966088" y="2469316"/>
                <a:ext cx="1065002" cy="1065002"/>
              </a:xfrm>
              <a:custGeom>
                <a:avLst/>
                <a:gdLst>
                  <a:gd name="T0" fmla="*/ 242 w 485"/>
                  <a:gd name="T1" fmla="*/ 485 h 485"/>
                  <a:gd name="T2" fmla="*/ 0 w 485"/>
                  <a:gd name="T3" fmla="*/ 242 h 485"/>
                  <a:gd name="T4" fmla="*/ 242 w 485"/>
                  <a:gd name="T5" fmla="*/ 0 h 485"/>
                  <a:gd name="T6" fmla="*/ 485 w 485"/>
                  <a:gd name="T7" fmla="*/ 242 h 485"/>
                  <a:gd name="T8" fmla="*/ 242 w 485"/>
                  <a:gd name="T9" fmla="*/ 485 h 485"/>
                  <a:gd name="T10" fmla="*/ 242 w 485"/>
                  <a:gd name="T11" fmla="*/ 46 h 485"/>
                  <a:gd name="T12" fmla="*/ 46 w 485"/>
                  <a:gd name="T13" fmla="*/ 242 h 485"/>
                  <a:gd name="T14" fmla="*/ 242 w 485"/>
                  <a:gd name="T15" fmla="*/ 439 h 485"/>
                  <a:gd name="T16" fmla="*/ 439 w 485"/>
                  <a:gd name="T17" fmla="*/ 242 h 485"/>
                  <a:gd name="T18" fmla="*/ 242 w 485"/>
                  <a:gd name="T19" fmla="*/ 46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5">
                    <a:moveTo>
                      <a:pt x="242" y="485"/>
                    </a:moveTo>
                    <a:cubicBezTo>
                      <a:pt x="109" y="485"/>
                      <a:pt x="0" y="376"/>
                      <a:pt x="0" y="242"/>
                    </a:cubicBezTo>
                    <a:cubicBezTo>
                      <a:pt x="0" y="109"/>
                      <a:pt x="109" y="0"/>
                      <a:pt x="242" y="0"/>
                    </a:cubicBezTo>
                    <a:cubicBezTo>
                      <a:pt x="376" y="0"/>
                      <a:pt x="485" y="109"/>
                      <a:pt x="485" y="242"/>
                    </a:cubicBezTo>
                    <a:cubicBezTo>
                      <a:pt x="485" y="376"/>
                      <a:pt x="376" y="485"/>
                      <a:pt x="242" y="485"/>
                    </a:cubicBezTo>
                    <a:close/>
                    <a:moveTo>
                      <a:pt x="242" y="46"/>
                    </a:moveTo>
                    <a:cubicBezTo>
                      <a:pt x="134" y="46"/>
                      <a:pt x="46" y="134"/>
                      <a:pt x="46" y="242"/>
                    </a:cubicBezTo>
                    <a:cubicBezTo>
                      <a:pt x="46" y="351"/>
                      <a:pt x="134" y="439"/>
                      <a:pt x="242" y="439"/>
                    </a:cubicBezTo>
                    <a:cubicBezTo>
                      <a:pt x="351" y="439"/>
                      <a:pt x="439" y="351"/>
                      <a:pt x="439" y="242"/>
                    </a:cubicBezTo>
                    <a:cubicBezTo>
                      <a:pt x="439" y="134"/>
                      <a:pt x="351" y="46"/>
                      <a:pt x="242" y="4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6" name="Freeform 12"/>
              <p:cNvSpPr>
                <a:spLocks/>
              </p:cNvSpPr>
              <p:nvPr/>
            </p:nvSpPr>
            <p:spPr bwMode="auto">
              <a:xfrm>
                <a:off x="8834233" y="3025494"/>
                <a:ext cx="920154" cy="1060360"/>
              </a:xfrm>
              <a:custGeom>
                <a:avLst/>
                <a:gdLst>
                  <a:gd name="T0" fmla="*/ 177 w 419"/>
                  <a:gd name="T1" fmla="*/ 483 h 483"/>
                  <a:gd name="T2" fmla="*/ 155 w 419"/>
                  <a:gd name="T3" fmla="*/ 460 h 483"/>
                  <a:gd name="T4" fmla="*/ 177 w 419"/>
                  <a:gd name="T5" fmla="*/ 437 h 483"/>
                  <a:gd name="T6" fmla="*/ 373 w 419"/>
                  <a:gd name="T7" fmla="*/ 242 h 483"/>
                  <a:gd name="T8" fmla="*/ 177 w 419"/>
                  <a:gd name="T9" fmla="*/ 46 h 483"/>
                  <a:gd name="T10" fmla="*/ 45 w 419"/>
                  <a:gd name="T11" fmla="*/ 149 h 483"/>
                  <a:gd name="T12" fmla="*/ 22 w 419"/>
                  <a:gd name="T13" fmla="*/ 172 h 483"/>
                  <a:gd name="T14" fmla="*/ 0 w 419"/>
                  <a:gd name="T15" fmla="*/ 149 h 483"/>
                  <a:gd name="T16" fmla="*/ 177 w 419"/>
                  <a:gd name="T17" fmla="*/ 0 h 483"/>
                  <a:gd name="T18" fmla="*/ 419 w 419"/>
                  <a:gd name="T19" fmla="*/ 242 h 483"/>
                  <a:gd name="T20" fmla="*/ 177 w 419"/>
                  <a:gd name="T21" fmla="*/ 483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9" h="483">
                    <a:moveTo>
                      <a:pt x="177" y="483"/>
                    </a:moveTo>
                    <a:cubicBezTo>
                      <a:pt x="165" y="483"/>
                      <a:pt x="155" y="473"/>
                      <a:pt x="155" y="460"/>
                    </a:cubicBezTo>
                    <a:cubicBezTo>
                      <a:pt x="155" y="448"/>
                      <a:pt x="165" y="437"/>
                      <a:pt x="177" y="437"/>
                    </a:cubicBezTo>
                    <a:cubicBezTo>
                      <a:pt x="285" y="437"/>
                      <a:pt x="373" y="350"/>
                      <a:pt x="373" y="242"/>
                    </a:cubicBezTo>
                    <a:cubicBezTo>
                      <a:pt x="373" y="134"/>
                      <a:pt x="285" y="46"/>
                      <a:pt x="177" y="46"/>
                    </a:cubicBezTo>
                    <a:cubicBezTo>
                      <a:pt x="87" y="46"/>
                      <a:pt x="45" y="107"/>
                      <a:pt x="45" y="149"/>
                    </a:cubicBezTo>
                    <a:cubicBezTo>
                      <a:pt x="45" y="162"/>
                      <a:pt x="35" y="172"/>
                      <a:pt x="22" y="172"/>
                    </a:cubicBezTo>
                    <a:cubicBezTo>
                      <a:pt x="10" y="172"/>
                      <a:pt x="0" y="162"/>
                      <a:pt x="0" y="149"/>
                    </a:cubicBezTo>
                    <a:cubicBezTo>
                      <a:pt x="0" y="89"/>
                      <a:pt x="56" y="0"/>
                      <a:pt x="177" y="0"/>
                    </a:cubicBezTo>
                    <a:cubicBezTo>
                      <a:pt x="311" y="0"/>
                      <a:pt x="419" y="108"/>
                      <a:pt x="419" y="242"/>
                    </a:cubicBezTo>
                    <a:cubicBezTo>
                      <a:pt x="419" y="375"/>
                      <a:pt x="311" y="483"/>
                      <a:pt x="177" y="4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9051505" y="3969790"/>
                <a:ext cx="900656" cy="1216350"/>
              </a:xfrm>
              <a:custGeom>
                <a:avLst/>
                <a:gdLst>
                  <a:gd name="T0" fmla="*/ 133 w 410"/>
                  <a:gd name="T1" fmla="*/ 554 h 554"/>
                  <a:gd name="T2" fmla="*/ 16 w 410"/>
                  <a:gd name="T3" fmla="*/ 528 h 554"/>
                  <a:gd name="T4" fmla="*/ 5 w 410"/>
                  <a:gd name="T5" fmla="*/ 497 h 554"/>
                  <a:gd name="T6" fmla="*/ 36 w 410"/>
                  <a:gd name="T7" fmla="*/ 486 h 554"/>
                  <a:gd name="T8" fmla="*/ 133 w 410"/>
                  <a:gd name="T9" fmla="*/ 508 h 554"/>
                  <a:gd name="T10" fmla="*/ 364 w 410"/>
                  <a:gd name="T11" fmla="*/ 277 h 554"/>
                  <a:gd name="T12" fmla="*/ 133 w 410"/>
                  <a:gd name="T13" fmla="*/ 46 h 554"/>
                  <a:gd name="T14" fmla="*/ 111 w 410"/>
                  <a:gd name="T15" fmla="*/ 23 h 554"/>
                  <a:gd name="T16" fmla="*/ 133 w 410"/>
                  <a:gd name="T17" fmla="*/ 0 h 554"/>
                  <a:gd name="T18" fmla="*/ 410 w 410"/>
                  <a:gd name="T19" fmla="*/ 277 h 554"/>
                  <a:gd name="T20" fmla="*/ 133 w 410"/>
                  <a:gd name="T21" fmla="*/ 55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0" h="554">
                    <a:moveTo>
                      <a:pt x="133" y="554"/>
                    </a:moveTo>
                    <a:cubicBezTo>
                      <a:pt x="93" y="554"/>
                      <a:pt x="53" y="545"/>
                      <a:pt x="16" y="528"/>
                    </a:cubicBezTo>
                    <a:cubicBezTo>
                      <a:pt x="5" y="522"/>
                      <a:pt x="0" y="509"/>
                      <a:pt x="5" y="497"/>
                    </a:cubicBezTo>
                    <a:cubicBezTo>
                      <a:pt x="11" y="486"/>
                      <a:pt x="24" y="481"/>
                      <a:pt x="36" y="486"/>
                    </a:cubicBezTo>
                    <a:cubicBezTo>
                      <a:pt x="66" y="501"/>
                      <a:pt x="99" y="508"/>
                      <a:pt x="133" y="508"/>
                    </a:cubicBezTo>
                    <a:cubicBezTo>
                      <a:pt x="261" y="508"/>
                      <a:pt x="364" y="404"/>
                      <a:pt x="364" y="277"/>
                    </a:cubicBezTo>
                    <a:cubicBezTo>
                      <a:pt x="364" y="150"/>
                      <a:pt x="261" y="46"/>
                      <a:pt x="133" y="46"/>
                    </a:cubicBezTo>
                    <a:cubicBezTo>
                      <a:pt x="121" y="46"/>
                      <a:pt x="111" y="36"/>
                      <a:pt x="111" y="23"/>
                    </a:cubicBezTo>
                    <a:cubicBezTo>
                      <a:pt x="111" y="11"/>
                      <a:pt x="121" y="0"/>
                      <a:pt x="133" y="0"/>
                    </a:cubicBezTo>
                    <a:cubicBezTo>
                      <a:pt x="286" y="0"/>
                      <a:pt x="410" y="124"/>
                      <a:pt x="410" y="277"/>
                    </a:cubicBezTo>
                    <a:cubicBezTo>
                      <a:pt x="410" y="430"/>
                      <a:pt x="286" y="554"/>
                      <a:pt x="133" y="55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8" name="Freeform 14"/>
              <p:cNvSpPr>
                <a:spLocks noEditPoints="1"/>
              </p:cNvSpPr>
              <p:nvPr/>
            </p:nvSpPr>
            <p:spPr bwMode="auto">
              <a:xfrm>
                <a:off x="9966088" y="3434039"/>
                <a:ext cx="1065002" cy="1062217"/>
              </a:xfrm>
              <a:custGeom>
                <a:avLst/>
                <a:gdLst>
                  <a:gd name="T0" fmla="*/ 242 w 485"/>
                  <a:gd name="T1" fmla="*/ 484 h 484"/>
                  <a:gd name="T2" fmla="*/ 0 w 485"/>
                  <a:gd name="T3" fmla="*/ 242 h 484"/>
                  <a:gd name="T4" fmla="*/ 242 w 485"/>
                  <a:gd name="T5" fmla="*/ 0 h 484"/>
                  <a:gd name="T6" fmla="*/ 485 w 485"/>
                  <a:gd name="T7" fmla="*/ 242 h 484"/>
                  <a:gd name="T8" fmla="*/ 242 w 485"/>
                  <a:gd name="T9" fmla="*/ 484 h 484"/>
                  <a:gd name="T10" fmla="*/ 242 w 485"/>
                  <a:gd name="T11" fmla="*/ 46 h 484"/>
                  <a:gd name="T12" fmla="*/ 46 w 485"/>
                  <a:gd name="T13" fmla="*/ 242 h 484"/>
                  <a:gd name="T14" fmla="*/ 242 w 485"/>
                  <a:gd name="T15" fmla="*/ 439 h 484"/>
                  <a:gd name="T16" fmla="*/ 439 w 485"/>
                  <a:gd name="T17" fmla="*/ 242 h 484"/>
                  <a:gd name="T18" fmla="*/ 242 w 485"/>
                  <a:gd name="T19" fmla="*/ 46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242" y="484"/>
                    </a:moveTo>
                    <a:cubicBezTo>
                      <a:pt x="109" y="484"/>
                      <a:pt x="0" y="376"/>
                      <a:pt x="0" y="242"/>
                    </a:cubicBezTo>
                    <a:cubicBezTo>
                      <a:pt x="0" y="108"/>
                      <a:pt x="109" y="0"/>
                      <a:pt x="242" y="0"/>
                    </a:cubicBezTo>
                    <a:cubicBezTo>
                      <a:pt x="376" y="0"/>
                      <a:pt x="485" y="108"/>
                      <a:pt x="485" y="242"/>
                    </a:cubicBezTo>
                    <a:cubicBezTo>
                      <a:pt x="485" y="376"/>
                      <a:pt x="376" y="484"/>
                      <a:pt x="242" y="484"/>
                    </a:cubicBezTo>
                    <a:close/>
                    <a:moveTo>
                      <a:pt x="242" y="46"/>
                    </a:moveTo>
                    <a:cubicBezTo>
                      <a:pt x="134" y="46"/>
                      <a:pt x="46" y="134"/>
                      <a:pt x="46" y="242"/>
                    </a:cubicBezTo>
                    <a:cubicBezTo>
                      <a:pt x="46" y="350"/>
                      <a:pt x="134" y="439"/>
                      <a:pt x="242" y="439"/>
                    </a:cubicBezTo>
                    <a:cubicBezTo>
                      <a:pt x="351" y="439"/>
                      <a:pt x="439" y="350"/>
                      <a:pt x="439" y="242"/>
                    </a:cubicBezTo>
                    <a:cubicBezTo>
                      <a:pt x="439" y="134"/>
                      <a:pt x="351" y="46"/>
                      <a:pt x="242" y="4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9" name="Oval 15"/>
              <p:cNvSpPr>
                <a:spLocks noChangeArrowheads="1"/>
              </p:cNvSpPr>
              <p:nvPr/>
            </p:nvSpPr>
            <p:spPr bwMode="auto">
              <a:xfrm>
                <a:off x="9295703" y="5691250"/>
                <a:ext cx="601675" cy="60353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0" name="Oval 16"/>
              <p:cNvSpPr>
                <a:spLocks noChangeArrowheads="1"/>
              </p:cNvSpPr>
              <p:nvPr/>
            </p:nvSpPr>
            <p:spPr bwMode="auto">
              <a:xfrm>
                <a:off x="9183354" y="2076556"/>
                <a:ext cx="716811" cy="71588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1" name="Oval 17"/>
              <p:cNvSpPr>
                <a:spLocks noChangeArrowheads="1"/>
              </p:cNvSpPr>
              <p:nvPr/>
            </p:nvSpPr>
            <p:spPr bwMode="auto">
              <a:xfrm>
                <a:off x="9882522" y="4975368"/>
                <a:ext cx="436400" cy="43918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2" name="Oval 18"/>
              <p:cNvSpPr>
                <a:spLocks noChangeArrowheads="1"/>
              </p:cNvSpPr>
              <p:nvPr/>
            </p:nvSpPr>
            <p:spPr bwMode="auto">
              <a:xfrm>
                <a:off x="6619735" y="3754376"/>
                <a:ext cx="896942" cy="89601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3" name="Oval 19"/>
              <p:cNvSpPr>
                <a:spLocks noChangeArrowheads="1"/>
              </p:cNvSpPr>
              <p:nvPr/>
            </p:nvSpPr>
            <p:spPr bwMode="auto">
              <a:xfrm>
                <a:off x="6487886" y="2941928"/>
                <a:ext cx="714025" cy="71309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84" name="Group 83"/>
              <p:cNvGrpSpPr/>
              <p:nvPr/>
            </p:nvGrpSpPr>
            <p:grpSpPr>
              <a:xfrm>
                <a:off x="6640162" y="3027351"/>
                <a:ext cx="337978" cy="527395"/>
                <a:chOff x="6640162" y="3027351"/>
                <a:chExt cx="337978" cy="527395"/>
              </a:xfrm>
            </p:grpSpPr>
            <p:sp>
              <p:nvSpPr>
                <p:cNvPr id="167" name="Freeform 20"/>
                <p:cNvSpPr>
                  <a:spLocks/>
                </p:cNvSpPr>
                <p:nvPr/>
              </p:nvSpPr>
              <p:spPr bwMode="auto">
                <a:xfrm>
                  <a:off x="6738584" y="3453538"/>
                  <a:ext cx="99351" cy="101208"/>
                </a:xfrm>
                <a:custGeom>
                  <a:avLst/>
                  <a:gdLst>
                    <a:gd name="T0" fmla="*/ 28 w 45"/>
                    <a:gd name="T1" fmla="*/ 3 h 46"/>
                    <a:gd name="T2" fmla="*/ 2 w 45"/>
                    <a:gd name="T3" fmla="*/ 17 h 46"/>
                    <a:gd name="T4" fmla="*/ 17 w 45"/>
                    <a:gd name="T5" fmla="*/ 43 h 46"/>
                    <a:gd name="T6" fmla="*/ 42 w 45"/>
                    <a:gd name="T7" fmla="*/ 28 h 46"/>
                    <a:gd name="T8" fmla="*/ 28 w 45"/>
                    <a:gd name="T9" fmla="*/ 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6">
                      <a:moveTo>
                        <a:pt x="28" y="3"/>
                      </a:moveTo>
                      <a:cubicBezTo>
                        <a:pt x="17" y="0"/>
                        <a:pt x="5" y="6"/>
                        <a:pt x="2" y="17"/>
                      </a:cubicBezTo>
                      <a:cubicBezTo>
                        <a:pt x="0" y="28"/>
                        <a:pt x="6" y="40"/>
                        <a:pt x="17" y="43"/>
                      </a:cubicBezTo>
                      <a:cubicBezTo>
                        <a:pt x="28" y="46"/>
                        <a:pt x="40" y="39"/>
                        <a:pt x="42" y="28"/>
                      </a:cubicBezTo>
                      <a:cubicBezTo>
                        <a:pt x="45" y="17"/>
                        <a:pt x="39" y="5"/>
                        <a:pt x="28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8" name="Freeform 21"/>
                <p:cNvSpPr>
                  <a:spLocks/>
                </p:cNvSpPr>
                <p:nvPr/>
              </p:nvSpPr>
              <p:spPr bwMode="auto">
                <a:xfrm>
                  <a:off x="6640162" y="3207483"/>
                  <a:ext cx="337978" cy="331479"/>
                </a:xfrm>
                <a:custGeom>
                  <a:avLst/>
                  <a:gdLst>
                    <a:gd name="T0" fmla="*/ 137 w 154"/>
                    <a:gd name="T1" fmla="*/ 102 h 151"/>
                    <a:gd name="T2" fmla="*/ 137 w 154"/>
                    <a:gd name="T3" fmla="*/ 102 h 151"/>
                    <a:gd name="T4" fmla="*/ 146 w 154"/>
                    <a:gd name="T5" fmla="*/ 68 h 151"/>
                    <a:gd name="T6" fmla="*/ 122 w 154"/>
                    <a:gd name="T7" fmla="*/ 8 h 151"/>
                    <a:gd name="T8" fmla="*/ 91 w 154"/>
                    <a:gd name="T9" fmla="*/ 0 h 151"/>
                    <a:gd name="T10" fmla="*/ 41 w 154"/>
                    <a:gd name="T11" fmla="*/ 41 h 151"/>
                    <a:gd name="T12" fmla="*/ 32 w 154"/>
                    <a:gd name="T13" fmla="*/ 75 h 151"/>
                    <a:gd name="T14" fmla="*/ 6 w 154"/>
                    <a:gd name="T15" fmla="*/ 89 h 151"/>
                    <a:gd name="T16" fmla="*/ 0 w 154"/>
                    <a:gd name="T17" fmla="*/ 112 h 151"/>
                    <a:gd name="T18" fmla="*/ 148 w 154"/>
                    <a:gd name="T19" fmla="*/ 151 h 151"/>
                    <a:gd name="T20" fmla="*/ 154 w 154"/>
                    <a:gd name="T21" fmla="*/ 128 h 151"/>
                    <a:gd name="T22" fmla="*/ 137 w 154"/>
                    <a:gd name="T23" fmla="*/ 102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4" h="151">
                      <a:moveTo>
                        <a:pt x="137" y="102"/>
                      </a:moveTo>
                      <a:cubicBezTo>
                        <a:pt x="137" y="102"/>
                        <a:pt x="137" y="102"/>
                        <a:pt x="137" y="102"/>
                      </a:cubicBezTo>
                      <a:cubicBezTo>
                        <a:pt x="141" y="91"/>
                        <a:pt x="146" y="68"/>
                        <a:pt x="146" y="68"/>
                      </a:cubicBezTo>
                      <a:cubicBezTo>
                        <a:pt x="154" y="40"/>
                        <a:pt x="141" y="19"/>
                        <a:pt x="122" y="8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70" y="1"/>
                        <a:pt x="49" y="13"/>
                        <a:pt x="41" y="41"/>
                      </a:cubicBezTo>
                      <a:cubicBezTo>
                        <a:pt x="41" y="41"/>
                        <a:pt x="36" y="61"/>
                        <a:pt x="32" y="75"/>
                      </a:cubicBezTo>
                      <a:cubicBezTo>
                        <a:pt x="28" y="91"/>
                        <a:pt x="6" y="89"/>
                        <a:pt x="6" y="89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148" y="151"/>
                        <a:pt x="148" y="151"/>
                        <a:pt x="148" y="151"/>
                      </a:cubicBezTo>
                      <a:cubicBezTo>
                        <a:pt x="154" y="128"/>
                        <a:pt x="154" y="128"/>
                        <a:pt x="154" y="128"/>
                      </a:cubicBezTo>
                      <a:cubicBezTo>
                        <a:pt x="154" y="128"/>
                        <a:pt x="133" y="118"/>
                        <a:pt x="137" y="1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9" name="Freeform 22"/>
                <p:cNvSpPr>
                  <a:spLocks/>
                </p:cNvSpPr>
                <p:nvPr/>
              </p:nvSpPr>
              <p:spPr bwMode="auto">
                <a:xfrm>
                  <a:off x="6839792" y="3027351"/>
                  <a:ext cx="112350" cy="197773"/>
                </a:xfrm>
                <a:custGeom>
                  <a:avLst/>
                  <a:gdLst>
                    <a:gd name="T0" fmla="*/ 31 w 51"/>
                    <a:gd name="T1" fmla="*/ 90 h 90"/>
                    <a:gd name="T2" fmla="*/ 49 w 51"/>
                    <a:gd name="T3" fmla="*/ 22 h 90"/>
                    <a:gd name="T4" fmla="*/ 38 w 51"/>
                    <a:gd name="T5" fmla="*/ 2 h 90"/>
                    <a:gd name="T6" fmla="*/ 18 w 51"/>
                    <a:gd name="T7" fmla="*/ 14 h 90"/>
                    <a:gd name="T8" fmla="*/ 0 w 51"/>
                    <a:gd name="T9" fmla="*/ 82 h 90"/>
                    <a:gd name="T10" fmla="*/ 31 w 51"/>
                    <a:gd name="T11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1" h="90">
                      <a:moveTo>
                        <a:pt x="31" y="90"/>
                      </a:move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51" y="13"/>
                        <a:pt x="46" y="5"/>
                        <a:pt x="38" y="2"/>
                      </a:cubicBezTo>
                      <a:cubicBezTo>
                        <a:pt x="29" y="0"/>
                        <a:pt x="20" y="5"/>
                        <a:pt x="18" y="14"/>
                      </a:cubicBezTo>
                      <a:cubicBezTo>
                        <a:pt x="0" y="82"/>
                        <a:pt x="0" y="82"/>
                        <a:pt x="0" y="82"/>
                      </a:cubicBezTo>
                      <a:lnTo>
                        <a:pt x="31" y="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85" name="Freeform 23"/>
              <p:cNvSpPr>
                <a:spLocks/>
              </p:cNvSpPr>
              <p:nvPr/>
            </p:nvSpPr>
            <p:spPr bwMode="auto">
              <a:xfrm>
                <a:off x="10508339" y="5038507"/>
                <a:ext cx="274839" cy="101208"/>
              </a:xfrm>
              <a:custGeom>
                <a:avLst/>
                <a:gdLst>
                  <a:gd name="T0" fmla="*/ 102 w 125"/>
                  <a:gd name="T1" fmla="*/ 46 h 46"/>
                  <a:gd name="T2" fmla="*/ 23 w 125"/>
                  <a:gd name="T3" fmla="*/ 46 h 46"/>
                  <a:gd name="T4" fmla="*/ 0 w 125"/>
                  <a:gd name="T5" fmla="*/ 23 h 46"/>
                  <a:gd name="T6" fmla="*/ 23 w 125"/>
                  <a:gd name="T7" fmla="*/ 0 h 46"/>
                  <a:gd name="T8" fmla="*/ 102 w 125"/>
                  <a:gd name="T9" fmla="*/ 0 h 46"/>
                  <a:gd name="T10" fmla="*/ 125 w 125"/>
                  <a:gd name="T11" fmla="*/ 23 h 46"/>
                  <a:gd name="T12" fmla="*/ 102 w 125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46">
                    <a:moveTo>
                      <a:pt x="102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11" y="46"/>
                      <a:pt x="0" y="36"/>
                      <a:pt x="0" y="23"/>
                    </a:cubicBezTo>
                    <a:cubicBezTo>
                      <a:pt x="0" y="11"/>
                      <a:pt x="11" y="0"/>
                      <a:pt x="2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15" y="0"/>
                      <a:pt x="125" y="11"/>
                      <a:pt x="125" y="23"/>
                    </a:cubicBezTo>
                    <a:cubicBezTo>
                      <a:pt x="125" y="36"/>
                      <a:pt x="115" y="46"/>
                      <a:pt x="102" y="4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6" name="Oval 24"/>
              <p:cNvSpPr>
                <a:spLocks noChangeArrowheads="1"/>
              </p:cNvSpPr>
              <p:nvPr/>
            </p:nvSpPr>
            <p:spPr bwMode="auto">
              <a:xfrm>
                <a:off x="10624403" y="4772953"/>
                <a:ext cx="610960" cy="61096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7" name="Freeform 25"/>
              <p:cNvSpPr>
                <a:spLocks/>
              </p:cNvSpPr>
              <p:nvPr/>
            </p:nvSpPr>
            <p:spPr bwMode="auto">
              <a:xfrm>
                <a:off x="7824013" y="2531526"/>
                <a:ext cx="791091" cy="186631"/>
              </a:xfrm>
              <a:custGeom>
                <a:avLst/>
                <a:gdLst>
                  <a:gd name="T0" fmla="*/ 360 w 360"/>
                  <a:gd name="T1" fmla="*/ 0 h 85"/>
                  <a:gd name="T2" fmla="*/ 42 w 360"/>
                  <a:gd name="T3" fmla="*/ 0 h 85"/>
                  <a:gd name="T4" fmla="*/ 0 w 360"/>
                  <a:gd name="T5" fmla="*/ 42 h 85"/>
                  <a:gd name="T6" fmla="*/ 0 w 360"/>
                  <a:gd name="T7" fmla="*/ 42 h 85"/>
                  <a:gd name="T8" fmla="*/ 42 w 360"/>
                  <a:gd name="T9" fmla="*/ 85 h 85"/>
                  <a:gd name="T10" fmla="*/ 360 w 360"/>
                  <a:gd name="T11" fmla="*/ 85 h 85"/>
                  <a:gd name="T12" fmla="*/ 360 w 360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85">
                    <a:moveTo>
                      <a:pt x="360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6"/>
                      <a:pt x="19" y="85"/>
                      <a:pt x="42" y="85"/>
                    </a:cubicBezTo>
                    <a:cubicBezTo>
                      <a:pt x="360" y="85"/>
                      <a:pt x="360" y="85"/>
                      <a:pt x="360" y="85"/>
                    </a:cubicBezTo>
                    <a:lnTo>
                      <a:pt x="36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8" name="Freeform 26"/>
              <p:cNvSpPr>
                <a:spLocks/>
              </p:cNvSpPr>
              <p:nvPr/>
            </p:nvSpPr>
            <p:spPr bwMode="auto">
              <a:xfrm>
                <a:off x="7786873" y="2507385"/>
                <a:ext cx="828232" cy="1025076"/>
              </a:xfrm>
              <a:custGeom>
                <a:avLst/>
                <a:gdLst>
                  <a:gd name="T0" fmla="*/ 63 w 377"/>
                  <a:gd name="T1" fmla="*/ 0 h 467"/>
                  <a:gd name="T2" fmla="*/ 377 w 377"/>
                  <a:gd name="T3" fmla="*/ 0 h 467"/>
                  <a:gd name="T4" fmla="*/ 377 w 377"/>
                  <a:gd name="T5" fmla="*/ 21 h 467"/>
                  <a:gd name="T6" fmla="*/ 56 w 377"/>
                  <a:gd name="T7" fmla="*/ 21 h 467"/>
                  <a:gd name="T8" fmla="*/ 25 w 377"/>
                  <a:gd name="T9" fmla="*/ 51 h 467"/>
                  <a:gd name="T10" fmla="*/ 25 w 377"/>
                  <a:gd name="T11" fmla="*/ 51 h 467"/>
                  <a:gd name="T12" fmla="*/ 56 w 377"/>
                  <a:gd name="T13" fmla="*/ 81 h 467"/>
                  <a:gd name="T14" fmla="*/ 377 w 377"/>
                  <a:gd name="T15" fmla="*/ 81 h 467"/>
                  <a:gd name="T16" fmla="*/ 377 w 377"/>
                  <a:gd name="T17" fmla="*/ 403 h 467"/>
                  <a:gd name="T18" fmla="*/ 314 w 377"/>
                  <a:gd name="T19" fmla="*/ 467 h 467"/>
                  <a:gd name="T20" fmla="*/ 63 w 377"/>
                  <a:gd name="T21" fmla="*/ 467 h 467"/>
                  <a:gd name="T22" fmla="*/ 0 w 377"/>
                  <a:gd name="T23" fmla="*/ 403 h 467"/>
                  <a:gd name="T24" fmla="*/ 0 w 377"/>
                  <a:gd name="T25" fmla="*/ 64 h 467"/>
                  <a:gd name="T26" fmla="*/ 63 w 377"/>
                  <a:gd name="T27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7" h="467">
                    <a:moveTo>
                      <a:pt x="63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77" y="21"/>
                      <a:pt x="377" y="21"/>
                      <a:pt x="377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39" y="21"/>
                      <a:pt x="25" y="34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68"/>
                      <a:pt x="39" y="81"/>
                      <a:pt x="56" y="81"/>
                    </a:cubicBezTo>
                    <a:cubicBezTo>
                      <a:pt x="377" y="81"/>
                      <a:pt x="377" y="81"/>
                      <a:pt x="377" y="81"/>
                    </a:cubicBezTo>
                    <a:cubicBezTo>
                      <a:pt x="377" y="403"/>
                      <a:pt x="377" y="403"/>
                      <a:pt x="377" y="403"/>
                    </a:cubicBezTo>
                    <a:cubicBezTo>
                      <a:pt x="377" y="438"/>
                      <a:pt x="349" y="467"/>
                      <a:pt x="314" y="467"/>
                    </a:cubicBezTo>
                    <a:cubicBezTo>
                      <a:pt x="63" y="467"/>
                      <a:pt x="63" y="467"/>
                      <a:pt x="63" y="467"/>
                    </a:cubicBezTo>
                    <a:cubicBezTo>
                      <a:pt x="28" y="467"/>
                      <a:pt x="0" y="438"/>
                      <a:pt x="0" y="40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9"/>
                      <a:pt x="28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9" name="Freeform 27"/>
              <p:cNvSpPr>
                <a:spLocks noEditPoints="1"/>
              </p:cNvSpPr>
              <p:nvPr/>
            </p:nvSpPr>
            <p:spPr bwMode="auto">
              <a:xfrm>
                <a:off x="7885295" y="2893646"/>
                <a:ext cx="599818" cy="484683"/>
              </a:xfrm>
              <a:custGeom>
                <a:avLst/>
                <a:gdLst>
                  <a:gd name="T0" fmla="*/ 238 w 273"/>
                  <a:gd name="T1" fmla="*/ 147 h 221"/>
                  <a:gd name="T2" fmla="*/ 239 w 273"/>
                  <a:gd name="T3" fmla="*/ 84 h 221"/>
                  <a:gd name="T4" fmla="*/ 225 w 273"/>
                  <a:gd name="T5" fmla="*/ 83 h 221"/>
                  <a:gd name="T6" fmla="*/ 243 w 273"/>
                  <a:gd name="T7" fmla="*/ 63 h 221"/>
                  <a:gd name="T8" fmla="*/ 258 w 273"/>
                  <a:gd name="T9" fmla="*/ 161 h 221"/>
                  <a:gd name="T10" fmla="*/ 225 w 273"/>
                  <a:gd name="T11" fmla="*/ 190 h 221"/>
                  <a:gd name="T12" fmla="*/ 225 w 273"/>
                  <a:gd name="T13" fmla="*/ 53 h 221"/>
                  <a:gd name="T14" fmla="*/ 234 w 273"/>
                  <a:gd name="T15" fmla="*/ 13 h 221"/>
                  <a:gd name="T16" fmla="*/ 204 w 273"/>
                  <a:gd name="T17" fmla="*/ 151 h 221"/>
                  <a:gd name="T18" fmla="*/ 217 w 273"/>
                  <a:gd name="T19" fmla="*/ 169 h 221"/>
                  <a:gd name="T20" fmla="*/ 225 w 273"/>
                  <a:gd name="T21" fmla="*/ 190 h 221"/>
                  <a:gd name="T22" fmla="*/ 176 w 273"/>
                  <a:gd name="T23" fmla="*/ 185 h 221"/>
                  <a:gd name="T24" fmla="*/ 171 w 273"/>
                  <a:gd name="T25" fmla="*/ 136 h 221"/>
                  <a:gd name="T26" fmla="*/ 225 w 273"/>
                  <a:gd name="T27" fmla="*/ 14 h 221"/>
                  <a:gd name="T28" fmla="*/ 222 w 273"/>
                  <a:gd name="T29" fmla="*/ 70 h 221"/>
                  <a:gd name="T30" fmla="*/ 225 w 273"/>
                  <a:gd name="T31" fmla="*/ 83 h 221"/>
                  <a:gd name="T32" fmla="*/ 218 w 273"/>
                  <a:gd name="T33" fmla="*/ 86 h 221"/>
                  <a:gd name="T34" fmla="*/ 171 w 273"/>
                  <a:gd name="T35" fmla="*/ 22 h 221"/>
                  <a:gd name="T36" fmla="*/ 171 w 273"/>
                  <a:gd name="T37" fmla="*/ 2 h 221"/>
                  <a:gd name="T38" fmla="*/ 171 w 273"/>
                  <a:gd name="T39" fmla="*/ 2 h 221"/>
                  <a:gd name="T40" fmla="*/ 135 w 273"/>
                  <a:gd name="T41" fmla="*/ 192 h 221"/>
                  <a:gd name="T42" fmla="*/ 112 w 273"/>
                  <a:gd name="T43" fmla="*/ 127 h 221"/>
                  <a:gd name="T44" fmla="*/ 112 w 273"/>
                  <a:gd name="T45" fmla="*/ 97 h 221"/>
                  <a:gd name="T46" fmla="*/ 120 w 273"/>
                  <a:gd name="T47" fmla="*/ 88 h 221"/>
                  <a:gd name="T48" fmla="*/ 112 w 273"/>
                  <a:gd name="T49" fmla="*/ 40 h 221"/>
                  <a:gd name="T50" fmla="*/ 155 w 273"/>
                  <a:gd name="T51" fmla="*/ 0 h 221"/>
                  <a:gd name="T52" fmla="*/ 171 w 273"/>
                  <a:gd name="T53" fmla="*/ 136 h 221"/>
                  <a:gd name="T54" fmla="*/ 167 w 273"/>
                  <a:gd name="T55" fmla="*/ 161 h 221"/>
                  <a:gd name="T56" fmla="*/ 171 w 273"/>
                  <a:gd name="T57" fmla="*/ 136 h 221"/>
                  <a:gd name="T58" fmla="*/ 112 w 273"/>
                  <a:gd name="T59" fmla="*/ 40 h 221"/>
                  <a:gd name="T60" fmla="*/ 112 w 273"/>
                  <a:gd name="T61" fmla="*/ 85 h 221"/>
                  <a:gd name="T62" fmla="*/ 83 w 273"/>
                  <a:gd name="T63" fmla="*/ 90 h 221"/>
                  <a:gd name="T64" fmla="*/ 50 w 273"/>
                  <a:gd name="T65" fmla="*/ 206 h 221"/>
                  <a:gd name="T66" fmla="*/ 32 w 273"/>
                  <a:gd name="T67" fmla="*/ 218 h 221"/>
                  <a:gd name="T68" fmla="*/ 42 w 273"/>
                  <a:gd name="T69" fmla="*/ 120 h 221"/>
                  <a:gd name="T70" fmla="*/ 37 w 273"/>
                  <a:gd name="T71" fmla="*/ 94 h 221"/>
                  <a:gd name="T72" fmla="*/ 29 w 273"/>
                  <a:gd name="T73" fmla="*/ 106 h 221"/>
                  <a:gd name="T74" fmla="*/ 26 w 273"/>
                  <a:gd name="T75" fmla="*/ 118 h 221"/>
                  <a:gd name="T76" fmla="*/ 5 w 273"/>
                  <a:gd name="T77" fmla="*/ 117 h 221"/>
                  <a:gd name="T78" fmla="*/ 15 w 273"/>
                  <a:gd name="T79" fmla="*/ 84 h 221"/>
                  <a:gd name="T80" fmla="*/ 66 w 273"/>
                  <a:gd name="T81" fmla="*/ 76 h 221"/>
                  <a:gd name="T82" fmla="*/ 112 w 273"/>
                  <a:gd name="T83" fmla="*/ 20 h 221"/>
                  <a:gd name="T84" fmla="*/ 98 w 273"/>
                  <a:gd name="T85" fmla="*/ 192 h 221"/>
                  <a:gd name="T86" fmla="*/ 112 w 273"/>
                  <a:gd name="T87" fmla="*/ 12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3" h="221">
                    <a:moveTo>
                      <a:pt x="225" y="166"/>
                    </a:moveTo>
                    <a:cubicBezTo>
                      <a:pt x="230" y="162"/>
                      <a:pt x="234" y="156"/>
                      <a:pt x="238" y="147"/>
                    </a:cubicBezTo>
                    <a:cubicBezTo>
                      <a:pt x="244" y="134"/>
                      <a:pt x="247" y="121"/>
                      <a:pt x="247" y="109"/>
                    </a:cubicBezTo>
                    <a:cubicBezTo>
                      <a:pt x="247" y="96"/>
                      <a:pt x="244" y="88"/>
                      <a:pt x="239" y="84"/>
                    </a:cubicBezTo>
                    <a:cubicBezTo>
                      <a:pt x="238" y="82"/>
                      <a:pt x="236" y="81"/>
                      <a:pt x="234" y="81"/>
                    </a:cubicBezTo>
                    <a:cubicBezTo>
                      <a:pt x="231" y="81"/>
                      <a:pt x="228" y="82"/>
                      <a:pt x="225" y="83"/>
                    </a:cubicBezTo>
                    <a:cubicBezTo>
                      <a:pt x="225" y="68"/>
                      <a:pt x="225" y="68"/>
                      <a:pt x="225" y="68"/>
                    </a:cubicBezTo>
                    <a:cubicBezTo>
                      <a:pt x="232" y="65"/>
                      <a:pt x="237" y="63"/>
                      <a:pt x="243" y="63"/>
                    </a:cubicBezTo>
                    <a:cubicBezTo>
                      <a:pt x="263" y="63"/>
                      <a:pt x="273" y="78"/>
                      <a:pt x="273" y="107"/>
                    </a:cubicBezTo>
                    <a:cubicBezTo>
                      <a:pt x="273" y="127"/>
                      <a:pt x="268" y="145"/>
                      <a:pt x="258" y="161"/>
                    </a:cubicBezTo>
                    <a:cubicBezTo>
                      <a:pt x="250" y="174"/>
                      <a:pt x="240" y="184"/>
                      <a:pt x="227" y="189"/>
                    </a:cubicBezTo>
                    <a:cubicBezTo>
                      <a:pt x="226" y="189"/>
                      <a:pt x="226" y="190"/>
                      <a:pt x="225" y="190"/>
                    </a:cubicBezTo>
                    <a:cubicBezTo>
                      <a:pt x="225" y="166"/>
                      <a:pt x="225" y="166"/>
                      <a:pt x="225" y="166"/>
                    </a:cubicBezTo>
                    <a:close/>
                    <a:moveTo>
                      <a:pt x="225" y="53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34" y="13"/>
                      <a:pt x="234" y="13"/>
                      <a:pt x="234" y="13"/>
                    </a:cubicBezTo>
                    <a:lnTo>
                      <a:pt x="225" y="53"/>
                    </a:lnTo>
                    <a:close/>
                    <a:moveTo>
                      <a:pt x="204" y="151"/>
                    </a:moveTo>
                    <a:cubicBezTo>
                      <a:pt x="204" y="153"/>
                      <a:pt x="204" y="155"/>
                      <a:pt x="204" y="157"/>
                    </a:cubicBezTo>
                    <a:cubicBezTo>
                      <a:pt x="204" y="165"/>
                      <a:pt x="208" y="169"/>
                      <a:pt x="217" y="169"/>
                    </a:cubicBezTo>
                    <a:cubicBezTo>
                      <a:pt x="220" y="169"/>
                      <a:pt x="223" y="168"/>
                      <a:pt x="225" y="166"/>
                    </a:cubicBezTo>
                    <a:cubicBezTo>
                      <a:pt x="225" y="190"/>
                      <a:pt x="225" y="190"/>
                      <a:pt x="225" y="190"/>
                    </a:cubicBezTo>
                    <a:cubicBezTo>
                      <a:pt x="219" y="192"/>
                      <a:pt x="210" y="193"/>
                      <a:pt x="201" y="193"/>
                    </a:cubicBezTo>
                    <a:cubicBezTo>
                      <a:pt x="190" y="193"/>
                      <a:pt x="182" y="191"/>
                      <a:pt x="176" y="185"/>
                    </a:cubicBezTo>
                    <a:cubicBezTo>
                      <a:pt x="174" y="183"/>
                      <a:pt x="172" y="181"/>
                      <a:pt x="171" y="178"/>
                    </a:cubicBezTo>
                    <a:cubicBezTo>
                      <a:pt x="171" y="136"/>
                      <a:pt x="171" y="136"/>
                      <a:pt x="171" y="136"/>
                    </a:cubicBezTo>
                    <a:cubicBezTo>
                      <a:pt x="196" y="18"/>
                      <a:pt x="196" y="18"/>
                      <a:pt x="196" y="18"/>
                    </a:cubicBezTo>
                    <a:cubicBezTo>
                      <a:pt x="225" y="14"/>
                      <a:pt x="225" y="14"/>
                      <a:pt x="225" y="14"/>
                    </a:cubicBezTo>
                    <a:cubicBezTo>
                      <a:pt x="225" y="53"/>
                      <a:pt x="225" y="53"/>
                      <a:pt x="225" y="53"/>
                    </a:cubicBezTo>
                    <a:cubicBezTo>
                      <a:pt x="222" y="70"/>
                      <a:pt x="222" y="70"/>
                      <a:pt x="222" y="70"/>
                    </a:cubicBezTo>
                    <a:cubicBezTo>
                      <a:pt x="223" y="70"/>
                      <a:pt x="224" y="69"/>
                      <a:pt x="225" y="68"/>
                    </a:cubicBezTo>
                    <a:cubicBezTo>
                      <a:pt x="225" y="83"/>
                      <a:pt x="225" y="83"/>
                      <a:pt x="225" y="83"/>
                    </a:cubicBezTo>
                    <a:cubicBezTo>
                      <a:pt x="225" y="83"/>
                      <a:pt x="225" y="83"/>
                      <a:pt x="225" y="83"/>
                    </a:cubicBezTo>
                    <a:cubicBezTo>
                      <a:pt x="222" y="83"/>
                      <a:pt x="220" y="85"/>
                      <a:pt x="218" y="86"/>
                    </a:cubicBezTo>
                    <a:cubicBezTo>
                      <a:pt x="204" y="151"/>
                      <a:pt x="204" y="151"/>
                      <a:pt x="204" y="151"/>
                    </a:cubicBezTo>
                    <a:close/>
                    <a:moveTo>
                      <a:pt x="171" y="22"/>
                    </a:moveTo>
                    <a:cubicBezTo>
                      <a:pt x="175" y="4"/>
                      <a:pt x="175" y="4"/>
                      <a:pt x="175" y="4"/>
                    </a:cubicBezTo>
                    <a:cubicBezTo>
                      <a:pt x="174" y="3"/>
                      <a:pt x="172" y="3"/>
                      <a:pt x="171" y="2"/>
                    </a:cubicBezTo>
                    <a:lnTo>
                      <a:pt x="171" y="22"/>
                    </a:lnTo>
                    <a:close/>
                    <a:moveTo>
                      <a:pt x="171" y="2"/>
                    </a:moveTo>
                    <a:cubicBezTo>
                      <a:pt x="171" y="22"/>
                      <a:pt x="171" y="22"/>
                      <a:pt x="171" y="22"/>
                    </a:cubicBezTo>
                    <a:cubicBezTo>
                      <a:pt x="135" y="192"/>
                      <a:pt x="135" y="192"/>
                      <a:pt x="135" y="192"/>
                    </a:cubicBezTo>
                    <a:cubicBezTo>
                      <a:pt x="112" y="192"/>
                      <a:pt x="112" y="192"/>
                      <a:pt x="112" y="192"/>
                    </a:cubicBez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6" y="98"/>
                      <a:pt x="114" y="97"/>
                      <a:pt x="112" y="97"/>
                    </a:cubicBezTo>
                    <a:cubicBezTo>
                      <a:pt x="112" y="85"/>
                      <a:pt x="112" y="85"/>
                      <a:pt x="112" y="85"/>
                    </a:cubicBezTo>
                    <a:cubicBezTo>
                      <a:pt x="115" y="86"/>
                      <a:pt x="117" y="87"/>
                      <a:pt x="120" y="88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27" y="22"/>
                      <a:pt x="120" y="30"/>
                      <a:pt x="112" y="4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27" y="7"/>
                      <a:pt x="141" y="0"/>
                      <a:pt x="155" y="0"/>
                    </a:cubicBezTo>
                    <a:cubicBezTo>
                      <a:pt x="161" y="0"/>
                      <a:pt x="167" y="1"/>
                      <a:pt x="171" y="2"/>
                    </a:cubicBezTo>
                    <a:close/>
                    <a:moveTo>
                      <a:pt x="171" y="136"/>
                    </a:moveTo>
                    <a:cubicBezTo>
                      <a:pt x="169" y="146"/>
                      <a:pt x="169" y="146"/>
                      <a:pt x="169" y="146"/>
                    </a:cubicBezTo>
                    <a:cubicBezTo>
                      <a:pt x="168" y="151"/>
                      <a:pt x="167" y="156"/>
                      <a:pt x="167" y="161"/>
                    </a:cubicBezTo>
                    <a:cubicBezTo>
                      <a:pt x="167" y="168"/>
                      <a:pt x="168" y="173"/>
                      <a:pt x="171" y="178"/>
                    </a:cubicBezTo>
                    <a:lnTo>
                      <a:pt x="171" y="136"/>
                    </a:lnTo>
                    <a:close/>
                    <a:moveTo>
                      <a:pt x="112" y="20"/>
                    </a:moveTo>
                    <a:cubicBezTo>
                      <a:pt x="112" y="40"/>
                      <a:pt x="112" y="40"/>
                      <a:pt x="112" y="40"/>
                    </a:cubicBezTo>
                    <a:cubicBezTo>
                      <a:pt x="104" y="50"/>
                      <a:pt x="97" y="63"/>
                      <a:pt x="89" y="79"/>
                    </a:cubicBezTo>
                    <a:cubicBezTo>
                      <a:pt x="97" y="81"/>
                      <a:pt x="105" y="83"/>
                      <a:pt x="112" y="85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02" y="93"/>
                      <a:pt x="93" y="91"/>
                      <a:pt x="83" y="90"/>
                    </a:cubicBezTo>
                    <a:cubicBezTo>
                      <a:pt x="68" y="124"/>
                      <a:pt x="58" y="155"/>
                      <a:pt x="53" y="183"/>
                    </a:cubicBezTo>
                    <a:cubicBezTo>
                      <a:pt x="51" y="192"/>
                      <a:pt x="50" y="200"/>
                      <a:pt x="50" y="206"/>
                    </a:cubicBezTo>
                    <a:cubicBezTo>
                      <a:pt x="50" y="213"/>
                      <a:pt x="51" y="218"/>
                      <a:pt x="54" y="221"/>
                    </a:cubicBezTo>
                    <a:cubicBezTo>
                      <a:pt x="44" y="221"/>
                      <a:pt x="36" y="220"/>
                      <a:pt x="32" y="218"/>
                    </a:cubicBezTo>
                    <a:cubicBezTo>
                      <a:pt x="24" y="214"/>
                      <a:pt x="19" y="206"/>
                      <a:pt x="19" y="194"/>
                    </a:cubicBezTo>
                    <a:cubicBezTo>
                      <a:pt x="19" y="176"/>
                      <a:pt x="27" y="151"/>
                      <a:pt x="42" y="120"/>
                    </a:cubicBezTo>
                    <a:cubicBezTo>
                      <a:pt x="46" y="109"/>
                      <a:pt x="51" y="100"/>
                      <a:pt x="57" y="90"/>
                    </a:cubicBezTo>
                    <a:cubicBezTo>
                      <a:pt x="49" y="90"/>
                      <a:pt x="42" y="92"/>
                      <a:pt x="37" y="94"/>
                    </a:cubicBezTo>
                    <a:cubicBezTo>
                      <a:pt x="32" y="96"/>
                      <a:pt x="29" y="99"/>
                      <a:pt x="27" y="103"/>
                    </a:cubicBezTo>
                    <a:cubicBezTo>
                      <a:pt x="28" y="103"/>
                      <a:pt x="29" y="104"/>
                      <a:pt x="29" y="106"/>
                    </a:cubicBezTo>
                    <a:cubicBezTo>
                      <a:pt x="30" y="107"/>
                      <a:pt x="30" y="109"/>
                      <a:pt x="30" y="112"/>
                    </a:cubicBezTo>
                    <a:cubicBezTo>
                      <a:pt x="30" y="115"/>
                      <a:pt x="29" y="117"/>
                      <a:pt x="26" y="118"/>
                    </a:cubicBezTo>
                    <a:cubicBezTo>
                      <a:pt x="23" y="120"/>
                      <a:pt x="20" y="121"/>
                      <a:pt x="17" y="121"/>
                    </a:cubicBezTo>
                    <a:cubicBezTo>
                      <a:pt x="12" y="121"/>
                      <a:pt x="8" y="120"/>
                      <a:pt x="5" y="117"/>
                    </a:cubicBezTo>
                    <a:cubicBezTo>
                      <a:pt x="2" y="115"/>
                      <a:pt x="0" y="111"/>
                      <a:pt x="0" y="107"/>
                    </a:cubicBezTo>
                    <a:cubicBezTo>
                      <a:pt x="0" y="98"/>
                      <a:pt x="5" y="90"/>
                      <a:pt x="15" y="84"/>
                    </a:cubicBezTo>
                    <a:cubicBezTo>
                      <a:pt x="25" y="78"/>
                      <a:pt x="38" y="75"/>
                      <a:pt x="52" y="75"/>
                    </a:cubicBezTo>
                    <a:cubicBezTo>
                      <a:pt x="56" y="75"/>
                      <a:pt x="60" y="75"/>
                      <a:pt x="66" y="76"/>
                    </a:cubicBezTo>
                    <a:cubicBezTo>
                      <a:pt x="80" y="54"/>
                      <a:pt x="94" y="36"/>
                      <a:pt x="110" y="22"/>
                    </a:cubicBezTo>
                    <a:cubicBezTo>
                      <a:pt x="110" y="21"/>
                      <a:pt x="111" y="20"/>
                      <a:pt x="112" y="20"/>
                    </a:cubicBezTo>
                    <a:close/>
                    <a:moveTo>
                      <a:pt x="112" y="127"/>
                    </a:moveTo>
                    <a:cubicBezTo>
                      <a:pt x="98" y="192"/>
                      <a:pt x="98" y="192"/>
                      <a:pt x="98" y="192"/>
                    </a:cubicBezTo>
                    <a:cubicBezTo>
                      <a:pt x="112" y="192"/>
                      <a:pt x="112" y="192"/>
                      <a:pt x="112" y="192"/>
                    </a:cubicBezTo>
                    <a:lnTo>
                      <a:pt x="112" y="1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0" name="Freeform 28"/>
              <p:cNvSpPr>
                <a:spLocks/>
              </p:cNvSpPr>
              <p:nvPr/>
            </p:nvSpPr>
            <p:spPr bwMode="auto">
              <a:xfrm>
                <a:off x="10257641" y="3785017"/>
                <a:ext cx="525537" cy="397403"/>
              </a:xfrm>
              <a:custGeom>
                <a:avLst/>
                <a:gdLst>
                  <a:gd name="T0" fmla="*/ 219 w 239"/>
                  <a:gd name="T1" fmla="*/ 181 h 181"/>
                  <a:gd name="T2" fmla="*/ 239 w 239"/>
                  <a:gd name="T3" fmla="*/ 162 h 181"/>
                  <a:gd name="T4" fmla="*/ 239 w 239"/>
                  <a:gd name="T5" fmla="*/ 19 h 181"/>
                  <a:gd name="T6" fmla="*/ 219 w 239"/>
                  <a:gd name="T7" fmla="*/ 0 h 181"/>
                  <a:gd name="T8" fmla="*/ 19 w 239"/>
                  <a:gd name="T9" fmla="*/ 0 h 181"/>
                  <a:gd name="T10" fmla="*/ 0 w 239"/>
                  <a:gd name="T11" fmla="*/ 19 h 181"/>
                  <a:gd name="T12" fmla="*/ 0 w 239"/>
                  <a:gd name="T13" fmla="*/ 162 h 181"/>
                  <a:gd name="T14" fmla="*/ 19 w 239"/>
                  <a:gd name="T15" fmla="*/ 181 h 181"/>
                  <a:gd name="T16" fmla="*/ 219 w 239"/>
                  <a:gd name="T17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81">
                    <a:moveTo>
                      <a:pt x="219" y="181"/>
                    </a:moveTo>
                    <a:cubicBezTo>
                      <a:pt x="230" y="181"/>
                      <a:pt x="239" y="172"/>
                      <a:pt x="239" y="162"/>
                    </a:cubicBezTo>
                    <a:cubicBezTo>
                      <a:pt x="239" y="19"/>
                      <a:pt x="239" y="19"/>
                      <a:pt x="239" y="19"/>
                    </a:cubicBezTo>
                    <a:cubicBezTo>
                      <a:pt x="239" y="8"/>
                      <a:pt x="230" y="0"/>
                      <a:pt x="2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2"/>
                      <a:pt x="9" y="181"/>
                      <a:pt x="19" y="181"/>
                    </a:cubicBezTo>
                    <a:lnTo>
                      <a:pt x="219" y="18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1" name="Freeform 29"/>
              <p:cNvSpPr>
                <a:spLocks/>
              </p:cNvSpPr>
              <p:nvPr/>
            </p:nvSpPr>
            <p:spPr bwMode="auto">
              <a:xfrm>
                <a:off x="10312423" y="3837942"/>
                <a:ext cx="415044" cy="291553"/>
              </a:xfrm>
              <a:custGeom>
                <a:avLst/>
                <a:gdLst>
                  <a:gd name="T0" fmla="*/ 176 w 189"/>
                  <a:gd name="T1" fmla="*/ 133 h 133"/>
                  <a:gd name="T2" fmla="*/ 189 w 189"/>
                  <a:gd name="T3" fmla="*/ 120 h 133"/>
                  <a:gd name="T4" fmla="*/ 189 w 189"/>
                  <a:gd name="T5" fmla="*/ 12 h 133"/>
                  <a:gd name="T6" fmla="*/ 176 w 189"/>
                  <a:gd name="T7" fmla="*/ 0 h 133"/>
                  <a:gd name="T8" fmla="*/ 12 w 189"/>
                  <a:gd name="T9" fmla="*/ 0 h 133"/>
                  <a:gd name="T10" fmla="*/ 0 w 189"/>
                  <a:gd name="T11" fmla="*/ 12 h 133"/>
                  <a:gd name="T12" fmla="*/ 0 w 189"/>
                  <a:gd name="T13" fmla="*/ 120 h 133"/>
                  <a:gd name="T14" fmla="*/ 12 w 189"/>
                  <a:gd name="T15" fmla="*/ 133 h 133"/>
                  <a:gd name="T16" fmla="*/ 176 w 189"/>
                  <a:gd name="T17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133">
                    <a:moveTo>
                      <a:pt x="176" y="133"/>
                    </a:moveTo>
                    <a:cubicBezTo>
                      <a:pt x="183" y="133"/>
                      <a:pt x="189" y="127"/>
                      <a:pt x="189" y="120"/>
                    </a:cubicBezTo>
                    <a:cubicBezTo>
                      <a:pt x="189" y="12"/>
                      <a:pt x="189" y="12"/>
                      <a:pt x="189" y="12"/>
                    </a:cubicBezTo>
                    <a:cubicBezTo>
                      <a:pt x="189" y="5"/>
                      <a:pt x="183" y="0"/>
                      <a:pt x="17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7"/>
                      <a:pt x="5" y="133"/>
                      <a:pt x="12" y="133"/>
                    </a:cubicBezTo>
                    <a:lnTo>
                      <a:pt x="176" y="133"/>
                    </a:lnTo>
                    <a:close/>
                  </a:path>
                </a:pathLst>
              </a:custGeom>
              <a:solidFill>
                <a:srgbClr val="C5C5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10288282" y="3811015"/>
                <a:ext cx="461470" cy="342621"/>
              </a:xfrm>
              <a:custGeom>
                <a:avLst/>
                <a:gdLst>
                  <a:gd name="T0" fmla="*/ 16 w 210"/>
                  <a:gd name="T1" fmla="*/ 156 h 156"/>
                  <a:gd name="T2" fmla="*/ 16 w 210"/>
                  <a:gd name="T3" fmla="*/ 156 h 156"/>
                  <a:gd name="T4" fmla="*/ 0 w 210"/>
                  <a:gd name="T5" fmla="*/ 140 h 156"/>
                  <a:gd name="T6" fmla="*/ 0 w 210"/>
                  <a:gd name="T7" fmla="*/ 16 h 156"/>
                  <a:gd name="T8" fmla="*/ 16 w 210"/>
                  <a:gd name="T9" fmla="*/ 0 h 156"/>
                  <a:gd name="T10" fmla="*/ 195 w 210"/>
                  <a:gd name="T11" fmla="*/ 0 h 156"/>
                  <a:gd name="T12" fmla="*/ 210 w 210"/>
                  <a:gd name="T13" fmla="*/ 16 h 156"/>
                  <a:gd name="T14" fmla="*/ 210 w 210"/>
                  <a:gd name="T15" fmla="*/ 140 h 156"/>
                  <a:gd name="T16" fmla="*/ 195 w 210"/>
                  <a:gd name="T17" fmla="*/ 156 h 156"/>
                  <a:gd name="T18" fmla="*/ 16 w 210"/>
                  <a:gd name="T1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156">
                    <a:moveTo>
                      <a:pt x="16" y="156"/>
                    </a:move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9"/>
                      <a:pt x="0" y="14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203" y="0"/>
                      <a:pt x="210" y="7"/>
                      <a:pt x="210" y="16"/>
                    </a:cubicBez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10" y="149"/>
                      <a:pt x="203" y="156"/>
                      <a:pt x="195" y="156"/>
                    </a:cubicBezTo>
                    <a:lnTo>
                      <a:pt x="16" y="1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3" name="Freeform 31"/>
              <p:cNvSpPr>
                <a:spLocks noEditPoints="1"/>
              </p:cNvSpPr>
              <p:nvPr/>
            </p:nvSpPr>
            <p:spPr bwMode="auto">
              <a:xfrm>
                <a:off x="10398775" y="3901081"/>
                <a:ext cx="291552" cy="252555"/>
              </a:xfrm>
              <a:custGeom>
                <a:avLst/>
                <a:gdLst>
                  <a:gd name="T0" fmla="*/ 133 w 133"/>
                  <a:gd name="T1" fmla="*/ 107 h 115"/>
                  <a:gd name="T2" fmla="*/ 93 w 133"/>
                  <a:gd name="T3" fmla="*/ 115 h 115"/>
                  <a:gd name="T4" fmla="*/ 85 w 133"/>
                  <a:gd name="T5" fmla="*/ 56 h 115"/>
                  <a:gd name="T6" fmla="*/ 88 w 133"/>
                  <a:gd name="T7" fmla="*/ 50 h 115"/>
                  <a:gd name="T8" fmla="*/ 93 w 133"/>
                  <a:gd name="T9" fmla="*/ 36 h 115"/>
                  <a:gd name="T10" fmla="*/ 85 w 133"/>
                  <a:gd name="T11" fmla="*/ 29 h 115"/>
                  <a:gd name="T12" fmla="*/ 86 w 133"/>
                  <a:gd name="T13" fmla="*/ 22 h 115"/>
                  <a:gd name="T14" fmla="*/ 90 w 133"/>
                  <a:gd name="T15" fmla="*/ 7 h 115"/>
                  <a:gd name="T16" fmla="*/ 85 w 133"/>
                  <a:gd name="T17" fmla="*/ 4 h 115"/>
                  <a:gd name="T18" fmla="*/ 85 w 133"/>
                  <a:gd name="T19" fmla="*/ 0 h 115"/>
                  <a:gd name="T20" fmla="*/ 99 w 133"/>
                  <a:gd name="T21" fmla="*/ 7 h 115"/>
                  <a:gd name="T22" fmla="*/ 93 w 133"/>
                  <a:gd name="T23" fmla="*/ 23 h 115"/>
                  <a:gd name="T24" fmla="*/ 104 w 133"/>
                  <a:gd name="T25" fmla="*/ 31 h 115"/>
                  <a:gd name="T26" fmla="*/ 104 w 133"/>
                  <a:gd name="T27" fmla="*/ 41 h 115"/>
                  <a:gd name="T28" fmla="*/ 89 w 133"/>
                  <a:gd name="T29" fmla="*/ 55 h 115"/>
                  <a:gd name="T30" fmla="*/ 85 w 133"/>
                  <a:gd name="T31" fmla="*/ 0 h 115"/>
                  <a:gd name="T32" fmla="*/ 80 w 133"/>
                  <a:gd name="T33" fmla="*/ 8 h 115"/>
                  <a:gd name="T34" fmla="*/ 85 w 133"/>
                  <a:gd name="T35" fmla="*/ 22 h 115"/>
                  <a:gd name="T36" fmla="*/ 81 w 133"/>
                  <a:gd name="T37" fmla="*/ 41 h 115"/>
                  <a:gd name="T38" fmla="*/ 84 w 133"/>
                  <a:gd name="T39" fmla="*/ 49 h 115"/>
                  <a:gd name="T40" fmla="*/ 85 w 133"/>
                  <a:gd name="T41" fmla="*/ 56 h 115"/>
                  <a:gd name="T42" fmla="*/ 71 w 133"/>
                  <a:gd name="T43" fmla="*/ 45 h 115"/>
                  <a:gd name="T44" fmla="*/ 80 w 133"/>
                  <a:gd name="T45" fmla="*/ 26 h 115"/>
                  <a:gd name="T46" fmla="*/ 73 w 133"/>
                  <a:gd name="T47" fmla="*/ 8 h 115"/>
                  <a:gd name="T48" fmla="*/ 85 w 133"/>
                  <a:gd name="T49" fmla="*/ 0 h 115"/>
                  <a:gd name="T50" fmla="*/ 56 w 133"/>
                  <a:gd name="T51" fmla="*/ 57 h 115"/>
                  <a:gd name="T52" fmla="*/ 48 w 133"/>
                  <a:gd name="T53" fmla="*/ 50 h 115"/>
                  <a:gd name="T54" fmla="*/ 39 w 133"/>
                  <a:gd name="T55" fmla="*/ 44 h 115"/>
                  <a:gd name="T56" fmla="*/ 47 w 133"/>
                  <a:gd name="T57" fmla="*/ 33 h 115"/>
                  <a:gd name="T58" fmla="*/ 56 w 133"/>
                  <a:gd name="T59" fmla="*/ 40 h 115"/>
                  <a:gd name="T60" fmla="*/ 65 w 133"/>
                  <a:gd name="T61" fmla="*/ 46 h 115"/>
                  <a:gd name="T62" fmla="*/ 15 w 133"/>
                  <a:gd name="T63" fmla="*/ 51 h 115"/>
                  <a:gd name="T64" fmla="*/ 14 w 133"/>
                  <a:gd name="T65" fmla="*/ 42 h 115"/>
                  <a:gd name="T66" fmla="*/ 25 w 133"/>
                  <a:gd name="T67" fmla="*/ 38 h 115"/>
                  <a:gd name="T68" fmla="*/ 33 w 133"/>
                  <a:gd name="T69" fmla="*/ 47 h 115"/>
                  <a:gd name="T70" fmla="*/ 19 w 133"/>
                  <a:gd name="T71" fmla="*/ 73 h 115"/>
                  <a:gd name="T72" fmla="*/ 2 w 133"/>
                  <a:gd name="T73" fmla="*/ 63 h 115"/>
                  <a:gd name="T74" fmla="*/ 0 w 133"/>
                  <a:gd name="T75" fmla="*/ 51 h 115"/>
                  <a:gd name="T76" fmla="*/ 5 w 133"/>
                  <a:gd name="T77" fmla="*/ 25 h 115"/>
                  <a:gd name="T78" fmla="*/ 23 w 133"/>
                  <a:gd name="T79" fmla="*/ 18 h 115"/>
                  <a:gd name="T80" fmla="*/ 26 w 133"/>
                  <a:gd name="T81" fmla="*/ 25 h 115"/>
                  <a:gd name="T82" fmla="*/ 22 w 133"/>
                  <a:gd name="T83" fmla="*/ 25 h 115"/>
                  <a:gd name="T84" fmla="*/ 18 w 133"/>
                  <a:gd name="T85" fmla="*/ 22 h 115"/>
                  <a:gd name="T86" fmla="*/ 9 w 133"/>
                  <a:gd name="T87" fmla="*/ 43 h 115"/>
                  <a:gd name="T88" fmla="*/ 12 w 133"/>
                  <a:gd name="T89" fmla="*/ 62 h 115"/>
                  <a:gd name="T90" fmla="*/ 18 w 133"/>
                  <a:gd name="T91" fmla="*/ 68 h 115"/>
                  <a:gd name="T92" fmla="*/ 25 w 133"/>
                  <a:gd name="T93" fmla="*/ 51 h 115"/>
                  <a:gd name="T94" fmla="*/ 15 w 133"/>
                  <a:gd name="T95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15">
                    <a:moveTo>
                      <a:pt x="93" y="107"/>
                    </a:moveTo>
                    <a:cubicBezTo>
                      <a:pt x="133" y="107"/>
                      <a:pt x="133" y="107"/>
                      <a:pt x="133" y="107"/>
                    </a:cubicBezTo>
                    <a:cubicBezTo>
                      <a:pt x="133" y="115"/>
                      <a:pt x="133" y="115"/>
                      <a:pt x="133" y="115"/>
                    </a:cubicBezTo>
                    <a:cubicBezTo>
                      <a:pt x="93" y="115"/>
                      <a:pt x="93" y="115"/>
                      <a:pt x="93" y="115"/>
                    </a:cubicBezTo>
                    <a:cubicBezTo>
                      <a:pt x="93" y="107"/>
                      <a:pt x="93" y="107"/>
                      <a:pt x="93" y="107"/>
                    </a:cubicBezTo>
                    <a:close/>
                    <a:moveTo>
                      <a:pt x="85" y="56"/>
                    </a:moveTo>
                    <a:cubicBezTo>
                      <a:pt x="85" y="50"/>
                      <a:pt x="85" y="50"/>
                      <a:pt x="85" y="50"/>
                    </a:cubicBezTo>
                    <a:cubicBezTo>
                      <a:pt x="86" y="50"/>
                      <a:pt x="87" y="51"/>
                      <a:pt x="88" y="50"/>
                    </a:cubicBezTo>
                    <a:cubicBezTo>
                      <a:pt x="91" y="50"/>
                      <a:pt x="92" y="48"/>
                      <a:pt x="93" y="45"/>
                    </a:cubicBezTo>
                    <a:cubicBezTo>
                      <a:pt x="94" y="42"/>
                      <a:pt x="94" y="39"/>
                      <a:pt x="93" y="36"/>
                    </a:cubicBezTo>
                    <a:cubicBezTo>
                      <a:pt x="92" y="32"/>
                      <a:pt x="90" y="29"/>
                      <a:pt x="86" y="27"/>
                    </a:cubicBezTo>
                    <a:cubicBezTo>
                      <a:pt x="86" y="28"/>
                      <a:pt x="85" y="28"/>
                      <a:pt x="85" y="2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5" y="22"/>
                      <a:pt x="86" y="22"/>
                      <a:pt x="86" y="22"/>
                    </a:cubicBezTo>
                    <a:cubicBezTo>
                      <a:pt x="89" y="19"/>
                      <a:pt x="90" y="15"/>
                      <a:pt x="90" y="11"/>
                    </a:cubicBezTo>
                    <a:cubicBezTo>
                      <a:pt x="90" y="10"/>
                      <a:pt x="90" y="9"/>
                      <a:pt x="90" y="7"/>
                    </a:cubicBezTo>
                    <a:cubicBezTo>
                      <a:pt x="89" y="6"/>
                      <a:pt x="89" y="5"/>
                      <a:pt x="88" y="4"/>
                    </a:cubicBezTo>
                    <a:cubicBezTo>
                      <a:pt x="87" y="4"/>
                      <a:pt x="86" y="3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8" y="0"/>
                      <a:pt x="91" y="0"/>
                      <a:pt x="94" y="1"/>
                    </a:cubicBezTo>
                    <a:cubicBezTo>
                      <a:pt x="97" y="2"/>
                      <a:pt x="98" y="4"/>
                      <a:pt x="99" y="7"/>
                    </a:cubicBezTo>
                    <a:cubicBezTo>
                      <a:pt x="100" y="10"/>
                      <a:pt x="100" y="12"/>
                      <a:pt x="99" y="15"/>
                    </a:cubicBezTo>
                    <a:cubicBezTo>
                      <a:pt x="98" y="18"/>
                      <a:pt x="96" y="20"/>
                      <a:pt x="93" y="23"/>
                    </a:cubicBezTo>
                    <a:cubicBezTo>
                      <a:pt x="96" y="23"/>
                      <a:pt x="98" y="24"/>
                      <a:pt x="100" y="26"/>
                    </a:cubicBezTo>
                    <a:cubicBezTo>
                      <a:pt x="102" y="27"/>
                      <a:pt x="103" y="29"/>
                      <a:pt x="104" y="31"/>
                    </a:cubicBezTo>
                    <a:cubicBezTo>
                      <a:pt x="104" y="33"/>
                      <a:pt x="104" y="35"/>
                      <a:pt x="104" y="36"/>
                    </a:cubicBezTo>
                    <a:cubicBezTo>
                      <a:pt x="104" y="38"/>
                      <a:pt x="104" y="39"/>
                      <a:pt x="104" y="41"/>
                    </a:cubicBezTo>
                    <a:cubicBezTo>
                      <a:pt x="103" y="44"/>
                      <a:pt x="101" y="47"/>
                      <a:pt x="98" y="50"/>
                    </a:cubicBezTo>
                    <a:cubicBezTo>
                      <a:pt x="96" y="53"/>
                      <a:pt x="93" y="54"/>
                      <a:pt x="89" y="55"/>
                    </a:cubicBezTo>
                    <a:cubicBezTo>
                      <a:pt x="88" y="56"/>
                      <a:pt x="86" y="56"/>
                      <a:pt x="85" y="56"/>
                    </a:cubicBezTo>
                    <a:close/>
                    <a:moveTo>
                      <a:pt x="85" y="0"/>
                    </a:moveTo>
                    <a:cubicBezTo>
                      <a:pt x="85" y="4"/>
                      <a:pt x="85" y="4"/>
                      <a:pt x="85" y="4"/>
                    </a:cubicBezTo>
                    <a:cubicBezTo>
                      <a:pt x="83" y="4"/>
                      <a:pt x="81" y="6"/>
                      <a:pt x="80" y="8"/>
                    </a:cubicBezTo>
                    <a:cubicBezTo>
                      <a:pt x="80" y="10"/>
                      <a:pt x="79" y="12"/>
                      <a:pt x="80" y="14"/>
                    </a:cubicBezTo>
                    <a:cubicBezTo>
                      <a:pt x="81" y="17"/>
                      <a:pt x="82" y="20"/>
                      <a:pt x="85" y="22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2" y="32"/>
                      <a:pt x="81" y="36"/>
                      <a:pt x="81" y="41"/>
                    </a:cubicBezTo>
                    <a:cubicBezTo>
                      <a:pt x="81" y="42"/>
                      <a:pt x="81" y="43"/>
                      <a:pt x="82" y="44"/>
                    </a:cubicBezTo>
                    <a:cubicBezTo>
                      <a:pt x="82" y="47"/>
                      <a:pt x="83" y="48"/>
                      <a:pt x="84" y="49"/>
                    </a:cubicBezTo>
                    <a:cubicBezTo>
                      <a:pt x="84" y="49"/>
                      <a:pt x="85" y="50"/>
                      <a:pt x="85" y="50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2" y="56"/>
                      <a:pt x="80" y="55"/>
                      <a:pt x="77" y="54"/>
                    </a:cubicBezTo>
                    <a:cubicBezTo>
                      <a:pt x="74" y="52"/>
                      <a:pt x="72" y="49"/>
                      <a:pt x="71" y="45"/>
                    </a:cubicBezTo>
                    <a:cubicBezTo>
                      <a:pt x="70" y="42"/>
                      <a:pt x="70" y="38"/>
                      <a:pt x="72" y="35"/>
                    </a:cubicBezTo>
                    <a:cubicBezTo>
                      <a:pt x="73" y="31"/>
                      <a:pt x="76" y="29"/>
                      <a:pt x="80" y="26"/>
                    </a:cubicBezTo>
                    <a:cubicBezTo>
                      <a:pt x="75" y="25"/>
                      <a:pt x="72" y="22"/>
                      <a:pt x="71" y="18"/>
                    </a:cubicBezTo>
                    <a:cubicBezTo>
                      <a:pt x="70" y="15"/>
                      <a:pt x="71" y="11"/>
                      <a:pt x="73" y="8"/>
                    </a:cubicBezTo>
                    <a:cubicBezTo>
                      <a:pt x="75" y="4"/>
                      <a:pt x="79" y="2"/>
                      <a:pt x="83" y="1"/>
                    </a:cubicBezTo>
                    <a:cubicBezTo>
                      <a:pt x="84" y="1"/>
                      <a:pt x="84" y="0"/>
                      <a:pt x="85" y="0"/>
                    </a:cubicBezTo>
                    <a:close/>
                    <a:moveTo>
                      <a:pt x="56" y="48"/>
                    </a:moveTo>
                    <a:cubicBezTo>
                      <a:pt x="56" y="57"/>
                      <a:pt x="56" y="57"/>
                      <a:pt x="56" y="57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56" y="48"/>
                      <a:pt x="56" y="48"/>
                      <a:pt x="56" y="48"/>
                    </a:cubicBezTo>
                    <a:close/>
                    <a:moveTo>
                      <a:pt x="15" y="51"/>
                    </a:moveTo>
                    <a:cubicBezTo>
                      <a:pt x="13" y="50"/>
                      <a:pt x="12" y="49"/>
                      <a:pt x="12" y="48"/>
                    </a:cubicBezTo>
                    <a:cubicBezTo>
                      <a:pt x="12" y="46"/>
                      <a:pt x="12" y="44"/>
                      <a:pt x="14" y="42"/>
                    </a:cubicBezTo>
                    <a:cubicBezTo>
                      <a:pt x="15" y="40"/>
                      <a:pt x="17" y="39"/>
                      <a:pt x="19" y="38"/>
                    </a:cubicBezTo>
                    <a:cubicBezTo>
                      <a:pt x="22" y="38"/>
                      <a:pt x="23" y="38"/>
                      <a:pt x="25" y="38"/>
                    </a:cubicBezTo>
                    <a:cubicBezTo>
                      <a:pt x="26" y="38"/>
                      <a:pt x="27" y="39"/>
                      <a:pt x="28" y="40"/>
                    </a:cubicBezTo>
                    <a:cubicBezTo>
                      <a:pt x="30" y="42"/>
                      <a:pt x="32" y="44"/>
                      <a:pt x="33" y="47"/>
                    </a:cubicBezTo>
                    <a:cubicBezTo>
                      <a:pt x="34" y="53"/>
                      <a:pt x="34" y="59"/>
                      <a:pt x="31" y="64"/>
                    </a:cubicBezTo>
                    <a:cubicBezTo>
                      <a:pt x="28" y="69"/>
                      <a:pt x="24" y="72"/>
                      <a:pt x="19" y="73"/>
                    </a:cubicBezTo>
                    <a:cubicBezTo>
                      <a:pt x="12" y="75"/>
                      <a:pt x="7" y="73"/>
                      <a:pt x="4" y="68"/>
                    </a:cubicBezTo>
                    <a:cubicBezTo>
                      <a:pt x="3" y="66"/>
                      <a:pt x="2" y="65"/>
                      <a:pt x="2" y="6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1" y="59"/>
                      <a:pt x="0" y="55"/>
                      <a:pt x="0" y="51"/>
                    </a:cubicBezTo>
                    <a:cubicBezTo>
                      <a:pt x="0" y="47"/>
                      <a:pt x="0" y="44"/>
                      <a:pt x="0" y="41"/>
                    </a:cubicBezTo>
                    <a:cubicBezTo>
                      <a:pt x="1" y="35"/>
                      <a:pt x="2" y="29"/>
                      <a:pt x="5" y="25"/>
                    </a:cubicBezTo>
                    <a:cubicBezTo>
                      <a:pt x="8" y="21"/>
                      <a:pt x="12" y="19"/>
                      <a:pt x="17" y="18"/>
                    </a:cubicBezTo>
                    <a:cubicBezTo>
                      <a:pt x="19" y="17"/>
                      <a:pt x="22" y="17"/>
                      <a:pt x="23" y="18"/>
                    </a:cubicBezTo>
                    <a:cubicBezTo>
                      <a:pt x="25" y="19"/>
                      <a:pt x="26" y="20"/>
                      <a:pt x="26" y="21"/>
                    </a:cubicBezTo>
                    <a:cubicBezTo>
                      <a:pt x="27" y="22"/>
                      <a:pt x="27" y="24"/>
                      <a:pt x="26" y="25"/>
                    </a:cubicBezTo>
                    <a:cubicBezTo>
                      <a:pt x="25" y="26"/>
                      <a:pt x="24" y="27"/>
                      <a:pt x="21" y="28"/>
                    </a:cubicBezTo>
                    <a:cubicBezTo>
                      <a:pt x="22" y="27"/>
                      <a:pt x="22" y="26"/>
                      <a:pt x="22" y="25"/>
                    </a:cubicBezTo>
                    <a:cubicBezTo>
                      <a:pt x="22" y="24"/>
                      <a:pt x="21" y="23"/>
                      <a:pt x="20" y="22"/>
                    </a:cubicBezTo>
                    <a:cubicBezTo>
                      <a:pt x="19" y="22"/>
                      <a:pt x="19" y="22"/>
                      <a:pt x="18" y="22"/>
                    </a:cubicBezTo>
                    <a:cubicBezTo>
                      <a:pt x="15" y="22"/>
                      <a:pt x="13" y="24"/>
                      <a:pt x="12" y="28"/>
                    </a:cubicBezTo>
                    <a:cubicBezTo>
                      <a:pt x="10" y="31"/>
                      <a:pt x="9" y="36"/>
                      <a:pt x="9" y="43"/>
                    </a:cubicBezTo>
                    <a:cubicBezTo>
                      <a:pt x="9" y="47"/>
                      <a:pt x="10" y="50"/>
                      <a:pt x="10" y="54"/>
                    </a:cubicBezTo>
                    <a:cubicBezTo>
                      <a:pt x="11" y="58"/>
                      <a:pt x="11" y="60"/>
                      <a:pt x="12" y="62"/>
                    </a:cubicBezTo>
                    <a:cubicBezTo>
                      <a:pt x="12" y="65"/>
                      <a:pt x="13" y="66"/>
                      <a:pt x="14" y="67"/>
                    </a:cubicBezTo>
                    <a:cubicBezTo>
                      <a:pt x="16" y="68"/>
                      <a:pt x="17" y="68"/>
                      <a:pt x="18" y="68"/>
                    </a:cubicBezTo>
                    <a:cubicBezTo>
                      <a:pt x="21" y="67"/>
                      <a:pt x="23" y="65"/>
                      <a:pt x="24" y="61"/>
                    </a:cubicBezTo>
                    <a:cubicBezTo>
                      <a:pt x="26" y="58"/>
                      <a:pt x="26" y="54"/>
                      <a:pt x="25" y="51"/>
                    </a:cubicBezTo>
                    <a:cubicBezTo>
                      <a:pt x="24" y="46"/>
                      <a:pt x="22" y="44"/>
                      <a:pt x="19" y="44"/>
                    </a:cubicBezTo>
                    <a:cubicBezTo>
                      <a:pt x="17" y="45"/>
                      <a:pt x="15" y="47"/>
                      <a:pt x="15" y="5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10297567" y="2766440"/>
                <a:ext cx="474469" cy="447542"/>
              </a:xfrm>
              <a:custGeom>
                <a:avLst/>
                <a:gdLst>
                  <a:gd name="T0" fmla="*/ 34 w 216"/>
                  <a:gd name="T1" fmla="*/ 125 h 204"/>
                  <a:gd name="T2" fmla="*/ 0 w 216"/>
                  <a:gd name="T3" fmla="*/ 204 h 204"/>
                  <a:gd name="T4" fmla="*/ 81 w 216"/>
                  <a:gd name="T5" fmla="*/ 176 h 204"/>
                  <a:gd name="T6" fmla="*/ 208 w 216"/>
                  <a:gd name="T7" fmla="*/ 57 h 204"/>
                  <a:gd name="T8" fmla="*/ 209 w 216"/>
                  <a:gd name="T9" fmla="*/ 31 h 204"/>
                  <a:gd name="T10" fmla="*/ 188 w 216"/>
                  <a:gd name="T11" fmla="*/ 8 h 204"/>
                  <a:gd name="T12" fmla="*/ 161 w 216"/>
                  <a:gd name="T13" fmla="*/ 7 h 204"/>
                  <a:gd name="T14" fmla="*/ 34 w 216"/>
                  <a:gd name="T15" fmla="*/ 1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" h="204">
                    <a:moveTo>
                      <a:pt x="34" y="125"/>
                    </a:moveTo>
                    <a:cubicBezTo>
                      <a:pt x="0" y="204"/>
                      <a:pt x="0" y="204"/>
                      <a:pt x="0" y="204"/>
                    </a:cubicBezTo>
                    <a:cubicBezTo>
                      <a:pt x="81" y="176"/>
                      <a:pt x="81" y="176"/>
                      <a:pt x="81" y="176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6" y="50"/>
                      <a:pt x="216" y="38"/>
                      <a:pt x="209" y="31"/>
                    </a:cubicBezTo>
                    <a:cubicBezTo>
                      <a:pt x="188" y="8"/>
                      <a:pt x="188" y="8"/>
                      <a:pt x="188" y="8"/>
                    </a:cubicBezTo>
                    <a:cubicBezTo>
                      <a:pt x="181" y="0"/>
                      <a:pt x="169" y="0"/>
                      <a:pt x="161" y="7"/>
                    </a:cubicBezTo>
                    <a:lnTo>
                      <a:pt x="34" y="12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5" name="Freeform 33"/>
              <p:cNvSpPr>
                <a:spLocks/>
              </p:cNvSpPr>
              <p:nvPr/>
            </p:nvSpPr>
            <p:spPr bwMode="auto">
              <a:xfrm>
                <a:off x="10297567" y="2766440"/>
                <a:ext cx="434543" cy="447542"/>
              </a:xfrm>
              <a:custGeom>
                <a:avLst/>
                <a:gdLst>
                  <a:gd name="T0" fmla="*/ 34 w 198"/>
                  <a:gd name="T1" fmla="*/ 125 h 204"/>
                  <a:gd name="T2" fmla="*/ 0 w 198"/>
                  <a:gd name="T3" fmla="*/ 204 h 204"/>
                  <a:gd name="T4" fmla="*/ 60 w 198"/>
                  <a:gd name="T5" fmla="*/ 148 h 204"/>
                  <a:gd name="T6" fmla="*/ 198 w 198"/>
                  <a:gd name="T7" fmla="*/ 19 h 204"/>
                  <a:gd name="T8" fmla="*/ 188 w 198"/>
                  <a:gd name="T9" fmla="*/ 8 h 204"/>
                  <a:gd name="T10" fmla="*/ 161 w 198"/>
                  <a:gd name="T11" fmla="*/ 7 h 204"/>
                  <a:gd name="T12" fmla="*/ 34 w 198"/>
                  <a:gd name="T13" fmla="*/ 12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204">
                    <a:moveTo>
                      <a:pt x="34" y="125"/>
                    </a:moveTo>
                    <a:cubicBezTo>
                      <a:pt x="0" y="204"/>
                      <a:pt x="0" y="204"/>
                      <a:pt x="0" y="204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88" y="8"/>
                      <a:pt x="188" y="8"/>
                      <a:pt x="188" y="8"/>
                    </a:cubicBezTo>
                    <a:cubicBezTo>
                      <a:pt x="181" y="0"/>
                      <a:pt x="169" y="0"/>
                      <a:pt x="161" y="7"/>
                    </a:cubicBezTo>
                    <a:lnTo>
                      <a:pt x="34" y="12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6" name="Freeform 34"/>
              <p:cNvSpPr>
                <a:spLocks/>
              </p:cNvSpPr>
              <p:nvPr/>
            </p:nvSpPr>
            <p:spPr bwMode="auto">
              <a:xfrm>
                <a:off x="10297567" y="2823079"/>
                <a:ext cx="413187" cy="390903"/>
              </a:xfrm>
              <a:custGeom>
                <a:avLst/>
                <a:gdLst>
                  <a:gd name="T0" fmla="*/ 34 w 188"/>
                  <a:gd name="T1" fmla="*/ 99 h 178"/>
                  <a:gd name="T2" fmla="*/ 0 w 188"/>
                  <a:gd name="T3" fmla="*/ 178 h 178"/>
                  <a:gd name="T4" fmla="*/ 81 w 188"/>
                  <a:gd name="T5" fmla="*/ 150 h 178"/>
                  <a:gd name="T6" fmla="*/ 188 w 188"/>
                  <a:gd name="T7" fmla="*/ 51 h 178"/>
                  <a:gd name="T8" fmla="*/ 140 w 188"/>
                  <a:gd name="T9" fmla="*/ 0 h 178"/>
                  <a:gd name="T10" fmla="*/ 34 w 188"/>
                  <a:gd name="T11" fmla="*/ 9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178">
                    <a:moveTo>
                      <a:pt x="34" y="99"/>
                    </a:moveTo>
                    <a:cubicBezTo>
                      <a:pt x="0" y="178"/>
                      <a:pt x="0" y="178"/>
                      <a:pt x="0" y="178"/>
                    </a:cubicBezTo>
                    <a:cubicBezTo>
                      <a:pt x="81" y="150"/>
                      <a:pt x="81" y="150"/>
                      <a:pt x="81" y="150"/>
                    </a:cubicBezTo>
                    <a:cubicBezTo>
                      <a:pt x="188" y="51"/>
                      <a:pt x="188" y="51"/>
                      <a:pt x="188" y="51"/>
                    </a:cubicBezTo>
                    <a:cubicBezTo>
                      <a:pt x="174" y="30"/>
                      <a:pt x="158" y="13"/>
                      <a:pt x="140" y="0"/>
                    </a:cubicBezTo>
                    <a:lnTo>
                      <a:pt x="34" y="9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10301281" y="2823079"/>
                <a:ext cx="360262" cy="384404"/>
              </a:xfrm>
              <a:custGeom>
                <a:avLst/>
                <a:gdLst>
                  <a:gd name="T0" fmla="*/ 34 w 164"/>
                  <a:gd name="T1" fmla="*/ 97 h 175"/>
                  <a:gd name="T2" fmla="*/ 0 w 164"/>
                  <a:gd name="T3" fmla="*/ 175 h 175"/>
                  <a:gd name="T4" fmla="*/ 60 w 164"/>
                  <a:gd name="T5" fmla="*/ 120 h 175"/>
                  <a:gd name="T6" fmla="*/ 164 w 164"/>
                  <a:gd name="T7" fmla="*/ 23 h 175"/>
                  <a:gd name="T8" fmla="*/ 139 w 164"/>
                  <a:gd name="T9" fmla="*/ 0 h 175"/>
                  <a:gd name="T10" fmla="*/ 34 w 164"/>
                  <a:gd name="T11" fmla="*/ 9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75">
                    <a:moveTo>
                      <a:pt x="34" y="97"/>
                    </a:moveTo>
                    <a:cubicBezTo>
                      <a:pt x="0" y="175"/>
                      <a:pt x="0" y="175"/>
                      <a:pt x="0" y="175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164" y="23"/>
                      <a:pt x="164" y="23"/>
                      <a:pt x="164" y="23"/>
                    </a:cubicBezTo>
                    <a:cubicBezTo>
                      <a:pt x="156" y="14"/>
                      <a:pt x="148" y="7"/>
                      <a:pt x="139" y="0"/>
                    </a:cubicBezTo>
                    <a:lnTo>
                      <a:pt x="34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8" name="Freeform 36"/>
              <p:cNvSpPr>
                <a:spLocks/>
              </p:cNvSpPr>
              <p:nvPr/>
            </p:nvSpPr>
            <p:spPr bwMode="auto">
              <a:xfrm>
                <a:off x="10297567" y="3040351"/>
                <a:ext cx="177346" cy="173632"/>
              </a:xfrm>
              <a:custGeom>
                <a:avLst/>
                <a:gdLst>
                  <a:gd name="T0" fmla="*/ 34 w 81"/>
                  <a:gd name="T1" fmla="*/ 0 h 79"/>
                  <a:gd name="T2" fmla="*/ 0 w 81"/>
                  <a:gd name="T3" fmla="*/ 79 h 79"/>
                  <a:gd name="T4" fmla="*/ 81 w 81"/>
                  <a:gd name="T5" fmla="*/ 51 h 79"/>
                  <a:gd name="T6" fmla="*/ 60 w 81"/>
                  <a:gd name="T7" fmla="*/ 23 h 79"/>
                  <a:gd name="T8" fmla="*/ 34 w 81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9">
                    <a:moveTo>
                      <a:pt x="34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75" y="41"/>
                      <a:pt x="68" y="32"/>
                      <a:pt x="60" y="23"/>
                    </a:cubicBezTo>
                    <a:cubicBezTo>
                      <a:pt x="52" y="14"/>
                      <a:pt x="43" y="7"/>
                      <a:pt x="3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9" name="Freeform 37"/>
              <p:cNvSpPr>
                <a:spLocks/>
              </p:cNvSpPr>
              <p:nvPr/>
            </p:nvSpPr>
            <p:spPr bwMode="auto">
              <a:xfrm>
                <a:off x="10297567" y="3040351"/>
                <a:ext cx="131849" cy="173632"/>
              </a:xfrm>
              <a:custGeom>
                <a:avLst/>
                <a:gdLst>
                  <a:gd name="T0" fmla="*/ 34 w 60"/>
                  <a:gd name="T1" fmla="*/ 0 h 79"/>
                  <a:gd name="T2" fmla="*/ 0 w 60"/>
                  <a:gd name="T3" fmla="*/ 79 h 79"/>
                  <a:gd name="T4" fmla="*/ 60 w 60"/>
                  <a:gd name="T5" fmla="*/ 23 h 79"/>
                  <a:gd name="T6" fmla="*/ 34 w 60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79">
                    <a:moveTo>
                      <a:pt x="34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52" y="14"/>
                      <a:pt x="43" y="7"/>
                      <a:pt x="3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0" name="Freeform 38"/>
              <p:cNvSpPr>
                <a:spLocks/>
              </p:cNvSpPr>
              <p:nvPr/>
            </p:nvSpPr>
            <p:spPr bwMode="auto">
              <a:xfrm>
                <a:off x="10297567" y="3157343"/>
                <a:ext cx="59425" cy="56639"/>
              </a:xfrm>
              <a:custGeom>
                <a:avLst/>
                <a:gdLst>
                  <a:gd name="T0" fmla="*/ 11 w 27"/>
                  <a:gd name="T1" fmla="*/ 0 h 26"/>
                  <a:gd name="T2" fmla="*/ 0 w 27"/>
                  <a:gd name="T3" fmla="*/ 26 h 26"/>
                  <a:gd name="T4" fmla="*/ 27 w 27"/>
                  <a:gd name="T5" fmla="*/ 16 h 26"/>
                  <a:gd name="T6" fmla="*/ 20 w 27"/>
                  <a:gd name="T7" fmla="*/ 7 h 26"/>
                  <a:gd name="T8" fmla="*/ 11 w 2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11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13"/>
                      <a:pt x="23" y="10"/>
                      <a:pt x="20" y="7"/>
                    </a:cubicBezTo>
                    <a:cubicBezTo>
                      <a:pt x="17" y="4"/>
                      <a:pt x="14" y="2"/>
                      <a:pt x="1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>
                <a:off x="6799866" y="3897367"/>
                <a:ext cx="533894" cy="572891"/>
                <a:chOff x="6799866" y="3897367"/>
                <a:chExt cx="533894" cy="572891"/>
              </a:xfrm>
            </p:grpSpPr>
            <p:sp>
              <p:nvSpPr>
                <p:cNvPr id="164" name="Freeform 39"/>
                <p:cNvSpPr>
                  <a:spLocks/>
                </p:cNvSpPr>
                <p:nvPr/>
              </p:nvSpPr>
              <p:spPr bwMode="auto">
                <a:xfrm>
                  <a:off x="6799866" y="4068213"/>
                  <a:ext cx="533894" cy="402045"/>
                </a:xfrm>
                <a:custGeom>
                  <a:avLst/>
                  <a:gdLst>
                    <a:gd name="T0" fmla="*/ 170 w 243"/>
                    <a:gd name="T1" fmla="*/ 0 h 183"/>
                    <a:gd name="T2" fmla="*/ 122 w 243"/>
                    <a:gd name="T3" fmla="*/ 18 h 183"/>
                    <a:gd name="T4" fmla="*/ 73 w 243"/>
                    <a:gd name="T5" fmla="*/ 0 h 183"/>
                    <a:gd name="T6" fmla="*/ 0 w 243"/>
                    <a:gd name="T7" fmla="*/ 70 h 183"/>
                    <a:gd name="T8" fmla="*/ 126 w 243"/>
                    <a:gd name="T9" fmla="*/ 183 h 183"/>
                    <a:gd name="T10" fmla="*/ 243 w 243"/>
                    <a:gd name="T11" fmla="*/ 70 h 183"/>
                    <a:gd name="T12" fmla="*/ 170 w 243"/>
                    <a:gd name="T13" fmla="*/ 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3" h="183">
                      <a:moveTo>
                        <a:pt x="170" y="0"/>
                      </a:moveTo>
                      <a:cubicBezTo>
                        <a:pt x="152" y="0"/>
                        <a:pt x="135" y="6"/>
                        <a:pt x="122" y="18"/>
                      </a:cubicBezTo>
                      <a:cubicBezTo>
                        <a:pt x="109" y="6"/>
                        <a:pt x="92" y="0"/>
                        <a:pt x="73" y="0"/>
                      </a:cubicBezTo>
                      <a:cubicBezTo>
                        <a:pt x="33" y="0"/>
                        <a:pt x="0" y="31"/>
                        <a:pt x="0" y="70"/>
                      </a:cubicBezTo>
                      <a:cubicBezTo>
                        <a:pt x="0" y="114"/>
                        <a:pt x="37" y="183"/>
                        <a:pt x="126" y="183"/>
                      </a:cubicBezTo>
                      <a:cubicBezTo>
                        <a:pt x="217" y="183"/>
                        <a:pt x="243" y="110"/>
                        <a:pt x="243" y="70"/>
                      </a:cubicBezTo>
                      <a:cubicBezTo>
                        <a:pt x="243" y="31"/>
                        <a:pt x="211" y="0"/>
                        <a:pt x="1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5" name="Freeform 40"/>
                <p:cNvSpPr>
                  <a:spLocks/>
                </p:cNvSpPr>
                <p:nvPr/>
              </p:nvSpPr>
              <p:spPr bwMode="auto">
                <a:xfrm>
                  <a:off x="7039422" y="3962362"/>
                  <a:ext cx="144848" cy="184774"/>
                </a:xfrm>
                <a:custGeom>
                  <a:avLst/>
                  <a:gdLst>
                    <a:gd name="T0" fmla="*/ 14 w 66"/>
                    <a:gd name="T1" fmla="*/ 84 h 84"/>
                    <a:gd name="T2" fmla="*/ 31 w 66"/>
                    <a:gd name="T3" fmla="*/ 0 h 84"/>
                    <a:gd name="T4" fmla="*/ 66 w 66"/>
                    <a:gd name="T5" fmla="*/ 7 h 84"/>
                    <a:gd name="T6" fmla="*/ 14 w 66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84">
                      <a:moveTo>
                        <a:pt x="14" y="84"/>
                      </a:moveTo>
                      <a:cubicBezTo>
                        <a:pt x="0" y="55"/>
                        <a:pt x="9" y="23"/>
                        <a:pt x="31" y="0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34" y="25"/>
                        <a:pt x="14" y="43"/>
                        <a:pt x="14" y="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6" name="Freeform 41"/>
                <p:cNvSpPr>
                  <a:spLocks/>
                </p:cNvSpPr>
                <p:nvPr/>
              </p:nvSpPr>
              <p:spPr bwMode="auto">
                <a:xfrm>
                  <a:off x="6896431" y="3897367"/>
                  <a:ext cx="165275" cy="157847"/>
                </a:xfrm>
                <a:custGeom>
                  <a:avLst/>
                  <a:gdLst>
                    <a:gd name="T0" fmla="*/ 74 w 75"/>
                    <a:gd name="T1" fmla="*/ 70 h 72"/>
                    <a:gd name="T2" fmla="*/ 22 w 75"/>
                    <a:gd name="T3" fmla="*/ 53 h 72"/>
                    <a:gd name="T4" fmla="*/ 0 w 75"/>
                    <a:gd name="T5" fmla="*/ 2 h 72"/>
                    <a:gd name="T6" fmla="*/ 53 w 75"/>
                    <a:gd name="T7" fmla="*/ 19 h 72"/>
                    <a:gd name="T8" fmla="*/ 74 w 75"/>
                    <a:gd name="T9" fmla="*/ 7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72">
                      <a:moveTo>
                        <a:pt x="74" y="70"/>
                      </a:moveTo>
                      <a:cubicBezTo>
                        <a:pt x="56" y="72"/>
                        <a:pt x="36" y="66"/>
                        <a:pt x="22" y="53"/>
                      </a:cubicBezTo>
                      <a:cubicBezTo>
                        <a:pt x="7" y="39"/>
                        <a:pt x="0" y="21"/>
                        <a:pt x="0" y="2"/>
                      </a:cubicBezTo>
                      <a:cubicBezTo>
                        <a:pt x="19" y="0"/>
                        <a:pt x="38" y="5"/>
                        <a:pt x="53" y="19"/>
                      </a:cubicBezTo>
                      <a:cubicBezTo>
                        <a:pt x="67" y="32"/>
                        <a:pt x="75" y="51"/>
                        <a:pt x="74" y="7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102" name="Group 101"/>
              <p:cNvGrpSpPr/>
              <p:nvPr/>
            </p:nvGrpSpPr>
            <p:grpSpPr>
              <a:xfrm>
                <a:off x="9135071" y="4277128"/>
                <a:ext cx="551535" cy="601675"/>
                <a:chOff x="9135071" y="4277128"/>
                <a:chExt cx="551535" cy="601675"/>
              </a:xfrm>
              <a:solidFill>
                <a:schemeClr val="accent3"/>
              </a:solidFill>
            </p:grpSpPr>
            <p:sp>
              <p:nvSpPr>
                <p:cNvPr id="155" name="Freeform 42"/>
                <p:cNvSpPr>
                  <a:spLocks/>
                </p:cNvSpPr>
                <p:nvPr/>
              </p:nvSpPr>
              <p:spPr bwMode="auto">
                <a:xfrm>
                  <a:off x="9135071" y="4539896"/>
                  <a:ext cx="96565" cy="28784"/>
                </a:xfrm>
                <a:custGeom>
                  <a:avLst/>
                  <a:gdLst>
                    <a:gd name="T0" fmla="*/ 44 w 44"/>
                    <a:gd name="T1" fmla="*/ 6 h 13"/>
                    <a:gd name="T2" fmla="*/ 44 w 44"/>
                    <a:gd name="T3" fmla="*/ 6 h 13"/>
                    <a:gd name="T4" fmla="*/ 37 w 44"/>
                    <a:gd name="T5" fmla="*/ 0 h 13"/>
                    <a:gd name="T6" fmla="*/ 6 w 44"/>
                    <a:gd name="T7" fmla="*/ 0 h 13"/>
                    <a:gd name="T8" fmla="*/ 0 w 44"/>
                    <a:gd name="T9" fmla="*/ 6 h 13"/>
                    <a:gd name="T10" fmla="*/ 6 w 44"/>
                    <a:gd name="T11" fmla="*/ 13 h 13"/>
                    <a:gd name="T12" fmla="*/ 37 w 44"/>
                    <a:gd name="T13" fmla="*/ 13 h 13"/>
                    <a:gd name="T14" fmla="*/ 44 w 44"/>
                    <a:gd name="T15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6"/>
                        <a:pt x="44" y="6"/>
                        <a:pt x="44" y="6"/>
                      </a:cubicBezTo>
                      <a:cubicBezTo>
                        <a:pt x="44" y="3"/>
                        <a:pt x="41" y="0"/>
                        <a:pt x="3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3"/>
                        <a:pt x="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3"/>
                        <a:pt x="44" y="10"/>
                        <a:pt x="4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6" name="Freeform 43"/>
                <p:cNvSpPr>
                  <a:spLocks/>
                </p:cNvSpPr>
                <p:nvPr/>
              </p:nvSpPr>
              <p:spPr bwMode="auto">
                <a:xfrm>
                  <a:off x="9532474" y="4676387"/>
                  <a:ext cx="79852" cy="78923"/>
                </a:xfrm>
                <a:custGeom>
                  <a:avLst/>
                  <a:gdLst>
                    <a:gd name="T0" fmla="*/ 12 w 36"/>
                    <a:gd name="T1" fmla="*/ 2 h 36"/>
                    <a:gd name="T2" fmla="*/ 12 w 36"/>
                    <a:gd name="T3" fmla="*/ 2 h 36"/>
                    <a:gd name="T4" fmla="*/ 3 w 36"/>
                    <a:gd name="T5" fmla="*/ 2 h 36"/>
                    <a:gd name="T6" fmla="*/ 3 w 36"/>
                    <a:gd name="T7" fmla="*/ 11 h 36"/>
                    <a:gd name="T8" fmla="*/ 25 w 36"/>
                    <a:gd name="T9" fmla="*/ 33 h 36"/>
                    <a:gd name="T10" fmla="*/ 34 w 36"/>
                    <a:gd name="T11" fmla="*/ 33 h 36"/>
                    <a:gd name="T12" fmla="*/ 34 w 36"/>
                    <a:gd name="T13" fmla="*/ 24 h 36"/>
                    <a:gd name="T14" fmla="*/ 12 w 36"/>
                    <a:gd name="T15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" h="36">
                      <a:moveTo>
                        <a:pt x="12" y="2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9" y="0"/>
                        <a:pt x="5" y="0"/>
                        <a:pt x="3" y="2"/>
                      </a:cubicBezTo>
                      <a:cubicBezTo>
                        <a:pt x="0" y="5"/>
                        <a:pt x="0" y="9"/>
                        <a:pt x="3" y="11"/>
                      </a:cubicBezTo>
                      <a:cubicBezTo>
                        <a:pt x="25" y="33"/>
                        <a:pt x="25" y="33"/>
                        <a:pt x="25" y="33"/>
                      </a:cubicBezTo>
                      <a:cubicBezTo>
                        <a:pt x="27" y="36"/>
                        <a:pt x="31" y="36"/>
                        <a:pt x="34" y="33"/>
                      </a:cubicBezTo>
                      <a:cubicBezTo>
                        <a:pt x="36" y="31"/>
                        <a:pt x="36" y="27"/>
                        <a:pt x="34" y="24"/>
                      </a:cubicBez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7" name="Freeform 44"/>
                <p:cNvSpPr>
                  <a:spLocks/>
                </p:cNvSpPr>
                <p:nvPr/>
              </p:nvSpPr>
              <p:spPr bwMode="auto">
                <a:xfrm>
                  <a:off x="9591898" y="4539896"/>
                  <a:ext cx="94708" cy="28784"/>
                </a:xfrm>
                <a:custGeom>
                  <a:avLst/>
                  <a:gdLst>
                    <a:gd name="T0" fmla="*/ 37 w 43"/>
                    <a:gd name="T1" fmla="*/ 0 h 13"/>
                    <a:gd name="T2" fmla="*/ 37 w 43"/>
                    <a:gd name="T3" fmla="*/ 0 h 13"/>
                    <a:gd name="T4" fmla="*/ 6 w 43"/>
                    <a:gd name="T5" fmla="*/ 0 h 13"/>
                    <a:gd name="T6" fmla="*/ 0 w 43"/>
                    <a:gd name="T7" fmla="*/ 6 h 13"/>
                    <a:gd name="T8" fmla="*/ 6 w 43"/>
                    <a:gd name="T9" fmla="*/ 13 h 13"/>
                    <a:gd name="T10" fmla="*/ 37 w 43"/>
                    <a:gd name="T11" fmla="*/ 13 h 13"/>
                    <a:gd name="T12" fmla="*/ 43 w 43"/>
                    <a:gd name="T13" fmla="*/ 6 h 13"/>
                    <a:gd name="T14" fmla="*/ 37 w 43"/>
                    <a:gd name="T1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13">
                      <a:moveTo>
                        <a:pt x="37" y="0"/>
                      </a:move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0"/>
                        <a:pt x="2" y="13"/>
                        <a:pt x="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3"/>
                        <a:pt x="43" y="10"/>
                        <a:pt x="43" y="6"/>
                      </a:cubicBezTo>
                      <a:cubicBezTo>
                        <a:pt x="43" y="3"/>
                        <a:pt x="41" y="0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8" name="Freeform 45"/>
                <p:cNvSpPr>
                  <a:spLocks/>
                </p:cNvSpPr>
                <p:nvPr/>
              </p:nvSpPr>
              <p:spPr bwMode="auto">
                <a:xfrm>
                  <a:off x="9210280" y="4676387"/>
                  <a:ext cx="78923" cy="78923"/>
                </a:xfrm>
                <a:custGeom>
                  <a:avLst/>
                  <a:gdLst>
                    <a:gd name="T0" fmla="*/ 25 w 36"/>
                    <a:gd name="T1" fmla="*/ 2 h 36"/>
                    <a:gd name="T2" fmla="*/ 25 w 36"/>
                    <a:gd name="T3" fmla="*/ 2 h 36"/>
                    <a:gd name="T4" fmla="*/ 3 w 36"/>
                    <a:gd name="T5" fmla="*/ 24 h 36"/>
                    <a:gd name="T6" fmla="*/ 3 w 36"/>
                    <a:gd name="T7" fmla="*/ 33 h 36"/>
                    <a:gd name="T8" fmla="*/ 12 w 36"/>
                    <a:gd name="T9" fmla="*/ 33 h 36"/>
                    <a:gd name="T10" fmla="*/ 34 w 36"/>
                    <a:gd name="T11" fmla="*/ 11 h 36"/>
                    <a:gd name="T12" fmla="*/ 34 w 36"/>
                    <a:gd name="T13" fmla="*/ 2 h 36"/>
                    <a:gd name="T14" fmla="*/ 25 w 36"/>
                    <a:gd name="T15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" h="36">
                      <a:moveTo>
                        <a:pt x="25" y="2"/>
                      </a:move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27"/>
                        <a:pt x="0" y="31"/>
                        <a:pt x="3" y="33"/>
                      </a:cubicBezTo>
                      <a:cubicBezTo>
                        <a:pt x="5" y="36"/>
                        <a:pt x="9" y="36"/>
                        <a:pt x="12" y="33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6" y="9"/>
                        <a:pt x="36" y="5"/>
                        <a:pt x="34" y="2"/>
                      </a:cubicBezTo>
                      <a:cubicBezTo>
                        <a:pt x="31" y="0"/>
                        <a:pt x="27" y="0"/>
                        <a:pt x="2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9" name="Freeform 46"/>
                <p:cNvSpPr>
                  <a:spLocks/>
                </p:cNvSpPr>
                <p:nvPr/>
              </p:nvSpPr>
              <p:spPr bwMode="auto">
                <a:xfrm>
                  <a:off x="9210280" y="4353266"/>
                  <a:ext cx="78923" cy="79852"/>
                </a:xfrm>
                <a:custGeom>
                  <a:avLst/>
                  <a:gdLst>
                    <a:gd name="T0" fmla="*/ 25 w 36"/>
                    <a:gd name="T1" fmla="*/ 33 h 36"/>
                    <a:gd name="T2" fmla="*/ 25 w 36"/>
                    <a:gd name="T3" fmla="*/ 33 h 36"/>
                    <a:gd name="T4" fmla="*/ 34 w 36"/>
                    <a:gd name="T5" fmla="*/ 33 h 36"/>
                    <a:gd name="T6" fmla="*/ 34 w 36"/>
                    <a:gd name="T7" fmla="*/ 24 h 36"/>
                    <a:gd name="T8" fmla="*/ 12 w 36"/>
                    <a:gd name="T9" fmla="*/ 2 h 36"/>
                    <a:gd name="T10" fmla="*/ 3 w 36"/>
                    <a:gd name="T11" fmla="*/ 2 h 36"/>
                    <a:gd name="T12" fmla="*/ 3 w 36"/>
                    <a:gd name="T13" fmla="*/ 11 h 36"/>
                    <a:gd name="T14" fmla="*/ 25 w 36"/>
                    <a:gd name="T15" fmla="*/ 3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" h="36">
                      <a:moveTo>
                        <a:pt x="25" y="33"/>
                      </a:moveTo>
                      <a:cubicBezTo>
                        <a:pt x="25" y="33"/>
                        <a:pt x="25" y="33"/>
                        <a:pt x="25" y="33"/>
                      </a:cubicBezTo>
                      <a:cubicBezTo>
                        <a:pt x="27" y="36"/>
                        <a:pt x="31" y="36"/>
                        <a:pt x="34" y="33"/>
                      </a:cubicBezTo>
                      <a:cubicBezTo>
                        <a:pt x="36" y="31"/>
                        <a:pt x="36" y="27"/>
                        <a:pt x="34" y="24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9" y="0"/>
                        <a:pt x="5" y="0"/>
                        <a:pt x="3" y="2"/>
                      </a:cubicBezTo>
                      <a:cubicBezTo>
                        <a:pt x="0" y="5"/>
                        <a:pt x="0" y="9"/>
                        <a:pt x="3" y="11"/>
                      </a:cubicBezTo>
                      <a:lnTo>
                        <a:pt x="25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0" name="Freeform 47"/>
                <p:cNvSpPr>
                  <a:spLocks/>
                </p:cNvSpPr>
                <p:nvPr/>
              </p:nvSpPr>
              <p:spPr bwMode="auto">
                <a:xfrm>
                  <a:off x="9532474" y="4353266"/>
                  <a:ext cx="79852" cy="79852"/>
                </a:xfrm>
                <a:custGeom>
                  <a:avLst/>
                  <a:gdLst>
                    <a:gd name="T0" fmla="*/ 12 w 36"/>
                    <a:gd name="T1" fmla="*/ 33 h 36"/>
                    <a:gd name="T2" fmla="*/ 12 w 36"/>
                    <a:gd name="T3" fmla="*/ 33 h 36"/>
                    <a:gd name="T4" fmla="*/ 34 w 36"/>
                    <a:gd name="T5" fmla="*/ 11 h 36"/>
                    <a:gd name="T6" fmla="*/ 34 w 36"/>
                    <a:gd name="T7" fmla="*/ 2 h 36"/>
                    <a:gd name="T8" fmla="*/ 25 w 36"/>
                    <a:gd name="T9" fmla="*/ 2 h 36"/>
                    <a:gd name="T10" fmla="*/ 3 w 36"/>
                    <a:gd name="T11" fmla="*/ 24 h 36"/>
                    <a:gd name="T12" fmla="*/ 3 w 36"/>
                    <a:gd name="T13" fmla="*/ 33 h 36"/>
                    <a:gd name="T14" fmla="*/ 12 w 36"/>
                    <a:gd name="T15" fmla="*/ 3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" h="36">
                      <a:moveTo>
                        <a:pt x="12" y="33"/>
                      </a:move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6" y="9"/>
                        <a:pt x="36" y="5"/>
                        <a:pt x="34" y="2"/>
                      </a:cubicBezTo>
                      <a:cubicBezTo>
                        <a:pt x="31" y="0"/>
                        <a:pt x="27" y="0"/>
                        <a:pt x="25" y="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27"/>
                        <a:pt x="0" y="31"/>
                        <a:pt x="3" y="33"/>
                      </a:cubicBezTo>
                      <a:cubicBezTo>
                        <a:pt x="5" y="36"/>
                        <a:pt x="9" y="36"/>
                        <a:pt x="12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1" name="Freeform 48"/>
                <p:cNvSpPr>
                  <a:spLocks/>
                </p:cNvSpPr>
                <p:nvPr/>
              </p:nvSpPr>
              <p:spPr bwMode="auto">
                <a:xfrm>
                  <a:off x="9396911" y="4277128"/>
                  <a:ext cx="28784" cy="96565"/>
                </a:xfrm>
                <a:custGeom>
                  <a:avLst/>
                  <a:gdLst>
                    <a:gd name="T0" fmla="*/ 7 w 13"/>
                    <a:gd name="T1" fmla="*/ 44 h 44"/>
                    <a:gd name="T2" fmla="*/ 7 w 13"/>
                    <a:gd name="T3" fmla="*/ 44 h 44"/>
                    <a:gd name="T4" fmla="*/ 13 w 13"/>
                    <a:gd name="T5" fmla="*/ 38 h 44"/>
                    <a:gd name="T6" fmla="*/ 13 w 13"/>
                    <a:gd name="T7" fmla="*/ 7 h 44"/>
                    <a:gd name="T8" fmla="*/ 7 w 13"/>
                    <a:gd name="T9" fmla="*/ 0 h 44"/>
                    <a:gd name="T10" fmla="*/ 0 w 13"/>
                    <a:gd name="T11" fmla="*/ 7 h 44"/>
                    <a:gd name="T12" fmla="*/ 0 w 13"/>
                    <a:gd name="T13" fmla="*/ 38 h 44"/>
                    <a:gd name="T14" fmla="*/ 7 w 13"/>
                    <a:gd name="T15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4">
                      <a:moveTo>
                        <a:pt x="7" y="44"/>
                      </a:moveTo>
                      <a:cubicBezTo>
                        <a:pt x="7" y="44"/>
                        <a:pt x="7" y="44"/>
                        <a:pt x="7" y="44"/>
                      </a:cubicBezTo>
                      <a:cubicBezTo>
                        <a:pt x="10" y="44"/>
                        <a:pt x="13" y="42"/>
                        <a:pt x="13" y="3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42"/>
                        <a:pt x="3" y="44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2" name="Freeform 49"/>
                <p:cNvSpPr>
                  <a:spLocks/>
                </p:cNvSpPr>
                <p:nvPr/>
              </p:nvSpPr>
              <p:spPr bwMode="auto">
                <a:xfrm>
                  <a:off x="9258563" y="4401548"/>
                  <a:ext cx="305480" cy="340764"/>
                </a:xfrm>
                <a:custGeom>
                  <a:avLst/>
                  <a:gdLst>
                    <a:gd name="T0" fmla="*/ 69 w 139"/>
                    <a:gd name="T1" fmla="*/ 0 h 155"/>
                    <a:gd name="T2" fmla="*/ 0 w 139"/>
                    <a:gd name="T3" fmla="*/ 69 h 155"/>
                    <a:gd name="T4" fmla="*/ 31 w 139"/>
                    <a:gd name="T5" fmla="*/ 128 h 155"/>
                    <a:gd name="T6" fmla="*/ 31 w 139"/>
                    <a:gd name="T7" fmla="*/ 155 h 155"/>
                    <a:gd name="T8" fmla="*/ 108 w 139"/>
                    <a:gd name="T9" fmla="*/ 155 h 155"/>
                    <a:gd name="T10" fmla="*/ 108 w 139"/>
                    <a:gd name="T11" fmla="*/ 127 h 155"/>
                    <a:gd name="T12" fmla="*/ 139 w 139"/>
                    <a:gd name="T13" fmla="*/ 69 h 155"/>
                    <a:gd name="T14" fmla="*/ 69 w 139"/>
                    <a:gd name="T15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9" h="155">
                      <a:moveTo>
                        <a:pt x="69" y="0"/>
                      </a:moveTo>
                      <a:cubicBezTo>
                        <a:pt x="31" y="0"/>
                        <a:pt x="0" y="31"/>
                        <a:pt x="0" y="69"/>
                      </a:cubicBezTo>
                      <a:cubicBezTo>
                        <a:pt x="0" y="94"/>
                        <a:pt x="12" y="115"/>
                        <a:pt x="31" y="128"/>
                      </a:cubicBezTo>
                      <a:cubicBezTo>
                        <a:pt x="31" y="155"/>
                        <a:pt x="31" y="155"/>
                        <a:pt x="31" y="155"/>
                      </a:cubicBezTo>
                      <a:cubicBezTo>
                        <a:pt x="108" y="155"/>
                        <a:pt x="108" y="155"/>
                        <a:pt x="108" y="155"/>
                      </a:cubicBezTo>
                      <a:cubicBezTo>
                        <a:pt x="108" y="127"/>
                        <a:pt x="108" y="127"/>
                        <a:pt x="108" y="127"/>
                      </a:cubicBezTo>
                      <a:cubicBezTo>
                        <a:pt x="127" y="114"/>
                        <a:pt x="139" y="93"/>
                        <a:pt x="139" y="69"/>
                      </a:cubicBezTo>
                      <a:cubicBezTo>
                        <a:pt x="139" y="31"/>
                        <a:pt x="108" y="0"/>
                        <a:pt x="6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3" name="Freeform 50"/>
                <p:cNvSpPr>
                  <a:spLocks/>
                </p:cNvSpPr>
                <p:nvPr/>
              </p:nvSpPr>
              <p:spPr bwMode="auto">
                <a:xfrm>
                  <a:off x="9326344" y="4742312"/>
                  <a:ext cx="168989" cy="136491"/>
                </a:xfrm>
                <a:custGeom>
                  <a:avLst/>
                  <a:gdLst>
                    <a:gd name="T0" fmla="*/ 0 w 77"/>
                    <a:gd name="T1" fmla="*/ 0 h 62"/>
                    <a:gd name="T2" fmla="*/ 0 w 77"/>
                    <a:gd name="T3" fmla="*/ 27 h 62"/>
                    <a:gd name="T4" fmla="*/ 34 w 77"/>
                    <a:gd name="T5" fmla="*/ 62 h 62"/>
                    <a:gd name="T6" fmla="*/ 43 w 77"/>
                    <a:gd name="T7" fmla="*/ 62 h 62"/>
                    <a:gd name="T8" fmla="*/ 77 w 77"/>
                    <a:gd name="T9" fmla="*/ 27 h 62"/>
                    <a:gd name="T10" fmla="*/ 77 w 77"/>
                    <a:gd name="T11" fmla="*/ 0 h 62"/>
                    <a:gd name="T12" fmla="*/ 0 w 77"/>
                    <a:gd name="T13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" h="62">
                      <a:moveTo>
                        <a:pt x="0" y="0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6"/>
                        <a:pt x="15" y="62"/>
                        <a:pt x="34" y="62"/>
                      </a:cubicBezTo>
                      <a:cubicBezTo>
                        <a:pt x="43" y="62"/>
                        <a:pt x="43" y="62"/>
                        <a:pt x="43" y="62"/>
                      </a:cubicBezTo>
                      <a:cubicBezTo>
                        <a:pt x="62" y="62"/>
                        <a:pt x="77" y="46"/>
                        <a:pt x="77" y="27"/>
                      </a:cubicBezTo>
                      <a:cubicBezTo>
                        <a:pt x="77" y="0"/>
                        <a:pt x="77" y="0"/>
                        <a:pt x="7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103" name="Group 102"/>
              <p:cNvGrpSpPr/>
              <p:nvPr/>
            </p:nvGrpSpPr>
            <p:grpSpPr>
              <a:xfrm>
                <a:off x="9082146" y="3365330"/>
                <a:ext cx="435472" cy="421544"/>
                <a:chOff x="9082146" y="3365330"/>
                <a:chExt cx="435472" cy="421544"/>
              </a:xfrm>
              <a:solidFill>
                <a:schemeClr val="accent3"/>
              </a:solidFill>
            </p:grpSpPr>
            <p:sp>
              <p:nvSpPr>
                <p:cNvPr id="152" name="Freeform 51"/>
                <p:cNvSpPr>
                  <a:spLocks/>
                </p:cNvSpPr>
                <p:nvPr/>
              </p:nvSpPr>
              <p:spPr bwMode="auto">
                <a:xfrm>
                  <a:off x="9150856" y="3589101"/>
                  <a:ext cx="127206" cy="129992"/>
                </a:xfrm>
                <a:custGeom>
                  <a:avLst/>
                  <a:gdLst>
                    <a:gd name="T0" fmla="*/ 31 w 137"/>
                    <a:gd name="T1" fmla="*/ 140 h 140"/>
                    <a:gd name="T2" fmla="*/ 0 w 137"/>
                    <a:gd name="T3" fmla="*/ 109 h 140"/>
                    <a:gd name="T4" fmla="*/ 109 w 137"/>
                    <a:gd name="T5" fmla="*/ 0 h 140"/>
                    <a:gd name="T6" fmla="*/ 137 w 137"/>
                    <a:gd name="T7" fmla="*/ 31 h 140"/>
                    <a:gd name="T8" fmla="*/ 31 w 137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140">
                      <a:moveTo>
                        <a:pt x="31" y="140"/>
                      </a:moveTo>
                      <a:lnTo>
                        <a:pt x="0" y="109"/>
                      </a:lnTo>
                      <a:lnTo>
                        <a:pt x="109" y="0"/>
                      </a:lnTo>
                      <a:lnTo>
                        <a:pt x="137" y="31"/>
                      </a:lnTo>
                      <a:lnTo>
                        <a:pt x="31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3" name="Freeform 52"/>
                <p:cNvSpPr>
                  <a:spLocks noEditPoints="1"/>
                </p:cNvSpPr>
                <p:nvPr/>
              </p:nvSpPr>
              <p:spPr bwMode="auto">
                <a:xfrm>
                  <a:off x="9196353" y="3365330"/>
                  <a:ext cx="321265" cy="292481"/>
                </a:xfrm>
                <a:custGeom>
                  <a:avLst/>
                  <a:gdLst>
                    <a:gd name="T0" fmla="*/ 119 w 146"/>
                    <a:gd name="T1" fmla="*/ 20 h 133"/>
                    <a:gd name="T2" fmla="*/ 73 w 146"/>
                    <a:gd name="T3" fmla="*/ 0 h 133"/>
                    <a:gd name="T4" fmla="*/ 73 w 146"/>
                    <a:gd name="T5" fmla="*/ 13 h 133"/>
                    <a:gd name="T6" fmla="*/ 111 w 146"/>
                    <a:gd name="T7" fmla="*/ 28 h 133"/>
                    <a:gd name="T8" fmla="*/ 111 w 146"/>
                    <a:gd name="T9" fmla="*/ 105 h 133"/>
                    <a:gd name="T10" fmla="*/ 73 w 146"/>
                    <a:gd name="T11" fmla="*/ 121 h 133"/>
                    <a:gd name="T12" fmla="*/ 73 w 146"/>
                    <a:gd name="T13" fmla="*/ 133 h 133"/>
                    <a:gd name="T14" fmla="*/ 120 w 146"/>
                    <a:gd name="T15" fmla="*/ 113 h 133"/>
                    <a:gd name="T16" fmla="*/ 119 w 146"/>
                    <a:gd name="T17" fmla="*/ 20 h 133"/>
                    <a:gd name="T18" fmla="*/ 73 w 146"/>
                    <a:gd name="T19" fmla="*/ 0 h 133"/>
                    <a:gd name="T20" fmla="*/ 26 w 146"/>
                    <a:gd name="T21" fmla="*/ 20 h 133"/>
                    <a:gd name="T22" fmla="*/ 26 w 146"/>
                    <a:gd name="T23" fmla="*/ 114 h 133"/>
                    <a:gd name="T24" fmla="*/ 73 w 146"/>
                    <a:gd name="T25" fmla="*/ 133 h 133"/>
                    <a:gd name="T26" fmla="*/ 73 w 146"/>
                    <a:gd name="T27" fmla="*/ 121 h 133"/>
                    <a:gd name="T28" fmla="*/ 35 w 146"/>
                    <a:gd name="T29" fmla="*/ 105 h 133"/>
                    <a:gd name="T30" fmla="*/ 35 w 146"/>
                    <a:gd name="T31" fmla="*/ 105 h 133"/>
                    <a:gd name="T32" fmla="*/ 34 w 146"/>
                    <a:gd name="T33" fmla="*/ 29 h 133"/>
                    <a:gd name="T34" fmla="*/ 73 w 146"/>
                    <a:gd name="T35" fmla="*/ 13 h 133"/>
                    <a:gd name="T36" fmla="*/ 73 w 146"/>
                    <a:gd name="T3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6" h="133">
                      <a:moveTo>
                        <a:pt x="119" y="20"/>
                      </a:moveTo>
                      <a:cubicBezTo>
                        <a:pt x="106" y="7"/>
                        <a:pt x="90" y="0"/>
                        <a:pt x="73" y="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86" y="13"/>
                        <a:pt x="100" y="18"/>
                        <a:pt x="111" y="28"/>
                      </a:cubicBezTo>
                      <a:cubicBezTo>
                        <a:pt x="132" y="49"/>
                        <a:pt x="132" y="83"/>
                        <a:pt x="111" y="105"/>
                      </a:cubicBezTo>
                      <a:cubicBezTo>
                        <a:pt x="100" y="115"/>
                        <a:pt x="87" y="121"/>
                        <a:pt x="73" y="121"/>
                      </a:cubicBezTo>
                      <a:cubicBezTo>
                        <a:pt x="73" y="133"/>
                        <a:pt x="73" y="133"/>
                        <a:pt x="73" y="133"/>
                      </a:cubicBezTo>
                      <a:cubicBezTo>
                        <a:pt x="90" y="133"/>
                        <a:pt x="107" y="126"/>
                        <a:pt x="120" y="113"/>
                      </a:cubicBezTo>
                      <a:cubicBezTo>
                        <a:pt x="146" y="87"/>
                        <a:pt x="145" y="45"/>
                        <a:pt x="119" y="20"/>
                      </a:cubicBezTo>
                      <a:close/>
                      <a:moveTo>
                        <a:pt x="73" y="0"/>
                      </a:moveTo>
                      <a:cubicBezTo>
                        <a:pt x="56" y="0"/>
                        <a:pt x="39" y="7"/>
                        <a:pt x="26" y="20"/>
                      </a:cubicBezTo>
                      <a:cubicBezTo>
                        <a:pt x="0" y="46"/>
                        <a:pt x="0" y="88"/>
                        <a:pt x="26" y="114"/>
                      </a:cubicBezTo>
                      <a:cubicBezTo>
                        <a:pt x="39" y="127"/>
                        <a:pt x="56" y="133"/>
                        <a:pt x="73" y="133"/>
                      </a:cubicBezTo>
                      <a:cubicBezTo>
                        <a:pt x="73" y="121"/>
                        <a:pt x="73" y="121"/>
                        <a:pt x="73" y="121"/>
                      </a:cubicBezTo>
                      <a:cubicBezTo>
                        <a:pt x="59" y="121"/>
                        <a:pt x="45" y="115"/>
                        <a:pt x="35" y="105"/>
                      </a:cubicBezTo>
                      <a:cubicBezTo>
                        <a:pt x="35" y="105"/>
                        <a:pt x="35" y="105"/>
                        <a:pt x="35" y="105"/>
                      </a:cubicBezTo>
                      <a:cubicBezTo>
                        <a:pt x="14" y="84"/>
                        <a:pt x="13" y="50"/>
                        <a:pt x="34" y="29"/>
                      </a:cubicBezTo>
                      <a:cubicBezTo>
                        <a:pt x="45" y="18"/>
                        <a:pt x="59" y="13"/>
                        <a:pt x="73" y="13"/>
                      </a:cubicBezTo>
                      <a:lnTo>
                        <a:pt x="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4" name="Freeform 53"/>
                <p:cNvSpPr>
                  <a:spLocks/>
                </p:cNvSpPr>
                <p:nvPr/>
              </p:nvSpPr>
              <p:spPr bwMode="auto">
                <a:xfrm>
                  <a:off x="9082146" y="3627170"/>
                  <a:ext cx="160632" cy="159704"/>
                </a:xfrm>
                <a:custGeom>
                  <a:avLst/>
                  <a:gdLst>
                    <a:gd name="T0" fmla="*/ 26 w 73"/>
                    <a:gd name="T1" fmla="*/ 68 h 73"/>
                    <a:gd name="T2" fmla="*/ 6 w 73"/>
                    <a:gd name="T3" fmla="*/ 68 h 73"/>
                    <a:gd name="T4" fmla="*/ 6 w 73"/>
                    <a:gd name="T5" fmla="*/ 48 h 73"/>
                    <a:gd name="T6" fmla="*/ 49 w 73"/>
                    <a:gd name="T7" fmla="*/ 4 h 73"/>
                    <a:gd name="T8" fmla="*/ 60 w 73"/>
                    <a:gd name="T9" fmla="*/ 0 h 73"/>
                    <a:gd name="T10" fmla="*/ 64 w 73"/>
                    <a:gd name="T11" fmla="*/ 9 h 73"/>
                    <a:gd name="T12" fmla="*/ 73 w 73"/>
                    <a:gd name="T13" fmla="*/ 13 h 73"/>
                    <a:gd name="T14" fmla="*/ 69 w 73"/>
                    <a:gd name="T15" fmla="*/ 24 h 73"/>
                    <a:gd name="T16" fmla="*/ 26 w 73"/>
                    <a:gd name="T17" fmla="*/ 6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73">
                      <a:moveTo>
                        <a:pt x="26" y="68"/>
                      </a:moveTo>
                      <a:cubicBezTo>
                        <a:pt x="20" y="73"/>
                        <a:pt x="11" y="73"/>
                        <a:pt x="6" y="68"/>
                      </a:cubicBezTo>
                      <a:cubicBezTo>
                        <a:pt x="0" y="62"/>
                        <a:pt x="0" y="53"/>
                        <a:pt x="6" y="48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2" y="1"/>
                        <a:pt x="56" y="0"/>
                        <a:pt x="60" y="0"/>
                      </a:cubicBezTo>
                      <a:cubicBezTo>
                        <a:pt x="61" y="3"/>
                        <a:pt x="62" y="6"/>
                        <a:pt x="64" y="9"/>
                      </a:cubicBezTo>
                      <a:cubicBezTo>
                        <a:pt x="67" y="11"/>
                        <a:pt x="70" y="12"/>
                        <a:pt x="73" y="13"/>
                      </a:cubicBezTo>
                      <a:cubicBezTo>
                        <a:pt x="73" y="17"/>
                        <a:pt x="72" y="21"/>
                        <a:pt x="69" y="24"/>
                      </a:cubicBezTo>
                      <a:lnTo>
                        <a:pt x="26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104" name="Freeform 54"/>
              <p:cNvSpPr>
                <a:spLocks/>
              </p:cNvSpPr>
              <p:nvPr/>
            </p:nvSpPr>
            <p:spPr bwMode="auto">
              <a:xfrm>
                <a:off x="9438694" y="5787815"/>
                <a:ext cx="331478" cy="311980"/>
              </a:xfrm>
              <a:custGeom>
                <a:avLst/>
                <a:gdLst>
                  <a:gd name="T0" fmla="*/ 72 w 151"/>
                  <a:gd name="T1" fmla="*/ 0 h 142"/>
                  <a:gd name="T2" fmla="*/ 0 w 151"/>
                  <a:gd name="T3" fmla="*/ 71 h 142"/>
                  <a:gd name="T4" fmla="*/ 72 w 151"/>
                  <a:gd name="T5" fmla="*/ 142 h 142"/>
                  <a:gd name="T6" fmla="*/ 106 w 151"/>
                  <a:gd name="T7" fmla="*/ 133 h 142"/>
                  <a:gd name="T8" fmla="*/ 135 w 151"/>
                  <a:gd name="T9" fmla="*/ 105 h 142"/>
                  <a:gd name="T10" fmla="*/ 125 w 151"/>
                  <a:gd name="T11" fmla="*/ 24 h 142"/>
                  <a:gd name="T12" fmla="*/ 72 w 151"/>
                  <a:gd name="T13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142">
                    <a:moveTo>
                      <a:pt x="72" y="0"/>
                    </a:moveTo>
                    <a:cubicBezTo>
                      <a:pt x="32" y="0"/>
                      <a:pt x="0" y="31"/>
                      <a:pt x="0" y="71"/>
                    </a:cubicBezTo>
                    <a:cubicBezTo>
                      <a:pt x="0" y="110"/>
                      <a:pt x="32" y="142"/>
                      <a:pt x="72" y="142"/>
                    </a:cubicBezTo>
                    <a:cubicBezTo>
                      <a:pt x="84" y="142"/>
                      <a:pt x="96" y="139"/>
                      <a:pt x="106" y="133"/>
                    </a:cubicBezTo>
                    <a:cubicBezTo>
                      <a:pt x="116" y="128"/>
                      <a:pt x="127" y="120"/>
                      <a:pt x="135" y="105"/>
                    </a:cubicBezTo>
                    <a:cubicBezTo>
                      <a:pt x="151" y="78"/>
                      <a:pt x="147" y="46"/>
                      <a:pt x="125" y="24"/>
                    </a:cubicBezTo>
                    <a:cubicBezTo>
                      <a:pt x="112" y="9"/>
                      <a:pt x="93" y="0"/>
                      <a:pt x="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105" name="Group 104"/>
              <p:cNvGrpSpPr/>
              <p:nvPr/>
            </p:nvGrpSpPr>
            <p:grpSpPr>
              <a:xfrm>
                <a:off x="9440551" y="5787815"/>
                <a:ext cx="303623" cy="311980"/>
                <a:chOff x="9440551" y="5787815"/>
                <a:chExt cx="303623" cy="311980"/>
              </a:xfrm>
              <a:solidFill>
                <a:schemeClr val="accent1"/>
              </a:solidFill>
            </p:grpSpPr>
            <p:sp>
              <p:nvSpPr>
                <p:cNvPr id="148" name="Freeform 55"/>
                <p:cNvSpPr>
                  <a:spLocks/>
                </p:cNvSpPr>
                <p:nvPr/>
              </p:nvSpPr>
              <p:spPr bwMode="auto">
                <a:xfrm>
                  <a:off x="9565900" y="5787815"/>
                  <a:ext cx="178274" cy="252555"/>
                </a:xfrm>
                <a:custGeom>
                  <a:avLst/>
                  <a:gdLst>
                    <a:gd name="T0" fmla="*/ 78 w 81"/>
                    <a:gd name="T1" fmla="*/ 44 h 115"/>
                    <a:gd name="T2" fmla="*/ 73 w 81"/>
                    <a:gd name="T3" fmla="*/ 40 h 115"/>
                    <a:gd name="T4" fmla="*/ 75 w 81"/>
                    <a:gd name="T5" fmla="*/ 48 h 115"/>
                    <a:gd name="T6" fmla="*/ 68 w 81"/>
                    <a:gd name="T7" fmla="*/ 54 h 115"/>
                    <a:gd name="T8" fmla="*/ 63 w 81"/>
                    <a:gd name="T9" fmla="*/ 46 h 115"/>
                    <a:gd name="T10" fmla="*/ 58 w 81"/>
                    <a:gd name="T11" fmla="*/ 44 h 115"/>
                    <a:gd name="T12" fmla="*/ 62 w 81"/>
                    <a:gd name="T13" fmla="*/ 51 h 115"/>
                    <a:gd name="T14" fmla="*/ 66 w 81"/>
                    <a:gd name="T15" fmla="*/ 57 h 115"/>
                    <a:gd name="T16" fmla="*/ 72 w 81"/>
                    <a:gd name="T17" fmla="*/ 57 h 115"/>
                    <a:gd name="T18" fmla="*/ 72 w 81"/>
                    <a:gd name="T19" fmla="*/ 65 h 115"/>
                    <a:gd name="T20" fmla="*/ 68 w 81"/>
                    <a:gd name="T21" fmla="*/ 77 h 115"/>
                    <a:gd name="T22" fmla="*/ 66 w 81"/>
                    <a:gd name="T23" fmla="*/ 87 h 115"/>
                    <a:gd name="T24" fmla="*/ 62 w 81"/>
                    <a:gd name="T25" fmla="*/ 95 h 115"/>
                    <a:gd name="T26" fmla="*/ 59 w 81"/>
                    <a:gd name="T27" fmla="*/ 100 h 115"/>
                    <a:gd name="T28" fmla="*/ 52 w 81"/>
                    <a:gd name="T29" fmla="*/ 109 h 115"/>
                    <a:gd name="T30" fmla="*/ 42 w 81"/>
                    <a:gd name="T31" fmla="*/ 113 h 115"/>
                    <a:gd name="T32" fmla="*/ 40 w 81"/>
                    <a:gd name="T33" fmla="*/ 104 h 115"/>
                    <a:gd name="T34" fmla="*/ 35 w 81"/>
                    <a:gd name="T35" fmla="*/ 96 h 115"/>
                    <a:gd name="T36" fmla="*/ 40 w 81"/>
                    <a:gd name="T37" fmla="*/ 88 h 115"/>
                    <a:gd name="T38" fmla="*/ 36 w 81"/>
                    <a:gd name="T39" fmla="*/ 81 h 115"/>
                    <a:gd name="T40" fmla="*/ 34 w 81"/>
                    <a:gd name="T41" fmla="*/ 72 h 115"/>
                    <a:gd name="T42" fmla="*/ 29 w 81"/>
                    <a:gd name="T43" fmla="*/ 67 h 115"/>
                    <a:gd name="T44" fmla="*/ 21 w 81"/>
                    <a:gd name="T45" fmla="*/ 67 h 115"/>
                    <a:gd name="T46" fmla="*/ 8 w 81"/>
                    <a:gd name="T47" fmla="*/ 66 h 115"/>
                    <a:gd name="T48" fmla="*/ 4 w 81"/>
                    <a:gd name="T49" fmla="*/ 59 h 115"/>
                    <a:gd name="T50" fmla="*/ 2 w 81"/>
                    <a:gd name="T51" fmla="*/ 53 h 115"/>
                    <a:gd name="T52" fmla="*/ 7 w 81"/>
                    <a:gd name="T53" fmla="*/ 38 h 115"/>
                    <a:gd name="T54" fmla="*/ 15 w 81"/>
                    <a:gd name="T55" fmla="*/ 33 h 115"/>
                    <a:gd name="T56" fmla="*/ 23 w 81"/>
                    <a:gd name="T57" fmla="*/ 30 h 115"/>
                    <a:gd name="T58" fmla="*/ 29 w 81"/>
                    <a:gd name="T59" fmla="*/ 29 h 115"/>
                    <a:gd name="T60" fmla="*/ 33 w 81"/>
                    <a:gd name="T61" fmla="*/ 34 h 115"/>
                    <a:gd name="T62" fmla="*/ 40 w 81"/>
                    <a:gd name="T63" fmla="*/ 36 h 115"/>
                    <a:gd name="T64" fmla="*/ 50 w 81"/>
                    <a:gd name="T65" fmla="*/ 34 h 115"/>
                    <a:gd name="T66" fmla="*/ 54 w 81"/>
                    <a:gd name="T67" fmla="*/ 31 h 115"/>
                    <a:gd name="T68" fmla="*/ 48 w 81"/>
                    <a:gd name="T69" fmla="*/ 28 h 115"/>
                    <a:gd name="T70" fmla="*/ 47 w 81"/>
                    <a:gd name="T71" fmla="*/ 23 h 115"/>
                    <a:gd name="T72" fmla="*/ 48 w 81"/>
                    <a:gd name="T73" fmla="*/ 19 h 115"/>
                    <a:gd name="T74" fmla="*/ 40 w 81"/>
                    <a:gd name="T75" fmla="*/ 25 h 115"/>
                    <a:gd name="T76" fmla="*/ 29 w 81"/>
                    <a:gd name="T77" fmla="*/ 23 h 115"/>
                    <a:gd name="T78" fmla="*/ 22 w 81"/>
                    <a:gd name="T79" fmla="*/ 25 h 115"/>
                    <a:gd name="T80" fmla="*/ 15 w 81"/>
                    <a:gd name="T81" fmla="*/ 24 h 115"/>
                    <a:gd name="T82" fmla="*/ 19 w 81"/>
                    <a:gd name="T83" fmla="*/ 17 h 115"/>
                    <a:gd name="T84" fmla="*/ 8 w 81"/>
                    <a:gd name="T85" fmla="*/ 12 h 115"/>
                    <a:gd name="T86" fmla="*/ 6 w 81"/>
                    <a:gd name="T87" fmla="*/ 7 h 115"/>
                    <a:gd name="T88" fmla="*/ 19 w 81"/>
                    <a:gd name="T89" fmla="*/ 4 h 115"/>
                    <a:gd name="T90" fmla="*/ 16 w 81"/>
                    <a:gd name="T91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81" h="115">
                      <a:moveTo>
                        <a:pt x="81" y="47"/>
                      </a:moveTo>
                      <a:cubicBezTo>
                        <a:pt x="81" y="47"/>
                        <a:pt x="81" y="47"/>
                        <a:pt x="80" y="46"/>
                      </a:cubicBezTo>
                      <a:cubicBezTo>
                        <a:pt x="79" y="45"/>
                        <a:pt x="79" y="45"/>
                        <a:pt x="78" y="44"/>
                      </a:cubicBezTo>
                      <a:cubicBezTo>
                        <a:pt x="78" y="44"/>
                        <a:pt x="77" y="42"/>
                        <a:pt x="76" y="41"/>
                      </a:cubicBezTo>
                      <a:cubicBezTo>
                        <a:pt x="76" y="40"/>
                        <a:pt x="74" y="40"/>
                        <a:pt x="74" y="40"/>
                      </a:cubicBezTo>
                      <a:cubicBezTo>
                        <a:pt x="73" y="40"/>
                        <a:pt x="73" y="39"/>
                        <a:pt x="73" y="40"/>
                      </a:cubicBezTo>
                      <a:cubicBezTo>
                        <a:pt x="73" y="41"/>
                        <a:pt x="74" y="42"/>
                        <a:pt x="74" y="42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4" y="45"/>
                        <a:pt x="75" y="47"/>
                        <a:pt x="75" y="48"/>
                      </a:cubicBezTo>
                      <a:cubicBezTo>
                        <a:pt x="75" y="49"/>
                        <a:pt x="74" y="50"/>
                        <a:pt x="74" y="50"/>
                      </a:cubicBezTo>
                      <a:cubicBezTo>
                        <a:pt x="74" y="50"/>
                        <a:pt x="74" y="53"/>
                        <a:pt x="73" y="53"/>
                      </a:cubicBezTo>
                      <a:cubicBezTo>
                        <a:pt x="72" y="53"/>
                        <a:pt x="68" y="54"/>
                        <a:pt x="68" y="54"/>
                      </a:cubicBezTo>
                      <a:cubicBezTo>
                        <a:pt x="68" y="54"/>
                        <a:pt x="67" y="53"/>
                        <a:pt x="67" y="51"/>
                      </a:cubicBezTo>
                      <a:cubicBezTo>
                        <a:pt x="66" y="50"/>
                        <a:pt x="64" y="50"/>
                        <a:pt x="63" y="49"/>
                      </a:cubicBezTo>
                      <a:cubicBezTo>
                        <a:pt x="63" y="49"/>
                        <a:pt x="64" y="48"/>
                        <a:pt x="63" y="46"/>
                      </a:cubicBezTo>
                      <a:cubicBezTo>
                        <a:pt x="62" y="45"/>
                        <a:pt x="63" y="45"/>
                        <a:pt x="61" y="44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57" y="42"/>
                        <a:pt x="58" y="44"/>
                      </a:cubicBezTo>
                      <a:cubicBezTo>
                        <a:pt x="59" y="45"/>
                        <a:pt x="58" y="47"/>
                        <a:pt x="59" y="47"/>
                      </a:cubicBezTo>
                      <a:cubicBezTo>
                        <a:pt x="60" y="48"/>
                        <a:pt x="60" y="47"/>
                        <a:pt x="61" y="48"/>
                      </a:cubicBezTo>
                      <a:cubicBezTo>
                        <a:pt x="61" y="50"/>
                        <a:pt x="62" y="51"/>
                        <a:pt x="62" y="51"/>
                      </a:cubicBezTo>
                      <a:cubicBezTo>
                        <a:pt x="63" y="52"/>
                        <a:pt x="63" y="54"/>
                        <a:pt x="63" y="54"/>
                      </a:cubicBezTo>
                      <a:cubicBezTo>
                        <a:pt x="64" y="54"/>
                        <a:pt x="66" y="54"/>
                        <a:pt x="66" y="55"/>
                      </a:cubicBezTo>
                      <a:cubicBezTo>
                        <a:pt x="66" y="56"/>
                        <a:pt x="65" y="57"/>
                        <a:pt x="66" y="57"/>
                      </a:cubicBezTo>
                      <a:cubicBezTo>
                        <a:pt x="67" y="58"/>
                        <a:pt x="67" y="58"/>
                        <a:pt x="68" y="58"/>
                      </a:cubicBezTo>
                      <a:cubicBezTo>
                        <a:pt x="69" y="58"/>
                        <a:pt x="68" y="58"/>
                        <a:pt x="69" y="58"/>
                      </a:cubicBezTo>
                      <a:cubicBezTo>
                        <a:pt x="71" y="57"/>
                        <a:pt x="72" y="57"/>
                        <a:pt x="72" y="57"/>
                      </a:cubicBezTo>
                      <a:cubicBezTo>
                        <a:pt x="72" y="57"/>
                        <a:pt x="74" y="58"/>
                        <a:pt x="74" y="59"/>
                      </a:cubicBezTo>
                      <a:cubicBezTo>
                        <a:pt x="74" y="59"/>
                        <a:pt x="73" y="62"/>
                        <a:pt x="73" y="62"/>
                      </a:cubicBezTo>
                      <a:cubicBezTo>
                        <a:pt x="72" y="65"/>
                        <a:pt x="72" y="65"/>
                        <a:pt x="72" y="65"/>
                      </a:cubicBezTo>
                      <a:cubicBezTo>
                        <a:pt x="72" y="65"/>
                        <a:pt x="72" y="70"/>
                        <a:pt x="71" y="70"/>
                      </a:cubicBezTo>
                      <a:cubicBezTo>
                        <a:pt x="70" y="70"/>
                        <a:pt x="69" y="73"/>
                        <a:pt x="68" y="73"/>
                      </a:cubicBezTo>
                      <a:cubicBezTo>
                        <a:pt x="68" y="73"/>
                        <a:pt x="68" y="77"/>
                        <a:pt x="68" y="77"/>
                      </a:cubicBezTo>
                      <a:cubicBezTo>
                        <a:pt x="66" y="79"/>
                        <a:pt x="66" y="79"/>
                        <a:pt x="66" y="79"/>
                      </a:cubicBezTo>
                      <a:cubicBezTo>
                        <a:pt x="66" y="79"/>
                        <a:pt x="66" y="81"/>
                        <a:pt x="66" y="82"/>
                      </a:cubicBezTo>
                      <a:cubicBezTo>
                        <a:pt x="66" y="82"/>
                        <a:pt x="67" y="85"/>
                        <a:pt x="66" y="87"/>
                      </a:cubicBezTo>
                      <a:cubicBezTo>
                        <a:pt x="66" y="88"/>
                        <a:pt x="64" y="89"/>
                        <a:pt x="64" y="89"/>
                      </a:cubicBezTo>
                      <a:cubicBezTo>
                        <a:pt x="64" y="89"/>
                        <a:pt x="67" y="92"/>
                        <a:pt x="65" y="92"/>
                      </a:cubicBezTo>
                      <a:cubicBezTo>
                        <a:pt x="64" y="92"/>
                        <a:pt x="63" y="94"/>
                        <a:pt x="62" y="95"/>
                      </a:cubicBezTo>
                      <a:cubicBezTo>
                        <a:pt x="62" y="95"/>
                        <a:pt x="62" y="96"/>
                        <a:pt x="61" y="97"/>
                      </a:cubicBezTo>
                      <a:cubicBezTo>
                        <a:pt x="60" y="97"/>
                        <a:pt x="59" y="97"/>
                        <a:pt x="59" y="98"/>
                      </a:cubicBezTo>
                      <a:cubicBezTo>
                        <a:pt x="59" y="98"/>
                        <a:pt x="59" y="100"/>
                        <a:pt x="59" y="100"/>
                      </a:cubicBez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3" y="107"/>
                        <a:pt x="53" y="107"/>
                        <a:pt x="53" y="107"/>
                      </a:cubicBezTo>
                      <a:cubicBezTo>
                        <a:pt x="53" y="107"/>
                        <a:pt x="53" y="109"/>
                        <a:pt x="52" y="109"/>
                      </a:cubicBezTo>
                      <a:cubicBezTo>
                        <a:pt x="51" y="109"/>
                        <a:pt x="48" y="110"/>
                        <a:pt x="47" y="111"/>
                      </a:cubicBezTo>
                      <a:cubicBezTo>
                        <a:pt x="47" y="111"/>
                        <a:pt x="44" y="113"/>
                        <a:pt x="43" y="113"/>
                      </a:cubicBezTo>
                      <a:cubicBezTo>
                        <a:pt x="42" y="113"/>
                        <a:pt x="44" y="115"/>
                        <a:pt x="42" y="113"/>
                      </a:cubicBezTo>
                      <a:cubicBezTo>
                        <a:pt x="41" y="110"/>
                        <a:pt x="42" y="112"/>
                        <a:pt x="41" y="109"/>
                      </a:cubicBezTo>
                      <a:cubicBezTo>
                        <a:pt x="40" y="106"/>
                        <a:pt x="40" y="108"/>
                        <a:pt x="40" y="106"/>
                      </a:cubicBezTo>
                      <a:cubicBezTo>
                        <a:pt x="40" y="104"/>
                        <a:pt x="40" y="106"/>
                        <a:pt x="40" y="104"/>
                      </a:cubicBezTo>
                      <a:cubicBezTo>
                        <a:pt x="40" y="102"/>
                        <a:pt x="40" y="104"/>
                        <a:pt x="39" y="101"/>
                      </a:cubicBezTo>
                      <a:cubicBezTo>
                        <a:pt x="38" y="99"/>
                        <a:pt x="38" y="100"/>
                        <a:pt x="37" y="99"/>
                      </a:cubicBezTo>
                      <a:cubicBezTo>
                        <a:pt x="36" y="97"/>
                        <a:pt x="35" y="99"/>
                        <a:pt x="35" y="96"/>
                      </a:cubicBezTo>
                      <a:cubicBezTo>
                        <a:pt x="36" y="94"/>
                        <a:pt x="36" y="96"/>
                        <a:pt x="36" y="94"/>
                      </a:cubicBezTo>
                      <a:cubicBezTo>
                        <a:pt x="37" y="92"/>
                        <a:pt x="36" y="92"/>
                        <a:pt x="37" y="90"/>
                      </a:cubicBezTo>
                      <a:cubicBezTo>
                        <a:pt x="39" y="89"/>
                        <a:pt x="40" y="89"/>
                        <a:pt x="40" y="88"/>
                      </a:cubicBezTo>
                      <a:cubicBezTo>
                        <a:pt x="40" y="87"/>
                        <a:pt x="40" y="86"/>
                        <a:pt x="39" y="85"/>
                      </a:cubicBezTo>
                      <a:cubicBezTo>
                        <a:pt x="39" y="84"/>
                        <a:pt x="38" y="83"/>
                        <a:pt x="37" y="82"/>
                      </a:cubicBezTo>
                      <a:cubicBezTo>
                        <a:pt x="37" y="82"/>
                        <a:pt x="37" y="82"/>
                        <a:pt x="36" y="81"/>
                      </a:cubicBezTo>
                      <a:cubicBezTo>
                        <a:pt x="35" y="79"/>
                        <a:pt x="35" y="78"/>
                        <a:pt x="35" y="78"/>
                      </a:cubicBezTo>
                      <a:cubicBezTo>
                        <a:pt x="35" y="78"/>
                        <a:pt x="34" y="75"/>
                        <a:pt x="34" y="73"/>
                      </a:cubicBezTo>
                      <a:cubicBezTo>
                        <a:pt x="34" y="72"/>
                        <a:pt x="34" y="74"/>
                        <a:pt x="34" y="72"/>
                      </a:cubicBezTo>
                      <a:cubicBezTo>
                        <a:pt x="35" y="70"/>
                        <a:pt x="35" y="68"/>
                        <a:pt x="35" y="68"/>
                      </a:cubicBezTo>
                      <a:cubicBezTo>
                        <a:pt x="35" y="68"/>
                        <a:pt x="32" y="67"/>
                        <a:pt x="31" y="67"/>
                      </a:cubicBezTo>
                      <a:cubicBezTo>
                        <a:pt x="30" y="67"/>
                        <a:pt x="30" y="69"/>
                        <a:pt x="29" y="67"/>
                      </a:cubicBezTo>
                      <a:cubicBezTo>
                        <a:pt x="27" y="66"/>
                        <a:pt x="28" y="65"/>
                        <a:pt x="27" y="65"/>
                      </a:cubicBezTo>
                      <a:cubicBezTo>
                        <a:pt x="27" y="65"/>
                        <a:pt x="26" y="64"/>
                        <a:pt x="25" y="65"/>
                      </a:cubicBezTo>
                      <a:cubicBezTo>
                        <a:pt x="24" y="66"/>
                        <a:pt x="22" y="66"/>
                        <a:pt x="21" y="67"/>
                      </a:cubicBezTo>
                      <a:cubicBezTo>
                        <a:pt x="19" y="67"/>
                        <a:pt x="19" y="67"/>
                        <a:pt x="16" y="67"/>
                      </a:cubicBezTo>
                      <a:cubicBezTo>
                        <a:pt x="14" y="67"/>
                        <a:pt x="12" y="68"/>
                        <a:pt x="10" y="67"/>
                      </a:cubicBezTo>
                      <a:cubicBezTo>
                        <a:pt x="9" y="66"/>
                        <a:pt x="9" y="67"/>
                        <a:pt x="8" y="66"/>
                      </a:cubicBezTo>
                      <a:cubicBezTo>
                        <a:pt x="7" y="64"/>
                        <a:pt x="8" y="64"/>
                        <a:pt x="7" y="63"/>
                      </a:cubicBezTo>
                      <a:cubicBezTo>
                        <a:pt x="5" y="62"/>
                        <a:pt x="5" y="63"/>
                        <a:pt x="4" y="61"/>
                      </a:cubicBezTo>
                      <a:cubicBezTo>
                        <a:pt x="4" y="60"/>
                        <a:pt x="5" y="60"/>
                        <a:pt x="4" y="59"/>
                      </a:cubicBezTo>
                      <a:cubicBezTo>
                        <a:pt x="3" y="57"/>
                        <a:pt x="5" y="60"/>
                        <a:pt x="3" y="57"/>
                      </a:cubicBezTo>
                      <a:cubicBezTo>
                        <a:pt x="1" y="55"/>
                        <a:pt x="0" y="57"/>
                        <a:pt x="1" y="55"/>
                      </a:cubicBezTo>
                      <a:cubicBezTo>
                        <a:pt x="2" y="54"/>
                        <a:pt x="2" y="55"/>
                        <a:pt x="2" y="53"/>
                      </a:cubicBezTo>
                      <a:cubicBezTo>
                        <a:pt x="2" y="51"/>
                        <a:pt x="5" y="54"/>
                        <a:pt x="3" y="49"/>
                      </a:cubicBezTo>
                      <a:cubicBezTo>
                        <a:pt x="1" y="45"/>
                        <a:pt x="1" y="46"/>
                        <a:pt x="3" y="43"/>
                      </a:cubicBezTo>
                      <a:cubicBezTo>
                        <a:pt x="4" y="40"/>
                        <a:pt x="7" y="39"/>
                        <a:pt x="7" y="38"/>
                      </a:cubicBezTo>
                      <a:cubicBezTo>
                        <a:pt x="7" y="38"/>
                        <a:pt x="8" y="36"/>
                        <a:pt x="9" y="35"/>
                      </a:cubicBezTo>
                      <a:cubicBezTo>
                        <a:pt x="9" y="35"/>
                        <a:pt x="9" y="34"/>
                        <a:pt x="10" y="35"/>
                      </a:cubicBezTo>
                      <a:cubicBezTo>
                        <a:pt x="12" y="35"/>
                        <a:pt x="14" y="34"/>
                        <a:pt x="15" y="33"/>
                      </a:cubicBezTo>
                      <a:cubicBezTo>
                        <a:pt x="16" y="32"/>
                        <a:pt x="17" y="30"/>
                        <a:pt x="18" y="30"/>
                      </a:cubicBezTo>
                      <a:cubicBezTo>
                        <a:pt x="19" y="30"/>
                        <a:pt x="18" y="30"/>
                        <a:pt x="20" y="30"/>
                      </a:cubicBezTo>
                      <a:cubicBezTo>
                        <a:pt x="21" y="30"/>
                        <a:pt x="22" y="30"/>
                        <a:pt x="23" y="30"/>
                      </a:cubicBezTo>
                      <a:cubicBezTo>
                        <a:pt x="24" y="30"/>
                        <a:pt x="22" y="30"/>
                        <a:pt x="24" y="29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8" y="29"/>
                        <a:pt x="28" y="29"/>
                        <a:pt x="29" y="29"/>
                      </a:cubicBezTo>
                      <a:cubicBezTo>
                        <a:pt x="30" y="29"/>
                        <a:pt x="30" y="27"/>
                        <a:pt x="30" y="29"/>
                      </a:cubicBezTo>
                      <a:cubicBezTo>
                        <a:pt x="30" y="32"/>
                        <a:pt x="29" y="33"/>
                        <a:pt x="31" y="33"/>
                      </a:cubicBezTo>
                      <a:cubicBezTo>
                        <a:pt x="33" y="34"/>
                        <a:pt x="31" y="34"/>
                        <a:pt x="33" y="34"/>
                      </a:cubicBezTo>
                      <a:cubicBezTo>
                        <a:pt x="35" y="34"/>
                        <a:pt x="35" y="34"/>
                        <a:pt x="36" y="34"/>
                      </a:cubicBezTo>
                      <a:cubicBezTo>
                        <a:pt x="37" y="35"/>
                        <a:pt x="37" y="36"/>
                        <a:pt x="39" y="36"/>
                      </a:cubicBezTo>
                      <a:cubicBezTo>
                        <a:pt x="40" y="36"/>
                        <a:pt x="38" y="38"/>
                        <a:pt x="40" y="36"/>
                      </a:cubicBezTo>
                      <a:cubicBezTo>
                        <a:pt x="43" y="33"/>
                        <a:pt x="39" y="33"/>
                        <a:pt x="43" y="33"/>
                      </a:cubicBezTo>
                      <a:cubicBezTo>
                        <a:pt x="47" y="34"/>
                        <a:pt x="47" y="35"/>
                        <a:pt x="48" y="34"/>
                      </a:cubicBezTo>
                      <a:cubicBezTo>
                        <a:pt x="48" y="34"/>
                        <a:pt x="49" y="35"/>
                        <a:pt x="50" y="34"/>
                      </a:cubicBezTo>
                      <a:cubicBezTo>
                        <a:pt x="52" y="33"/>
                        <a:pt x="52" y="33"/>
                        <a:pt x="53" y="33"/>
                      </a:cubicBezTo>
                      <a:cubicBezTo>
                        <a:pt x="54" y="34"/>
                        <a:pt x="54" y="35"/>
                        <a:pt x="54" y="34"/>
                      </a:cubicBezTo>
                      <a:cubicBezTo>
                        <a:pt x="55" y="32"/>
                        <a:pt x="56" y="32"/>
                        <a:pt x="54" y="31"/>
                      </a:cubicBezTo>
                      <a:cubicBezTo>
                        <a:pt x="52" y="30"/>
                        <a:pt x="52" y="32"/>
                        <a:pt x="51" y="30"/>
                      </a:cubicBezTo>
                      <a:cubicBezTo>
                        <a:pt x="51" y="29"/>
                        <a:pt x="53" y="29"/>
                        <a:pt x="51" y="29"/>
                      </a:cubicBezTo>
                      <a:cubicBezTo>
                        <a:pt x="49" y="29"/>
                        <a:pt x="49" y="29"/>
                        <a:pt x="48" y="28"/>
                      </a:cubicBezTo>
                      <a:cubicBezTo>
                        <a:pt x="46" y="28"/>
                        <a:pt x="45" y="30"/>
                        <a:pt x="44" y="28"/>
                      </a:cubicBezTo>
                      <a:cubicBezTo>
                        <a:pt x="43" y="27"/>
                        <a:pt x="41" y="29"/>
                        <a:pt x="43" y="27"/>
                      </a:cubicBezTo>
                      <a:cubicBezTo>
                        <a:pt x="46" y="24"/>
                        <a:pt x="45" y="23"/>
                        <a:pt x="47" y="23"/>
                      </a:cubicBezTo>
                      <a:cubicBezTo>
                        <a:pt x="49" y="24"/>
                        <a:pt x="48" y="26"/>
                        <a:pt x="50" y="25"/>
                      </a:cubicBezTo>
                      <a:cubicBezTo>
                        <a:pt x="51" y="24"/>
                        <a:pt x="53" y="23"/>
                        <a:pt x="51" y="21"/>
                      </a:cubicBezTo>
                      <a:cubicBezTo>
                        <a:pt x="49" y="20"/>
                        <a:pt x="50" y="21"/>
                        <a:pt x="48" y="19"/>
                      </a:cubicBezTo>
                      <a:cubicBezTo>
                        <a:pt x="46" y="18"/>
                        <a:pt x="44" y="23"/>
                        <a:pt x="43" y="23"/>
                      </a:cubicBezTo>
                      <a:cubicBezTo>
                        <a:pt x="42" y="22"/>
                        <a:pt x="41" y="22"/>
                        <a:pt x="40" y="22"/>
                      </a:cubicBezTo>
                      <a:cubicBezTo>
                        <a:pt x="40" y="22"/>
                        <a:pt x="40" y="24"/>
                        <a:pt x="40" y="25"/>
                      </a:cubicBezTo>
                      <a:cubicBezTo>
                        <a:pt x="39" y="27"/>
                        <a:pt x="41" y="27"/>
                        <a:pt x="39" y="26"/>
                      </a:cubicBezTo>
                      <a:cubicBezTo>
                        <a:pt x="36" y="25"/>
                        <a:pt x="41" y="26"/>
                        <a:pt x="36" y="24"/>
                      </a:cubicBezTo>
                      <a:cubicBezTo>
                        <a:pt x="31" y="22"/>
                        <a:pt x="29" y="22"/>
                        <a:pt x="29" y="23"/>
                      </a:cubicBezTo>
                      <a:cubicBezTo>
                        <a:pt x="28" y="24"/>
                        <a:pt x="27" y="24"/>
                        <a:pt x="26" y="24"/>
                      </a:cubicBezTo>
                      <a:cubicBezTo>
                        <a:pt x="26" y="25"/>
                        <a:pt x="28" y="26"/>
                        <a:pt x="26" y="25"/>
                      </a:cubicBezTo>
                      <a:cubicBezTo>
                        <a:pt x="24" y="23"/>
                        <a:pt x="22" y="25"/>
                        <a:pt x="22" y="25"/>
                      </a:cubicBezTo>
                      <a:cubicBezTo>
                        <a:pt x="22" y="25"/>
                        <a:pt x="21" y="25"/>
                        <a:pt x="20" y="26"/>
                      </a:cubicBezTo>
                      <a:cubicBezTo>
                        <a:pt x="19" y="26"/>
                        <a:pt x="18" y="27"/>
                        <a:pt x="17" y="26"/>
                      </a:cubicBezTo>
                      <a:cubicBezTo>
                        <a:pt x="16" y="26"/>
                        <a:pt x="13" y="27"/>
                        <a:pt x="15" y="24"/>
                      </a:cubicBezTo>
                      <a:cubicBezTo>
                        <a:pt x="17" y="22"/>
                        <a:pt x="16" y="23"/>
                        <a:pt x="19" y="22"/>
                      </a:cubicBezTo>
                      <a:cubicBezTo>
                        <a:pt x="22" y="21"/>
                        <a:pt x="26" y="21"/>
                        <a:pt x="22" y="20"/>
                      </a:cubicBezTo>
                      <a:cubicBezTo>
                        <a:pt x="18" y="19"/>
                        <a:pt x="24" y="19"/>
                        <a:pt x="19" y="17"/>
                      </a:cubicBezTo>
                      <a:cubicBezTo>
                        <a:pt x="14" y="14"/>
                        <a:pt x="14" y="18"/>
                        <a:pt x="14" y="14"/>
                      </a:cubicBezTo>
                      <a:cubicBezTo>
                        <a:pt x="14" y="11"/>
                        <a:pt x="14" y="11"/>
                        <a:pt x="13" y="11"/>
                      </a:cubicBezTo>
                      <a:cubicBezTo>
                        <a:pt x="12" y="11"/>
                        <a:pt x="9" y="12"/>
                        <a:pt x="8" y="12"/>
                      </a:cubicBezTo>
                      <a:cubicBezTo>
                        <a:pt x="6" y="12"/>
                        <a:pt x="8" y="13"/>
                        <a:pt x="5" y="12"/>
                      </a:cubicBezTo>
                      <a:cubicBezTo>
                        <a:pt x="3" y="11"/>
                        <a:pt x="2" y="13"/>
                        <a:pt x="3" y="11"/>
                      </a:cubicBezTo>
                      <a:cubicBezTo>
                        <a:pt x="4" y="9"/>
                        <a:pt x="4" y="8"/>
                        <a:pt x="6" y="7"/>
                      </a:cubicBezTo>
                      <a:cubicBezTo>
                        <a:pt x="7" y="6"/>
                        <a:pt x="7" y="1"/>
                        <a:pt x="10" y="3"/>
                      </a:cubicBezTo>
                      <a:cubicBezTo>
                        <a:pt x="14" y="5"/>
                        <a:pt x="12" y="4"/>
                        <a:pt x="15" y="4"/>
                      </a:cubicBezTo>
                      <a:cubicBezTo>
                        <a:pt x="18" y="5"/>
                        <a:pt x="19" y="4"/>
                        <a:pt x="19" y="4"/>
                      </a:cubicBezTo>
                      <a:cubicBezTo>
                        <a:pt x="19" y="3"/>
                        <a:pt x="16" y="2"/>
                        <a:pt x="16" y="2"/>
                      </a:cubicBezTo>
                      <a:cubicBezTo>
                        <a:pt x="16" y="2"/>
                        <a:pt x="15" y="2"/>
                        <a:pt x="15" y="1"/>
                      </a:cubicBezTo>
                      <a:cubicBezTo>
                        <a:pt x="15" y="1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46" y="1"/>
                        <a:pt x="71" y="20"/>
                        <a:pt x="8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9" name="Freeform 56"/>
                <p:cNvSpPr>
                  <a:spLocks/>
                </p:cNvSpPr>
                <p:nvPr/>
              </p:nvSpPr>
              <p:spPr bwMode="auto">
                <a:xfrm>
                  <a:off x="9541759" y="6071011"/>
                  <a:ext cx="118849" cy="28784"/>
                </a:xfrm>
                <a:custGeom>
                  <a:avLst/>
                  <a:gdLst>
                    <a:gd name="T0" fmla="*/ 0 w 54"/>
                    <a:gd name="T1" fmla="*/ 9 h 13"/>
                    <a:gd name="T2" fmla="*/ 0 w 54"/>
                    <a:gd name="T3" fmla="*/ 8 h 13"/>
                    <a:gd name="T4" fmla="*/ 0 w 54"/>
                    <a:gd name="T5" fmla="*/ 5 h 13"/>
                    <a:gd name="T6" fmla="*/ 3 w 54"/>
                    <a:gd name="T7" fmla="*/ 5 h 13"/>
                    <a:gd name="T8" fmla="*/ 5 w 54"/>
                    <a:gd name="T9" fmla="*/ 3 h 13"/>
                    <a:gd name="T10" fmla="*/ 5 w 54"/>
                    <a:gd name="T11" fmla="*/ 4 h 13"/>
                    <a:gd name="T12" fmla="*/ 8 w 54"/>
                    <a:gd name="T13" fmla="*/ 4 h 13"/>
                    <a:gd name="T14" fmla="*/ 12 w 54"/>
                    <a:gd name="T15" fmla="*/ 3 h 13"/>
                    <a:gd name="T16" fmla="*/ 15 w 54"/>
                    <a:gd name="T17" fmla="*/ 2 h 13"/>
                    <a:gd name="T18" fmla="*/ 16 w 54"/>
                    <a:gd name="T19" fmla="*/ 3 h 13"/>
                    <a:gd name="T20" fmla="*/ 20 w 54"/>
                    <a:gd name="T21" fmla="*/ 3 h 13"/>
                    <a:gd name="T22" fmla="*/ 26 w 54"/>
                    <a:gd name="T23" fmla="*/ 3 h 13"/>
                    <a:gd name="T24" fmla="*/ 27 w 54"/>
                    <a:gd name="T25" fmla="*/ 1 h 13"/>
                    <a:gd name="T26" fmla="*/ 29 w 54"/>
                    <a:gd name="T27" fmla="*/ 3 h 13"/>
                    <a:gd name="T28" fmla="*/ 26 w 54"/>
                    <a:gd name="T29" fmla="*/ 4 h 13"/>
                    <a:gd name="T30" fmla="*/ 23 w 54"/>
                    <a:gd name="T31" fmla="*/ 6 h 13"/>
                    <a:gd name="T32" fmla="*/ 23 w 54"/>
                    <a:gd name="T33" fmla="*/ 7 h 13"/>
                    <a:gd name="T34" fmla="*/ 26 w 54"/>
                    <a:gd name="T35" fmla="*/ 8 h 13"/>
                    <a:gd name="T36" fmla="*/ 31 w 54"/>
                    <a:gd name="T37" fmla="*/ 9 h 13"/>
                    <a:gd name="T38" fmla="*/ 32 w 54"/>
                    <a:gd name="T39" fmla="*/ 6 h 13"/>
                    <a:gd name="T40" fmla="*/ 34 w 54"/>
                    <a:gd name="T41" fmla="*/ 4 h 13"/>
                    <a:gd name="T42" fmla="*/ 36 w 54"/>
                    <a:gd name="T43" fmla="*/ 5 h 13"/>
                    <a:gd name="T44" fmla="*/ 35 w 54"/>
                    <a:gd name="T45" fmla="*/ 7 h 13"/>
                    <a:gd name="T46" fmla="*/ 38 w 54"/>
                    <a:gd name="T47" fmla="*/ 7 h 13"/>
                    <a:gd name="T48" fmla="*/ 40 w 54"/>
                    <a:gd name="T49" fmla="*/ 7 h 13"/>
                    <a:gd name="T50" fmla="*/ 43 w 54"/>
                    <a:gd name="T51" fmla="*/ 6 h 13"/>
                    <a:gd name="T52" fmla="*/ 46 w 54"/>
                    <a:gd name="T53" fmla="*/ 5 h 13"/>
                    <a:gd name="T54" fmla="*/ 48 w 54"/>
                    <a:gd name="T55" fmla="*/ 5 h 13"/>
                    <a:gd name="T56" fmla="*/ 52 w 54"/>
                    <a:gd name="T57" fmla="*/ 7 h 13"/>
                    <a:gd name="T58" fmla="*/ 54 w 54"/>
                    <a:gd name="T59" fmla="*/ 7 h 13"/>
                    <a:gd name="T60" fmla="*/ 25 w 54"/>
                    <a:gd name="T61" fmla="*/ 13 h 13"/>
                    <a:gd name="T62" fmla="*/ 25 w 54"/>
                    <a:gd name="T63" fmla="*/ 13 h 13"/>
                    <a:gd name="T64" fmla="*/ 0 w 54"/>
                    <a:gd name="T65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" h="13">
                      <a:moveTo>
                        <a:pt x="0" y="9"/>
                      </a:moveTo>
                      <a:cubicBezTo>
                        <a:pt x="0" y="9"/>
                        <a:pt x="0" y="8"/>
                        <a:pt x="0" y="8"/>
                      </a:cubicBezTo>
                      <a:cubicBezTo>
                        <a:pt x="0" y="8"/>
                        <a:pt x="0" y="5"/>
                        <a:pt x="0" y="5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4"/>
                        <a:pt x="5" y="3"/>
                        <a:pt x="5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4" y="4"/>
                        <a:pt x="8" y="4"/>
                      </a:cubicBezTo>
                      <a:cubicBezTo>
                        <a:pt x="11" y="3"/>
                        <a:pt x="11" y="4"/>
                        <a:pt x="12" y="3"/>
                      </a:cubicBezTo>
                      <a:cubicBezTo>
                        <a:pt x="13" y="3"/>
                        <a:pt x="15" y="0"/>
                        <a:pt x="15" y="2"/>
                      </a:cubicBezTo>
                      <a:cubicBezTo>
                        <a:pt x="16" y="3"/>
                        <a:pt x="14" y="2"/>
                        <a:pt x="16" y="3"/>
                      </a:cubicBezTo>
                      <a:cubicBezTo>
                        <a:pt x="18" y="4"/>
                        <a:pt x="20" y="3"/>
                        <a:pt x="20" y="3"/>
                      </a:cubicBezTo>
                      <a:cubicBezTo>
                        <a:pt x="20" y="3"/>
                        <a:pt x="25" y="3"/>
                        <a:pt x="26" y="3"/>
                      </a:cubicBezTo>
                      <a:cubicBezTo>
                        <a:pt x="26" y="2"/>
                        <a:pt x="26" y="1"/>
                        <a:pt x="27" y="1"/>
                      </a:cubicBezTo>
                      <a:cubicBezTo>
                        <a:pt x="28" y="2"/>
                        <a:pt x="29" y="3"/>
                        <a:pt x="29" y="3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2" y="7"/>
                        <a:pt x="23" y="7"/>
                      </a:cubicBezTo>
                      <a:cubicBezTo>
                        <a:pt x="24" y="8"/>
                        <a:pt x="25" y="8"/>
                        <a:pt x="26" y="8"/>
                      </a:cubicBezTo>
                      <a:cubicBezTo>
                        <a:pt x="27" y="8"/>
                        <a:pt x="30" y="10"/>
                        <a:pt x="31" y="9"/>
                      </a:cubicBezTo>
                      <a:cubicBezTo>
                        <a:pt x="31" y="7"/>
                        <a:pt x="32" y="7"/>
                        <a:pt x="32" y="6"/>
                      </a:cubicBezTo>
                      <a:cubicBezTo>
                        <a:pt x="33" y="5"/>
                        <a:pt x="32" y="4"/>
                        <a:pt x="34" y="4"/>
                      </a:cubicBezTo>
                      <a:cubicBezTo>
                        <a:pt x="35" y="4"/>
                        <a:pt x="36" y="5"/>
                        <a:pt x="36" y="5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7"/>
                        <a:pt x="37" y="7"/>
                        <a:pt x="38" y="7"/>
                      </a:cubicBezTo>
                      <a:cubicBezTo>
                        <a:pt x="39" y="7"/>
                        <a:pt x="39" y="8"/>
                        <a:pt x="40" y="7"/>
                      </a:cubicBezTo>
                      <a:cubicBezTo>
                        <a:pt x="41" y="6"/>
                        <a:pt x="41" y="6"/>
                        <a:pt x="43" y="6"/>
                      </a:cubicBezTo>
                      <a:cubicBezTo>
                        <a:pt x="44" y="5"/>
                        <a:pt x="46" y="5"/>
                        <a:pt x="46" y="5"/>
                      </a:cubicBezTo>
                      <a:cubicBezTo>
                        <a:pt x="47" y="5"/>
                        <a:pt x="48" y="5"/>
                        <a:pt x="48" y="5"/>
                      </a:cubicBezTo>
                      <a:cubicBezTo>
                        <a:pt x="49" y="5"/>
                        <a:pt x="51" y="7"/>
                        <a:pt x="52" y="7"/>
                      </a:cubicBezTo>
                      <a:cubicBezTo>
                        <a:pt x="52" y="7"/>
                        <a:pt x="53" y="7"/>
                        <a:pt x="54" y="7"/>
                      </a:cubicBezTo>
                      <a:cubicBezTo>
                        <a:pt x="45" y="11"/>
                        <a:pt x="3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16" y="13"/>
                        <a:pt x="8" y="12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0" name="Freeform 57"/>
                <p:cNvSpPr>
                  <a:spLocks/>
                </p:cNvSpPr>
                <p:nvPr/>
              </p:nvSpPr>
              <p:spPr bwMode="auto">
                <a:xfrm>
                  <a:off x="9440551" y="5890880"/>
                  <a:ext cx="85423" cy="184774"/>
                </a:xfrm>
                <a:custGeom>
                  <a:avLst/>
                  <a:gdLst>
                    <a:gd name="T0" fmla="*/ 4 w 39"/>
                    <a:gd name="T1" fmla="*/ 1 h 84"/>
                    <a:gd name="T2" fmla="*/ 4 w 39"/>
                    <a:gd name="T3" fmla="*/ 5 h 84"/>
                    <a:gd name="T4" fmla="*/ 4 w 39"/>
                    <a:gd name="T5" fmla="*/ 10 h 84"/>
                    <a:gd name="T6" fmla="*/ 5 w 39"/>
                    <a:gd name="T7" fmla="*/ 13 h 84"/>
                    <a:gd name="T8" fmla="*/ 7 w 39"/>
                    <a:gd name="T9" fmla="*/ 12 h 84"/>
                    <a:gd name="T10" fmla="*/ 8 w 39"/>
                    <a:gd name="T11" fmla="*/ 10 h 84"/>
                    <a:gd name="T12" fmla="*/ 10 w 39"/>
                    <a:gd name="T13" fmla="*/ 13 h 84"/>
                    <a:gd name="T14" fmla="*/ 14 w 39"/>
                    <a:gd name="T15" fmla="*/ 13 h 84"/>
                    <a:gd name="T16" fmla="*/ 16 w 39"/>
                    <a:gd name="T17" fmla="*/ 17 h 84"/>
                    <a:gd name="T18" fmla="*/ 20 w 39"/>
                    <a:gd name="T19" fmla="*/ 19 h 84"/>
                    <a:gd name="T20" fmla="*/ 22 w 39"/>
                    <a:gd name="T21" fmla="*/ 22 h 84"/>
                    <a:gd name="T22" fmla="*/ 23 w 39"/>
                    <a:gd name="T23" fmla="*/ 25 h 84"/>
                    <a:gd name="T24" fmla="*/ 25 w 39"/>
                    <a:gd name="T25" fmla="*/ 27 h 84"/>
                    <a:gd name="T26" fmla="*/ 29 w 39"/>
                    <a:gd name="T27" fmla="*/ 30 h 84"/>
                    <a:gd name="T28" fmla="*/ 34 w 39"/>
                    <a:gd name="T29" fmla="*/ 32 h 84"/>
                    <a:gd name="T30" fmla="*/ 38 w 39"/>
                    <a:gd name="T31" fmla="*/ 35 h 84"/>
                    <a:gd name="T32" fmla="*/ 35 w 39"/>
                    <a:gd name="T33" fmla="*/ 41 h 84"/>
                    <a:gd name="T34" fmla="*/ 36 w 39"/>
                    <a:gd name="T35" fmla="*/ 46 h 84"/>
                    <a:gd name="T36" fmla="*/ 35 w 39"/>
                    <a:gd name="T37" fmla="*/ 51 h 84"/>
                    <a:gd name="T38" fmla="*/ 32 w 39"/>
                    <a:gd name="T39" fmla="*/ 55 h 84"/>
                    <a:gd name="T40" fmla="*/ 30 w 39"/>
                    <a:gd name="T41" fmla="*/ 60 h 84"/>
                    <a:gd name="T42" fmla="*/ 29 w 39"/>
                    <a:gd name="T43" fmla="*/ 69 h 84"/>
                    <a:gd name="T44" fmla="*/ 27 w 39"/>
                    <a:gd name="T45" fmla="*/ 72 h 84"/>
                    <a:gd name="T46" fmla="*/ 30 w 39"/>
                    <a:gd name="T47" fmla="*/ 77 h 84"/>
                    <a:gd name="T48" fmla="*/ 34 w 39"/>
                    <a:gd name="T49" fmla="*/ 81 h 84"/>
                    <a:gd name="T50" fmla="*/ 31 w 39"/>
                    <a:gd name="T51" fmla="*/ 80 h 84"/>
                    <a:gd name="T52" fmla="*/ 25 w 39"/>
                    <a:gd name="T53" fmla="*/ 76 h 84"/>
                    <a:gd name="T54" fmla="*/ 19 w 39"/>
                    <a:gd name="T55" fmla="*/ 67 h 84"/>
                    <a:gd name="T56" fmla="*/ 16 w 39"/>
                    <a:gd name="T57" fmla="*/ 61 h 84"/>
                    <a:gd name="T58" fmla="*/ 13 w 39"/>
                    <a:gd name="T59" fmla="*/ 50 h 84"/>
                    <a:gd name="T60" fmla="*/ 8 w 39"/>
                    <a:gd name="T61" fmla="*/ 45 h 84"/>
                    <a:gd name="T62" fmla="*/ 4 w 39"/>
                    <a:gd name="T63" fmla="*/ 29 h 84"/>
                    <a:gd name="T64" fmla="*/ 3 w 39"/>
                    <a:gd name="T65" fmla="*/ 20 h 84"/>
                    <a:gd name="T66" fmla="*/ 1 w 39"/>
                    <a:gd name="T67" fmla="*/ 16 h 84"/>
                    <a:gd name="T68" fmla="*/ 3 w 39"/>
                    <a:gd name="T6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" h="84">
                      <a:moveTo>
                        <a:pt x="3" y="0"/>
                      </a:move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4" y="3"/>
                        <a:pt x="4" y="3"/>
                        <a:pt x="4" y="5"/>
                      </a:cubicBezTo>
                      <a:cubicBezTo>
                        <a:pt x="4" y="7"/>
                        <a:pt x="5" y="7"/>
                        <a:pt x="4" y="8"/>
                      </a:cubicBezTo>
                      <a:cubicBezTo>
                        <a:pt x="4" y="8"/>
                        <a:pt x="4" y="9"/>
                        <a:pt x="4" y="10"/>
                      </a:cubicBezTo>
                      <a:cubicBezTo>
                        <a:pt x="4" y="11"/>
                        <a:pt x="4" y="12"/>
                        <a:pt x="4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4"/>
                        <a:pt x="4" y="15"/>
                        <a:pt x="5" y="14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0"/>
                        <a:pt x="8" y="10"/>
                      </a:cubicBezTo>
                      <a:cubicBezTo>
                        <a:pt x="9" y="11"/>
                        <a:pt x="10" y="10"/>
                        <a:pt x="10" y="11"/>
                      </a:cubicBezTo>
                      <a:cubicBezTo>
                        <a:pt x="10" y="11"/>
                        <a:pt x="9" y="12"/>
                        <a:pt x="10" y="13"/>
                      </a:cubicBezTo>
                      <a:cubicBezTo>
                        <a:pt x="11" y="13"/>
                        <a:pt x="12" y="12"/>
                        <a:pt x="13" y="12"/>
                      </a:cubicBezTo>
                      <a:cubicBezTo>
                        <a:pt x="13" y="12"/>
                        <a:pt x="14" y="12"/>
                        <a:pt x="14" y="13"/>
                      </a:cubicBezTo>
                      <a:cubicBezTo>
                        <a:pt x="14" y="14"/>
                        <a:pt x="15" y="15"/>
                        <a:pt x="15" y="15"/>
                      </a:cubicBezTo>
                      <a:cubicBezTo>
                        <a:pt x="16" y="15"/>
                        <a:pt x="15" y="16"/>
                        <a:pt x="16" y="17"/>
                      </a:cubicBezTo>
                      <a:cubicBezTo>
                        <a:pt x="16" y="18"/>
                        <a:pt x="17" y="18"/>
                        <a:pt x="18" y="18"/>
                      </a:cubicBezTo>
                      <a:cubicBezTo>
                        <a:pt x="18" y="18"/>
                        <a:pt x="20" y="19"/>
                        <a:pt x="20" y="19"/>
                      </a:cubicBezTo>
                      <a:cubicBezTo>
                        <a:pt x="21" y="19"/>
                        <a:pt x="20" y="20"/>
                        <a:pt x="21" y="20"/>
                      </a:cubicBezTo>
                      <a:cubicBezTo>
                        <a:pt x="22" y="20"/>
                        <a:pt x="22" y="22"/>
                        <a:pt x="22" y="22"/>
                      </a:cubicBezTo>
                      <a:cubicBezTo>
                        <a:pt x="22" y="22"/>
                        <a:pt x="23" y="24"/>
                        <a:pt x="22" y="24"/>
                      </a:cubicBezTo>
                      <a:cubicBezTo>
                        <a:pt x="22" y="25"/>
                        <a:pt x="22" y="25"/>
                        <a:pt x="23" y="25"/>
                      </a:cubicBezTo>
                      <a:cubicBezTo>
                        <a:pt x="23" y="26"/>
                        <a:pt x="25" y="26"/>
                        <a:pt x="25" y="26"/>
                      </a:cubicBezTo>
                      <a:cubicBezTo>
                        <a:pt x="25" y="26"/>
                        <a:pt x="24" y="27"/>
                        <a:pt x="25" y="27"/>
                      </a:cubicBezTo>
                      <a:cubicBezTo>
                        <a:pt x="27" y="28"/>
                        <a:pt x="28" y="28"/>
                        <a:pt x="28" y="29"/>
                      </a:cubicBezTo>
                      <a:cubicBezTo>
                        <a:pt x="28" y="29"/>
                        <a:pt x="27" y="30"/>
                        <a:pt x="29" y="30"/>
                      </a:cubicBezTo>
                      <a:cubicBezTo>
                        <a:pt x="30" y="30"/>
                        <a:pt x="32" y="29"/>
                        <a:pt x="32" y="30"/>
                      </a:cubicBezTo>
                      <a:cubicBezTo>
                        <a:pt x="33" y="30"/>
                        <a:pt x="32" y="31"/>
                        <a:pt x="34" y="32"/>
                      </a:cubicBezTo>
                      <a:cubicBezTo>
                        <a:pt x="36" y="33"/>
                        <a:pt x="37" y="34"/>
                        <a:pt x="37" y="34"/>
                      </a:cubicBezTo>
                      <a:cubicBezTo>
                        <a:pt x="38" y="34"/>
                        <a:pt x="39" y="34"/>
                        <a:pt x="38" y="35"/>
                      </a:cubicBezTo>
                      <a:cubicBezTo>
                        <a:pt x="38" y="37"/>
                        <a:pt x="38" y="38"/>
                        <a:pt x="37" y="38"/>
                      </a:cubicBezTo>
                      <a:cubicBezTo>
                        <a:pt x="36" y="39"/>
                        <a:pt x="36" y="41"/>
                        <a:pt x="35" y="41"/>
                      </a:cubicBezTo>
                      <a:cubicBezTo>
                        <a:pt x="35" y="42"/>
                        <a:pt x="34" y="43"/>
                        <a:pt x="35" y="44"/>
                      </a:cubicBezTo>
                      <a:cubicBezTo>
                        <a:pt x="35" y="45"/>
                        <a:pt x="36" y="46"/>
                        <a:pt x="36" y="46"/>
                      </a:cubicBezTo>
                      <a:cubicBezTo>
                        <a:pt x="36" y="47"/>
                        <a:pt x="36" y="49"/>
                        <a:pt x="36" y="49"/>
                      </a:cubicBezTo>
                      <a:cubicBezTo>
                        <a:pt x="35" y="50"/>
                        <a:pt x="35" y="51"/>
                        <a:pt x="35" y="51"/>
                      </a:cubicBezTo>
                      <a:cubicBezTo>
                        <a:pt x="35" y="51"/>
                        <a:pt x="36" y="52"/>
                        <a:pt x="35" y="53"/>
                      </a:cubicBezTo>
                      <a:cubicBezTo>
                        <a:pt x="34" y="54"/>
                        <a:pt x="33" y="55"/>
                        <a:pt x="32" y="55"/>
                      </a:cubicBezTo>
                      <a:cubicBezTo>
                        <a:pt x="31" y="55"/>
                        <a:pt x="30" y="57"/>
                        <a:pt x="30" y="57"/>
                      </a:cubicBezTo>
                      <a:cubicBezTo>
                        <a:pt x="30" y="57"/>
                        <a:pt x="30" y="60"/>
                        <a:pt x="30" y="60"/>
                      </a:cubicBezTo>
                      <a:cubicBezTo>
                        <a:pt x="30" y="61"/>
                        <a:pt x="27" y="65"/>
                        <a:pt x="28" y="66"/>
                      </a:cubicBezTo>
                      <a:cubicBezTo>
                        <a:pt x="29" y="67"/>
                        <a:pt x="29" y="68"/>
                        <a:pt x="29" y="69"/>
                      </a:cubicBezTo>
                      <a:cubicBezTo>
                        <a:pt x="29" y="70"/>
                        <a:pt x="28" y="70"/>
                        <a:pt x="28" y="70"/>
                      </a:cubicBezTo>
                      <a:cubicBezTo>
                        <a:pt x="28" y="71"/>
                        <a:pt x="26" y="70"/>
                        <a:pt x="27" y="72"/>
                      </a:cubicBezTo>
                      <a:cubicBezTo>
                        <a:pt x="28" y="74"/>
                        <a:pt x="29" y="74"/>
                        <a:pt x="29" y="75"/>
                      </a:cubicBezTo>
                      <a:cubicBezTo>
                        <a:pt x="30" y="76"/>
                        <a:pt x="30" y="76"/>
                        <a:pt x="30" y="77"/>
                      </a:cubicBezTo>
                      <a:cubicBezTo>
                        <a:pt x="31" y="78"/>
                        <a:pt x="31" y="79"/>
                        <a:pt x="32" y="80"/>
                      </a:cubicBezTo>
                      <a:cubicBezTo>
                        <a:pt x="33" y="80"/>
                        <a:pt x="34" y="81"/>
                        <a:pt x="34" y="81"/>
                      </a:cubicBezTo>
                      <a:cubicBezTo>
                        <a:pt x="34" y="82"/>
                        <a:pt x="35" y="84"/>
                        <a:pt x="33" y="83"/>
                      </a:cubicBezTo>
                      <a:cubicBezTo>
                        <a:pt x="31" y="81"/>
                        <a:pt x="33" y="83"/>
                        <a:pt x="31" y="80"/>
                      </a:cubicBezTo>
                      <a:cubicBezTo>
                        <a:pt x="28" y="78"/>
                        <a:pt x="27" y="79"/>
                        <a:pt x="26" y="78"/>
                      </a:cubicBezTo>
                      <a:cubicBezTo>
                        <a:pt x="25" y="76"/>
                        <a:pt x="27" y="81"/>
                        <a:pt x="25" y="76"/>
                      </a:cubicBezTo>
                      <a:cubicBezTo>
                        <a:pt x="22" y="70"/>
                        <a:pt x="22" y="71"/>
                        <a:pt x="21" y="69"/>
                      </a:cubicBezTo>
                      <a:cubicBezTo>
                        <a:pt x="21" y="68"/>
                        <a:pt x="21" y="69"/>
                        <a:pt x="19" y="67"/>
                      </a:cubicBezTo>
                      <a:cubicBezTo>
                        <a:pt x="18" y="64"/>
                        <a:pt x="19" y="66"/>
                        <a:pt x="18" y="64"/>
                      </a:cubicBezTo>
                      <a:cubicBezTo>
                        <a:pt x="17" y="62"/>
                        <a:pt x="16" y="64"/>
                        <a:pt x="16" y="61"/>
                      </a:cubicBezTo>
                      <a:cubicBezTo>
                        <a:pt x="15" y="58"/>
                        <a:pt x="15" y="60"/>
                        <a:pt x="14" y="56"/>
                      </a:cubicBezTo>
                      <a:cubicBezTo>
                        <a:pt x="13" y="52"/>
                        <a:pt x="15" y="52"/>
                        <a:pt x="13" y="50"/>
                      </a:cubicBezTo>
                      <a:cubicBezTo>
                        <a:pt x="11" y="49"/>
                        <a:pt x="11" y="50"/>
                        <a:pt x="10" y="48"/>
                      </a:cubicBezTo>
                      <a:cubicBezTo>
                        <a:pt x="9" y="47"/>
                        <a:pt x="10" y="48"/>
                        <a:pt x="8" y="45"/>
                      </a:cubicBezTo>
                      <a:cubicBezTo>
                        <a:pt x="7" y="42"/>
                        <a:pt x="4" y="41"/>
                        <a:pt x="4" y="35"/>
                      </a:cubicBezTo>
                      <a:cubicBezTo>
                        <a:pt x="4" y="30"/>
                        <a:pt x="4" y="29"/>
                        <a:pt x="4" y="29"/>
                      </a:cubicBezTo>
                      <a:cubicBezTo>
                        <a:pt x="4" y="29"/>
                        <a:pt x="2" y="26"/>
                        <a:pt x="2" y="23"/>
                      </a:cubicBezTo>
                      <a:cubicBezTo>
                        <a:pt x="3" y="20"/>
                        <a:pt x="4" y="21"/>
                        <a:pt x="3" y="20"/>
                      </a:cubicBezTo>
                      <a:cubicBezTo>
                        <a:pt x="3" y="19"/>
                        <a:pt x="3" y="19"/>
                        <a:pt x="2" y="18"/>
                      </a:cubicBezTo>
                      <a:cubicBezTo>
                        <a:pt x="1" y="17"/>
                        <a:pt x="1" y="17"/>
                        <a:pt x="1" y="16"/>
                      </a:cubicBezTo>
                      <a:cubicBezTo>
                        <a:pt x="0" y="16"/>
                        <a:pt x="0" y="15"/>
                        <a:pt x="0" y="14"/>
                      </a:cubicBezTo>
                      <a:cubicBezTo>
                        <a:pt x="1" y="10"/>
                        <a:pt x="2" y="5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1" name="Freeform 58"/>
                <p:cNvSpPr>
                  <a:spLocks/>
                </p:cNvSpPr>
                <p:nvPr/>
              </p:nvSpPr>
              <p:spPr bwMode="auto">
                <a:xfrm>
                  <a:off x="9453550" y="5807314"/>
                  <a:ext cx="77066" cy="91923"/>
                </a:xfrm>
                <a:custGeom>
                  <a:avLst/>
                  <a:gdLst>
                    <a:gd name="T0" fmla="*/ 33 w 35"/>
                    <a:gd name="T1" fmla="*/ 0 h 42"/>
                    <a:gd name="T2" fmla="*/ 34 w 35"/>
                    <a:gd name="T3" fmla="*/ 1 h 42"/>
                    <a:gd name="T4" fmla="*/ 33 w 35"/>
                    <a:gd name="T5" fmla="*/ 5 h 42"/>
                    <a:gd name="T6" fmla="*/ 32 w 35"/>
                    <a:gd name="T7" fmla="*/ 6 h 42"/>
                    <a:gd name="T8" fmla="*/ 31 w 35"/>
                    <a:gd name="T9" fmla="*/ 9 h 42"/>
                    <a:gd name="T10" fmla="*/ 31 w 35"/>
                    <a:gd name="T11" fmla="*/ 11 h 42"/>
                    <a:gd name="T12" fmla="*/ 28 w 35"/>
                    <a:gd name="T13" fmla="*/ 12 h 42"/>
                    <a:gd name="T14" fmla="*/ 29 w 35"/>
                    <a:gd name="T15" fmla="*/ 9 h 42"/>
                    <a:gd name="T16" fmla="*/ 28 w 35"/>
                    <a:gd name="T17" fmla="*/ 8 h 42"/>
                    <a:gd name="T18" fmla="*/ 24 w 35"/>
                    <a:gd name="T19" fmla="*/ 10 h 42"/>
                    <a:gd name="T20" fmla="*/ 25 w 35"/>
                    <a:gd name="T21" fmla="*/ 12 h 42"/>
                    <a:gd name="T22" fmla="*/ 25 w 35"/>
                    <a:gd name="T23" fmla="*/ 14 h 42"/>
                    <a:gd name="T24" fmla="*/ 21 w 35"/>
                    <a:gd name="T25" fmla="*/ 14 h 42"/>
                    <a:gd name="T26" fmla="*/ 19 w 35"/>
                    <a:gd name="T27" fmla="*/ 14 h 42"/>
                    <a:gd name="T28" fmla="*/ 17 w 35"/>
                    <a:gd name="T29" fmla="*/ 16 h 42"/>
                    <a:gd name="T30" fmla="*/ 14 w 35"/>
                    <a:gd name="T31" fmla="*/ 18 h 42"/>
                    <a:gd name="T32" fmla="*/ 12 w 35"/>
                    <a:gd name="T33" fmla="*/ 20 h 42"/>
                    <a:gd name="T34" fmla="*/ 8 w 35"/>
                    <a:gd name="T35" fmla="*/ 24 h 42"/>
                    <a:gd name="T36" fmla="*/ 7 w 35"/>
                    <a:gd name="T37" fmla="*/ 27 h 42"/>
                    <a:gd name="T38" fmla="*/ 5 w 35"/>
                    <a:gd name="T39" fmla="*/ 31 h 42"/>
                    <a:gd name="T40" fmla="*/ 2 w 35"/>
                    <a:gd name="T41" fmla="*/ 33 h 42"/>
                    <a:gd name="T42" fmla="*/ 2 w 35"/>
                    <a:gd name="T43" fmla="*/ 35 h 42"/>
                    <a:gd name="T44" fmla="*/ 3 w 35"/>
                    <a:gd name="T45" fmla="*/ 37 h 42"/>
                    <a:gd name="T46" fmla="*/ 4 w 35"/>
                    <a:gd name="T47" fmla="*/ 39 h 42"/>
                    <a:gd name="T48" fmla="*/ 7 w 35"/>
                    <a:gd name="T49" fmla="*/ 40 h 42"/>
                    <a:gd name="T50" fmla="*/ 7 w 35"/>
                    <a:gd name="T51" fmla="*/ 42 h 42"/>
                    <a:gd name="T52" fmla="*/ 6 w 35"/>
                    <a:gd name="T53" fmla="*/ 42 h 42"/>
                    <a:gd name="T54" fmla="*/ 4 w 35"/>
                    <a:gd name="T55" fmla="*/ 41 h 42"/>
                    <a:gd name="T56" fmla="*/ 2 w 35"/>
                    <a:gd name="T57" fmla="*/ 40 h 42"/>
                    <a:gd name="T58" fmla="*/ 2 w 35"/>
                    <a:gd name="T59" fmla="*/ 37 h 42"/>
                    <a:gd name="T60" fmla="*/ 0 w 35"/>
                    <a:gd name="T61" fmla="*/ 36 h 42"/>
                    <a:gd name="T62" fmla="*/ 0 w 35"/>
                    <a:gd name="T63" fmla="*/ 34 h 42"/>
                    <a:gd name="T64" fmla="*/ 0 w 35"/>
                    <a:gd name="T65" fmla="*/ 3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5" h="42">
                      <a:moveTo>
                        <a:pt x="26" y="2"/>
                      </a:moveTo>
                      <a:cubicBezTo>
                        <a:pt x="28" y="1"/>
                        <a:pt x="31" y="0"/>
                        <a:pt x="33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5" y="1"/>
                        <a:pt x="34" y="1"/>
                      </a:cubicBezTo>
                      <a:cubicBezTo>
                        <a:pt x="34" y="2"/>
                        <a:pt x="33" y="3"/>
                        <a:pt x="33" y="3"/>
                      </a:cubicBezTo>
                      <a:cubicBezTo>
                        <a:pt x="33" y="4"/>
                        <a:pt x="33" y="5"/>
                        <a:pt x="33" y="5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2" y="6"/>
                        <a:pt x="32" y="6"/>
                      </a:cubicBezTo>
                      <a:cubicBezTo>
                        <a:pt x="32" y="6"/>
                        <a:pt x="31" y="7"/>
                        <a:pt x="31" y="7"/>
                      </a:cubicBezTo>
                      <a:cubicBezTo>
                        <a:pt x="31" y="8"/>
                        <a:pt x="31" y="9"/>
                        <a:pt x="31" y="9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29" y="12"/>
                        <a:pt x="28" y="12"/>
                      </a:cubicBezTo>
                      <a:cubicBezTo>
                        <a:pt x="28" y="11"/>
                        <a:pt x="27" y="10"/>
                        <a:pt x="27" y="10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8" y="9"/>
                        <a:pt x="28" y="8"/>
                        <a:pt x="28" y="8"/>
                      </a:cubicBezTo>
                      <a:cubicBezTo>
                        <a:pt x="27" y="8"/>
                        <a:pt x="26" y="9"/>
                        <a:pt x="26" y="9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10"/>
                        <a:pt x="24" y="11"/>
                        <a:pt x="24" y="11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4"/>
                        <a:pt x="25" y="14"/>
                      </a:cubicBezTo>
                      <a:cubicBezTo>
                        <a:pt x="25" y="14"/>
                        <a:pt x="24" y="14"/>
                        <a:pt x="24" y="14"/>
                      </a:cubicBezTo>
                      <a:cubicBezTo>
                        <a:pt x="23" y="14"/>
                        <a:pt x="22" y="14"/>
                        <a:pt x="21" y="14"/>
                      </a:cubicBezTo>
                      <a:cubicBezTo>
                        <a:pt x="21" y="14"/>
                        <a:pt x="20" y="13"/>
                        <a:pt x="20" y="13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4"/>
                        <a:pt x="17" y="15"/>
                        <a:pt x="17" y="15"/>
                      </a:cubicBezTo>
                      <a:cubicBezTo>
                        <a:pt x="17" y="15"/>
                        <a:pt x="17" y="16"/>
                        <a:pt x="17" y="16"/>
                      </a:cubicBezTo>
                      <a:cubicBezTo>
                        <a:pt x="17" y="16"/>
                        <a:pt x="16" y="18"/>
                        <a:pt x="16" y="18"/>
                      </a:cubicBezTo>
                      <a:cubicBezTo>
                        <a:pt x="16" y="18"/>
                        <a:pt x="16" y="18"/>
                        <a:pt x="14" y="18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1"/>
                        <a:pt x="11" y="22"/>
                      </a:cubicBezTo>
                      <a:cubicBezTo>
                        <a:pt x="10" y="22"/>
                        <a:pt x="9" y="24"/>
                        <a:pt x="8" y="24"/>
                      </a:cubicBezTo>
                      <a:cubicBezTo>
                        <a:pt x="8" y="24"/>
                        <a:pt x="7" y="25"/>
                        <a:pt x="7" y="25"/>
                      </a:cubicBezTo>
                      <a:cubicBezTo>
                        <a:pt x="7" y="26"/>
                        <a:pt x="7" y="27"/>
                        <a:pt x="7" y="27"/>
                      </a:cubicBezTo>
                      <a:cubicBezTo>
                        <a:pt x="6" y="28"/>
                        <a:pt x="6" y="29"/>
                        <a:pt x="6" y="29"/>
                      </a:cubicBezTo>
                      <a:cubicBezTo>
                        <a:pt x="6" y="30"/>
                        <a:pt x="6" y="31"/>
                        <a:pt x="5" y="31"/>
                      </a:cubicBezTo>
                      <a:cubicBezTo>
                        <a:pt x="5" y="31"/>
                        <a:pt x="4" y="32"/>
                        <a:pt x="4" y="32"/>
                      </a:cubicBezTo>
                      <a:cubicBezTo>
                        <a:pt x="4" y="32"/>
                        <a:pt x="2" y="33"/>
                        <a:pt x="2" y="33"/>
                      </a:cubicBezTo>
                      <a:cubicBezTo>
                        <a:pt x="1" y="33"/>
                        <a:pt x="1" y="34"/>
                        <a:pt x="1" y="34"/>
                      </a:cubicBezTo>
                      <a:cubicBezTo>
                        <a:pt x="1" y="35"/>
                        <a:pt x="2" y="35"/>
                        <a:pt x="2" y="35"/>
                      </a:cubicBezTo>
                      <a:cubicBezTo>
                        <a:pt x="2" y="35"/>
                        <a:pt x="3" y="36"/>
                        <a:pt x="3" y="36"/>
                      </a:cubicBezTo>
                      <a:cubicBezTo>
                        <a:pt x="3" y="36"/>
                        <a:pt x="3" y="37"/>
                        <a:pt x="3" y="37"/>
                      </a:cubicBezTo>
                      <a:cubicBezTo>
                        <a:pt x="3" y="37"/>
                        <a:pt x="3" y="39"/>
                        <a:pt x="3" y="39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7" y="40"/>
                        <a:pt x="7" y="40"/>
                        <a:pt x="7" y="40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8" y="41"/>
                        <a:pt x="7" y="41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6" y="41"/>
                        <a:pt x="6" y="41"/>
                        <a:pt x="5" y="41"/>
                      </a:cubicBezTo>
                      <a:cubicBezTo>
                        <a:pt x="5" y="40"/>
                        <a:pt x="4" y="41"/>
                        <a:pt x="4" y="41"/>
                      </a:cubicBezTo>
                      <a:cubicBezTo>
                        <a:pt x="4" y="41"/>
                        <a:pt x="3" y="41"/>
                        <a:pt x="3" y="40"/>
                      </a:cubicBezTo>
                      <a:cubicBezTo>
                        <a:pt x="2" y="40"/>
                        <a:pt x="2" y="41"/>
                        <a:pt x="2" y="40"/>
                      </a:cubicBezTo>
                      <a:cubicBezTo>
                        <a:pt x="2" y="39"/>
                        <a:pt x="3" y="39"/>
                        <a:pt x="3" y="38"/>
                      </a:cubicBezTo>
                      <a:cubicBezTo>
                        <a:pt x="2" y="38"/>
                        <a:pt x="2" y="37"/>
                        <a:pt x="2" y="37"/>
                      </a:cubicBezTo>
                      <a:cubicBezTo>
                        <a:pt x="1" y="37"/>
                        <a:pt x="2" y="38"/>
                        <a:pt x="1" y="37"/>
                      </a:cubicBezTo>
                      <a:cubicBezTo>
                        <a:pt x="1" y="37"/>
                        <a:pt x="0" y="36"/>
                        <a:pt x="0" y="36"/>
                      </a:cubicBezTo>
                      <a:cubicBezTo>
                        <a:pt x="0" y="36"/>
                        <a:pt x="0" y="37"/>
                        <a:pt x="0" y="36"/>
                      </a:cubicBezTo>
                      <a:cubicBezTo>
                        <a:pt x="0" y="36"/>
                        <a:pt x="0" y="35"/>
                        <a:pt x="0" y="34"/>
                      </a:cubicBezTo>
                      <a:cubicBezTo>
                        <a:pt x="0" y="34"/>
                        <a:pt x="0" y="33"/>
                        <a:pt x="0" y="33"/>
                      </a:cubicBezTo>
                      <a:cubicBezTo>
                        <a:pt x="0" y="33"/>
                        <a:pt x="0" y="32"/>
                        <a:pt x="0" y="32"/>
                      </a:cubicBezTo>
                      <a:cubicBezTo>
                        <a:pt x="6" y="20"/>
                        <a:pt x="15" y="9"/>
                        <a:pt x="2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106" name="Freeform 59"/>
              <p:cNvSpPr>
                <a:spLocks/>
              </p:cNvSpPr>
              <p:nvPr/>
            </p:nvSpPr>
            <p:spPr bwMode="auto">
              <a:xfrm>
                <a:off x="9435909" y="5781316"/>
                <a:ext cx="353763" cy="460542"/>
              </a:xfrm>
              <a:custGeom>
                <a:avLst/>
                <a:gdLst>
                  <a:gd name="T0" fmla="*/ 119 w 161"/>
                  <a:gd name="T1" fmla="*/ 8 h 210"/>
                  <a:gd name="T2" fmla="*/ 151 w 161"/>
                  <a:gd name="T3" fmla="*/ 72 h 210"/>
                  <a:gd name="T4" fmla="*/ 72 w 161"/>
                  <a:gd name="T5" fmla="*/ 152 h 210"/>
                  <a:gd name="T6" fmla="*/ 8 w 161"/>
                  <a:gd name="T7" fmla="*/ 120 h 210"/>
                  <a:gd name="T8" fmla="*/ 0 w 161"/>
                  <a:gd name="T9" fmla="*/ 127 h 210"/>
                  <a:gd name="T10" fmla="*/ 67 w 161"/>
                  <a:gd name="T11" fmla="*/ 162 h 210"/>
                  <a:gd name="T12" fmla="*/ 67 w 161"/>
                  <a:gd name="T13" fmla="*/ 176 h 210"/>
                  <a:gd name="T14" fmla="*/ 53 w 161"/>
                  <a:gd name="T15" fmla="*/ 188 h 210"/>
                  <a:gd name="T16" fmla="*/ 36 w 161"/>
                  <a:gd name="T17" fmla="*/ 201 h 210"/>
                  <a:gd name="T18" fmla="*/ 77 w 161"/>
                  <a:gd name="T19" fmla="*/ 210 h 210"/>
                  <a:gd name="T20" fmla="*/ 77 w 161"/>
                  <a:gd name="T21" fmla="*/ 210 h 210"/>
                  <a:gd name="T22" fmla="*/ 79 w 161"/>
                  <a:gd name="T23" fmla="*/ 210 h 210"/>
                  <a:gd name="T24" fmla="*/ 81 w 161"/>
                  <a:gd name="T25" fmla="*/ 210 h 210"/>
                  <a:gd name="T26" fmla="*/ 81 w 161"/>
                  <a:gd name="T27" fmla="*/ 210 h 210"/>
                  <a:gd name="T28" fmla="*/ 119 w 161"/>
                  <a:gd name="T29" fmla="*/ 201 h 210"/>
                  <a:gd name="T30" fmla="*/ 99 w 161"/>
                  <a:gd name="T31" fmla="*/ 188 h 210"/>
                  <a:gd name="T32" fmla="*/ 86 w 161"/>
                  <a:gd name="T33" fmla="*/ 176 h 210"/>
                  <a:gd name="T34" fmla="*/ 86 w 161"/>
                  <a:gd name="T35" fmla="*/ 161 h 210"/>
                  <a:gd name="T36" fmla="*/ 161 w 161"/>
                  <a:gd name="T37" fmla="*/ 72 h 210"/>
                  <a:gd name="T38" fmla="*/ 125 w 161"/>
                  <a:gd name="T39" fmla="*/ 0 h 210"/>
                  <a:gd name="T40" fmla="*/ 119 w 161"/>
                  <a:gd name="T41" fmla="*/ 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210">
                    <a:moveTo>
                      <a:pt x="119" y="8"/>
                    </a:moveTo>
                    <a:cubicBezTo>
                      <a:pt x="138" y="23"/>
                      <a:pt x="151" y="46"/>
                      <a:pt x="151" y="72"/>
                    </a:cubicBezTo>
                    <a:cubicBezTo>
                      <a:pt x="151" y="116"/>
                      <a:pt x="115" y="152"/>
                      <a:pt x="72" y="152"/>
                    </a:cubicBezTo>
                    <a:cubicBezTo>
                      <a:pt x="46" y="152"/>
                      <a:pt x="23" y="139"/>
                      <a:pt x="8" y="12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16" y="147"/>
                      <a:pt x="40" y="161"/>
                      <a:pt x="67" y="162"/>
                    </a:cubicBez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6"/>
                      <a:pt x="63" y="184"/>
                      <a:pt x="53" y="188"/>
                    </a:cubicBezTo>
                    <a:cubicBezTo>
                      <a:pt x="44" y="191"/>
                      <a:pt x="35" y="196"/>
                      <a:pt x="36" y="201"/>
                    </a:cubicBezTo>
                    <a:cubicBezTo>
                      <a:pt x="37" y="206"/>
                      <a:pt x="47" y="210"/>
                      <a:pt x="77" y="210"/>
                    </a:cubicBezTo>
                    <a:cubicBezTo>
                      <a:pt x="77" y="210"/>
                      <a:pt x="77" y="210"/>
                      <a:pt x="77" y="210"/>
                    </a:cubicBezTo>
                    <a:cubicBezTo>
                      <a:pt x="77" y="210"/>
                      <a:pt x="78" y="210"/>
                      <a:pt x="79" y="210"/>
                    </a:cubicBezTo>
                    <a:cubicBezTo>
                      <a:pt x="79" y="210"/>
                      <a:pt x="80" y="210"/>
                      <a:pt x="81" y="210"/>
                    </a:cubicBezTo>
                    <a:cubicBezTo>
                      <a:pt x="81" y="210"/>
                      <a:pt x="81" y="210"/>
                      <a:pt x="81" y="210"/>
                    </a:cubicBezTo>
                    <a:cubicBezTo>
                      <a:pt x="103" y="210"/>
                      <a:pt x="118" y="206"/>
                      <a:pt x="119" y="201"/>
                    </a:cubicBezTo>
                    <a:cubicBezTo>
                      <a:pt x="120" y="196"/>
                      <a:pt x="108" y="191"/>
                      <a:pt x="99" y="188"/>
                    </a:cubicBezTo>
                    <a:cubicBezTo>
                      <a:pt x="89" y="184"/>
                      <a:pt x="86" y="176"/>
                      <a:pt x="86" y="176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129" y="154"/>
                      <a:pt x="161" y="117"/>
                      <a:pt x="161" y="72"/>
                    </a:cubicBezTo>
                    <a:cubicBezTo>
                      <a:pt x="161" y="42"/>
                      <a:pt x="147" y="16"/>
                      <a:pt x="125" y="0"/>
                    </a:cubicBezTo>
                    <a:lnTo>
                      <a:pt x="119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7" name="Freeform 60"/>
              <p:cNvSpPr>
                <a:spLocks/>
              </p:cNvSpPr>
              <p:nvPr/>
            </p:nvSpPr>
            <p:spPr bwMode="auto">
              <a:xfrm>
                <a:off x="10778536" y="4922443"/>
                <a:ext cx="302695" cy="336121"/>
              </a:xfrm>
              <a:custGeom>
                <a:avLst/>
                <a:gdLst>
                  <a:gd name="T0" fmla="*/ 117 w 138"/>
                  <a:gd name="T1" fmla="*/ 0 h 153"/>
                  <a:gd name="T2" fmla="*/ 21 w 138"/>
                  <a:gd name="T3" fmla="*/ 0 h 153"/>
                  <a:gd name="T4" fmla="*/ 0 w 138"/>
                  <a:gd name="T5" fmla="*/ 20 h 153"/>
                  <a:gd name="T6" fmla="*/ 0 w 138"/>
                  <a:gd name="T7" fmla="*/ 132 h 153"/>
                  <a:gd name="T8" fmla="*/ 21 w 138"/>
                  <a:gd name="T9" fmla="*/ 153 h 153"/>
                  <a:gd name="T10" fmla="*/ 117 w 138"/>
                  <a:gd name="T11" fmla="*/ 153 h 153"/>
                  <a:gd name="T12" fmla="*/ 138 w 138"/>
                  <a:gd name="T13" fmla="*/ 132 h 153"/>
                  <a:gd name="T14" fmla="*/ 138 w 138"/>
                  <a:gd name="T15" fmla="*/ 20 h 153"/>
                  <a:gd name="T16" fmla="*/ 117 w 138"/>
                  <a:gd name="T1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53">
                    <a:moveTo>
                      <a:pt x="117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44"/>
                      <a:pt x="9" y="153"/>
                      <a:pt x="21" y="153"/>
                    </a:cubicBezTo>
                    <a:cubicBezTo>
                      <a:pt x="117" y="153"/>
                      <a:pt x="117" y="153"/>
                      <a:pt x="117" y="153"/>
                    </a:cubicBezTo>
                    <a:cubicBezTo>
                      <a:pt x="129" y="153"/>
                      <a:pt x="138" y="144"/>
                      <a:pt x="138" y="132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8" y="9"/>
                      <a:pt x="129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8" name="Freeform 61"/>
              <p:cNvSpPr>
                <a:spLocks/>
              </p:cNvSpPr>
              <p:nvPr/>
            </p:nvSpPr>
            <p:spPr bwMode="auto">
              <a:xfrm>
                <a:off x="10809176" y="4957726"/>
                <a:ext cx="241413" cy="80780"/>
              </a:xfrm>
              <a:custGeom>
                <a:avLst/>
                <a:gdLst>
                  <a:gd name="T0" fmla="*/ 110 w 110"/>
                  <a:gd name="T1" fmla="*/ 27 h 37"/>
                  <a:gd name="T2" fmla="*/ 110 w 110"/>
                  <a:gd name="T3" fmla="*/ 27 h 37"/>
                  <a:gd name="T4" fmla="*/ 99 w 110"/>
                  <a:gd name="T5" fmla="*/ 37 h 37"/>
                  <a:gd name="T6" fmla="*/ 10 w 110"/>
                  <a:gd name="T7" fmla="*/ 37 h 37"/>
                  <a:gd name="T8" fmla="*/ 0 w 110"/>
                  <a:gd name="T9" fmla="*/ 27 h 37"/>
                  <a:gd name="T10" fmla="*/ 0 w 110"/>
                  <a:gd name="T11" fmla="*/ 10 h 37"/>
                  <a:gd name="T12" fmla="*/ 10 w 110"/>
                  <a:gd name="T13" fmla="*/ 0 h 37"/>
                  <a:gd name="T14" fmla="*/ 99 w 110"/>
                  <a:gd name="T15" fmla="*/ 0 h 37"/>
                  <a:gd name="T16" fmla="*/ 110 w 110"/>
                  <a:gd name="T17" fmla="*/ 10 h 37"/>
                  <a:gd name="T18" fmla="*/ 110 w 110"/>
                  <a:gd name="T19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37">
                    <a:moveTo>
                      <a:pt x="110" y="27"/>
                    </a:moveTo>
                    <a:cubicBezTo>
                      <a:pt x="110" y="27"/>
                      <a:pt x="110" y="27"/>
                      <a:pt x="110" y="27"/>
                    </a:cubicBezTo>
                    <a:cubicBezTo>
                      <a:pt x="110" y="32"/>
                      <a:pt x="105" y="37"/>
                      <a:pt x="99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5" y="37"/>
                      <a:pt x="0" y="32"/>
                      <a:pt x="0" y="2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5" y="0"/>
                      <a:pt x="110" y="4"/>
                      <a:pt x="110" y="10"/>
                    </a:cubicBezTo>
                    <a:lnTo>
                      <a:pt x="110" y="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9" name="Freeform 62"/>
              <p:cNvSpPr>
                <a:spLocks/>
              </p:cNvSpPr>
              <p:nvPr/>
            </p:nvSpPr>
            <p:spPr bwMode="auto">
              <a:xfrm>
                <a:off x="10980951" y="5062648"/>
                <a:ext cx="67781" cy="39926"/>
              </a:xfrm>
              <a:custGeom>
                <a:avLst/>
                <a:gdLst>
                  <a:gd name="T0" fmla="*/ 31 w 31"/>
                  <a:gd name="T1" fmla="*/ 15 h 18"/>
                  <a:gd name="T2" fmla="*/ 31 w 31"/>
                  <a:gd name="T3" fmla="*/ 15 h 18"/>
                  <a:gd name="T4" fmla="*/ 28 w 31"/>
                  <a:gd name="T5" fmla="*/ 18 h 18"/>
                  <a:gd name="T6" fmla="*/ 3 w 31"/>
                  <a:gd name="T7" fmla="*/ 18 h 18"/>
                  <a:gd name="T8" fmla="*/ 0 w 31"/>
                  <a:gd name="T9" fmla="*/ 15 h 18"/>
                  <a:gd name="T10" fmla="*/ 0 w 31"/>
                  <a:gd name="T11" fmla="*/ 4 h 18"/>
                  <a:gd name="T12" fmla="*/ 3 w 31"/>
                  <a:gd name="T13" fmla="*/ 0 h 18"/>
                  <a:gd name="T14" fmla="*/ 28 w 31"/>
                  <a:gd name="T15" fmla="*/ 0 h 18"/>
                  <a:gd name="T16" fmla="*/ 31 w 31"/>
                  <a:gd name="T17" fmla="*/ 4 h 18"/>
                  <a:gd name="T18" fmla="*/ 31 w 31"/>
                  <a:gd name="T1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8">
                    <a:moveTo>
                      <a:pt x="31" y="15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7"/>
                      <a:pt x="29" y="18"/>
                      <a:pt x="2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0" y="17"/>
                      <a:pt x="0" y="1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2"/>
                      <a:pt x="31" y="4"/>
                    </a:cubicBezTo>
                    <a:lnTo>
                      <a:pt x="31" y="1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0" name="Freeform 63"/>
              <p:cNvSpPr>
                <a:spLocks/>
              </p:cNvSpPr>
              <p:nvPr/>
            </p:nvSpPr>
            <p:spPr bwMode="auto">
              <a:xfrm>
                <a:off x="10980951" y="5120216"/>
                <a:ext cx="67781" cy="37140"/>
              </a:xfrm>
              <a:custGeom>
                <a:avLst/>
                <a:gdLst>
                  <a:gd name="T0" fmla="*/ 31 w 31"/>
                  <a:gd name="T1" fmla="*/ 14 h 17"/>
                  <a:gd name="T2" fmla="*/ 31 w 31"/>
                  <a:gd name="T3" fmla="*/ 14 h 17"/>
                  <a:gd name="T4" fmla="*/ 28 w 31"/>
                  <a:gd name="T5" fmla="*/ 17 h 17"/>
                  <a:gd name="T6" fmla="*/ 3 w 31"/>
                  <a:gd name="T7" fmla="*/ 17 h 17"/>
                  <a:gd name="T8" fmla="*/ 0 w 31"/>
                  <a:gd name="T9" fmla="*/ 14 h 17"/>
                  <a:gd name="T10" fmla="*/ 0 w 31"/>
                  <a:gd name="T11" fmla="*/ 3 h 17"/>
                  <a:gd name="T12" fmla="*/ 3 w 31"/>
                  <a:gd name="T13" fmla="*/ 0 h 17"/>
                  <a:gd name="T14" fmla="*/ 28 w 31"/>
                  <a:gd name="T15" fmla="*/ 0 h 17"/>
                  <a:gd name="T16" fmla="*/ 31 w 31"/>
                  <a:gd name="T17" fmla="*/ 3 h 17"/>
                  <a:gd name="T18" fmla="*/ 31 w 31"/>
                  <a:gd name="T1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7">
                    <a:moveTo>
                      <a:pt x="31" y="14"/>
                    </a:move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6"/>
                      <a:pt x="29" y="17"/>
                      <a:pt x="28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1"/>
                      <a:pt x="31" y="3"/>
                    </a:cubicBezTo>
                    <a:lnTo>
                      <a:pt x="31" y="1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1" name="Freeform 64"/>
              <p:cNvSpPr>
                <a:spLocks/>
              </p:cNvSpPr>
              <p:nvPr/>
            </p:nvSpPr>
            <p:spPr bwMode="auto">
              <a:xfrm>
                <a:off x="10980951" y="5174998"/>
                <a:ext cx="67781" cy="38997"/>
              </a:xfrm>
              <a:custGeom>
                <a:avLst/>
                <a:gdLst>
                  <a:gd name="T0" fmla="*/ 31 w 31"/>
                  <a:gd name="T1" fmla="*/ 15 h 18"/>
                  <a:gd name="T2" fmla="*/ 31 w 31"/>
                  <a:gd name="T3" fmla="*/ 15 h 18"/>
                  <a:gd name="T4" fmla="*/ 28 w 31"/>
                  <a:gd name="T5" fmla="*/ 18 h 18"/>
                  <a:gd name="T6" fmla="*/ 3 w 31"/>
                  <a:gd name="T7" fmla="*/ 18 h 18"/>
                  <a:gd name="T8" fmla="*/ 0 w 31"/>
                  <a:gd name="T9" fmla="*/ 15 h 18"/>
                  <a:gd name="T10" fmla="*/ 0 w 31"/>
                  <a:gd name="T11" fmla="*/ 3 h 18"/>
                  <a:gd name="T12" fmla="*/ 3 w 31"/>
                  <a:gd name="T13" fmla="*/ 0 h 18"/>
                  <a:gd name="T14" fmla="*/ 28 w 31"/>
                  <a:gd name="T15" fmla="*/ 0 h 18"/>
                  <a:gd name="T16" fmla="*/ 31 w 31"/>
                  <a:gd name="T17" fmla="*/ 3 h 18"/>
                  <a:gd name="T18" fmla="*/ 31 w 31"/>
                  <a:gd name="T1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8">
                    <a:moveTo>
                      <a:pt x="31" y="15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29" y="18"/>
                      <a:pt x="2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0" y="16"/>
                      <a:pt x="0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1" y="2"/>
                      <a:pt x="31" y="3"/>
                    </a:cubicBezTo>
                    <a:lnTo>
                      <a:pt x="31" y="1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2" name="Freeform 65"/>
              <p:cNvSpPr>
                <a:spLocks/>
              </p:cNvSpPr>
              <p:nvPr/>
            </p:nvSpPr>
            <p:spPr bwMode="auto">
              <a:xfrm>
                <a:off x="10897385" y="5062648"/>
                <a:ext cx="65924" cy="39926"/>
              </a:xfrm>
              <a:custGeom>
                <a:avLst/>
                <a:gdLst>
                  <a:gd name="T0" fmla="*/ 30 w 30"/>
                  <a:gd name="T1" fmla="*/ 15 h 18"/>
                  <a:gd name="T2" fmla="*/ 30 w 30"/>
                  <a:gd name="T3" fmla="*/ 15 h 18"/>
                  <a:gd name="T4" fmla="*/ 27 w 30"/>
                  <a:gd name="T5" fmla="*/ 18 h 18"/>
                  <a:gd name="T6" fmla="*/ 3 w 30"/>
                  <a:gd name="T7" fmla="*/ 18 h 18"/>
                  <a:gd name="T8" fmla="*/ 0 w 30"/>
                  <a:gd name="T9" fmla="*/ 15 h 18"/>
                  <a:gd name="T10" fmla="*/ 0 w 30"/>
                  <a:gd name="T11" fmla="*/ 4 h 18"/>
                  <a:gd name="T12" fmla="*/ 3 w 30"/>
                  <a:gd name="T13" fmla="*/ 0 h 18"/>
                  <a:gd name="T14" fmla="*/ 27 w 30"/>
                  <a:gd name="T15" fmla="*/ 0 h 18"/>
                  <a:gd name="T16" fmla="*/ 30 w 30"/>
                  <a:gd name="T17" fmla="*/ 4 h 18"/>
                  <a:gd name="T18" fmla="*/ 30 w 30"/>
                  <a:gd name="T1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8"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7"/>
                      <a:pt x="29" y="18"/>
                      <a:pt x="27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17"/>
                      <a:pt x="0" y="1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2"/>
                      <a:pt x="30" y="4"/>
                    </a:cubicBezTo>
                    <a:lnTo>
                      <a:pt x="30" y="1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3" name="Freeform 66"/>
              <p:cNvSpPr>
                <a:spLocks/>
              </p:cNvSpPr>
              <p:nvPr/>
            </p:nvSpPr>
            <p:spPr bwMode="auto">
              <a:xfrm>
                <a:off x="10897385" y="5120216"/>
                <a:ext cx="65924" cy="37140"/>
              </a:xfrm>
              <a:custGeom>
                <a:avLst/>
                <a:gdLst>
                  <a:gd name="T0" fmla="*/ 30 w 30"/>
                  <a:gd name="T1" fmla="*/ 14 h 17"/>
                  <a:gd name="T2" fmla="*/ 30 w 30"/>
                  <a:gd name="T3" fmla="*/ 14 h 17"/>
                  <a:gd name="T4" fmla="*/ 27 w 30"/>
                  <a:gd name="T5" fmla="*/ 17 h 17"/>
                  <a:gd name="T6" fmla="*/ 3 w 30"/>
                  <a:gd name="T7" fmla="*/ 17 h 17"/>
                  <a:gd name="T8" fmla="*/ 0 w 30"/>
                  <a:gd name="T9" fmla="*/ 14 h 17"/>
                  <a:gd name="T10" fmla="*/ 0 w 30"/>
                  <a:gd name="T11" fmla="*/ 3 h 17"/>
                  <a:gd name="T12" fmla="*/ 3 w 30"/>
                  <a:gd name="T13" fmla="*/ 0 h 17"/>
                  <a:gd name="T14" fmla="*/ 27 w 30"/>
                  <a:gd name="T15" fmla="*/ 0 h 17"/>
                  <a:gd name="T16" fmla="*/ 30 w 30"/>
                  <a:gd name="T17" fmla="*/ 3 h 17"/>
                  <a:gd name="T18" fmla="*/ 30 w 30"/>
                  <a:gd name="T1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7">
                    <a:moveTo>
                      <a:pt x="30" y="14"/>
                    </a:move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6"/>
                      <a:pt x="29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1"/>
                      <a:pt x="30" y="3"/>
                    </a:cubicBezTo>
                    <a:lnTo>
                      <a:pt x="30" y="1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4" name="Freeform 67"/>
              <p:cNvSpPr>
                <a:spLocks/>
              </p:cNvSpPr>
              <p:nvPr/>
            </p:nvSpPr>
            <p:spPr bwMode="auto">
              <a:xfrm>
                <a:off x="10897385" y="5174998"/>
                <a:ext cx="65924" cy="38997"/>
              </a:xfrm>
              <a:custGeom>
                <a:avLst/>
                <a:gdLst>
                  <a:gd name="T0" fmla="*/ 30 w 30"/>
                  <a:gd name="T1" fmla="*/ 15 h 18"/>
                  <a:gd name="T2" fmla="*/ 30 w 30"/>
                  <a:gd name="T3" fmla="*/ 15 h 18"/>
                  <a:gd name="T4" fmla="*/ 27 w 30"/>
                  <a:gd name="T5" fmla="*/ 18 h 18"/>
                  <a:gd name="T6" fmla="*/ 3 w 30"/>
                  <a:gd name="T7" fmla="*/ 18 h 18"/>
                  <a:gd name="T8" fmla="*/ 0 w 30"/>
                  <a:gd name="T9" fmla="*/ 15 h 18"/>
                  <a:gd name="T10" fmla="*/ 0 w 30"/>
                  <a:gd name="T11" fmla="*/ 3 h 18"/>
                  <a:gd name="T12" fmla="*/ 3 w 30"/>
                  <a:gd name="T13" fmla="*/ 0 h 18"/>
                  <a:gd name="T14" fmla="*/ 27 w 30"/>
                  <a:gd name="T15" fmla="*/ 0 h 18"/>
                  <a:gd name="T16" fmla="*/ 30 w 30"/>
                  <a:gd name="T17" fmla="*/ 3 h 18"/>
                  <a:gd name="T18" fmla="*/ 30 w 30"/>
                  <a:gd name="T1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8">
                    <a:moveTo>
                      <a:pt x="30" y="1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6"/>
                      <a:pt x="29" y="18"/>
                      <a:pt x="27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16"/>
                      <a:pt x="0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0" y="2"/>
                      <a:pt x="30" y="3"/>
                    </a:cubicBezTo>
                    <a:lnTo>
                      <a:pt x="30" y="1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5" name="Freeform 68"/>
              <p:cNvSpPr>
                <a:spLocks/>
              </p:cNvSpPr>
              <p:nvPr/>
            </p:nvSpPr>
            <p:spPr bwMode="auto">
              <a:xfrm>
                <a:off x="10811033" y="5062648"/>
                <a:ext cx="68710" cy="39926"/>
              </a:xfrm>
              <a:custGeom>
                <a:avLst/>
                <a:gdLst>
                  <a:gd name="T0" fmla="*/ 31 w 31"/>
                  <a:gd name="T1" fmla="*/ 15 h 18"/>
                  <a:gd name="T2" fmla="*/ 31 w 31"/>
                  <a:gd name="T3" fmla="*/ 15 h 18"/>
                  <a:gd name="T4" fmla="*/ 27 w 31"/>
                  <a:gd name="T5" fmla="*/ 18 h 18"/>
                  <a:gd name="T6" fmla="*/ 3 w 31"/>
                  <a:gd name="T7" fmla="*/ 18 h 18"/>
                  <a:gd name="T8" fmla="*/ 0 w 31"/>
                  <a:gd name="T9" fmla="*/ 15 h 18"/>
                  <a:gd name="T10" fmla="*/ 0 w 31"/>
                  <a:gd name="T11" fmla="*/ 4 h 18"/>
                  <a:gd name="T12" fmla="*/ 3 w 31"/>
                  <a:gd name="T13" fmla="*/ 0 h 18"/>
                  <a:gd name="T14" fmla="*/ 27 w 31"/>
                  <a:gd name="T15" fmla="*/ 0 h 18"/>
                  <a:gd name="T16" fmla="*/ 31 w 31"/>
                  <a:gd name="T17" fmla="*/ 4 h 18"/>
                  <a:gd name="T18" fmla="*/ 31 w 31"/>
                  <a:gd name="T1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8">
                    <a:moveTo>
                      <a:pt x="31" y="15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7"/>
                      <a:pt x="29" y="18"/>
                      <a:pt x="27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17"/>
                      <a:pt x="0" y="1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1" y="2"/>
                      <a:pt x="31" y="4"/>
                    </a:cubicBezTo>
                    <a:lnTo>
                      <a:pt x="31" y="1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6" name="Freeform 69"/>
              <p:cNvSpPr>
                <a:spLocks/>
              </p:cNvSpPr>
              <p:nvPr/>
            </p:nvSpPr>
            <p:spPr bwMode="auto">
              <a:xfrm>
                <a:off x="10811033" y="5120216"/>
                <a:ext cx="68710" cy="37140"/>
              </a:xfrm>
              <a:custGeom>
                <a:avLst/>
                <a:gdLst>
                  <a:gd name="T0" fmla="*/ 31 w 31"/>
                  <a:gd name="T1" fmla="*/ 14 h 17"/>
                  <a:gd name="T2" fmla="*/ 31 w 31"/>
                  <a:gd name="T3" fmla="*/ 14 h 17"/>
                  <a:gd name="T4" fmla="*/ 27 w 31"/>
                  <a:gd name="T5" fmla="*/ 17 h 17"/>
                  <a:gd name="T6" fmla="*/ 3 w 31"/>
                  <a:gd name="T7" fmla="*/ 17 h 17"/>
                  <a:gd name="T8" fmla="*/ 0 w 31"/>
                  <a:gd name="T9" fmla="*/ 14 h 17"/>
                  <a:gd name="T10" fmla="*/ 0 w 31"/>
                  <a:gd name="T11" fmla="*/ 3 h 17"/>
                  <a:gd name="T12" fmla="*/ 3 w 31"/>
                  <a:gd name="T13" fmla="*/ 0 h 17"/>
                  <a:gd name="T14" fmla="*/ 27 w 31"/>
                  <a:gd name="T15" fmla="*/ 0 h 17"/>
                  <a:gd name="T16" fmla="*/ 31 w 31"/>
                  <a:gd name="T17" fmla="*/ 3 h 17"/>
                  <a:gd name="T18" fmla="*/ 31 w 31"/>
                  <a:gd name="T1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7">
                    <a:moveTo>
                      <a:pt x="31" y="14"/>
                    </a:move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6"/>
                      <a:pt x="29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1" y="1"/>
                      <a:pt x="31" y="3"/>
                    </a:cubicBezTo>
                    <a:lnTo>
                      <a:pt x="31" y="1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7" name="Freeform 70"/>
              <p:cNvSpPr>
                <a:spLocks/>
              </p:cNvSpPr>
              <p:nvPr/>
            </p:nvSpPr>
            <p:spPr bwMode="auto">
              <a:xfrm>
                <a:off x="10811033" y="5174998"/>
                <a:ext cx="68710" cy="38997"/>
              </a:xfrm>
              <a:custGeom>
                <a:avLst/>
                <a:gdLst>
                  <a:gd name="T0" fmla="*/ 31 w 31"/>
                  <a:gd name="T1" fmla="*/ 15 h 18"/>
                  <a:gd name="T2" fmla="*/ 31 w 31"/>
                  <a:gd name="T3" fmla="*/ 15 h 18"/>
                  <a:gd name="T4" fmla="*/ 27 w 31"/>
                  <a:gd name="T5" fmla="*/ 18 h 18"/>
                  <a:gd name="T6" fmla="*/ 3 w 31"/>
                  <a:gd name="T7" fmla="*/ 18 h 18"/>
                  <a:gd name="T8" fmla="*/ 0 w 31"/>
                  <a:gd name="T9" fmla="*/ 15 h 18"/>
                  <a:gd name="T10" fmla="*/ 0 w 31"/>
                  <a:gd name="T11" fmla="*/ 3 h 18"/>
                  <a:gd name="T12" fmla="*/ 3 w 31"/>
                  <a:gd name="T13" fmla="*/ 0 h 18"/>
                  <a:gd name="T14" fmla="*/ 27 w 31"/>
                  <a:gd name="T15" fmla="*/ 0 h 18"/>
                  <a:gd name="T16" fmla="*/ 31 w 31"/>
                  <a:gd name="T17" fmla="*/ 3 h 18"/>
                  <a:gd name="T18" fmla="*/ 31 w 31"/>
                  <a:gd name="T1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8">
                    <a:moveTo>
                      <a:pt x="31" y="15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29" y="18"/>
                      <a:pt x="27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16"/>
                      <a:pt x="0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1" y="2"/>
                      <a:pt x="31" y="3"/>
                    </a:cubicBezTo>
                    <a:lnTo>
                      <a:pt x="31" y="1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118" name="Group 117"/>
              <p:cNvGrpSpPr/>
              <p:nvPr/>
            </p:nvGrpSpPr>
            <p:grpSpPr>
              <a:xfrm>
                <a:off x="9297560" y="2190763"/>
                <a:ext cx="488397" cy="487468"/>
                <a:chOff x="9297560" y="2190763"/>
                <a:chExt cx="488397" cy="487468"/>
              </a:xfrm>
              <a:solidFill>
                <a:schemeClr val="bg1"/>
              </a:solidFill>
            </p:grpSpPr>
            <p:sp>
              <p:nvSpPr>
                <p:cNvPr id="143" name="Freeform 71"/>
                <p:cNvSpPr>
                  <a:spLocks noEditPoints="1"/>
                </p:cNvSpPr>
                <p:nvPr/>
              </p:nvSpPr>
              <p:spPr bwMode="auto">
                <a:xfrm>
                  <a:off x="9451693" y="2190763"/>
                  <a:ext cx="180131" cy="487468"/>
                </a:xfrm>
                <a:custGeom>
                  <a:avLst/>
                  <a:gdLst>
                    <a:gd name="T0" fmla="*/ 41 w 82"/>
                    <a:gd name="T1" fmla="*/ 222 h 222"/>
                    <a:gd name="T2" fmla="*/ 82 w 82"/>
                    <a:gd name="T3" fmla="*/ 111 h 222"/>
                    <a:gd name="T4" fmla="*/ 41 w 82"/>
                    <a:gd name="T5" fmla="*/ 0 h 222"/>
                    <a:gd name="T6" fmla="*/ 41 w 82"/>
                    <a:gd name="T7" fmla="*/ 18 h 222"/>
                    <a:gd name="T8" fmla="*/ 75 w 82"/>
                    <a:gd name="T9" fmla="*/ 111 h 222"/>
                    <a:gd name="T10" fmla="*/ 41 w 82"/>
                    <a:gd name="T11" fmla="*/ 204 h 222"/>
                    <a:gd name="T12" fmla="*/ 41 w 82"/>
                    <a:gd name="T13" fmla="*/ 222 h 222"/>
                    <a:gd name="T14" fmla="*/ 41 w 82"/>
                    <a:gd name="T15" fmla="*/ 0 h 222"/>
                    <a:gd name="T16" fmla="*/ 0 w 82"/>
                    <a:gd name="T17" fmla="*/ 111 h 222"/>
                    <a:gd name="T18" fmla="*/ 41 w 82"/>
                    <a:gd name="T19" fmla="*/ 222 h 222"/>
                    <a:gd name="T20" fmla="*/ 41 w 82"/>
                    <a:gd name="T21" fmla="*/ 222 h 222"/>
                    <a:gd name="T22" fmla="*/ 41 w 82"/>
                    <a:gd name="T23" fmla="*/ 204 h 222"/>
                    <a:gd name="T24" fmla="*/ 41 w 82"/>
                    <a:gd name="T25" fmla="*/ 204 h 222"/>
                    <a:gd name="T26" fmla="*/ 41 w 82"/>
                    <a:gd name="T27" fmla="*/ 204 h 222"/>
                    <a:gd name="T28" fmla="*/ 7 w 82"/>
                    <a:gd name="T29" fmla="*/ 111 h 222"/>
                    <a:gd name="T30" fmla="*/ 41 w 82"/>
                    <a:gd name="T31" fmla="*/ 18 h 222"/>
                    <a:gd name="T32" fmla="*/ 41 w 82"/>
                    <a:gd name="T33" fmla="*/ 18 h 222"/>
                    <a:gd name="T34" fmla="*/ 41 w 82"/>
                    <a:gd name="T35" fmla="*/ 0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2" h="222">
                      <a:moveTo>
                        <a:pt x="41" y="222"/>
                      </a:moveTo>
                      <a:cubicBezTo>
                        <a:pt x="63" y="222"/>
                        <a:pt x="82" y="172"/>
                        <a:pt x="82" y="111"/>
                      </a:cubicBezTo>
                      <a:cubicBezTo>
                        <a:pt x="82" y="50"/>
                        <a:pt x="63" y="0"/>
                        <a:pt x="41" y="0"/>
                      </a:cubicBez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60" y="18"/>
                        <a:pt x="75" y="60"/>
                        <a:pt x="75" y="111"/>
                      </a:cubicBezTo>
                      <a:cubicBezTo>
                        <a:pt x="75" y="162"/>
                        <a:pt x="60" y="204"/>
                        <a:pt x="41" y="204"/>
                      </a:cubicBezTo>
                      <a:lnTo>
                        <a:pt x="41" y="222"/>
                      </a:lnTo>
                      <a:close/>
                      <a:moveTo>
                        <a:pt x="41" y="0"/>
                      </a:moveTo>
                      <a:cubicBezTo>
                        <a:pt x="18" y="0"/>
                        <a:pt x="0" y="50"/>
                        <a:pt x="0" y="111"/>
                      </a:cubicBezTo>
                      <a:cubicBezTo>
                        <a:pt x="0" y="172"/>
                        <a:pt x="18" y="222"/>
                        <a:pt x="41" y="222"/>
                      </a:cubicBezTo>
                      <a:cubicBezTo>
                        <a:pt x="41" y="222"/>
                        <a:pt x="41" y="222"/>
                        <a:pt x="41" y="222"/>
                      </a:cubicBezTo>
                      <a:cubicBezTo>
                        <a:pt x="41" y="204"/>
                        <a:pt x="41" y="204"/>
                        <a:pt x="41" y="204"/>
                      </a:cubicBezTo>
                      <a:cubicBezTo>
                        <a:pt x="41" y="204"/>
                        <a:pt x="41" y="204"/>
                        <a:pt x="41" y="204"/>
                      </a:cubicBezTo>
                      <a:cubicBezTo>
                        <a:pt x="41" y="204"/>
                        <a:pt x="41" y="204"/>
                        <a:pt x="41" y="204"/>
                      </a:cubicBezTo>
                      <a:cubicBezTo>
                        <a:pt x="22" y="204"/>
                        <a:pt x="7" y="162"/>
                        <a:pt x="7" y="111"/>
                      </a:cubicBezTo>
                      <a:cubicBezTo>
                        <a:pt x="7" y="60"/>
                        <a:pt x="22" y="18"/>
                        <a:pt x="41" y="18"/>
                      </a:cubicBezTo>
                      <a:cubicBezTo>
                        <a:pt x="41" y="18"/>
                        <a:pt x="41" y="18"/>
                        <a:pt x="41" y="18"/>
                      </a:cubicBez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4" name="Freeform 72"/>
                <p:cNvSpPr>
                  <a:spLocks noEditPoints="1"/>
                </p:cNvSpPr>
                <p:nvPr/>
              </p:nvSpPr>
              <p:spPr bwMode="auto">
                <a:xfrm>
                  <a:off x="9297560" y="2344896"/>
                  <a:ext cx="488397" cy="179203"/>
                </a:xfrm>
                <a:custGeom>
                  <a:avLst/>
                  <a:gdLst>
                    <a:gd name="T0" fmla="*/ 222 w 222"/>
                    <a:gd name="T1" fmla="*/ 41 h 82"/>
                    <a:gd name="T2" fmla="*/ 111 w 222"/>
                    <a:gd name="T3" fmla="*/ 0 h 82"/>
                    <a:gd name="T4" fmla="*/ 111 w 222"/>
                    <a:gd name="T5" fmla="*/ 7 h 82"/>
                    <a:gd name="T6" fmla="*/ 204 w 222"/>
                    <a:gd name="T7" fmla="*/ 41 h 82"/>
                    <a:gd name="T8" fmla="*/ 111 w 222"/>
                    <a:gd name="T9" fmla="*/ 75 h 82"/>
                    <a:gd name="T10" fmla="*/ 111 w 222"/>
                    <a:gd name="T11" fmla="*/ 82 h 82"/>
                    <a:gd name="T12" fmla="*/ 222 w 222"/>
                    <a:gd name="T13" fmla="*/ 41 h 82"/>
                    <a:gd name="T14" fmla="*/ 111 w 222"/>
                    <a:gd name="T15" fmla="*/ 0 h 82"/>
                    <a:gd name="T16" fmla="*/ 111 w 222"/>
                    <a:gd name="T17" fmla="*/ 0 h 82"/>
                    <a:gd name="T18" fmla="*/ 0 w 222"/>
                    <a:gd name="T19" fmla="*/ 41 h 82"/>
                    <a:gd name="T20" fmla="*/ 111 w 222"/>
                    <a:gd name="T21" fmla="*/ 82 h 82"/>
                    <a:gd name="T22" fmla="*/ 111 w 222"/>
                    <a:gd name="T23" fmla="*/ 82 h 82"/>
                    <a:gd name="T24" fmla="*/ 111 w 222"/>
                    <a:gd name="T25" fmla="*/ 75 h 82"/>
                    <a:gd name="T26" fmla="*/ 111 w 222"/>
                    <a:gd name="T27" fmla="*/ 75 h 82"/>
                    <a:gd name="T28" fmla="*/ 18 w 222"/>
                    <a:gd name="T29" fmla="*/ 41 h 82"/>
                    <a:gd name="T30" fmla="*/ 18 w 222"/>
                    <a:gd name="T31" fmla="*/ 41 h 82"/>
                    <a:gd name="T32" fmla="*/ 111 w 222"/>
                    <a:gd name="T33" fmla="*/ 7 h 82"/>
                    <a:gd name="T34" fmla="*/ 111 w 222"/>
                    <a:gd name="T35" fmla="*/ 7 h 82"/>
                    <a:gd name="T36" fmla="*/ 111 w 222"/>
                    <a:gd name="T37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2" h="82">
                      <a:moveTo>
                        <a:pt x="222" y="41"/>
                      </a:moveTo>
                      <a:cubicBezTo>
                        <a:pt x="222" y="18"/>
                        <a:pt x="172" y="0"/>
                        <a:pt x="111" y="0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62" y="7"/>
                        <a:pt x="204" y="22"/>
                        <a:pt x="204" y="41"/>
                      </a:cubicBezTo>
                      <a:cubicBezTo>
                        <a:pt x="204" y="60"/>
                        <a:pt x="162" y="75"/>
                        <a:pt x="111" y="75"/>
                      </a:cubicBezTo>
                      <a:cubicBezTo>
                        <a:pt x="111" y="82"/>
                        <a:pt x="111" y="82"/>
                        <a:pt x="111" y="82"/>
                      </a:cubicBezTo>
                      <a:cubicBezTo>
                        <a:pt x="172" y="82"/>
                        <a:pt x="222" y="63"/>
                        <a:pt x="222" y="41"/>
                      </a:cubicBezTo>
                      <a:close/>
                      <a:moveTo>
                        <a:pt x="111" y="0"/>
                      </a:move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50" y="0"/>
                        <a:pt x="0" y="18"/>
                        <a:pt x="0" y="41"/>
                      </a:cubicBezTo>
                      <a:cubicBezTo>
                        <a:pt x="0" y="63"/>
                        <a:pt x="50" y="82"/>
                        <a:pt x="111" y="82"/>
                      </a:cubicBezTo>
                      <a:cubicBezTo>
                        <a:pt x="111" y="82"/>
                        <a:pt x="111" y="82"/>
                        <a:pt x="111" y="82"/>
                      </a:cubicBezTo>
                      <a:cubicBezTo>
                        <a:pt x="111" y="75"/>
                        <a:pt x="111" y="75"/>
                        <a:pt x="111" y="75"/>
                      </a:cubicBezTo>
                      <a:cubicBezTo>
                        <a:pt x="111" y="75"/>
                        <a:pt x="111" y="75"/>
                        <a:pt x="111" y="75"/>
                      </a:cubicBezTo>
                      <a:cubicBezTo>
                        <a:pt x="59" y="75"/>
                        <a:pt x="18" y="60"/>
                        <a:pt x="18" y="41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8" y="22"/>
                        <a:pt x="59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5" name="Freeform 73"/>
                <p:cNvSpPr>
                  <a:spLocks noEditPoints="1"/>
                </p:cNvSpPr>
                <p:nvPr/>
              </p:nvSpPr>
              <p:spPr bwMode="auto">
                <a:xfrm>
                  <a:off x="9332844" y="2234403"/>
                  <a:ext cx="415044" cy="400188"/>
                </a:xfrm>
                <a:custGeom>
                  <a:avLst/>
                  <a:gdLst>
                    <a:gd name="T0" fmla="*/ 173 w 189"/>
                    <a:gd name="T1" fmla="*/ 12 h 182"/>
                    <a:gd name="T2" fmla="*/ 95 w 189"/>
                    <a:gd name="T3" fmla="*/ 37 h 182"/>
                    <a:gd name="T4" fmla="*/ 95 w 189"/>
                    <a:gd name="T5" fmla="*/ 45 h 182"/>
                    <a:gd name="T6" fmla="*/ 161 w 189"/>
                    <a:gd name="T7" fmla="*/ 25 h 182"/>
                    <a:gd name="T8" fmla="*/ 119 w 189"/>
                    <a:gd name="T9" fmla="*/ 115 h 182"/>
                    <a:gd name="T10" fmla="*/ 95 w 189"/>
                    <a:gd name="T11" fmla="*/ 136 h 182"/>
                    <a:gd name="T12" fmla="*/ 95 w 189"/>
                    <a:gd name="T13" fmla="*/ 145 h 182"/>
                    <a:gd name="T14" fmla="*/ 124 w 189"/>
                    <a:gd name="T15" fmla="*/ 120 h 182"/>
                    <a:gd name="T16" fmla="*/ 173 w 189"/>
                    <a:gd name="T17" fmla="*/ 12 h 182"/>
                    <a:gd name="T18" fmla="*/ 95 w 189"/>
                    <a:gd name="T19" fmla="*/ 37 h 182"/>
                    <a:gd name="T20" fmla="*/ 66 w 189"/>
                    <a:gd name="T21" fmla="*/ 62 h 182"/>
                    <a:gd name="T22" fmla="*/ 16 w 189"/>
                    <a:gd name="T23" fmla="*/ 169 h 182"/>
                    <a:gd name="T24" fmla="*/ 95 w 189"/>
                    <a:gd name="T25" fmla="*/ 145 h 182"/>
                    <a:gd name="T26" fmla="*/ 95 w 189"/>
                    <a:gd name="T27" fmla="*/ 136 h 182"/>
                    <a:gd name="T28" fmla="*/ 29 w 189"/>
                    <a:gd name="T29" fmla="*/ 157 h 182"/>
                    <a:gd name="T30" fmla="*/ 29 w 189"/>
                    <a:gd name="T31" fmla="*/ 157 h 182"/>
                    <a:gd name="T32" fmla="*/ 71 w 189"/>
                    <a:gd name="T33" fmla="*/ 67 h 182"/>
                    <a:gd name="T34" fmla="*/ 95 w 189"/>
                    <a:gd name="T35" fmla="*/ 45 h 182"/>
                    <a:gd name="T36" fmla="*/ 95 w 189"/>
                    <a:gd name="T37" fmla="*/ 37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9" h="182">
                      <a:moveTo>
                        <a:pt x="173" y="12"/>
                      </a:moveTo>
                      <a:cubicBezTo>
                        <a:pt x="161" y="0"/>
                        <a:pt x="129" y="11"/>
                        <a:pt x="95" y="37"/>
                      </a:cubicBezTo>
                      <a:cubicBezTo>
                        <a:pt x="95" y="45"/>
                        <a:pt x="95" y="45"/>
                        <a:pt x="95" y="45"/>
                      </a:cubicBezTo>
                      <a:cubicBezTo>
                        <a:pt x="123" y="24"/>
                        <a:pt x="150" y="15"/>
                        <a:pt x="161" y="25"/>
                      </a:cubicBezTo>
                      <a:cubicBezTo>
                        <a:pt x="174" y="39"/>
                        <a:pt x="155" y="79"/>
                        <a:pt x="119" y="115"/>
                      </a:cubicBezTo>
                      <a:cubicBezTo>
                        <a:pt x="111" y="123"/>
                        <a:pt x="103" y="130"/>
                        <a:pt x="95" y="136"/>
                      </a:cubicBezTo>
                      <a:cubicBezTo>
                        <a:pt x="95" y="145"/>
                        <a:pt x="95" y="145"/>
                        <a:pt x="95" y="145"/>
                      </a:cubicBezTo>
                      <a:cubicBezTo>
                        <a:pt x="104" y="138"/>
                        <a:pt x="114" y="129"/>
                        <a:pt x="124" y="120"/>
                      </a:cubicBezTo>
                      <a:cubicBezTo>
                        <a:pt x="167" y="76"/>
                        <a:pt x="189" y="28"/>
                        <a:pt x="173" y="12"/>
                      </a:cubicBezTo>
                      <a:close/>
                      <a:moveTo>
                        <a:pt x="95" y="37"/>
                      </a:moveTo>
                      <a:cubicBezTo>
                        <a:pt x="85" y="44"/>
                        <a:pt x="75" y="52"/>
                        <a:pt x="66" y="62"/>
                      </a:cubicBezTo>
                      <a:cubicBezTo>
                        <a:pt x="23" y="105"/>
                        <a:pt x="0" y="153"/>
                        <a:pt x="16" y="169"/>
                      </a:cubicBezTo>
                      <a:cubicBezTo>
                        <a:pt x="29" y="182"/>
                        <a:pt x="61" y="171"/>
                        <a:pt x="95" y="145"/>
                      </a:cubicBezTo>
                      <a:cubicBezTo>
                        <a:pt x="95" y="136"/>
                        <a:pt x="95" y="136"/>
                        <a:pt x="95" y="136"/>
                      </a:cubicBezTo>
                      <a:cubicBezTo>
                        <a:pt x="66" y="158"/>
                        <a:pt x="40" y="167"/>
                        <a:pt x="29" y="157"/>
                      </a:cubicBezTo>
                      <a:cubicBezTo>
                        <a:pt x="29" y="157"/>
                        <a:pt x="29" y="157"/>
                        <a:pt x="29" y="157"/>
                      </a:cubicBezTo>
                      <a:cubicBezTo>
                        <a:pt x="16" y="143"/>
                        <a:pt x="34" y="103"/>
                        <a:pt x="71" y="67"/>
                      </a:cubicBezTo>
                      <a:cubicBezTo>
                        <a:pt x="79" y="59"/>
                        <a:pt x="87" y="52"/>
                        <a:pt x="95" y="45"/>
                      </a:cubicBezTo>
                      <a:lnTo>
                        <a:pt x="9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6" name="Freeform 74"/>
                <p:cNvSpPr>
                  <a:spLocks noEditPoints="1"/>
                </p:cNvSpPr>
                <p:nvPr/>
              </p:nvSpPr>
              <p:spPr bwMode="auto">
                <a:xfrm>
                  <a:off x="9332844" y="2234403"/>
                  <a:ext cx="415044" cy="400188"/>
                </a:xfrm>
                <a:custGeom>
                  <a:avLst/>
                  <a:gdLst>
                    <a:gd name="T0" fmla="*/ 173 w 189"/>
                    <a:gd name="T1" fmla="*/ 169 h 182"/>
                    <a:gd name="T2" fmla="*/ 124 w 189"/>
                    <a:gd name="T3" fmla="*/ 62 h 182"/>
                    <a:gd name="T4" fmla="*/ 95 w 189"/>
                    <a:gd name="T5" fmla="*/ 37 h 182"/>
                    <a:gd name="T6" fmla="*/ 95 w 189"/>
                    <a:gd name="T7" fmla="*/ 45 h 182"/>
                    <a:gd name="T8" fmla="*/ 119 w 189"/>
                    <a:gd name="T9" fmla="*/ 67 h 182"/>
                    <a:gd name="T10" fmla="*/ 161 w 189"/>
                    <a:gd name="T11" fmla="*/ 157 h 182"/>
                    <a:gd name="T12" fmla="*/ 95 w 189"/>
                    <a:gd name="T13" fmla="*/ 136 h 182"/>
                    <a:gd name="T14" fmla="*/ 95 w 189"/>
                    <a:gd name="T15" fmla="*/ 145 h 182"/>
                    <a:gd name="T16" fmla="*/ 173 w 189"/>
                    <a:gd name="T17" fmla="*/ 169 h 182"/>
                    <a:gd name="T18" fmla="*/ 95 w 189"/>
                    <a:gd name="T19" fmla="*/ 37 h 182"/>
                    <a:gd name="T20" fmla="*/ 16 w 189"/>
                    <a:gd name="T21" fmla="*/ 12 h 182"/>
                    <a:gd name="T22" fmla="*/ 66 w 189"/>
                    <a:gd name="T23" fmla="*/ 120 h 182"/>
                    <a:gd name="T24" fmla="*/ 95 w 189"/>
                    <a:gd name="T25" fmla="*/ 145 h 182"/>
                    <a:gd name="T26" fmla="*/ 95 w 189"/>
                    <a:gd name="T27" fmla="*/ 136 h 182"/>
                    <a:gd name="T28" fmla="*/ 71 w 189"/>
                    <a:gd name="T29" fmla="*/ 115 h 182"/>
                    <a:gd name="T30" fmla="*/ 29 w 189"/>
                    <a:gd name="T31" fmla="*/ 25 h 182"/>
                    <a:gd name="T32" fmla="*/ 29 w 189"/>
                    <a:gd name="T33" fmla="*/ 25 h 182"/>
                    <a:gd name="T34" fmla="*/ 95 w 189"/>
                    <a:gd name="T35" fmla="*/ 45 h 182"/>
                    <a:gd name="T36" fmla="*/ 95 w 189"/>
                    <a:gd name="T37" fmla="*/ 37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9" h="182">
                      <a:moveTo>
                        <a:pt x="173" y="169"/>
                      </a:moveTo>
                      <a:cubicBezTo>
                        <a:pt x="189" y="153"/>
                        <a:pt x="167" y="105"/>
                        <a:pt x="124" y="62"/>
                      </a:cubicBezTo>
                      <a:cubicBezTo>
                        <a:pt x="114" y="52"/>
                        <a:pt x="104" y="44"/>
                        <a:pt x="95" y="37"/>
                      </a:cubicBezTo>
                      <a:cubicBezTo>
                        <a:pt x="95" y="45"/>
                        <a:pt x="95" y="45"/>
                        <a:pt x="95" y="45"/>
                      </a:cubicBezTo>
                      <a:cubicBezTo>
                        <a:pt x="103" y="52"/>
                        <a:pt x="111" y="59"/>
                        <a:pt x="119" y="67"/>
                      </a:cubicBezTo>
                      <a:cubicBezTo>
                        <a:pt x="155" y="103"/>
                        <a:pt x="174" y="143"/>
                        <a:pt x="161" y="157"/>
                      </a:cubicBezTo>
                      <a:cubicBezTo>
                        <a:pt x="150" y="167"/>
                        <a:pt x="123" y="158"/>
                        <a:pt x="95" y="136"/>
                      </a:cubicBezTo>
                      <a:cubicBezTo>
                        <a:pt x="95" y="145"/>
                        <a:pt x="95" y="145"/>
                        <a:pt x="95" y="145"/>
                      </a:cubicBezTo>
                      <a:cubicBezTo>
                        <a:pt x="129" y="171"/>
                        <a:pt x="161" y="182"/>
                        <a:pt x="173" y="169"/>
                      </a:cubicBezTo>
                      <a:close/>
                      <a:moveTo>
                        <a:pt x="95" y="37"/>
                      </a:moveTo>
                      <a:cubicBezTo>
                        <a:pt x="61" y="11"/>
                        <a:pt x="29" y="0"/>
                        <a:pt x="16" y="12"/>
                      </a:cubicBezTo>
                      <a:cubicBezTo>
                        <a:pt x="0" y="28"/>
                        <a:pt x="23" y="76"/>
                        <a:pt x="66" y="120"/>
                      </a:cubicBezTo>
                      <a:cubicBezTo>
                        <a:pt x="75" y="129"/>
                        <a:pt x="85" y="138"/>
                        <a:pt x="95" y="145"/>
                      </a:cubicBezTo>
                      <a:cubicBezTo>
                        <a:pt x="95" y="136"/>
                        <a:pt x="95" y="136"/>
                        <a:pt x="95" y="136"/>
                      </a:cubicBezTo>
                      <a:cubicBezTo>
                        <a:pt x="87" y="130"/>
                        <a:pt x="79" y="123"/>
                        <a:pt x="71" y="115"/>
                      </a:cubicBezTo>
                      <a:cubicBezTo>
                        <a:pt x="34" y="79"/>
                        <a:pt x="16" y="39"/>
                        <a:pt x="29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40" y="15"/>
                        <a:pt x="66" y="24"/>
                        <a:pt x="95" y="45"/>
                      </a:cubicBezTo>
                      <a:lnTo>
                        <a:pt x="95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7" name="Oval 75"/>
                <p:cNvSpPr>
                  <a:spLocks noChangeArrowheads="1"/>
                </p:cNvSpPr>
                <p:nvPr/>
              </p:nvSpPr>
              <p:spPr bwMode="auto">
                <a:xfrm>
                  <a:off x="9504618" y="2396892"/>
                  <a:ext cx="74281" cy="7520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119" name="Freeform 76"/>
              <p:cNvSpPr>
                <a:spLocks/>
              </p:cNvSpPr>
              <p:nvPr/>
            </p:nvSpPr>
            <p:spPr bwMode="auto">
              <a:xfrm>
                <a:off x="7346759" y="4904801"/>
                <a:ext cx="776235" cy="952653"/>
              </a:xfrm>
              <a:custGeom>
                <a:avLst/>
                <a:gdLst>
                  <a:gd name="T0" fmla="*/ 330 w 353"/>
                  <a:gd name="T1" fmla="*/ 191 h 434"/>
                  <a:gd name="T2" fmla="*/ 336 w 353"/>
                  <a:gd name="T3" fmla="*/ 148 h 434"/>
                  <a:gd name="T4" fmla="*/ 302 w 353"/>
                  <a:gd name="T5" fmla="*/ 46 h 434"/>
                  <a:gd name="T6" fmla="*/ 187 w 353"/>
                  <a:gd name="T7" fmla="*/ 0 h 434"/>
                  <a:gd name="T8" fmla="*/ 51 w 353"/>
                  <a:gd name="T9" fmla="*/ 53 h 434"/>
                  <a:gd name="T10" fmla="*/ 11 w 353"/>
                  <a:gd name="T11" fmla="*/ 159 h 434"/>
                  <a:gd name="T12" fmla="*/ 53 w 353"/>
                  <a:gd name="T13" fmla="*/ 242 h 434"/>
                  <a:gd name="T14" fmla="*/ 69 w 353"/>
                  <a:gd name="T15" fmla="*/ 324 h 434"/>
                  <a:gd name="T16" fmla="*/ 188 w 353"/>
                  <a:gd name="T17" fmla="*/ 434 h 434"/>
                  <a:gd name="T18" fmla="*/ 222 w 353"/>
                  <a:gd name="T19" fmla="*/ 360 h 434"/>
                  <a:gd name="T20" fmla="*/ 268 w 353"/>
                  <a:gd name="T21" fmla="*/ 351 h 434"/>
                  <a:gd name="T22" fmla="*/ 311 w 353"/>
                  <a:gd name="T23" fmla="*/ 345 h 434"/>
                  <a:gd name="T24" fmla="*/ 315 w 353"/>
                  <a:gd name="T25" fmla="*/ 322 h 434"/>
                  <a:gd name="T26" fmla="*/ 319 w 353"/>
                  <a:gd name="T27" fmla="*/ 303 h 434"/>
                  <a:gd name="T28" fmla="*/ 323 w 353"/>
                  <a:gd name="T29" fmla="*/ 288 h 434"/>
                  <a:gd name="T30" fmla="*/ 322 w 353"/>
                  <a:gd name="T31" fmla="*/ 284 h 434"/>
                  <a:gd name="T32" fmla="*/ 331 w 353"/>
                  <a:gd name="T33" fmla="*/ 276 h 434"/>
                  <a:gd name="T34" fmla="*/ 330 w 353"/>
                  <a:gd name="T35" fmla="*/ 261 h 434"/>
                  <a:gd name="T36" fmla="*/ 334 w 353"/>
                  <a:gd name="T37" fmla="*/ 250 h 434"/>
                  <a:gd name="T38" fmla="*/ 352 w 353"/>
                  <a:gd name="T39" fmla="*/ 238 h 434"/>
                  <a:gd name="T40" fmla="*/ 330 w 353"/>
                  <a:gd name="T41" fmla="*/ 19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3" h="434">
                    <a:moveTo>
                      <a:pt x="330" y="191"/>
                    </a:moveTo>
                    <a:cubicBezTo>
                      <a:pt x="320" y="171"/>
                      <a:pt x="335" y="159"/>
                      <a:pt x="336" y="148"/>
                    </a:cubicBezTo>
                    <a:cubicBezTo>
                      <a:pt x="340" y="100"/>
                      <a:pt x="324" y="70"/>
                      <a:pt x="302" y="46"/>
                    </a:cubicBezTo>
                    <a:cubicBezTo>
                      <a:pt x="265" y="7"/>
                      <a:pt x="218" y="0"/>
                      <a:pt x="187" y="0"/>
                    </a:cubicBezTo>
                    <a:cubicBezTo>
                      <a:pt x="107" y="1"/>
                      <a:pt x="75" y="26"/>
                      <a:pt x="51" y="53"/>
                    </a:cubicBezTo>
                    <a:cubicBezTo>
                      <a:pt x="0" y="110"/>
                      <a:pt x="11" y="159"/>
                      <a:pt x="11" y="159"/>
                    </a:cubicBezTo>
                    <a:cubicBezTo>
                      <a:pt x="12" y="188"/>
                      <a:pt x="53" y="242"/>
                      <a:pt x="53" y="242"/>
                    </a:cubicBezTo>
                    <a:cubicBezTo>
                      <a:pt x="85" y="288"/>
                      <a:pt x="69" y="324"/>
                      <a:pt x="69" y="324"/>
                    </a:cubicBezTo>
                    <a:cubicBezTo>
                      <a:pt x="134" y="339"/>
                      <a:pt x="188" y="434"/>
                      <a:pt x="188" y="434"/>
                    </a:cubicBezTo>
                    <a:cubicBezTo>
                      <a:pt x="190" y="420"/>
                      <a:pt x="222" y="360"/>
                      <a:pt x="222" y="360"/>
                    </a:cubicBezTo>
                    <a:cubicBezTo>
                      <a:pt x="235" y="344"/>
                      <a:pt x="257" y="350"/>
                      <a:pt x="268" y="351"/>
                    </a:cubicBezTo>
                    <a:cubicBezTo>
                      <a:pt x="302" y="355"/>
                      <a:pt x="311" y="345"/>
                      <a:pt x="311" y="345"/>
                    </a:cubicBezTo>
                    <a:cubicBezTo>
                      <a:pt x="318" y="341"/>
                      <a:pt x="315" y="322"/>
                      <a:pt x="315" y="322"/>
                    </a:cubicBezTo>
                    <a:cubicBezTo>
                      <a:pt x="312" y="312"/>
                      <a:pt x="317" y="307"/>
                      <a:pt x="319" y="303"/>
                    </a:cubicBezTo>
                    <a:cubicBezTo>
                      <a:pt x="327" y="293"/>
                      <a:pt x="323" y="288"/>
                      <a:pt x="323" y="288"/>
                    </a:cubicBezTo>
                    <a:cubicBezTo>
                      <a:pt x="320" y="285"/>
                      <a:pt x="322" y="284"/>
                      <a:pt x="322" y="284"/>
                    </a:cubicBezTo>
                    <a:cubicBezTo>
                      <a:pt x="330" y="281"/>
                      <a:pt x="331" y="276"/>
                      <a:pt x="331" y="276"/>
                    </a:cubicBezTo>
                    <a:cubicBezTo>
                      <a:pt x="330" y="261"/>
                      <a:pt x="330" y="261"/>
                      <a:pt x="330" y="261"/>
                    </a:cubicBezTo>
                    <a:cubicBezTo>
                      <a:pt x="329" y="251"/>
                      <a:pt x="334" y="250"/>
                      <a:pt x="334" y="250"/>
                    </a:cubicBezTo>
                    <a:cubicBezTo>
                      <a:pt x="352" y="250"/>
                      <a:pt x="352" y="238"/>
                      <a:pt x="352" y="238"/>
                    </a:cubicBezTo>
                    <a:cubicBezTo>
                      <a:pt x="353" y="231"/>
                      <a:pt x="330" y="191"/>
                      <a:pt x="330" y="19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0" name="Freeform 77"/>
              <p:cNvSpPr>
                <a:spLocks noEditPoints="1"/>
              </p:cNvSpPr>
              <p:nvPr/>
            </p:nvSpPr>
            <p:spPr bwMode="auto">
              <a:xfrm>
                <a:off x="7489749" y="5076576"/>
                <a:ext cx="272982" cy="273911"/>
              </a:xfrm>
              <a:custGeom>
                <a:avLst/>
                <a:gdLst>
                  <a:gd name="T0" fmla="*/ 48 w 124"/>
                  <a:gd name="T1" fmla="*/ 110 h 125"/>
                  <a:gd name="T2" fmla="*/ 59 w 124"/>
                  <a:gd name="T3" fmla="*/ 112 h 125"/>
                  <a:gd name="T4" fmla="*/ 62 w 124"/>
                  <a:gd name="T5" fmla="*/ 120 h 125"/>
                  <a:gd name="T6" fmla="*/ 69 w 124"/>
                  <a:gd name="T7" fmla="*/ 124 h 125"/>
                  <a:gd name="T8" fmla="*/ 81 w 124"/>
                  <a:gd name="T9" fmla="*/ 121 h 125"/>
                  <a:gd name="T10" fmla="*/ 86 w 124"/>
                  <a:gd name="T11" fmla="*/ 115 h 125"/>
                  <a:gd name="T12" fmla="*/ 85 w 124"/>
                  <a:gd name="T13" fmla="*/ 106 h 125"/>
                  <a:gd name="T14" fmla="*/ 95 w 124"/>
                  <a:gd name="T15" fmla="*/ 99 h 125"/>
                  <a:gd name="T16" fmla="*/ 103 w 124"/>
                  <a:gd name="T17" fmla="*/ 103 h 125"/>
                  <a:gd name="T18" fmla="*/ 110 w 124"/>
                  <a:gd name="T19" fmla="*/ 101 h 125"/>
                  <a:gd name="T20" fmla="*/ 117 w 124"/>
                  <a:gd name="T21" fmla="*/ 90 h 125"/>
                  <a:gd name="T22" fmla="*/ 116 w 124"/>
                  <a:gd name="T23" fmla="*/ 83 h 125"/>
                  <a:gd name="T24" fmla="*/ 109 w 124"/>
                  <a:gd name="T25" fmla="*/ 77 h 125"/>
                  <a:gd name="T26" fmla="*/ 112 w 124"/>
                  <a:gd name="T27" fmla="*/ 65 h 125"/>
                  <a:gd name="T28" fmla="*/ 120 w 124"/>
                  <a:gd name="T29" fmla="*/ 62 h 125"/>
                  <a:gd name="T30" fmla="*/ 123 w 124"/>
                  <a:gd name="T31" fmla="*/ 55 h 125"/>
                  <a:gd name="T32" fmla="*/ 120 w 124"/>
                  <a:gd name="T33" fmla="*/ 42 h 125"/>
                  <a:gd name="T34" fmla="*/ 114 w 124"/>
                  <a:gd name="T35" fmla="*/ 38 h 125"/>
                  <a:gd name="T36" fmla="*/ 106 w 124"/>
                  <a:gd name="T37" fmla="*/ 39 h 125"/>
                  <a:gd name="T38" fmla="*/ 99 w 124"/>
                  <a:gd name="T39" fmla="*/ 28 h 125"/>
                  <a:gd name="T40" fmla="*/ 102 w 124"/>
                  <a:gd name="T41" fmla="*/ 21 h 125"/>
                  <a:gd name="T42" fmla="*/ 100 w 124"/>
                  <a:gd name="T43" fmla="*/ 14 h 125"/>
                  <a:gd name="T44" fmla="*/ 89 w 124"/>
                  <a:gd name="T45" fmla="*/ 7 h 125"/>
                  <a:gd name="T46" fmla="*/ 82 w 124"/>
                  <a:gd name="T47" fmla="*/ 8 h 125"/>
                  <a:gd name="T48" fmla="*/ 77 w 124"/>
                  <a:gd name="T49" fmla="*/ 14 h 125"/>
                  <a:gd name="T50" fmla="*/ 64 w 124"/>
                  <a:gd name="T51" fmla="*/ 12 h 125"/>
                  <a:gd name="T52" fmla="*/ 62 w 124"/>
                  <a:gd name="T53" fmla="*/ 5 h 125"/>
                  <a:gd name="T54" fmla="*/ 55 w 124"/>
                  <a:gd name="T55" fmla="*/ 1 h 125"/>
                  <a:gd name="T56" fmla="*/ 42 w 124"/>
                  <a:gd name="T57" fmla="*/ 4 h 125"/>
                  <a:gd name="T58" fmla="*/ 38 w 124"/>
                  <a:gd name="T59" fmla="*/ 10 h 125"/>
                  <a:gd name="T60" fmla="*/ 39 w 124"/>
                  <a:gd name="T61" fmla="*/ 17 h 125"/>
                  <a:gd name="T62" fmla="*/ 28 w 124"/>
                  <a:gd name="T63" fmla="*/ 25 h 125"/>
                  <a:gd name="T64" fmla="*/ 21 w 124"/>
                  <a:gd name="T65" fmla="*/ 22 h 125"/>
                  <a:gd name="T66" fmla="*/ 14 w 124"/>
                  <a:gd name="T67" fmla="*/ 24 h 125"/>
                  <a:gd name="T68" fmla="*/ 7 w 124"/>
                  <a:gd name="T69" fmla="*/ 35 h 125"/>
                  <a:gd name="T70" fmla="*/ 8 w 124"/>
                  <a:gd name="T71" fmla="*/ 42 h 125"/>
                  <a:gd name="T72" fmla="*/ 14 w 124"/>
                  <a:gd name="T73" fmla="*/ 47 h 125"/>
                  <a:gd name="T74" fmla="*/ 12 w 124"/>
                  <a:gd name="T75" fmla="*/ 61 h 125"/>
                  <a:gd name="T76" fmla="*/ 4 w 124"/>
                  <a:gd name="T77" fmla="*/ 63 h 125"/>
                  <a:gd name="T78" fmla="*/ 0 w 124"/>
                  <a:gd name="T79" fmla="*/ 70 h 125"/>
                  <a:gd name="T80" fmla="*/ 3 w 124"/>
                  <a:gd name="T81" fmla="*/ 83 h 125"/>
                  <a:gd name="T82" fmla="*/ 9 w 124"/>
                  <a:gd name="T83" fmla="*/ 87 h 125"/>
                  <a:gd name="T84" fmla="*/ 18 w 124"/>
                  <a:gd name="T85" fmla="*/ 86 h 125"/>
                  <a:gd name="T86" fmla="*/ 25 w 124"/>
                  <a:gd name="T87" fmla="*/ 96 h 125"/>
                  <a:gd name="T88" fmla="*/ 22 w 124"/>
                  <a:gd name="T89" fmla="*/ 104 h 125"/>
                  <a:gd name="T90" fmla="*/ 24 w 124"/>
                  <a:gd name="T91" fmla="*/ 111 h 125"/>
                  <a:gd name="T92" fmla="*/ 35 w 124"/>
                  <a:gd name="T93" fmla="*/ 118 h 125"/>
                  <a:gd name="T94" fmla="*/ 42 w 124"/>
                  <a:gd name="T95" fmla="*/ 117 h 125"/>
                  <a:gd name="T96" fmla="*/ 48 w 124"/>
                  <a:gd name="T97" fmla="*/ 110 h 125"/>
                  <a:gd name="T98" fmla="*/ 43 w 124"/>
                  <a:gd name="T99" fmla="*/ 50 h 125"/>
                  <a:gd name="T100" fmla="*/ 73 w 124"/>
                  <a:gd name="T101" fmla="*/ 43 h 125"/>
                  <a:gd name="T102" fmla="*/ 80 w 124"/>
                  <a:gd name="T103" fmla="*/ 74 h 125"/>
                  <a:gd name="T104" fmla="*/ 50 w 124"/>
                  <a:gd name="T105" fmla="*/ 81 h 125"/>
                  <a:gd name="T106" fmla="*/ 43 w 124"/>
                  <a:gd name="T107" fmla="*/ 5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4" h="125">
                    <a:moveTo>
                      <a:pt x="48" y="110"/>
                    </a:moveTo>
                    <a:cubicBezTo>
                      <a:pt x="51" y="111"/>
                      <a:pt x="55" y="112"/>
                      <a:pt x="59" y="112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63" y="123"/>
                      <a:pt x="66" y="125"/>
                      <a:pt x="69" y="124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84" y="120"/>
                      <a:pt x="86" y="118"/>
                      <a:pt x="86" y="115"/>
                    </a:cubicBezTo>
                    <a:cubicBezTo>
                      <a:pt x="85" y="106"/>
                      <a:pt x="85" y="106"/>
                      <a:pt x="85" y="106"/>
                    </a:cubicBezTo>
                    <a:cubicBezTo>
                      <a:pt x="89" y="104"/>
                      <a:pt x="92" y="102"/>
                      <a:pt x="95" y="99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5" y="104"/>
                      <a:pt x="109" y="104"/>
                      <a:pt x="110" y="101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19" y="88"/>
                      <a:pt x="118" y="84"/>
                      <a:pt x="116" y="83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11" y="73"/>
                      <a:pt x="111" y="69"/>
                      <a:pt x="112" y="65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22" y="61"/>
                      <a:pt x="124" y="58"/>
                      <a:pt x="123" y="55"/>
                    </a:cubicBezTo>
                    <a:cubicBezTo>
                      <a:pt x="120" y="42"/>
                      <a:pt x="120" y="42"/>
                      <a:pt x="120" y="42"/>
                    </a:cubicBezTo>
                    <a:cubicBezTo>
                      <a:pt x="120" y="39"/>
                      <a:pt x="117" y="38"/>
                      <a:pt x="114" y="38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04" y="35"/>
                      <a:pt x="102" y="31"/>
                      <a:pt x="99" y="28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3" y="19"/>
                      <a:pt x="103" y="15"/>
                      <a:pt x="100" y="14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7" y="5"/>
                      <a:pt x="83" y="6"/>
                      <a:pt x="82" y="8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3" y="13"/>
                      <a:pt x="68" y="12"/>
                      <a:pt x="64" y="1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1" y="2"/>
                      <a:pt x="58" y="0"/>
                      <a:pt x="55" y="1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9" y="5"/>
                      <a:pt x="38" y="7"/>
                      <a:pt x="38" y="10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5" y="19"/>
                      <a:pt x="31" y="22"/>
                      <a:pt x="28" y="25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8" y="20"/>
                      <a:pt x="15" y="21"/>
                      <a:pt x="14" y="2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5" y="37"/>
                      <a:pt x="6" y="41"/>
                      <a:pt x="8" y="42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2" y="52"/>
                      <a:pt x="12" y="56"/>
                      <a:pt x="12" y="6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1" y="64"/>
                      <a:pt x="0" y="67"/>
                      <a:pt x="0" y="70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4" y="85"/>
                      <a:pt x="7" y="87"/>
                      <a:pt x="9" y="87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20" y="90"/>
                      <a:pt x="22" y="93"/>
                      <a:pt x="25" y="96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20" y="106"/>
                      <a:pt x="21" y="109"/>
                      <a:pt x="24" y="111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7" y="120"/>
                      <a:pt x="40" y="119"/>
                      <a:pt x="42" y="117"/>
                    </a:cubicBezTo>
                    <a:lnTo>
                      <a:pt x="48" y="110"/>
                    </a:lnTo>
                    <a:close/>
                    <a:moveTo>
                      <a:pt x="43" y="50"/>
                    </a:moveTo>
                    <a:cubicBezTo>
                      <a:pt x="50" y="40"/>
                      <a:pt x="63" y="37"/>
                      <a:pt x="73" y="43"/>
                    </a:cubicBezTo>
                    <a:cubicBezTo>
                      <a:pt x="84" y="50"/>
                      <a:pt x="87" y="64"/>
                      <a:pt x="80" y="74"/>
                    </a:cubicBezTo>
                    <a:cubicBezTo>
                      <a:pt x="74" y="84"/>
                      <a:pt x="60" y="87"/>
                      <a:pt x="50" y="81"/>
                    </a:cubicBezTo>
                    <a:cubicBezTo>
                      <a:pt x="40" y="74"/>
                      <a:pt x="37" y="60"/>
                      <a:pt x="43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1" name="Freeform 78"/>
              <p:cNvSpPr>
                <a:spLocks noEditPoints="1"/>
              </p:cNvSpPr>
              <p:nvPr/>
            </p:nvSpPr>
            <p:spPr bwMode="auto">
              <a:xfrm>
                <a:off x="7724663" y="4986510"/>
                <a:ext cx="220057" cy="220986"/>
              </a:xfrm>
              <a:custGeom>
                <a:avLst/>
                <a:gdLst>
                  <a:gd name="T0" fmla="*/ 39 w 100"/>
                  <a:gd name="T1" fmla="*/ 1 h 101"/>
                  <a:gd name="T2" fmla="*/ 31 w 100"/>
                  <a:gd name="T3" fmla="*/ 4 h 101"/>
                  <a:gd name="T4" fmla="*/ 27 w 100"/>
                  <a:gd name="T5" fmla="*/ 10 h 101"/>
                  <a:gd name="T6" fmla="*/ 28 w 100"/>
                  <a:gd name="T7" fmla="*/ 16 h 101"/>
                  <a:gd name="T8" fmla="*/ 20 w 100"/>
                  <a:gd name="T9" fmla="*/ 23 h 101"/>
                  <a:gd name="T10" fmla="*/ 14 w 100"/>
                  <a:gd name="T11" fmla="*/ 21 h 101"/>
                  <a:gd name="T12" fmla="*/ 8 w 100"/>
                  <a:gd name="T13" fmla="*/ 23 h 101"/>
                  <a:gd name="T14" fmla="*/ 3 w 100"/>
                  <a:gd name="T15" fmla="*/ 31 h 101"/>
                  <a:gd name="T16" fmla="*/ 5 w 100"/>
                  <a:gd name="T17" fmla="*/ 39 h 101"/>
                  <a:gd name="T18" fmla="*/ 10 w 100"/>
                  <a:gd name="T19" fmla="*/ 42 h 101"/>
                  <a:gd name="T20" fmla="*/ 9 w 100"/>
                  <a:gd name="T21" fmla="*/ 53 h 101"/>
                  <a:gd name="T22" fmla="*/ 4 w 100"/>
                  <a:gd name="T23" fmla="*/ 55 h 101"/>
                  <a:gd name="T24" fmla="*/ 1 w 100"/>
                  <a:gd name="T25" fmla="*/ 62 h 101"/>
                  <a:gd name="T26" fmla="*/ 3 w 100"/>
                  <a:gd name="T27" fmla="*/ 70 h 101"/>
                  <a:gd name="T28" fmla="*/ 10 w 100"/>
                  <a:gd name="T29" fmla="*/ 74 h 101"/>
                  <a:gd name="T30" fmla="*/ 16 w 100"/>
                  <a:gd name="T31" fmla="*/ 73 h 101"/>
                  <a:gd name="T32" fmla="*/ 22 w 100"/>
                  <a:gd name="T33" fmla="*/ 81 h 101"/>
                  <a:gd name="T34" fmla="*/ 20 w 100"/>
                  <a:gd name="T35" fmla="*/ 86 h 101"/>
                  <a:gd name="T36" fmla="*/ 23 w 100"/>
                  <a:gd name="T37" fmla="*/ 93 h 101"/>
                  <a:gd name="T38" fmla="*/ 31 w 100"/>
                  <a:gd name="T39" fmla="*/ 98 h 101"/>
                  <a:gd name="T40" fmla="*/ 38 w 100"/>
                  <a:gd name="T41" fmla="*/ 96 h 101"/>
                  <a:gd name="T42" fmla="*/ 42 w 100"/>
                  <a:gd name="T43" fmla="*/ 91 h 101"/>
                  <a:gd name="T44" fmla="*/ 51 w 100"/>
                  <a:gd name="T45" fmla="*/ 91 h 101"/>
                  <a:gd name="T46" fmla="*/ 54 w 100"/>
                  <a:gd name="T47" fmla="*/ 97 h 101"/>
                  <a:gd name="T48" fmla="*/ 60 w 100"/>
                  <a:gd name="T49" fmla="*/ 100 h 101"/>
                  <a:gd name="T50" fmla="*/ 69 w 100"/>
                  <a:gd name="T51" fmla="*/ 98 h 101"/>
                  <a:gd name="T52" fmla="*/ 73 w 100"/>
                  <a:gd name="T53" fmla="*/ 91 h 101"/>
                  <a:gd name="T54" fmla="*/ 72 w 100"/>
                  <a:gd name="T55" fmla="*/ 85 h 101"/>
                  <a:gd name="T56" fmla="*/ 79 w 100"/>
                  <a:gd name="T57" fmla="*/ 79 h 101"/>
                  <a:gd name="T58" fmla="*/ 85 w 100"/>
                  <a:gd name="T59" fmla="*/ 81 h 101"/>
                  <a:gd name="T60" fmla="*/ 92 w 100"/>
                  <a:gd name="T61" fmla="*/ 78 h 101"/>
                  <a:gd name="T62" fmla="*/ 97 w 100"/>
                  <a:gd name="T63" fmla="*/ 70 h 101"/>
                  <a:gd name="T64" fmla="*/ 95 w 100"/>
                  <a:gd name="T65" fmla="*/ 63 h 101"/>
                  <a:gd name="T66" fmla="*/ 90 w 100"/>
                  <a:gd name="T67" fmla="*/ 60 h 101"/>
                  <a:gd name="T68" fmla="*/ 91 w 100"/>
                  <a:gd name="T69" fmla="*/ 49 h 101"/>
                  <a:gd name="T70" fmla="*/ 96 w 100"/>
                  <a:gd name="T71" fmla="*/ 47 h 101"/>
                  <a:gd name="T72" fmla="*/ 99 w 100"/>
                  <a:gd name="T73" fmla="*/ 40 h 101"/>
                  <a:gd name="T74" fmla="*/ 97 w 100"/>
                  <a:gd name="T75" fmla="*/ 31 h 101"/>
                  <a:gd name="T76" fmla="*/ 90 w 100"/>
                  <a:gd name="T77" fmla="*/ 27 h 101"/>
                  <a:gd name="T78" fmla="*/ 84 w 100"/>
                  <a:gd name="T79" fmla="*/ 28 h 101"/>
                  <a:gd name="T80" fmla="*/ 78 w 100"/>
                  <a:gd name="T81" fmla="*/ 20 h 101"/>
                  <a:gd name="T82" fmla="*/ 80 w 100"/>
                  <a:gd name="T83" fmla="*/ 15 h 101"/>
                  <a:gd name="T84" fmla="*/ 77 w 100"/>
                  <a:gd name="T85" fmla="*/ 8 h 101"/>
                  <a:gd name="T86" fmla="*/ 69 w 100"/>
                  <a:gd name="T87" fmla="*/ 4 h 101"/>
                  <a:gd name="T88" fmla="*/ 62 w 100"/>
                  <a:gd name="T89" fmla="*/ 6 h 101"/>
                  <a:gd name="T90" fmla="*/ 59 w 100"/>
                  <a:gd name="T91" fmla="*/ 10 h 101"/>
                  <a:gd name="T92" fmla="*/ 48 w 100"/>
                  <a:gd name="T93" fmla="*/ 9 h 101"/>
                  <a:gd name="T94" fmla="*/ 46 w 100"/>
                  <a:gd name="T95" fmla="*/ 4 h 101"/>
                  <a:gd name="T96" fmla="*/ 39 w 100"/>
                  <a:gd name="T97" fmla="*/ 1 h 101"/>
                  <a:gd name="T98" fmla="*/ 66 w 100"/>
                  <a:gd name="T99" fmla="*/ 59 h 101"/>
                  <a:gd name="T100" fmla="*/ 41 w 100"/>
                  <a:gd name="T101" fmla="*/ 66 h 101"/>
                  <a:gd name="T102" fmla="*/ 34 w 100"/>
                  <a:gd name="T103" fmla="*/ 42 h 101"/>
                  <a:gd name="T104" fmla="*/ 58 w 100"/>
                  <a:gd name="T105" fmla="*/ 34 h 101"/>
                  <a:gd name="T106" fmla="*/ 66 w 100"/>
                  <a:gd name="T107" fmla="*/ 5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0" h="101">
                    <a:moveTo>
                      <a:pt x="39" y="1"/>
                    </a:moveTo>
                    <a:cubicBezTo>
                      <a:pt x="31" y="4"/>
                      <a:pt x="31" y="4"/>
                      <a:pt x="31" y="4"/>
                    </a:cubicBezTo>
                    <a:cubicBezTo>
                      <a:pt x="28" y="5"/>
                      <a:pt x="26" y="8"/>
                      <a:pt x="27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18"/>
                      <a:pt x="22" y="20"/>
                      <a:pt x="20" y="23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2" y="20"/>
                      <a:pt x="9" y="21"/>
                      <a:pt x="8" y="23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4"/>
                      <a:pt x="3" y="37"/>
                      <a:pt x="5" y="39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5"/>
                      <a:pt x="8" y="49"/>
                      <a:pt x="9" y="53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1" y="56"/>
                      <a:pt x="0" y="59"/>
                      <a:pt x="1" y="62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3"/>
                      <a:pt x="7" y="75"/>
                      <a:pt x="10" y="74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7" y="76"/>
                      <a:pt x="20" y="79"/>
                      <a:pt x="22" y="81"/>
                    </a:cubicBezTo>
                    <a:cubicBezTo>
                      <a:pt x="20" y="86"/>
                      <a:pt x="20" y="86"/>
                      <a:pt x="20" y="86"/>
                    </a:cubicBezTo>
                    <a:cubicBezTo>
                      <a:pt x="19" y="89"/>
                      <a:pt x="20" y="92"/>
                      <a:pt x="23" y="93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3" y="99"/>
                      <a:pt x="37" y="98"/>
                      <a:pt x="38" y="9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5" y="91"/>
                      <a:pt x="48" y="92"/>
                      <a:pt x="51" y="91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5" y="100"/>
                      <a:pt x="58" y="101"/>
                      <a:pt x="60" y="100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72" y="97"/>
                      <a:pt x="74" y="94"/>
                      <a:pt x="73" y="91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75" y="83"/>
                      <a:pt x="77" y="81"/>
                      <a:pt x="79" y="79"/>
                    </a:cubicBezTo>
                    <a:cubicBezTo>
                      <a:pt x="85" y="81"/>
                      <a:pt x="85" y="81"/>
                      <a:pt x="85" y="81"/>
                    </a:cubicBezTo>
                    <a:cubicBezTo>
                      <a:pt x="88" y="82"/>
                      <a:pt x="91" y="81"/>
                      <a:pt x="92" y="78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8" y="68"/>
                      <a:pt x="97" y="65"/>
                      <a:pt x="95" y="63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91" y="56"/>
                      <a:pt x="91" y="53"/>
                      <a:pt x="91" y="49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9" y="45"/>
                      <a:pt x="100" y="43"/>
                      <a:pt x="99" y="40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6" y="28"/>
                      <a:pt x="93" y="27"/>
                      <a:pt x="90" y="27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3" y="26"/>
                      <a:pt x="80" y="23"/>
                      <a:pt x="78" y="20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1" y="13"/>
                      <a:pt x="80" y="10"/>
                      <a:pt x="77" y="8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6" y="3"/>
                      <a:pt x="63" y="3"/>
                      <a:pt x="62" y="6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5" y="10"/>
                      <a:pt x="52" y="9"/>
                      <a:pt x="48" y="9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2"/>
                      <a:pt x="42" y="0"/>
                      <a:pt x="39" y="1"/>
                    </a:cubicBezTo>
                    <a:close/>
                    <a:moveTo>
                      <a:pt x="66" y="59"/>
                    </a:moveTo>
                    <a:cubicBezTo>
                      <a:pt x="61" y="68"/>
                      <a:pt x="50" y="71"/>
                      <a:pt x="41" y="66"/>
                    </a:cubicBezTo>
                    <a:cubicBezTo>
                      <a:pt x="33" y="62"/>
                      <a:pt x="29" y="51"/>
                      <a:pt x="34" y="42"/>
                    </a:cubicBezTo>
                    <a:cubicBezTo>
                      <a:pt x="38" y="33"/>
                      <a:pt x="49" y="30"/>
                      <a:pt x="58" y="34"/>
                    </a:cubicBezTo>
                    <a:cubicBezTo>
                      <a:pt x="67" y="39"/>
                      <a:pt x="70" y="50"/>
                      <a:pt x="66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2" name="Freeform 79"/>
              <p:cNvSpPr>
                <a:spLocks noEditPoints="1"/>
              </p:cNvSpPr>
              <p:nvPr/>
            </p:nvSpPr>
            <p:spPr bwMode="auto">
              <a:xfrm>
                <a:off x="7748804" y="5205639"/>
                <a:ext cx="182917" cy="181988"/>
              </a:xfrm>
              <a:custGeom>
                <a:avLst/>
                <a:gdLst>
                  <a:gd name="T0" fmla="*/ 15 w 83"/>
                  <a:gd name="T1" fmla="*/ 67 h 83"/>
                  <a:gd name="T2" fmla="*/ 17 w 83"/>
                  <a:gd name="T3" fmla="*/ 74 h 83"/>
                  <a:gd name="T4" fmla="*/ 22 w 83"/>
                  <a:gd name="T5" fmla="*/ 78 h 83"/>
                  <a:gd name="T6" fmla="*/ 29 w 83"/>
                  <a:gd name="T7" fmla="*/ 76 h 83"/>
                  <a:gd name="T8" fmla="*/ 32 w 83"/>
                  <a:gd name="T9" fmla="*/ 73 h 83"/>
                  <a:gd name="T10" fmla="*/ 39 w 83"/>
                  <a:gd name="T11" fmla="*/ 75 h 83"/>
                  <a:gd name="T12" fmla="*/ 41 w 83"/>
                  <a:gd name="T13" fmla="*/ 79 h 83"/>
                  <a:gd name="T14" fmla="*/ 47 w 83"/>
                  <a:gd name="T15" fmla="*/ 82 h 83"/>
                  <a:gd name="T16" fmla="*/ 52 w 83"/>
                  <a:gd name="T17" fmla="*/ 81 h 83"/>
                  <a:gd name="T18" fmla="*/ 57 w 83"/>
                  <a:gd name="T19" fmla="*/ 75 h 83"/>
                  <a:gd name="T20" fmla="*/ 56 w 83"/>
                  <a:gd name="T21" fmla="*/ 71 h 83"/>
                  <a:gd name="T22" fmla="*/ 63 w 83"/>
                  <a:gd name="T23" fmla="*/ 66 h 83"/>
                  <a:gd name="T24" fmla="*/ 67 w 83"/>
                  <a:gd name="T25" fmla="*/ 68 h 83"/>
                  <a:gd name="T26" fmla="*/ 74 w 83"/>
                  <a:gd name="T27" fmla="*/ 66 h 83"/>
                  <a:gd name="T28" fmla="*/ 77 w 83"/>
                  <a:gd name="T29" fmla="*/ 62 h 83"/>
                  <a:gd name="T30" fmla="*/ 76 w 83"/>
                  <a:gd name="T31" fmla="*/ 54 h 83"/>
                  <a:gd name="T32" fmla="*/ 73 w 83"/>
                  <a:gd name="T33" fmla="*/ 52 h 83"/>
                  <a:gd name="T34" fmla="*/ 75 w 83"/>
                  <a:gd name="T35" fmla="*/ 43 h 83"/>
                  <a:gd name="T36" fmla="*/ 78 w 83"/>
                  <a:gd name="T37" fmla="*/ 42 h 83"/>
                  <a:gd name="T38" fmla="*/ 82 w 83"/>
                  <a:gd name="T39" fmla="*/ 36 h 83"/>
                  <a:gd name="T40" fmla="*/ 81 w 83"/>
                  <a:gd name="T41" fmla="*/ 30 h 83"/>
                  <a:gd name="T42" fmla="*/ 75 w 83"/>
                  <a:gd name="T43" fmla="*/ 26 h 83"/>
                  <a:gd name="T44" fmla="*/ 71 w 83"/>
                  <a:gd name="T45" fmla="*/ 26 h 83"/>
                  <a:gd name="T46" fmla="*/ 66 w 83"/>
                  <a:gd name="T47" fmla="*/ 19 h 83"/>
                  <a:gd name="T48" fmla="*/ 68 w 83"/>
                  <a:gd name="T49" fmla="*/ 16 h 83"/>
                  <a:gd name="T50" fmla="*/ 66 w 83"/>
                  <a:gd name="T51" fmla="*/ 9 h 83"/>
                  <a:gd name="T52" fmla="*/ 61 w 83"/>
                  <a:gd name="T53" fmla="*/ 6 h 83"/>
                  <a:gd name="T54" fmla="*/ 54 w 83"/>
                  <a:gd name="T55" fmla="*/ 7 h 83"/>
                  <a:gd name="T56" fmla="*/ 52 w 83"/>
                  <a:gd name="T57" fmla="*/ 9 h 83"/>
                  <a:gd name="T58" fmla="*/ 43 w 83"/>
                  <a:gd name="T59" fmla="*/ 8 h 83"/>
                  <a:gd name="T60" fmla="*/ 42 w 83"/>
                  <a:gd name="T61" fmla="*/ 4 h 83"/>
                  <a:gd name="T62" fmla="*/ 36 w 83"/>
                  <a:gd name="T63" fmla="*/ 1 h 83"/>
                  <a:gd name="T64" fmla="*/ 30 w 83"/>
                  <a:gd name="T65" fmla="*/ 2 h 83"/>
                  <a:gd name="T66" fmla="*/ 26 w 83"/>
                  <a:gd name="T67" fmla="*/ 8 h 83"/>
                  <a:gd name="T68" fmla="*/ 26 w 83"/>
                  <a:gd name="T69" fmla="*/ 11 h 83"/>
                  <a:gd name="T70" fmla="*/ 19 w 83"/>
                  <a:gd name="T71" fmla="*/ 16 h 83"/>
                  <a:gd name="T72" fmla="*/ 16 w 83"/>
                  <a:gd name="T73" fmla="*/ 15 h 83"/>
                  <a:gd name="T74" fmla="*/ 9 w 83"/>
                  <a:gd name="T75" fmla="*/ 17 h 83"/>
                  <a:gd name="T76" fmla="*/ 6 w 83"/>
                  <a:gd name="T77" fmla="*/ 21 h 83"/>
                  <a:gd name="T78" fmla="*/ 7 w 83"/>
                  <a:gd name="T79" fmla="*/ 29 h 83"/>
                  <a:gd name="T80" fmla="*/ 9 w 83"/>
                  <a:gd name="T81" fmla="*/ 31 h 83"/>
                  <a:gd name="T82" fmla="*/ 8 w 83"/>
                  <a:gd name="T83" fmla="*/ 40 h 83"/>
                  <a:gd name="T84" fmla="*/ 4 w 83"/>
                  <a:gd name="T85" fmla="*/ 41 h 83"/>
                  <a:gd name="T86" fmla="*/ 1 w 83"/>
                  <a:gd name="T87" fmla="*/ 47 h 83"/>
                  <a:gd name="T88" fmla="*/ 2 w 83"/>
                  <a:gd name="T89" fmla="*/ 53 h 83"/>
                  <a:gd name="T90" fmla="*/ 8 w 83"/>
                  <a:gd name="T91" fmla="*/ 57 h 83"/>
                  <a:gd name="T92" fmla="*/ 12 w 83"/>
                  <a:gd name="T93" fmla="*/ 57 h 83"/>
                  <a:gd name="T94" fmla="*/ 17 w 83"/>
                  <a:gd name="T95" fmla="*/ 64 h 83"/>
                  <a:gd name="T96" fmla="*/ 15 w 83"/>
                  <a:gd name="T97" fmla="*/ 67 h 83"/>
                  <a:gd name="T98" fmla="*/ 29 w 83"/>
                  <a:gd name="T99" fmla="*/ 33 h 83"/>
                  <a:gd name="T100" fmla="*/ 49 w 83"/>
                  <a:gd name="T101" fmla="*/ 29 h 83"/>
                  <a:gd name="T102" fmla="*/ 54 w 83"/>
                  <a:gd name="T103" fmla="*/ 49 h 83"/>
                  <a:gd name="T104" fmla="*/ 33 w 83"/>
                  <a:gd name="T105" fmla="*/ 53 h 83"/>
                  <a:gd name="T106" fmla="*/ 29 w 83"/>
                  <a:gd name="T107" fmla="*/ 3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3" h="83">
                    <a:moveTo>
                      <a:pt x="15" y="67"/>
                    </a:moveTo>
                    <a:cubicBezTo>
                      <a:pt x="14" y="70"/>
                      <a:pt x="15" y="73"/>
                      <a:pt x="17" y="74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79"/>
                      <a:pt x="27" y="79"/>
                      <a:pt x="29" y="76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4" y="74"/>
                      <a:pt x="37" y="74"/>
                      <a:pt x="39" y="75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81"/>
                      <a:pt x="44" y="83"/>
                      <a:pt x="47" y="82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5" y="81"/>
                      <a:pt x="57" y="78"/>
                      <a:pt x="57" y="75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9" y="70"/>
                      <a:pt x="61" y="68"/>
                      <a:pt x="63" y="66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70" y="70"/>
                      <a:pt x="73" y="69"/>
                      <a:pt x="74" y="66"/>
                    </a:cubicBezTo>
                    <a:cubicBezTo>
                      <a:pt x="77" y="62"/>
                      <a:pt x="77" y="62"/>
                      <a:pt x="77" y="62"/>
                    </a:cubicBezTo>
                    <a:cubicBezTo>
                      <a:pt x="79" y="59"/>
                      <a:pt x="78" y="56"/>
                      <a:pt x="76" y="54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74" y="49"/>
                      <a:pt x="74" y="46"/>
                      <a:pt x="75" y="43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81" y="41"/>
                      <a:pt x="83" y="38"/>
                      <a:pt x="82" y="36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27"/>
                      <a:pt x="78" y="25"/>
                      <a:pt x="75" y="26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0" y="24"/>
                      <a:pt x="68" y="21"/>
                      <a:pt x="66" y="19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9" y="13"/>
                      <a:pt x="68" y="10"/>
                      <a:pt x="66" y="9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59" y="4"/>
                      <a:pt x="56" y="4"/>
                      <a:pt x="54" y="7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9" y="9"/>
                      <a:pt x="46" y="8"/>
                      <a:pt x="43" y="8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2"/>
                      <a:pt x="39" y="0"/>
                      <a:pt x="36" y="1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3"/>
                      <a:pt x="26" y="5"/>
                      <a:pt x="26" y="8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4" y="13"/>
                      <a:pt x="21" y="14"/>
                      <a:pt x="19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3"/>
                      <a:pt x="10" y="14"/>
                      <a:pt x="9" y="1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24"/>
                      <a:pt x="5" y="27"/>
                      <a:pt x="7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4"/>
                      <a:pt x="8" y="37"/>
                      <a:pt x="8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" y="42"/>
                      <a:pt x="0" y="45"/>
                      <a:pt x="1" y="47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3" y="56"/>
                      <a:pt x="5" y="58"/>
                      <a:pt x="8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9"/>
                      <a:pt x="15" y="62"/>
                      <a:pt x="17" y="64"/>
                    </a:cubicBezTo>
                    <a:lnTo>
                      <a:pt x="15" y="67"/>
                    </a:lnTo>
                    <a:close/>
                    <a:moveTo>
                      <a:pt x="29" y="33"/>
                    </a:moveTo>
                    <a:cubicBezTo>
                      <a:pt x="33" y="26"/>
                      <a:pt x="42" y="25"/>
                      <a:pt x="49" y="29"/>
                    </a:cubicBezTo>
                    <a:cubicBezTo>
                      <a:pt x="56" y="33"/>
                      <a:pt x="58" y="42"/>
                      <a:pt x="54" y="49"/>
                    </a:cubicBezTo>
                    <a:cubicBezTo>
                      <a:pt x="49" y="56"/>
                      <a:pt x="40" y="58"/>
                      <a:pt x="33" y="53"/>
                    </a:cubicBezTo>
                    <a:cubicBezTo>
                      <a:pt x="27" y="49"/>
                      <a:pt x="25" y="40"/>
                      <a:pt x="2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3" name="Freeform 80"/>
              <p:cNvSpPr>
                <a:spLocks/>
              </p:cNvSpPr>
              <p:nvPr/>
            </p:nvSpPr>
            <p:spPr bwMode="auto">
              <a:xfrm>
                <a:off x="7668024" y="4087711"/>
                <a:ext cx="234913" cy="294338"/>
              </a:xfrm>
              <a:custGeom>
                <a:avLst/>
                <a:gdLst>
                  <a:gd name="T0" fmla="*/ 18 w 107"/>
                  <a:gd name="T1" fmla="*/ 109 h 134"/>
                  <a:gd name="T2" fmla="*/ 102 w 107"/>
                  <a:gd name="T3" fmla="*/ 109 h 134"/>
                  <a:gd name="T4" fmla="*/ 107 w 107"/>
                  <a:gd name="T5" fmla="*/ 104 h 134"/>
                  <a:gd name="T6" fmla="*/ 107 w 107"/>
                  <a:gd name="T7" fmla="*/ 14 h 134"/>
                  <a:gd name="T8" fmla="*/ 93 w 107"/>
                  <a:gd name="T9" fmla="*/ 0 h 134"/>
                  <a:gd name="T10" fmla="*/ 15 w 107"/>
                  <a:gd name="T11" fmla="*/ 0 h 134"/>
                  <a:gd name="T12" fmla="*/ 0 w 107"/>
                  <a:gd name="T13" fmla="*/ 14 h 134"/>
                  <a:gd name="T14" fmla="*/ 0 w 107"/>
                  <a:gd name="T15" fmla="*/ 116 h 134"/>
                  <a:gd name="T16" fmla="*/ 18 w 107"/>
                  <a:gd name="T17" fmla="*/ 134 h 134"/>
                  <a:gd name="T18" fmla="*/ 102 w 107"/>
                  <a:gd name="T19" fmla="*/ 134 h 134"/>
                  <a:gd name="T20" fmla="*/ 107 w 107"/>
                  <a:gd name="T21" fmla="*/ 129 h 134"/>
                  <a:gd name="T22" fmla="*/ 107 w 107"/>
                  <a:gd name="T23" fmla="*/ 126 h 134"/>
                  <a:gd name="T24" fmla="*/ 102 w 107"/>
                  <a:gd name="T25" fmla="*/ 122 h 134"/>
                  <a:gd name="T26" fmla="*/ 18 w 107"/>
                  <a:gd name="T27" fmla="*/ 122 h 134"/>
                  <a:gd name="T28" fmla="*/ 13 w 107"/>
                  <a:gd name="T29" fmla="*/ 116 h 134"/>
                  <a:gd name="T30" fmla="*/ 13 w 107"/>
                  <a:gd name="T31" fmla="*/ 114 h 134"/>
                  <a:gd name="T32" fmla="*/ 18 w 107"/>
                  <a:gd name="T33" fmla="*/ 10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134">
                    <a:moveTo>
                      <a:pt x="18" y="109"/>
                    </a:move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5" y="109"/>
                      <a:pt x="107" y="107"/>
                      <a:pt x="107" y="10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6"/>
                      <a:pt x="101" y="0"/>
                      <a:pt x="9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6"/>
                      <a:pt x="9" y="134"/>
                      <a:pt x="18" y="134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05" y="134"/>
                      <a:pt x="107" y="132"/>
                      <a:pt x="107" y="129"/>
                    </a:cubicBezTo>
                    <a:cubicBezTo>
                      <a:pt x="107" y="126"/>
                      <a:pt x="107" y="126"/>
                      <a:pt x="107" y="126"/>
                    </a:cubicBezTo>
                    <a:cubicBezTo>
                      <a:pt x="107" y="124"/>
                      <a:pt x="105" y="122"/>
                      <a:pt x="102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5" y="122"/>
                      <a:pt x="13" y="119"/>
                      <a:pt x="13" y="116"/>
                    </a:cubicBezTo>
                    <a:cubicBezTo>
                      <a:pt x="13" y="114"/>
                      <a:pt x="13" y="114"/>
                      <a:pt x="13" y="114"/>
                    </a:cubicBezTo>
                    <a:cubicBezTo>
                      <a:pt x="13" y="111"/>
                      <a:pt x="15" y="109"/>
                      <a:pt x="18" y="109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4" name="Freeform 81"/>
              <p:cNvSpPr>
                <a:spLocks noEditPoints="1"/>
              </p:cNvSpPr>
              <p:nvPr/>
            </p:nvSpPr>
            <p:spPr bwMode="auto">
              <a:xfrm>
                <a:off x="9636467" y="2873219"/>
                <a:ext cx="236770" cy="257198"/>
              </a:xfrm>
              <a:custGeom>
                <a:avLst/>
                <a:gdLst>
                  <a:gd name="T0" fmla="*/ 100 w 108"/>
                  <a:gd name="T1" fmla="*/ 14 h 117"/>
                  <a:gd name="T2" fmla="*/ 91 w 108"/>
                  <a:gd name="T3" fmla="*/ 14 h 117"/>
                  <a:gd name="T4" fmla="*/ 91 w 108"/>
                  <a:gd name="T5" fmla="*/ 8 h 117"/>
                  <a:gd name="T6" fmla="*/ 83 w 108"/>
                  <a:gd name="T7" fmla="*/ 0 h 117"/>
                  <a:gd name="T8" fmla="*/ 83 w 108"/>
                  <a:gd name="T9" fmla="*/ 0 h 117"/>
                  <a:gd name="T10" fmla="*/ 75 w 108"/>
                  <a:gd name="T11" fmla="*/ 8 h 117"/>
                  <a:gd name="T12" fmla="*/ 75 w 108"/>
                  <a:gd name="T13" fmla="*/ 14 h 117"/>
                  <a:gd name="T14" fmla="*/ 33 w 108"/>
                  <a:gd name="T15" fmla="*/ 14 h 117"/>
                  <a:gd name="T16" fmla="*/ 33 w 108"/>
                  <a:gd name="T17" fmla="*/ 8 h 117"/>
                  <a:gd name="T18" fmla="*/ 25 w 108"/>
                  <a:gd name="T19" fmla="*/ 0 h 117"/>
                  <a:gd name="T20" fmla="*/ 25 w 108"/>
                  <a:gd name="T21" fmla="*/ 0 h 117"/>
                  <a:gd name="T22" fmla="*/ 17 w 108"/>
                  <a:gd name="T23" fmla="*/ 8 h 117"/>
                  <a:gd name="T24" fmla="*/ 17 w 108"/>
                  <a:gd name="T25" fmla="*/ 14 h 117"/>
                  <a:gd name="T26" fmla="*/ 8 w 108"/>
                  <a:gd name="T27" fmla="*/ 14 h 117"/>
                  <a:gd name="T28" fmla="*/ 0 w 108"/>
                  <a:gd name="T29" fmla="*/ 22 h 117"/>
                  <a:gd name="T30" fmla="*/ 0 w 108"/>
                  <a:gd name="T31" fmla="*/ 109 h 117"/>
                  <a:gd name="T32" fmla="*/ 8 w 108"/>
                  <a:gd name="T33" fmla="*/ 117 h 117"/>
                  <a:gd name="T34" fmla="*/ 100 w 108"/>
                  <a:gd name="T35" fmla="*/ 117 h 117"/>
                  <a:gd name="T36" fmla="*/ 108 w 108"/>
                  <a:gd name="T37" fmla="*/ 109 h 117"/>
                  <a:gd name="T38" fmla="*/ 108 w 108"/>
                  <a:gd name="T39" fmla="*/ 22 h 117"/>
                  <a:gd name="T40" fmla="*/ 100 w 108"/>
                  <a:gd name="T41" fmla="*/ 14 h 117"/>
                  <a:gd name="T42" fmla="*/ 95 w 108"/>
                  <a:gd name="T43" fmla="*/ 104 h 117"/>
                  <a:gd name="T44" fmla="*/ 13 w 108"/>
                  <a:gd name="T45" fmla="*/ 104 h 117"/>
                  <a:gd name="T46" fmla="*/ 13 w 108"/>
                  <a:gd name="T47" fmla="*/ 38 h 117"/>
                  <a:gd name="T48" fmla="*/ 95 w 108"/>
                  <a:gd name="T49" fmla="*/ 38 h 117"/>
                  <a:gd name="T50" fmla="*/ 95 w 108"/>
                  <a:gd name="T51" fmla="*/ 10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8" h="117">
                    <a:moveTo>
                      <a:pt x="100" y="14"/>
                    </a:moveTo>
                    <a:cubicBezTo>
                      <a:pt x="91" y="14"/>
                      <a:pt x="91" y="14"/>
                      <a:pt x="91" y="14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3"/>
                      <a:pt x="88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8" y="0"/>
                      <a:pt x="75" y="3"/>
                      <a:pt x="75" y="8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3"/>
                      <a:pt x="29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0" y="0"/>
                      <a:pt x="17" y="3"/>
                      <a:pt x="17" y="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3" y="14"/>
                      <a:pt x="0" y="17"/>
                      <a:pt x="0" y="22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3"/>
                      <a:pt x="3" y="117"/>
                      <a:pt x="8" y="117"/>
                    </a:cubicBezTo>
                    <a:cubicBezTo>
                      <a:pt x="100" y="117"/>
                      <a:pt x="100" y="117"/>
                      <a:pt x="100" y="117"/>
                    </a:cubicBezTo>
                    <a:cubicBezTo>
                      <a:pt x="105" y="117"/>
                      <a:pt x="108" y="113"/>
                      <a:pt x="108" y="109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17"/>
                      <a:pt x="105" y="14"/>
                      <a:pt x="100" y="14"/>
                    </a:cubicBezTo>
                    <a:close/>
                    <a:moveTo>
                      <a:pt x="95" y="104"/>
                    </a:move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95" y="38"/>
                      <a:pt x="95" y="38"/>
                      <a:pt x="95" y="38"/>
                    </a:cubicBezTo>
                    <a:lnTo>
                      <a:pt x="95" y="104"/>
                    </a:ln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5" name="Freeform 82"/>
              <p:cNvSpPr>
                <a:spLocks/>
              </p:cNvSpPr>
              <p:nvPr/>
            </p:nvSpPr>
            <p:spPr bwMode="auto">
              <a:xfrm>
                <a:off x="9686607" y="2985568"/>
                <a:ext cx="37140" cy="37140"/>
              </a:xfrm>
              <a:custGeom>
                <a:avLst/>
                <a:gdLst>
                  <a:gd name="T0" fmla="*/ 1 w 17"/>
                  <a:gd name="T1" fmla="*/ 17 h 17"/>
                  <a:gd name="T2" fmla="*/ 15 w 17"/>
                  <a:gd name="T3" fmla="*/ 17 h 17"/>
                  <a:gd name="T4" fmla="*/ 17 w 17"/>
                  <a:gd name="T5" fmla="*/ 16 h 17"/>
                  <a:gd name="T6" fmla="*/ 17 w 17"/>
                  <a:gd name="T7" fmla="*/ 2 h 17"/>
                  <a:gd name="T8" fmla="*/ 15 w 17"/>
                  <a:gd name="T9" fmla="*/ 0 h 17"/>
                  <a:gd name="T10" fmla="*/ 1 w 17"/>
                  <a:gd name="T11" fmla="*/ 0 h 17"/>
                  <a:gd name="T12" fmla="*/ 0 w 17"/>
                  <a:gd name="T13" fmla="*/ 2 h 17"/>
                  <a:gd name="T14" fmla="*/ 0 w 17"/>
                  <a:gd name="T15" fmla="*/ 16 h 17"/>
                  <a:gd name="T16" fmla="*/ 1 w 17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6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6" name="Freeform 83"/>
              <p:cNvSpPr>
                <a:spLocks/>
              </p:cNvSpPr>
              <p:nvPr/>
            </p:nvSpPr>
            <p:spPr bwMode="auto">
              <a:xfrm>
                <a:off x="9736746" y="2985568"/>
                <a:ext cx="35283" cy="37140"/>
              </a:xfrm>
              <a:custGeom>
                <a:avLst/>
                <a:gdLst>
                  <a:gd name="T0" fmla="*/ 1 w 16"/>
                  <a:gd name="T1" fmla="*/ 17 h 17"/>
                  <a:gd name="T2" fmla="*/ 15 w 16"/>
                  <a:gd name="T3" fmla="*/ 17 h 17"/>
                  <a:gd name="T4" fmla="*/ 16 w 16"/>
                  <a:gd name="T5" fmla="*/ 16 h 17"/>
                  <a:gd name="T6" fmla="*/ 16 w 16"/>
                  <a:gd name="T7" fmla="*/ 2 h 17"/>
                  <a:gd name="T8" fmla="*/ 15 w 16"/>
                  <a:gd name="T9" fmla="*/ 0 h 17"/>
                  <a:gd name="T10" fmla="*/ 1 w 16"/>
                  <a:gd name="T11" fmla="*/ 0 h 17"/>
                  <a:gd name="T12" fmla="*/ 0 w 16"/>
                  <a:gd name="T13" fmla="*/ 2 h 17"/>
                  <a:gd name="T14" fmla="*/ 0 w 16"/>
                  <a:gd name="T15" fmla="*/ 16 h 17"/>
                  <a:gd name="T16" fmla="*/ 1 w 16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7">
                    <a:moveTo>
                      <a:pt x="1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6"/>
                      <a:pt x="16" y="16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7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7" name="Freeform 84"/>
              <p:cNvSpPr>
                <a:spLocks/>
              </p:cNvSpPr>
              <p:nvPr/>
            </p:nvSpPr>
            <p:spPr bwMode="auto">
              <a:xfrm>
                <a:off x="9785957" y="2985568"/>
                <a:ext cx="37140" cy="37140"/>
              </a:xfrm>
              <a:custGeom>
                <a:avLst/>
                <a:gdLst>
                  <a:gd name="T0" fmla="*/ 2 w 17"/>
                  <a:gd name="T1" fmla="*/ 17 h 17"/>
                  <a:gd name="T2" fmla="*/ 16 w 17"/>
                  <a:gd name="T3" fmla="*/ 17 h 17"/>
                  <a:gd name="T4" fmla="*/ 17 w 17"/>
                  <a:gd name="T5" fmla="*/ 16 h 17"/>
                  <a:gd name="T6" fmla="*/ 17 w 17"/>
                  <a:gd name="T7" fmla="*/ 2 h 17"/>
                  <a:gd name="T8" fmla="*/ 16 w 17"/>
                  <a:gd name="T9" fmla="*/ 0 h 17"/>
                  <a:gd name="T10" fmla="*/ 2 w 17"/>
                  <a:gd name="T11" fmla="*/ 0 h 17"/>
                  <a:gd name="T12" fmla="*/ 0 w 17"/>
                  <a:gd name="T13" fmla="*/ 2 h 17"/>
                  <a:gd name="T14" fmla="*/ 0 w 17"/>
                  <a:gd name="T15" fmla="*/ 16 h 17"/>
                  <a:gd name="T16" fmla="*/ 2 w 17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2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7" y="16"/>
                      <a:pt x="17" y="16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6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7"/>
                      <a:pt x="2" y="17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8" name="Freeform 85"/>
              <p:cNvSpPr>
                <a:spLocks/>
              </p:cNvSpPr>
              <p:nvPr/>
            </p:nvSpPr>
            <p:spPr bwMode="auto">
              <a:xfrm>
                <a:off x="9686607" y="3035708"/>
                <a:ext cx="37140" cy="38069"/>
              </a:xfrm>
              <a:custGeom>
                <a:avLst/>
                <a:gdLst>
                  <a:gd name="T0" fmla="*/ 1 w 17"/>
                  <a:gd name="T1" fmla="*/ 17 h 17"/>
                  <a:gd name="T2" fmla="*/ 15 w 17"/>
                  <a:gd name="T3" fmla="*/ 17 h 17"/>
                  <a:gd name="T4" fmla="*/ 17 w 17"/>
                  <a:gd name="T5" fmla="*/ 15 h 17"/>
                  <a:gd name="T6" fmla="*/ 17 w 17"/>
                  <a:gd name="T7" fmla="*/ 1 h 17"/>
                  <a:gd name="T8" fmla="*/ 15 w 17"/>
                  <a:gd name="T9" fmla="*/ 0 h 17"/>
                  <a:gd name="T10" fmla="*/ 1 w 17"/>
                  <a:gd name="T11" fmla="*/ 0 h 17"/>
                  <a:gd name="T12" fmla="*/ 0 w 17"/>
                  <a:gd name="T13" fmla="*/ 1 h 17"/>
                  <a:gd name="T14" fmla="*/ 0 w 17"/>
                  <a:gd name="T15" fmla="*/ 15 h 17"/>
                  <a:gd name="T16" fmla="*/ 1 w 17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9" name="Freeform 86"/>
              <p:cNvSpPr>
                <a:spLocks/>
              </p:cNvSpPr>
              <p:nvPr/>
            </p:nvSpPr>
            <p:spPr bwMode="auto">
              <a:xfrm>
                <a:off x="9736746" y="3035708"/>
                <a:ext cx="35283" cy="38069"/>
              </a:xfrm>
              <a:custGeom>
                <a:avLst/>
                <a:gdLst>
                  <a:gd name="T0" fmla="*/ 1 w 16"/>
                  <a:gd name="T1" fmla="*/ 17 h 17"/>
                  <a:gd name="T2" fmla="*/ 15 w 16"/>
                  <a:gd name="T3" fmla="*/ 17 h 17"/>
                  <a:gd name="T4" fmla="*/ 16 w 16"/>
                  <a:gd name="T5" fmla="*/ 15 h 17"/>
                  <a:gd name="T6" fmla="*/ 16 w 16"/>
                  <a:gd name="T7" fmla="*/ 1 h 17"/>
                  <a:gd name="T8" fmla="*/ 15 w 16"/>
                  <a:gd name="T9" fmla="*/ 0 h 17"/>
                  <a:gd name="T10" fmla="*/ 1 w 16"/>
                  <a:gd name="T11" fmla="*/ 0 h 17"/>
                  <a:gd name="T12" fmla="*/ 0 w 16"/>
                  <a:gd name="T13" fmla="*/ 1 h 17"/>
                  <a:gd name="T14" fmla="*/ 0 w 16"/>
                  <a:gd name="T15" fmla="*/ 15 h 17"/>
                  <a:gd name="T16" fmla="*/ 1 w 16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7">
                    <a:moveTo>
                      <a:pt x="1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6"/>
                      <a:pt x="16" y="15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7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0" name="Freeform 87"/>
              <p:cNvSpPr>
                <a:spLocks/>
              </p:cNvSpPr>
              <p:nvPr/>
            </p:nvSpPr>
            <p:spPr bwMode="auto">
              <a:xfrm>
                <a:off x="9785957" y="3035708"/>
                <a:ext cx="37140" cy="38069"/>
              </a:xfrm>
              <a:custGeom>
                <a:avLst/>
                <a:gdLst>
                  <a:gd name="T0" fmla="*/ 2 w 17"/>
                  <a:gd name="T1" fmla="*/ 17 h 17"/>
                  <a:gd name="T2" fmla="*/ 16 w 17"/>
                  <a:gd name="T3" fmla="*/ 17 h 17"/>
                  <a:gd name="T4" fmla="*/ 17 w 17"/>
                  <a:gd name="T5" fmla="*/ 15 h 17"/>
                  <a:gd name="T6" fmla="*/ 17 w 17"/>
                  <a:gd name="T7" fmla="*/ 1 h 17"/>
                  <a:gd name="T8" fmla="*/ 16 w 17"/>
                  <a:gd name="T9" fmla="*/ 0 h 17"/>
                  <a:gd name="T10" fmla="*/ 2 w 17"/>
                  <a:gd name="T11" fmla="*/ 0 h 17"/>
                  <a:gd name="T12" fmla="*/ 0 w 17"/>
                  <a:gd name="T13" fmla="*/ 1 h 17"/>
                  <a:gd name="T14" fmla="*/ 0 w 17"/>
                  <a:gd name="T15" fmla="*/ 15 h 17"/>
                  <a:gd name="T16" fmla="*/ 2 w 17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2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2" y="17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1" name="Freeform 88"/>
              <p:cNvSpPr>
                <a:spLocks noEditPoints="1"/>
              </p:cNvSpPr>
              <p:nvPr/>
            </p:nvSpPr>
            <p:spPr bwMode="auto">
              <a:xfrm>
                <a:off x="10045012" y="4581679"/>
                <a:ext cx="291552" cy="292481"/>
              </a:xfrm>
              <a:custGeom>
                <a:avLst/>
                <a:gdLst>
                  <a:gd name="T0" fmla="*/ 0 w 133"/>
                  <a:gd name="T1" fmla="*/ 67 h 133"/>
                  <a:gd name="T2" fmla="*/ 133 w 133"/>
                  <a:gd name="T3" fmla="*/ 67 h 133"/>
                  <a:gd name="T4" fmla="*/ 94 w 133"/>
                  <a:gd name="T5" fmla="*/ 111 h 133"/>
                  <a:gd name="T6" fmla="*/ 90 w 133"/>
                  <a:gd name="T7" fmla="*/ 105 h 133"/>
                  <a:gd name="T8" fmla="*/ 88 w 133"/>
                  <a:gd name="T9" fmla="*/ 106 h 133"/>
                  <a:gd name="T10" fmla="*/ 91 w 133"/>
                  <a:gd name="T11" fmla="*/ 113 h 133"/>
                  <a:gd name="T12" fmla="*/ 70 w 133"/>
                  <a:gd name="T13" fmla="*/ 112 h 133"/>
                  <a:gd name="T14" fmla="*/ 63 w 133"/>
                  <a:gd name="T15" fmla="*/ 112 h 133"/>
                  <a:gd name="T16" fmla="*/ 42 w 133"/>
                  <a:gd name="T17" fmla="*/ 113 h 133"/>
                  <a:gd name="T18" fmla="*/ 45 w 133"/>
                  <a:gd name="T19" fmla="*/ 107 h 133"/>
                  <a:gd name="T20" fmla="*/ 43 w 133"/>
                  <a:gd name="T21" fmla="*/ 105 h 133"/>
                  <a:gd name="T22" fmla="*/ 38 w 133"/>
                  <a:gd name="T23" fmla="*/ 111 h 133"/>
                  <a:gd name="T24" fmla="*/ 29 w 133"/>
                  <a:gd name="T25" fmla="*/ 92 h 133"/>
                  <a:gd name="T26" fmla="*/ 25 w 133"/>
                  <a:gd name="T27" fmla="*/ 86 h 133"/>
                  <a:gd name="T28" fmla="*/ 14 w 133"/>
                  <a:gd name="T29" fmla="*/ 69 h 133"/>
                  <a:gd name="T30" fmla="*/ 21 w 133"/>
                  <a:gd name="T31" fmla="*/ 68 h 133"/>
                  <a:gd name="T32" fmla="*/ 19 w 133"/>
                  <a:gd name="T33" fmla="*/ 65 h 133"/>
                  <a:gd name="T34" fmla="*/ 19 w 133"/>
                  <a:gd name="T35" fmla="*/ 43 h 133"/>
                  <a:gd name="T36" fmla="*/ 27 w 133"/>
                  <a:gd name="T37" fmla="*/ 47 h 133"/>
                  <a:gd name="T38" fmla="*/ 29 w 133"/>
                  <a:gd name="T39" fmla="*/ 41 h 133"/>
                  <a:gd name="T40" fmla="*/ 38 w 133"/>
                  <a:gd name="T41" fmla="*/ 22 h 133"/>
                  <a:gd name="T42" fmla="*/ 42 w 133"/>
                  <a:gd name="T43" fmla="*/ 28 h 133"/>
                  <a:gd name="T44" fmla="*/ 44 w 133"/>
                  <a:gd name="T45" fmla="*/ 27 h 133"/>
                  <a:gd name="T46" fmla="*/ 41 w 133"/>
                  <a:gd name="T47" fmla="*/ 20 h 133"/>
                  <a:gd name="T48" fmla="*/ 63 w 133"/>
                  <a:gd name="T49" fmla="*/ 21 h 133"/>
                  <a:gd name="T50" fmla="*/ 70 w 133"/>
                  <a:gd name="T51" fmla="*/ 21 h 133"/>
                  <a:gd name="T52" fmla="*/ 91 w 133"/>
                  <a:gd name="T53" fmla="*/ 20 h 133"/>
                  <a:gd name="T54" fmla="*/ 88 w 133"/>
                  <a:gd name="T55" fmla="*/ 28 h 133"/>
                  <a:gd name="T56" fmla="*/ 91 w 133"/>
                  <a:gd name="T57" fmla="*/ 27 h 133"/>
                  <a:gd name="T58" fmla="*/ 110 w 133"/>
                  <a:gd name="T59" fmla="*/ 37 h 133"/>
                  <a:gd name="T60" fmla="*/ 102 w 133"/>
                  <a:gd name="T61" fmla="*/ 46 h 133"/>
                  <a:gd name="T62" fmla="*/ 107 w 133"/>
                  <a:gd name="T63" fmla="*/ 47 h 133"/>
                  <a:gd name="T64" fmla="*/ 119 w 133"/>
                  <a:gd name="T65" fmla="*/ 65 h 133"/>
                  <a:gd name="T66" fmla="*/ 112 w 133"/>
                  <a:gd name="T67" fmla="*/ 65 h 133"/>
                  <a:gd name="T68" fmla="*/ 112 w 133"/>
                  <a:gd name="T69" fmla="*/ 68 h 133"/>
                  <a:gd name="T70" fmla="*/ 113 w 133"/>
                  <a:gd name="T71" fmla="*/ 68 h 133"/>
                  <a:gd name="T72" fmla="*/ 113 w 133"/>
                  <a:gd name="T73" fmla="*/ 90 h 133"/>
                  <a:gd name="T74" fmla="*/ 102 w 133"/>
                  <a:gd name="T75" fmla="*/ 88 h 133"/>
                  <a:gd name="T76" fmla="*/ 110 w 133"/>
                  <a:gd name="T77" fmla="*/ 9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3" h="133">
                    <a:moveTo>
                      <a:pt x="66" y="0"/>
                    </a:moveTo>
                    <a:cubicBezTo>
                      <a:pt x="29" y="0"/>
                      <a:pt x="0" y="30"/>
                      <a:pt x="0" y="67"/>
                    </a:cubicBezTo>
                    <a:cubicBezTo>
                      <a:pt x="0" y="103"/>
                      <a:pt x="29" y="133"/>
                      <a:pt x="66" y="133"/>
                    </a:cubicBezTo>
                    <a:cubicBezTo>
                      <a:pt x="103" y="133"/>
                      <a:pt x="133" y="103"/>
                      <a:pt x="133" y="67"/>
                    </a:cubicBezTo>
                    <a:cubicBezTo>
                      <a:pt x="133" y="30"/>
                      <a:pt x="103" y="0"/>
                      <a:pt x="66" y="0"/>
                    </a:cubicBezTo>
                    <a:close/>
                    <a:moveTo>
                      <a:pt x="94" y="111"/>
                    </a:moveTo>
                    <a:cubicBezTo>
                      <a:pt x="91" y="106"/>
                      <a:pt x="91" y="106"/>
                      <a:pt x="91" y="106"/>
                    </a:cubicBezTo>
                    <a:cubicBezTo>
                      <a:pt x="91" y="105"/>
                      <a:pt x="90" y="105"/>
                      <a:pt x="90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8" y="107"/>
                      <a:pt x="88" y="107"/>
                      <a:pt x="88" y="108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84" y="116"/>
                      <a:pt x="77" y="118"/>
                      <a:pt x="70" y="119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70" y="110"/>
                      <a:pt x="68" y="108"/>
                      <a:pt x="66" y="108"/>
                    </a:cubicBezTo>
                    <a:cubicBezTo>
                      <a:pt x="64" y="108"/>
                      <a:pt x="63" y="110"/>
                      <a:pt x="63" y="112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55" y="118"/>
                      <a:pt x="48" y="116"/>
                      <a:pt x="42" y="113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5" y="108"/>
                      <a:pt x="45" y="107"/>
                      <a:pt x="45" y="107"/>
                    </a:cubicBezTo>
                    <a:cubicBezTo>
                      <a:pt x="45" y="106"/>
                      <a:pt x="44" y="106"/>
                      <a:pt x="44" y="106"/>
                    </a:cubicBezTo>
                    <a:cubicBezTo>
                      <a:pt x="44" y="105"/>
                      <a:pt x="43" y="105"/>
                      <a:pt x="43" y="105"/>
                    </a:cubicBezTo>
                    <a:cubicBezTo>
                      <a:pt x="42" y="105"/>
                      <a:pt x="42" y="106"/>
                      <a:pt x="41" y="106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2" y="107"/>
                      <a:pt x="27" y="102"/>
                      <a:pt x="23" y="96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30" y="91"/>
                      <a:pt x="31" y="89"/>
                      <a:pt x="30" y="88"/>
                    </a:cubicBezTo>
                    <a:cubicBezTo>
                      <a:pt x="29" y="86"/>
                      <a:pt x="27" y="85"/>
                      <a:pt x="25" y="86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16" y="83"/>
                      <a:pt x="14" y="76"/>
                      <a:pt x="14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0" y="69"/>
                      <a:pt x="20" y="68"/>
                      <a:pt x="21" y="68"/>
                    </a:cubicBezTo>
                    <a:cubicBezTo>
                      <a:pt x="21" y="68"/>
                      <a:pt x="21" y="67"/>
                      <a:pt x="21" y="67"/>
                    </a:cubicBezTo>
                    <a:cubicBezTo>
                      <a:pt x="21" y="66"/>
                      <a:pt x="20" y="65"/>
                      <a:pt x="19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57"/>
                      <a:pt x="16" y="50"/>
                      <a:pt x="19" y="43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7" y="47"/>
                    </a:cubicBezTo>
                    <a:cubicBezTo>
                      <a:pt x="28" y="47"/>
                      <a:pt x="29" y="47"/>
                      <a:pt x="30" y="46"/>
                    </a:cubicBezTo>
                    <a:cubicBezTo>
                      <a:pt x="31" y="44"/>
                      <a:pt x="30" y="42"/>
                      <a:pt x="29" y="41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7" y="31"/>
                      <a:pt x="32" y="26"/>
                      <a:pt x="38" y="22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8"/>
                      <a:pt x="42" y="28"/>
                    </a:cubicBezTo>
                    <a:cubicBezTo>
                      <a:pt x="42" y="28"/>
                      <a:pt x="43" y="28"/>
                      <a:pt x="44" y="28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5" y="26"/>
                      <a:pt x="44" y="26"/>
                      <a:pt x="44" y="25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8" y="17"/>
                      <a:pt x="55" y="15"/>
                      <a:pt x="63" y="14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3"/>
                      <a:pt x="64" y="25"/>
                      <a:pt x="66" y="25"/>
                    </a:cubicBezTo>
                    <a:cubicBezTo>
                      <a:pt x="68" y="25"/>
                      <a:pt x="70" y="23"/>
                      <a:pt x="70" y="21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7" y="15"/>
                      <a:pt x="84" y="17"/>
                      <a:pt x="91" y="20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7" y="26"/>
                      <a:pt x="88" y="27"/>
                      <a:pt x="88" y="28"/>
                    </a:cubicBezTo>
                    <a:cubicBezTo>
                      <a:pt x="89" y="28"/>
                      <a:pt x="89" y="28"/>
                      <a:pt x="89" y="28"/>
                    </a:cubicBezTo>
                    <a:cubicBezTo>
                      <a:pt x="90" y="28"/>
                      <a:pt x="91" y="27"/>
                      <a:pt x="91" y="27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100" y="26"/>
                      <a:pt x="106" y="31"/>
                      <a:pt x="110" y="37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2" y="42"/>
                      <a:pt x="101" y="44"/>
                      <a:pt x="102" y="46"/>
                    </a:cubicBezTo>
                    <a:cubicBezTo>
                      <a:pt x="103" y="47"/>
                      <a:pt x="104" y="47"/>
                      <a:pt x="105" y="47"/>
                    </a:cubicBezTo>
                    <a:cubicBezTo>
                      <a:pt x="106" y="47"/>
                      <a:pt x="107" y="47"/>
                      <a:pt x="107" y="47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6" y="50"/>
                      <a:pt x="118" y="57"/>
                      <a:pt x="119" y="65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2" y="65"/>
                      <a:pt x="112" y="65"/>
                      <a:pt x="112" y="65"/>
                    </a:cubicBezTo>
                    <a:cubicBezTo>
                      <a:pt x="111" y="65"/>
                      <a:pt x="111" y="66"/>
                      <a:pt x="111" y="66"/>
                    </a:cubicBezTo>
                    <a:cubicBezTo>
                      <a:pt x="111" y="67"/>
                      <a:pt x="111" y="68"/>
                      <a:pt x="112" y="68"/>
                    </a:cubicBezTo>
                    <a:cubicBezTo>
                      <a:pt x="112" y="68"/>
                      <a:pt x="113" y="68"/>
                      <a:pt x="113" y="68"/>
                    </a:cubicBezTo>
                    <a:cubicBezTo>
                      <a:pt x="113" y="68"/>
                      <a:pt x="113" y="68"/>
                      <a:pt x="113" y="68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118" y="76"/>
                      <a:pt x="116" y="83"/>
                      <a:pt x="113" y="90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6" y="85"/>
                      <a:pt x="103" y="86"/>
                      <a:pt x="102" y="88"/>
                    </a:cubicBezTo>
                    <a:cubicBezTo>
                      <a:pt x="101" y="89"/>
                      <a:pt x="102" y="91"/>
                      <a:pt x="104" y="92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06" y="102"/>
                      <a:pt x="100" y="107"/>
                      <a:pt x="94" y="111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2" name="Freeform 89"/>
              <p:cNvSpPr>
                <a:spLocks/>
              </p:cNvSpPr>
              <p:nvPr/>
            </p:nvSpPr>
            <p:spPr bwMode="auto">
              <a:xfrm>
                <a:off x="10117436" y="4682887"/>
                <a:ext cx="144848" cy="61282"/>
              </a:xfrm>
              <a:custGeom>
                <a:avLst/>
                <a:gdLst>
                  <a:gd name="T0" fmla="*/ 59 w 66"/>
                  <a:gd name="T1" fmla="*/ 2 h 28"/>
                  <a:gd name="T2" fmla="*/ 37 w 66"/>
                  <a:gd name="T3" fmla="*/ 14 h 28"/>
                  <a:gd name="T4" fmla="*/ 33 w 66"/>
                  <a:gd name="T5" fmla="*/ 13 h 28"/>
                  <a:gd name="T6" fmla="*/ 30 w 66"/>
                  <a:gd name="T7" fmla="*/ 14 h 28"/>
                  <a:gd name="T8" fmla="*/ 7 w 66"/>
                  <a:gd name="T9" fmla="*/ 2 h 28"/>
                  <a:gd name="T10" fmla="*/ 1 w 66"/>
                  <a:gd name="T11" fmla="*/ 3 h 28"/>
                  <a:gd name="T12" fmla="*/ 3 w 66"/>
                  <a:gd name="T13" fmla="*/ 9 h 28"/>
                  <a:gd name="T14" fmla="*/ 26 w 66"/>
                  <a:gd name="T15" fmla="*/ 22 h 28"/>
                  <a:gd name="T16" fmla="*/ 33 w 66"/>
                  <a:gd name="T17" fmla="*/ 28 h 28"/>
                  <a:gd name="T18" fmla="*/ 40 w 66"/>
                  <a:gd name="T19" fmla="*/ 22 h 28"/>
                  <a:gd name="T20" fmla="*/ 63 w 66"/>
                  <a:gd name="T21" fmla="*/ 9 h 28"/>
                  <a:gd name="T22" fmla="*/ 65 w 66"/>
                  <a:gd name="T23" fmla="*/ 3 h 28"/>
                  <a:gd name="T24" fmla="*/ 59 w 66"/>
                  <a:gd name="T2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28">
                    <a:moveTo>
                      <a:pt x="59" y="2"/>
                    </a:moveTo>
                    <a:cubicBezTo>
                      <a:pt x="37" y="14"/>
                      <a:pt x="37" y="14"/>
                      <a:pt x="37" y="14"/>
                    </a:cubicBezTo>
                    <a:cubicBezTo>
                      <a:pt x="36" y="13"/>
                      <a:pt x="34" y="13"/>
                      <a:pt x="33" y="13"/>
                    </a:cubicBezTo>
                    <a:cubicBezTo>
                      <a:pt x="32" y="13"/>
                      <a:pt x="31" y="13"/>
                      <a:pt x="30" y="1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2" y="1"/>
                      <a:pt x="1" y="3"/>
                    </a:cubicBezTo>
                    <a:cubicBezTo>
                      <a:pt x="0" y="5"/>
                      <a:pt x="1" y="8"/>
                      <a:pt x="3" y="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5"/>
                      <a:pt x="30" y="28"/>
                      <a:pt x="33" y="28"/>
                    </a:cubicBezTo>
                    <a:cubicBezTo>
                      <a:pt x="37" y="28"/>
                      <a:pt x="40" y="25"/>
                      <a:pt x="40" y="22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5" y="8"/>
                      <a:pt x="66" y="5"/>
                      <a:pt x="65" y="3"/>
                    </a:cubicBezTo>
                    <a:cubicBezTo>
                      <a:pt x="64" y="1"/>
                      <a:pt x="61" y="0"/>
                      <a:pt x="59" y="2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3" name="Freeform 90"/>
              <p:cNvSpPr>
                <a:spLocks/>
              </p:cNvSpPr>
              <p:nvPr/>
            </p:nvSpPr>
            <p:spPr bwMode="auto">
              <a:xfrm>
                <a:off x="9966088" y="5080290"/>
                <a:ext cx="267411" cy="226557"/>
              </a:xfrm>
              <a:custGeom>
                <a:avLst/>
                <a:gdLst>
                  <a:gd name="T0" fmla="*/ 120 w 122"/>
                  <a:gd name="T1" fmla="*/ 26 h 103"/>
                  <a:gd name="T2" fmla="*/ 122 w 122"/>
                  <a:gd name="T3" fmla="*/ 20 h 103"/>
                  <a:gd name="T4" fmla="*/ 119 w 122"/>
                  <a:gd name="T5" fmla="*/ 14 h 103"/>
                  <a:gd name="T6" fmla="*/ 105 w 122"/>
                  <a:gd name="T7" fmla="*/ 3 h 103"/>
                  <a:gd name="T8" fmla="*/ 93 w 122"/>
                  <a:gd name="T9" fmla="*/ 4 h 103"/>
                  <a:gd name="T10" fmla="*/ 49 w 122"/>
                  <a:gd name="T11" fmla="*/ 59 h 103"/>
                  <a:gd name="T12" fmla="*/ 27 w 122"/>
                  <a:gd name="T13" fmla="*/ 41 h 103"/>
                  <a:gd name="T14" fmla="*/ 14 w 122"/>
                  <a:gd name="T15" fmla="*/ 42 h 103"/>
                  <a:gd name="T16" fmla="*/ 3 w 122"/>
                  <a:gd name="T17" fmla="*/ 53 h 103"/>
                  <a:gd name="T18" fmla="*/ 0 w 122"/>
                  <a:gd name="T19" fmla="*/ 59 h 103"/>
                  <a:gd name="T20" fmla="*/ 3 w 122"/>
                  <a:gd name="T21" fmla="*/ 65 h 103"/>
                  <a:gd name="T22" fmla="*/ 45 w 122"/>
                  <a:gd name="T23" fmla="*/ 101 h 103"/>
                  <a:gd name="T24" fmla="*/ 51 w 122"/>
                  <a:gd name="T25" fmla="*/ 103 h 103"/>
                  <a:gd name="T26" fmla="*/ 57 w 122"/>
                  <a:gd name="T27" fmla="*/ 100 h 103"/>
                  <a:gd name="T28" fmla="*/ 120 w 122"/>
                  <a:gd name="T29" fmla="*/ 2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103">
                    <a:moveTo>
                      <a:pt x="120" y="26"/>
                    </a:moveTo>
                    <a:cubicBezTo>
                      <a:pt x="122" y="24"/>
                      <a:pt x="122" y="22"/>
                      <a:pt x="122" y="20"/>
                    </a:cubicBezTo>
                    <a:cubicBezTo>
                      <a:pt x="122" y="18"/>
                      <a:pt x="121" y="16"/>
                      <a:pt x="119" y="14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1" y="0"/>
                      <a:pt x="96" y="0"/>
                      <a:pt x="93" y="4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3" y="38"/>
                      <a:pt x="17" y="38"/>
                      <a:pt x="14" y="42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1" y="54"/>
                      <a:pt x="0" y="57"/>
                      <a:pt x="0" y="59"/>
                    </a:cubicBezTo>
                    <a:cubicBezTo>
                      <a:pt x="0" y="61"/>
                      <a:pt x="1" y="63"/>
                      <a:pt x="3" y="65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7" y="103"/>
                      <a:pt x="49" y="103"/>
                      <a:pt x="51" y="103"/>
                    </a:cubicBezTo>
                    <a:cubicBezTo>
                      <a:pt x="54" y="103"/>
                      <a:pt x="56" y="102"/>
                      <a:pt x="57" y="100"/>
                    </a:cubicBezTo>
                    <a:lnTo>
                      <a:pt x="12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4" name="Oval 91"/>
              <p:cNvSpPr>
                <a:spLocks noChangeArrowheads="1"/>
              </p:cNvSpPr>
              <p:nvPr/>
            </p:nvSpPr>
            <p:spPr bwMode="auto">
              <a:xfrm>
                <a:off x="8032928" y="4171277"/>
                <a:ext cx="452185" cy="45497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5" name="Freeform 92"/>
              <p:cNvSpPr>
                <a:spLocks/>
              </p:cNvSpPr>
              <p:nvPr/>
            </p:nvSpPr>
            <p:spPr bwMode="auto">
              <a:xfrm>
                <a:off x="8155492" y="4373693"/>
                <a:ext cx="226557" cy="149490"/>
              </a:xfrm>
              <a:custGeom>
                <a:avLst/>
                <a:gdLst>
                  <a:gd name="T0" fmla="*/ 60 w 103"/>
                  <a:gd name="T1" fmla="*/ 34 h 68"/>
                  <a:gd name="T2" fmla="*/ 53 w 103"/>
                  <a:gd name="T3" fmla="*/ 37 h 68"/>
                  <a:gd name="T4" fmla="*/ 44 w 103"/>
                  <a:gd name="T5" fmla="*/ 37 h 68"/>
                  <a:gd name="T6" fmla="*/ 3 w 103"/>
                  <a:gd name="T7" fmla="*/ 24 h 68"/>
                  <a:gd name="T8" fmla="*/ 1 w 103"/>
                  <a:gd name="T9" fmla="*/ 27 h 68"/>
                  <a:gd name="T10" fmla="*/ 5 w 103"/>
                  <a:gd name="T11" fmla="*/ 47 h 68"/>
                  <a:gd name="T12" fmla="*/ 6 w 103"/>
                  <a:gd name="T13" fmla="*/ 49 h 68"/>
                  <a:gd name="T14" fmla="*/ 59 w 103"/>
                  <a:gd name="T15" fmla="*/ 62 h 68"/>
                  <a:gd name="T16" fmla="*/ 100 w 103"/>
                  <a:gd name="T17" fmla="*/ 27 h 68"/>
                  <a:gd name="T18" fmla="*/ 100 w 103"/>
                  <a:gd name="T19" fmla="*/ 25 h 68"/>
                  <a:gd name="T20" fmla="*/ 95 w 103"/>
                  <a:gd name="T21" fmla="*/ 4 h 68"/>
                  <a:gd name="T22" fmla="*/ 92 w 103"/>
                  <a:gd name="T23" fmla="*/ 2 h 68"/>
                  <a:gd name="T24" fmla="*/ 60 w 103"/>
                  <a:gd name="T25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68">
                    <a:moveTo>
                      <a:pt x="60" y="34"/>
                    </a:moveTo>
                    <a:cubicBezTo>
                      <a:pt x="59" y="35"/>
                      <a:pt x="56" y="37"/>
                      <a:pt x="53" y="37"/>
                    </a:cubicBezTo>
                    <a:cubicBezTo>
                      <a:pt x="50" y="38"/>
                      <a:pt x="47" y="38"/>
                      <a:pt x="44" y="37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0" y="22"/>
                      <a:pt x="1" y="27"/>
                    </a:cubicBezTo>
                    <a:cubicBezTo>
                      <a:pt x="2" y="32"/>
                      <a:pt x="5" y="47"/>
                      <a:pt x="5" y="47"/>
                    </a:cubicBezTo>
                    <a:cubicBezTo>
                      <a:pt x="6" y="48"/>
                      <a:pt x="6" y="49"/>
                      <a:pt x="6" y="49"/>
                    </a:cubicBezTo>
                    <a:cubicBezTo>
                      <a:pt x="9" y="60"/>
                      <a:pt x="33" y="68"/>
                      <a:pt x="59" y="62"/>
                    </a:cubicBezTo>
                    <a:cubicBezTo>
                      <a:pt x="85" y="56"/>
                      <a:pt x="103" y="38"/>
                      <a:pt x="100" y="27"/>
                    </a:cubicBezTo>
                    <a:cubicBezTo>
                      <a:pt x="100" y="27"/>
                      <a:pt x="100" y="26"/>
                      <a:pt x="100" y="25"/>
                    </a:cubicBezTo>
                    <a:cubicBezTo>
                      <a:pt x="100" y="25"/>
                      <a:pt x="96" y="9"/>
                      <a:pt x="95" y="4"/>
                    </a:cubicBezTo>
                    <a:cubicBezTo>
                      <a:pt x="94" y="0"/>
                      <a:pt x="92" y="2"/>
                      <a:pt x="92" y="2"/>
                    </a:cubicBezTo>
                    <a:lnTo>
                      <a:pt x="60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6" name="Freeform 93"/>
              <p:cNvSpPr>
                <a:spLocks/>
              </p:cNvSpPr>
              <p:nvPr/>
            </p:nvSpPr>
            <p:spPr bwMode="auto">
              <a:xfrm>
                <a:off x="8111852" y="4285484"/>
                <a:ext cx="273911" cy="157847"/>
              </a:xfrm>
              <a:custGeom>
                <a:avLst/>
                <a:gdLst>
                  <a:gd name="T0" fmla="*/ 123 w 125"/>
                  <a:gd name="T1" fmla="*/ 22 h 72"/>
                  <a:gd name="T2" fmla="*/ 122 w 125"/>
                  <a:gd name="T3" fmla="*/ 16 h 72"/>
                  <a:gd name="T4" fmla="*/ 60 w 125"/>
                  <a:gd name="T5" fmla="*/ 1 h 72"/>
                  <a:gd name="T6" fmla="*/ 50 w 125"/>
                  <a:gd name="T7" fmla="*/ 3 h 72"/>
                  <a:gd name="T8" fmla="*/ 2 w 125"/>
                  <a:gd name="T9" fmla="*/ 44 h 72"/>
                  <a:gd name="T10" fmla="*/ 3 w 125"/>
                  <a:gd name="T11" fmla="*/ 50 h 72"/>
                  <a:gd name="T12" fmla="*/ 66 w 125"/>
                  <a:gd name="T13" fmla="*/ 71 h 72"/>
                  <a:gd name="T14" fmla="*/ 76 w 125"/>
                  <a:gd name="T15" fmla="*/ 6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72">
                    <a:moveTo>
                      <a:pt x="123" y="22"/>
                    </a:moveTo>
                    <a:cubicBezTo>
                      <a:pt x="125" y="19"/>
                      <a:pt x="125" y="17"/>
                      <a:pt x="122" y="16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57" y="0"/>
                      <a:pt x="53" y="1"/>
                      <a:pt x="50" y="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0" y="46"/>
                      <a:pt x="0" y="49"/>
                      <a:pt x="3" y="50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9" y="72"/>
                      <a:pt x="74" y="71"/>
                      <a:pt x="76" y="6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7" name="Freeform 94"/>
              <p:cNvSpPr>
                <a:spLocks/>
              </p:cNvSpPr>
              <p:nvPr/>
            </p:nvSpPr>
            <p:spPr bwMode="auto">
              <a:xfrm>
                <a:off x="8372763" y="4357908"/>
                <a:ext cx="44569" cy="116992"/>
              </a:xfrm>
              <a:custGeom>
                <a:avLst/>
                <a:gdLst>
                  <a:gd name="T0" fmla="*/ 13 w 20"/>
                  <a:gd name="T1" fmla="*/ 39 h 53"/>
                  <a:gd name="T2" fmla="*/ 5 w 20"/>
                  <a:gd name="T3" fmla="*/ 2 h 53"/>
                  <a:gd name="T4" fmla="*/ 3 w 20"/>
                  <a:gd name="T5" fmla="*/ 1 h 53"/>
                  <a:gd name="T6" fmla="*/ 0 w 20"/>
                  <a:gd name="T7" fmla="*/ 4 h 53"/>
                  <a:gd name="T8" fmla="*/ 0 w 20"/>
                  <a:gd name="T9" fmla="*/ 7 h 53"/>
                  <a:gd name="T10" fmla="*/ 8 w 20"/>
                  <a:gd name="T11" fmla="*/ 40 h 53"/>
                  <a:gd name="T12" fmla="*/ 8 w 20"/>
                  <a:gd name="T13" fmla="*/ 41 h 53"/>
                  <a:gd name="T14" fmla="*/ 6 w 20"/>
                  <a:gd name="T15" fmla="*/ 48 h 53"/>
                  <a:gd name="T16" fmla="*/ 14 w 20"/>
                  <a:gd name="T17" fmla="*/ 53 h 53"/>
                  <a:gd name="T18" fmla="*/ 19 w 20"/>
                  <a:gd name="T19" fmla="*/ 45 h 53"/>
                  <a:gd name="T20" fmla="*/ 14 w 20"/>
                  <a:gd name="T21" fmla="*/ 40 h 53"/>
                  <a:gd name="T22" fmla="*/ 13 w 20"/>
                  <a:gd name="T23" fmla="*/ 3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53">
                    <a:moveTo>
                      <a:pt x="13" y="39"/>
                    </a:moveTo>
                    <a:cubicBezTo>
                      <a:pt x="11" y="30"/>
                      <a:pt x="5" y="2"/>
                      <a:pt x="5" y="2"/>
                    </a:cubicBezTo>
                    <a:cubicBezTo>
                      <a:pt x="5" y="2"/>
                      <a:pt x="4" y="0"/>
                      <a:pt x="3" y="1"/>
                    </a:cubicBezTo>
                    <a:cubicBezTo>
                      <a:pt x="3" y="2"/>
                      <a:pt x="1" y="3"/>
                      <a:pt x="0" y="4"/>
                    </a:cubicBezTo>
                    <a:cubicBezTo>
                      <a:pt x="0" y="5"/>
                      <a:pt x="0" y="7"/>
                      <a:pt x="0" y="7"/>
                    </a:cubicBezTo>
                    <a:cubicBezTo>
                      <a:pt x="0" y="7"/>
                      <a:pt x="6" y="32"/>
                      <a:pt x="8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6" y="43"/>
                      <a:pt x="5" y="45"/>
                      <a:pt x="6" y="48"/>
                    </a:cubicBezTo>
                    <a:cubicBezTo>
                      <a:pt x="7" y="51"/>
                      <a:pt x="10" y="53"/>
                      <a:pt x="14" y="53"/>
                    </a:cubicBezTo>
                    <a:cubicBezTo>
                      <a:pt x="17" y="52"/>
                      <a:pt x="20" y="48"/>
                      <a:pt x="19" y="45"/>
                    </a:cubicBezTo>
                    <a:cubicBezTo>
                      <a:pt x="18" y="42"/>
                      <a:pt x="16" y="40"/>
                      <a:pt x="14" y="40"/>
                    </a:cubicBezTo>
                    <a:cubicBezTo>
                      <a:pt x="14" y="40"/>
                      <a:pt x="14" y="40"/>
                      <a:pt x="13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8" name="Freeform 95"/>
              <p:cNvSpPr>
                <a:spLocks/>
              </p:cNvSpPr>
              <p:nvPr/>
            </p:nvSpPr>
            <p:spPr bwMode="auto">
              <a:xfrm>
                <a:off x="7997645" y="6005087"/>
                <a:ext cx="333335" cy="333336"/>
              </a:xfrm>
              <a:custGeom>
                <a:avLst/>
                <a:gdLst>
                  <a:gd name="T0" fmla="*/ 148 w 152"/>
                  <a:gd name="T1" fmla="*/ 38 h 152"/>
                  <a:gd name="T2" fmla="*/ 138 w 152"/>
                  <a:gd name="T3" fmla="*/ 14 h 152"/>
                  <a:gd name="T4" fmla="*/ 114 w 152"/>
                  <a:gd name="T5" fmla="*/ 4 h 152"/>
                  <a:gd name="T6" fmla="*/ 114 w 152"/>
                  <a:gd name="T7" fmla="*/ 4 h 152"/>
                  <a:gd name="T8" fmla="*/ 61 w 152"/>
                  <a:gd name="T9" fmla="*/ 51 h 152"/>
                  <a:gd name="T10" fmla="*/ 27 w 152"/>
                  <a:gd name="T11" fmla="*/ 52 h 152"/>
                  <a:gd name="T12" fmla="*/ 24 w 152"/>
                  <a:gd name="T13" fmla="*/ 58 h 152"/>
                  <a:gd name="T14" fmla="*/ 27 w 152"/>
                  <a:gd name="T15" fmla="*/ 64 h 152"/>
                  <a:gd name="T16" fmla="*/ 51 w 152"/>
                  <a:gd name="T17" fmla="*/ 88 h 152"/>
                  <a:gd name="T18" fmla="*/ 2 w 152"/>
                  <a:gd name="T19" fmla="*/ 144 h 152"/>
                  <a:gd name="T20" fmla="*/ 2 w 152"/>
                  <a:gd name="T21" fmla="*/ 150 h 152"/>
                  <a:gd name="T22" fmla="*/ 8 w 152"/>
                  <a:gd name="T23" fmla="*/ 150 h 152"/>
                  <a:gd name="T24" fmla="*/ 64 w 152"/>
                  <a:gd name="T25" fmla="*/ 101 h 152"/>
                  <a:gd name="T26" fmla="*/ 66 w 152"/>
                  <a:gd name="T27" fmla="*/ 103 h 152"/>
                  <a:gd name="T28" fmla="*/ 79 w 152"/>
                  <a:gd name="T29" fmla="*/ 116 h 152"/>
                  <a:gd name="T30" fmla="*/ 79 w 152"/>
                  <a:gd name="T31" fmla="*/ 116 h 152"/>
                  <a:gd name="T32" fmla="*/ 88 w 152"/>
                  <a:gd name="T33" fmla="*/ 125 h 152"/>
                  <a:gd name="T34" fmla="*/ 94 w 152"/>
                  <a:gd name="T35" fmla="*/ 127 h 152"/>
                  <a:gd name="T36" fmla="*/ 100 w 152"/>
                  <a:gd name="T37" fmla="*/ 125 h 152"/>
                  <a:gd name="T38" fmla="*/ 101 w 152"/>
                  <a:gd name="T39" fmla="*/ 91 h 152"/>
                  <a:gd name="T40" fmla="*/ 148 w 152"/>
                  <a:gd name="T41" fmla="*/ 38 h 152"/>
                  <a:gd name="T42" fmla="*/ 148 w 152"/>
                  <a:gd name="T43" fmla="*/ 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152">
                    <a:moveTo>
                      <a:pt x="148" y="38"/>
                    </a:moveTo>
                    <a:cubicBezTo>
                      <a:pt x="152" y="35"/>
                      <a:pt x="147" y="24"/>
                      <a:pt x="138" y="14"/>
                    </a:cubicBezTo>
                    <a:cubicBezTo>
                      <a:pt x="128" y="5"/>
                      <a:pt x="118" y="0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51" y="42"/>
                      <a:pt x="36" y="43"/>
                      <a:pt x="27" y="52"/>
                    </a:cubicBezTo>
                    <a:cubicBezTo>
                      <a:pt x="25" y="54"/>
                      <a:pt x="24" y="56"/>
                      <a:pt x="24" y="58"/>
                    </a:cubicBezTo>
                    <a:cubicBezTo>
                      <a:pt x="24" y="60"/>
                      <a:pt x="25" y="62"/>
                      <a:pt x="27" y="64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45"/>
                      <a:pt x="0" y="148"/>
                      <a:pt x="2" y="150"/>
                    </a:cubicBezTo>
                    <a:cubicBezTo>
                      <a:pt x="3" y="152"/>
                      <a:pt x="6" y="152"/>
                      <a:pt x="8" y="150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89" y="126"/>
                      <a:pt x="92" y="127"/>
                      <a:pt x="94" y="127"/>
                    </a:cubicBezTo>
                    <a:cubicBezTo>
                      <a:pt x="96" y="127"/>
                      <a:pt x="98" y="126"/>
                      <a:pt x="100" y="125"/>
                    </a:cubicBezTo>
                    <a:cubicBezTo>
                      <a:pt x="109" y="116"/>
                      <a:pt x="109" y="101"/>
                      <a:pt x="101" y="91"/>
                    </a:cubicBezTo>
                    <a:cubicBezTo>
                      <a:pt x="148" y="38"/>
                      <a:pt x="148" y="38"/>
                      <a:pt x="148" y="38"/>
                    </a:cubicBezTo>
                    <a:cubicBezTo>
                      <a:pt x="148" y="38"/>
                      <a:pt x="148" y="38"/>
                      <a:pt x="148" y="38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9" name="Freeform 96"/>
              <p:cNvSpPr>
                <a:spLocks/>
              </p:cNvSpPr>
              <p:nvPr/>
            </p:nvSpPr>
            <p:spPr bwMode="auto">
              <a:xfrm>
                <a:off x="6889931" y="2366251"/>
                <a:ext cx="323122" cy="364905"/>
              </a:xfrm>
              <a:custGeom>
                <a:avLst/>
                <a:gdLst>
                  <a:gd name="T0" fmla="*/ 133 w 147"/>
                  <a:gd name="T1" fmla="*/ 111 h 166"/>
                  <a:gd name="T2" fmla="*/ 120 w 147"/>
                  <a:gd name="T3" fmla="*/ 117 h 166"/>
                  <a:gd name="T4" fmla="*/ 120 w 147"/>
                  <a:gd name="T5" fmla="*/ 91 h 166"/>
                  <a:gd name="T6" fmla="*/ 133 w 147"/>
                  <a:gd name="T7" fmla="*/ 96 h 166"/>
                  <a:gd name="T8" fmla="*/ 146 w 147"/>
                  <a:gd name="T9" fmla="*/ 95 h 166"/>
                  <a:gd name="T10" fmla="*/ 147 w 147"/>
                  <a:gd name="T11" fmla="*/ 91 h 166"/>
                  <a:gd name="T12" fmla="*/ 145 w 147"/>
                  <a:gd name="T13" fmla="*/ 44 h 166"/>
                  <a:gd name="T14" fmla="*/ 94 w 147"/>
                  <a:gd name="T15" fmla="*/ 43 h 166"/>
                  <a:gd name="T16" fmla="*/ 84 w 147"/>
                  <a:gd name="T17" fmla="*/ 37 h 166"/>
                  <a:gd name="T18" fmla="*/ 87 w 147"/>
                  <a:gd name="T19" fmla="*/ 32 h 166"/>
                  <a:gd name="T20" fmla="*/ 92 w 147"/>
                  <a:gd name="T21" fmla="*/ 19 h 166"/>
                  <a:gd name="T22" fmla="*/ 55 w 147"/>
                  <a:gd name="T23" fmla="*/ 19 h 166"/>
                  <a:gd name="T24" fmla="*/ 61 w 147"/>
                  <a:gd name="T25" fmla="*/ 32 h 166"/>
                  <a:gd name="T26" fmla="*/ 63 w 147"/>
                  <a:gd name="T27" fmla="*/ 37 h 166"/>
                  <a:gd name="T28" fmla="*/ 53 w 147"/>
                  <a:gd name="T29" fmla="*/ 43 h 166"/>
                  <a:gd name="T30" fmla="*/ 2 w 147"/>
                  <a:gd name="T31" fmla="*/ 44 h 166"/>
                  <a:gd name="T32" fmla="*/ 0 w 147"/>
                  <a:gd name="T33" fmla="*/ 91 h 166"/>
                  <a:gd name="T34" fmla="*/ 2 w 147"/>
                  <a:gd name="T35" fmla="*/ 95 h 166"/>
                  <a:gd name="T36" fmla="*/ 14 w 147"/>
                  <a:gd name="T37" fmla="*/ 96 h 166"/>
                  <a:gd name="T38" fmla="*/ 27 w 147"/>
                  <a:gd name="T39" fmla="*/ 91 h 166"/>
                  <a:gd name="T40" fmla="*/ 27 w 147"/>
                  <a:gd name="T41" fmla="*/ 117 h 166"/>
                  <a:gd name="T42" fmla="*/ 14 w 147"/>
                  <a:gd name="T43" fmla="*/ 111 h 166"/>
                  <a:gd name="T44" fmla="*/ 0 w 147"/>
                  <a:gd name="T45" fmla="*/ 117 h 166"/>
                  <a:gd name="T46" fmla="*/ 0 w 147"/>
                  <a:gd name="T47" fmla="*/ 161 h 166"/>
                  <a:gd name="T48" fmla="*/ 61 w 147"/>
                  <a:gd name="T49" fmla="*/ 166 h 166"/>
                  <a:gd name="T50" fmla="*/ 66 w 147"/>
                  <a:gd name="T51" fmla="*/ 161 h 166"/>
                  <a:gd name="T52" fmla="*/ 66 w 147"/>
                  <a:gd name="T53" fmla="*/ 156 h 166"/>
                  <a:gd name="T54" fmla="*/ 61 w 147"/>
                  <a:gd name="T55" fmla="*/ 143 h 166"/>
                  <a:gd name="T56" fmla="*/ 74 w 147"/>
                  <a:gd name="T57" fmla="*/ 130 h 166"/>
                  <a:gd name="T58" fmla="*/ 87 w 147"/>
                  <a:gd name="T59" fmla="*/ 143 h 166"/>
                  <a:gd name="T60" fmla="*/ 81 w 147"/>
                  <a:gd name="T61" fmla="*/ 156 h 166"/>
                  <a:gd name="T62" fmla="*/ 81 w 147"/>
                  <a:gd name="T63" fmla="*/ 161 h 166"/>
                  <a:gd name="T64" fmla="*/ 87 w 147"/>
                  <a:gd name="T65" fmla="*/ 166 h 166"/>
                  <a:gd name="T66" fmla="*/ 147 w 147"/>
                  <a:gd name="T67" fmla="*/ 161 h 166"/>
                  <a:gd name="T68" fmla="*/ 147 w 147"/>
                  <a:gd name="T69" fmla="*/ 1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7" h="166">
                    <a:moveTo>
                      <a:pt x="142" y="111"/>
                    </a:moveTo>
                    <a:cubicBezTo>
                      <a:pt x="133" y="111"/>
                      <a:pt x="133" y="111"/>
                      <a:pt x="133" y="111"/>
                    </a:cubicBezTo>
                    <a:cubicBezTo>
                      <a:pt x="132" y="111"/>
                      <a:pt x="131" y="112"/>
                      <a:pt x="130" y="113"/>
                    </a:cubicBezTo>
                    <a:cubicBezTo>
                      <a:pt x="127" y="116"/>
                      <a:pt x="124" y="117"/>
                      <a:pt x="120" y="117"/>
                    </a:cubicBezTo>
                    <a:cubicBezTo>
                      <a:pt x="113" y="117"/>
                      <a:pt x="107" y="111"/>
                      <a:pt x="107" y="104"/>
                    </a:cubicBezTo>
                    <a:cubicBezTo>
                      <a:pt x="107" y="97"/>
                      <a:pt x="113" y="91"/>
                      <a:pt x="120" y="91"/>
                    </a:cubicBezTo>
                    <a:cubicBezTo>
                      <a:pt x="124" y="91"/>
                      <a:pt x="127" y="92"/>
                      <a:pt x="130" y="95"/>
                    </a:cubicBezTo>
                    <a:cubicBezTo>
                      <a:pt x="131" y="96"/>
                      <a:pt x="132" y="96"/>
                      <a:pt x="133" y="96"/>
                    </a:cubicBezTo>
                    <a:cubicBezTo>
                      <a:pt x="142" y="96"/>
                      <a:pt x="142" y="96"/>
                      <a:pt x="142" y="96"/>
                    </a:cubicBezTo>
                    <a:cubicBezTo>
                      <a:pt x="143" y="96"/>
                      <a:pt x="145" y="96"/>
                      <a:pt x="146" y="95"/>
                    </a:cubicBezTo>
                    <a:cubicBezTo>
                      <a:pt x="147" y="94"/>
                      <a:pt x="147" y="92"/>
                      <a:pt x="147" y="91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47" y="48"/>
                      <a:pt x="147" y="48"/>
                      <a:pt x="147" y="48"/>
                    </a:cubicBezTo>
                    <a:cubicBezTo>
                      <a:pt x="147" y="46"/>
                      <a:pt x="146" y="45"/>
                      <a:pt x="145" y="44"/>
                    </a:cubicBezTo>
                    <a:cubicBezTo>
                      <a:pt x="144" y="43"/>
                      <a:pt x="143" y="42"/>
                      <a:pt x="142" y="42"/>
                    </a:cubicBezTo>
                    <a:cubicBezTo>
                      <a:pt x="94" y="43"/>
                      <a:pt x="94" y="43"/>
                      <a:pt x="94" y="43"/>
                    </a:cubicBezTo>
                    <a:cubicBezTo>
                      <a:pt x="84" y="43"/>
                      <a:pt x="84" y="43"/>
                      <a:pt x="84" y="43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5"/>
                      <a:pt x="85" y="33"/>
                      <a:pt x="87" y="32"/>
                    </a:cubicBezTo>
                    <a:cubicBezTo>
                      <a:pt x="90" y="28"/>
                      <a:pt x="92" y="24"/>
                      <a:pt x="92" y="19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9"/>
                      <a:pt x="84" y="0"/>
                      <a:pt x="74" y="0"/>
                    </a:cubicBezTo>
                    <a:cubicBezTo>
                      <a:pt x="64" y="0"/>
                      <a:pt x="55" y="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24"/>
                      <a:pt x="57" y="28"/>
                      <a:pt x="61" y="32"/>
                    </a:cubicBezTo>
                    <a:cubicBezTo>
                      <a:pt x="63" y="33"/>
                      <a:pt x="63" y="35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42"/>
                      <a:pt x="3" y="43"/>
                      <a:pt x="2" y="44"/>
                    </a:cubicBezTo>
                    <a:cubicBezTo>
                      <a:pt x="1" y="45"/>
                      <a:pt x="1" y="46"/>
                      <a:pt x="1" y="48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1" y="94"/>
                      <a:pt x="2" y="95"/>
                    </a:cubicBezTo>
                    <a:cubicBezTo>
                      <a:pt x="3" y="96"/>
                      <a:pt x="4" y="96"/>
                      <a:pt x="6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6" y="96"/>
                      <a:pt x="17" y="96"/>
                      <a:pt x="18" y="95"/>
                    </a:cubicBezTo>
                    <a:cubicBezTo>
                      <a:pt x="21" y="92"/>
                      <a:pt x="24" y="91"/>
                      <a:pt x="27" y="91"/>
                    </a:cubicBezTo>
                    <a:cubicBezTo>
                      <a:pt x="35" y="91"/>
                      <a:pt x="40" y="97"/>
                      <a:pt x="40" y="104"/>
                    </a:cubicBezTo>
                    <a:cubicBezTo>
                      <a:pt x="40" y="111"/>
                      <a:pt x="35" y="117"/>
                      <a:pt x="27" y="117"/>
                    </a:cubicBezTo>
                    <a:cubicBezTo>
                      <a:pt x="24" y="117"/>
                      <a:pt x="20" y="116"/>
                      <a:pt x="18" y="113"/>
                    </a:cubicBezTo>
                    <a:cubicBezTo>
                      <a:pt x="17" y="112"/>
                      <a:pt x="16" y="111"/>
                      <a:pt x="14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3" y="111"/>
                      <a:pt x="0" y="114"/>
                      <a:pt x="0" y="117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64"/>
                      <a:pt x="3" y="166"/>
                      <a:pt x="6" y="166"/>
                    </a:cubicBezTo>
                    <a:cubicBezTo>
                      <a:pt x="61" y="166"/>
                      <a:pt x="61" y="166"/>
                      <a:pt x="61" y="166"/>
                    </a:cubicBezTo>
                    <a:cubicBezTo>
                      <a:pt x="62" y="166"/>
                      <a:pt x="64" y="166"/>
                      <a:pt x="65" y="165"/>
                    </a:cubicBezTo>
                    <a:cubicBezTo>
                      <a:pt x="66" y="164"/>
                      <a:pt x="66" y="162"/>
                      <a:pt x="66" y="161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6" y="155"/>
                      <a:pt x="66" y="153"/>
                      <a:pt x="65" y="152"/>
                    </a:cubicBezTo>
                    <a:cubicBezTo>
                      <a:pt x="62" y="150"/>
                      <a:pt x="61" y="147"/>
                      <a:pt x="61" y="143"/>
                    </a:cubicBezTo>
                    <a:cubicBezTo>
                      <a:pt x="61" y="143"/>
                      <a:pt x="61" y="143"/>
                      <a:pt x="61" y="143"/>
                    </a:cubicBezTo>
                    <a:cubicBezTo>
                      <a:pt x="61" y="136"/>
                      <a:pt x="67" y="130"/>
                      <a:pt x="74" y="130"/>
                    </a:cubicBezTo>
                    <a:cubicBezTo>
                      <a:pt x="81" y="130"/>
                      <a:pt x="87" y="136"/>
                      <a:pt x="87" y="143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87" y="147"/>
                      <a:pt x="85" y="150"/>
                      <a:pt x="83" y="152"/>
                    </a:cubicBezTo>
                    <a:cubicBezTo>
                      <a:pt x="82" y="153"/>
                      <a:pt x="81" y="155"/>
                      <a:pt x="81" y="156"/>
                    </a:cubicBezTo>
                    <a:cubicBezTo>
                      <a:pt x="81" y="156"/>
                      <a:pt x="81" y="156"/>
                      <a:pt x="81" y="156"/>
                    </a:cubicBezTo>
                    <a:cubicBezTo>
                      <a:pt x="81" y="161"/>
                      <a:pt x="81" y="161"/>
                      <a:pt x="81" y="161"/>
                    </a:cubicBezTo>
                    <a:cubicBezTo>
                      <a:pt x="81" y="162"/>
                      <a:pt x="82" y="164"/>
                      <a:pt x="83" y="165"/>
                    </a:cubicBezTo>
                    <a:cubicBezTo>
                      <a:pt x="84" y="166"/>
                      <a:pt x="85" y="166"/>
                      <a:pt x="87" y="166"/>
                    </a:cubicBezTo>
                    <a:cubicBezTo>
                      <a:pt x="142" y="166"/>
                      <a:pt x="142" y="166"/>
                      <a:pt x="142" y="166"/>
                    </a:cubicBezTo>
                    <a:cubicBezTo>
                      <a:pt x="145" y="166"/>
                      <a:pt x="147" y="164"/>
                      <a:pt x="147" y="161"/>
                    </a:cubicBezTo>
                    <a:cubicBezTo>
                      <a:pt x="147" y="161"/>
                      <a:pt x="147" y="161"/>
                      <a:pt x="147" y="161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7" y="114"/>
                      <a:pt x="145" y="111"/>
                      <a:pt x="142" y="111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0" name="Freeform 97"/>
              <p:cNvSpPr>
                <a:spLocks noEditPoints="1"/>
              </p:cNvSpPr>
              <p:nvPr/>
            </p:nvSpPr>
            <p:spPr bwMode="auto">
              <a:xfrm>
                <a:off x="6756226" y="4755311"/>
                <a:ext cx="360262" cy="360262"/>
              </a:xfrm>
              <a:custGeom>
                <a:avLst/>
                <a:gdLst>
                  <a:gd name="T0" fmla="*/ 100 w 164"/>
                  <a:gd name="T1" fmla="*/ 140 h 164"/>
                  <a:gd name="T2" fmla="*/ 98 w 164"/>
                  <a:gd name="T3" fmla="*/ 118 h 164"/>
                  <a:gd name="T4" fmla="*/ 87 w 164"/>
                  <a:gd name="T5" fmla="*/ 109 h 164"/>
                  <a:gd name="T6" fmla="*/ 94 w 164"/>
                  <a:gd name="T7" fmla="*/ 84 h 164"/>
                  <a:gd name="T8" fmla="*/ 153 w 164"/>
                  <a:gd name="T9" fmla="*/ 67 h 164"/>
                  <a:gd name="T10" fmla="*/ 164 w 164"/>
                  <a:gd name="T11" fmla="*/ 51 h 164"/>
                  <a:gd name="T12" fmla="*/ 164 w 164"/>
                  <a:gd name="T13" fmla="*/ 47 h 164"/>
                  <a:gd name="T14" fmla="*/ 99 w 164"/>
                  <a:gd name="T15" fmla="*/ 65 h 164"/>
                  <a:gd name="T16" fmla="*/ 117 w 164"/>
                  <a:gd name="T17" fmla="*/ 0 h 164"/>
                  <a:gd name="T18" fmla="*/ 113 w 164"/>
                  <a:gd name="T19" fmla="*/ 0 h 164"/>
                  <a:gd name="T20" fmla="*/ 97 w 164"/>
                  <a:gd name="T21" fmla="*/ 11 h 164"/>
                  <a:gd name="T22" fmla="*/ 80 w 164"/>
                  <a:gd name="T23" fmla="*/ 70 h 164"/>
                  <a:gd name="T24" fmla="*/ 56 w 164"/>
                  <a:gd name="T25" fmla="*/ 77 h 164"/>
                  <a:gd name="T26" fmla="*/ 46 w 164"/>
                  <a:gd name="T27" fmla="*/ 66 h 164"/>
                  <a:gd name="T28" fmla="*/ 24 w 164"/>
                  <a:gd name="T29" fmla="*/ 64 h 164"/>
                  <a:gd name="T30" fmla="*/ 4 w 164"/>
                  <a:gd name="T31" fmla="*/ 94 h 164"/>
                  <a:gd name="T32" fmla="*/ 9 w 164"/>
                  <a:gd name="T33" fmla="*/ 103 h 164"/>
                  <a:gd name="T34" fmla="*/ 14 w 164"/>
                  <a:gd name="T35" fmla="*/ 107 h 164"/>
                  <a:gd name="T36" fmla="*/ 46 w 164"/>
                  <a:gd name="T37" fmla="*/ 105 h 164"/>
                  <a:gd name="T38" fmla="*/ 73 w 164"/>
                  <a:gd name="T39" fmla="*/ 90 h 164"/>
                  <a:gd name="T40" fmla="*/ 74 w 164"/>
                  <a:gd name="T41" fmla="*/ 90 h 164"/>
                  <a:gd name="T42" fmla="*/ 74 w 164"/>
                  <a:gd name="T43" fmla="*/ 91 h 164"/>
                  <a:gd name="T44" fmla="*/ 59 w 164"/>
                  <a:gd name="T45" fmla="*/ 118 h 164"/>
                  <a:gd name="T46" fmla="*/ 57 w 164"/>
                  <a:gd name="T47" fmla="*/ 150 h 164"/>
                  <a:gd name="T48" fmla="*/ 61 w 164"/>
                  <a:gd name="T49" fmla="*/ 155 h 164"/>
                  <a:gd name="T50" fmla="*/ 70 w 164"/>
                  <a:gd name="T51" fmla="*/ 160 h 164"/>
                  <a:gd name="T52" fmla="*/ 100 w 164"/>
                  <a:gd name="T53" fmla="*/ 140 h 164"/>
                  <a:gd name="T54" fmla="*/ 33 w 164"/>
                  <a:gd name="T55" fmla="*/ 98 h 164"/>
                  <a:gd name="T56" fmla="*/ 20 w 164"/>
                  <a:gd name="T57" fmla="*/ 97 h 164"/>
                  <a:gd name="T58" fmla="*/ 17 w 164"/>
                  <a:gd name="T59" fmla="*/ 95 h 164"/>
                  <a:gd name="T60" fmla="*/ 14 w 164"/>
                  <a:gd name="T61" fmla="*/ 91 h 164"/>
                  <a:gd name="T62" fmla="*/ 27 w 164"/>
                  <a:gd name="T63" fmla="*/ 75 h 164"/>
                  <a:gd name="T64" fmla="*/ 41 w 164"/>
                  <a:gd name="T65" fmla="*/ 76 h 164"/>
                  <a:gd name="T66" fmla="*/ 46 w 164"/>
                  <a:gd name="T67" fmla="*/ 82 h 164"/>
                  <a:gd name="T68" fmla="*/ 33 w 164"/>
                  <a:gd name="T69" fmla="*/ 98 h 164"/>
                  <a:gd name="T70" fmla="*/ 73 w 164"/>
                  <a:gd name="T71" fmla="*/ 150 h 164"/>
                  <a:gd name="T72" fmla="*/ 69 w 164"/>
                  <a:gd name="T73" fmla="*/ 147 h 164"/>
                  <a:gd name="T74" fmla="*/ 67 w 164"/>
                  <a:gd name="T75" fmla="*/ 145 h 164"/>
                  <a:gd name="T76" fmla="*/ 66 w 164"/>
                  <a:gd name="T77" fmla="*/ 131 h 164"/>
                  <a:gd name="T78" fmla="*/ 82 w 164"/>
                  <a:gd name="T79" fmla="*/ 118 h 164"/>
                  <a:gd name="T80" fmla="*/ 88 w 164"/>
                  <a:gd name="T81" fmla="*/ 124 h 164"/>
                  <a:gd name="T82" fmla="*/ 89 w 164"/>
                  <a:gd name="T83" fmla="*/ 137 h 164"/>
                  <a:gd name="T84" fmla="*/ 73 w 164"/>
                  <a:gd name="T85" fmla="*/ 15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4" h="164">
                    <a:moveTo>
                      <a:pt x="100" y="140"/>
                    </a:moveTo>
                    <a:cubicBezTo>
                      <a:pt x="102" y="132"/>
                      <a:pt x="101" y="124"/>
                      <a:pt x="98" y="118"/>
                    </a:cubicBezTo>
                    <a:cubicBezTo>
                      <a:pt x="95" y="114"/>
                      <a:pt x="92" y="110"/>
                      <a:pt x="87" y="109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116" y="78"/>
                      <a:pt x="149" y="68"/>
                      <a:pt x="153" y="67"/>
                    </a:cubicBezTo>
                    <a:cubicBezTo>
                      <a:pt x="163" y="64"/>
                      <a:pt x="164" y="51"/>
                      <a:pt x="164" y="51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100" y="1"/>
                      <a:pt x="97" y="11"/>
                    </a:cubicBezTo>
                    <a:cubicBezTo>
                      <a:pt x="96" y="15"/>
                      <a:pt x="86" y="48"/>
                      <a:pt x="80" y="70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4" y="73"/>
                      <a:pt x="50" y="69"/>
                      <a:pt x="46" y="66"/>
                    </a:cubicBezTo>
                    <a:cubicBezTo>
                      <a:pt x="40" y="63"/>
                      <a:pt x="32" y="62"/>
                      <a:pt x="24" y="64"/>
                    </a:cubicBezTo>
                    <a:cubicBezTo>
                      <a:pt x="9" y="68"/>
                      <a:pt x="0" y="81"/>
                      <a:pt x="4" y="94"/>
                    </a:cubicBezTo>
                    <a:cubicBezTo>
                      <a:pt x="5" y="97"/>
                      <a:pt x="6" y="100"/>
                      <a:pt x="9" y="103"/>
                    </a:cubicBezTo>
                    <a:cubicBezTo>
                      <a:pt x="10" y="104"/>
                      <a:pt x="12" y="106"/>
                      <a:pt x="14" y="107"/>
                    </a:cubicBezTo>
                    <a:cubicBezTo>
                      <a:pt x="25" y="112"/>
                      <a:pt x="37" y="110"/>
                      <a:pt x="46" y="105"/>
                    </a:cubicBezTo>
                    <a:cubicBezTo>
                      <a:pt x="46" y="104"/>
                      <a:pt x="67" y="92"/>
                      <a:pt x="73" y="90"/>
                    </a:cubicBezTo>
                    <a:cubicBezTo>
                      <a:pt x="73" y="90"/>
                      <a:pt x="74" y="90"/>
                      <a:pt x="74" y="90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2" y="97"/>
                      <a:pt x="60" y="118"/>
                      <a:pt x="59" y="118"/>
                    </a:cubicBezTo>
                    <a:cubicBezTo>
                      <a:pt x="54" y="127"/>
                      <a:pt x="52" y="139"/>
                      <a:pt x="57" y="150"/>
                    </a:cubicBezTo>
                    <a:cubicBezTo>
                      <a:pt x="58" y="152"/>
                      <a:pt x="60" y="154"/>
                      <a:pt x="61" y="155"/>
                    </a:cubicBezTo>
                    <a:cubicBezTo>
                      <a:pt x="64" y="158"/>
                      <a:pt x="67" y="160"/>
                      <a:pt x="70" y="160"/>
                    </a:cubicBezTo>
                    <a:cubicBezTo>
                      <a:pt x="83" y="164"/>
                      <a:pt x="96" y="155"/>
                      <a:pt x="100" y="140"/>
                    </a:cubicBezTo>
                    <a:close/>
                    <a:moveTo>
                      <a:pt x="33" y="98"/>
                    </a:moveTo>
                    <a:cubicBezTo>
                      <a:pt x="28" y="100"/>
                      <a:pt x="23" y="99"/>
                      <a:pt x="20" y="97"/>
                    </a:cubicBezTo>
                    <a:cubicBezTo>
                      <a:pt x="19" y="96"/>
                      <a:pt x="18" y="96"/>
                      <a:pt x="17" y="95"/>
                    </a:cubicBezTo>
                    <a:cubicBezTo>
                      <a:pt x="16" y="94"/>
                      <a:pt x="15" y="92"/>
                      <a:pt x="14" y="91"/>
                    </a:cubicBezTo>
                    <a:cubicBezTo>
                      <a:pt x="13" y="84"/>
                      <a:pt x="18" y="77"/>
                      <a:pt x="27" y="75"/>
                    </a:cubicBezTo>
                    <a:cubicBezTo>
                      <a:pt x="32" y="73"/>
                      <a:pt x="37" y="74"/>
                      <a:pt x="41" y="76"/>
                    </a:cubicBezTo>
                    <a:cubicBezTo>
                      <a:pt x="43" y="78"/>
                      <a:pt x="45" y="80"/>
                      <a:pt x="46" y="82"/>
                    </a:cubicBezTo>
                    <a:cubicBezTo>
                      <a:pt x="47" y="89"/>
                      <a:pt x="42" y="96"/>
                      <a:pt x="33" y="98"/>
                    </a:cubicBezTo>
                    <a:close/>
                    <a:moveTo>
                      <a:pt x="73" y="150"/>
                    </a:moveTo>
                    <a:cubicBezTo>
                      <a:pt x="72" y="149"/>
                      <a:pt x="70" y="148"/>
                      <a:pt x="69" y="147"/>
                    </a:cubicBezTo>
                    <a:cubicBezTo>
                      <a:pt x="68" y="146"/>
                      <a:pt x="68" y="146"/>
                      <a:pt x="67" y="145"/>
                    </a:cubicBezTo>
                    <a:cubicBezTo>
                      <a:pt x="65" y="141"/>
                      <a:pt x="64" y="136"/>
                      <a:pt x="66" y="131"/>
                    </a:cubicBezTo>
                    <a:cubicBezTo>
                      <a:pt x="68" y="122"/>
                      <a:pt x="75" y="117"/>
                      <a:pt x="82" y="118"/>
                    </a:cubicBezTo>
                    <a:cubicBezTo>
                      <a:pt x="84" y="119"/>
                      <a:pt x="86" y="121"/>
                      <a:pt x="88" y="124"/>
                    </a:cubicBezTo>
                    <a:cubicBezTo>
                      <a:pt x="90" y="127"/>
                      <a:pt x="91" y="132"/>
                      <a:pt x="89" y="137"/>
                    </a:cubicBezTo>
                    <a:cubicBezTo>
                      <a:pt x="87" y="146"/>
                      <a:pt x="80" y="151"/>
                      <a:pt x="73" y="150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1" name="Freeform 98"/>
              <p:cNvSpPr>
                <a:spLocks/>
              </p:cNvSpPr>
              <p:nvPr/>
            </p:nvSpPr>
            <p:spPr bwMode="auto">
              <a:xfrm>
                <a:off x="11018091" y="4201918"/>
                <a:ext cx="259055" cy="265554"/>
              </a:xfrm>
              <a:custGeom>
                <a:avLst/>
                <a:gdLst>
                  <a:gd name="T0" fmla="*/ 118 w 118"/>
                  <a:gd name="T1" fmla="*/ 84 h 121"/>
                  <a:gd name="T2" fmla="*/ 118 w 118"/>
                  <a:gd name="T3" fmla="*/ 8 h 121"/>
                  <a:gd name="T4" fmla="*/ 110 w 118"/>
                  <a:gd name="T5" fmla="*/ 0 h 121"/>
                  <a:gd name="T6" fmla="*/ 43 w 118"/>
                  <a:gd name="T7" fmla="*/ 0 h 121"/>
                  <a:gd name="T8" fmla="*/ 34 w 118"/>
                  <a:gd name="T9" fmla="*/ 8 h 121"/>
                  <a:gd name="T10" fmla="*/ 34 w 118"/>
                  <a:gd name="T11" fmla="*/ 75 h 121"/>
                  <a:gd name="T12" fmla="*/ 23 w 118"/>
                  <a:gd name="T13" fmla="*/ 75 h 121"/>
                  <a:gd name="T14" fmla="*/ 1 w 118"/>
                  <a:gd name="T15" fmla="*/ 100 h 121"/>
                  <a:gd name="T16" fmla="*/ 29 w 118"/>
                  <a:gd name="T17" fmla="*/ 119 h 121"/>
                  <a:gd name="T18" fmla="*/ 51 w 118"/>
                  <a:gd name="T19" fmla="*/ 95 h 121"/>
                  <a:gd name="T20" fmla="*/ 51 w 118"/>
                  <a:gd name="T21" fmla="*/ 16 h 121"/>
                  <a:gd name="T22" fmla="*/ 102 w 118"/>
                  <a:gd name="T23" fmla="*/ 16 h 121"/>
                  <a:gd name="T24" fmla="*/ 102 w 118"/>
                  <a:gd name="T25" fmla="*/ 64 h 121"/>
                  <a:gd name="T26" fmla="*/ 91 w 118"/>
                  <a:gd name="T27" fmla="*/ 63 h 121"/>
                  <a:gd name="T28" fmla="*/ 69 w 118"/>
                  <a:gd name="T29" fmla="*/ 89 h 121"/>
                  <a:gd name="T30" fmla="*/ 96 w 118"/>
                  <a:gd name="T31" fmla="*/ 108 h 121"/>
                  <a:gd name="T32" fmla="*/ 118 w 118"/>
                  <a:gd name="T33" fmla="*/ 8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121">
                    <a:moveTo>
                      <a:pt x="118" y="84"/>
                    </a:move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3"/>
                      <a:pt x="115" y="0"/>
                      <a:pt x="11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8" y="0"/>
                      <a:pt x="34" y="3"/>
                      <a:pt x="34" y="8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1" y="74"/>
                      <a:pt x="27" y="74"/>
                      <a:pt x="23" y="75"/>
                    </a:cubicBezTo>
                    <a:cubicBezTo>
                      <a:pt x="10" y="76"/>
                      <a:pt x="0" y="88"/>
                      <a:pt x="1" y="100"/>
                    </a:cubicBezTo>
                    <a:cubicBezTo>
                      <a:pt x="3" y="112"/>
                      <a:pt x="15" y="121"/>
                      <a:pt x="29" y="119"/>
                    </a:cubicBezTo>
                    <a:cubicBezTo>
                      <a:pt x="42" y="117"/>
                      <a:pt x="51" y="107"/>
                      <a:pt x="51" y="95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102" y="16"/>
                      <a:pt x="102" y="16"/>
                      <a:pt x="102" y="16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98" y="63"/>
                      <a:pt x="95" y="63"/>
                      <a:pt x="91" y="63"/>
                    </a:cubicBezTo>
                    <a:cubicBezTo>
                      <a:pt x="77" y="65"/>
                      <a:pt x="67" y="76"/>
                      <a:pt x="69" y="89"/>
                    </a:cubicBezTo>
                    <a:cubicBezTo>
                      <a:pt x="70" y="101"/>
                      <a:pt x="83" y="109"/>
                      <a:pt x="96" y="108"/>
                    </a:cubicBezTo>
                    <a:cubicBezTo>
                      <a:pt x="109" y="106"/>
                      <a:pt x="118" y="96"/>
                      <a:pt x="118" y="84"/>
                    </a:cubicBez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2" name="Freeform 99"/>
              <p:cNvSpPr>
                <a:spLocks noEditPoints="1"/>
              </p:cNvSpPr>
              <p:nvPr/>
            </p:nvSpPr>
            <p:spPr bwMode="auto">
              <a:xfrm>
                <a:off x="8798950" y="2539883"/>
                <a:ext cx="310123" cy="347263"/>
              </a:xfrm>
              <a:custGeom>
                <a:avLst/>
                <a:gdLst>
                  <a:gd name="T0" fmla="*/ 134 w 141"/>
                  <a:gd name="T1" fmla="*/ 42 h 158"/>
                  <a:gd name="T2" fmla="*/ 127 w 141"/>
                  <a:gd name="T3" fmla="*/ 16 h 158"/>
                  <a:gd name="T4" fmla="*/ 13 w 141"/>
                  <a:gd name="T5" fmla="*/ 16 h 158"/>
                  <a:gd name="T6" fmla="*/ 7 w 141"/>
                  <a:gd name="T7" fmla="*/ 42 h 158"/>
                  <a:gd name="T8" fmla="*/ 0 w 141"/>
                  <a:gd name="T9" fmla="*/ 50 h 158"/>
                  <a:gd name="T10" fmla="*/ 0 w 141"/>
                  <a:gd name="T11" fmla="*/ 65 h 158"/>
                  <a:gd name="T12" fmla="*/ 5 w 141"/>
                  <a:gd name="T13" fmla="*/ 72 h 158"/>
                  <a:gd name="T14" fmla="*/ 6 w 141"/>
                  <a:gd name="T15" fmla="*/ 133 h 158"/>
                  <a:gd name="T16" fmla="*/ 13 w 141"/>
                  <a:gd name="T17" fmla="*/ 140 h 158"/>
                  <a:gd name="T18" fmla="*/ 19 w 141"/>
                  <a:gd name="T19" fmla="*/ 140 h 158"/>
                  <a:gd name="T20" fmla="*/ 19 w 141"/>
                  <a:gd name="T21" fmla="*/ 151 h 158"/>
                  <a:gd name="T22" fmla="*/ 28 w 141"/>
                  <a:gd name="T23" fmla="*/ 158 h 158"/>
                  <a:gd name="T24" fmla="*/ 37 w 141"/>
                  <a:gd name="T25" fmla="*/ 151 h 158"/>
                  <a:gd name="T26" fmla="*/ 37 w 141"/>
                  <a:gd name="T27" fmla="*/ 140 h 158"/>
                  <a:gd name="T28" fmla="*/ 107 w 141"/>
                  <a:gd name="T29" fmla="*/ 140 h 158"/>
                  <a:gd name="T30" fmla="*/ 107 w 141"/>
                  <a:gd name="T31" fmla="*/ 151 h 158"/>
                  <a:gd name="T32" fmla="*/ 116 w 141"/>
                  <a:gd name="T33" fmla="*/ 158 h 158"/>
                  <a:gd name="T34" fmla="*/ 126 w 141"/>
                  <a:gd name="T35" fmla="*/ 151 h 158"/>
                  <a:gd name="T36" fmla="*/ 126 w 141"/>
                  <a:gd name="T37" fmla="*/ 140 h 158"/>
                  <a:gd name="T38" fmla="*/ 127 w 141"/>
                  <a:gd name="T39" fmla="*/ 140 h 158"/>
                  <a:gd name="T40" fmla="*/ 135 w 141"/>
                  <a:gd name="T41" fmla="*/ 137 h 158"/>
                  <a:gd name="T42" fmla="*/ 136 w 141"/>
                  <a:gd name="T43" fmla="*/ 72 h 158"/>
                  <a:gd name="T44" fmla="*/ 141 w 141"/>
                  <a:gd name="T45" fmla="*/ 65 h 158"/>
                  <a:gd name="T46" fmla="*/ 141 w 141"/>
                  <a:gd name="T47" fmla="*/ 50 h 158"/>
                  <a:gd name="T48" fmla="*/ 134 w 141"/>
                  <a:gd name="T49" fmla="*/ 42 h 158"/>
                  <a:gd name="T50" fmla="*/ 35 w 141"/>
                  <a:gd name="T51" fmla="*/ 19 h 158"/>
                  <a:gd name="T52" fmla="*/ 105 w 141"/>
                  <a:gd name="T53" fmla="*/ 19 h 158"/>
                  <a:gd name="T54" fmla="*/ 105 w 141"/>
                  <a:gd name="T55" fmla="*/ 29 h 158"/>
                  <a:gd name="T56" fmla="*/ 35 w 141"/>
                  <a:gd name="T57" fmla="*/ 29 h 158"/>
                  <a:gd name="T58" fmla="*/ 35 w 141"/>
                  <a:gd name="T59" fmla="*/ 19 h 158"/>
                  <a:gd name="T60" fmla="*/ 36 w 141"/>
                  <a:gd name="T61" fmla="*/ 128 h 158"/>
                  <a:gd name="T62" fmla="*/ 26 w 141"/>
                  <a:gd name="T63" fmla="*/ 118 h 158"/>
                  <a:gd name="T64" fmla="*/ 36 w 141"/>
                  <a:gd name="T65" fmla="*/ 108 h 158"/>
                  <a:gd name="T66" fmla="*/ 46 w 141"/>
                  <a:gd name="T67" fmla="*/ 118 h 158"/>
                  <a:gd name="T68" fmla="*/ 36 w 141"/>
                  <a:gd name="T69" fmla="*/ 128 h 158"/>
                  <a:gd name="T70" fmla="*/ 105 w 141"/>
                  <a:gd name="T71" fmla="*/ 128 h 158"/>
                  <a:gd name="T72" fmla="*/ 95 w 141"/>
                  <a:gd name="T73" fmla="*/ 118 h 158"/>
                  <a:gd name="T74" fmla="*/ 105 w 141"/>
                  <a:gd name="T75" fmla="*/ 108 h 158"/>
                  <a:gd name="T76" fmla="*/ 115 w 141"/>
                  <a:gd name="T77" fmla="*/ 118 h 158"/>
                  <a:gd name="T78" fmla="*/ 105 w 141"/>
                  <a:gd name="T79" fmla="*/ 128 h 158"/>
                  <a:gd name="T80" fmla="*/ 117 w 141"/>
                  <a:gd name="T81" fmla="*/ 85 h 158"/>
                  <a:gd name="T82" fmla="*/ 23 w 141"/>
                  <a:gd name="T83" fmla="*/ 85 h 158"/>
                  <a:gd name="T84" fmla="*/ 23 w 141"/>
                  <a:gd name="T85" fmla="*/ 35 h 158"/>
                  <a:gd name="T86" fmla="*/ 117 w 141"/>
                  <a:gd name="T87" fmla="*/ 35 h 158"/>
                  <a:gd name="T88" fmla="*/ 117 w 141"/>
                  <a:gd name="T89" fmla="*/ 8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" h="158">
                    <a:moveTo>
                      <a:pt x="134" y="42"/>
                    </a:moveTo>
                    <a:cubicBezTo>
                      <a:pt x="133" y="30"/>
                      <a:pt x="131" y="20"/>
                      <a:pt x="127" y="16"/>
                    </a:cubicBezTo>
                    <a:cubicBezTo>
                      <a:pt x="114" y="1"/>
                      <a:pt x="23" y="0"/>
                      <a:pt x="13" y="16"/>
                    </a:cubicBezTo>
                    <a:cubicBezTo>
                      <a:pt x="10" y="20"/>
                      <a:pt x="8" y="30"/>
                      <a:pt x="7" y="42"/>
                    </a:cubicBezTo>
                    <a:cubicBezTo>
                      <a:pt x="3" y="42"/>
                      <a:pt x="0" y="46"/>
                      <a:pt x="0" y="5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8"/>
                      <a:pt x="2" y="71"/>
                      <a:pt x="5" y="72"/>
                    </a:cubicBezTo>
                    <a:cubicBezTo>
                      <a:pt x="5" y="96"/>
                      <a:pt x="5" y="120"/>
                      <a:pt x="6" y="133"/>
                    </a:cubicBezTo>
                    <a:cubicBezTo>
                      <a:pt x="6" y="142"/>
                      <a:pt x="13" y="140"/>
                      <a:pt x="13" y="140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51"/>
                      <a:pt x="19" y="151"/>
                      <a:pt x="19" y="151"/>
                    </a:cubicBezTo>
                    <a:cubicBezTo>
                      <a:pt x="19" y="155"/>
                      <a:pt x="23" y="158"/>
                      <a:pt x="28" y="158"/>
                    </a:cubicBezTo>
                    <a:cubicBezTo>
                      <a:pt x="33" y="158"/>
                      <a:pt x="37" y="155"/>
                      <a:pt x="37" y="151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107" y="140"/>
                      <a:pt x="107" y="140"/>
                      <a:pt x="107" y="140"/>
                    </a:cubicBezTo>
                    <a:cubicBezTo>
                      <a:pt x="107" y="151"/>
                      <a:pt x="107" y="151"/>
                      <a:pt x="107" y="151"/>
                    </a:cubicBezTo>
                    <a:cubicBezTo>
                      <a:pt x="107" y="155"/>
                      <a:pt x="111" y="158"/>
                      <a:pt x="116" y="158"/>
                    </a:cubicBezTo>
                    <a:cubicBezTo>
                      <a:pt x="121" y="158"/>
                      <a:pt x="126" y="155"/>
                      <a:pt x="126" y="151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27" y="140"/>
                      <a:pt x="127" y="140"/>
                      <a:pt x="127" y="140"/>
                    </a:cubicBezTo>
                    <a:cubicBezTo>
                      <a:pt x="127" y="140"/>
                      <a:pt x="135" y="141"/>
                      <a:pt x="135" y="137"/>
                    </a:cubicBezTo>
                    <a:cubicBezTo>
                      <a:pt x="135" y="125"/>
                      <a:pt x="136" y="98"/>
                      <a:pt x="136" y="72"/>
                    </a:cubicBezTo>
                    <a:cubicBezTo>
                      <a:pt x="139" y="71"/>
                      <a:pt x="141" y="68"/>
                      <a:pt x="141" y="65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41" y="46"/>
                      <a:pt x="138" y="42"/>
                      <a:pt x="134" y="42"/>
                    </a:cubicBezTo>
                    <a:close/>
                    <a:moveTo>
                      <a:pt x="35" y="19"/>
                    </a:moveTo>
                    <a:cubicBezTo>
                      <a:pt x="105" y="19"/>
                      <a:pt x="105" y="19"/>
                      <a:pt x="105" y="1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35" y="29"/>
                      <a:pt x="35" y="29"/>
                      <a:pt x="35" y="29"/>
                    </a:cubicBezTo>
                    <a:lnTo>
                      <a:pt x="35" y="19"/>
                    </a:lnTo>
                    <a:close/>
                    <a:moveTo>
                      <a:pt x="36" y="128"/>
                    </a:moveTo>
                    <a:cubicBezTo>
                      <a:pt x="31" y="128"/>
                      <a:pt x="26" y="124"/>
                      <a:pt x="26" y="118"/>
                    </a:cubicBezTo>
                    <a:cubicBezTo>
                      <a:pt x="26" y="113"/>
                      <a:pt x="31" y="108"/>
                      <a:pt x="36" y="108"/>
                    </a:cubicBezTo>
                    <a:cubicBezTo>
                      <a:pt x="42" y="108"/>
                      <a:pt x="46" y="113"/>
                      <a:pt x="46" y="118"/>
                    </a:cubicBezTo>
                    <a:cubicBezTo>
                      <a:pt x="46" y="124"/>
                      <a:pt x="42" y="128"/>
                      <a:pt x="36" y="128"/>
                    </a:cubicBezTo>
                    <a:close/>
                    <a:moveTo>
                      <a:pt x="105" y="128"/>
                    </a:moveTo>
                    <a:cubicBezTo>
                      <a:pt x="99" y="128"/>
                      <a:pt x="95" y="124"/>
                      <a:pt x="95" y="118"/>
                    </a:cubicBezTo>
                    <a:cubicBezTo>
                      <a:pt x="95" y="113"/>
                      <a:pt x="99" y="108"/>
                      <a:pt x="105" y="108"/>
                    </a:cubicBezTo>
                    <a:cubicBezTo>
                      <a:pt x="110" y="108"/>
                      <a:pt x="115" y="113"/>
                      <a:pt x="115" y="118"/>
                    </a:cubicBezTo>
                    <a:cubicBezTo>
                      <a:pt x="115" y="124"/>
                      <a:pt x="110" y="128"/>
                      <a:pt x="105" y="128"/>
                    </a:cubicBezTo>
                    <a:close/>
                    <a:moveTo>
                      <a:pt x="117" y="85"/>
                    </a:move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17" y="35"/>
                      <a:pt x="117" y="35"/>
                      <a:pt x="117" y="35"/>
                    </a:cubicBezTo>
                    <a:lnTo>
                      <a:pt x="117" y="85"/>
                    </a:lnTo>
                    <a:close/>
                  </a:path>
                </a:pathLst>
              </a:custGeom>
              <a:solidFill>
                <a:srgbClr val="E4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170" name="TextBox 169"/>
          <p:cNvSpPr txBox="1"/>
          <p:nvPr/>
        </p:nvSpPr>
        <p:spPr>
          <a:xfrm>
            <a:off x="1461738" y="2959170"/>
            <a:ext cx="10342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Headgear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1043031" y="3227735"/>
            <a:ext cx="1871667" cy="68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es amet, cons ecteturay adipa piscing.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72" name="AutoShape 115"/>
          <p:cNvSpPr>
            <a:spLocks noChangeAspect="1"/>
          </p:cNvSpPr>
          <p:nvPr/>
        </p:nvSpPr>
        <p:spPr bwMode="auto">
          <a:xfrm>
            <a:off x="1770573" y="4287770"/>
            <a:ext cx="416585" cy="4119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sp>
        <p:nvSpPr>
          <p:cNvPr id="173" name="AutoShape 84"/>
          <p:cNvSpPr>
            <a:spLocks noChangeAspect="1"/>
          </p:cNvSpPr>
          <p:nvPr/>
        </p:nvSpPr>
        <p:spPr bwMode="auto">
          <a:xfrm>
            <a:off x="4367957" y="4293016"/>
            <a:ext cx="410174" cy="4119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cs typeface="Gill Sans" charset="0"/>
              <a:sym typeface="Microsoft JhengHei UI" panose="020B0604030504040204" pitchFamily="34" charset="-120"/>
            </a:endParaRPr>
          </a:p>
        </p:txBody>
      </p:sp>
      <p:sp>
        <p:nvSpPr>
          <p:cNvPr id="174" name="Freeform 266"/>
          <p:cNvSpPr>
            <a:spLocks noChangeAspect="1" noChangeArrowheads="1"/>
          </p:cNvSpPr>
          <p:nvPr/>
        </p:nvSpPr>
        <p:spPr bwMode="auto">
          <a:xfrm>
            <a:off x="1754652" y="2359859"/>
            <a:ext cx="448427" cy="494312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75" name="Group 4681"/>
          <p:cNvGrpSpPr>
            <a:grpSpLocks noChangeAspect="1"/>
          </p:cNvGrpSpPr>
          <p:nvPr/>
        </p:nvGrpSpPr>
        <p:grpSpPr bwMode="auto">
          <a:xfrm>
            <a:off x="4384474" y="2358665"/>
            <a:ext cx="377140" cy="494312"/>
            <a:chOff x="4576763" y="2300287"/>
            <a:chExt cx="276225" cy="361950"/>
          </a:xfrm>
          <a:solidFill>
            <a:schemeClr val="accent2"/>
          </a:solidFill>
        </p:grpSpPr>
        <p:sp>
          <p:nvSpPr>
            <p:cNvPr id="176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7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8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9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0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1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2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3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4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5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86" name="TextBox 185"/>
          <p:cNvSpPr txBox="1"/>
          <p:nvPr/>
        </p:nvSpPr>
        <p:spPr>
          <a:xfrm>
            <a:off x="4109616" y="2959170"/>
            <a:ext cx="9268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The Title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3637210" y="3227735"/>
            <a:ext cx="1871667" cy="68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es amet, cons ecteturay adipa piscing.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1388000" y="4792216"/>
            <a:ext cx="1181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Magnifying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1043031" y="5060781"/>
            <a:ext cx="1871667" cy="68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es amet, cons ecteturay adipa piscing.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3971759" y="4792216"/>
            <a:ext cx="12025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Headphone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3637210" y="5060781"/>
            <a:ext cx="1871667" cy="68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Lorem ipsum dolor sit es amet, cons ecteturay adipa piscing.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9086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70" grpId="0"/>
      <p:bldP spid="171" grpId="0"/>
      <p:bldP spid="172" grpId="0" animBg="1"/>
      <p:bldP spid="173" grpId="0" animBg="1"/>
      <p:bldP spid="174" grpId="0" animBg="1"/>
      <p:bldP spid="186" grpId="0"/>
      <p:bldP spid="187" grpId="0"/>
      <p:bldP spid="188" grpId="0"/>
      <p:bldP spid="189" grpId="0"/>
      <p:bldP spid="190" grpId="0"/>
      <p:bldP spid="19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2187</Words>
  <Application>Microsoft Office PowerPoint</Application>
  <PresentationFormat>宽屏</PresentationFormat>
  <Paragraphs>444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Bebas Neue Regular</vt:lpstr>
      <vt:lpstr>Gill Sans</vt:lpstr>
      <vt:lpstr>Lato Light</vt:lpstr>
      <vt:lpstr>Lato Regular</vt:lpstr>
      <vt:lpstr>Microsoft JhengHei UI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dc:description>www.51pptmoban.com</dc:description>
  <cp:lastModifiedBy>阳光 男孩</cp:lastModifiedBy>
  <cp:revision>5</cp:revision>
  <dcterms:created xsi:type="dcterms:W3CDTF">2020-03-15T08:41:08Z</dcterms:created>
  <dcterms:modified xsi:type="dcterms:W3CDTF">2020-03-15T09:56:12Z</dcterms:modified>
</cp:coreProperties>
</file>